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3.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 id="2147483706" r:id="rId2"/>
    <p:sldMasterId id="2147483708" r:id="rId3"/>
    <p:sldMasterId id="2147483648" r:id="rId4"/>
  </p:sldMasterIdLst>
  <p:notesMasterIdLst>
    <p:notesMasterId r:id="rId37"/>
  </p:notesMasterIdLst>
  <p:sldIdLst>
    <p:sldId id="261" r:id="rId5"/>
    <p:sldId id="278" r:id="rId6"/>
    <p:sldId id="256" r:id="rId7"/>
    <p:sldId id="257" r:id="rId8"/>
    <p:sldId id="265" r:id="rId9"/>
    <p:sldId id="259" r:id="rId10"/>
    <p:sldId id="264" r:id="rId11"/>
    <p:sldId id="266" r:id="rId12"/>
    <p:sldId id="267" r:id="rId13"/>
    <p:sldId id="269" r:id="rId14"/>
    <p:sldId id="270" r:id="rId15"/>
    <p:sldId id="271" r:id="rId16"/>
    <p:sldId id="273" r:id="rId17"/>
    <p:sldId id="274" r:id="rId18"/>
    <p:sldId id="275" r:id="rId19"/>
    <p:sldId id="276" r:id="rId20"/>
    <p:sldId id="277"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62" r:id="rId35"/>
    <p:sldId id="29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4B6F22-841F-C000-2478-B16BC1C86B88}" v="350" dt="2023-04-18T20:26:17.161"/>
    <p1510:client id="{BA7E8C15-F386-8DED-AC21-4B8EFACD80C0}" v="42" dt="2023-04-18T22:53:31.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5" d="100"/>
          <a:sy n="55" d="100"/>
        </p:scale>
        <p:origin x="1072" y="40"/>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viewProps" Target="viewProps.xml" Id="rId39" /><Relationship Type="http://schemas.openxmlformats.org/officeDocument/2006/relationships/slide" Target="slides/slide17.xml" Id="rId21" /><Relationship Type="http://schemas.openxmlformats.org/officeDocument/2006/relationships/slide" Target="slides/slide30.xml" Id="rId34" /><Relationship Type="http://schemas.openxmlformats.org/officeDocument/2006/relationships/slide" Target="slides/slide3.xml" Id="rId7" /><Relationship Type="http://schemas.openxmlformats.org/officeDocument/2006/relationships/slideMaster" Target="slideMasters/slideMaster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slide" Target="slides/slide25.xml" Id="rId29" /><Relationship Type="http://schemas.openxmlformats.org/officeDocument/2006/relationships/tableStyles" Target="tableStyles.xml" Id="rId41" /><Relationship Type="http://schemas.openxmlformats.org/officeDocument/2006/relationships/slideMaster" Target="slideMasters/slideMaster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28.xml" Id="rId32" /><Relationship Type="http://schemas.openxmlformats.org/officeDocument/2006/relationships/notesMaster" Target="notesMasters/notesMaster1.xml" Id="rId37" /><Relationship Type="http://schemas.openxmlformats.org/officeDocument/2006/relationships/theme" Target="theme/theme1.xml" Id="rId40"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openxmlformats.org/officeDocument/2006/relationships/slide" Target="slides/slide32.xml" Id="rId36"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 Target="slides/slide27.xml" Id="rId31" /><Relationship Type="http://schemas.openxmlformats.org/officeDocument/2006/relationships/slideMaster" Target="slideMasters/slideMaster4.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slide" Target="slides/slide26.xml" Id="rId30" /><Relationship Type="http://schemas.openxmlformats.org/officeDocument/2006/relationships/slide" Target="slides/slide31.xml" Id="rId35" /><Relationship Type="http://schemas.microsoft.com/office/2015/10/relationships/revisionInfo" Target="revisionInfo.xml" Id="rId43" /><Relationship Type="http://schemas.openxmlformats.org/officeDocument/2006/relationships/slide" Target="slides/slide4.xml" Id="rId8" /><Relationship Type="http://schemas.openxmlformats.org/officeDocument/2006/relationships/slideMaster" Target="slideMasters/slideMaster3.xml" Id="rId3"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slide" Target="slides/slide29.xml" Id="rId33" /><Relationship Type="http://schemas.openxmlformats.org/officeDocument/2006/relationships/presProps" Target="presProps.xml" Id="rId38"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6D27DB-90D9-47E6-96FD-45DF4A3D9815}" type="datetimeFigureOut">
              <a:t>4/18/2023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5F0AB8-4299-474D-8D23-C101D2A8FBF5}" type="slidenum">
              <a:t>‹#›</a:t>
            </a:fld>
            <a:endParaRPr lang="en-GB"/>
          </a:p>
        </p:txBody>
      </p:sp>
    </p:spTree>
    <p:extLst>
      <p:ext uri="{BB962C8B-B14F-4D97-AF65-F5344CB8AC3E}">
        <p14:creationId xmlns:p14="http://schemas.microsoft.com/office/powerpoint/2010/main" val="3991126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9</a:t>
            </a:fld>
            <a:endParaRPr lang="en-GB"/>
          </a:p>
        </p:txBody>
      </p:sp>
    </p:spTree>
    <p:extLst>
      <p:ext uri="{BB962C8B-B14F-4D97-AF65-F5344CB8AC3E}">
        <p14:creationId xmlns:p14="http://schemas.microsoft.com/office/powerpoint/2010/main" val="2558283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10</a:t>
            </a:fld>
            <a:endParaRPr lang="en-GB"/>
          </a:p>
        </p:txBody>
      </p:sp>
    </p:spTree>
    <p:extLst>
      <p:ext uri="{BB962C8B-B14F-4D97-AF65-F5344CB8AC3E}">
        <p14:creationId xmlns:p14="http://schemas.microsoft.com/office/powerpoint/2010/main" val="1295478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11</a:t>
            </a:fld>
            <a:endParaRPr lang="en-GB"/>
          </a:p>
        </p:txBody>
      </p:sp>
    </p:spTree>
    <p:extLst>
      <p:ext uri="{BB962C8B-B14F-4D97-AF65-F5344CB8AC3E}">
        <p14:creationId xmlns:p14="http://schemas.microsoft.com/office/powerpoint/2010/main" val="3867712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12</a:t>
            </a:fld>
            <a:endParaRPr lang="en-GB"/>
          </a:p>
        </p:txBody>
      </p:sp>
    </p:spTree>
    <p:extLst>
      <p:ext uri="{BB962C8B-B14F-4D97-AF65-F5344CB8AC3E}">
        <p14:creationId xmlns:p14="http://schemas.microsoft.com/office/powerpoint/2010/main" val="2662368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13</a:t>
            </a:fld>
            <a:endParaRPr lang="en-GB"/>
          </a:p>
        </p:txBody>
      </p:sp>
    </p:spTree>
    <p:extLst>
      <p:ext uri="{BB962C8B-B14F-4D97-AF65-F5344CB8AC3E}">
        <p14:creationId xmlns:p14="http://schemas.microsoft.com/office/powerpoint/2010/main" val="1130634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performing the role of a medical assistant, I can enjoy a number of opportunities such as opportunities to gain experience through internships or volunteer work, continuing education and training to enhance skills and knowledge and the opportunities for career advancement in the healthcare industry. I can also face some threats such as competition from other medical assistants or healthcare professionals and the potential for burnout or stress due to the fast-paced and demanding nature of the job. Changes in healthcare regulations or policies may also affect the role of medical assistants.</a:t>
            </a:r>
          </a:p>
        </p:txBody>
      </p:sp>
      <p:sp>
        <p:nvSpPr>
          <p:cNvPr id="4" name="Slide Number Placeholder 3"/>
          <p:cNvSpPr>
            <a:spLocks noGrp="1"/>
          </p:cNvSpPr>
          <p:nvPr>
            <p:ph type="sldNum" sz="quarter" idx="10"/>
          </p:nvPr>
        </p:nvSpPr>
        <p:spPr/>
        <p:txBody>
          <a:bodyPr/>
          <a:lstStyle/>
          <a:p>
            <a:fld id="{A78CC1CE-132E-46CC-8A81-13B53E318888}" type="slidenum">
              <a:rPr lang="en-US" smtClean="0"/>
              <a:t>15</a:t>
            </a:fld>
            <a:endParaRPr lang="en-US"/>
          </a:p>
        </p:txBody>
      </p:sp>
    </p:spTree>
    <p:extLst>
      <p:ext uri="{BB962C8B-B14F-4D97-AF65-F5344CB8AC3E}">
        <p14:creationId xmlns:p14="http://schemas.microsoft.com/office/powerpoint/2010/main" val="2343693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telemedicine, has increased significantly during the pandemic, allowing patients to receive medical care remotely (</a:t>
            </a:r>
            <a:r>
              <a:rPr lang="en-US" dirty="0" err="1"/>
              <a:t>Vargo</a:t>
            </a:r>
            <a:r>
              <a:rPr lang="en-US" dirty="0"/>
              <a:t> et al., 2021). Wearable devices and remote monitoring tools have allowed healthcare providers to track patients' health status from a distance. Contact tracing apps and software have been developed to track the spread of the virus. Data analytics tools have been used to monitor the spread of the virus, predict potential hotspots, and identify at-risk populations (</a:t>
            </a:r>
            <a:r>
              <a:rPr lang="en-US" dirty="0" err="1"/>
              <a:t>Vargo</a:t>
            </a:r>
            <a:r>
              <a:rPr lang="en-US" dirty="0"/>
              <a:t> et al., 2021). </a:t>
            </a:r>
          </a:p>
        </p:txBody>
      </p:sp>
      <p:sp>
        <p:nvSpPr>
          <p:cNvPr id="4" name="Slide Number Placeholder 3"/>
          <p:cNvSpPr>
            <a:spLocks noGrp="1"/>
          </p:cNvSpPr>
          <p:nvPr>
            <p:ph type="sldNum" sz="quarter" idx="10"/>
          </p:nvPr>
        </p:nvSpPr>
        <p:spPr/>
        <p:txBody>
          <a:bodyPr/>
          <a:lstStyle/>
          <a:p>
            <a:fld id="{A78CC1CE-132E-46CC-8A81-13B53E318888}" type="slidenum">
              <a:rPr lang="en-US" smtClean="0"/>
              <a:t>16</a:t>
            </a:fld>
            <a:endParaRPr lang="en-US"/>
          </a:p>
        </p:txBody>
      </p:sp>
    </p:spTree>
    <p:extLst>
      <p:ext uri="{BB962C8B-B14F-4D97-AF65-F5344CB8AC3E}">
        <p14:creationId xmlns:p14="http://schemas.microsoft.com/office/powerpoint/2010/main" val="1627725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Artificial intelligence and machine learning tools have been utilized to aid in the diagnosis of COVID-19 cases (Wang et al., 2021). Technology has been utilized to manage the distribution and tracking of COVID-19 vaccines (Wang et al., 2021). Healthcare workers have been trained remotely by using online platforms to maintain social distancing protocols (Wang et al., 2021). Healthcare providers have utilized technology to engage with patients and provide education and support remotely (Wang et al., 2021). </a:t>
            </a:r>
          </a:p>
        </p:txBody>
      </p:sp>
      <p:sp>
        <p:nvSpPr>
          <p:cNvPr id="4" name="Slide Number Placeholder 3"/>
          <p:cNvSpPr>
            <a:spLocks noGrp="1"/>
          </p:cNvSpPr>
          <p:nvPr>
            <p:ph type="sldNum" sz="quarter" idx="10"/>
          </p:nvPr>
        </p:nvSpPr>
        <p:spPr/>
        <p:txBody>
          <a:bodyPr/>
          <a:lstStyle/>
          <a:p>
            <a:fld id="{A78CC1CE-132E-46CC-8A81-13B53E318888}" type="slidenum">
              <a:rPr lang="en-US" smtClean="0"/>
              <a:t>17</a:t>
            </a:fld>
            <a:endParaRPr lang="en-US"/>
          </a:p>
        </p:txBody>
      </p:sp>
    </p:spTree>
    <p:extLst>
      <p:ext uri="{BB962C8B-B14F-4D97-AF65-F5344CB8AC3E}">
        <p14:creationId xmlns:p14="http://schemas.microsoft.com/office/powerpoint/2010/main" val="1085370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C0AB3-03CF-F0A6-14B6-5D518D6FFB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338720-B232-D28A-E5BB-BB4A9C5296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E4DC6C-8281-0E10-1ACF-EDF50362A303}"/>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5" name="Footer Placeholder 4">
            <a:extLst>
              <a:ext uri="{FF2B5EF4-FFF2-40B4-BE49-F238E27FC236}">
                <a16:creationId xmlns:a16="http://schemas.microsoft.com/office/drawing/2014/main" id="{F7AC9635-F721-A925-280F-7E7BFEEEFE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64079-D3E8-0C7C-13F8-B5620CC4158E}"/>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325289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58B17-8F5E-2A3A-3A5F-4279C52FE4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F6E321-A334-64BF-DFC6-CCA38642E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D799BB-8688-56D6-7AD0-0722F38347AF}"/>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5" name="Footer Placeholder 4">
            <a:extLst>
              <a:ext uri="{FF2B5EF4-FFF2-40B4-BE49-F238E27FC236}">
                <a16:creationId xmlns:a16="http://schemas.microsoft.com/office/drawing/2014/main" id="{53A16D9E-B0EB-C5B3-A335-29454ADC24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DCB217-C956-41DB-48EC-9D8A059B3BBC}"/>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2046253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7B2D0-C921-4F33-98BC-DFB52A892D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0ADA42-E091-4585-3A81-E199F8749A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440C92-E27E-BBE3-EC3E-75A3F08F8543}"/>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5" name="Footer Placeholder 4">
            <a:extLst>
              <a:ext uri="{FF2B5EF4-FFF2-40B4-BE49-F238E27FC236}">
                <a16:creationId xmlns:a16="http://schemas.microsoft.com/office/drawing/2014/main" id="{1DD0D6CF-AAE0-C9AA-B42C-CF6F8AB76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85657D-1C63-3BE7-2099-127870BF0112}"/>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2079575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D264F-1EF3-C27F-BC59-3AC08B2A63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832A16-B5D9-6DB9-6946-9C19DE4DDC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314EA4-A0CD-C5CD-5E52-4D410A40FA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454E9D-DD2A-D9B1-FE5E-5C745477EB74}"/>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6" name="Footer Placeholder 5">
            <a:extLst>
              <a:ext uri="{FF2B5EF4-FFF2-40B4-BE49-F238E27FC236}">
                <a16:creationId xmlns:a16="http://schemas.microsoft.com/office/drawing/2014/main" id="{9F6574B2-FE74-ABEB-E800-E9E23760D2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5856F1-7B8F-E0A5-1013-9E9173DA875E}"/>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454536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43BEB-DA12-E899-D40A-15E749CD94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6E4B49-8011-8B3A-ECC8-347F515344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A6B519-4545-5368-F52D-3F37F5BBA4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6C4A9C-5E67-B120-DFDC-C20003F398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38AC55-FEB1-56FD-11C4-353B26FCDC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626B15-365E-5AE2-96F9-7F23878C0E75}"/>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8" name="Footer Placeholder 7">
            <a:extLst>
              <a:ext uri="{FF2B5EF4-FFF2-40B4-BE49-F238E27FC236}">
                <a16:creationId xmlns:a16="http://schemas.microsoft.com/office/drawing/2014/main" id="{7AA053CB-038D-F643-F13E-D186091B0A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A02402-140C-D412-5B8C-3E1626D27B04}"/>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1205007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FBF2-091B-FF96-AE7D-F85E056384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316546-F28F-7133-17D3-CF45F5EA43EF}"/>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4" name="Footer Placeholder 3">
            <a:extLst>
              <a:ext uri="{FF2B5EF4-FFF2-40B4-BE49-F238E27FC236}">
                <a16:creationId xmlns:a16="http://schemas.microsoft.com/office/drawing/2014/main" id="{8624CFBB-80C8-0E94-B5DE-6B895E5317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1EB35D-DDC7-4AF0-B29A-EC89F65D9F8A}"/>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3995381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77F299-CD29-36D0-CDB5-7A6E2A5A22CA}"/>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3" name="Footer Placeholder 2">
            <a:extLst>
              <a:ext uri="{FF2B5EF4-FFF2-40B4-BE49-F238E27FC236}">
                <a16:creationId xmlns:a16="http://schemas.microsoft.com/office/drawing/2014/main" id="{28275309-9BBC-81F6-4D80-273AE12221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F2DF1D-C56D-999A-DB7E-54925BF13FCE}"/>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1976627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13743-A62C-438C-13C4-EF5D103EA7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68E78D-7E83-0742-E7D3-369B4497CC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276CF3-3CB3-A1E5-0517-2D899D717D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F5B5C0-99DC-071D-10FA-DC053CFB7C45}"/>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6" name="Footer Placeholder 5">
            <a:extLst>
              <a:ext uri="{FF2B5EF4-FFF2-40B4-BE49-F238E27FC236}">
                <a16:creationId xmlns:a16="http://schemas.microsoft.com/office/drawing/2014/main" id="{E3A2CB5B-8293-746C-28A7-97B6C04CF5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DFDB55-7B3E-207A-86B5-658DD9C06370}"/>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2623120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6E132-699C-91E8-C40F-F80E3BD084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D7D881-8832-09CD-81DE-3A78B1E096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D6380A-92CF-2F99-E5E3-386202A9D1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90A060-044F-A9DA-8085-5472F59B45F7}"/>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6" name="Footer Placeholder 5">
            <a:extLst>
              <a:ext uri="{FF2B5EF4-FFF2-40B4-BE49-F238E27FC236}">
                <a16:creationId xmlns:a16="http://schemas.microsoft.com/office/drawing/2014/main" id="{A17DAB91-7557-10F9-48AF-20D43AA906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96975B-6C50-91BF-929E-358471C25ABD}"/>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4165195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95D1-5C0A-F0AB-0E7B-686673B9E1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4826B1-4FB2-08CD-1497-E72B8A00A8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A23697-4231-6A1A-4710-41A6BAE97776}"/>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5" name="Footer Placeholder 4">
            <a:extLst>
              <a:ext uri="{FF2B5EF4-FFF2-40B4-BE49-F238E27FC236}">
                <a16:creationId xmlns:a16="http://schemas.microsoft.com/office/drawing/2014/main" id="{05C89391-FC1D-2740-B2DC-DB8DFD731F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AD15E3-C58B-52C2-8187-1557486A883F}"/>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221759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2044A1-A0B4-D71D-4C56-7B5934CE78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763596-BEF9-BE04-6933-8BB94998CA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A86613-BE6E-5D26-A8C5-866F6E771A17}"/>
              </a:ext>
            </a:extLst>
          </p:cNvPr>
          <p:cNvSpPr>
            <a:spLocks noGrp="1"/>
          </p:cNvSpPr>
          <p:nvPr>
            <p:ph type="dt" sz="half" idx="10"/>
          </p:nvPr>
        </p:nvSpPr>
        <p:spPr/>
        <p:txBody>
          <a:bodyPr/>
          <a:lstStyle/>
          <a:p>
            <a:fld id="{FC26DE26-AAE4-4D24-846A-DC79F7628214}" type="datetimeFigureOut">
              <a:rPr lang="en-GB" smtClean="0"/>
              <a:t>18/04/2023</a:t>
            </a:fld>
            <a:endParaRPr lang="en-GB"/>
          </a:p>
        </p:txBody>
      </p:sp>
      <p:sp>
        <p:nvSpPr>
          <p:cNvPr id="5" name="Footer Placeholder 4">
            <a:extLst>
              <a:ext uri="{FF2B5EF4-FFF2-40B4-BE49-F238E27FC236}">
                <a16:creationId xmlns:a16="http://schemas.microsoft.com/office/drawing/2014/main" id="{1346D786-ADA2-D4C8-8E91-0DC8C6EC69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FF8738-0107-1326-0F96-9F4785FCF5BD}"/>
              </a:ext>
            </a:extLst>
          </p:cNvPr>
          <p:cNvSpPr>
            <a:spLocks noGrp="1"/>
          </p:cNvSpPr>
          <p:nvPr>
            <p:ph type="sldNum" sz="quarter" idx="12"/>
          </p:nvPr>
        </p:nvSpPr>
        <p:spPr/>
        <p:txBody>
          <a:bodyPr/>
          <a:lstStyle/>
          <a:p>
            <a:fld id="{C9F8F6E1-5217-4A2D-B121-BE829D68B6FB}" type="slidenum">
              <a:rPr lang="en-GB" smtClean="0"/>
              <a:t>‹#›</a:t>
            </a:fld>
            <a:endParaRPr lang="en-GB"/>
          </a:p>
        </p:txBody>
      </p:sp>
    </p:spTree>
    <p:extLst>
      <p:ext uri="{BB962C8B-B14F-4D97-AF65-F5344CB8AC3E}">
        <p14:creationId xmlns:p14="http://schemas.microsoft.com/office/powerpoint/2010/main" val="2900077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pPr rtl="0"/>
            <a:r>
              <a:rPr lang="en-GB" noProof="0"/>
              <a:t>3/1/20XX</a:t>
            </a:r>
          </a:p>
        </p:txBody>
      </p:sp>
      <p:sp>
        <p:nvSpPr>
          <p:cNvPr id="5" name="Footer Placeholder 4"/>
          <p:cNvSpPr>
            <a:spLocks noGrp="1"/>
          </p:cNvSpPr>
          <p:nvPr>
            <p:ph type="ftr" sz="quarter" idx="11"/>
          </p:nvPr>
        </p:nvSpPr>
        <p:spPr>
          <a:xfrm>
            <a:off x="2692397" y="5037663"/>
            <a:ext cx="5214635" cy="279400"/>
          </a:xfrm>
        </p:spPr>
        <p:txBody>
          <a:bodyPr/>
          <a:lstStyle/>
          <a:p>
            <a:pPr rtl="0"/>
            <a:r>
              <a:rPr lang="en-GB" noProof="0"/>
              <a:t>SAMPLE FOOTER TEXT</a:t>
            </a:r>
          </a:p>
        </p:txBody>
      </p:sp>
      <p:sp>
        <p:nvSpPr>
          <p:cNvPr id="6" name="Slide Number Placeholder 5"/>
          <p:cNvSpPr>
            <a:spLocks noGrp="1"/>
          </p:cNvSpPr>
          <p:nvPr>
            <p:ph type="sldNum" sz="quarter" idx="12"/>
          </p:nvPr>
        </p:nvSpPr>
        <p:spPr>
          <a:xfrm>
            <a:off x="8956900" y="5037663"/>
            <a:ext cx="551167" cy="279400"/>
          </a:xfrm>
        </p:spPr>
        <p:txBody>
          <a:bodyPr/>
          <a:lstStyle/>
          <a:p>
            <a:pPr rtl="0"/>
            <a:fld id="{28844951-7827-47D4-8276-7DDE1FA7D85A}" type="slidenum">
              <a:rPr lang="en-GB" noProof="0" smtClean="0"/>
              <a:t>‹#›</a:t>
            </a:fld>
            <a:endParaRPr lang="en-GB" noProof="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4750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1866699044"/>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t>‹#›</a:t>
            </a:fld>
            <a:endParaRPr lang="en-GB" noProof="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1024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noProof="0"/>
              <a:t>3/1/20XX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067812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noProof="0"/>
              <a:t>3/1/20XX</a:t>
            </a:r>
          </a:p>
        </p:txBody>
      </p:sp>
      <p:sp>
        <p:nvSpPr>
          <p:cNvPr id="8" name="Footer Placeholder 7"/>
          <p:cNvSpPr>
            <a:spLocks noGrp="1"/>
          </p:cNvSpPr>
          <p:nvPr>
            <p:ph type="ftr" sz="quarter" idx="11"/>
          </p:nvPr>
        </p:nvSpPr>
        <p:spPr/>
        <p:txBody>
          <a:bodyPr/>
          <a:lstStyle/>
          <a:p>
            <a:pPr rtl="0"/>
            <a:r>
              <a:rPr lang="en-GB" noProof="0">
                <a:solidFill>
                  <a:srgbClr val="FFFFFF"/>
                </a:solidFill>
              </a:rPr>
              <a:t>SAMPLE FOOTER TEXT</a:t>
            </a:r>
          </a:p>
        </p:txBody>
      </p:sp>
      <p:sp>
        <p:nvSpPr>
          <p:cNvPr id="9" name="Slide Number Placeholder 8"/>
          <p:cNvSpPr>
            <a:spLocks noGrp="1"/>
          </p:cNvSpPr>
          <p:nvPr>
            <p:ph type="sldNum" sz="quarter" idx="12"/>
          </p:nvPr>
        </p:nvSpPr>
        <p:spPr/>
        <p:txBody>
          <a:bodyPr/>
          <a:lstStyle/>
          <a:p>
            <a:pPr rtl="0"/>
            <a:fld id="{28844951-7827-47D4-8276-7DDE1FA7D85A}" type="slidenum">
              <a:rPr lang="en-GB" noProof="0" smtClean="0"/>
              <a:pPr/>
              <a:t>‹#›</a:t>
            </a:fld>
            <a:endParaRPr lang="en-GB" noProof="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262491"/>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3/1/20XX</a:t>
            </a:r>
          </a:p>
        </p:txBody>
      </p:sp>
      <p:sp>
        <p:nvSpPr>
          <p:cNvPr id="4" name="Footer Placeholder 3"/>
          <p:cNvSpPr>
            <a:spLocks noGrp="1"/>
          </p:cNvSpPr>
          <p:nvPr>
            <p:ph type="ftr" sz="quarter" idx="11"/>
          </p:nvPr>
        </p:nvSpPr>
        <p:spPr/>
        <p:txBody>
          <a:bodyPr/>
          <a:lstStyle/>
          <a:p>
            <a:pPr rtl="0"/>
            <a:r>
              <a:rPr lang="en-GB" noProof="0"/>
              <a:t>SAMPLE FOOTER TEXT</a:t>
            </a:r>
          </a:p>
        </p:txBody>
      </p:sp>
      <p:sp>
        <p:nvSpPr>
          <p:cNvPr id="5" name="Slide Number Placeholder 4"/>
          <p:cNvSpPr>
            <a:spLocks noGrp="1"/>
          </p:cNvSpPr>
          <p:nvPr>
            <p:ph type="sldNum" sz="quarter" idx="12"/>
          </p:nvPr>
        </p:nvSpPr>
        <p:spPr/>
        <p:txBody>
          <a:bodyPr/>
          <a:lstStyle/>
          <a:p>
            <a:pPr rtl="0"/>
            <a:fld id="{28844951-7827-47D4-8276-7DDE1FA7D85A}" type="slidenum">
              <a:rPr lang="en-GB" noProof="0" smtClean="0"/>
              <a:t>‹#›</a:t>
            </a:fld>
            <a:endParaRPr lang="en-GB" noProof="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2000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3/1/20XX</a:t>
            </a:r>
          </a:p>
        </p:txBody>
      </p:sp>
      <p:sp>
        <p:nvSpPr>
          <p:cNvPr id="3" name="Footer Placeholder 2"/>
          <p:cNvSpPr>
            <a:spLocks noGrp="1"/>
          </p:cNvSpPr>
          <p:nvPr>
            <p:ph type="ftr" sz="quarter" idx="11"/>
          </p:nvPr>
        </p:nvSpPr>
        <p:spPr/>
        <p:txBody>
          <a:bodyPr/>
          <a:lstStyle/>
          <a:p>
            <a:pPr rtl="0"/>
            <a:r>
              <a:rPr lang="en-GB" noProof="0"/>
              <a:t>SAMPLE FOOTER TEXT</a:t>
            </a:r>
          </a:p>
        </p:txBody>
      </p:sp>
      <p:sp>
        <p:nvSpPr>
          <p:cNvPr id="4" name="Slide Number Placeholder 3"/>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4650764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3/1/20XX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28844951-7827-47D4-8276-7DDE1FA7D85A}" type="slidenum">
              <a:rPr lang="en-GB" noProof="0" smtClean="0"/>
              <a:t>‹#›</a:t>
            </a:fld>
            <a:endParaRPr lang="en-GB" noProof="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34799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3/1/20XX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2588859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3/1/20XX</a:t>
            </a:r>
          </a:p>
        </p:txBody>
      </p:sp>
      <p:sp>
        <p:nvSpPr>
          <p:cNvPr id="6" name="Footer Placeholder 5"/>
          <p:cNvSpPr>
            <a:spLocks noGrp="1"/>
          </p:cNvSpPr>
          <p:nvPr>
            <p:ph type="ftr" sz="quarter" idx="11"/>
          </p:nvPr>
        </p:nvSpPr>
        <p:spPr/>
        <p:txBody>
          <a:bodyPr/>
          <a:lstStyle/>
          <a:p>
            <a:pPr rtl="0"/>
            <a:r>
              <a:rPr lang="en-GB" noProof="0">
                <a:solidFill>
                  <a:srgbClr val="FFFFFF"/>
                </a:solidFill>
              </a:rPr>
              <a:t>SAMPLE FOOTER TEXT</a:t>
            </a:r>
          </a:p>
        </p:txBody>
      </p:sp>
      <p:sp>
        <p:nvSpPr>
          <p:cNvPr id="7" name="Slide Number Placeholder 6"/>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366036468"/>
      </p:ext>
    </p:extLst>
  </p:cSld>
  <p:clrMapOvr>
    <a:masterClrMapping/>
  </p:clrMapOvr>
  <p:hf hdr="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6183724"/>
      </p:ext>
    </p:extLst>
  </p:cSld>
  <p:clrMapOvr>
    <a:masterClrMapping/>
  </p:clrMapOvr>
  <p:hf hdr="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3923868"/>
      </p:ext>
    </p:extLst>
  </p:cSld>
  <p:clrMapOvr>
    <a:masterClrMapping/>
  </p:clrMapOvr>
  <p:hf hdr="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3979673582"/>
      </p:ext>
    </p:extLst>
  </p:cSld>
  <p:clrMapOvr>
    <a:masterClrMapping/>
  </p:clrMapOvr>
  <p:hf hdr="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7941408"/>
      </p:ext>
    </p:extLst>
  </p:cSld>
  <p:clrMapOvr>
    <a:masterClrMapping/>
  </p:clrMapOvr>
  <p:hf hdr="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5420927"/>
      </p:ext>
    </p:extLst>
  </p:cSld>
  <p:clrMapOvr>
    <a:masterClrMapping/>
  </p:clrMapOvr>
  <p:hf hdr="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6677141"/>
      </p:ext>
    </p:extLst>
  </p:cSld>
  <p:clrMapOvr>
    <a:masterClrMapping/>
  </p:clrMapOvr>
  <p:hf hdr="0"/>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5563171"/>
      </p:ext>
    </p:extLst>
  </p:cSld>
  <p:clrMapOvr>
    <a:masterClrMapping/>
  </p:clrMapOvr>
  <p:hf hdr="0"/>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rtlCol="0"/>
          <a:lstStyle>
            <a:lvl1pPr algn="ctr">
              <a:defRPr>
                <a:solidFill>
                  <a:schemeClr val="bg1"/>
                </a:solidFill>
              </a:defRPr>
            </a:lvl1pPr>
          </a:lstStyle>
          <a:p>
            <a:pPr rtl="0"/>
            <a:r>
              <a:rPr lang="en-US"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GB"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rtlCol="0">
            <a:normAutofit/>
          </a:bodyPr>
          <a:lstStyle>
            <a:lvl1pPr marL="0" indent="0" algn="ctr">
              <a:buNone/>
              <a:defRPr sz="2800">
                <a:solidFill>
                  <a:schemeClr val="bg1"/>
                </a:solidFill>
                <a:effectLst/>
                <a:latin typeface="+mn-lt"/>
              </a:defRPr>
            </a:lvl1pPr>
          </a:lstStyle>
          <a:p>
            <a:pPr lvl="0" rtl="0"/>
            <a:r>
              <a:rPr lang="en-US" noProof="0"/>
              <a:t>Click to edit Master text styles</a:t>
            </a:r>
          </a:p>
        </p:txBody>
      </p:sp>
    </p:spTree>
    <p:extLst>
      <p:ext uri="{BB962C8B-B14F-4D97-AF65-F5344CB8AC3E}">
        <p14:creationId xmlns:p14="http://schemas.microsoft.com/office/powerpoint/2010/main" val="27591726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rtlCol="0" anchor="b">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rtlCol="0">
            <a:noAutofit/>
          </a:bodyPr>
          <a:lstStyle>
            <a:lvl1pPr marL="0" indent="0">
              <a:lnSpc>
                <a:spcPct val="100000"/>
              </a:lnSpc>
              <a:buNone/>
              <a:defRPr sz="2000"/>
            </a:lvl1pPr>
          </a:lstStyle>
          <a:p>
            <a:pPr marL="228600" lvl="0" indent="-228600" rtl="0"/>
            <a:r>
              <a:rPr lang="en-US" sz="1800" noProof="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rtlCol="0"/>
          <a:lstStyle>
            <a:lvl1pPr>
              <a:defRPr>
                <a:solidFill>
                  <a:schemeClr val="tx2">
                    <a:alpha val="60000"/>
                  </a:schemeClr>
                </a:solidFill>
              </a:defRPr>
            </a:lvl1pPr>
          </a:lstStyle>
          <a:p>
            <a:pPr rtl="0"/>
            <a:r>
              <a:rPr lang="en-GB" noProof="0"/>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rtlCol="0"/>
          <a:lstStyle/>
          <a:p>
            <a:pPr rtl="0"/>
            <a:r>
              <a:rPr lang="en-US" noProof="0"/>
              <a:t>Click icon to add picture</a:t>
            </a:r>
            <a:endParaRPr lang="en-GB" noProof="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rtlCol="0"/>
          <a:lstStyle/>
          <a:p>
            <a:pPr rtl="0"/>
            <a:r>
              <a:rPr lang="en-US" noProof="0"/>
              <a:t>Click icon to add picture</a:t>
            </a:r>
            <a:endParaRPr lang="en-GB" noProof="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rtlCol="0"/>
          <a:lstStyle/>
          <a:p>
            <a:pPr rtl="0"/>
            <a:r>
              <a:rPr lang="en-US" noProof="0"/>
              <a:t>Click icon to add picture</a:t>
            </a:r>
            <a:endParaRPr lang="en-GB" noProof="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rtlCol="0"/>
          <a:lstStyle>
            <a:lvl1pPr algn="l">
              <a:defRPr>
                <a:solidFill>
                  <a:schemeClr val="tx2">
                    <a:alpha val="60000"/>
                  </a:schemeClr>
                </a:solidFill>
              </a:defRPr>
            </a:lvl1pPr>
          </a:lstStyle>
          <a:p>
            <a:pPr rtl="0"/>
            <a:r>
              <a:rPr lang="en-GB" noProof="0"/>
              <a:t>SAMPLE FOOTER TEXT</a:t>
            </a:r>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831369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rtlCol="0" anchor="b">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rtlCol="0">
            <a:normAutofit/>
          </a:bodyPr>
          <a:lstStyle>
            <a:lvl1pPr marL="0" indent="0">
              <a:buNone/>
              <a:defRPr sz="2200"/>
            </a:lvl1pPr>
          </a:lstStyle>
          <a:p>
            <a:pPr marL="228600" lvl="0" indent="-228600" rtl="0"/>
            <a:r>
              <a:rPr lang="en-US" sz="2000" noProof="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3/1/20XX</a:t>
            </a: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Sample footer text</a:t>
            </a: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8844951-7827-47D4-8276-7DDE1FA7D85A}" type="slidenum">
              <a:rPr lang="en-GB" noProof="0" smtClean="0">
                <a:solidFill>
                  <a:schemeClr val="tx2">
                    <a:alpha val="60000"/>
                  </a:schemeClr>
                </a:solidFill>
              </a:rPr>
              <a:pPr/>
              <a:t>‹#›</a:t>
            </a:fld>
            <a:endParaRPr lang="en-GB" noProof="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41866710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rtlCol="0" anchor="t">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rtlCol="0"/>
          <a:lstStyle/>
          <a:p>
            <a:pPr rtl="0"/>
            <a:r>
              <a:rPr lang="en-US" noProof="0"/>
              <a:t>Click icon to add picture</a:t>
            </a:r>
            <a:endParaRPr lang="en-GB" noProof="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rtlCol="0" anchor="t">
            <a:normAutofit/>
          </a:bodyPr>
          <a:lstStyle>
            <a:lvl1pPr marL="0" indent="0">
              <a:buNone/>
              <a:defRPr sz="2800"/>
            </a:lvl1pPr>
          </a:lstStyle>
          <a:p>
            <a:pPr marL="228600" lvl="0" indent="-228600" rtl="0"/>
            <a:r>
              <a:rPr lang="en-US" sz="1800" noProof="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2320783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rtlCol="0" anchor="t">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rtlCol="0" anchor="t">
            <a:normAutofit/>
          </a:bodyPr>
          <a:lstStyle>
            <a:lvl1pPr marL="0" indent="0">
              <a:buNone/>
              <a:defRPr sz="2800"/>
            </a:lvl1pPr>
          </a:lstStyle>
          <a:p>
            <a:pPr marL="228600" lvl="0" indent="-228600" rtl="0"/>
            <a:r>
              <a:rPr lang="en-US" sz="1800" noProof="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rtlCol="0"/>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099141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rtlCol="0"/>
          <a:lstStyle>
            <a:lvl1pPr>
              <a:defRPr>
                <a:solidFill>
                  <a:schemeClr val="bg1"/>
                </a:solidFill>
              </a:defRPr>
            </a:lvl1pPr>
          </a:lstStyle>
          <a:p>
            <a:pPr algn="l" rtl="0"/>
            <a:r>
              <a:rPr lang="en-US" noProof="0">
                <a:solidFill>
                  <a:srgbClr val="FFFFFF"/>
                </a:solidFill>
                <a:ea typeface="Cambria" panose="02040503050406030204" pitchFamily="18" charset="0"/>
                <a:cs typeface="Sabon Next LT" panose="020B0502040204020203" pitchFamily="2" charset="0"/>
              </a:rPr>
              <a:t>Click to edit Master title style</a:t>
            </a:r>
            <a:endParaRPr lang="en-GB" noProof="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rtlCol="0"/>
          <a:lstStyle/>
          <a:p>
            <a:pPr rtl="0"/>
            <a:r>
              <a:rPr lang="en-US" noProof="0"/>
              <a:t>Click icon to add picture</a:t>
            </a:r>
            <a:endParaRPr lang="en-GB" noProof="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rtlCol="0">
            <a:normAutofit/>
          </a:bodyPr>
          <a:lstStyle>
            <a:lvl1pPr marL="0" indent="0">
              <a:buNone/>
              <a:defRPr sz="2800">
                <a:solidFill>
                  <a:schemeClr val="bg1"/>
                </a:solidFill>
                <a:latin typeface="+mn-lt"/>
              </a:defRPr>
            </a:lvl1pPr>
          </a:lstStyle>
          <a:p>
            <a:pPr lvl="0" rtl="0"/>
            <a:r>
              <a:rPr lang="en-US" noProof="0"/>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rtlCol="0"/>
          <a:lstStyle/>
          <a:p>
            <a:pPr rtl="0"/>
            <a:r>
              <a:rPr lang="en-US" noProof="0"/>
              <a:t>Click icon to add picture</a:t>
            </a:r>
            <a:endParaRPr lang="en-GB" noProof="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rtlCol="0" anchor="b" anchorCtr="0"/>
          <a:lstStyle>
            <a:lvl1pPr>
              <a:defRPr>
                <a:solidFill>
                  <a:schemeClr val="bg1"/>
                </a:solidFill>
                <a:effectLst>
                  <a:outerShdw blurRad="38100" dist="38100" dir="2700000" algn="tl">
                    <a:srgbClr val="000000">
                      <a:alpha val="43137"/>
                    </a:srgbClr>
                  </a:outerShdw>
                </a:effectLst>
              </a:defRPr>
            </a:lvl1pPr>
          </a:lstStyle>
          <a:p>
            <a:pPr rtl="0"/>
            <a:r>
              <a:rPr lang="en-US" noProof="0"/>
              <a:t>Click to edit Master title style</a:t>
            </a:r>
            <a:endParaRPr lang="en-GB" noProof="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rtlCol="0">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rtl="0"/>
            <a:r>
              <a:rPr lang="en-GB" noProof="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829059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US" noProof="0"/>
              <a:t>Click to edit Master title style</a:t>
            </a:r>
            <a:endParaRPr lang="en-GB" noProof="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rtlCol="0"/>
          <a:lstStyle/>
          <a:p>
            <a:pPr rtl="0"/>
            <a:r>
              <a:rPr lang="en-US" noProof="0"/>
              <a:t>Click icon to add picture</a:t>
            </a:r>
            <a:endParaRPr lang="en-GB" noProof="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rtlCol="0"/>
          <a:lstStyle/>
          <a:p>
            <a:pPr rtl="0"/>
            <a:r>
              <a:rPr lang="en-US" noProof="0"/>
              <a:t>Click icon to add picture</a:t>
            </a:r>
            <a:endParaRPr lang="en-GB" noProof="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rtlCol="0"/>
          <a:lstStyle/>
          <a:p>
            <a:pPr rtl="0"/>
            <a:r>
              <a:rPr lang="en-US" noProof="0"/>
              <a:t>Click icon to add picture</a:t>
            </a:r>
            <a:endParaRPr lang="en-GB" noProof="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rtlCol="0"/>
          <a:lstStyle/>
          <a:p>
            <a:pPr rtl="0"/>
            <a:r>
              <a:rPr lang="en-US" noProof="0"/>
              <a:t>Click icon to add picture</a:t>
            </a:r>
            <a:endParaRPr lang="en-GB" noProof="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38045524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rtlCol="0"/>
          <a:lstStyle/>
          <a:p>
            <a:pPr rtl="0"/>
            <a:r>
              <a:rPr lang="en-US" noProof="0"/>
              <a:t>Click to edit Master title style</a:t>
            </a:r>
            <a:endParaRPr lang="en-GB" noProof="0"/>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6588783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98D3F8-EB3A-4EAD-A985-D8E11DCD9343}" type="datetimeFigureOut">
              <a:rPr lang="en-US" smtClean="0"/>
              <a:t>4/18/2023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40003635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98D3F8-EB3A-4EAD-A985-D8E11DCD9343}" type="datetimeFigureOut">
              <a:rPr lang="en-US" smtClean="0"/>
              <a:t>4/18/2023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34752209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B98D3F8-EB3A-4EAD-A985-D8E11DCD9343}" type="datetimeFigureOut">
              <a:rPr lang="en-US" smtClean="0"/>
              <a:t>4/18/2023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360762464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B98D3F8-EB3A-4EAD-A985-D8E11DCD9343}" type="datetimeFigureOut">
              <a:rPr lang="en-US" smtClean="0"/>
              <a:t>4/18/2023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215521224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98D3F8-EB3A-4EAD-A985-D8E11DCD9343}" type="datetimeFigureOut">
              <a:rPr lang="en-US" smtClean="0"/>
              <a:t>4/18/2023</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147161975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8B98D3F8-EB3A-4EAD-A985-D8E11DCD9343}" type="datetimeFigureOut">
              <a:rPr lang="en-US" smtClean="0"/>
              <a:t>4/18/2023</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85661251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B98D3F8-EB3A-4EAD-A985-D8E11DCD9343}" type="datetimeFigureOut">
              <a:rPr lang="en-US" smtClean="0"/>
              <a:t>4/18/2023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275796167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B98D3F8-EB3A-4EAD-A985-D8E11DCD9343}" type="datetimeFigureOut">
              <a:rPr lang="en-US" smtClean="0"/>
              <a:t>4/18/2023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273688735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B98D3F8-EB3A-4EAD-A985-D8E11DCD9343}" type="datetimeFigureOut">
              <a:rPr lang="en-US" smtClean="0"/>
              <a:t>4/18/2023</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281986769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98D3F8-EB3A-4EAD-A985-D8E11DCD9343}" type="datetimeFigureOut">
              <a:rPr lang="en-US" smtClean="0"/>
              <a:t>4/18/2023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385274778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98D3F8-EB3A-4EAD-A985-D8E11DCD9343}" type="datetimeFigureOut">
              <a:rPr lang="en-US" smtClean="0"/>
              <a:t>4/18/2023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C6629D-2147-426A-9C49-BBA23B18120A}" type="slidenum">
              <a:rPr lang="en-US" smtClean="0"/>
              <a:t>‹#›</a:t>
            </a:fld>
            <a:endParaRPr lang="en-US"/>
          </a:p>
        </p:txBody>
      </p:sp>
    </p:spTree>
    <p:extLst>
      <p:ext uri="{BB962C8B-B14F-4D97-AF65-F5344CB8AC3E}">
        <p14:creationId xmlns:p14="http://schemas.microsoft.com/office/powerpoint/2010/main" val="346698819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86C3FA54-3363-CB71-E228-0D96EB4DB284}"/>
              </a:ext>
            </a:extLst>
          </p:cNvPr>
          <p:cNvGrpSpPr/>
          <p:nvPr/>
        </p:nvGrpSpPr>
        <p:grpSpPr>
          <a:xfrm>
            <a:off x="0" y="0"/>
            <a:ext cx="12191996" cy="6861602"/>
            <a:chOff x="0" y="0"/>
            <a:chExt cx="12191996" cy="6861602"/>
          </a:xfrm>
        </p:grpSpPr>
        <p:sp>
          <p:nvSpPr>
            <p:cNvPr id="3" name="Rectangle 9">
              <a:extLst>
                <a:ext uri="{FF2B5EF4-FFF2-40B4-BE49-F238E27FC236}">
                  <a16:creationId xmlns:a16="http://schemas.microsoft.com/office/drawing/2014/main" id="{CABB9E84-EFCC-A25C-E152-7CD94560AD3C}"/>
                </a:ext>
              </a:extLst>
            </p:cNvPr>
            <p:cNvSpPr/>
            <p:nvPr/>
          </p:nvSpPr>
          <p:spPr>
            <a:xfrm rot="16200004">
              <a:off x="0" y="1640113"/>
              <a:ext cx="5217886" cy="521788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Oval 10">
              <a:extLst>
                <a:ext uri="{FF2B5EF4-FFF2-40B4-BE49-F238E27FC236}">
                  <a16:creationId xmlns:a16="http://schemas.microsoft.com/office/drawing/2014/main" id="{E29A0C0D-07F9-AE84-3AE0-6CDBD7980C5B}"/>
                </a:ext>
              </a:extLst>
            </p:cNvPr>
            <p:cNvSpPr/>
            <p:nvPr/>
          </p:nvSpPr>
          <p:spPr>
            <a:xfrm>
              <a:off x="6384514" y="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96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Oval 11">
              <a:extLst>
                <a:ext uri="{FF2B5EF4-FFF2-40B4-BE49-F238E27FC236}">
                  <a16:creationId xmlns:a16="http://schemas.microsoft.com/office/drawing/2014/main" id="{933289C5-3033-9404-63ED-B9BBAF7DBFFD}"/>
                </a:ext>
              </a:extLst>
            </p:cNvPr>
            <p:cNvSpPr/>
            <p:nvPr/>
          </p:nvSpPr>
          <p:spPr>
            <a:xfrm>
              <a:off x="6119055" y="1230050"/>
              <a:ext cx="5506882" cy="55068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12">
              <a:extLst>
                <a:ext uri="{FF2B5EF4-FFF2-40B4-BE49-F238E27FC236}">
                  <a16:creationId xmlns:a16="http://schemas.microsoft.com/office/drawing/2014/main" id="{7C063A25-FFF5-0F0C-119D-DCD1C0DD7864}"/>
                </a:ext>
              </a:extLst>
            </p:cNvPr>
            <p:cNvGrpSpPr/>
            <p:nvPr/>
          </p:nvGrpSpPr>
          <p:grpSpPr>
            <a:xfrm>
              <a:off x="690088" y="0"/>
              <a:ext cx="10799996" cy="6858000"/>
              <a:chOff x="690088" y="0"/>
              <a:chExt cx="10799996" cy="6858000"/>
            </a:xfrm>
          </p:grpSpPr>
          <p:sp>
            <p:nvSpPr>
              <p:cNvPr id="7" name="Rectangle 17">
                <a:extLst>
                  <a:ext uri="{FF2B5EF4-FFF2-40B4-BE49-F238E27FC236}">
                    <a16:creationId xmlns:a16="http://schemas.microsoft.com/office/drawing/2014/main" id="{EE6EF7CF-C187-CE5A-6D55-37D6EE29867D}"/>
                  </a:ext>
                </a:extLst>
              </p:cNvPr>
              <p:cNvSpPr/>
              <p:nvPr/>
            </p:nvSpPr>
            <p:spPr>
              <a:xfrm>
                <a:off x="6090086" y="0"/>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8" name="Rectangle 18">
                <a:extLst>
                  <a:ext uri="{FF2B5EF4-FFF2-40B4-BE49-F238E27FC236}">
                    <a16:creationId xmlns:a16="http://schemas.microsoft.com/office/drawing/2014/main" id="{6FBB1E73-04B5-85FB-DA2C-842F207898D7}"/>
                  </a:ext>
                </a:extLst>
              </p:cNvPr>
              <p:cNvSpPr/>
              <p:nvPr/>
            </p:nvSpPr>
            <p:spPr>
              <a:xfrm flipH="1">
                <a:off x="690088" y="0"/>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9" name="Group 13">
              <a:extLst>
                <a:ext uri="{FF2B5EF4-FFF2-40B4-BE49-F238E27FC236}">
                  <a16:creationId xmlns:a16="http://schemas.microsoft.com/office/drawing/2014/main" id="{72382A15-6C11-574B-CCF3-814DAC968D7E}"/>
                </a:ext>
              </a:extLst>
            </p:cNvPr>
            <p:cNvGrpSpPr/>
            <p:nvPr/>
          </p:nvGrpSpPr>
          <p:grpSpPr>
            <a:xfrm>
              <a:off x="8762996" y="0"/>
              <a:ext cx="3429000" cy="6857999"/>
              <a:chOff x="8762996" y="0"/>
              <a:chExt cx="3429000" cy="6857999"/>
            </a:xfrm>
          </p:grpSpPr>
          <p:sp>
            <p:nvSpPr>
              <p:cNvPr id="10" name="Rectangle 15">
                <a:extLst>
                  <a:ext uri="{FF2B5EF4-FFF2-40B4-BE49-F238E27FC236}">
                    <a16:creationId xmlns:a16="http://schemas.microsoft.com/office/drawing/2014/main" id="{3D0D228F-E05C-D9A3-CB62-E2D36E6F5C1A}"/>
                  </a:ext>
                </a:extLst>
              </p:cNvPr>
              <p:cNvSpPr/>
              <p:nvPr/>
            </p:nvSpPr>
            <p:spPr>
              <a:xfrm rot="5400013">
                <a:off x="8762996" y="3428999"/>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16">
                <a:extLst>
                  <a:ext uri="{FF2B5EF4-FFF2-40B4-BE49-F238E27FC236}">
                    <a16:creationId xmlns:a16="http://schemas.microsoft.com/office/drawing/2014/main" id="{B3FBC436-C641-0230-B124-88F3E16DD92F}"/>
                  </a:ext>
                </a:extLst>
              </p:cNvPr>
              <p:cNvSpPr/>
              <p:nvPr/>
            </p:nvSpPr>
            <p:spPr>
              <a:xfrm rot="5399996" flipH="1">
                <a:off x="8762996" y="0"/>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2" name="Rectangle 14">
              <a:extLst>
                <a:ext uri="{FF2B5EF4-FFF2-40B4-BE49-F238E27FC236}">
                  <a16:creationId xmlns:a16="http://schemas.microsoft.com/office/drawing/2014/main" id="{EA12C961-DE8F-855D-E438-9BE65E6F5D1A}"/>
                </a:ext>
              </a:extLst>
            </p:cNvPr>
            <p:cNvSpPr/>
            <p:nvPr/>
          </p:nvSpPr>
          <p:spPr>
            <a:xfrm rot="10799991">
              <a:off x="5602281" y="271887"/>
              <a:ext cx="6589715" cy="6589715"/>
            </a:xfrm>
            <a:prstGeom prst="rect">
              <a:avLst/>
            </a:prstGeom>
            <a:gradFill>
              <a:gsLst>
                <a:gs pos="0">
                  <a:srgbClr val="00D17D"/>
                </a:gs>
                <a:gs pos="100000">
                  <a:srgbClr val="00D17D">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3" name="Rectangle 19">
            <a:extLst>
              <a:ext uri="{FF2B5EF4-FFF2-40B4-BE49-F238E27FC236}">
                <a16:creationId xmlns:a16="http://schemas.microsoft.com/office/drawing/2014/main" id="{63E00B2B-88CF-E77D-AC75-1ACF47538FD0}"/>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4" name="Title 1">
            <a:extLst>
              <a:ext uri="{FF2B5EF4-FFF2-40B4-BE49-F238E27FC236}">
                <a16:creationId xmlns:a16="http://schemas.microsoft.com/office/drawing/2014/main" id="{5C979F7C-B917-7BE5-D6DA-E0B98C868A85}"/>
              </a:ext>
            </a:extLst>
          </p:cNvPr>
          <p:cNvSpPr txBox="1">
            <a:spLocks noGrp="1"/>
          </p:cNvSpPr>
          <p:nvPr>
            <p:ph type="ctrTitle"/>
          </p:nvPr>
        </p:nvSpPr>
        <p:spPr>
          <a:xfrm>
            <a:off x="539998" y="539998"/>
            <a:ext cx="11090272" cy="3797996"/>
          </a:xfrm>
        </p:spPr>
        <p:txBody>
          <a:bodyPr anchor="b"/>
          <a:lstStyle>
            <a:lvl1pPr>
              <a:defRPr sz="8800"/>
            </a:lvl1pPr>
          </a:lstStyle>
          <a:p>
            <a:pPr lvl="0"/>
            <a:r>
              <a:rPr lang="en-US"/>
              <a:t>Click to edit Master title style</a:t>
            </a:r>
          </a:p>
        </p:txBody>
      </p:sp>
      <p:sp>
        <p:nvSpPr>
          <p:cNvPr id="15" name="Subtitle 2">
            <a:extLst>
              <a:ext uri="{FF2B5EF4-FFF2-40B4-BE49-F238E27FC236}">
                <a16:creationId xmlns:a16="http://schemas.microsoft.com/office/drawing/2014/main" id="{61611F27-C299-742B-F548-C2BDD8FB0112}"/>
              </a:ext>
            </a:extLst>
          </p:cNvPr>
          <p:cNvSpPr txBox="1">
            <a:spLocks noGrp="1"/>
          </p:cNvSpPr>
          <p:nvPr>
            <p:ph type="subTitle" idx="1"/>
          </p:nvPr>
        </p:nvSpPr>
        <p:spPr>
          <a:xfrm>
            <a:off x="539998" y="4508504"/>
            <a:ext cx="7345366" cy="1800225"/>
          </a:xfrm>
        </p:spPr>
        <p:txBody>
          <a:bodyPr/>
          <a:lstStyle>
            <a:lvl1pPr marL="0" indent="0">
              <a:buNone/>
              <a:defRPr sz="1600" cap="all" spc="300"/>
            </a:lvl1pPr>
          </a:lstStyle>
          <a:p>
            <a:pPr lvl="0"/>
            <a:r>
              <a:rPr lang="en-US"/>
              <a:t>Click to edit Master subtitle style</a:t>
            </a:r>
          </a:p>
        </p:txBody>
      </p:sp>
      <p:sp>
        <p:nvSpPr>
          <p:cNvPr id="16" name="Date Placeholder 3">
            <a:extLst>
              <a:ext uri="{FF2B5EF4-FFF2-40B4-BE49-F238E27FC236}">
                <a16:creationId xmlns:a16="http://schemas.microsoft.com/office/drawing/2014/main" id="{7C82758F-3560-05A3-D418-D25CAE95E2C7}"/>
              </a:ext>
            </a:extLst>
          </p:cNvPr>
          <p:cNvSpPr txBox="1">
            <a:spLocks noGrp="1"/>
          </p:cNvSpPr>
          <p:nvPr>
            <p:ph type="dt" sz="half" idx="7"/>
          </p:nvPr>
        </p:nvSpPr>
        <p:spPr/>
        <p:txBody>
          <a:bodyPr/>
          <a:lstStyle>
            <a:lvl1pPr>
              <a:defRPr/>
            </a:lvl1pPr>
          </a:lstStyle>
          <a:p>
            <a:pPr lvl="0"/>
            <a:fld id="{114FC1CA-1393-44FB-9AA8-06169AE57556}" type="datetime1">
              <a:rPr lang="en-US"/>
              <a:pPr lvl="0"/>
              <a:t>4/18/2023</a:t>
            </a:fld>
            <a:endParaRPr lang="en-US"/>
          </a:p>
        </p:txBody>
      </p:sp>
      <p:sp>
        <p:nvSpPr>
          <p:cNvPr id="17" name="Footer Placeholder 4">
            <a:extLst>
              <a:ext uri="{FF2B5EF4-FFF2-40B4-BE49-F238E27FC236}">
                <a16:creationId xmlns:a16="http://schemas.microsoft.com/office/drawing/2014/main" id="{E1C46105-D3FF-DFF9-B633-4D7EEF88B1D5}"/>
              </a:ext>
            </a:extLst>
          </p:cNvPr>
          <p:cNvSpPr txBox="1">
            <a:spLocks noGrp="1"/>
          </p:cNvSpPr>
          <p:nvPr>
            <p:ph type="ftr" sz="quarter" idx="9"/>
          </p:nvPr>
        </p:nvSpPr>
        <p:spPr/>
        <p:txBody>
          <a:bodyPr/>
          <a:lstStyle>
            <a:lvl1pPr>
              <a:defRPr/>
            </a:lvl1pPr>
          </a:lstStyle>
          <a:p>
            <a:pPr lvl="0"/>
            <a:endParaRPr lang="en-US"/>
          </a:p>
        </p:txBody>
      </p:sp>
      <p:sp>
        <p:nvSpPr>
          <p:cNvPr id="18" name="Slide Number Placeholder 5">
            <a:extLst>
              <a:ext uri="{FF2B5EF4-FFF2-40B4-BE49-F238E27FC236}">
                <a16:creationId xmlns:a16="http://schemas.microsoft.com/office/drawing/2014/main" id="{B4C49070-4E3A-FA13-5466-A56519411047}"/>
              </a:ext>
            </a:extLst>
          </p:cNvPr>
          <p:cNvSpPr txBox="1">
            <a:spLocks noGrp="1"/>
          </p:cNvSpPr>
          <p:nvPr>
            <p:ph type="sldNum" sz="quarter" idx="8"/>
          </p:nvPr>
        </p:nvSpPr>
        <p:spPr/>
        <p:txBody>
          <a:bodyPr/>
          <a:lstStyle>
            <a:lvl1pPr>
              <a:defRPr/>
            </a:lvl1pPr>
          </a:lstStyle>
          <a:p>
            <a:pPr lvl="0"/>
            <a:fld id="{5874318B-2306-4303-9AD5-0CEBF1467BCB}" type="slidenum">
              <a:t>‹#›</a:t>
            </a:fld>
            <a:endParaRPr lang="en-US"/>
          </a:p>
        </p:txBody>
      </p:sp>
    </p:spTree>
    <p:extLst>
      <p:ext uri="{BB962C8B-B14F-4D97-AF65-F5344CB8AC3E}">
        <p14:creationId xmlns:p14="http://schemas.microsoft.com/office/powerpoint/2010/main" val="4202716598"/>
      </p:ext>
    </p:extLst>
  </p:cSld>
  <p:clrMapOvr>
    <a:masterClrMapping/>
  </p:clrMapOvr>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 name="Group 30">
            <a:extLst>
              <a:ext uri="{FF2B5EF4-FFF2-40B4-BE49-F238E27FC236}">
                <a16:creationId xmlns:a16="http://schemas.microsoft.com/office/drawing/2014/main" id="{D3FA6F17-E9A4-D244-A443-BCAC16450641}"/>
              </a:ext>
            </a:extLst>
          </p:cNvPr>
          <p:cNvGrpSpPr/>
          <p:nvPr/>
        </p:nvGrpSpPr>
        <p:grpSpPr>
          <a:xfrm>
            <a:off x="0" y="-1"/>
            <a:ext cx="12191996" cy="6861603"/>
            <a:chOff x="0" y="-1"/>
            <a:chExt cx="12191996" cy="6861603"/>
          </a:xfrm>
        </p:grpSpPr>
        <p:sp>
          <p:nvSpPr>
            <p:cNvPr id="3" name="Rectangle 19">
              <a:extLst>
                <a:ext uri="{FF2B5EF4-FFF2-40B4-BE49-F238E27FC236}">
                  <a16:creationId xmlns:a16="http://schemas.microsoft.com/office/drawing/2014/main" id="{D3A2C6AA-B923-6A74-8C35-1F20C18AE192}"/>
                </a:ext>
              </a:extLst>
            </p:cNvPr>
            <p:cNvSpPr/>
            <p:nvPr/>
          </p:nvSpPr>
          <p:spPr>
            <a:xfrm flipV="1">
              <a:off x="0" y="1643716"/>
              <a:ext cx="5217886" cy="521788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Oval 20">
              <a:extLst>
                <a:ext uri="{FF2B5EF4-FFF2-40B4-BE49-F238E27FC236}">
                  <a16:creationId xmlns:a16="http://schemas.microsoft.com/office/drawing/2014/main" id="{242EDF38-4385-7DE3-E419-617C3C3AC980}"/>
                </a:ext>
              </a:extLst>
            </p:cNvPr>
            <p:cNvSpPr/>
            <p:nvPr/>
          </p:nvSpPr>
          <p:spPr>
            <a:xfrm flipV="1">
              <a:off x="5750277" y="393493"/>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6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Oval 21">
              <a:extLst>
                <a:ext uri="{FF2B5EF4-FFF2-40B4-BE49-F238E27FC236}">
                  <a16:creationId xmlns:a16="http://schemas.microsoft.com/office/drawing/2014/main" id="{44859AA8-28E6-8FFA-D46D-933B15E1BF9F}"/>
                </a:ext>
              </a:extLst>
            </p:cNvPr>
            <p:cNvSpPr/>
            <p:nvPr/>
          </p:nvSpPr>
          <p:spPr>
            <a:xfrm flipV="1">
              <a:off x="0" y="514551"/>
              <a:ext cx="6347042" cy="634704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2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22">
              <a:extLst>
                <a:ext uri="{FF2B5EF4-FFF2-40B4-BE49-F238E27FC236}">
                  <a16:creationId xmlns:a16="http://schemas.microsoft.com/office/drawing/2014/main" id="{8CF46F0D-821B-10D1-3A8E-64825DE0D084}"/>
                </a:ext>
              </a:extLst>
            </p:cNvPr>
            <p:cNvGrpSpPr/>
            <p:nvPr/>
          </p:nvGrpSpPr>
          <p:grpSpPr>
            <a:xfrm>
              <a:off x="8" y="3602"/>
              <a:ext cx="10799997" cy="6858000"/>
              <a:chOff x="8" y="3602"/>
              <a:chExt cx="10799997" cy="6858000"/>
            </a:xfrm>
          </p:grpSpPr>
          <p:sp>
            <p:nvSpPr>
              <p:cNvPr id="7" name="Rectangle 27">
                <a:extLst>
                  <a:ext uri="{FF2B5EF4-FFF2-40B4-BE49-F238E27FC236}">
                    <a16:creationId xmlns:a16="http://schemas.microsoft.com/office/drawing/2014/main" id="{37B63B67-EA21-FE58-7EA4-637F35A44F4C}"/>
                  </a:ext>
                </a:extLst>
              </p:cNvPr>
              <p:cNvSpPr/>
              <p:nvPr/>
            </p:nvSpPr>
            <p:spPr>
              <a:xfrm rot="10800009" flipV="1">
                <a:off x="8" y="3602"/>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8" name="Rectangle 28">
                <a:extLst>
                  <a:ext uri="{FF2B5EF4-FFF2-40B4-BE49-F238E27FC236}">
                    <a16:creationId xmlns:a16="http://schemas.microsoft.com/office/drawing/2014/main" id="{9BE5A0D3-BB73-5CAD-D863-73AD2DEA3A58}"/>
                  </a:ext>
                </a:extLst>
              </p:cNvPr>
              <p:cNvSpPr/>
              <p:nvPr/>
            </p:nvSpPr>
            <p:spPr>
              <a:xfrm rot="10799991" flipH="1" flipV="1">
                <a:off x="5400007" y="3602"/>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9" name="Rectangle 24">
              <a:extLst>
                <a:ext uri="{FF2B5EF4-FFF2-40B4-BE49-F238E27FC236}">
                  <a16:creationId xmlns:a16="http://schemas.microsoft.com/office/drawing/2014/main" id="{E6C7A1DF-6049-D199-13FE-993D1F84ECEB}"/>
                </a:ext>
              </a:extLst>
            </p:cNvPr>
            <p:cNvSpPr/>
            <p:nvPr/>
          </p:nvSpPr>
          <p:spPr>
            <a:xfrm rot="10800009" flipV="1">
              <a:off x="5602281" y="-1"/>
              <a:ext cx="6589715" cy="6589715"/>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0" name="Rectangle 31">
            <a:extLst>
              <a:ext uri="{FF2B5EF4-FFF2-40B4-BE49-F238E27FC236}">
                <a16:creationId xmlns:a16="http://schemas.microsoft.com/office/drawing/2014/main" id="{76C0E42D-8B55-76C1-9978-8FACB1BDCCF8}"/>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Title 1">
            <a:extLst>
              <a:ext uri="{FF2B5EF4-FFF2-40B4-BE49-F238E27FC236}">
                <a16:creationId xmlns:a16="http://schemas.microsoft.com/office/drawing/2014/main" id="{91EDAEEC-7266-D4C2-3B05-3F408AE24962}"/>
              </a:ext>
            </a:extLst>
          </p:cNvPr>
          <p:cNvSpPr txBox="1">
            <a:spLocks noGrp="1"/>
          </p:cNvSpPr>
          <p:nvPr>
            <p:ph type="title"/>
          </p:nvPr>
        </p:nvSpPr>
        <p:spPr/>
        <p:txBody>
          <a:bodyPr/>
          <a:lstStyle>
            <a:lvl1pPr>
              <a:defRPr/>
            </a:lvl1pPr>
          </a:lstStyle>
          <a:p>
            <a:pPr lvl="0"/>
            <a:r>
              <a:rPr lang="en-US"/>
              <a:t>Click to edit Master title style</a:t>
            </a:r>
          </a:p>
        </p:txBody>
      </p:sp>
      <p:sp>
        <p:nvSpPr>
          <p:cNvPr id="12" name="Content Placeholder 2">
            <a:extLst>
              <a:ext uri="{FF2B5EF4-FFF2-40B4-BE49-F238E27FC236}">
                <a16:creationId xmlns:a16="http://schemas.microsoft.com/office/drawing/2014/main" id="{F261337B-A617-4D83-3EC3-5A628668C70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3">
            <a:extLst>
              <a:ext uri="{FF2B5EF4-FFF2-40B4-BE49-F238E27FC236}">
                <a16:creationId xmlns:a16="http://schemas.microsoft.com/office/drawing/2014/main" id="{E16FDF7A-AC1E-8D26-CADF-972383EDFFCF}"/>
              </a:ext>
            </a:extLst>
          </p:cNvPr>
          <p:cNvSpPr txBox="1">
            <a:spLocks noGrp="1"/>
          </p:cNvSpPr>
          <p:nvPr>
            <p:ph type="dt" sz="half" idx="7"/>
          </p:nvPr>
        </p:nvSpPr>
        <p:spPr/>
        <p:txBody>
          <a:bodyPr/>
          <a:lstStyle>
            <a:lvl1pPr>
              <a:defRPr/>
            </a:lvl1pPr>
          </a:lstStyle>
          <a:p>
            <a:pPr lvl="0"/>
            <a:fld id="{D94A3CF5-45AD-45B2-AA7C-8B594A0CC20F}" type="datetime1">
              <a:rPr lang="en-US"/>
              <a:pPr lvl="0"/>
              <a:t>4/18/2023</a:t>
            </a:fld>
            <a:endParaRPr lang="en-US"/>
          </a:p>
        </p:txBody>
      </p:sp>
      <p:sp>
        <p:nvSpPr>
          <p:cNvPr id="14" name="Footer Placeholder 4">
            <a:extLst>
              <a:ext uri="{FF2B5EF4-FFF2-40B4-BE49-F238E27FC236}">
                <a16:creationId xmlns:a16="http://schemas.microsoft.com/office/drawing/2014/main" id="{9D2F77DA-A984-F416-D466-5840B1A4D7D1}"/>
              </a:ext>
            </a:extLst>
          </p:cNvPr>
          <p:cNvSpPr txBox="1">
            <a:spLocks noGrp="1"/>
          </p:cNvSpPr>
          <p:nvPr>
            <p:ph type="ftr" sz="quarter" idx="9"/>
          </p:nvPr>
        </p:nvSpPr>
        <p:spPr/>
        <p:txBody>
          <a:bodyPr/>
          <a:lstStyle>
            <a:lvl1pPr>
              <a:defRPr/>
            </a:lvl1pPr>
          </a:lstStyle>
          <a:p>
            <a:pPr lvl="0"/>
            <a:endParaRPr lang="en-US"/>
          </a:p>
        </p:txBody>
      </p:sp>
      <p:sp>
        <p:nvSpPr>
          <p:cNvPr id="15" name="Slide Number Placeholder 5">
            <a:extLst>
              <a:ext uri="{FF2B5EF4-FFF2-40B4-BE49-F238E27FC236}">
                <a16:creationId xmlns:a16="http://schemas.microsoft.com/office/drawing/2014/main" id="{97D8080D-A0E6-B27C-490A-17C30885152C}"/>
              </a:ext>
            </a:extLst>
          </p:cNvPr>
          <p:cNvSpPr txBox="1">
            <a:spLocks noGrp="1"/>
          </p:cNvSpPr>
          <p:nvPr>
            <p:ph type="sldNum" sz="quarter" idx="8"/>
          </p:nvPr>
        </p:nvSpPr>
        <p:spPr/>
        <p:txBody>
          <a:bodyPr/>
          <a:lstStyle>
            <a:lvl1pPr>
              <a:defRPr/>
            </a:lvl1pPr>
          </a:lstStyle>
          <a:p>
            <a:pPr lvl="0"/>
            <a:fld id="{A51FF254-461E-438D-A072-B82446CD32A8}" type="slidenum">
              <a:t>‹#›</a:t>
            </a:fld>
            <a:endParaRPr lang="en-US"/>
          </a:p>
        </p:txBody>
      </p:sp>
    </p:spTree>
    <p:extLst>
      <p:ext uri="{BB962C8B-B14F-4D97-AF65-F5344CB8AC3E}">
        <p14:creationId xmlns:p14="http://schemas.microsoft.com/office/powerpoint/2010/main" val="3604742106"/>
      </p:ext>
    </p:extLst>
  </p:cSld>
  <p:clrMapOvr>
    <a:masterClrMapping/>
  </p:clrMapOvr>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2" name="Group 12">
            <a:extLst>
              <a:ext uri="{FF2B5EF4-FFF2-40B4-BE49-F238E27FC236}">
                <a16:creationId xmlns:a16="http://schemas.microsoft.com/office/drawing/2014/main" id="{7312CFE6-D8DC-D95D-C23B-38A865E5FCAD}"/>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03A6943B-7218-79D2-4E01-2AB3FFD12EA9}"/>
                </a:ext>
              </a:extLst>
            </p:cNvPr>
            <p:cNvSpPr/>
            <p:nvPr/>
          </p:nvSpPr>
          <p:spPr>
            <a:xfrm rot="10800009" flipH="1">
              <a:off x="0" y="2019653"/>
              <a:ext cx="4838346" cy="4838346"/>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4" name="Group 7">
              <a:extLst>
                <a:ext uri="{FF2B5EF4-FFF2-40B4-BE49-F238E27FC236}">
                  <a16:creationId xmlns:a16="http://schemas.microsoft.com/office/drawing/2014/main" id="{0F6902A7-740C-B8F1-52B9-B0E5F2177BBE}"/>
                </a:ext>
              </a:extLst>
            </p:cNvPr>
            <p:cNvGrpSpPr/>
            <p:nvPr/>
          </p:nvGrpSpPr>
          <p:grpSpPr>
            <a:xfrm>
              <a:off x="5603872" y="0"/>
              <a:ext cx="6521820" cy="3260905"/>
              <a:chOff x="5603872" y="0"/>
              <a:chExt cx="6521820" cy="3260905"/>
            </a:xfrm>
          </p:grpSpPr>
          <p:sp>
            <p:nvSpPr>
              <p:cNvPr id="5" name="Rectangle 8">
                <a:extLst>
                  <a:ext uri="{FF2B5EF4-FFF2-40B4-BE49-F238E27FC236}">
                    <a16:creationId xmlns:a16="http://schemas.microsoft.com/office/drawing/2014/main" id="{A733AA45-7353-FBD2-B21E-15C966027E89}"/>
                  </a:ext>
                </a:extLst>
              </p:cNvPr>
              <p:cNvSpPr/>
              <p:nvPr/>
            </p:nvSpPr>
            <p:spPr>
              <a:xfrm>
                <a:off x="8864787" y="0"/>
                <a:ext cx="3260905" cy="3260905"/>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Rectangle 9">
                <a:extLst>
                  <a:ext uri="{FF2B5EF4-FFF2-40B4-BE49-F238E27FC236}">
                    <a16:creationId xmlns:a16="http://schemas.microsoft.com/office/drawing/2014/main" id="{39B6A217-8F29-B052-588E-E34D45323837}"/>
                  </a:ext>
                </a:extLst>
              </p:cNvPr>
              <p:cNvSpPr/>
              <p:nvPr/>
            </p:nvSpPr>
            <p:spPr>
              <a:xfrm flipH="1">
                <a:off x="5603872" y="0"/>
                <a:ext cx="3260905" cy="3260905"/>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7" name="Rectangle 10">
              <a:extLst>
                <a:ext uri="{FF2B5EF4-FFF2-40B4-BE49-F238E27FC236}">
                  <a16:creationId xmlns:a16="http://schemas.microsoft.com/office/drawing/2014/main" id="{3C993E05-AA9B-424C-2014-0349E7E537DF}"/>
                </a:ext>
              </a:extLst>
            </p:cNvPr>
            <p:cNvSpPr/>
            <p:nvPr/>
          </p:nvSpPr>
          <p:spPr>
            <a:xfrm rot="5400013">
              <a:off x="5333996" y="0"/>
              <a:ext cx="6858000" cy="6858000"/>
            </a:xfrm>
            <a:prstGeom prst="rect">
              <a:avLst/>
            </a:prstGeom>
            <a:gradFill>
              <a:gsLst>
                <a:gs pos="0">
                  <a:srgbClr val="00D17D">
                    <a:alpha val="60000"/>
                  </a:srgbClr>
                </a:gs>
                <a:gs pos="100000">
                  <a:srgbClr val="00D17D">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8" name="Oval 11">
              <a:extLst>
                <a:ext uri="{FF2B5EF4-FFF2-40B4-BE49-F238E27FC236}">
                  <a16:creationId xmlns:a16="http://schemas.microsoft.com/office/drawing/2014/main" id="{0D557FAE-3A5B-88CB-92A4-C9C5CF91F1B1}"/>
                </a:ext>
              </a:extLst>
            </p:cNvPr>
            <p:cNvSpPr/>
            <p:nvPr/>
          </p:nvSpPr>
          <p:spPr>
            <a:xfrm>
              <a:off x="494891" y="2537999"/>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9" name="Rectangle 13">
            <a:extLst>
              <a:ext uri="{FF2B5EF4-FFF2-40B4-BE49-F238E27FC236}">
                <a16:creationId xmlns:a16="http://schemas.microsoft.com/office/drawing/2014/main" id="{51D2B80B-5729-A5C6-5D56-F95AEB54B2DD}"/>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0" name="Title 1">
            <a:extLst>
              <a:ext uri="{FF2B5EF4-FFF2-40B4-BE49-F238E27FC236}">
                <a16:creationId xmlns:a16="http://schemas.microsoft.com/office/drawing/2014/main" id="{54598AA0-A2B5-A25B-F648-B4850373FFA4}"/>
              </a:ext>
            </a:extLst>
          </p:cNvPr>
          <p:cNvSpPr txBox="1">
            <a:spLocks noGrp="1"/>
          </p:cNvSpPr>
          <p:nvPr>
            <p:ph type="title"/>
          </p:nvPr>
        </p:nvSpPr>
        <p:spPr>
          <a:xfrm>
            <a:off x="539998" y="539998"/>
            <a:ext cx="7345366" cy="5768721"/>
          </a:xfrm>
        </p:spPr>
        <p:txBody>
          <a:bodyPr/>
          <a:lstStyle>
            <a:lvl1pPr>
              <a:defRPr sz="8800"/>
            </a:lvl1pPr>
          </a:lstStyle>
          <a:p>
            <a:pPr lvl="0"/>
            <a:r>
              <a:rPr lang="en-US"/>
              <a:t>Click to edit Master title style</a:t>
            </a:r>
          </a:p>
        </p:txBody>
      </p:sp>
      <p:sp>
        <p:nvSpPr>
          <p:cNvPr id="11" name="Text Placeholder 2">
            <a:extLst>
              <a:ext uri="{FF2B5EF4-FFF2-40B4-BE49-F238E27FC236}">
                <a16:creationId xmlns:a16="http://schemas.microsoft.com/office/drawing/2014/main" id="{68D31E1F-72D6-F901-C57B-89F2E51C1481}"/>
              </a:ext>
            </a:extLst>
          </p:cNvPr>
          <p:cNvSpPr txBox="1">
            <a:spLocks noGrp="1"/>
          </p:cNvSpPr>
          <p:nvPr>
            <p:ph type="body" idx="1"/>
          </p:nvPr>
        </p:nvSpPr>
        <p:spPr>
          <a:xfrm>
            <a:off x="8075615" y="539998"/>
            <a:ext cx="3565519" cy="5768721"/>
          </a:xfrm>
        </p:spPr>
        <p:txBody>
          <a:bodyPr/>
          <a:lstStyle>
            <a:lvl1pPr marL="0" indent="0">
              <a:buNone/>
              <a:defRPr cap="all" spc="300"/>
            </a:lvl1pPr>
          </a:lstStyle>
          <a:p>
            <a:pPr lvl="0"/>
            <a:r>
              <a:rPr lang="en-US"/>
              <a:t>Click to edit Master text styles</a:t>
            </a:r>
          </a:p>
        </p:txBody>
      </p:sp>
      <p:sp>
        <p:nvSpPr>
          <p:cNvPr id="12" name="Date Placeholder 3">
            <a:extLst>
              <a:ext uri="{FF2B5EF4-FFF2-40B4-BE49-F238E27FC236}">
                <a16:creationId xmlns:a16="http://schemas.microsoft.com/office/drawing/2014/main" id="{76BEC860-5CB0-BC69-76A0-5FED282A087A}"/>
              </a:ext>
            </a:extLst>
          </p:cNvPr>
          <p:cNvSpPr txBox="1">
            <a:spLocks noGrp="1"/>
          </p:cNvSpPr>
          <p:nvPr>
            <p:ph type="dt" sz="half" idx="7"/>
          </p:nvPr>
        </p:nvSpPr>
        <p:spPr/>
        <p:txBody>
          <a:bodyPr/>
          <a:lstStyle>
            <a:lvl1pPr>
              <a:defRPr/>
            </a:lvl1pPr>
          </a:lstStyle>
          <a:p>
            <a:pPr lvl="0"/>
            <a:fld id="{7D90747B-C6C1-4571-9551-C1C2D26665F6}" type="datetime1">
              <a:rPr lang="en-US"/>
              <a:pPr lvl="0"/>
              <a:t>4/18/2023</a:t>
            </a:fld>
            <a:endParaRPr lang="en-US"/>
          </a:p>
        </p:txBody>
      </p:sp>
      <p:sp>
        <p:nvSpPr>
          <p:cNvPr id="13" name="Footer Placeholder 4">
            <a:extLst>
              <a:ext uri="{FF2B5EF4-FFF2-40B4-BE49-F238E27FC236}">
                <a16:creationId xmlns:a16="http://schemas.microsoft.com/office/drawing/2014/main" id="{03D52AD6-2D4A-2CAD-4A15-54ACBBE77E9D}"/>
              </a:ext>
            </a:extLst>
          </p:cNvPr>
          <p:cNvSpPr txBox="1">
            <a:spLocks noGrp="1"/>
          </p:cNvSpPr>
          <p:nvPr>
            <p:ph type="ftr" sz="quarter" idx="9"/>
          </p:nvPr>
        </p:nvSpPr>
        <p:spPr/>
        <p:txBody>
          <a:bodyPr/>
          <a:lstStyle>
            <a:lvl1pPr>
              <a:defRPr/>
            </a:lvl1pPr>
          </a:lstStyle>
          <a:p>
            <a:pPr lvl="0"/>
            <a:endParaRPr lang="en-US"/>
          </a:p>
        </p:txBody>
      </p:sp>
      <p:sp>
        <p:nvSpPr>
          <p:cNvPr id="14" name="Slide Number Placeholder 5">
            <a:extLst>
              <a:ext uri="{FF2B5EF4-FFF2-40B4-BE49-F238E27FC236}">
                <a16:creationId xmlns:a16="http://schemas.microsoft.com/office/drawing/2014/main" id="{642D28CC-32DF-D7F5-DE8D-60746C3F8AF6}"/>
              </a:ext>
            </a:extLst>
          </p:cNvPr>
          <p:cNvSpPr txBox="1">
            <a:spLocks noGrp="1"/>
          </p:cNvSpPr>
          <p:nvPr>
            <p:ph type="sldNum" sz="quarter" idx="8"/>
          </p:nvPr>
        </p:nvSpPr>
        <p:spPr/>
        <p:txBody>
          <a:bodyPr/>
          <a:lstStyle>
            <a:lvl1pPr>
              <a:defRPr/>
            </a:lvl1pPr>
          </a:lstStyle>
          <a:p>
            <a:pPr lvl="0"/>
            <a:fld id="{25DEE71A-655B-456F-B0DE-352FF4C23E5B}" type="slidenum">
              <a:t>‹#›</a:t>
            </a:fld>
            <a:endParaRPr lang="en-US"/>
          </a:p>
        </p:txBody>
      </p:sp>
    </p:spTree>
    <p:extLst>
      <p:ext uri="{BB962C8B-B14F-4D97-AF65-F5344CB8AC3E}">
        <p14:creationId xmlns:p14="http://schemas.microsoft.com/office/powerpoint/2010/main" val="263456661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46A1D5C0-A5D7-913A-3B95-2BC9C6473350}"/>
              </a:ext>
            </a:extLst>
          </p:cNvPr>
          <p:cNvGrpSpPr/>
          <p:nvPr/>
        </p:nvGrpSpPr>
        <p:grpSpPr>
          <a:xfrm>
            <a:off x="-9" y="0"/>
            <a:ext cx="12192005" cy="6858000"/>
            <a:chOff x="-9" y="0"/>
            <a:chExt cx="12192005" cy="6858000"/>
          </a:xfrm>
        </p:grpSpPr>
        <p:sp>
          <p:nvSpPr>
            <p:cNvPr id="3" name="Rectangle 8">
              <a:extLst>
                <a:ext uri="{FF2B5EF4-FFF2-40B4-BE49-F238E27FC236}">
                  <a16:creationId xmlns:a16="http://schemas.microsoft.com/office/drawing/2014/main" id="{19366B2D-823B-ECA3-A4A9-B5541D785F58}"/>
                </a:ext>
              </a:extLst>
            </p:cNvPr>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4" name="Group 9">
              <a:extLst>
                <a:ext uri="{FF2B5EF4-FFF2-40B4-BE49-F238E27FC236}">
                  <a16:creationId xmlns:a16="http://schemas.microsoft.com/office/drawing/2014/main" id="{305B3433-0DBA-237A-0A73-B582E55A35B4}"/>
                </a:ext>
              </a:extLst>
            </p:cNvPr>
            <p:cNvGrpSpPr/>
            <p:nvPr/>
          </p:nvGrpSpPr>
          <p:grpSpPr>
            <a:xfrm>
              <a:off x="672001" y="0"/>
              <a:ext cx="11519995" cy="5759997"/>
              <a:chOff x="672001" y="0"/>
              <a:chExt cx="11519995" cy="5759997"/>
            </a:xfrm>
          </p:grpSpPr>
          <p:sp>
            <p:nvSpPr>
              <p:cNvPr id="5" name="Rectangle 16">
                <a:extLst>
                  <a:ext uri="{FF2B5EF4-FFF2-40B4-BE49-F238E27FC236}">
                    <a16:creationId xmlns:a16="http://schemas.microsoft.com/office/drawing/2014/main" id="{E7DBCD36-1F11-297F-800A-7C4F98344B2E}"/>
                  </a:ext>
                </a:extLst>
              </p:cNvPr>
              <p:cNvSpPr/>
              <p:nvPr/>
            </p:nvSpPr>
            <p:spPr>
              <a:xfrm>
                <a:off x="6431999" y="0"/>
                <a:ext cx="5759997" cy="5759997"/>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Rectangle 17">
                <a:extLst>
                  <a:ext uri="{FF2B5EF4-FFF2-40B4-BE49-F238E27FC236}">
                    <a16:creationId xmlns:a16="http://schemas.microsoft.com/office/drawing/2014/main" id="{2CB2E282-E7FA-CD35-F3A3-4F8766AB95F2}"/>
                  </a:ext>
                </a:extLst>
              </p:cNvPr>
              <p:cNvSpPr/>
              <p:nvPr/>
            </p:nvSpPr>
            <p:spPr>
              <a:xfrm flipH="1">
                <a:off x="672001" y="0"/>
                <a:ext cx="5759997" cy="5759997"/>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7" name="Rectangle 10">
              <a:extLst>
                <a:ext uri="{FF2B5EF4-FFF2-40B4-BE49-F238E27FC236}">
                  <a16:creationId xmlns:a16="http://schemas.microsoft.com/office/drawing/2014/main" id="{1228C9B5-E7E2-F32E-FA8D-16E31E32466D}"/>
                </a:ext>
              </a:extLst>
            </p:cNvPr>
            <p:cNvSpPr/>
            <p:nvPr/>
          </p:nvSpPr>
          <p:spPr>
            <a:xfrm rot="5400013">
              <a:off x="5333996" y="0"/>
              <a:ext cx="6858000" cy="6858000"/>
            </a:xfrm>
            <a:prstGeom prst="rect">
              <a:avLst/>
            </a:prstGeom>
            <a:gradFill>
              <a:gsLst>
                <a:gs pos="0">
                  <a:srgbClr val="00D17D">
                    <a:alpha val="60000"/>
                  </a:srgbClr>
                </a:gs>
                <a:gs pos="100000">
                  <a:srgbClr val="00D17D">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8" name="Oval 11">
              <a:extLst>
                <a:ext uri="{FF2B5EF4-FFF2-40B4-BE49-F238E27FC236}">
                  <a16:creationId xmlns:a16="http://schemas.microsoft.com/office/drawing/2014/main" id="{ED85FA9F-79B2-FD7F-CE14-7A777B102C75}"/>
                </a:ext>
              </a:extLst>
            </p:cNvPr>
            <p:cNvSpPr/>
            <p:nvPr/>
          </p:nvSpPr>
          <p:spPr>
            <a:xfrm>
              <a:off x="0" y="2537999"/>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9" name="Group 12">
              <a:extLst>
                <a:ext uri="{FF2B5EF4-FFF2-40B4-BE49-F238E27FC236}">
                  <a16:creationId xmlns:a16="http://schemas.microsoft.com/office/drawing/2014/main" id="{610872C6-110D-704E-22A2-722273684CA7}"/>
                </a:ext>
              </a:extLst>
            </p:cNvPr>
            <p:cNvGrpSpPr/>
            <p:nvPr/>
          </p:nvGrpSpPr>
          <p:grpSpPr>
            <a:xfrm>
              <a:off x="0" y="2948939"/>
              <a:ext cx="7818120" cy="3909060"/>
              <a:chOff x="0" y="2948939"/>
              <a:chExt cx="7818120" cy="3909060"/>
            </a:xfrm>
          </p:grpSpPr>
          <p:sp>
            <p:nvSpPr>
              <p:cNvPr id="10" name="Rectangle 14">
                <a:extLst>
                  <a:ext uri="{FF2B5EF4-FFF2-40B4-BE49-F238E27FC236}">
                    <a16:creationId xmlns:a16="http://schemas.microsoft.com/office/drawing/2014/main" id="{912BF3B2-FCE4-5328-56C7-5D7A1CC7A589}"/>
                  </a:ext>
                </a:extLst>
              </p:cNvPr>
              <p:cNvSpPr/>
              <p:nvPr/>
            </p:nvSpPr>
            <p:spPr>
              <a:xfrm rot="10799991">
                <a:off x="0" y="2948939"/>
                <a:ext cx="3909060" cy="390906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15">
                <a:extLst>
                  <a:ext uri="{FF2B5EF4-FFF2-40B4-BE49-F238E27FC236}">
                    <a16:creationId xmlns:a16="http://schemas.microsoft.com/office/drawing/2014/main" id="{532231AB-E678-1627-D183-AEF82F2E9C3C}"/>
                  </a:ext>
                </a:extLst>
              </p:cNvPr>
              <p:cNvSpPr/>
              <p:nvPr/>
            </p:nvSpPr>
            <p:spPr>
              <a:xfrm rot="10800009" flipH="1">
                <a:off x="3909060" y="2948939"/>
                <a:ext cx="3909060" cy="390906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2" name="Rectangle 13">
              <a:extLst>
                <a:ext uri="{FF2B5EF4-FFF2-40B4-BE49-F238E27FC236}">
                  <a16:creationId xmlns:a16="http://schemas.microsoft.com/office/drawing/2014/main" id="{45007665-1E10-2BAC-6F19-76FB9C926A92}"/>
                </a:ext>
              </a:extLst>
            </p:cNvPr>
            <p:cNvSpPr/>
            <p:nvPr/>
          </p:nvSpPr>
          <p:spPr>
            <a:xfrm rot="10800009" flipH="1">
              <a:off x="-9" y="521775"/>
              <a:ext cx="6336215" cy="6336215"/>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3" name="Rectangle 18">
            <a:extLst>
              <a:ext uri="{FF2B5EF4-FFF2-40B4-BE49-F238E27FC236}">
                <a16:creationId xmlns:a16="http://schemas.microsoft.com/office/drawing/2014/main" id="{2742A51F-4949-FCD4-CF87-0E1D7F60B8F8}"/>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4" name="Title 1">
            <a:extLst>
              <a:ext uri="{FF2B5EF4-FFF2-40B4-BE49-F238E27FC236}">
                <a16:creationId xmlns:a16="http://schemas.microsoft.com/office/drawing/2014/main" id="{44F77D4D-FB8C-3CE1-B057-B854B8AA3A44}"/>
              </a:ext>
            </a:extLst>
          </p:cNvPr>
          <p:cNvSpPr txBox="1">
            <a:spLocks noGrp="1"/>
          </p:cNvSpPr>
          <p:nvPr>
            <p:ph type="title"/>
          </p:nvPr>
        </p:nvSpPr>
        <p:spPr>
          <a:xfrm>
            <a:off x="539998" y="539998"/>
            <a:ext cx="11090272" cy="1209595"/>
          </a:xfrm>
        </p:spPr>
        <p:txBody>
          <a:bodyPr/>
          <a:lstStyle>
            <a:lvl1pPr>
              <a:defRPr/>
            </a:lvl1pPr>
          </a:lstStyle>
          <a:p>
            <a:pPr lvl="0"/>
            <a:r>
              <a:rPr lang="en-US"/>
              <a:t>Click to edit Master title style</a:t>
            </a:r>
          </a:p>
        </p:txBody>
      </p:sp>
      <p:sp>
        <p:nvSpPr>
          <p:cNvPr id="15" name="Content Placeholder 2">
            <a:extLst>
              <a:ext uri="{FF2B5EF4-FFF2-40B4-BE49-F238E27FC236}">
                <a16:creationId xmlns:a16="http://schemas.microsoft.com/office/drawing/2014/main" id="{9217748B-06E0-FDDD-71B2-F2E9614550CE}"/>
              </a:ext>
            </a:extLst>
          </p:cNvPr>
          <p:cNvSpPr txBox="1">
            <a:spLocks noGrp="1"/>
          </p:cNvSpPr>
          <p:nvPr>
            <p:ph idx="1"/>
          </p:nvPr>
        </p:nvSpPr>
        <p:spPr>
          <a:xfrm>
            <a:off x="539998" y="1929603"/>
            <a:ext cx="5437186" cy="43848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C8335FE3-1ABB-D87E-1165-598B74431263}"/>
              </a:ext>
            </a:extLst>
          </p:cNvPr>
          <p:cNvSpPr txBox="1">
            <a:spLocks noGrp="1"/>
          </p:cNvSpPr>
          <p:nvPr>
            <p:ph idx="2"/>
          </p:nvPr>
        </p:nvSpPr>
        <p:spPr>
          <a:xfrm>
            <a:off x="6203947" y="1929603"/>
            <a:ext cx="5437186" cy="43848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Date Placeholder 4">
            <a:extLst>
              <a:ext uri="{FF2B5EF4-FFF2-40B4-BE49-F238E27FC236}">
                <a16:creationId xmlns:a16="http://schemas.microsoft.com/office/drawing/2014/main" id="{D5B85A20-420F-8625-9E46-A59B2CC14772}"/>
              </a:ext>
            </a:extLst>
          </p:cNvPr>
          <p:cNvSpPr txBox="1">
            <a:spLocks noGrp="1"/>
          </p:cNvSpPr>
          <p:nvPr>
            <p:ph type="dt" sz="half" idx="7"/>
          </p:nvPr>
        </p:nvSpPr>
        <p:spPr/>
        <p:txBody>
          <a:bodyPr/>
          <a:lstStyle>
            <a:lvl1pPr>
              <a:defRPr/>
            </a:lvl1pPr>
          </a:lstStyle>
          <a:p>
            <a:pPr lvl="0"/>
            <a:fld id="{0A86A738-19AE-4848-9CC1-3A99A4847FB2}" type="datetime1">
              <a:rPr lang="en-US"/>
              <a:pPr lvl="0"/>
              <a:t>4/18/2023</a:t>
            </a:fld>
            <a:endParaRPr lang="en-US"/>
          </a:p>
        </p:txBody>
      </p:sp>
      <p:sp>
        <p:nvSpPr>
          <p:cNvPr id="18" name="Footer Placeholder 5">
            <a:extLst>
              <a:ext uri="{FF2B5EF4-FFF2-40B4-BE49-F238E27FC236}">
                <a16:creationId xmlns:a16="http://schemas.microsoft.com/office/drawing/2014/main" id="{CE8A067C-7CF7-EC7A-D531-8D910C81AB23}"/>
              </a:ext>
            </a:extLst>
          </p:cNvPr>
          <p:cNvSpPr txBox="1">
            <a:spLocks noGrp="1"/>
          </p:cNvSpPr>
          <p:nvPr>
            <p:ph type="ftr" sz="quarter" idx="9"/>
          </p:nvPr>
        </p:nvSpPr>
        <p:spPr/>
        <p:txBody>
          <a:bodyPr/>
          <a:lstStyle>
            <a:lvl1pPr>
              <a:defRPr/>
            </a:lvl1pPr>
          </a:lstStyle>
          <a:p>
            <a:pPr lvl="0"/>
            <a:endParaRPr lang="en-US"/>
          </a:p>
        </p:txBody>
      </p:sp>
      <p:sp>
        <p:nvSpPr>
          <p:cNvPr id="19" name="Slide Number Placeholder 6">
            <a:extLst>
              <a:ext uri="{FF2B5EF4-FFF2-40B4-BE49-F238E27FC236}">
                <a16:creationId xmlns:a16="http://schemas.microsoft.com/office/drawing/2014/main" id="{EE36CC4C-E1F1-1175-6A0E-85CE46C922DC}"/>
              </a:ext>
            </a:extLst>
          </p:cNvPr>
          <p:cNvSpPr txBox="1">
            <a:spLocks noGrp="1"/>
          </p:cNvSpPr>
          <p:nvPr>
            <p:ph type="sldNum" sz="quarter" idx="8"/>
          </p:nvPr>
        </p:nvSpPr>
        <p:spPr/>
        <p:txBody>
          <a:bodyPr/>
          <a:lstStyle>
            <a:lvl1pPr>
              <a:defRPr/>
            </a:lvl1pPr>
          </a:lstStyle>
          <a:p>
            <a:pPr lvl="0"/>
            <a:fld id="{D496EE12-C124-418F-9E6F-81C376D0F8DC}" type="slidenum">
              <a:t>‹#›</a:t>
            </a:fld>
            <a:endParaRPr lang="en-US"/>
          </a:p>
        </p:txBody>
      </p:sp>
    </p:spTree>
    <p:extLst>
      <p:ext uri="{BB962C8B-B14F-4D97-AF65-F5344CB8AC3E}">
        <p14:creationId xmlns:p14="http://schemas.microsoft.com/office/powerpoint/2010/main" val="28126072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 name="Group 10">
            <a:extLst>
              <a:ext uri="{FF2B5EF4-FFF2-40B4-BE49-F238E27FC236}">
                <a16:creationId xmlns:a16="http://schemas.microsoft.com/office/drawing/2014/main" id="{F8C95895-F8C5-6992-4569-0DB2DBD62C91}"/>
              </a:ext>
            </a:extLst>
          </p:cNvPr>
          <p:cNvGrpSpPr/>
          <p:nvPr/>
        </p:nvGrpSpPr>
        <p:grpSpPr>
          <a:xfrm>
            <a:off x="-1" y="0"/>
            <a:ext cx="12192007" cy="6857999"/>
            <a:chOff x="-1" y="0"/>
            <a:chExt cx="12192007" cy="6857999"/>
          </a:xfrm>
        </p:grpSpPr>
        <p:sp>
          <p:nvSpPr>
            <p:cNvPr id="3" name="Rectangle 11">
              <a:extLst>
                <a:ext uri="{FF2B5EF4-FFF2-40B4-BE49-F238E27FC236}">
                  <a16:creationId xmlns:a16="http://schemas.microsoft.com/office/drawing/2014/main" id="{1D0ACA12-C428-16A6-632D-F61BBDE8458B}"/>
                </a:ext>
              </a:extLst>
            </p:cNvPr>
            <p:cNvSpPr/>
            <p:nvPr/>
          </p:nvSpPr>
          <p:spPr>
            <a:xfrm>
              <a:off x="7995669" y="2562221"/>
              <a:ext cx="4196337" cy="4295778"/>
            </a:xfrm>
            <a:prstGeom prst="rect">
              <a:avLst/>
            </a:prstGeom>
            <a:gradFill>
              <a:gsLst>
                <a:gs pos="0">
                  <a:srgbClr val="00D17D">
                    <a:alpha val="40000"/>
                  </a:srgbClr>
                </a:gs>
                <a:gs pos="100000">
                  <a:srgbClr val="00D17D">
                    <a:alpha val="20000"/>
                  </a:srgbClr>
                </a:gs>
              </a:gsLst>
              <a:path path="circle">
                <a:fillToRect l="100000" t="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4" name="Group 12">
              <a:extLst>
                <a:ext uri="{FF2B5EF4-FFF2-40B4-BE49-F238E27FC236}">
                  <a16:creationId xmlns:a16="http://schemas.microsoft.com/office/drawing/2014/main" id="{994A8A84-312C-E9EB-0DDA-D2070E990F4F}"/>
                </a:ext>
              </a:extLst>
            </p:cNvPr>
            <p:cNvGrpSpPr/>
            <p:nvPr/>
          </p:nvGrpSpPr>
          <p:grpSpPr>
            <a:xfrm>
              <a:off x="0" y="0"/>
              <a:ext cx="11449046" cy="6857999"/>
              <a:chOff x="0" y="0"/>
              <a:chExt cx="11449046" cy="6857999"/>
            </a:xfrm>
          </p:grpSpPr>
          <p:sp>
            <p:nvSpPr>
              <p:cNvPr id="5" name="Rectangle 22">
                <a:extLst>
                  <a:ext uri="{FF2B5EF4-FFF2-40B4-BE49-F238E27FC236}">
                    <a16:creationId xmlns:a16="http://schemas.microsoft.com/office/drawing/2014/main" id="{E77CD006-922E-03A9-68C6-D3EC3375FBC0}"/>
                  </a:ext>
                </a:extLst>
              </p:cNvPr>
              <p:cNvSpPr/>
              <p:nvPr/>
            </p:nvSpPr>
            <p:spPr>
              <a:xfrm rot="16200004">
                <a:off x="4010023" y="-4010023"/>
                <a:ext cx="3429000" cy="1144904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Rectangle 23">
                <a:extLst>
                  <a:ext uri="{FF2B5EF4-FFF2-40B4-BE49-F238E27FC236}">
                    <a16:creationId xmlns:a16="http://schemas.microsoft.com/office/drawing/2014/main" id="{871401A1-D4EE-43B9-7924-E8DED0EE9888}"/>
                  </a:ext>
                </a:extLst>
              </p:cNvPr>
              <p:cNvSpPr/>
              <p:nvPr/>
            </p:nvSpPr>
            <p:spPr>
              <a:xfrm rot="16199987" flipH="1">
                <a:off x="4010023" y="-581024"/>
                <a:ext cx="3429000" cy="1144904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7" name="Group 13">
              <a:extLst>
                <a:ext uri="{FF2B5EF4-FFF2-40B4-BE49-F238E27FC236}">
                  <a16:creationId xmlns:a16="http://schemas.microsoft.com/office/drawing/2014/main" id="{3DEE6B4D-57A0-45D6-471C-4E687CDDF39F}"/>
                </a:ext>
              </a:extLst>
            </p:cNvPr>
            <p:cNvGrpSpPr/>
            <p:nvPr/>
          </p:nvGrpSpPr>
          <p:grpSpPr>
            <a:xfrm>
              <a:off x="-1" y="0"/>
              <a:ext cx="11879994" cy="4713265"/>
              <a:chOff x="-1" y="0"/>
              <a:chExt cx="11879994" cy="4713265"/>
            </a:xfrm>
          </p:grpSpPr>
          <p:sp>
            <p:nvSpPr>
              <p:cNvPr id="8" name="Rectangle 20">
                <a:extLst>
                  <a:ext uri="{FF2B5EF4-FFF2-40B4-BE49-F238E27FC236}">
                    <a16:creationId xmlns:a16="http://schemas.microsoft.com/office/drawing/2014/main" id="{7C128522-80B0-8452-5844-6FE58698DA84}"/>
                  </a:ext>
                </a:extLst>
              </p:cNvPr>
              <p:cNvSpPr/>
              <p:nvPr/>
            </p:nvSpPr>
            <p:spPr>
              <a:xfrm rot="5400013">
                <a:off x="613630" y="-613101"/>
                <a:ext cx="4712735" cy="5939997"/>
              </a:xfrm>
              <a:prstGeom prst="rect">
                <a:avLst/>
              </a:prstGeom>
              <a:gradFill>
                <a:gsLst>
                  <a:gs pos="0">
                    <a:srgbClr val="00D17D">
                      <a:alpha val="60000"/>
                    </a:srgbClr>
                  </a:gs>
                  <a:gs pos="100000">
                    <a:srgbClr val="00D17D">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21">
                <a:extLst>
                  <a:ext uri="{FF2B5EF4-FFF2-40B4-BE49-F238E27FC236}">
                    <a16:creationId xmlns:a16="http://schemas.microsoft.com/office/drawing/2014/main" id="{70262BE6-F355-A411-9833-6BEB7DC8DE37}"/>
                  </a:ext>
                </a:extLst>
              </p:cNvPr>
              <p:cNvSpPr/>
              <p:nvPr/>
            </p:nvSpPr>
            <p:spPr>
              <a:xfrm rot="5399996" flipV="1">
                <a:off x="6553627" y="-613631"/>
                <a:ext cx="4712735" cy="5939997"/>
              </a:xfrm>
              <a:prstGeom prst="rect">
                <a:avLst/>
              </a:prstGeom>
              <a:gradFill>
                <a:gsLst>
                  <a:gs pos="0">
                    <a:srgbClr val="00D17D">
                      <a:alpha val="60000"/>
                    </a:srgbClr>
                  </a:gs>
                  <a:gs pos="100000">
                    <a:srgbClr val="00D17D">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10" name="Group 14">
              <a:extLst>
                <a:ext uri="{FF2B5EF4-FFF2-40B4-BE49-F238E27FC236}">
                  <a16:creationId xmlns:a16="http://schemas.microsoft.com/office/drawing/2014/main" id="{F8B63BF4-AAF3-F0FB-ED6F-FBF51DAA7635}"/>
                </a:ext>
              </a:extLst>
            </p:cNvPr>
            <p:cNvGrpSpPr/>
            <p:nvPr/>
          </p:nvGrpSpPr>
          <p:grpSpPr>
            <a:xfrm>
              <a:off x="2676521" y="0"/>
              <a:ext cx="9515475" cy="3766111"/>
              <a:chOff x="2676521" y="0"/>
              <a:chExt cx="9515475" cy="3766111"/>
            </a:xfrm>
          </p:grpSpPr>
          <p:sp>
            <p:nvSpPr>
              <p:cNvPr id="11" name="Rectangle 18">
                <a:extLst>
                  <a:ext uri="{FF2B5EF4-FFF2-40B4-BE49-F238E27FC236}">
                    <a16:creationId xmlns:a16="http://schemas.microsoft.com/office/drawing/2014/main" id="{A52D494A-D3BD-25FA-6214-3F5FF591CC29}"/>
                  </a:ext>
                </a:extLst>
              </p:cNvPr>
              <p:cNvSpPr/>
              <p:nvPr/>
            </p:nvSpPr>
            <p:spPr>
              <a:xfrm>
                <a:off x="7434264" y="0"/>
                <a:ext cx="4757732" cy="3766111"/>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2" name="Rectangle 19">
                <a:extLst>
                  <a:ext uri="{FF2B5EF4-FFF2-40B4-BE49-F238E27FC236}">
                    <a16:creationId xmlns:a16="http://schemas.microsoft.com/office/drawing/2014/main" id="{08C1EBE8-A9D9-F359-4B08-6D091E32A9A4}"/>
                  </a:ext>
                </a:extLst>
              </p:cNvPr>
              <p:cNvSpPr/>
              <p:nvPr/>
            </p:nvSpPr>
            <p:spPr>
              <a:xfrm flipH="1">
                <a:off x="2676521" y="0"/>
                <a:ext cx="4757732" cy="3766111"/>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13" name="Group 15">
              <a:extLst>
                <a:ext uri="{FF2B5EF4-FFF2-40B4-BE49-F238E27FC236}">
                  <a16:creationId xmlns:a16="http://schemas.microsoft.com/office/drawing/2014/main" id="{62B361DD-85B0-3239-C3D7-972B5ABE6401}"/>
                </a:ext>
              </a:extLst>
            </p:cNvPr>
            <p:cNvGrpSpPr/>
            <p:nvPr/>
          </p:nvGrpSpPr>
          <p:grpSpPr>
            <a:xfrm>
              <a:off x="0" y="0"/>
              <a:ext cx="9515464" cy="3766111"/>
              <a:chOff x="0" y="0"/>
              <a:chExt cx="9515464" cy="3766111"/>
            </a:xfrm>
          </p:grpSpPr>
          <p:sp>
            <p:nvSpPr>
              <p:cNvPr id="14" name="Rectangle 16">
                <a:extLst>
                  <a:ext uri="{FF2B5EF4-FFF2-40B4-BE49-F238E27FC236}">
                    <a16:creationId xmlns:a16="http://schemas.microsoft.com/office/drawing/2014/main" id="{C06DA3F1-1A47-FB51-C7D6-C3F446D52798}"/>
                  </a:ext>
                </a:extLst>
              </p:cNvPr>
              <p:cNvSpPr/>
              <p:nvPr/>
            </p:nvSpPr>
            <p:spPr>
              <a:xfrm>
                <a:off x="4757732" y="0"/>
                <a:ext cx="4757732" cy="3766111"/>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5" name="Rectangle 17">
                <a:extLst>
                  <a:ext uri="{FF2B5EF4-FFF2-40B4-BE49-F238E27FC236}">
                    <a16:creationId xmlns:a16="http://schemas.microsoft.com/office/drawing/2014/main" id="{37677871-157B-5FAD-3863-BC47DBECE12E}"/>
                  </a:ext>
                </a:extLst>
              </p:cNvPr>
              <p:cNvSpPr/>
              <p:nvPr/>
            </p:nvSpPr>
            <p:spPr>
              <a:xfrm flipH="1">
                <a:off x="0" y="0"/>
                <a:ext cx="4757732" cy="3766111"/>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sp>
        <p:nvSpPr>
          <p:cNvPr id="16" name="Rectangle 24">
            <a:extLst>
              <a:ext uri="{FF2B5EF4-FFF2-40B4-BE49-F238E27FC236}">
                <a16:creationId xmlns:a16="http://schemas.microsoft.com/office/drawing/2014/main" id="{87A482D1-A58A-3958-4C3D-4DB5AA49B3A1}"/>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7" name="Title 1">
            <a:extLst>
              <a:ext uri="{FF2B5EF4-FFF2-40B4-BE49-F238E27FC236}">
                <a16:creationId xmlns:a16="http://schemas.microsoft.com/office/drawing/2014/main" id="{EB54235D-E86A-98CB-2C6C-D1B481BCA8AE}"/>
              </a:ext>
            </a:extLst>
          </p:cNvPr>
          <p:cNvSpPr txBox="1">
            <a:spLocks noGrp="1"/>
          </p:cNvSpPr>
          <p:nvPr>
            <p:ph type="title"/>
          </p:nvPr>
        </p:nvSpPr>
        <p:spPr>
          <a:xfrm>
            <a:off x="539998" y="539998"/>
            <a:ext cx="11090272" cy="1210400"/>
          </a:xfrm>
        </p:spPr>
        <p:txBody>
          <a:bodyPr/>
          <a:lstStyle>
            <a:lvl1pPr>
              <a:defRPr/>
            </a:lvl1pPr>
          </a:lstStyle>
          <a:p>
            <a:pPr lvl="0"/>
            <a:r>
              <a:rPr lang="en-US"/>
              <a:t>Click to edit Master title style</a:t>
            </a:r>
          </a:p>
        </p:txBody>
      </p:sp>
      <p:sp>
        <p:nvSpPr>
          <p:cNvPr id="18" name="Text Placeholder 2">
            <a:extLst>
              <a:ext uri="{FF2B5EF4-FFF2-40B4-BE49-F238E27FC236}">
                <a16:creationId xmlns:a16="http://schemas.microsoft.com/office/drawing/2014/main" id="{B0A5E96C-4115-377B-A18F-DC76865A72E5}"/>
              </a:ext>
            </a:extLst>
          </p:cNvPr>
          <p:cNvSpPr txBox="1">
            <a:spLocks noGrp="1"/>
          </p:cNvSpPr>
          <p:nvPr>
            <p:ph type="body" idx="1"/>
          </p:nvPr>
        </p:nvSpPr>
        <p:spPr>
          <a:xfrm>
            <a:off x="539998" y="1929786"/>
            <a:ext cx="5448050" cy="792163"/>
          </a:xfrm>
        </p:spPr>
        <p:txBody>
          <a:bodyPr anchor="b"/>
          <a:lstStyle>
            <a:lvl1pPr marL="0" indent="0">
              <a:buNone/>
              <a:defRPr sz="1600" cap="all" spc="300"/>
            </a:lvl1pPr>
          </a:lstStyle>
          <a:p>
            <a:pPr lvl="0"/>
            <a:r>
              <a:rPr lang="en-US"/>
              <a:t>Click to edit Master text styles</a:t>
            </a:r>
          </a:p>
        </p:txBody>
      </p:sp>
      <p:sp>
        <p:nvSpPr>
          <p:cNvPr id="19" name="Content Placeholder 3">
            <a:extLst>
              <a:ext uri="{FF2B5EF4-FFF2-40B4-BE49-F238E27FC236}">
                <a16:creationId xmlns:a16="http://schemas.microsoft.com/office/drawing/2014/main" id="{BC685E4C-CC41-39C6-BC83-DCB1A0FA73D3}"/>
              </a:ext>
            </a:extLst>
          </p:cNvPr>
          <p:cNvSpPr txBox="1">
            <a:spLocks noGrp="1"/>
          </p:cNvSpPr>
          <p:nvPr>
            <p:ph idx="2"/>
          </p:nvPr>
        </p:nvSpPr>
        <p:spPr>
          <a:xfrm>
            <a:off x="539998" y="2937848"/>
            <a:ext cx="5437186" cy="337655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Text Placeholder 4">
            <a:extLst>
              <a:ext uri="{FF2B5EF4-FFF2-40B4-BE49-F238E27FC236}">
                <a16:creationId xmlns:a16="http://schemas.microsoft.com/office/drawing/2014/main" id="{0BC3F366-F249-0530-0BAA-326D34F439FE}"/>
              </a:ext>
            </a:extLst>
          </p:cNvPr>
          <p:cNvSpPr txBox="1">
            <a:spLocks noGrp="1"/>
          </p:cNvSpPr>
          <p:nvPr>
            <p:ph type="body" idx="3"/>
          </p:nvPr>
        </p:nvSpPr>
        <p:spPr>
          <a:xfrm>
            <a:off x="6203947" y="1929786"/>
            <a:ext cx="5437186" cy="791998"/>
          </a:xfrm>
        </p:spPr>
        <p:txBody>
          <a:bodyPr anchor="b"/>
          <a:lstStyle>
            <a:lvl1pPr marL="0" indent="0">
              <a:buNone/>
              <a:defRPr sz="1600" cap="all" spc="300"/>
            </a:lvl1pPr>
          </a:lstStyle>
          <a:p>
            <a:pPr lvl="0"/>
            <a:r>
              <a:rPr lang="en-US"/>
              <a:t>Click to edit Master text styles</a:t>
            </a:r>
          </a:p>
        </p:txBody>
      </p:sp>
      <p:sp>
        <p:nvSpPr>
          <p:cNvPr id="21" name="Content Placeholder 5">
            <a:extLst>
              <a:ext uri="{FF2B5EF4-FFF2-40B4-BE49-F238E27FC236}">
                <a16:creationId xmlns:a16="http://schemas.microsoft.com/office/drawing/2014/main" id="{340C5CFD-25A6-25C6-B0DA-E5B9FE8B867C}"/>
              </a:ext>
            </a:extLst>
          </p:cNvPr>
          <p:cNvSpPr txBox="1">
            <a:spLocks noGrp="1"/>
          </p:cNvSpPr>
          <p:nvPr>
            <p:ph idx="4"/>
          </p:nvPr>
        </p:nvSpPr>
        <p:spPr>
          <a:xfrm>
            <a:off x="6203947" y="2937848"/>
            <a:ext cx="5437186" cy="337655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Date Placeholder 6">
            <a:extLst>
              <a:ext uri="{FF2B5EF4-FFF2-40B4-BE49-F238E27FC236}">
                <a16:creationId xmlns:a16="http://schemas.microsoft.com/office/drawing/2014/main" id="{404F2E6A-4649-0EAC-C3A3-DBD08754D413}"/>
              </a:ext>
            </a:extLst>
          </p:cNvPr>
          <p:cNvSpPr txBox="1">
            <a:spLocks noGrp="1"/>
          </p:cNvSpPr>
          <p:nvPr>
            <p:ph type="dt" sz="half" idx="7"/>
          </p:nvPr>
        </p:nvSpPr>
        <p:spPr/>
        <p:txBody>
          <a:bodyPr/>
          <a:lstStyle>
            <a:lvl1pPr>
              <a:defRPr/>
            </a:lvl1pPr>
          </a:lstStyle>
          <a:p>
            <a:pPr lvl="0"/>
            <a:fld id="{9D96CE99-7B36-41CF-AA36-F0CB4D2A1783}" type="datetime1">
              <a:rPr lang="en-US"/>
              <a:pPr lvl="0"/>
              <a:t>4/18/2023</a:t>
            </a:fld>
            <a:endParaRPr lang="en-US"/>
          </a:p>
        </p:txBody>
      </p:sp>
      <p:sp>
        <p:nvSpPr>
          <p:cNvPr id="23" name="Footer Placeholder 7">
            <a:extLst>
              <a:ext uri="{FF2B5EF4-FFF2-40B4-BE49-F238E27FC236}">
                <a16:creationId xmlns:a16="http://schemas.microsoft.com/office/drawing/2014/main" id="{B1AEA502-6917-3923-2431-C52EF7716E0C}"/>
              </a:ext>
            </a:extLst>
          </p:cNvPr>
          <p:cNvSpPr txBox="1">
            <a:spLocks noGrp="1"/>
          </p:cNvSpPr>
          <p:nvPr>
            <p:ph type="ftr" sz="quarter" idx="9"/>
          </p:nvPr>
        </p:nvSpPr>
        <p:spPr/>
        <p:txBody>
          <a:bodyPr/>
          <a:lstStyle>
            <a:lvl1pPr>
              <a:defRPr/>
            </a:lvl1pPr>
          </a:lstStyle>
          <a:p>
            <a:pPr lvl="0"/>
            <a:endParaRPr lang="en-US"/>
          </a:p>
        </p:txBody>
      </p:sp>
      <p:sp>
        <p:nvSpPr>
          <p:cNvPr id="24" name="Slide Number Placeholder 8">
            <a:extLst>
              <a:ext uri="{FF2B5EF4-FFF2-40B4-BE49-F238E27FC236}">
                <a16:creationId xmlns:a16="http://schemas.microsoft.com/office/drawing/2014/main" id="{92E8FE10-7681-91E1-8018-E34C9BE17D02}"/>
              </a:ext>
            </a:extLst>
          </p:cNvPr>
          <p:cNvSpPr txBox="1">
            <a:spLocks noGrp="1"/>
          </p:cNvSpPr>
          <p:nvPr>
            <p:ph type="sldNum" sz="quarter" idx="8"/>
          </p:nvPr>
        </p:nvSpPr>
        <p:spPr/>
        <p:txBody>
          <a:bodyPr/>
          <a:lstStyle>
            <a:lvl1pPr>
              <a:defRPr/>
            </a:lvl1pPr>
          </a:lstStyle>
          <a:p>
            <a:pPr lvl="0"/>
            <a:fld id="{9BCABB91-18D5-4606-AA8A-E27EC7B87390}" type="slidenum">
              <a:t>‹#›</a:t>
            </a:fld>
            <a:endParaRPr lang="en-US"/>
          </a:p>
        </p:txBody>
      </p:sp>
    </p:spTree>
    <p:extLst>
      <p:ext uri="{BB962C8B-B14F-4D97-AF65-F5344CB8AC3E}">
        <p14:creationId xmlns:p14="http://schemas.microsoft.com/office/powerpoint/2010/main" val="88520435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2" name="Group 16">
            <a:extLst>
              <a:ext uri="{FF2B5EF4-FFF2-40B4-BE49-F238E27FC236}">
                <a16:creationId xmlns:a16="http://schemas.microsoft.com/office/drawing/2014/main" id="{93B07C19-0642-5C4C-1FED-D5799D38AD0B}"/>
              </a:ext>
            </a:extLst>
          </p:cNvPr>
          <p:cNvGrpSpPr/>
          <p:nvPr/>
        </p:nvGrpSpPr>
        <p:grpSpPr>
          <a:xfrm>
            <a:off x="1392009" y="0"/>
            <a:ext cx="10799996" cy="6858000"/>
            <a:chOff x="1392009" y="0"/>
            <a:chExt cx="10799996" cy="6858000"/>
          </a:xfrm>
        </p:grpSpPr>
        <p:sp>
          <p:nvSpPr>
            <p:cNvPr id="3" name="Rectangle 14">
              <a:extLst>
                <a:ext uri="{FF2B5EF4-FFF2-40B4-BE49-F238E27FC236}">
                  <a16:creationId xmlns:a16="http://schemas.microsoft.com/office/drawing/2014/main" id="{6B3605A9-C3BF-EAF4-FE03-130A900B469D}"/>
                </a:ext>
              </a:extLst>
            </p:cNvPr>
            <p:cNvSpPr/>
            <p:nvPr/>
          </p:nvSpPr>
          <p:spPr>
            <a:xfrm rot="10799991">
              <a:off x="1392009" y="0"/>
              <a:ext cx="5399998" cy="6858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Rectangle 15">
              <a:extLst>
                <a:ext uri="{FF2B5EF4-FFF2-40B4-BE49-F238E27FC236}">
                  <a16:creationId xmlns:a16="http://schemas.microsoft.com/office/drawing/2014/main" id="{C6A707CF-CF64-C471-05D6-708BFFFB6332}"/>
                </a:ext>
              </a:extLst>
            </p:cNvPr>
            <p:cNvSpPr/>
            <p:nvPr/>
          </p:nvSpPr>
          <p:spPr>
            <a:xfrm rot="10800009" flipH="1">
              <a:off x="6792007" y="0"/>
              <a:ext cx="5399998" cy="6858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5" name="Group 10">
            <a:extLst>
              <a:ext uri="{FF2B5EF4-FFF2-40B4-BE49-F238E27FC236}">
                <a16:creationId xmlns:a16="http://schemas.microsoft.com/office/drawing/2014/main" id="{1980EBC6-E9E9-BBBA-BF1C-D7506FAF006C}"/>
              </a:ext>
            </a:extLst>
          </p:cNvPr>
          <p:cNvGrpSpPr/>
          <p:nvPr/>
        </p:nvGrpSpPr>
        <p:grpSpPr>
          <a:xfrm>
            <a:off x="0" y="0"/>
            <a:ext cx="3429000" cy="6857999"/>
            <a:chOff x="0" y="0"/>
            <a:chExt cx="3429000" cy="6857999"/>
          </a:xfrm>
        </p:grpSpPr>
        <p:sp>
          <p:nvSpPr>
            <p:cNvPr id="6" name="Rectangle 12">
              <a:extLst>
                <a:ext uri="{FF2B5EF4-FFF2-40B4-BE49-F238E27FC236}">
                  <a16:creationId xmlns:a16="http://schemas.microsoft.com/office/drawing/2014/main" id="{6A5A84A4-4A06-C229-5FBD-A46535D20D5C}"/>
                </a:ext>
              </a:extLst>
            </p:cNvPr>
            <p:cNvSpPr/>
            <p:nvPr/>
          </p:nvSpPr>
          <p:spPr>
            <a:xfrm rot="16199987" flipH="1">
              <a:off x="0" y="3428999"/>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Rectangle 13">
              <a:extLst>
                <a:ext uri="{FF2B5EF4-FFF2-40B4-BE49-F238E27FC236}">
                  <a16:creationId xmlns:a16="http://schemas.microsoft.com/office/drawing/2014/main" id="{8C3C4DB7-BAC4-EF66-B20E-D125FEFE05EB}"/>
                </a:ext>
              </a:extLst>
            </p:cNvPr>
            <p:cNvSpPr/>
            <p:nvPr/>
          </p:nvSpPr>
          <p:spPr>
            <a:xfrm rot="16200004">
              <a:off x="0" y="0"/>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8" name="Rectangle 11">
            <a:extLst>
              <a:ext uri="{FF2B5EF4-FFF2-40B4-BE49-F238E27FC236}">
                <a16:creationId xmlns:a16="http://schemas.microsoft.com/office/drawing/2014/main" id="{78E5AB1E-0146-B43C-0627-8780E10A5209}"/>
              </a:ext>
            </a:extLst>
          </p:cNvPr>
          <p:cNvSpPr/>
          <p:nvPr/>
        </p:nvSpPr>
        <p:spPr>
          <a:xfrm rot="10799991">
            <a:off x="5602281" y="268284"/>
            <a:ext cx="6589715" cy="6589715"/>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17">
            <a:extLst>
              <a:ext uri="{FF2B5EF4-FFF2-40B4-BE49-F238E27FC236}">
                <a16:creationId xmlns:a16="http://schemas.microsoft.com/office/drawing/2014/main" id="{2A3C993C-E2A4-996F-F73C-5E65E1705E14}"/>
              </a:ext>
            </a:extLst>
          </p:cNvPr>
          <p:cNvSpPr/>
          <p:nvPr/>
        </p:nvSpPr>
        <p:spPr>
          <a:xfrm>
            <a:off x="0" y="0"/>
            <a:ext cx="6589715" cy="6589715"/>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0" name="Rectangle 18">
            <a:extLst>
              <a:ext uri="{FF2B5EF4-FFF2-40B4-BE49-F238E27FC236}">
                <a16:creationId xmlns:a16="http://schemas.microsoft.com/office/drawing/2014/main" id="{40B33C20-A81A-3AF6-9C33-3E6BDCFBD16A}"/>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Title 1">
            <a:extLst>
              <a:ext uri="{FF2B5EF4-FFF2-40B4-BE49-F238E27FC236}">
                <a16:creationId xmlns:a16="http://schemas.microsoft.com/office/drawing/2014/main" id="{DCB7CF33-08D1-9A33-13BD-3B61D44A7B1C}"/>
              </a:ext>
            </a:extLst>
          </p:cNvPr>
          <p:cNvSpPr txBox="1">
            <a:spLocks noGrp="1"/>
          </p:cNvSpPr>
          <p:nvPr>
            <p:ph type="title"/>
          </p:nvPr>
        </p:nvSpPr>
        <p:spPr>
          <a:xfrm>
            <a:off x="550861" y="549280"/>
            <a:ext cx="11090272" cy="5759448"/>
          </a:xfrm>
        </p:spPr>
        <p:txBody>
          <a:bodyPr/>
          <a:lstStyle>
            <a:lvl1pPr>
              <a:defRPr sz="8800"/>
            </a:lvl1pPr>
          </a:lstStyle>
          <a:p>
            <a:pPr lvl="0"/>
            <a:r>
              <a:rPr lang="en-US"/>
              <a:t>Click to edit Master title style</a:t>
            </a:r>
          </a:p>
        </p:txBody>
      </p:sp>
      <p:sp>
        <p:nvSpPr>
          <p:cNvPr id="12" name="Date Placeholder 2">
            <a:extLst>
              <a:ext uri="{FF2B5EF4-FFF2-40B4-BE49-F238E27FC236}">
                <a16:creationId xmlns:a16="http://schemas.microsoft.com/office/drawing/2014/main" id="{CBA220EF-6928-7D98-4DD3-9D8697F38237}"/>
              </a:ext>
            </a:extLst>
          </p:cNvPr>
          <p:cNvSpPr txBox="1">
            <a:spLocks noGrp="1"/>
          </p:cNvSpPr>
          <p:nvPr>
            <p:ph type="dt" sz="half" idx="7"/>
          </p:nvPr>
        </p:nvSpPr>
        <p:spPr/>
        <p:txBody>
          <a:bodyPr/>
          <a:lstStyle>
            <a:lvl1pPr>
              <a:defRPr/>
            </a:lvl1pPr>
          </a:lstStyle>
          <a:p>
            <a:pPr lvl="0"/>
            <a:fld id="{35A32A33-FC8B-4A1F-AE90-BB8ED1427B22}" type="datetime1">
              <a:rPr lang="en-US"/>
              <a:pPr lvl="0"/>
              <a:t>4/18/2023</a:t>
            </a:fld>
            <a:endParaRPr lang="en-US"/>
          </a:p>
        </p:txBody>
      </p:sp>
      <p:sp>
        <p:nvSpPr>
          <p:cNvPr id="13" name="Footer Placeholder 3">
            <a:extLst>
              <a:ext uri="{FF2B5EF4-FFF2-40B4-BE49-F238E27FC236}">
                <a16:creationId xmlns:a16="http://schemas.microsoft.com/office/drawing/2014/main" id="{20287113-1B8D-B2F7-43B5-3D5936992913}"/>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CDD463C1-82E8-8B31-BAB0-3C7E1741D79F}"/>
              </a:ext>
            </a:extLst>
          </p:cNvPr>
          <p:cNvSpPr txBox="1">
            <a:spLocks noGrp="1"/>
          </p:cNvSpPr>
          <p:nvPr>
            <p:ph type="sldNum" sz="quarter" idx="8"/>
          </p:nvPr>
        </p:nvSpPr>
        <p:spPr/>
        <p:txBody>
          <a:bodyPr/>
          <a:lstStyle>
            <a:lvl1pPr>
              <a:defRPr/>
            </a:lvl1pPr>
          </a:lstStyle>
          <a:p>
            <a:pPr lvl="0"/>
            <a:fld id="{D99F4FC1-F9C1-4018-B229-54FA92F257BB}" type="slidenum">
              <a:t>‹#›</a:t>
            </a:fld>
            <a:endParaRPr lang="en-US"/>
          </a:p>
        </p:txBody>
      </p:sp>
    </p:spTree>
    <p:extLst>
      <p:ext uri="{BB962C8B-B14F-4D97-AF65-F5344CB8AC3E}">
        <p14:creationId xmlns:p14="http://schemas.microsoft.com/office/powerpoint/2010/main" val="37086232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2" name="Group 4">
            <a:extLst>
              <a:ext uri="{FF2B5EF4-FFF2-40B4-BE49-F238E27FC236}">
                <a16:creationId xmlns:a16="http://schemas.microsoft.com/office/drawing/2014/main" id="{233B68CF-9B28-299C-C3B2-28FEABE96A6A}"/>
              </a:ext>
            </a:extLst>
          </p:cNvPr>
          <p:cNvGrpSpPr/>
          <p:nvPr/>
        </p:nvGrpSpPr>
        <p:grpSpPr>
          <a:xfrm>
            <a:off x="0" y="0"/>
            <a:ext cx="12191996" cy="6861602"/>
            <a:chOff x="0" y="0"/>
            <a:chExt cx="12191996" cy="6861602"/>
          </a:xfrm>
        </p:grpSpPr>
        <p:sp>
          <p:nvSpPr>
            <p:cNvPr id="3" name="Rectangle 5">
              <a:extLst>
                <a:ext uri="{FF2B5EF4-FFF2-40B4-BE49-F238E27FC236}">
                  <a16:creationId xmlns:a16="http://schemas.microsoft.com/office/drawing/2014/main" id="{44175C19-8FFB-2506-377F-C7E9E8A31219}"/>
                </a:ext>
              </a:extLst>
            </p:cNvPr>
            <p:cNvSpPr/>
            <p:nvPr/>
          </p:nvSpPr>
          <p:spPr>
            <a:xfrm rot="16200004">
              <a:off x="0" y="1640113"/>
              <a:ext cx="5217886" cy="521788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Oval 6">
              <a:extLst>
                <a:ext uri="{FF2B5EF4-FFF2-40B4-BE49-F238E27FC236}">
                  <a16:creationId xmlns:a16="http://schemas.microsoft.com/office/drawing/2014/main" id="{75241042-1BD4-0B6E-FF27-EAC9FBA6B65D}"/>
                </a:ext>
              </a:extLst>
            </p:cNvPr>
            <p:cNvSpPr/>
            <p:nvPr/>
          </p:nvSpPr>
          <p:spPr>
            <a:xfrm>
              <a:off x="6384514" y="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96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Oval 7">
              <a:extLst>
                <a:ext uri="{FF2B5EF4-FFF2-40B4-BE49-F238E27FC236}">
                  <a16:creationId xmlns:a16="http://schemas.microsoft.com/office/drawing/2014/main" id="{6E7F47DD-0117-D96F-BE4F-C198C5DF8DD1}"/>
                </a:ext>
              </a:extLst>
            </p:cNvPr>
            <p:cNvSpPr/>
            <p:nvPr/>
          </p:nvSpPr>
          <p:spPr>
            <a:xfrm>
              <a:off x="6119055" y="1230050"/>
              <a:ext cx="5506882" cy="55068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8">
              <a:extLst>
                <a:ext uri="{FF2B5EF4-FFF2-40B4-BE49-F238E27FC236}">
                  <a16:creationId xmlns:a16="http://schemas.microsoft.com/office/drawing/2014/main" id="{3AD4F5EE-597D-98D4-5030-9A08B770EF4B}"/>
                </a:ext>
              </a:extLst>
            </p:cNvPr>
            <p:cNvGrpSpPr/>
            <p:nvPr/>
          </p:nvGrpSpPr>
          <p:grpSpPr>
            <a:xfrm>
              <a:off x="690088" y="0"/>
              <a:ext cx="10799996" cy="6858000"/>
              <a:chOff x="690088" y="0"/>
              <a:chExt cx="10799996" cy="6858000"/>
            </a:xfrm>
          </p:grpSpPr>
          <p:sp>
            <p:nvSpPr>
              <p:cNvPr id="7" name="Rectangle 13">
                <a:extLst>
                  <a:ext uri="{FF2B5EF4-FFF2-40B4-BE49-F238E27FC236}">
                    <a16:creationId xmlns:a16="http://schemas.microsoft.com/office/drawing/2014/main" id="{D4D96D6C-F77E-ABAE-A518-A22D13675C6E}"/>
                  </a:ext>
                </a:extLst>
              </p:cNvPr>
              <p:cNvSpPr/>
              <p:nvPr/>
            </p:nvSpPr>
            <p:spPr>
              <a:xfrm>
                <a:off x="6090086" y="0"/>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8" name="Rectangle 14">
                <a:extLst>
                  <a:ext uri="{FF2B5EF4-FFF2-40B4-BE49-F238E27FC236}">
                    <a16:creationId xmlns:a16="http://schemas.microsoft.com/office/drawing/2014/main" id="{921F5A64-A16E-99B1-F245-7619A9A40CE2}"/>
                  </a:ext>
                </a:extLst>
              </p:cNvPr>
              <p:cNvSpPr/>
              <p:nvPr/>
            </p:nvSpPr>
            <p:spPr>
              <a:xfrm flipH="1">
                <a:off x="690088" y="0"/>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9" name="Group 9">
              <a:extLst>
                <a:ext uri="{FF2B5EF4-FFF2-40B4-BE49-F238E27FC236}">
                  <a16:creationId xmlns:a16="http://schemas.microsoft.com/office/drawing/2014/main" id="{23AF56B3-1D53-1C30-025B-DF303E7D59DB}"/>
                </a:ext>
              </a:extLst>
            </p:cNvPr>
            <p:cNvGrpSpPr/>
            <p:nvPr/>
          </p:nvGrpSpPr>
          <p:grpSpPr>
            <a:xfrm>
              <a:off x="8762996" y="0"/>
              <a:ext cx="3429000" cy="6857999"/>
              <a:chOff x="8762996" y="0"/>
              <a:chExt cx="3429000" cy="6857999"/>
            </a:xfrm>
          </p:grpSpPr>
          <p:sp>
            <p:nvSpPr>
              <p:cNvPr id="10" name="Rectangle 11">
                <a:extLst>
                  <a:ext uri="{FF2B5EF4-FFF2-40B4-BE49-F238E27FC236}">
                    <a16:creationId xmlns:a16="http://schemas.microsoft.com/office/drawing/2014/main" id="{87E51B3B-BC41-3050-C672-F37DCA3DDC8D}"/>
                  </a:ext>
                </a:extLst>
              </p:cNvPr>
              <p:cNvSpPr/>
              <p:nvPr/>
            </p:nvSpPr>
            <p:spPr>
              <a:xfrm rot="5400013">
                <a:off x="8762996" y="3428999"/>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12">
                <a:extLst>
                  <a:ext uri="{FF2B5EF4-FFF2-40B4-BE49-F238E27FC236}">
                    <a16:creationId xmlns:a16="http://schemas.microsoft.com/office/drawing/2014/main" id="{5A222828-9E17-F18E-711C-A5361BBD00A2}"/>
                  </a:ext>
                </a:extLst>
              </p:cNvPr>
              <p:cNvSpPr/>
              <p:nvPr/>
            </p:nvSpPr>
            <p:spPr>
              <a:xfrm rot="5399996" flipH="1">
                <a:off x="8762996" y="0"/>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2" name="Rectangle 10">
              <a:extLst>
                <a:ext uri="{FF2B5EF4-FFF2-40B4-BE49-F238E27FC236}">
                  <a16:creationId xmlns:a16="http://schemas.microsoft.com/office/drawing/2014/main" id="{25B1F48B-C271-2B58-ADE8-BFFF110D36E7}"/>
                </a:ext>
              </a:extLst>
            </p:cNvPr>
            <p:cNvSpPr/>
            <p:nvPr/>
          </p:nvSpPr>
          <p:spPr>
            <a:xfrm rot="10799991">
              <a:off x="5602281" y="271887"/>
              <a:ext cx="6589715" cy="6589715"/>
            </a:xfrm>
            <a:prstGeom prst="rect">
              <a:avLst/>
            </a:prstGeom>
            <a:gradFill>
              <a:gsLst>
                <a:gs pos="0">
                  <a:srgbClr val="00D17D"/>
                </a:gs>
                <a:gs pos="100000">
                  <a:srgbClr val="00D17D">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3" name="Rectangle 15">
            <a:extLst>
              <a:ext uri="{FF2B5EF4-FFF2-40B4-BE49-F238E27FC236}">
                <a16:creationId xmlns:a16="http://schemas.microsoft.com/office/drawing/2014/main" id="{79EB2514-B561-8F83-1CD7-FB17A073A12F}"/>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4" name="Date Placeholder 1">
            <a:extLst>
              <a:ext uri="{FF2B5EF4-FFF2-40B4-BE49-F238E27FC236}">
                <a16:creationId xmlns:a16="http://schemas.microsoft.com/office/drawing/2014/main" id="{A6481EA4-AF63-7E6E-5A82-50105E5D380C}"/>
              </a:ext>
            </a:extLst>
          </p:cNvPr>
          <p:cNvSpPr txBox="1">
            <a:spLocks noGrp="1"/>
          </p:cNvSpPr>
          <p:nvPr>
            <p:ph type="dt" sz="half" idx="7"/>
          </p:nvPr>
        </p:nvSpPr>
        <p:spPr/>
        <p:txBody>
          <a:bodyPr/>
          <a:lstStyle>
            <a:lvl1pPr>
              <a:defRPr/>
            </a:lvl1pPr>
          </a:lstStyle>
          <a:p>
            <a:pPr lvl="0"/>
            <a:fld id="{DCA8DC57-C5BD-4959-BA53-C0DE569662CC}" type="datetime1">
              <a:rPr lang="en-US"/>
              <a:pPr lvl="0"/>
              <a:t>4/18/2023</a:t>
            </a:fld>
            <a:endParaRPr lang="en-US"/>
          </a:p>
        </p:txBody>
      </p:sp>
      <p:sp>
        <p:nvSpPr>
          <p:cNvPr id="15" name="Footer Placeholder 2">
            <a:extLst>
              <a:ext uri="{FF2B5EF4-FFF2-40B4-BE49-F238E27FC236}">
                <a16:creationId xmlns:a16="http://schemas.microsoft.com/office/drawing/2014/main" id="{85E15E28-94EA-295A-C662-9734D232A5A0}"/>
              </a:ext>
            </a:extLst>
          </p:cNvPr>
          <p:cNvSpPr txBox="1">
            <a:spLocks noGrp="1"/>
          </p:cNvSpPr>
          <p:nvPr>
            <p:ph type="ftr" sz="quarter" idx="9"/>
          </p:nvPr>
        </p:nvSpPr>
        <p:spPr/>
        <p:txBody>
          <a:bodyPr/>
          <a:lstStyle>
            <a:lvl1pPr>
              <a:defRPr/>
            </a:lvl1pPr>
          </a:lstStyle>
          <a:p>
            <a:pPr lvl="0"/>
            <a:endParaRPr lang="en-US"/>
          </a:p>
        </p:txBody>
      </p:sp>
      <p:sp>
        <p:nvSpPr>
          <p:cNvPr id="16" name="Slide Number Placeholder 3">
            <a:extLst>
              <a:ext uri="{FF2B5EF4-FFF2-40B4-BE49-F238E27FC236}">
                <a16:creationId xmlns:a16="http://schemas.microsoft.com/office/drawing/2014/main" id="{E5329DF2-AFAF-314C-EF43-F59BF0EACC5D}"/>
              </a:ext>
            </a:extLst>
          </p:cNvPr>
          <p:cNvSpPr txBox="1">
            <a:spLocks noGrp="1"/>
          </p:cNvSpPr>
          <p:nvPr>
            <p:ph type="sldNum" sz="quarter" idx="8"/>
          </p:nvPr>
        </p:nvSpPr>
        <p:spPr/>
        <p:txBody>
          <a:bodyPr/>
          <a:lstStyle>
            <a:lvl1pPr>
              <a:defRPr/>
            </a:lvl1pPr>
          </a:lstStyle>
          <a:p>
            <a:pPr lvl="0"/>
            <a:fld id="{B640F678-5B02-4A5B-A45F-303EAD4AB0BC}" type="slidenum">
              <a:t>‹#›</a:t>
            </a:fld>
            <a:endParaRPr lang="en-US"/>
          </a:p>
        </p:txBody>
      </p:sp>
    </p:spTree>
    <p:extLst>
      <p:ext uri="{BB962C8B-B14F-4D97-AF65-F5344CB8AC3E}">
        <p14:creationId xmlns:p14="http://schemas.microsoft.com/office/powerpoint/2010/main" val="397787602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010633A3-7E79-004B-A693-E33FA39C50A7}"/>
              </a:ext>
            </a:extLst>
          </p:cNvPr>
          <p:cNvGrpSpPr/>
          <p:nvPr/>
        </p:nvGrpSpPr>
        <p:grpSpPr>
          <a:xfrm>
            <a:off x="0" y="0"/>
            <a:ext cx="12191997" cy="6857999"/>
            <a:chOff x="0" y="0"/>
            <a:chExt cx="12191997" cy="6857999"/>
          </a:xfrm>
        </p:grpSpPr>
        <p:sp>
          <p:nvSpPr>
            <p:cNvPr id="3" name="Rectangle 8">
              <a:extLst>
                <a:ext uri="{FF2B5EF4-FFF2-40B4-BE49-F238E27FC236}">
                  <a16:creationId xmlns:a16="http://schemas.microsoft.com/office/drawing/2014/main" id="{19105E31-F073-0977-7294-B9EC679BC973}"/>
                </a:ext>
              </a:extLst>
            </p:cNvPr>
            <p:cNvSpPr/>
            <p:nvPr/>
          </p:nvSpPr>
          <p:spPr>
            <a:xfrm flipH="1">
              <a:off x="0" y="2562221"/>
              <a:ext cx="4196337" cy="4295778"/>
            </a:xfrm>
            <a:prstGeom prst="rect">
              <a:avLst/>
            </a:prstGeom>
            <a:gradFill>
              <a:gsLst>
                <a:gs pos="0">
                  <a:srgbClr val="00D17D">
                    <a:alpha val="40000"/>
                  </a:srgbClr>
                </a:gs>
                <a:gs pos="100000">
                  <a:srgbClr val="00D17D">
                    <a:alpha val="20000"/>
                  </a:srgbClr>
                </a:gs>
              </a:gsLst>
              <a:path path="circle">
                <a:fillToRect l="100000" t="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4" name="Group 9">
              <a:extLst>
                <a:ext uri="{FF2B5EF4-FFF2-40B4-BE49-F238E27FC236}">
                  <a16:creationId xmlns:a16="http://schemas.microsoft.com/office/drawing/2014/main" id="{D4D528EB-0748-F18F-993A-6F6089F5070B}"/>
                </a:ext>
              </a:extLst>
            </p:cNvPr>
            <p:cNvGrpSpPr/>
            <p:nvPr/>
          </p:nvGrpSpPr>
          <p:grpSpPr>
            <a:xfrm>
              <a:off x="742950" y="0"/>
              <a:ext cx="11449046" cy="6857999"/>
              <a:chOff x="742950" y="0"/>
              <a:chExt cx="11449046" cy="6857999"/>
            </a:xfrm>
          </p:grpSpPr>
          <p:sp>
            <p:nvSpPr>
              <p:cNvPr id="5" name="Rectangle 19">
                <a:extLst>
                  <a:ext uri="{FF2B5EF4-FFF2-40B4-BE49-F238E27FC236}">
                    <a16:creationId xmlns:a16="http://schemas.microsoft.com/office/drawing/2014/main" id="{C56F7099-073C-1EEF-DB55-3C31BC91A17E}"/>
                  </a:ext>
                </a:extLst>
              </p:cNvPr>
              <p:cNvSpPr/>
              <p:nvPr/>
            </p:nvSpPr>
            <p:spPr>
              <a:xfrm rot="5399996" flipH="1">
                <a:off x="4752973" y="-4010023"/>
                <a:ext cx="3429000" cy="1144904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Rectangle 20">
                <a:extLst>
                  <a:ext uri="{FF2B5EF4-FFF2-40B4-BE49-F238E27FC236}">
                    <a16:creationId xmlns:a16="http://schemas.microsoft.com/office/drawing/2014/main" id="{22624B00-1927-B995-8284-D8B8EBC44992}"/>
                  </a:ext>
                </a:extLst>
              </p:cNvPr>
              <p:cNvSpPr/>
              <p:nvPr/>
            </p:nvSpPr>
            <p:spPr>
              <a:xfrm rot="5400013">
                <a:off x="4752973" y="-581024"/>
                <a:ext cx="3429000" cy="1144904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7" name="Group 10">
              <a:extLst>
                <a:ext uri="{FF2B5EF4-FFF2-40B4-BE49-F238E27FC236}">
                  <a16:creationId xmlns:a16="http://schemas.microsoft.com/office/drawing/2014/main" id="{5C11D8DF-03E8-0B9B-41C6-BC5D4D730918}"/>
                </a:ext>
              </a:extLst>
            </p:cNvPr>
            <p:cNvGrpSpPr/>
            <p:nvPr/>
          </p:nvGrpSpPr>
          <p:grpSpPr>
            <a:xfrm>
              <a:off x="312003" y="0"/>
              <a:ext cx="11879994" cy="4713256"/>
              <a:chOff x="312003" y="0"/>
              <a:chExt cx="11879994" cy="4713256"/>
            </a:xfrm>
          </p:grpSpPr>
          <p:sp>
            <p:nvSpPr>
              <p:cNvPr id="8" name="Rectangle 17">
                <a:extLst>
                  <a:ext uri="{FF2B5EF4-FFF2-40B4-BE49-F238E27FC236}">
                    <a16:creationId xmlns:a16="http://schemas.microsoft.com/office/drawing/2014/main" id="{39AF8938-62F8-EDCE-5D38-C07308433DBE}"/>
                  </a:ext>
                </a:extLst>
              </p:cNvPr>
              <p:cNvSpPr/>
              <p:nvPr/>
            </p:nvSpPr>
            <p:spPr>
              <a:xfrm rot="16199987" flipH="1">
                <a:off x="6865631" y="-613110"/>
                <a:ext cx="4712735" cy="5939997"/>
              </a:xfrm>
              <a:prstGeom prst="rect">
                <a:avLst/>
              </a:prstGeom>
              <a:gradFill>
                <a:gsLst>
                  <a:gs pos="0">
                    <a:srgbClr val="00D17D">
                      <a:alpha val="60000"/>
                    </a:srgbClr>
                  </a:gs>
                  <a:gs pos="100000">
                    <a:srgbClr val="00D17D">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18">
                <a:extLst>
                  <a:ext uri="{FF2B5EF4-FFF2-40B4-BE49-F238E27FC236}">
                    <a16:creationId xmlns:a16="http://schemas.microsoft.com/office/drawing/2014/main" id="{3EEA5262-3746-C6FF-3994-62F6907EDF48}"/>
                  </a:ext>
                </a:extLst>
              </p:cNvPr>
              <p:cNvSpPr/>
              <p:nvPr/>
            </p:nvSpPr>
            <p:spPr>
              <a:xfrm rot="16200004" flipH="1" flipV="1">
                <a:off x="925634" y="-613631"/>
                <a:ext cx="4712735" cy="5939997"/>
              </a:xfrm>
              <a:prstGeom prst="rect">
                <a:avLst/>
              </a:prstGeom>
              <a:gradFill>
                <a:gsLst>
                  <a:gs pos="0">
                    <a:srgbClr val="00D17D">
                      <a:alpha val="60000"/>
                    </a:srgbClr>
                  </a:gs>
                  <a:gs pos="100000">
                    <a:srgbClr val="00D17D">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10" name="Group 11">
              <a:extLst>
                <a:ext uri="{FF2B5EF4-FFF2-40B4-BE49-F238E27FC236}">
                  <a16:creationId xmlns:a16="http://schemas.microsoft.com/office/drawing/2014/main" id="{3AA13005-0D5A-1040-2805-6655D6B061EB}"/>
                </a:ext>
              </a:extLst>
            </p:cNvPr>
            <p:cNvGrpSpPr/>
            <p:nvPr/>
          </p:nvGrpSpPr>
          <p:grpSpPr>
            <a:xfrm>
              <a:off x="0" y="0"/>
              <a:ext cx="9515474" cy="3766111"/>
              <a:chOff x="0" y="0"/>
              <a:chExt cx="9515474" cy="3766111"/>
            </a:xfrm>
          </p:grpSpPr>
          <p:sp>
            <p:nvSpPr>
              <p:cNvPr id="11" name="Rectangle 15">
                <a:extLst>
                  <a:ext uri="{FF2B5EF4-FFF2-40B4-BE49-F238E27FC236}">
                    <a16:creationId xmlns:a16="http://schemas.microsoft.com/office/drawing/2014/main" id="{6D2CC4F6-DBD2-8524-A5CB-67B910D93813}"/>
                  </a:ext>
                </a:extLst>
              </p:cNvPr>
              <p:cNvSpPr/>
              <p:nvPr/>
            </p:nvSpPr>
            <p:spPr>
              <a:xfrm flipH="1">
                <a:off x="0" y="0"/>
                <a:ext cx="4757732" cy="3766111"/>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2" name="Rectangle 16">
                <a:extLst>
                  <a:ext uri="{FF2B5EF4-FFF2-40B4-BE49-F238E27FC236}">
                    <a16:creationId xmlns:a16="http://schemas.microsoft.com/office/drawing/2014/main" id="{FBC363C8-B4A4-82D3-66B8-3EC9EA6A9F26}"/>
                  </a:ext>
                </a:extLst>
              </p:cNvPr>
              <p:cNvSpPr/>
              <p:nvPr/>
            </p:nvSpPr>
            <p:spPr>
              <a:xfrm>
                <a:off x="4757742" y="0"/>
                <a:ext cx="4757732" cy="3766111"/>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13" name="Group 12">
              <a:extLst>
                <a:ext uri="{FF2B5EF4-FFF2-40B4-BE49-F238E27FC236}">
                  <a16:creationId xmlns:a16="http://schemas.microsoft.com/office/drawing/2014/main" id="{A9B485DA-28CB-1213-8859-9AAA074FFE3F}"/>
                </a:ext>
              </a:extLst>
            </p:cNvPr>
            <p:cNvGrpSpPr/>
            <p:nvPr/>
          </p:nvGrpSpPr>
          <p:grpSpPr>
            <a:xfrm>
              <a:off x="2676521" y="0"/>
              <a:ext cx="9515475" cy="3766111"/>
              <a:chOff x="2676521" y="0"/>
              <a:chExt cx="9515475" cy="3766111"/>
            </a:xfrm>
          </p:grpSpPr>
          <p:sp>
            <p:nvSpPr>
              <p:cNvPr id="14" name="Rectangle 13">
                <a:extLst>
                  <a:ext uri="{FF2B5EF4-FFF2-40B4-BE49-F238E27FC236}">
                    <a16:creationId xmlns:a16="http://schemas.microsoft.com/office/drawing/2014/main" id="{F0ABFFB6-330C-7349-7222-980C553B2370}"/>
                  </a:ext>
                </a:extLst>
              </p:cNvPr>
              <p:cNvSpPr/>
              <p:nvPr/>
            </p:nvSpPr>
            <p:spPr>
              <a:xfrm flipH="1">
                <a:off x="2676521" y="0"/>
                <a:ext cx="4757732" cy="3766111"/>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5" name="Rectangle 14">
                <a:extLst>
                  <a:ext uri="{FF2B5EF4-FFF2-40B4-BE49-F238E27FC236}">
                    <a16:creationId xmlns:a16="http://schemas.microsoft.com/office/drawing/2014/main" id="{477AC5A0-05FF-DF44-8588-C9B5AA41C1D0}"/>
                  </a:ext>
                </a:extLst>
              </p:cNvPr>
              <p:cNvSpPr/>
              <p:nvPr/>
            </p:nvSpPr>
            <p:spPr>
              <a:xfrm>
                <a:off x="7434264" y="0"/>
                <a:ext cx="4757732" cy="3766111"/>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sp>
        <p:nvSpPr>
          <p:cNvPr id="16" name="Rectangle 21">
            <a:extLst>
              <a:ext uri="{FF2B5EF4-FFF2-40B4-BE49-F238E27FC236}">
                <a16:creationId xmlns:a16="http://schemas.microsoft.com/office/drawing/2014/main" id="{6D4E8EEC-DEC2-6629-F8C7-FC1E4817B10F}"/>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7" name="Title 1">
            <a:extLst>
              <a:ext uri="{FF2B5EF4-FFF2-40B4-BE49-F238E27FC236}">
                <a16:creationId xmlns:a16="http://schemas.microsoft.com/office/drawing/2014/main" id="{52A964DB-EA43-59F4-1067-8530749FCA49}"/>
              </a:ext>
            </a:extLst>
          </p:cNvPr>
          <p:cNvSpPr txBox="1">
            <a:spLocks noGrp="1"/>
          </p:cNvSpPr>
          <p:nvPr>
            <p:ph type="title"/>
          </p:nvPr>
        </p:nvSpPr>
        <p:spPr>
          <a:xfrm>
            <a:off x="539998" y="539998"/>
            <a:ext cx="4511421" cy="2771774"/>
          </a:xfrm>
        </p:spPr>
        <p:txBody>
          <a:bodyPr/>
          <a:lstStyle>
            <a:lvl1pPr>
              <a:defRPr/>
            </a:lvl1pPr>
          </a:lstStyle>
          <a:p>
            <a:pPr lvl="0"/>
            <a:r>
              <a:rPr lang="en-US"/>
              <a:t>Click to edit Master title style</a:t>
            </a:r>
          </a:p>
        </p:txBody>
      </p:sp>
      <p:sp>
        <p:nvSpPr>
          <p:cNvPr id="18" name="Content Placeholder 2">
            <a:extLst>
              <a:ext uri="{FF2B5EF4-FFF2-40B4-BE49-F238E27FC236}">
                <a16:creationId xmlns:a16="http://schemas.microsoft.com/office/drawing/2014/main" id="{3232DCC4-17A3-5E52-AF4B-7FE3A89549AB}"/>
              </a:ext>
            </a:extLst>
          </p:cNvPr>
          <p:cNvSpPr txBox="1">
            <a:spLocks noGrp="1"/>
          </p:cNvSpPr>
          <p:nvPr>
            <p:ph idx="1"/>
          </p:nvPr>
        </p:nvSpPr>
        <p:spPr>
          <a:xfrm>
            <a:off x="5232397" y="539998"/>
            <a:ext cx="6408736" cy="5759448"/>
          </a:xfrm>
        </p:spPr>
        <p:txBody>
          <a:bodyPr/>
          <a:lstStyle>
            <a:lvl1pPr>
              <a:defRPr sz="3200"/>
            </a:lvl1pPr>
            <a:lvl2pPr>
              <a:defRPr sz="2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Text Placeholder 3">
            <a:extLst>
              <a:ext uri="{FF2B5EF4-FFF2-40B4-BE49-F238E27FC236}">
                <a16:creationId xmlns:a16="http://schemas.microsoft.com/office/drawing/2014/main" id="{4DBE27D1-4B63-A01D-5E1A-0F6654581BEF}"/>
              </a:ext>
            </a:extLst>
          </p:cNvPr>
          <p:cNvSpPr txBox="1">
            <a:spLocks noGrp="1"/>
          </p:cNvSpPr>
          <p:nvPr>
            <p:ph type="body" idx="2"/>
          </p:nvPr>
        </p:nvSpPr>
        <p:spPr>
          <a:xfrm>
            <a:off x="539998" y="3536954"/>
            <a:ext cx="4511430" cy="2771774"/>
          </a:xfrm>
        </p:spPr>
        <p:txBody>
          <a:bodyPr/>
          <a:lstStyle>
            <a:lvl1pPr marL="0" indent="0">
              <a:buNone/>
              <a:defRPr sz="1600" cap="all" spc="300"/>
            </a:lvl1pPr>
          </a:lstStyle>
          <a:p>
            <a:pPr lvl="0"/>
            <a:r>
              <a:rPr lang="en-US"/>
              <a:t>Click to edit Master text styles</a:t>
            </a:r>
          </a:p>
        </p:txBody>
      </p:sp>
      <p:sp>
        <p:nvSpPr>
          <p:cNvPr id="20" name="Date Placeholder 4">
            <a:extLst>
              <a:ext uri="{FF2B5EF4-FFF2-40B4-BE49-F238E27FC236}">
                <a16:creationId xmlns:a16="http://schemas.microsoft.com/office/drawing/2014/main" id="{2D36409F-656C-860B-21FC-8C7BFC9A75F8}"/>
              </a:ext>
            </a:extLst>
          </p:cNvPr>
          <p:cNvSpPr txBox="1">
            <a:spLocks noGrp="1"/>
          </p:cNvSpPr>
          <p:nvPr>
            <p:ph type="dt" sz="half" idx="7"/>
          </p:nvPr>
        </p:nvSpPr>
        <p:spPr/>
        <p:txBody>
          <a:bodyPr/>
          <a:lstStyle>
            <a:lvl1pPr>
              <a:defRPr/>
            </a:lvl1pPr>
          </a:lstStyle>
          <a:p>
            <a:pPr lvl="0"/>
            <a:fld id="{6F833EB9-EC67-4C5C-BA9D-9C12E3602E3B}" type="datetime1">
              <a:rPr lang="en-US"/>
              <a:pPr lvl="0"/>
              <a:t>4/18/2023</a:t>
            </a:fld>
            <a:endParaRPr lang="en-US"/>
          </a:p>
        </p:txBody>
      </p:sp>
      <p:sp>
        <p:nvSpPr>
          <p:cNvPr id="21" name="Footer Placeholder 5">
            <a:extLst>
              <a:ext uri="{FF2B5EF4-FFF2-40B4-BE49-F238E27FC236}">
                <a16:creationId xmlns:a16="http://schemas.microsoft.com/office/drawing/2014/main" id="{A89E00CA-5B53-8825-8501-EC3A30E6BC9F}"/>
              </a:ext>
            </a:extLst>
          </p:cNvPr>
          <p:cNvSpPr txBox="1">
            <a:spLocks noGrp="1"/>
          </p:cNvSpPr>
          <p:nvPr>
            <p:ph type="ftr" sz="quarter" idx="9"/>
          </p:nvPr>
        </p:nvSpPr>
        <p:spPr/>
        <p:txBody>
          <a:bodyPr/>
          <a:lstStyle>
            <a:lvl1pPr>
              <a:defRPr/>
            </a:lvl1pPr>
          </a:lstStyle>
          <a:p>
            <a:pPr lvl="0"/>
            <a:endParaRPr lang="en-US"/>
          </a:p>
        </p:txBody>
      </p:sp>
      <p:sp>
        <p:nvSpPr>
          <p:cNvPr id="22" name="Slide Number Placeholder 6">
            <a:extLst>
              <a:ext uri="{FF2B5EF4-FFF2-40B4-BE49-F238E27FC236}">
                <a16:creationId xmlns:a16="http://schemas.microsoft.com/office/drawing/2014/main" id="{86B500D8-62BA-8C5C-B9BC-581860F16D92}"/>
              </a:ext>
            </a:extLst>
          </p:cNvPr>
          <p:cNvSpPr txBox="1">
            <a:spLocks noGrp="1"/>
          </p:cNvSpPr>
          <p:nvPr>
            <p:ph type="sldNum" sz="quarter" idx="8"/>
          </p:nvPr>
        </p:nvSpPr>
        <p:spPr/>
        <p:txBody>
          <a:bodyPr/>
          <a:lstStyle>
            <a:lvl1pPr>
              <a:defRPr/>
            </a:lvl1pPr>
          </a:lstStyle>
          <a:p>
            <a:pPr lvl="0"/>
            <a:fld id="{7EB5BC79-989D-407B-9605-2C14E891401A}" type="slidenum">
              <a:t>‹#›</a:t>
            </a:fld>
            <a:endParaRPr lang="en-US"/>
          </a:p>
        </p:txBody>
      </p:sp>
    </p:spTree>
    <p:extLst>
      <p:ext uri="{BB962C8B-B14F-4D97-AF65-F5344CB8AC3E}">
        <p14:creationId xmlns:p14="http://schemas.microsoft.com/office/powerpoint/2010/main" val="45488108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023ECCAC-61D8-5437-30BD-5573640FD7C9}"/>
              </a:ext>
            </a:extLst>
          </p:cNvPr>
          <p:cNvGrpSpPr/>
          <p:nvPr/>
        </p:nvGrpSpPr>
        <p:grpSpPr>
          <a:xfrm>
            <a:off x="1392009" y="0"/>
            <a:ext cx="10799996" cy="6858000"/>
            <a:chOff x="1392009" y="0"/>
            <a:chExt cx="10799996" cy="6858000"/>
          </a:xfrm>
        </p:grpSpPr>
        <p:sp>
          <p:nvSpPr>
            <p:cNvPr id="3" name="Rectangle 8">
              <a:extLst>
                <a:ext uri="{FF2B5EF4-FFF2-40B4-BE49-F238E27FC236}">
                  <a16:creationId xmlns:a16="http://schemas.microsoft.com/office/drawing/2014/main" id="{71EC7532-F262-37D8-BC9F-2194A3F2B3B4}"/>
                </a:ext>
              </a:extLst>
            </p:cNvPr>
            <p:cNvSpPr/>
            <p:nvPr/>
          </p:nvSpPr>
          <p:spPr>
            <a:xfrm rot="10799991">
              <a:off x="1392009" y="0"/>
              <a:ext cx="5399998" cy="6858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Rectangle 9">
              <a:extLst>
                <a:ext uri="{FF2B5EF4-FFF2-40B4-BE49-F238E27FC236}">
                  <a16:creationId xmlns:a16="http://schemas.microsoft.com/office/drawing/2014/main" id="{10E0E074-83F9-AB25-96CD-FFA1DC8EBBF9}"/>
                </a:ext>
              </a:extLst>
            </p:cNvPr>
            <p:cNvSpPr/>
            <p:nvPr/>
          </p:nvSpPr>
          <p:spPr>
            <a:xfrm rot="10800009" flipH="1">
              <a:off x="6792007" y="0"/>
              <a:ext cx="5399998" cy="6858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5" name="Group 10">
            <a:extLst>
              <a:ext uri="{FF2B5EF4-FFF2-40B4-BE49-F238E27FC236}">
                <a16:creationId xmlns:a16="http://schemas.microsoft.com/office/drawing/2014/main" id="{28E9F8D7-E495-4C1D-CCE4-1CE212C437A9}"/>
              </a:ext>
            </a:extLst>
          </p:cNvPr>
          <p:cNvGrpSpPr/>
          <p:nvPr/>
        </p:nvGrpSpPr>
        <p:grpSpPr>
          <a:xfrm>
            <a:off x="0" y="0"/>
            <a:ext cx="3429000" cy="6857999"/>
            <a:chOff x="0" y="0"/>
            <a:chExt cx="3429000" cy="6857999"/>
          </a:xfrm>
        </p:grpSpPr>
        <p:sp>
          <p:nvSpPr>
            <p:cNvPr id="6" name="Rectangle 11">
              <a:extLst>
                <a:ext uri="{FF2B5EF4-FFF2-40B4-BE49-F238E27FC236}">
                  <a16:creationId xmlns:a16="http://schemas.microsoft.com/office/drawing/2014/main" id="{4405F255-4913-2B2B-9008-0FA7B6D804DB}"/>
                </a:ext>
              </a:extLst>
            </p:cNvPr>
            <p:cNvSpPr/>
            <p:nvPr/>
          </p:nvSpPr>
          <p:spPr>
            <a:xfrm rot="16199987" flipH="1">
              <a:off x="0" y="3428999"/>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Rectangle 12">
              <a:extLst>
                <a:ext uri="{FF2B5EF4-FFF2-40B4-BE49-F238E27FC236}">
                  <a16:creationId xmlns:a16="http://schemas.microsoft.com/office/drawing/2014/main" id="{7FE42111-8DF0-4514-E892-48F7A41A6187}"/>
                </a:ext>
              </a:extLst>
            </p:cNvPr>
            <p:cNvSpPr/>
            <p:nvPr/>
          </p:nvSpPr>
          <p:spPr>
            <a:xfrm rot="16200004">
              <a:off x="0" y="0"/>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8" name="Rectangle 13">
            <a:extLst>
              <a:ext uri="{FF2B5EF4-FFF2-40B4-BE49-F238E27FC236}">
                <a16:creationId xmlns:a16="http://schemas.microsoft.com/office/drawing/2014/main" id="{3A2C9B31-E625-1F15-00E8-0650D9F5CFE2}"/>
              </a:ext>
            </a:extLst>
          </p:cNvPr>
          <p:cNvSpPr/>
          <p:nvPr/>
        </p:nvSpPr>
        <p:spPr>
          <a:xfrm rot="10799991">
            <a:off x="5602281" y="268284"/>
            <a:ext cx="6589715" cy="6589715"/>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14">
            <a:extLst>
              <a:ext uri="{FF2B5EF4-FFF2-40B4-BE49-F238E27FC236}">
                <a16:creationId xmlns:a16="http://schemas.microsoft.com/office/drawing/2014/main" id="{31B1A7EE-4537-D9D3-31CE-D9AA530D8930}"/>
              </a:ext>
            </a:extLst>
          </p:cNvPr>
          <p:cNvSpPr/>
          <p:nvPr/>
        </p:nvSpPr>
        <p:spPr>
          <a:xfrm>
            <a:off x="0" y="0"/>
            <a:ext cx="6589715" cy="6589715"/>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0" name="Rectangle 15">
            <a:extLst>
              <a:ext uri="{FF2B5EF4-FFF2-40B4-BE49-F238E27FC236}">
                <a16:creationId xmlns:a16="http://schemas.microsoft.com/office/drawing/2014/main" id="{4C552E0E-FBA6-9225-A4F0-EB1A2442A43F}"/>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Title 1">
            <a:extLst>
              <a:ext uri="{FF2B5EF4-FFF2-40B4-BE49-F238E27FC236}">
                <a16:creationId xmlns:a16="http://schemas.microsoft.com/office/drawing/2014/main" id="{9D3CEE0C-D00E-0875-B55D-C5C2A8005698}"/>
              </a:ext>
            </a:extLst>
          </p:cNvPr>
          <p:cNvSpPr txBox="1">
            <a:spLocks noGrp="1"/>
          </p:cNvSpPr>
          <p:nvPr>
            <p:ph type="title"/>
          </p:nvPr>
        </p:nvSpPr>
        <p:spPr>
          <a:xfrm>
            <a:off x="539998" y="539998"/>
            <a:ext cx="4511421" cy="2771774"/>
          </a:xfrm>
        </p:spPr>
        <p:txBody>
          <a:bodyPr/>
          <a:lstStyle>
            <a:lvl1pPr>
              <a:defRPr/>
            </a:lvl1pPr>
          </a:lstStyle>
          <a:p>
            <a:pPr lvl="0"/>
            <a:r>
              <a:rPr lang="en-US"/>
              <a:t>Click to edit Master title style</a:t>
            </a:r>
          </a:p>
        </p:txBody>
      </p:sp>
      <p:sp>
        <p:nvSpPr>
          <p:cNvPr id="12" name="Picture Placeholder 2">
            <a:extLst>
              <a:ext uri="{FF2B5EF4-FFF2-40B4-BE49-F238E27FC236}">
                <a16:creationId xmlns:a16="http://schemas.microsoft.com/office/drawing/2014/main" id="{E03F0221-6AA9-B371-704D-6911CE9DDED6}"/>
              </a:ext>
            </a:extLst>
          </p:cNvPr>
          <p:cNvSpPr txBox="1">
            <a:spLocks noGrp="1"/>
          </p:cNvSpPr>
          <p:nvPr>
            <p:ph type="pic" idx="1"/>
          </p:nvPr>
        </p:nvSpPr>
        <p:spPr>
          <a:xfrm>
            <a:off x="5232397" y="549270"/>
            <a:ext cx="6408736" cy="5759448"/>
          </a:xfrm>
        </p:spPr>
        <p:txBody>
          <a:bodyPr/>
          <a:lstStyle>
            <a:lvl1pPr marL="0" indent="0">
              <a:buNone/>
              <a:defRPr sz="3200"/>
            </a:lvl1pPr>
          </a:lstStyle>
          <a:p>
            <a:pPr lvl="0"/>
            <a:r>
              <a:rPr lang="en-US"/>
              <a:t>Click icon to add picture</a:t>
            </a:r>
          </a:p>
        </p:txBody>
      </p:sp>
      <p:sp>
        <p:nvSpPr>
          <p:cNvPr id="13" name="Text Placeholder 3">
            <a:extLst>
              <a:ext uri="{FF2B5EF4-FFF2-40B4-BE49-F238E27FC236}">
                <a16:creationId xmlns:a16="http://schemas.microsoft.com/office/drawing/2014/main" id="{7A4D7DC5-8532-9BC7-5628-FDB5DDD8CE19}"/>
              </a:ext>
            </a:extLst>
          </p:cNvPr>
          <p:cNvSpPr txBox="1">
            <a:spLocks noGrp="1"/>
          </p:cNvSpPr>
          <p:nvPr>
            <p:ph type="body" idx="2"/>
          </p:nvPr>
        </p:nvSpPr>
        <p:spPr>
          <a:xfrm>
            <a:off x="539998" y="3536954"/>
            <a:ext cx="4511421" cy="2771774"/>
          </a:xfrm>
        </p:spPr>
        <p:txBody>
          <a:bodyPr/>
          <a:lstStyle>
            <a:lvl1pPr marL="0" indent="0">
              <a:buNone/>
              <a:defRPr sz="1600" cap="all" spc="300"/>
            </a:lvl1pPr>
          </a:lstStyle>
          <a:p>
            <a:pPr lvl="0"/>
            <a:r>
              <a:rPr lang="en-US"/>
              <a:t>Click to edit Master text styles</a:t>
            </a:r>
          </a:p>
        </p:txBody>
      </p:sp>
      <p:sp>
        <p:nvSpPr>
          <p:cNvPr id="14" name="Date Placeholder 4">
            <a:extLst>
              <a:ext uri="{FF2B5EF4-FFF2-40B4-BE49-F238E27FC236}">
                <a16:creationId xmlns:a16="http://schemas.microsoft.com/office/drawing/2014/main" id="{1C9B5B72-3212-B36C-E34B-0BE0F99C133B}"/>
              </a:ext>
            </a:extLst>
          </p:cNvPr>
          <p:cNvSpPr txBox="1">
            <a:spLocks noGrp="1"/>
          </p:cNvSpPr>
          <p:nvPr>
            <p:ph type="dt" sz="half" idx="7"/>
          </p:nvPr>
        </p:nvSpPr>
        <p:spPr/>
        <p:txBody>
          <a:bodyPr/>
          <a:lstStyle>
            <a:lvl1pPr>
              <a:defRPr/>
            </a:lvl1pPr>
          </a:lstStyle>
          <a:p>
            <a:pPr lvl="0"/>
            <a:fld id="{951C4033-0C3A-43ED-B57D-79A021154E76}" type="datetime1">
              <a:rPr lang="en-US"/>
              <a:pPr lvl="0"/>
              <a:t>4/18/2023</a:t>
            </a:fld>
            <a:endParaRPr lang="en-US"/>
          </a:p>
        </p:txBody>
      </p:sp>
      <p:sp>
        <p:nvSpPr>
          <p:cNvPr id="15" name="Footer Placeholder 5">
            <a:extLst>
              <a:ext uri="{FF2B5EF4-FFF2-40B4-BE49-F238E27FC236}">
                <a16:creationId xmlns:a16="http://schemas.microsoft.com/office/drawing/2014/main" id="{CA2D8582-54FE-88A7-801A-3B65CA992FDF}"/>
              </a:ext>
            </a:extLst>
          </p:cNvPr>
          <p:cNvSpPr txBox="1">
            <a:spLocks noGrp="1"/>
          </p:cNvSpPr>
          <p:nvPr>
            <p:ph type="ftr" sz="quarter" idx="9"/>
          </p:nvPr>
        </p:nvSpPr>
        <p:spPr/>
        <p:txBody>
          <a:bodyPr/>
          <a:lstStyle>
            <a:lvl1pPr>
              <a:defRPr/>
            </a:lvl1pPr>
          </a:lstStyle>
          <a:p>
            <a:pPr lvl="0"/>
            <a:endParaRPr lang="en-US"/>
          </a:p>
        </p:txBody>
      </p:sp>
      <p:sp>
        <p:nvSpPr>
          <p:cNvPr id="16" name="Slide Number Placeholder 6">
            <a:extLst>
              <a:ext uri="{FF2B5EF4-FFF2-40B4-BE49-F238E27FC236}">
                <a16:creationId xmlns:a16="http://schemas.microsoft.com/office/drawing/2014/main" id="{5C666719-5EE5-CFC9-64F6-B62DEC8FA5D2}"/>
              </a:ext>
            </a:extLst>
          </p:cNvPr>
          <p:cNvSpPr txBox="1">
            <a:spLocks noGrp="1"/>
          </p:cNvSpPr>
          <p:nvPr>
            <p:ph type="sldNum" sz="quarter" idx="8"/>
          </p:nvPr>
        </p:nvSpPr>
        <p:spPr/>
        <p:txBody>
          <a:bodyPr/>
          <a:lstStyle>
            <a:lvl1pPr>
              <a:defRPr/>
            </a:lvl1pPr>
          </a:lstStyle>
          <a:p>
            <a:pPr lvl="0"/>
            <a:fld id="{0DD9D75A-D261-4820-8274-78EA99F088DA}" type="slidenum">
              <a:t>‹#›</a:t>
            </a:fld>
            <a:endParaRPr lang="en-US"/>
          </a:p>
        </p:txBody>
      </p:sp>
    </p:spTree>
    <p:extLst>
      <p:ext uri="{BB962C8B-B14F-4D97-AF65-F5344CB8AC3E}">
        <p14:creationId xmlns:p14="http://schemas.microsoft.com/office/powerpoint/2010/main" val="103927504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0859491C-C732-8C87-FF8B-76836A024787}"/>
              </a:ext>
            </a:extLst>
          </p:cNvPr>
          <p:cNvGrpSpPr/>
          <p:nvPr/>
        </p:nvGrpSpPr>
        <p:grpSpPr>
          <a:xfrm>
            <a:off x="5921836" y="2876437"/>
            <a:ext cx="6270169" cy="3981562"/>
            <a:chOff x="5921836" y="2876437"/>
            <a:chExt cx="6270169" cy="3981562"/>
          </a:xfrm>
        </p:grpSpPr>
        <p:sp>
          <p:nvSpPr>
            <p:cNvPr id="3" name="Rectangle 7">
              <a:extLst>
                <a:ext uri="{FF2B5EF4-FFF2-40B4-BE49-F238E27FC236}">
                  <a16:creationId xmlns:a16="http://schemas.microsoft.com/office/drawing/2014/main" id="{5E8D1159-F63C-8035-97B2-44E8A6C5793B}"/>
                </a:ext>
              </a:extLst>
            </p:cNvPr>
            <p:cNvSpPr/>
            <p:nvPr/>
          </p:nvSpPr>
          <p:spPr>
            <a:xfrm rot="10799991">
              <a:off x="5921836" y="2876437"/>
              <a:ext cx="3135084" cy="3981562"/>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Rectangle 8">
              <a:extLst>
                <a:ext uri="{FF2B5EF4-FFF2-40B4-BE49-F238E27FC236}">
                  <a16:creationId xmlns:a16="http://schemas.microsoft.com/office/drawing/2014/main" id="{00D7CAF6-8CBB-54E0-66AB-6BCCC2DAE4E9}"/>
                </a:ext>
              </a:extLst>
            </p:cNvPr>
            <p:cNvSpPr/>
            <p:nvPr/>
          </p:nvSpPr>
          <p:spPr>
            <a:xfrm rot="10800009" flipH="1">
              <a:off x="9056921" y="2876437"/>
              <a:ext cx="3135084" cy="3981562"/>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5" name="Group 9">
            <a:extLst>
              <a:ext uri="{FF2B5EF4-FFF2-40B4-BE49-F238E27FC236}">
                <a16:creationId xmlns:a16="http://schemas.microsoft.com/office/drawing/2014/main" id="{366BAEB3-B1BA-7743-52D5-BC5401CD6D0D}"/>
              </a:ext>
            </a:extLst>
          </p:cNvPr>
          <p:cNvGrpSpPr/>
          <p:nvPr/>
        </p:nvGrpSpPr>
        <p:grpSpPr>
          <a:xfrm>
            <a:off x="0" y="0"/>
            <a:ext cx="9361718" cy="4680859"/>
            <a:chOff x="0" y="0"/>
            <a:chExt cx="9361718" cy="4680859"/>
          </a:xfrm>
        </p:grpSpPr>
        <p:sp>
          <p:nvSpPr>
            <p:cNvPr id="6" name="Rectangle 10">
              <a:extLst>
                <a:ext uri="{FF2B5EF4-FFF2-40B4-BE49-F238E27FC236}">
                  <a16:creationId xmlns:a16="http://schemas.microsoft.com/office/drawing/2014/main" id="{A1DE86A4-E33E-24B0-0F0E-BAF5DB035761}"/>
                </a:ext>
              </a:extLst>
            </p:cNvPr>
            <p:cNvSpPr/>
            <p:nvPr/>
          </p:nvSpPr>
          <p:spPr>
            <a:xfrm flipH="1">
              <a:off x="0" y="0"/>
              <a:ext cx="4680859" cy="4680859"/>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Rectangle 11">
              <a:extLst>
                <a:ext uri="{FF2B5EF4-FFF2-40B4-BE49-F238E27FC236}">
                  <a16:creationId xmlns:a16="http://schemas.microsoft.com/office/drawing/2014/main" id="{2C50F553-49F9-2DF5-5248-C43FF567DCF2}"/>
                </a:ext>
              </a:extLst>
            </p:cNvPr>
            <p:cNvSpPr/>
            <p:nvPr/>
          </p:nvSpPr>
          <p:spPr>
            <a:xfrm>
              <a:off x="4680859" y="0"/>
              <a:ext cx="4680859" cy="4680859"/>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8" name="Rectangle 12">
            <a:extLst>
              <a:ext uri="{FF2B5EF4-FFF2-40B4-BE49-F238E27FC236}">
                <a16:creationId xmlns:a16="http://schemas.microsoft.com/office/drawing/2014/main" id="{60EF0E93-0043-E38C-A312-32A51195BBC0}"/>
              </a:ext>
            </a:extLst>
          </p:cNvPr>
          <p:cNvSpPr/>
          <p:nvPr/>
        </p:nvSpPr>
        <p:spPr>
          <a:xfrm rot="10799991">
            <a:off x="8430795" y="3096798"/>
            <a:ext cx="3761201" cy="3761201"/>
          </a:xfrm>
          <a:prstGeom prst="rect">
            <a:avLst/>
          </a:prstGeom>
          <a:gradFill>
            <a:gsLst>
              <a:gs pos="0">
                <a:srgbClr val="00BAC8">
                  <a:alpha val="4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13">
            <a:extLst>
              <a:ext uri="{FF2B5EF4-FFF2-40B4-BE49-F238E27FC236}">
                <a16:creationId xmlns:a16="http://schemas.microsoft.com/office/drawing/2014/main" id="{57AD28EB-9ED3-CBAF-43FB-5BFB9896EE0F}"/>
              </a:ext>
            </a:extLst>
          </p:cNvPr>
          <p:cNvSpPr/>
          <p:nvPr/>
        </p:nvSpPr>
        <p:spPr>
          <a:xfrm>
            <a:off x="0" y="0"/>
            <a:ext cx="6589715" cy="6589715"/>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0" name="Rectangle 14">
            <a:extLst>
              <a:ext uri="{FF2B5EF4-FFF2-40B4-BE49-F238E27FC236}">
                <a16:creationId xmlns:a16="http://schemas.microsoft.com/office/drawing/2014/main" id="{E5A1DCE3-4349-56BF-DF43-20BF79DBAA42}"/>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Title 1">
            <a:extLst>
              <a:ext uri="{FF2B5EF4-FFF2-40B4-BE49-F238E27FC236}">
                <a16:creationId xmlns:a16="http://schemas.microsoft.com/office/drawing/2014/main" id="{2693485F-9A2E-CFAD-A129-8574F61A1ECB}"/>
              </a:ext>
            </a:extLst>
          </p:cNvPr>
          <p:cNvSpPr txBox="1">
            <a:spLocks noGrp="1"/>
          </p:cNvSpPr>
          <p:nvPr>
            <p:ph type="title"/>
          </p:nvPr>
        </p:nvSpPr>
        <p:spPr>
          <a:xfrm>
            <a:off x="539998" y="539998"/>
            <a:ext cx="11090272" cy="1800225"/>
          </a:xfrm>
        </p:spPr>
        <p:txBody>
          <a:bodyPr/>
          <a:lstStyle>
            <a:lvl1pPr>
              <a:defRPr/>
            </a:lvl1pPr>
          </a:lstStyle>
          <a:p>
            <a:pPr lvl="0"/>
            <a:r>
              <a:rPr lang="en-US"/>
              <a:t>Click to edit Master title style</a:t>
            </a:r>
          </a:p>
        </p:txBody>
      </p:sp>
      <p:sp>
        <p:nvSpPr>
          <p:cNvPr id="12" name="Vertical Text Placeholder 2">
            <a:extLst>
              <a:ext uri="{FF2B5EF4-FFF2-40B4-BE49-F238E27FC236}">
                <a16:creationId xmlns:a16="http://schemas.microsoft.com/office/drawing/2014/main" id="{40DC9A58-8096-6774-8AA5-FAC00550C78A}"/>
              </a:ext>
            </a:extLst>
          </p:cNvPr>
          <p:cNvSpPr txBox="1">
            <a:spLocks noGrp="1"/>
          </p:cNvSpPr>
          <p:nvPr>
            <p:ph type="body" orient="vert" idx="1"/>
          </p:nvPr>
        </p:nvSpPr>
        <p:spPr>
          <a:xfrm>
            <a:off x="539998" y="2528882"/>
            <a:ext cx="11090272" cy="37798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3">
            <a:extLst>
              <a:ext uri="{FF2B5EF4-FFF2-40B4-BE49-F238E27FC236}">
                <a16:creationId xmlns:a16="http://schemas.microsoft.com/office/drawing/2014/main" id="{86208DA0-D455-9DE5-8C91-6B183C2BF24A}"/>
              </a:ext>
            </a:extLst>
          </p:cNvPr>
          <p:cNvSpPr txBox="1">
            <a:spLocks noGrp="1"/>
          </p:cNvSpPr>
          <p:nvPr>
            <p:ph type="dt" sz="half" idx="7"/>
          </p:nvPr>
        </p:nvSpPr>
        <p:spPr/>
        <p:txBody>
          <a:bodyPr/>
          <a:lstStyle>
            <a:lvl1pPr>
              <a:defRPr/>
            </a:lvl1pPr>
          </a:lstStyle>
          <a:p>
            <a:pPr lvl="0"/>
            <a:fld id="{466E3064-F549-4A07-8C91-950F1EC6F5B0}" type="datetime1">
              <a:rPr lang="en-US"/>
              <a:pPr lvl="0"/>
              <a:t>4/18/2023</a:t>
            </a:fld>
            <a:endParaRPr lang="en-US"/>
          </a:p>
        </p:txBody>
      </p:sp>
      <p:sp>
        <p:nvSpPr>
          <p:cNvPr id="14" name="Footer Placeholder 4">
            <a:extLst>
              <a:ext uri="{FF2B5EF4-FFF2-40B4-BE49-F238E27FC236}">
                <a16:creationId xmlns:a16="http://schemas.microsoft.com/office/drawing/2014/main" id="{F104F4BB-B7E8-B9B8-C4C0-986148F55661}"/>
              </a:ext>
            </a:extLst>
          </p:cNvPr>
          <p:cNvSpPr txBox="1">
            <a:spLocks noGrp="1"/>
          </p:cNvSpPr>
          <p:nvPr>
            <p:ph type="ftr" sz="quarter" idx="9"/>
          </p:nvPr>
        </p:nvSpPr>
        <p:spPr/>
        <p:txBody>
          <a:bodyPr/>
          <a:lstStyle>
            <a:lvl1pPr>
              <a:defRPr/>
            </a:lvl1pPr>
          </a:lstStyle>
          <a:p>
            <a:pPr lvl="0"/>
            <a:endParaRPr lang="en-US"/>
          </a:p>
        </p:txBody>
      </p:sp>
      <p:sp>
        <p:nvSpPr>
          <p:cNvPr id="15" name="Slide Number Placeholder 5">
            <a:extLst>
              <a:ext uri="{FF2B5EF4-FFF2-40B4-BE49-F238E27FC236}">
                <a16:creationId xmlns:a16="http://schemas.microsoft.com/office/drawing/2014/main" id="{E0E257CC-C079-C3F6-B40B-426C445926CD}"/>
              </a:ext>
            </a:extLst>
          </p:cNvPr>
          <p:cNvSpPr txBox="1">
            <a:spLocks noGrp="1"/>
          </p:cNvSpPr>
          <p:nvPr>
            <p:ph type="sldNum" sz="quarter" idx="8"/>
          </p:nvPr>
        </p:nvSpPr>
        <p:spPr/>
        <p:txBody>
          <a:bodyPr/>
          <a:lstStyle>
            <a:lvl1pPr>
              <a:defRPr/>
            </a:lvl1pPr>
          </a:lstStyle>
          <a:p>
            <a:pPr lvl="0"/>
            <a:fld id="{560D6E47-53DA-4F2E-860A-333A0B774179}" type="slidenum">
              <a:t>‹#›</a:t>
            </a:fld>
            <a:endParaRPr lang="en-US"/>
          </a:p>
        </p:txBody>
      </p:sp>
    </p:spTree>
    <p:extLst>
      <p:ext uri="{BB962C8B-B14F-4D97-AF65-F5344CB8AC3E}">
        <p14:creationId xmlns:p14="http://schemas.microsoft.com/office/powerpoint/2010/main" val="316191438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C65C37D-618E-BB50-73CF-F711E66FC00A}"/>
              </a:ext>
            </a:extLst>
          </p:cNvPr>
          <p:cNvGrpSpPr/>
          <p:nvPr/>
        </p:nvGrpSpPr>
        <p:grpSpPr>
          <a:xfrm>
            <a:off x="-9" y="0"/>
            <a:ext cx="12192005" cy="6858000"/>
            <a:chOff x="-9" y="0"/>
            <a:chExt cx="12192005" cy="6858000"/>
          </a:xfrm>
        </p:grpSpPr>
        <p:sp>
          <p:nvSpPr>
            <p:cNvPr id="3" name="Rectangle 7">
              <a:extLst>
                <a:ext uri="{FF2B5EF4-FFF2-40B4-BE49-F238E27FC236}">
                  <a16:creationId xmlns:a16="http://schemas.microsoft.com/office/drawing/2014/main" id="{09437695-E276-01F6-2341-0466AA7A8766}"/>
                </a:ext>
              </a:extLst>
            </p:cNvPr>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4" name="Group 8">
              <a:extLst>
                <a:ext uri="{FF2B5EF4-FFF2-40B4-BE49-F238E27FC236}">
                  <a16:creationId xmlns:a16="http://schemas.microsoft.com/office/drawing/2014/main" id="{F8E029C8-C089-8ABB-8FE5-1A9250AFE354}"/>
                </a:ext>
              </a:extLst>
            </p:cNvPr>
            <p:cNvGrpSpPr/>
            <p:nvPr/>
          </p:nvGrpSpPr>
          <p:grpSpPr>
            <a:xfrm>
              <a:off x="672001" y="0"/>
              <a:ext cx="11519995" cy="5759997"/>
              <a:chOff x="672001" y="0"/>
              <a:chExt cx="11519995" cy="5759997"/>
            </a:xfrm>
          </p:grpSpPr>
          <p:sp>
            <p:nvSpPr>
              <p:cNvPr id="5" name="Rectangle 15">
                <a:extLst>
                  <a:ext uri="{FF2B5EF4-FFF2-40B4-BE49-F238E27FC236}">
                    <a16:creationId xmlns:a16="http://schemas.microsoft.com/office/drawing/2014/main" id="{F9E958EB-E793-6A4F-6331-95BC26DCBA09}"/>
                  </a:ext>
                </a:extLst>
              </p:cNvPr>
              <p:cNvSpPr/>
              <p:nvPr/>
            </p:nvSpPr>
            <p:spPr>
              <a:xfrm>
                <a:off x="6431999" y="0"/>
                <a:ext cx="5759997" cy="5759997"/>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Rectangle 16">
                <a:extLst>
                  <a:ext uri="{FF2B5EF4-FFF2-40B4-BE49-F238E27FC236}">
                    <a16:creationId xmlns:a16="http://schemas.microsoft.com/office/drawing/2014/main" id="{61B9E7D5-51DD-67A9-A225-9261C6CDC723}"/>
                  </a:ext>
                </a:extLst>
              </p:cNvPr>
              <p:cNvSpPr/>
              <p:nvPr/>
            </p:nvSpPr>
            <p:spPr>
              <a:xfrm flipH="1">
                <a:off x="672001" y="0"/>
                <a:ext cx="5759997" cy="5759997"/>
              </a:xfrm>
              <a:prstGeom prst="rect">
                <a:avLst/>
              </a:prstGeom>
              <a:gradFill>
                <a:gsLst>
                  <a:gs pos="0">
                    <a:srgbClr val="00BAC8">
                      <a:alpha val="60000"/>
                    </a:srgbClr>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7" name="Rectangle 9">
              <a:extLst>
                <a:ext uri="{FF2B5EF4-FFF2-40B4-BE49-F238E27FC236}">
                  <a16:creationId xmlns:a16="http://schemas.microsoft.com/office/drawing/2014/main" id="{E66756EB-25AB-E297-683F-B8185E601F97}"/>
                </a:ext>
              </a:extLst>
            </p:cNvPr>
            <p:cNvSpPr/>
            <p:nvPr/>
          </p:nvSpPr>
          <p:spPr>
            <a:xfrm rot="5400013">
              <a:off x="5333996" y="0"/>
              <a:ext cx="6858000" cy="6858000"/>
            </a:xfrm>
            <a:prstGeom prst="rect">
              <a:avLst/>
            </a:prstGeom>
            <a:gradFill>
              <a:gsLst>
                <a:gs pos="0">
                  <a:srgbClr val="00D17D">
                    <a:alpha val="60000"/>
                  </a:srgbClr>
                </a:gs>
                <a:gs pos="100000">
                  <a:srgbClr val="00D17D">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8" name="Oval 10">
              <a:extLst>
                <a:ext uri="{FF2B5EF4-FFF2-40B4-BE49-F238E27FC236}">
                  <a16:creationId xmlns:a16="http://schemas.microsoft.com/office/drawing/2014/main" id="{2ECE4990-3CF7-9106-6B40-0DE70CAF7F24}"/>
                </a:ext>
              </a:extLst>
            </p:cNvPr>
            <p:cNvSpPr/>
            <p:nvPr/>
          </p:nvSpPr>
          <p:spPr>
            <a:xfrm>
              <a:off x="0" y="2537999"/>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9" name="Group 11">
              <a:extLst>
                <a:ext uri="{FF2B5EF4-FFF2-40B4-BE49-F238E27FC236}">
                  <a16:creationId xmlns:a16="http://schemas.microsoft.com/office/drawing/2014/main" id="{0AABEC12-1CD0-A918-101D-D533DC385145}"/>
                </a:ext>
              </a:extLst>
            </p:cNvPr>
            <p:cNvGrpSpPr/>
            <p:nvPr/>
          </p:nvGrpSpPr>
          <p:grpSpPr>
            <a:xfrm>
              <a:off x="0" y="2948939"/>
              <a:ext cx="7818120" cy="3909060"/>
              <a:chOff x="0" y="2948939"/>
              <a:chExt cx="7818120" cy="3909060"/>
            </a:xfrm>
          </p:grpSpPr>
          <p:sp>
            <p:nvSpPr>
              <p:cNvPr id="10" name="Rectangle 13">
                <a:extLst>
                  <a:ext uri="{FF2B5EF4-FFF2-40B4-BE49-F238E27FC236}">
                    <a16:creationId xmlns:a16="http://schemas.microsoft.com/office/drawing/2014/main" id="{FE3F5B61-3D35-D2E3-F171-789BCD57A3B1}"/>
                  </a:ext>
                </a:extLst>
              </p:cNvPr>
              <p:cNvSpPr/>
              <p:nvPr/>
            </p:nvSpPr>
            <p:spPr>
              <a:xfrm rot="10799991">
                <a:off x="0" y="2948939"/>
                <a:ext cx="3909060" cy="390906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14">
                <a:extLst>
                  <a:ext uri="{FF2B5EF4-FFF2-40B4-BE49-F238E27FC236}">
                    <a16:creationId xmlns:a16="http://schemas.microsoft.com/office/drawing/2014/main" id="{4DBA5C45-B6E7-61EE-368E-CC62171515E4}"/>
                  </a:ext>
                </a:extLst>
              </p:cNvPr>
              <p:cNvSpPr/>
              <p:nvPr/>
            </p:nvSpPr>
            <p:spPr>
              <a:xfrm rot="10800009" flipH="1">
                <a:off x="3909060" y="2948939"/>
                <a:ext cx="3909060" cy="390906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2" name="Rectangle 12">
              <a:extLst>
                <a:ext uri="{FF2B5EF4-FFF2-40B4-BE49-F238E27FC236}">
                  <a16:creationId xmlns:a16="http://schemas.microsoft.com/office/drawing/2014/main" id="{C3F87D4F-2E08-D67D-720D-CA17A0B7FEAD}"/>
                </a:ext>
              </a:extLst>
            </p:cNvPr>
            <p:cNvSpPr/>
            <p:nvPr/>
          </p:nvSpPr>
          <p:spPr>
            <a:xfrm rot="10800009" flipH="1">
              <a:off x="-9" y="521775"/>
              <a:ext cx="6336215" cy="6336215"/>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3" name="Rectangle 17">
            <a:extLst>
              <a:ext uri="{FF2B5EF4-FFF2-40B4-BE49-F238E27FC236}">
                <a16:creationId xmlns:a16="http://schemas.microsoft.com/office/drawing/2014/main" id="{D5A5C3F8-BBC3-B33D-AB6E-15FD4F6F9284}"/>
              </a:ext>
            </a:extLst>
          </p:cNvPr>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4" name="Vertical Title 1">
            <a:extLst>
              <a:ext uri="{FF2B5EF4-FFF2-40B4-BE49-F238E27FC236}">
                <a16:creationId xmlns:a16="http://schemas.microsoft.com/office/drawing/2014/main" id="{73772FE9-6E76-8F4B-3FC7-C73346281FD7}"/>
              </a:ext>
            </a:extLst>
          </p:cNvPr>
          <p:cNvSpPr txBox="1">
            <a:spLocks noGrp="1"/>
          </p:cNvSpPr>
          <p:nvPr>
            <p:ph type="title" orient="vert"/>
          </p:nvPr>
        </p:nvSpPr>
        <p:spPr>
          <a:xfrm>
            <a:off x="9012234" y="539998"/>
            <a:ext cx="2628899" cy="5768730"/>
          </a:xfrm>
        </p:spPr>
        <p:txBody>
          <a:bodyPr vert="eaVert"/>
          <a:lstStyle>
            <a:lvl1pPr>
              <a:defRPr/>
            </a:lvl1pPr>
          </a:lstStyle>
          <a:p>
            <a:pPr lvl="0"/>
            <a:r>
              <a:rPr lang="en-US"/>
              <a:t>Click to edit Master title style</a:t>
            </a:r>
          </a:p>
        </p:txBody>
      </p:sp>
      <p:sp>
        <p:nvSpPr>
          <p:cNvPr id="15" name="Vertical Text Placeholder 2">
            <a:extLst>
              <a:ext uri="{FF2B5EF4-FFF2-40B4-BE49-F238E27FC236}">
                <a16:creationId xmlns:a16="http://schemas.microsoft.com/office/drawing/2014/main" id="{686CCB6D-F28D-A668-F6A5-CAF8D19DB576}"/>
              </a:ext>
            </a:extLst>
          </p:cNvPr>
          <p:cNvSpPr txBox="1">
            <a:spLocks noGrp="1"/>
          </p:cNvSpPr>
          <p:nvPr>
            <p:ph type="body" orient="vert" idx="1"/>
          </p:nvPr>
        </p:nvSpPr>
        <p:spPr>
          <a:xfrm>
            <a:off x="550861" y="539998"/>
            <a:ext cx="8245473" cy="576873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51B8C7F5-723A-3343-FEDF-FA571AAA91FB}"/>
              </a:ext>
            </a:extLst>
          </p:cNvPr>
          <p:cNvSpPr txBox="1">
            <a:spLocks noGrp="1"/>
          </p:cNvSpPr>
          <p:nvPr>
            <p:ph type="dt" sz="half" idx="7"/>
          </p:nvPr>
        </p:nvSpPr>
        <p:spPr/>
        <p:txBody>
          <a:bodyPr/>
          <a:lstStyle>
            <a:lvl1pPr>
              <a:defRPr/>
            </a:lvl1pPr>
          </a:lstStyle>
          <a:p>
            <a:pPr lvl="0"/>
            <a:fld id="{2F6A333C-9628-4560-AEBF-779D663A6B5A}" type="datetime1">
              <a:rPr lang="en-US"/>
              <a:pPr lvl="0"/>
              <a:t>4/18/2023</a:t>
            </a:fld>
            <a:endParaRPr lang="en-US"/>
          </a:p>
        </p:txBody>
      </p:sp>
      <p:sp>
        <p:nvSpPr>
          <p:cNvPr id="17" name="Footer Placeholder 4">
            <a:extLst>
              <a:ext uri="{FF2B5EF4-FFF2-40B4-BE49-F238E27FC236}">
                <a16:creationId xmlns:a16="http://schemas.microsoft.com/office/drawing/2014/main" id="{C23D8B1A-61B6-D67B-3B60-13DF42B23FDF}"/>
              </a:ext>
            </a:extLst>
          </p:cNvPr>
          <p:cNvSpPr txBox="1">
            <a:spLocks noGrp="1"/>
          </p:cNvSpPr>
          <p:nvPr>
            <p:ph type="ftr" sz="quarter" idx="9"/>
          </p:nvPr>
        </p:nvSpPr>
        <p:spPr/>
        <p:txBody>
          <a:bodyPr/>
          <a:lstStyle>
            <a:lvl1pPr>
              <a:defRPr/>
            </a:lvl1pPr>
          </a:lstStyle>
          <a:p>
            <a:pPr lvl="0"/>
            <a:endParaRPr lang="en-US"/>
          </a:p>
        </p:txBody>
      </p:sp>
      <p:sp>
        <p:nvSpPr>
          <p:cNvPr id="18" name="Slide Number Placeholder 5">
            <a:extLst>
              <a:ext uri="{FF2B5EF4-FFF2-40B4-BE49-F238E27FC236}">
                <a16:creationId xmlns:a16="http://schemas.microsoft.com/office/drawing/2014/main" id="{53DC4EE0-88ED-2A70-32DB-2465105B533C}"/>
              </a:ext>
            </a:extLst>
          </p:cNvPr>
          <p:cNvSpPr txBox="1">
            <a:spLocks noGrp="1"/>
          </p:cNvSpPr>
          <p:nvPr>
            <p:ph type="sldNum" sz="quarter" idx="8"/>
          </p:nvPr>
        </p:nvSpPr>
        <p:spPr/>
        <p:txBody>
          <a:bodyPr/>
          <a:lstStyle>
            <a:lvl1pPr>
              <a:defRPr/>
            </a:lvl1pPr>
          </a:lstStyle>
          <a:p>
            <a:pPr lvl="0"/>
            <a:fld id="{09E63E01-5F3A-44AD-BCBE-9979E6D79553}" type="slidenum">
              <a:t>‹#›</a:t>
            </a:fld>
            <a:endParaRPr lang="en-US"/>
          </a:p>
        </p:txBody>
      </p:sp>
    </p:spTree>
    <p:extLst>
      <p:ext uri="{BB962C8B-B14F-4D97-AF65-F5344CB8AC3E}">
        <p14:creationId xmlns:p14="http://schemas.microsoft.com/office/powerpoint/2010/main" val="841365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theme" Target="../theme/theme2.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3.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4.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457BE-3F99-C872-8BD7-A15BCFE8EF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F0C073-0AA1-597D-832C-E13CE1A3F6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3185D7-A9AE-57E9-ABDF-A6814810A7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26DE26-AAE4-4D24-846A-DC79F7628214}" type="datetimeFigureOut">
              <a:rPr lang="en-GB" smtClean="0"/>
              <a:t>18/04/2023</a:t>
            </a:fld>
            <a:endParaRPr lang="en-GB"/>
          </a:p>
        </p:txBody>
      </p:sp>
      <p:sp>
        <p:nvSpPr>
          <p:cNvPr id="5" name="Footer Placeholder 4">
            <a:extLst>
              <a:ext uri="{FF2B5EF4-FFF2-40B4-BE49-F238E27FC236}">
                <a16:creationId xmlns:a16="http://schemas.microsoft.com/office/drawing/2014/main" id="{009BC39E-4031-D4A0-6705-981E23B497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78B396D-EDA4-AA6F-0E8E-5446478847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F8F6E1-5217-4A2D-B121-BE829D68B6FB}" type="slidenum">
              <a:rPr lang="en-GB" smtClean="0"/>
              <a:t>‹#›</a:t>
            </a:fld>
            <a:endParaRPr lang="en-GB"/>
          </a:p>
        </p:txBody>
      </p:sp>
    </p:spTree>
    <p:extLst>
      <p:ext uri="{BB962C8B-B14F-4D97-AF65-F5344CB8AC3E}">
        <p14:creationId xmlns:p14="http://schemas.microsoft.com/office/powerpoint/2010/main" val="213684572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3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3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r>
              <a:rPr lang="en-GB" noProof="0"/>
              <a:t>3/1/20XX</a:t>
            </a:r>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r>
              <a:rPr lang="en-GB" noProof="0">
                <a:solidFill>
                  <a:srgbClr val="FFFFFF"/>
                </a:solidFill>
              </a:rPr>
              <a:t>SAMPLE FOOTER TEXT</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979230505"/>
      </p:ext>
    </p:extLst>
  </p:cSld>
  <p:clrMap bg1="lt1" tx1="dk1" bg2="lt2" tx2="dk2" accent1="accent1" accent2="accent2" accent3="accent3" accent4="accent4" accent5="accent5" accent6="accent6" hlink="hlink" folHlink="folHlink"/>
  <p:sldLayoutIdLst>
    <p:sldLayoutId id="214748370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20" r:id="rId14"/>
    <p:sldLayoutId id="2147483721" r:id="rId15"/>
    <p:sldLayoutId id="2147483722" r:id="rId16"/>
    <p:sldLayoutId id="2147483723" r:id="rId17"/>
    <p:sldLayoutId id="2147483724" r:id="rId18"/>
    <p:sldLayoutId id="2147483725" r:id="rId19"/>
    <p:sldLayoutId id="2147483726" r:id="rId20"/>
    <p:sldLayoutId id="2147483727" r:id="rId21"/>
    <p:sldLayoutId id="2147483696" r:id="rId22"/>
    <p:sldLayoutId id="2147483698" r:id="rId23"/>
    <p:sldLayoutId id="2147483700" r:id="rId24"/>
    <p:sldLayoutId id="2147483705" r:id="rId25"/>
    <p:sldLayoutId id="2147483689" r:id="rId26"/>
    <p:sldLayoutId id="2147483704" r:id="rId27"/>
  </p:sldLayoutIdLst>
  <p:hf hdr="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B98D3F8-EB3A-4EAD-A985-D8E11DCD9343}" type="datetimeFigureOut">
              <a:rPr lang="en-US" smtClean="0"/>
              <a:t>4/18/2023</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AEC6629D-2147-426A-9C49-BBA23B18120A}" type="slidenum">
              <a:rPr lang="en-US" smtClean="0"/>
              <a:t>‹#›</a:t>
            </a:fld>
            <a:endParaRPr lang="en-US"/>
          </a:p>
        </p:txBody>
      </p:sp>
    </p:spTree>
    <p:extLst>
      <p:ext uri="{BB962C8B-B14F-4D97-AF65-F5344CB8AC3E}">
        <p14:creationId xmlns:p14="http://schemas.microsoft.com/office/powerpoint/2010/main" val="419450079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7D63AA-4856-303F-81D9-6781C2489FDB}"/>
              </a:ext>
            </a:extLst>
          </p:cNvPr>
          <p:cNvSpPr txBox="1">
            <a:spLocks noGrp="1"/>
          </p:cNvSpPr>
          <p:nvPr>
            <p:ph type="title"/>
          </p:nvPr>
        </p:nvSpPr>
        <p:spPr>
          <a:xfrm>
            <a:off x="539998" y="539998"/>
            <a:ext cx="11101136" cy="180949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45450060-5305-E783-8B26-1C0825DF17EE}"/>
              </a:ext>
            </a:extLst>
          </p:cNvPr>
          <p:cNvSpPr txBox="1">
            <a:spLocks noGrp="1"/>
          </p:cNvSpPr>
          <p:nvPr>
            <p:ph type="body" idx="1"/>
          </p:nvPr>
        </p:nvSpPr>
        <p:spPr>
          <a:xfrm>
            <a:off x="539998" y="2528882"/>
            <a:ext cx="11101136" cy="37798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71A10B4D-F14C-DF7F-6CAC-A05CB4552EFA}"/>
              </a:ext>
            </a:extLst>
          </p:cNvPr>
          <p:cNvSpPr txBox="1">
            <a:spLocks noGrp="1"/>
          </p:cNvSpPr>
          <p:nvPr>
            <p:ph type="ftr" sz="quarter" idx="3"/>
          </p:nvPr>
        </p:nvSpPr>
        <p:spPr>
          <a:xfrm>
            <a:off x="539998" y="6314398"/>
            <a:ext cx="7350797"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100" baseline="0">
                <a:solidFill>
                  <a:srgbClr val="FFFFFF"/>
                </a:solidFill>
                <a:uFillTx/>
                <a:latin typeface="Avenir Next LT Pro"/>
              </a:defRPr>
            </a:lvl1pPr>
          </a:lstStyle>
          <a:p>
            <a:pPr lvl="0"/>
            <a:endParaRPr lang="en-US"/>
          </a:p>
        </p:txBody>
      </p:sp>
      <p:sp>
        <p:nvSpPr>
          <p:cNvPr id="5" name="Date Placeholder 3">
            <a:extLst>
              <a:ext uri="{FF2B5EF4-FFF2-40B4-BE49-F238E27FC236}">
                <a16:creationId xmlns:a16="http://schemas.microsoft.com/office/drawing/2014/main" id="{51141511-3FCB-71E8-361F-CD9A18B71DEF}"/>
              </a:ext>
            </a:extLst>
          </p:cNvPr>
          <p:cNvSpPr txBox="1">
            <a:spLocks noGrp="1"/>
          </p:cNvSpPr>
          <p:nvPr>
            <p:ph type="dt" sz="half" idx="2"/>
          </p:nvPr>
        </p:nvSpPr>
        <p:spPr>
          <a:xfrm>
            <a:off x="8075615" y="6314398"/>
            <a:ext cx="262346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100" baseline="0">
                <a:solidFill>
                  <a:srgbClr val="FFFFFF"/>
                </a:solidFill>
                <a:uFillTx/>
                <a:latin typeface="Avenir Next LT Pro"/>
              </a:defRPr>
            </a:lvl1pPr>
          </a:lstStyle>
          <a:p>
            <a:pPr lvl="0"/>
            <a:fld id="{611BC9F8-1E4A-4CC0-98BC-86B8829FC240}" type="datetime1">
              <a:rPr lang="en-US"/>
              <a:pPr lvl="0"/>
              <a:t>4/18/2023</a:t>
            </a:fld>
            <a:endParaRPr lang="en-US"/>
          </a:p>
        </p:txBody>
      </p:sp>
      <p:sp>
        <p:nvSpPr>
          <p:cNvPr id="6" name="Slide Number Placeholder 5">
            <a:extLst>
              <a:ext uri="{FF2B5EF4-FFF2-40B4-BE49-F238E27FC236}">
                <a16:creationId xmlns:a16="http://schemas.microsoft.com/office/drawing/2014/main" id="{A2BF4C39-9175-58B2-AE2C-8AC3CB2C2DEE}"/>
              </a:ext>
            </a:extLst>
          </p:cNvPr>
          <p:cNvSpPr txBox="1">
            <a:spLocks noGrp="1"/>
          </p:cNvSpPr>
          <p:nvPr>
            <p:ph type="sldNum" sz="quarter" idx="4"/>
          </p:nvPr>
        </p:nvSpPr>
        <p:spPr>
          <a:xfrm>
            <a:off x="10883902" y="6314398"/>
            <a:ext cx="75723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100" baseline="0">
                <a:solidFill>
                  <a:srgbClr val="FFFFFF"/>
                </a:solidFill>
                <a:uFillTx/>
                <a:latin typeface="Avenir Next LT Pro"/>
              </a:defRPr>
            </a:lvl1pPr>
          </a:lstStyle>
          <a:p>
            <a:pPr lvl="0"/>
            <a:fld id="{041A0680-83B3-4648-B80E-50E3A6FE8B2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6000" b="0" i="0" u="none" strike="noStrike" kern="1200" cap="none" spc="0" baseline="0">
          <a:solidFill>
            <a:srgbClr val="FFFFFF"/>
          </a:solidFill>
          <a:uFillTx/>
          <a:latin typeface="Bell MT"/>
        </a:defRPr>
      </a:lvl1pPr>
    </p:titleStyle>
    <p:bodyStyle>
      <a:lvl1pPr marL="270004" marR="0" lvl="0" indent="-270004" algn="l" defTabSz="914400" rtl="0" fontAlgn="auto" hangingPunct="1">
        <a:lnSpc>
          <a:spcPct val="125000"/>
        </a:lnSpc>
        <a:spcBef>
          <a:spcPts val="1000"/>
        </a:spcBef>
        <a:spcAft>
          <a:spcPts val="0"/>
        </a:spcAft>
        <a:buSzPct val="100000"/>
        <a:buFont typeface="Arial" pitchFamily="34"/>
        <a:buChar char="•"/>
        <a:tabLst/>
        <a:defRPr lang="en-US" sz="1800" b="0" i="0" u="none" strike="noStrike" kern="1200" cap="none" spc="50" baseline="0">
          <a:solidFill>
            <a:srgbClr val="FFFFFF"/>
          </a:solidFill>
          <a:uFillTx/>
          <a:latin typeface="Avenir Next LT Pro"/>
        </a:defRPr>
      </a:lvl1pPr>
      <a:lvl2pPr marL="719998" marR="0" lvl="1" indent="-270004" algn="l" defTabSz="914400" rtl="0" fontAlgn="auto" hangingPunct="1">
        <a:lnSpc>
          <a:spcPct val="125000"/>
        </a:lnSpc>
        <a:spcBef>
          <a:spcPts val="500"/>
        </a:spcBef>
        <a:spcAft>
          <a:spcPts val="0"/>
        </a:spcAft>
        <a:buSzPct val="100000"/>
        <a:buFont typeface="Arial" pitchFamily="34"/>
        <a:buChar char="•"/>
        <a:tabLst/>
        <a:defRPr lang="en-US" sz="1800" b="0" i="0" u="none" strike="noStrike" kern="1200" cap="none" spc="50" baseline="0">
          <a:solidFill>
            <a:srgbClr val="FFFFFF"/>
          </a:solidFill>
          <a:uFillTx/>
          <a:latin typeface="Avenir Next LT Pro"/>
        </a:defRPr>
      </a:lvl2pPr>
      <a:lvl3pPr marL="1079997" marR="0" lvl="2" indent="-270004" algn="l" defTabSz="914400" rtl="0" fontAlgn="auto" hangingPunct="1">
        <a:lnSpc>
          <a:spcPct val="125000"/>
        </a:lnSpc>
        <a:spcBef>
          <a:spcPts val="500"/>
        </a:spcBef>
        <a:spcAft>
          <a:spcPts val="0"/>
        </a:spcAft>
        <a:buSzPct val="100000"/>
        <a:buFont typeface="Arial" pitchFamily="34"/>
        <a:buChar char="•"/>
        <a:tabLst/>
        <a:defRPr lang="en-US" sz="1800" b="0" i="0" u="none" strike="noStrike" kern="1200" cap="none" spc="50" baseline="0">
          <a:solidFill>
            <a:srgbClr val="FFFFFF"/>
          </a:solidFill>
          <a:uFillTx/>
          <a:latin typeface="Avenir Next LT Pro"/>
        </a:defRPr>
      </a:lvl3pPr>
      <a:lvl4pPr marL="1439997" marR="0" lvl="3" indent="-270004" algn="l" defTabSz="914400" rtl="0" fontAlgn="auto" hangingPunct="1">
        <a:lnSpc>
          <a:spcPct val="125000"/>
        </a:lnSpc>
        <a:spcBef>
          <a:spcPts val="500"/>
        </a:spcBef>
        <a:spcAft>
          <a:spcPts val="0"/>
        </a:spcAft>
        <a:buSzPct val="100000"/>
        <a:buFont typeface="Arial" pitchFamily="34"/>
        <a:buChar char="•"/>
        <a:tabLst/>
        <a:defRPr lang="en-US" sz="1800" b="0" i="0" u="none" strike="noStrike" kern="1200" cap="none" spc="50" baseline="0">
          <a:solidFill>
            <a:srgbClr val="FFFFFF"/>
          </a:solidFill>
          <a:uFillTx/>
          <a:latin typeface="Avenir Next LT Pro"/>
        </a:defRPr>
      </a:lvl4pPr>
      <a:lvl5pPr marL="1799996" marR="0" lvl="4" indent="-270004" algn="l" defTabSz="914400" rtl="0" fontAlgn="auto" hangingPunct="1">
        <a:lnSpc>
          <a:spcPct val="125000"/>
        </a:lnSpc>
        <a:spcBef>
          <a:spcPts val="500"/>
        </a:spcBef>
        <a:spcAft>
          <a:spcPts val="0"/>
        </a:spcAft>
        <a:buSzPct val="100000"/>
        <a:buFont typeface="Arial" pitchFamily="34"/>
        <a:buChar char="•"/>
        <a:tabLst/>
        <a:defRPr lang="en-US" sz="1800" b="0" i="0" u="none" strike="noStrike" kern="1200" cap="none" spc="50" baseline="0">
          <a:solidFill>
            <a:srgbClr val="FFFFFF"/>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0.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0.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51.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8.jpeg"/><Relationship Id="rId1" Type="http://schemas.openxmlformats.org/officeDocument/2006/relationships/slideLayout" Target="../slideLayouts/slideLayout51.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1.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1.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1.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1.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1.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1.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1.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1.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51.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3" Type="http://schemas.openxmlformats.org/officeDocument/2006/relationships/hyperlink" Target="https://www.leewayhertz.com/improve-communication-in-healthcare/" TargetMode="External"/><Relationship Id="rId2" Type="http://schemas.openxmlformats.org/officeDocument/2006/relationships/hyperlink" Target="https://www.tableau.com/learn/articles/what-is-data-management" TargetMode="External"/><Relationship Id="rId1" Type="http://schemas.openxmlformats.org/officeDocument/2006/relationships/slideLayout" Target="../slideLayouts/slideLayout2.xml"/><Relationship Id="rId5" Type="http://schemas.openxmlformats.org/officeDocument/2006/relationships/hyperlink" Target="https://doi.org/10.1007/s11042-019-07835-3" TargetMode="External"/><Relationship Id="rId4" Type="http://schemas.openxmlformats.org/officeDocument/2006/relationships/hyperlink" Target="https://doi.org/10.18608/jla"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sciencedirect.com/user/institution/login?targetUrl=/science/article/pii/S0140673621022194" TargetMode="External"/><Relationship Id="rId3" Type="http://schemas.openxmlformats.org/officeDocument/2006/relationships/hyperlink" Target="https://digital.nhs.uk/data-and-information/looking-after-information/data-security-and-information-governance" TargetMode="External"/><Relationship Id="rId7" Type="http://schemas.openxmlformats.org/officeDocument/2006/relationships/hyperlink" Target="https://doi.org/10.1016/S0140-6736(21)02219-4" TargetMode="External"/><Relationship Id="rId2" Type="http://schemas.openxmlformats.org/officeDocument/2006/relationships/hyperlink" Target="https://www.highspeedtraining.co.uk/hub/digital-skills-for-the-workplace/" TargetMode="External"/><Relationship Id="rId1" Type="http://schemas.openxmlformats.org/officeDocument/2006/relationships/slideLayout" Target="../slideLayouts/slideLayout51.xml"/><Relationship Id="rId6" Type="http://schemas.openxmlformats.org/officeDocument/2006/relationships/hyperlink" Target="https://www.thelancet.com/journals/lancet/article/PIIS0140-6736(21)02219-4/fulltext#:~:text=Digital%20technologies%20could%20improve%20health%20in,all%20without%20fundamental%20and%20revolutionary%20realignment.&amp;text=Digital%20technologies%20could%20improve,fundamental%20and%20revolutionary%20realignment.&amp;text=could%20improve%20health%20in,all%20without%20fundamental%20and" TargetMode="External"/><Relationship Id="rId5" Type="http://schemas.openxmlformats.org/officeDocument/2006/relationships/hyperlink" Target="http://www.thelancet.com/" TargetMode="External"/><Relationship Id="rId4" Type="http://schemas.openxmlformats.org/officeDocument/2006/relationships/hyperlink" Target="https://evolvous.com/digital-workplace-solutions-consulting-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E4DF-A4B9-6494-3601-72798160CE89}"/>
              </a:ext>
            </a:extLst>
          </p:cNvPr>
          <p:cNvSpPr>
            <a:spLocks noGrp="1"/>
          </p:cNvSpPr>
          <p:nvPr>
            <p:ph type="ctrTitle"/>
          </p:nvPr>
        </p:nvSpPr>
        <p:spPr>
          <a:xfrm>
            <a:off x="0" y="0"/>
            <a:ext cx="12019722" cy="6679096"/>
          </a:xfrm>
        </p:spPr>
        <p:txBody>
          <a:bodyPr>
            <a:normAutofit fontScale="90000"/>
          </a:bodyPr>
          <a:lstStyle/>
          <a:p>
            <a:r>
              <a:rPr lang="en-GB" sz="4800"/>
              <a:t>Module Code and Title:LCHS4002 Digital Skills and Research Methods.</a:t>
            </a:r>
            <a:br>
              <a:rPr lang="en-GB" sz="4800"/>
            </a:br>
            <a:r>
              <a:rPr lang="en-GB" sz="4800">
                <a:cs typeface="Calibri Light"/>
              </a:rPr>
              <a:t>Lecturer: Samuel Abah</a:t>
            </a:r>
            <a:br>
              <a:rPr lang="en-GB" sz="4800"/>
            </a:br>
            <a:r>
              <a:rPr lang="en-GB" sz="4800"/>
              <a:t>Group3</a:t>
            </a:r>
            <a:br>
              <a:rPr lang="en-GB" sz="4800"/>
            </a:br>
            <a:r>
              <a:rPr lang="en-GB" sz="4800"/>
              <a:t>Student Names and Numbers</a:t>
            </a:r>
            <a:br>
              <a:rPr lang="en-GB" sz="4800"/>
            </a:br>
            <a:r>
              <a:rPr lang="en-GB" sz="4800"/>
              <a:t>Molloy Montaque:2235978</a:t>
            </a:r>
            <a:br>
              <a:rPr lang="en-GB" sz="4800"/>
            </a:br>
            <a:r>
              <a:rPr lang="en-GB" sz="4800" err="1"/>
              <a:t>Monsurul</a:t>
            </a:r>
            <a:r>
              <a:rPr lang="en-GB" sz="4800"/>
              <a:t> Hoque:2228235</a:t>
            </a:r>
            <a:br>
              <a:rPr lang="en-GB" sz="4800"/>
            </a:br>
            <a:r>
              <a:rPr lang="en-GB" sz="4800"/>
              <a:t>Patience </a:t>
            </a:r>
            <a:r>
              <a:rPr lang="en-GB" sz="4800" err="1"/>
              <a:t>Iriuwa</a:t>
            </a:r>
            <a:r>
              <a:rPr lang="en-GB" sz="4800"/>
              <a:t> Solomon:2233993</a:t>
            </a:r>
            <a:br>
              <a:rPr lang="en-GB" sz="4800"/>
            </a:br>
            <a:r>
              <a:rPr lang="en-GB" sz="4800"/>
              <a:t>Mavie </a:t>
            </a:r>
            <a:r>
              <a:rPr lang="en-GB" sz="4800" err="1"/>
              <a:t>Bopemibe</a:t>
            </a:r>
            <a:r>
              <a:rPr lang="en-GB" sz="4800"/>
              <a:t> Engondo:2235652</a:t>
            </a:r>
            <a:br>
              <a:rPr lang="en-GB"/>
            </a:br>
            <a:endParaRPr lang="en-GB"/>
          </a:p>
        </p:txBody>
      </p:sp>
    </p:spTree>
    <p:extLst>
      <p:ext uri="{BB962C8B-B14F-4D97-AF65-F5344CB8AC3E}">
        <p14:creationId xmlns:p14="http://schemas.microsoft.com/office/powerpoint/2010/main" val="2474373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67167-6999-5C04-BAAE-8643484EC01D}"/>
              </a:ext>
            </a:extLst>
          </p:cNvPr>
          <p:cNvSpPr>
            <a:spLocks noGrp="1"/>
          </p:cNvSpPr>
          <p:nvPr>
            <p:ph type="title"/>
          </p:nvPr>
        </p:nvSpPr>
        <p:spPr>
          <a:xfrm>
            <a:off x="5297762" y="329184"/>
            <a:ext cx="6251110" cy="1783080"/>
          </a:xfrm>
        </p:spPr>
        <p:txBody>
          <a:bodyPr anchor="b">
            <a:normAutofit/>
          </a:bodyPr>
          <a:lstStyle/>
          <a:p>
            <a:r>
              <a:rPr lang="en-US" sz="5400" u="sng">
                <a:cs typeface="Calibri Light"/>
              </a:rPr>
              <a:t>Introduction</a:t>
            </a:r>
            <a:endParaRPr lang="en-US" sz="5400" u="sng"/>
          </a:p>
        </p:txBody>
      </p:sp>
      <p:pic>
        <p:nvPicPr>
          <p:cNvPr id="5" name="Picture 4" descr="Working space background">
            <a:extLst>
              <a:ext uri="{FF2B5EF4-FFF2-40B4-BE49-F238E27FC236}">
                <a16:creationId xmlns:a16="http://schemas.microsoft.com/office/drawing/2014/main" id="{D4520EAE-B176-BD34-977C-1B40490845BA}"/>
              </a:ext>
            </a:extLst>
          </p:cNvPr>
          <p:cNvPicPr>
            <a:picLocks noChangeAspect="1"/>
          </p:cNvPicPr>
          <p:nvPr/>
        </p:nvPicPr>
        <p:blipFill rotWithShape="1">
          <a:blip r:embed="rId2"/>
          <a:srcRect l="54739" r="-3"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1BE407-A0E5-4DDB-0AB3-FD1BF231C34C}"/>
              </a:ext>
            </a:extLst>
          </p:cNvPr>
          <p:cNvSpPr>
            <a:spLocks noGrp="1"/>
          </p:cNvSpPr>
          <p:nvPr>
            <p:ph idx="1"/>
          </p:nvPr>
        </p:nvSpPr>
        <p:spPr>
          <a:xfrm>
            <a:off x="5297762" y="2706624"/>
            <a:ext cx="6251110" cy="3483864"/>
          </a:xfrm>
        </p:spPr>
        <p:txBody>
          <a:bodyPr vert="horz" lIns="91440" tIns="45720" rIns="91440" bIns="45720" rtlCol="0" anchor="t">
            <a:normAutofit lnSpcReduction="10000"/>
          </a:bodyPr>
          <a:lstStyle/>
          <a:p>
            <a:pPr marL="0" indent="0">
              <a:buNone/>
            </a:pPr>
            <a:r>
              <a:rPr lang="en-US" sz="1900" dirty="0">
                <a:latin typeface="Arial"/>
                <a:cs typeface="Calibri" panose="020F0502020204030204"/>
              </a:rPr>
              <a:t>(Everyone)Good day, this is our group presentation.</a:t>
            </a:r>
            <a:endParaRPr lang="en-US" sz="1900" dirty="0">
              <a:cs typeface="Calibri"/>
            </a:endParaRPr>
          </a:p>
          <a:p>
            <a:pPr marL="0" indent="0">
              <a:buNone/>
            </a:pPr>
            <a:r>
              <a:rPr lang="en-US" sz="1900" dirty="0">
                <a:latin typeface="Arial"/>
                <a:cs typeface="Calibri" panose="020F0502020204030204"/>
              </a:rPr>
              <a:t>(Molloy): In this presentation today, we will be talking about different digital skills and research methods , these will be outline below as we will be presenting</a:t>
            </a:r>
          </a:p>
          <a:p>
            <a:r>
              <a:rPr lang="en-US" sz="1900" dirty="0">
                <a:latin typeface="Arial"/>
                <a:cs typeface="Calibri" panose="020F0502020204030204"/>
              </a:rPr>
              <a:t>Relevance of technical proficiency for data and information handling- Molloy Montaque</a:t>
            </a:r>
          </a:p>
          <a:p>
            <a:r>
              <a:rPr lang="en-US" sz="1900" dirty="0">
                <a:latin typeface="Arial"/>
                <a:cs typeface="Calibri" panose="020F0502020204030204"/>
              </a:rPr>
              <a:t>The use of digital Communication, Collaboration and Participation- Patience </a:t>
            </a:r>
          </a:p>
          <a:p>
            <a:r>
              <a:rPr lang="en-US" sz="1900" dirty="0">
                <a:latin typeface="Arial"/>
                <a:cs typeface="Calibri" panose="020F0502020204030204"/>
              </a:rPr>
              <a:t>The use of Technology during the Covid-19 pandemic- </a:t>
            </a:r>
            <a:r>
              <a:rPr lang="en-US" sz="1900" dirty="0" err="1">
                <a:latin typeface="Arial"/>
                <a:cs typeface="Calibri" panose="020F0502020204030204"/>
              </a:rPr>
              <a:t>Monsurul</a:t>
            </a:r>
          </a:p>
          <a:p>
            <a:r>
              <a:rPr lang="en-US" sz="1900" dirty="0">
                <a:latin typeface="Arial"/>
                <a:cs typeface="Calibri" panose="020F0502020204030204"/>
              </a:rPr>
              <a:t>Use of digital skills- Mavie</a:t>
            </a:r>
          </a:p>
          <a:p>
            <a:endParaRPr lang="en-US" sz="1900">
              <a:latin typeface="Calibri Light"/>
              <a:cs typeface="Calibri Light"/>
            </a:endParaRPr>
          </a:p>
          <a:p>
            <a:endParaRPr lang="en-US" sz="1900">
              <a:latin typeface="Calibri Light"/>
              <a:cs typeface="Calibri Light"/>
            </a:endParaRPr>
          </a:p>
          <a:p>
            <a:endParaRPr lang="en-US" sz="1900">
              <a:cs typeface="Calibri" panose="020F0502020204030204"/>
            </a:endParaRPr>
          </a:p>
        </p:txBody>
      </p:sp>
    </p:spTree>
    <p:extLst>
      <p:ext uri="{BB962C8B-B14F-4D97-AF65-F5344CB8AC3E}">
        <p14:creationId xmlns:p14="http://schemas.microsoft.com/office/powerpoint/2010/main" val="2076653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picture containing watch&#10;&#10;Description automatically generated">
            <a:extLst>
              <a:ext uri="{FF2B5EF4-FFF2-40B4-BE49-F238E27FC236}">
                <a16:creationId xmlns:a16="http://schemas.microsoft.com/office/drawing/2014/main" id="{D521CCD5-4B00-D9A6-CF29-72CED5775077}"/>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CEB5761-720A-AC19-CE81-A5EC436F93CC}"/>
              </a:ext>
            </a:extLst>
          </p:cNvPr>
          <p:cNvSpPr>
            <a:spLocks noGrp="1"/>
          </p:cNvSpPr>
          <p:nvPr>
            <p:ph type="title"/>
          </p:nvPr>
        </p:nvSpPr>
        <p:spPr>
          <a:xfrm>
            <a:off x="236503" y="467309"/>
            <a:ext cx="11955496" cy="3475360"/>
          </a:xfrm>
        </p:spPr>
        <p:txBody>
          <a:bodyPr vert="horz" lIns="91440" tIns="45720" rIns="91440" bIns="45720" rtlCol="0" anchor="b">
            <a:normAutofit/>
          </a:bodyPr>
          <a:lstStyle/>
          <a:p>
            <a:pPr algn="ctr"/>
            <a:r>
              <a:rPr lang="en-US" sz="4800">
                <a:solidFill>
                  <a:srgbClr val="FFFFFF"/>
                </a:solidFill>
              </a:rPr>
              <a:t>Relevance of technical proficiency for data and information handling </a:t>
            </a:r>
          </a:p>
        </p:txBody>
      </p:sp>
    </p:spTree>
    <p:extLst>
      <p:ext uri="{BB962C8B-B14F-4D97-AF65-F5344CB8AC3E}">
        <p14:creationId xmlns:p14="http://schemas.microsoft.com/office/powerpoint/2010/main" val="12724397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3DA88AB9-C67E-B520-8A2C-56F814E20940}"/>
              </a:ext>
            </a:extLst>
          </p:cNvPr>
          <p:cNvSpPr>
            <a:spLocks noGrp="1"/>
          </p:cNvSpPr>
          <p:nvPr>
            <p:ph type="title"/>
          </p:nvPr>
        </p:nvSpPr>
        <p:spPr>
          <a:xfrm>
            <a:off x="838200" y="365125"/>
            <a:ext cx="10515600" cy="930275"/>
          </a:xfrm>
        </p:spPr>
        <p:txBody>
          <a:bodyPr>
            <a:normAutofit/>
          </a:bodyPr>
          <a:lstStyle/>
          <a:p>
            <a:r>
              <a:rPr lang="en-GB" u="sng"/>
              <a:t>What to expect? </a:t>
            </a:r>
          </a:p>
        </p:txBody>
      </p:sp>
      <p:sp>
        <p:nvSpPr>
          <p:cNvPr id="3" name="Content Placeholder 2">
            <a:extLst>
              <a:ext uri="{FF2B5EF4-FFF2-40B4-BE49-F238E27FC236}">
                <a16:creationId xmlns:a16="http://schemas.microsoft.com/office/drawing/2014/main" id="{A7BCD2D5-C92F-4996-3A5E-50BE2BC862D2}"/>
              </a:ext>
            </a:extLst>
          </p:cNvPr>
          <p:cNvSpPr>
            <a:spLocks noGrp="1"/>
          </p:cNvSpPr>
          <p:nvPr>
            <p:ph idx="1"/>
          </p:nvPr>
        </p:nvSpPr>
        <p:spPr>
          <a:xfrm>
            <a:off x="838200" y="2195934"/>
            <a:ext cx="8454489" cy="958192"/>
          </a:xfrm>
        </p:spPr>
        <p:txBody>
          <a:bodyPr vert="horz" lIns="91440" tIns="45720" rIns="91440" bIns="45720" rtlCol="0" anchor="t">
            <a:normAutofit/>
          </a:bodyPr>
          <a:lstStyle/>
          <a:p>
            <a:pPr marL="233172" indent="-233172" defTabSz="932688">
              <a:spcBef>
                <a:spcPts val="1020"/>
              </a:spcBef>
            </a:pPr>
            <a:r>
              <a:rPr lang="en-GB" sz="2040" kern="1200">
                <a:solidFill>
                  <a:schemeClr val="tx1"/>
                </a:solidFill>
                <a:latin typeface="Arial"/>
                <a:ea typeface="+mn-ea"/>
                <a:cs typeface="Arial"/>
              </a:rPr>
              <a:t>Data and information handling in the healthcare Sector</a:t>
            </a:r>
            <a:endParaRPr lang="en-GB" sz="2000">
              <a:latin typeface="Arial"/>
              <a:cs typeface="Arial"/>
            </a:endParaRPr>
          </a:p>
        </p:txBody>
      </p:sp>
      <p:sp>
        <p:nvSpPr>
          <p:cNvPr id="4" name="TextBox 3">
            <a:extLst>
              <a:ext uri="{FF2B5EF4-FFF2-40B4-BE49-F238E27FC236}">
                <a16:creationId xmlns:a16="http://schemas.microsoft.com/office/drawing/2014/main" id="{3F69B60F-58C7-67F4-1891-F0873B5F783E}"/>
              </a:ext>
            </a:extLst>
          </p:cNvPr>
          <p:cNvSpPr txBox="1"/>
          <p:nvPr/>
        </p:nvSpPr>
        <p:spPr>
          <a:xfrm>
            <a:off x="1117254" y="3474890"/>
            <a:ext cx="6534410" cy="728697"/>
          </a:xfrm>
          <a:prstGeom prst="rect">
            <a:avLst/>
          </a:prstGeom>
          <a:noFill/>
        </p:spPr>
        <p:txBody>
          <a:bodyPr wrap="square" lIns="91440" tIns="45720" rIns="91440" bIns="45720" rtlCol="0" anchor="t">
            <a:spAutoFit/>
          </a:bodyPr>
          <a:lstStyle/>
          <a:p>
            <a:pPr marL="291465" indent="-291465" defTabSz="932688">
              <a:spcAft>
                <a:spcPts val="600"/>
              </a:spcAft>
              <a:buFont typeface="Arial" panose="020B0604020202020204" pitchFamily="34" charset="0"/>
              <a:buChar char="•"/>
            </a:pPr>
            <a:r>
              <a:rPr lang="en-GB" sz="2040" kern="1200">
                <a:solidFill>
                  <a:schemeClr val="tx1"/>
                </a:solidFill>
                <a:latin typeface="Arial"/>
                <a:ea typeface="+mn-ea"/>
                <a:cs typeface="Arial"/>
              </a:rPr>
              <a:t>What is the importance of data and information handling within the health and social care sector?</a:t>
            </a:r>
            <a:endParaRPr lang="en-GB" sz="2000">
              <a:latin typeface="Arial"/>
              <a:cs typeface="Arial"/>
            </a:endParaRPr>
          </a:p>
        </p:txBody>
      </p:sp>
      <p:sp>
        <p:nvSpPr>
          <p:cNvPr id="5" name="TextBox 4">
            <a:extLst>
              <a:ext uri="{FF2B5EF4-FFF2-40B4-BE49-F238E27FC236}">
                <a16:creationId xmlns:a16="http://schemas.microsoft.com/office/drawing/2014/main" id="{79F7E941-6E5B-8CDD-10BD-95977901B74C}"/>
              </a:ext>
            </a:extLst>
          </p:cNvPr>
          <p:cNvSpPr txBox="1"/>
          <p:nvPr/>
        </p:nvSpPr>
        <p:spPr>
          <a:xfrm>
            <a:off x="1121166" y="5377937"/>
            <a:ext cx="6193365" cy="728697"/>
          </a:xfrm>
          <a:prstGeom prst="rect">
            <a:avLst/>
          </a:prstGeom>
          <a:noFill/>
        </p:spPr>
        <p:txBody>
          <a:bodyPr wrap="square" lIns="91440" tIns="45720" rIns="91440" bIns="45720" rtlCol="0" anchor="t">
            <a:spAutoFit/>
          </a:bodyPr>
          <a:lstStyle/>
          <a:p>
            <a:pPr marL="291465" indent="-291465" defTabSz="932688">
              <a:spcAft>
                <a:spcPts val="600"/>
              </a:spcAft>
              <a:buFont typeface="Arial" panose="020B0604020202020204" pitchFamily="34" charset="0"/>
              <a:buChar char="•"/>
            </a:pPr>
            <a:r>
              <a:rPr lang="en-GB" sz="2040" kern="1200">
                <a:solidFill>
                  <a:schemeClr val="tx1"/>
                </a:solidFill>
                <a:latin typeface="Arial"/>
                <a:ea typeface="+mn-ea"/>
                <a:cs typeface="Arial"/>
              </a:rPr>
              <a:t>How is data and information handling secured in the healthcare sector?</a:t>
            </a:r>
            <a:endParaRPr lang="en-GB" sz="2000">
              <a:latin typeface="Arial"/>
              <a:cs typeface="Arial"/>
            </a:endParaRPr>
          </a:p>
        </p:txBody>
      </p:sp>
      <p:pic>
        <p:nvPicPr>
          <p:cNvPr id="6" name="Picture 6" descr="A picture containing logo&#10;&#10;Description automatically generated">
            <a:extLst>
              <a:ext uri="{FF2B5EF4-FFF2-40B4-BE49-F238E27FC236}">
                <a16:creationId xmlns:a16="http://schemas.microsoft.com/office/drawing/2014/main" id="{7A134F23-CCF3-A1DB-0A64-728646B4A680}"/>
              </a:ext>
            </a:extLst>
          </p:cNvPr>
          <p:cNvPicPr>
            <a:picLocks noChangeAspect="1"/>
          </p:cNvPicPr>
          <p:nvPr/>
        </p:nvPicPr>
        <p:blipFill>
          <a:blip r:embed="rId2"/>
          <a:stretch>
            <a:fillRect/>
          </a:stretch>
        </p:blipFill>
        <p:spPr>
          <a:xfrm>
            <a:off x="8529953" y="2076928"/>
            <a:ext cx="2823847" cy="2823847"/>
          </a:xfrm>
          <a:prstGeom prst="rect">
            <a:avLst/>
          </a:prstGeom>
        </p:spPr>
      </p:pic>
    </p:spTree>
    <p:extLst>
      <p:ext uri="{BB962C8B-B14F-4D97-AF65-F5344CB8AC3E}">
        <p14:creationId xmlns:p14="http://schemas.microsoft.com/office/powerpoint/2010/main" val="54514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ircle(in)">
                                      <p:cBhvr>
                                        <p:cTn id="2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0C94E-EAD3-AA70-DB0F-52DD2883E880}"/>
              </a:ext>
            </a:extLst>
          </p:cNvPr>
          <p:cNvSpPr>
            <a:spLocks noGrp="1"/>
          </p:cNvSpPr>
          <p:nvPr>
            <p:ph type="title"/>
          </p:nvPr>
        </p:nvSpPr>
        <p:spPr>
          <a:xfrm>
            <a:off x="744623" y="4177"/>
            <a:ext cx="4288790" cy="938358"/>
          </a:xfrm>
        </p:spPr>
        <p:txBody>
          <a:bodyPr>
            <a:normAutofit fontScale="90000"/>
          </a:bodyPr>
          <a:lstStyle/>
          <a:p>
            <a:r>
              <a:rPr lang="en-GB" u="sng">
                <a:latin typeface="Arial"/>
                <a:cs typeface="Calibri Light"/>
              </a:rPr>
              <a:t>Healthcare sector</a:t>
            </a:r>
            <a:endParaRPr lang="en-GB" u="sng">
              <a:latin typeface="Arial"/>
            </a:endParaRPr>
          </a:p>
        </p:txBody>
      </p:sp>
      <p:sp>
        <p:nvSpPr>
          <p:cNvPr id="3" name="Content Placeholder 2">
            <a:extLst>
              <a:ext uri="{FF2B5EF4-FFF2-40B4-BE49-F238E27FC236}">
                <a16:creationId xmlns:a16="http://schemas.microsoft.com/office/drawing/2014/main" id="{292DF78E-2F8A-3391-CBE7-7316AD4D60C2}"/>
              </a:ext>
            </a:extLst>
          </p:cNvPr>
          <p:cNvSpPr>
            <a:spLocks noGrp="1"/>
          </p:cNvSpPr>
          <p:nvPr>
            <p:ph idx="1"/>
          </p:nvPr>
        </p:nvSpPr>
        <p:spPr>
          <a:xfrm>
            <a:off x="13684" y="1158058"/>
            <a:ext cx="5927561" cy="761066"/>
          </a:xfrm>
        </p:spPr>
        <p:txBody>
          <a:bodyPr vert="horz" lIns="91440" tIns="45720" rIns="91440" bIns="45720" rtlCol="0" anchor="t">
            <a:normAutofit/>
          </a:bodyPr>
          <a:lstStyle/>
          <a:p>
            <a:r>
              <a:rPr lang="en-GB" sz="1800" dirty="0">
                <a:latin typeface="Arial"/>
                <a:cs typeface="Arial"/>
              </a:rPr>
              <a:t>holding important messages and documents of many people,</a:t>
            </a:r>
          </a:p>
        </p:txBody>
      </p:sp>
      <p:pic>
        <p:nvPicPr>
          <p:cNvPr id="5" name="Picture 6">
            <a:extLst>
              <a:ext uri="{FF2B5EF4-FFF2-40B4-BE49-F238E27FC236}">
                <a16:creationId xmlns:a16="http://schemas.microsoft.com/office/drawing/2014/main" id="{C67499C6-FA85-C645-F421-F9C1C8687CC0}"/>
              </a:ext>
            </a:extLst>
          </p:cNvPr>
          <p:cNvPicPr>
            <a:picLocks noChangeAspect="1"/>
          </p:cNvPicPr>
          <p:nvPr/>
        </p:nvPicPr>
        <p:blipFill rotWithShape="1">
          <a:blip r:embed="rId2"/>
          <a:srcRect l="43506" r="823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5BF2CE43-FCFD-07C7-610B-5AD3E524C862}"/>
              </a:ext>
            </a:extLst>
          </p:cNvPr>
          <p:cNvSpPr txBox="1"/>
          <p:nvPr/>
        </p:nvSpPr>
        <p:spPr>
          <a:xfrm>
            <a:off x="1" y="1919986"/>
            <a:ext cx="6647941" cy="1703030"/>
          </a:xfrm>
          <a:prstGeom prst="rect">
            <a:avLst/>
          </a:prstGeom>
          <a:noFill/>
        </p:spPr>
        <p:txBody>
          <a:bodyPr wrap="square" lIns="91440" tIns="45720" rIns="91440" bIns="45720" rtlCol="0" anchor="t">
            <a:spAutoFit/>
          </a:bodyPr>
          <a:lstStyle/>
          <a:p>
            <a:pPr marL="285750" indent="-285750">
              <a:lnSpc>
                <a:spcPct val="150000"/>
              </a:lnSpc>
              <a:buFont typeface="Arial" panose="020B0604020202020204" pitchFamily="34" charset="0"/>
              <a:buChar char="•"/>
            </a:pPr>
            <a:r>
              <a:rPr lang="en-GB">
                <a:solidFill>
                  <a:srgbClr val="000000"/>
                </a:solidFill>
                <a:latin typeface="Arial"/>
                <a:cs typeface="Arial"/>
              </a:rPr>
              <a:t>D</a:t>
            </a:r>
            <a:r>
              <a:rPr lang="en-GB" b="0" i="0" u="none" strike="noStrike">
                <a:solidFill>
                  <a:srgbClr val="000000"/>
                </a:solidFill>
                <a:effectLst/>
                <a:latin typeface="Arial"/>
                <a:cs typeface="Arial"/>
              </a:rPr>
              <a:t>ata and information handling </a:t>
            </a:r>
            <a:r>
              <a:rPr lang="en-GB">
                <a:solidFill>
                  <a:srgbClr val="000000"/>
                </a:solidFill>
                <a:latin typeface="Arial"/>
                <a:cs typeface="Arial"/>
              </a:rPr>
              <a:t>gives health</a:t>
            </a:r>
            <a:r>
              <a:rPr lang="en-GB" b="0" i="0" u="none" strike="noStrike">
                <a:solidFill>
                  <a:srgbClr val="000000"/>
                </a:solidFill>
                <a:effectLst/>
                <a:latin typeface="Arial"/>
                <a:cs typeface="Arial"/>
              </a:rPr>
              <a:t> and social care</a:t>
            </a:r>
            <a:r>
              <a:rPr lang="en-GB">
                <a:solidFill>
                  <a:srgbClr val="000000"/>
                </a:solidFill>
                <a:latin typeface="Arial"/>
                <a:cs typeface="Arial"/>
              </a:rPr>
              <a:t> workers the</a:t>
            </a:r>
            <a:r>
              <a:rPr lang="en-GB" b="0" i="0" u="none" strike="noStrike">
                <a:solidFill>
                  <a:srgbClr val="000000"/>
                </a:solidFill>
                <a:effectLst/>
                <a:latin typeface="Arial"/>
                <a:cs typeface="Arial"/>
              </a:rPr>
              <a:t> ability to transfigure their services,</a:t>
            </a:r>
            <a:r>
              <a:rPr lang="en-GB">
                <a:solidFill>
                  <a:srgbClr val="000000"/>
                </a:solidFill>
                <a:latin typeface="Arial"/>
                <a:cs typeface="Arial"/>
              </a:rPr>
              <a:t> being </a:t>
            </a:r>
            <a:r>
              <a:rPr lang="en-GB" b="0" i="0" u="none" strike="noStrike">
                <a:solidFill>
                  <a:srgbClr val="000000"/>
                </a:solidFill>
                <a:effectLst/>
                <a:latin typeface="Arial"/>
                <a:cs typeface="Arial"/>
              </a:rPr>
              <a:t>able to alter the </a:t>
            </a:r>
            <a:r>
              <a:rPr lang="en-GB">
                <a:solidFill>
                  <a:srgbClr val="000000"/>
                </a:solidFill>
                <a:latin typeface="Arial"/>
                <a:cs typeface="Arial"/>
              </a:rPr>
              <a:t>way they</a:t>
            </a:r>
            <a:r>
              <a:rPr lang="en-GB" b="0" i="0" u="none" strike="noStrike">
                <a:solidFill>
                  <a:srgbClr val="000000"/>
                </a:solidFill>
                <a:effectLst/>
                <a:latin typeface="Arial"/>
                <a:cs typeface="Arial"/>
              </a:rPr>
              <a:t> operate by making the staff more self-efficient so they are more equipped for patients.</a:t>
            </a:r>
            <a:r>
              <a:rPr lang="en-GB">
                <a:solidFill>
                  <a:srgbClr val="000000"/>
                </a:solidFill>
                <a:latin typeface="Arial"/>
                <a:cs typeface="Arial"/>
              </a:rPr>
              <a:t> </a:t>
            </a:r>
            <a:endParaRPr lang="en-GB" b="0" i="0" u="none" strike="noStrike">
              <a:solidFill>
                <a:srgbClr val="000000"/>
              </a:solidFill>
              <a:effectLst/>
              <a:latin typeface="Arial" panose="020B0604020202020204" pitchFamily="34" charset="0"/>
            </a:endParaRPr>
          </a:p>
        </p:txBody>
      </p:sp>
      <p:sp>
        <p:nvSpPr>
          <p:cNvPr id="9" name="TextBox 8">
            <a:extLst>
              <a:ext uri="{FF2B5EF4-FFF2-40B4-BE49-F238E27FC236}">
                <a16:creationId xmlns:a16="http://schemas.microsoft.com/office/drawing/2014/main" id="{AA5DBBD1-5267-D2F2-CBAF-A924B94A1731}"/>
              </a:ext>
            </a:extLst>
          </p:cNvPr>
          <p:cNvSpPr txBox="1"/>
          <p:nvPr/>
        </p:nvSpPr>
        <p:spPr>
          <a:xfrm>
            <a:off x="2163" y="3720597"/>
            <a:ext cx="7153732" cy="1985159"/>
          </a:xfrm>
          <a:prstGeom prst="rect">
            <a:avLst/>
          </a:prstGeom>
          <a:noFill/>
        </p:spPr>
        <p:txBody>
          <a:bodyPr wrap="square" lIns="91440" tIns="45720" rIns="91440" bIns="45720" rtlCol="0" anchor="t">
            <a:spAutoFit/>
          </a:bodyPr>
          <a:lstStyle/>
          <a:p>
            <a:pPr marL="0" indent="0" rtl="0">
              <a:lnSpc>
                <a:spcPct val="150000"/>
              </a:lnSpc>
              <a:spcBef>
                <a:spcPts val="0"/>
              </a:spcBef>
              <a:spcAft>
                <a:spcPts val="0"/>
              </a:spcAft>
              <a:buNone/>
            </a:pPr>
            <a:r>
              <a:rPr lang="en-GB" sz="1600" b="0" i="0" u="none" strike="noStrike" dirty="0">
                <a:solidFill>
                  <a:srgbClr val="000000"/>
                </a:solidFill>
                <a:effectLst/>
                <a:latin typeface="Arial"/>
                <a:cs typeface="Arial"/>
              </a:rPr>
              <a:t>Benefits:</a:t>
            </a:r>
            <a:endParaRPr lang="en-GB" sz="1600" dirty="0">
              <a:solidFill>
                <a:srgbClr val="000000"/>
              </a:solidFill>
              <a:latin typeface="Arial"/>
              <a:cs typeface="Arial"/>
            </a:endParaRPr>
          </a:p>
          <a:p>
            <a:pPr algn="just">
              <a:lnSpc>
                <a:spcPct val="150000"/>
              </a:lnSpc>
            </a:pPr>
            <a:r>
              <a:rPr lang="en-GB" dirty="0">
                <a:solidFill>
                  <a:srgbClr val="000000"/>
                </a:solidFill>
                <a:latin typeface="Arial"/>
                <a:cs typeface="Arial"/>
              </a:rPr>
              <a:t>They can alter their workload in which the healthcare sector because being able to better meet the needs of the patients,</a:t>
            </a:r>
            <a:r>
              <a:rPr lang="en-GB" b="0" i="0" u="none" strike="noStrike" dirty="0">
                <a:solidFill>
                  <a:srgbClr val="000000"/>
                </a:solidFill>
                <a:effectLst/>
                <a:latin typeface="Arial"/>
                <a:cs typeface="Arial"/>
              </a:rPr>
              <a:t> </a:t>
            </a:r>
            <a:r>
              <a:rPr lang="en-GB" dirty="0">
                <a:solidFill>
                  <a:srgbClr val="000000"/>
                </a:solidFill>
                <a:latin typeface="Arial"/>
                <a:cs typeface="Arial"/>
              </a:rPr>
              <a:t>T</a:t>
            </a:r>
            <a:r>
              <a:rPr lang="en-GB" b="0" i="0" u="none" strike="noStrike" dirty="0">
                <a:solidFill>
                  <a:srgbClr val="000000"/>
                </a:solidFill>
                <a:effectLst/>
                <a:latin typeface="Arial"/>
                <a:cs typeface="Arial"/>
              </a:rPr>
              <a:t>his will have a positive impact on those working in in productivity.</a:t>
            </a:r>
            <a:endParaRPr lang="en-GB">
              <a:latin typeface="Arial"/>
              <a:cs typeface="Arial"/>
            </a:endParaRPr>
          </a:p>
          <a:p>
            <a:endParaRPr lang="en-GB"/>
          </a:p>
        </p:txBody>
      </p:sp>
      <p:sp>
        <p:nvSpPr>
          <p:cNvPr id="4" name="TextBox 3">
            <a:extLst>
              <a:ext uri="{FF2B5EF4-FFF2-40B4-BE49-F238E27FC236}">
                <a16:creationId xmlns:a16="http://schemas.microsoft.com/office/drawing/2014/main" id="{28FE4643-C0FB-AD15-F9DA-4F88D467D543}"/>
              </a:ext>
            </a:extLst>
          </p:cNvPr>
          <p:cNvSpPr txBox="1"/>
          <p:nvPr/>
        </p:nvSpPr>
        <p:spPr>
          <a:xfrm>
            <a:off x="-1" y="6443381"/>
            <a:ext cx="341219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(2003-2023, hightechdigital.com)</a:t>
            </a:r>
            <a:endParaRPr lang="en-GB" sz="1400" dirty="0" err="1"/>
          </a:p>
        </p:txBody>
      </p:sp>
    </p:spTree>
    <p:extLst>
      <p:ext uri="{BB962C8B-B14F-4D97-AF65-F5344CB8AC3E}">
        <p14:creationId xmlns:p14="http://schemas.microsoft.com/office/powerpoint/2010/main" val="256991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14A1B69-F82D-4322-9669-42AC0CB70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3DCDE861-D4EA-A2D8-1077-BA0766C8D4AE}"/>
              </a:ext>
            </a:extLst>
          </p:cNvPr>
          <p:cNvSpPr>
            <a:spLocks noGrp="1"/>
          </p:cNvSpPr>
          <p:nvPr>
            <p:ph type="title"/>
          </p:nvPr>
        </p:nvSpPr>
        <p:spPr>
          <a:xfrm>
            <a:off x="1191965" y="215054"/>
            <a:ext cx="9792707" cy="650121"/>
          </a:xfrm>
        </p:spPr>
        <p:txBody>
          <a:bodyPr anchor="b">
            <a:noAutofit/>
          </a:bodyPr>
          <a:lstStyle/>
          <a:p>
            <a:pPr algn="ctr"/>
            <a:r>
              <a:rPr lang="en-GB" sz="4900" u="sng">
                <a:latin typeface="Arial"/>
                <a:cs typeface="Arial"/>
              </a:rPr>
              <a:t>The importance</a:t>
            </a:r>
          </a:p>
        </p:txBody>
      </p:sp>
      <p:sp>
        <p:nvSpPr>
          <p:cNvPr id="3" name="Content Placeholder 2">
            <a:extLst>
              <a:ext uri="{FF2B5EF4-FFF2-40B4-BE49-F238E27FC236}">
                <a16:creationId xmlns:a16="http://schemas.microsoft.com/office/drawing/2014/main" id="{6DEC8144-CF80-50D2-7489-75D30E0E12DF}"/>
              </a:ext>
            </a:extLst>
          </p:cNvPr>
          <p:cNvSpPr>
            <a:spLocks noGrp="1"/>
          </p:cNvSpPr>
          <p:nvPr>
            <p:ph idx="1"/>
          </p:nvPr>
        </p:nvSpPr>
        <p:spPr>
          <a:xfrm>
            <a:off x="542692" y="1149167"/>
            <a:ext cx="9781507" cy="2145541"/>
          </a:xfrm>
        </p:spPr>
        <p:txBody>
          <a:bodyPr vert="horz" lIns="91440" tIns="45720" rIns="91440" bIns="45720" rtlCol="0" anchor="t">
            <a:noAutofit/>
          </a:bodyPr>
          <a:lstStyle/>
          <a:p>
            <a:pPr marL="205740" indent="-205740" defTabSz="822960">
              <a:lnSpc>
                <a:spcPct val="170000"/>
              </a:lnSpc>
              <a:spcBef>
                <a:spcPts val="0"/>
              </a:spcBef>
              <a:spcAft>
                <a:spcPts val="600"/>
              </a:spcAft>
            </a:pPr>
            <a:r>
              <a:rPr lang="en-GB" sz="1800" dirty="0">
                <a:solidFill>
                  <a:srgbClr val="000000"/>
                </a:solidFill>
                <a:latin typeface="Arial"/>
                <a:cs typeface="Arial"/>
              </a:rPr>
              <a:t>Allows for range of commination using multimedia, where the healthcare can the store theses records and allows it to formulate images of these reports too. Which will allow doctors to use labs to work on people who are sick.</a:t>
            </a:r>
            <a:endParaRPr lang="en-GB" sz="1800" b="0" i="0" u="none" strike="noStrike" dirty="0">
              <a:solidFill>
                <a:srgbClr val="000000"/>
              </a:solidFill>
              <a:effectLst/>
              <a:latin typeface="Arial"/>
              <a:cs typeface="Arial"/>
            </a:endParaRPr>
          </a:p>
        </p:txBody>
      </p:sp>
      <p:sp>
        <p:nvSpPr>
          <p:cNvPr id="4" name="TextBox 3">
            <a:extLst>
              <a:ext uri="{FF2B5EF4-FFF2-40B4-BE49-F238E27FC236}">
                <a16:creationId xmlns:a16="http://schemas.microsoft.com/office/drawing/2014/main" id="{D5F35863-7A98-37EB-6FFA-E529B51A398B}"/>
              </a:ext>
            </a:extLst>
          </p:cNvPr>
          <p:cNvSpPr txBox="1"/>
          <p:nvPr/>
        </p:nvSpPr>
        <p:spPr>
          <a:xfrm>
            <a:off x="536991" y="4402649"/>
            <a:ext cx="8143866" cy="1569660"/>
          </a:xfrm>
          <a:prstGeom prst="rect">
            <a:avLst/>
          </a:prstGeom>
          <a:noFill/>
        </p:spPr>
        <p:txBody>
          <a:bodyPr wrap="square" lIns="91440" tIns="45720" rIns="91440" bIns="45720" rtlCol="0" anchor="t">
            <a:spAutoFit/>
          </a:bodyPr>
          <a:lstStyle/>
          <a:p>
            <a:pPr defTabSz="822960">
              <a:spcAft>
                <a:spcPts val="600"/>
              </a:spcAft>
            </a:pPr>
            <a:endParaRPr lang="en-GB" sz="1400" kern="1200" dirty="0">
              <a:solidFill>
                <a:srgbClr val="000000"/>
              </a:solidFill>
              <a:latin typeface="Arial" panose="020B0604020202020204" pitchFamily="34" charset="0"/>
              <a:cs typeface="Arial"/>
            </a:endParaRPr>
          </a:p>
          <a:p>
            <a:pPr marL="257175" indent="-257175" defTabSz="822960">
              <a:lnSpc>
                <a:spcPct val="150000"/>
              </a:lnSpc>
              <a:spcAft>
                <a:spcPts val="600"/>
              </a:spcAft>
              <a:buFont typeface="Arial" panose="020B0604020202020204" pitchFamily="34" charset="0"/>
              <a:buChar char="•"/>
            </a:pPr>
            <a:r>
              <a:rPr lang="en-GB" kern="1200" dirty="0">
                <a:solidFill>
                  <a:srgbClr val="000000"/>
                </a:solidFill>
                <a:latin typeface="Arial"/>
                <a:cs typeface="Arial"/>
              </a:rPr>
              <a:t>Communication allows them to share personal records of patients</a:t>
            </a:r>
            <a:r>
              <a:rPr lang="en-GB" dirty="0">
                <a:solidFill>
                  <a:srgbClr val="000000"/>
                </a:solidFill>
                <a:latin typeface="Arial"/>
                <a:cs typeface="Arial"/>
              </a:rPr>
              <a:t>. Using emails, SMS, phone calls and letters.</a:t>
            </a:r>
            <a:endParaRPr lang="en-GB" kern="1200" dirty="0">
              <a:solidFill>
                <a:schemeClr val="tx1"/>
              </a:solidFill>
              <a:latin typeface="Arial"/>
              <a:cs typeface="Arial"/>
            </a:endParaRPr>
          </a:p>
          <a:p>
            <a:pPr>
              <a:spcAft>
                <a:spcPts val="600"/>
              </a:spcAft>
            </a:pPr>
            <a:endParaRPr lang="en-GB"/>
          </a:p>
        </p:txBody>
      </p:sp>
      <p:pic>
        <p:nvPicPr>
          <p:cNvPr id="5" name="Picture 5" descr="Logo&#10;&#10;Description automatically generated">
            <a:extLst>
              <a:ext uri="{FF2B5EF4-FFF2-40B4-BE49-F238E27FC236}">
                <a16:creationId xmlns:a16="http://schemas.microsoft.com/office/drawing/2014/main" id="{023A2162-FDA3-6B94-2387-12FAE1B879F7}"/>
              </a:ext>
            </a:extLst>
          </p:cNvPr>
          <p:cNvPicPr>
            <a:picLocks noChangeAspect="1"/>
          </p:cNvPicPr>
          <p:nvPr/>
        </p:nvPicPr>
        <p:blipFill>
          <a:blip r:embed="rId3"/>
          <a:stretch>
            <a:fillRect/>
          </a:stretch>
        </p:blipFill>
        <p:spPr>
          <a:xfrm>
            <a:off x="8745216" y="3614070"/>
            <a:ext cx="2487668" cy="2095382"/>
          </a:xfrm>
          <a:prstGeom prst="rect">
            <a:avLst/>
          </a:prstGeom>
        </p:spPr>
      </p:pic>
      <p:sp>
        <p:nvSpPr>
          <p:cNvPr id="6" name="TextBox 5">
            <a:extLst>
              <a:ext uri="{FF2B5EF4-FFF2-40B4-BE49-F238E27FC236}">
                <a16:creationId xmlns:a16="http://schemas.microsoft.com/office/drawing/2014/main" id="{C7AE6CEC-7A5F-D85A-8D30-A699C23E2376}"/>
              </a:ext>
            </a:extLst>
          </p:cNvPr>
          <p:cNvSpPr txBox="1"/>
          <p:nvPr/>
        </p:nvSpPr>
        <p:spPr>
          <a:xfrm>
            <a:off x="537882" y="6493809"/>
            <a:ext cx="47568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(Leewayhertz.com 2013. Communication)</a:t>
            </a:r>
            <a:endParaRPr lang="en-US" dirty="0"/>
          </a:p>
        </p:txBody>
      </p:sp>
      <p:sp>
        <p:nvSpPr>
          <p:cNvPr id="7" name="TextBox 6">
            <a:extLst>
              <a:ext uri="{FF2B5EF4-FFF2-40B4-BE49-F238E27FC236}">
                <a16:creationId xmlns:a16="http://schemas.microsoft.com/office/drawing/2014/main" id="{A4F62EED-0DB1-259C-992A-E5C82BB8733B}"/>
              </a:ext>
            </a:extLst>
          </p:cNvPr>
          <p:cNvSpPr txBox="1"/>
          <p:nvPr/>
        </p:nvSpPr>
        <p:spPr>
          <a:xfrm>
            <a:off x="745191" y="3092823"/>
            <a:ext cx="7194176"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000" dirty="0">
                <a:latin typeface="Arial"/>
                <a:ea typeface="+mn-lt"/>
                <a:cs typeface="+mn-lt"/>
              </a:rPr>
              <a:t>•</a:t>
            </a:r>
            <a:r>
              <a:rPr lang="en-US" dirty="0">
                <a:latin typeface="Arial"/>
                <a:ea typeface="+mn-lt"/>
                <a:cs typeface="+mn-lt"/>
              </a:rPr>
              <a:t>Able to make better decisions based on a patient, this means that what medicines they would need to receive and what operations they need.</a:t>
            </a:r>
            <a:endParaRPr lang="en-US">
              <a:latin typeface="Arial"/>
              <a:cs typeface="Calibri" panose="020F0502020204030204"/>
            </a:endParaRPr>
          </a:p>
          <a:p>
            <a:pPr marL="285750" indent="-285750" algn="l">
              <a:buFont typeface="Arial"/>
              <a:buChar char="•"/>
            </a:pPr>
            <a:endParaRPr lang="en-US" dirty="0">
              <a:cs typeface="Calibri" panose="020F0502020204030204"/>
            </a:endParaRPr>
          </a:p>
        </p:txBody>
      </p:sp>
    </p:spTree>
    <p:extLst>
      <p:ext uri="{BB962C8B-B14F-4D97-AF65-F5344CB8AC3E}">
        <p14:creationId xmlns:p14="http://schemas.microsoft.com/office/powerpoint/2010/main" val="790978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circle(in)">
                                      <p:cBhvr>
                                        <p:cTn id="16"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509C8-B0BE-EFA2-0178-D7660BCE416D}"/>
              </a:ext>
            </a:extLst>
          </p:cNvPr>
          <p:cNvSpPr>
            <a:spLocks noGrp="1"/>
          </p:cNvSpPr>
          <p:nvPr>
            <p:ph type="title"/>
          </p:nvPr>
        </p:nvSpPr>
        <p:spPr>
          <a:xfrm>
            <a:off x="717885" y="4177"/>
            <a:ext cx="6080158" cy="737832"/>
          </a:xfrm>
        </p:spPr>
        <p:txBody>
          <a:bodyPr>
            <a:normAutofit/>
          </a:bodyPr>
          <a:lstStyle/>
          <a:p>
            <a:r>
              <a:rPr lang="en-GB" u="sng">
                <a:latin typeface="Arial"/>
                <a:cs typeface="Calibri Light"/>
              </a:rPr>
              <a:t>How is it secured?</a:t>
            </a:r>
            <a:endParaRPr lang="en-GB" u="sng">
              <a:latin typeface="Arial"/>
            </a:endParaRPr>
          </a:p>
        </p:txBody>
      </p:sp>
      <p:sp>
        <p:nvSpPr>
          <p:cNvPr id="8" name="Content Placeholder 7">
            <a:extLst>
              <a:ext uri="{FF2B5EF4-FFF2-40B4-BE49-F238E27FC236}">
                <a16:creationId xmlns:a16="http://schemas.microsoft.com/office/drawing/2014/main" id="{65497177-0ACC-082C-11A6-711568204B44}"/>
              </a:ext>
            </a:extLst>
          </p:cNvPr>
          <p:cNvSpPr>
            <a:spLocks noGrp="1"/>
          </p:cNvSpPr>
          <p:nvPr>
            <p:ph idx="1"/>
          </p:nvPr>
        </p:nvSpPr>
        <p:spPr>
          <a:xfrm>
            <a:off x="-4011" y="916244"/>
            <a:ext cx="7640884" cy="1423982"/>
          </a:xfrm>
        </p:spPr>
        <p:txBody>
          <a:bodyPr vert="horz" lIns="91440" tIns="45720" rIns="91440" bIns="45720" rtlCol="0" anchor="t">
            <a:normAutofit/>
          </a:bodyPr>
          <a:lstStyle/>
          <a:p>
            <a:pPr>
              <a:lnSpc>
                <a:spcPct val="150000"/>
              </a:lnSpc>
            </a:pPr>
            <a:r>
              <a:rPr lang="en-GB" sz="1800" dirty="0">
                <a:latin typeface="Arial"/>
                <a:cs typeface="Arial"/>
              </a:rPr>
              <a:t>Data and information are usually in maximum security, only access is by using key cards, passwords, numerical codes etc.</a:t>
            </a:r>
            <a:endParaRPr lang="en-US" sz="1800">
              <a:cs typeface="Calibri" panose="020F0502020204030204"/>
            </a:endParaRPr>
          </a:p>
          <a:p>
            <a:endParaRPr lang="en-US" sz="1800" dirty="0">
              <a:cs typeface="Calibri"/>
            </a:endParaRPr>
          </a:p>
        </p:txBody>
      </p:sp>
      <p:pic>
        <p:nvPicPr>
          <p:cNvPr id="4" name="Picture 4">
            <a:extLst>
              <a:ext uri="{FF2B5EF4-FFF2-40B4-BE49-F238E27FC236}">
                <a16:creationId xmlns:a16="http://schemas.microsoft.com/office/drawing/2014/main" id="{FCB879FB-8FCA-AEF8-8BE4-70D6E3F94F38}"/>
              </a:ext>
            </a:extLst>
          </p:cNvPr>
          <p:cNvPicPr>
            <a:picLocks noChangeAspect="1"/>
          </p:cNvPicPr>
          <p:nvPr/>
        </p:nvPicPr>
        <p:blipFill rotWithShape="1">
          <a:blip r:embed="rId2"/>
          <a:srcRect l="23924" r="1803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7C9A1A81-ECF7-325B-9A05-29AB45441123}"/>
              </a:ext>
            </a:extLst>
          </p:cNvPr>
          <p:cNvSpPr txBox="1"/>
          <p:nvPr/>
        </p:nvSpPr>
        <p:spPr>
          <a:xfrm>
            <a:off x="-226451" y="2651313"/>
            <a:ext cx="6932050" cy="872034"/>
          </a:xfrm>
          <a:prstGeom prst="rect">
            <a:avLst/>
          </a:prstGeom>
          <a:noFill/>
        </p:spPr>
        <p:txBody>
          <a:bodyPr wrap="square" lIns="91440" tIns="45720" rIns="91440" bIns="45720" rtlCol="0" anchor="t">
            <a:spAutoFit/>
          </a:bodyPr>
          <a:lstStyle/>
          <a:p>
            <a:pPr marL="387350" indent="-285750" fontAlgn="base">
              <a:lnSpc>
                <a:spcPct val="150000"/>
              </a:lnSpc>
              <a:buFont typeface="Arial" panose="020B0604020202020204" pitchFamily="34" charset="0"/>
              <a:buChar char="•"/>
            </a:pPr>
            <a:r>
              <a:rPr lang="en-GB" b="0" i="0" u="none" strike="noStrike" dirty="0">
                <a:solidFill>
                  <a:srgbClr val="000000"/>
                </a:solidFill>
                <a:effectLst/>
                <a:latin typeface="Arial"/>
                <a:cs typeface="Arial"/>
              </a:rPr>
              <a:t>Data is also secured by making a backup data in case there has been some form of hacking</a:t>
            </a:r>
            <a:r>
              <a:rPr lang="en-GB" dirty="0">
                <a:solidFill>
                  <a:srgbClr val="000000"/>
                </a:solidFill>
                <a:latin typeface="Arial"/>
                <a:cs typeface="Arial"/>
              </a:rPr>
              <a:t> or crashes.</a:t>
            </a:r>
            <a:endParaRPr lang="en-GB" b="0" i="0" u="none" strike="noStrike" dirty="0">
              <a:solidFill>
                <a:srgbClr val="000000"/>
              </a:solidFill>
              <a:effectLst/>
              <a:latin typeface="Arial"/>
              <a:cs typeface="Arial"/>
            </a:endParaRPr>
          </a:p>
        </p:txBody>
      </p:sp>
      <p:sp>
        <p:nvSpPr>
          <p:cNvPr id="9" name="TextBox 8">
            <a:extLst>
              <a:ext uri="{FF2B5EF4-FFF2-40B4-BE49-F238E27FC236}">
                <a16:creationId xmlns:a16="http://schemas.microsoft.com/office/drawing/2014/main" id="{229B17FD-E5DB-FB5B-8EDF-367DBB3021E1}"/>
              </a:ext>
            </a:extLst>
          </p:cNvPr>
          <p:cNvSpPr txBox="1"/>
          <p:nvPr/>
        </p:nvSpPr>
        <p:spPr>
          <a:xfrm>
            <a:off x="-92766" y="4192602"/>
            <a:ext cx="6663636" cy="2031325"/>
          </a:xfrm>
          <a:prstGeom prst="rect">
            <a:avLst/>
          </a:prstGeom>
          <a:noFill/>
        </p:spPr>
        <p:txBody>
          <a:bodyPr wrap="square" lIns="91440" tIns="45720" rIns="91440" bIns="45720" rtlCol="0" anchor="t">
            <a:spAutoFit/>
          </a:bodyPr>
          <a:lstStyle/>
          <a:p>
            <a:pPr marL="285750" indent="-285750">
              <a:lnSpc>
                <a:spcPct val="150000"/>
              </a:lnSpc>
              <a:buFont typeface="Arial" panose="020B0604020202020204" pitchFamily="34" charset="0"/>
              <a:buChar char="•"/>
            </a:pPr>
            <a:r>
              <a:rPr lang="en-GB" dirty="0">
                <a:solidFill>
                  <a:srgbClr val="000000"/>
                </a:solidFill>
                <a:latin typeface="Arial"/>
                <a:cs typeface="Arial"/>
              </a:rPr>
              <a:t>Safeguarding</a:t>
            </a:r>
            <a:r>
              <a:rPr lang="en-GB" b="0" i="0" u="none" strike="noStrike" dirty="0">
                <a:solidFill>
                  <a:srgbClr val="000000"/>
                </a:solidFill>
                <a:effectLst/>
                <a:latin typeface="Arial"/>
                <a:cs typeface="Arial"/>
              </a:rPr>
              <a:t> tools that are implemented to ensure any data and information is safe. For example,  legislation, security standards and toolkits, independent advisory bodies and a national data opt-out</a:t>
            </a:r>
            <a:endParaRPr lang="en-GB" b="0" dirty="0">
              <a:effectLst/>
              <a:latin typeface="Arial"/>
              <a:cs typeface="Arial"/>
            </a:endParaRPr>
          </a:p>
          <a:p>
            <a:endParaRPr lang="en-GB"/>
          </a:p>
        </p:txBody>
      </p:sp>
      <p:sp>
        <p:nvSpPr>
          <p:cNvPr id="3" name="TextBox 2">
            <a:extLst>
              <a:ext uri="{FF2B5EF4-FFF2-40B4-BE49-F238E27FC236}">
                <a16:creationId xmlns:a16="http://schemas.microsoft.com/office/drawing/2014/main" id="{C688A98F-3B4C-1947-5321-AC1FE4674622}"/>
              </a:ext>
            </a:extLst>
          </p:cNvPr>
          <p:cNvSpPr txBox="1"/>
          <p:nvPr/>
        </p:nvSpPr>
        <p:spPr>
          <a:xfrm>
            <a:off x="403411" y="6320117"/>
            <a:ext cx="3714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(NHS England- July 2019)</a:t>
            </a:r>
            <a:endParaRPr lang="en-GB" dirty="0"/>
          </a:p>
        </p:txBody>
      </p:sp>
    </p:spTree>
    <p:extLst>
      <p:ext uri="{BB962C8B-B14F-4D97-AF65-F5344CB8AC3E}">
        <p14:creationId xmlns:p14="http://schemas.microsoft.com/office/powerpoint/2010/main" val="732433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p:tgtEl>
                                          <p:spTgt spid="9"/>
                                        </p:tgtEl>
                                        <p:attrNameLst>
                                          <p:attrName>ppt_y</p:attrName>
                                        </p:attrNameLst>
                                      </p:cBhvr>
                                      <p:tavLst>
                                        <p:tav tm="0">
                                          <p:val>
                                            <p:strVal val="#ppt_y+#ppt_h*1.125000"/>
                                          </p:val>
                                        </p:tav>
                                        <p:tav tm="100000">
                                          <p:val>
                                            <p:strVal val="#ppt_y"/>
                                          </p:val>
                                        </p:tav>
                                      </p:tavLst>
                                    </p:anim>
                                    <p:animEffect transition="in" filter="wipe(up)">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6"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curtain, furniture, red&#10;&#10;Description automatically generated">
            <a:extLst>
              <a:ext uri="{FF2B5EF4-FFF2-40B4-BE49-F238E27FC236}">
                <a16:creationId xmlns:a16="http://schemas.microsoft.com/office/drawing/2014/main" id="{AF71AD2B-FFDF-4FA7-B20B-844D234397EE}"/>
              </a:ext>
            </a:extLst>
          </p:cNvPr>
          <p:cNvPicPr>
            <a:picLocks noChangeAspect="1"/>
          </p:cNvPicPr>
          <p:nvPr/>
        </p:nvPicPr>
        <p:blipFill rotWithShape="1">
          <a:blip r:embed="rId2"/>
          <a:srcRect r="1302" b="1"/>
          <a:stretch/>
        </p:blipFill>
        <p:spPr>
          <a:xfrm>
            <a:off x="2522356" y="10"/>
            <a:ext cx="9669642" cy="6857990"/>
          </a:xfrm>
          <a:prstGeom prst="rect">
            <a:avLst/>
          </a:prstGeom>
        </p:spPr>
      </p:pic>
      <p:sp>
        <p:nvSpPr>
          <p:cNvPr id="43" name="Rectangle 4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91B8E8-BE37-26B7-5108-77C1B199F62E}"/>
              </a:ext>
            </a:extLst>
          </p:cNvPr>
          <p:cNvSpPr>
            <a:spLocks noGrp="1"/>
          </p:cNvSpPr>
          <p:nvPr>
            <p:ph type="title"/>
          </p:nvPr>
        </p:nvSpPr>
        <p:spPr>
          <a:xfrm>
            <a:off x="838200" y="365125"/>
            <a:ext cx="3822189" cy="1899912"/>
          </a:xfrm>
        </p:spPr>
        <p:txBody>
          <a:bodyPr>
            <a:normAutofit/>
          </a:bodyPr>
          <a:lstStyle/>
          <a:p>
            <a:r>
              <a:rPr lang="en-GB" sz="4000">
                <a:cs typeface="Calibri Light"/>
              </a:rPr>
              <a:t>Conclusion</a:t>
            </a:r>
            <a:endParaRPr lang="en-GB" sz="4000"/>
          </a:p>
        </p:txBody>
      </p:sp>
      <p:sp>
        <p:nvSpPr>
          <p:cNvPr id="3" name="Content Placeholder 2">
            <a:extLst>
              <a:ext uri="{FF2B5EF4-FFF2-40B4-BE49-F238E27FC236}">
                <a16:creationId xmlns:a16="http://schemas.microsoft.com/office/drawing/2014/main" id="{8AFEEFE8-65B5-5250-9562-8B7AFE23960E}"/>
              </a:ext>
            </a:extLst>
          </p:cNvPr>
          <p:cNvSpPr>
            <a:spLocks noGrp="1"/>
          </p:cNvSpPr>
          <p:nvPr>
            <p:ph idx="1"/>
          </p:nvPr>
        </p:nvSpPr>
        <p:spPr>
          <a:xfrm>
            <a:off x="-4010" y="2434201"/>
            <a:ext cx="4664399" cy="3742762"/>
          </a:xfrm>
        </p:spPr>
        <p:txBody>
          <a:bodyPr vert="horz" lIns="91440" tIns="45720" rIns="91440" bIns="45720" rtlCol="0">
            <a:normAutofit/>
          </a:bodyPr>
          <a:lstStyle/>
          <a:p>
            <a:pPr marL="0" indent="0">
              <a:buNone/>
            </a:pPr>
            <a:r>
              <a:rPr lang="en-GB" sz="2000">
                <a:latin typeface="Arial"/>
                <a:cs typeface="Calibri" panose="020F0502020204030204"/>
              </a:rPr>
              <a:t>By gaining these information, I am hoping you have all understand the use of data and information within the healthcare sector, the importance of it and the security of the data too.</a:t>
            </a: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r>
              <a:rPr lang="en-GB" sz="2000" dirty="0">
                <a:cs typeface="Calibri" panose="020F0502020204030204"/>
              </a:rPr>
              <a:t>THE END!!!!</a:t>
            </a:r>
          </a:p>
        </p:txBody>
      </p:sp>
    </p:spTree>
    <p:extLst>
      <p:ext uri="{BB962C8B-B14F-4D97-AF65-F5344CB8AC3E}">
        <p14:creationId xmlns:p14="http://schemas.microsoft.com/office/powerpoint/2010/main" val="3237339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p:txBody>
          <a:bodyPr rtlCol="0" anchor="b" anchorCtr="0"/>
          <a:lstStyle/>
          <a:p>
            <a:pPr rtl="0"/>
            <a:r>
              <a:rPr lang="en-GB" dirty="0"/>
              <a:t>The use of Digital Communication, Collaboration and Participation </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p:txBody>
          <a:bodyPr rtlCol="0"/>
          <a:lstStyle/>
          <a:p>
            <a:pPr rtl="0"/>
            <a:r>
              <a:rPr lang="en-GB" dirty="0"/>
              <a:t>Name</a:t>
            </a:r>
            <a:r>
              <a:rPr lang="en-US" dirty="0"/>
              <a:t>: patience </a:t>
            </a:r>
            <a:r>
              <a:rPr lang="en-US" dirty="0" err="1"/>
              <a:t>iriuwa</a:t>
            </a:r>
            <a:r>
              <a:rPr lang="en-US" dirty="0"/>
              <a:t> Solomon..</a:t>
            </a:r>
          </a:p>
          <a:p>
            <a:pPr rtl="0"/>
            <a:r>
              <a:rPr lang="en-US" dirty="0"/>
              <a:t>Student number: 2233993.</a:t>
            </a:r>
            <a:endParaRPr lang="en-GB" dirty="0"/>
          </a:p>
        </p:txBody>
      </p:sp>
    </p:spTree>
    <p:extLst>
      <p:ext uri="{BB962C8B-B14F-4D97-AF65-F5344CB8AC3E}">
        <p14:creationId xmlns:p14="http://schemas.microsoft.com/office/powerpoint/2010/main" val="3974408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1470993" y="428625"/>
            <a:ext cx="8984972" cy="1226974"/>
          </a:xfrm>
        </p:spPr>
        <p:txBody>
          <a:bodyPr rtlCol="0">
            <a:noAutofit/>
          </a:bodyPr>
          <a:lstStyle/>
          <a:p>
            <a:pPr algn="ctr" rtl="0"/>
            <a:r>
              <a:rPr lang="en-GB" sz="2800" dirty="0">
                <a:latin typeface="Arial" panose="020B0604020202020204" pitchFamily="34" charset="0"/>
                <a:cs typeface="Arial" panose="020B0604020202020204" pitchFamily="34" charset="0"/>
              </a:rPr>
              <a:t>The Use of Digital Communication, Collaboration and Participation in Healthcare Efficiency</a:t>
            </a: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840623" y="1934817"/>
            <a:ext cx="10092420" cy="3938247"/>
          </a:xfrm>
        </p:spPr>
        <p:txBody>
          <a:bodyPr rtlCol="0">
            <a:normAutofit/>
          </a:bodyPr>
          <a:lstStyle/>
          <a:p>
            <a:pPr rtl="0"/>
            <a:r>
              <a:rPr lang="en-US" dirty="0">
                <a:solidFill>
                  <a:schemeClr val="tx1"/>
                </a:solidFill>
                <a:effectLst/>
                <a:latin typeface="Arial" panose="020B0604020202020204" pitchFamily="34" charset="0"/>
              </a:rPr>
              <a:t>Digital communication, collaboration, and participation have been found to be used in many </a:t>
            </a:r>
            <a:r>
              <a:rPr lang="en-US" dirty="0">
                <a:solidFill>
                  <a:schemeClr val="tx1"/>
                </a:solidFill>
                <a:latin typeface="Arial" panose="020B0604020202020204" pitchFamily="34" charset="0"/>
              </a:rPr>
              <a:t>cases to improve efficiency in healthcare (</a:t>
            </a:r>
            <a:r>
              <a:rPr lang="en-GB" dirty="0" err="1">
                <a:solidFill>
                  <a:schemeClr val="tx1"/>
                </a:solidFill>
                <a:effectLst/>
                <a:latin typeface="Arial" panose="020B0604020202020204" pitchFamily="34" charset="0"/>
              </a:rPr>
              <a:t>Otte-Trojel</a:t>
            </a:r>
            <a:r>
              <a:rPr lang="en-GB" dirty="0">
                <a:solidFill>
                  <a:schemeClr val="tx1"/>
                </a:solidFill>
                <a:latin typeface="Arial" panose="020B0604020202020204" pitchFamily="34" charset="0"/>
              </a:rPr>
              <a:t>, </a:t>
            </a:r>
            <a:r>
              <a:rPr lang="en-GB" dirty="0">
                <a:solidFill>
                  <a:schemeClr val="tx1"/>
                </a:solidFill>
                <a:effectLst/>
                <a:latin typeface="Arial" panose="020B0604020202020204" pitchFamily="34" charset="0"/>
              </a:rPr>
              <a:t>2011)</a:t>
            </a:r>
            <a:r>
              <a:rPr lang="en-US" dirty="0">
                <a:solidFill>
                  <a:schemeClr val="tx1"/>
                </a:solidFill>
                <a:latin typeface="Arial" panose="020B0604020202020204" pitchFamily="34" charset="0"/>
              </a:rPr>
              <a:t>. For instance, It has been shown that there are several benefits to getting medical treatment and information online easily. Some of these benefits include:</a:t>
            </a:r>
          </a:p>
          <a:p>
            <a:pPr rtl="0"/>
            <a:r>
              <a:rPr lang="en-US" dirty="0">
                <a:solidFill>
                  <a:schemeClr val="tx1"/>
                </a:solidFill>
                <a:latin typeface="Arial" panose="020B0604020202020204" pitchFamily="34" charset="0"/>
              </a:rPr>
              <a:t>a. Expanded access to and use of information.</a:t>
            </a:r>
          </a:p>
          <a:p>
            <a:pPr rtl="0"/>
            <a:r>
              <a:rPr lang="en-US" dirty="0">
                <a:solidFill>
                  <a:schemeClr val="tx1"/>
                </a:solidFill>
                <a:latin typeface="Arial" panose="020B0604020202020204" pitchFamily="34" charset="0"/>
              </a:rPr>
              <a:t>b. Greater individual control over that information via customisation and anonymity</a:t>
            </a:r>
          </a:p>
          <a:p>
            <a:pPr rtl="0"/>
            <a:r>
              <a:rPr lang="en-US" dirty="0">
                <a:solidFill>
                  <a:schemeClr val="tx1"/>
                </a:solidFill>
                <a:latin typeface="Arial" panose="020B0604020202020204" pitchFamily="34" charset="0"/>
              </a:rPr>
              <a:t>c. Greater agency for previously powerless groups (as long as they have adequate access to usable technology).</a:t>
            </a:r>
          </a:p>
          <a:p>
            <a:pPr rtl="0"/>
            <a:r>
              <a:rPr lang="en-US" dirty="0">
                <a:solidFill>
                  <a:schemeClr val="tx1"/>
                </a:solidFill>
                <a:effectLst/>
                <a:latin typeface="Arial" panose="020B0604020202020204" pitchFamily="34" charset="0"/>
              </a:rPr>
              <a:t>d. Improving patient experience and population health</a:t>
            </a:r>
          </a:p>
          <a:p>
            <a:pPr rtl="0"/>
            <a:r>
              <a:rPr lang="en-US" dirty="0">
                <a:solidFill>
                  <a:schemeClr val="tx1"/>
                </a:solidFill>
                <a:latin typeface="Arial" panose="020B0604020202020204" pitchFamily="34" charset="0"/>
              </a:rPr>
              <a:t>e. Decreasing per capita cost of Care</a:t>
            </a:r>
            <a:endParaRPr lang="en-US" dirty="0">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66189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2345636" y="285672"/>
            <a:ext cx="8984972" cy="1226974"/>
          </a:xfrm>
        </p:spPr>
        <p:txBody>
          <a:bodyPr rtlCol="0">
            <a:noAutofit/>
          </a:bodyPr>
          <a:lstStyle/>
          <a:p>
            <a:pPr algn="ctr" rtl="0"/>
            <a:r>
              <a:rPr lang="en-US" sz="2800" dirty="0">
                <a:latin typeface="Arial" panose="020B0604020202020204" pitchFamily="34" charset="0"/>
                <a:cs typeface="Arial" panose="020B0604020202020204" pitchFamily="34" charset="0"/>
              </a:rPr>
              <a:t>Digital communication, collaboration and Participation Tools for Healthcare Efficiency</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490330" y="1655599"/>
            <a:ext cx="7394713" cy="5089758"/>
          </a:xfrm>
        </p:spPr>
        <p:txBody>
          <a:bodyPr rtlCol="0">
            <a:normAutofit fontScale="77500" lnSpcReduction="20000"/>
          </a:bodyPr>
          <a:lstStyle/>
          <a:p>
            <a:pPr rtl="0">
              <a:lnSpc>
                <a:spcPct val="120000"/>
              </a:lnSpc>
            </a:pPr>
            <a:r>
              <a:rPr lang="en-US" dirty="0">
                <a:latin typeface="Arial" panose="020B0604020202020204" pitchFamily="34" charset="0"/>
                <a:cs typeface="Arial" panose="020B0604020202020204" pitchFamily="34" charset="0"/>
              </a:rPr>
              <a:t>It has been shown that many areas of the healthcare system use digital communication services, such as self-management, mental health care, and health promotion (</a:t>
            </a:r>
            <a:r>
              <a:rPr lang="en-GB" dirty="0" err="1">
                <a:effectLst/>
                <a:latin typeface="Arial" panose="020B0604020202020204" pitchFamily="34" charset="0"/>
              </a:rPr>
              <a:t>Arnberg</a:t>
            </a:r>
            <a:r>
              <a:rPr lang="en-GB" dirty="0">
                <a:effectLst/>
                <a:latin typeface="Arial" panose="020B0604020202020204" pitchFamily="34" charset="0"/>
              </a:rPr>
              <a:t> et al., 2014</a:t>
            </a:r>
            <a:r>
              <a:rPr lang="en-US" dirty="0">
                <a:latin typeface="Arial" panose="020B0604020202020204" pitchFamily="34" charset="0"/>
                <a:cs typeface="Arial" panose="020B0604020202020204" pitchFamily="34" charset="0"/>
              </a:rPr>
              <a:t>). Some of the categories of use of digital communication tools include;</a:t>
            </a:r>
          </a:p>
          <a:p>
            <a:pPr rtl="0">
              <a:lnSpc>
                <a:spcPct val="120000"/>
              </a:lnSpc>
            </a:pPr>
            <a:r>
              <a:rPr lang="en-US" dirty="0">
                <a:latin typeface="Arial" panose="020B0604020202020204" pitchFamily="34" charset="0"/>
                <a:cs typeface="Arial" panose="020B0604020202020204" pitchFamily="34" charset="0"/>
              </a:rPr>
              <a:t>Online health communities (e.g. health forums, targeted social forums);</a:t>
            </a:r>
          </a:p>
          <a:p>
            <a:pPr rtl="0">
              <a:lnSpc>
                <a:spcPct val="120000"/>
              </a:lnSpc>
            </a:pPr>
            <a:r>
              <a:rPr lang="en-US" dirty="0">
                <a:latin typeface="Arial" panose="020B0604020202020204" pitchFamily="34" charset="0"/>
                <a:cs typeface="Arial" panose="020B0604020202020204" pitchFamily="34" charset="0"/>
              </a:rPr>
              <a:t>Online information resources (e.g. health information portals/websites, private health</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advice, shared health records);</a:t>
            </a:r>
          </a:p>
          <a:p>
            <a:pPr rtl="0">
              <a:lnSpc>
                <a:spcPct val="120000"/>
              </a:lnSpc>
            </a:pPr>
            <a:r>
              <a:rPr lang="en-US" dirty="0">
                <a:latin typeface="Arial" panose="020B0604020202020204" pitchFamily="34" charset="0"/>
                <a:cs typeface="Arial" panose="020B0604020202020204" pitchFamily="34" charset="0"/>
              </a:rPr>
              <a:t>• Health monitoring technologies (e.g. online health assessment resources, </a:t>
            </a:r>
            <a:r>
              <a:rPr lang="en-US" dirty="0" err="1">
                <a:latin typeface="Arial" panose="020B0604020202020204" pitchFamily="34" charset="0"/>
                <a:cs typeface="Arial" panose="020B0604020202020204" pitchFamily="34" charset="0"/>
              </a:rPr>
              <a:t>personalised</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physical activity systems, body signal monitors, remote physical activity monitors); </a:t>
            </a:r>
          </a:p>
          <a:p>
            <a:pPr rtl="0">
              <a:lnSpc>
                <a:spcPct val="120000"/>
              </a:lnSpc>
            </a:pP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Technologies to motivate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(e.g. Smartphone applications (</a:t>
            </a:r>
            <a:r>
              <a:rPr lang="en-US" dirty="0" err="1">
                <a:latin typeface="Arial" panose="020B0604020202020204" pitchFamily="34" charset="0"/>
                <a:cs typeface="Arial" panose="020B0604020202020204" pitchFamily="34" charset="0"/>
              </a:rPr>
              <a:t>iApps</a:t>
            </a:r>
            <a:r>
              <a:rPr lang="en-US" dirty="0">
                <a:latin typeface="Arial" panose="020B0604020202020204" pitchFamily="34" charset="0"/>
                <a:cs typeface="Arial" panose="020B0604020202020204" pitchFamily="34" charset="0"/>
              </a:rPr>
              <a:t>), mobile health</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services, e-health promotion tools, online self-help tools, sports gadgets).</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36A73A20-B41F-E244-D7C6-A83E66C4BD0A}"/>
              </a:ext>
            </a:extLst>
          </p:cNvPr>
          <p:cNvSpPr/>
          <p:nvPr/>
        </p:nvSpPr>
        <p:spPr>
          <a:xfrm>
            <a:off x="7785378" y="5202401"/>
            <a:ext cx="4306957" cy="636104"/>
          </a:xfrm>
          <a:prstGeom prst="rect">
            <a:avLst/>
          </a:prstGeom>
          <a:noFill/>
          <a:ln>
            <a:noFill/>
          </a:ln>
        </p:spPr>
        <p:style>
          <a:lnRef idx="2">
            <a:schemeClr val="dk1"/>
          </a:lnRef>
          <a:fillRef idx="1">
            <a:schemeClr val="lt1"/>
          </a:fillRef>
          <a:effectRef idx="0">
            <a:schemeClr val="dk1"/>
          </a:effectRef>
          <a:fontRef idx="minor">
            <a:schemeClr val="dk1"/>
          </a:fontRef>
        </p:style>
        <p:txBody>
          <a:bodyPr rtlCol="0" anchor="ctr"/>
          <a:lstStyle/>
          <a:p>
            <a:pPr algn="ctr"/>
            <a:r>
              <a:rPr lang="en-US" sz="1800" dirty="0">
                <a:solidFill>
                  <a:schemeClr val="tx1"/>
                </a:solidFill>
                <a:effectLst/>
                <a:latin typeface="Arial" panose="020B0604020202020204" pitchFamily="34" charset="0"/>
              </a:rPr>
              <a:t>Digital communication and Collaboration Tools (source: Hill et al., 2011)</a:t>
            </a:r>
            <a:endParaRPr lang="en-GB" dirty="0"/>
          </a:p>
        </p:txBody>
      </p:sp>
      <p:pic>
        <p:nvPicPr>
          <p:cNvPr id="11" name="Picture 10">
            <a:extLst>
              <a:ext uri="{FF2B5EF4-FFF2-40B4-BE49-F238E27FC236}">
                <a16:creationId xmlns:a16="http://schemas.microsoft.com/office/drawing/2014/main" id="{92D85BD3-0B87-5B30-8C46-101E45D1D477}"/>
              </a:ext>
            </a:extLst>
          </p:cNvPr>
          <p:cNvPicPr>
            <a:picLocks noChangeAspect="1"/>
          </p:cNvPicPr>
          <p:nvPr/>
        </p:nvPicPr>
        <p:blipFill>
          <a:blip r:embed="rId3"/>
          <a:stretch>
            <a:fillRect/>
          </a:stretch>
        </p:blipFill>
        <p:spPr>
          <a:xfrm>
            <a:off x="7785378" y="1655599"/>
            <a:ext cx="4320208" cy="3235984"/>
          </a:xfrm>
          <a:prstGeom prst="rect">
            <a:avLst/>
          </a:prstGeom>
        </p:spPr>
      </p:pic>
    </p:spTree>
    <p:extLst>
      <p:ext uri="{BB962C8B-B14F-4D97-AF65-F5344CB8AC3E}">
        <p14:creationId xmlns:p14="http://schemas.microsoft.com/office/powerpoint/2010/main" val="3230290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8CC6-FF60-4FC8-BA35-52A8BDDCF95E}"/>
              </a:ext>
            </a:extLst>
          </p:cNvPr>
          <p:cNvSpPr>
            <a:spLocks noGrp="1"/>
          </p:cNvSpPr>
          <p:nvPr>
            <p:ph type="title"/>
          </p:nvPr>
        </p:nvSpPr>
        <p:spPr>
          <a:xfrm>
            <a:off x="761735" y="472938"/>
            <a:ext cx="6156051" cy="2076450"/>
          </a:xfrm>
        </p:spPr>
        <p:txBody>
          <a:bodyPr rtlCol="0"/>
          <a:lstStyle/>
          <a:p>
            <a:pPr rtl="0"/>
            <a:r>
              <a:rPr lang="en-GB" dirty="0"/>
              <a:t>Conclusion</a:t>
            </a:r>
          </a:p>
        </p:txBody>
      </p:sp>
      <p:sp>
        <p:nvSpPr>
          <p:cNvPr id="3" name="Content Placeholder 2">
            <a:extLst>
              <a:ext uri="{FF2B5EF4-FFF2-40B4-BE49-F238E27FC236}">
                <a16:creationId xmlns:a16="http://schemas.microsoft.com/office/drawing/2014/main" id="{BF0E0066-50A4-4BA2-9D04-DA968D2AB1C6}"/>
              </a:ext>
            </a:extLst>
          </p:cNvPr>
          <p:cNvSpPr>
            <a:spLocks noGrp="1"/>
          </p:cNvSpPr>
          <p:nvPr>
            <p:ph idx="1"/>
          </p:nvPr>
        </p:nvSpPr>
        <p:spPr>
          <a:xfrm>
            <a:off x="225287" y="2766150"/>
            <a:ext cx="6997147" cy="2986087"/>
          </a:xfrm>
        </p:spPr>
        <p:txBody>
          <a:bodyPr rtlCol="0">
            <a:noAutofit/>
          </a:bodyPr>
          <a:lstStyle/>
          <a:p>
            <a:pPr algn="just"/>
            <a:r>
              <a:rPr lang="en-GB" dirty="0">
                <a:solidFill>
                  <a:schemeClr val="tx1">
                    <a:alpha val="70000"/>
                  </a:schemeClr>
                </a:solidFill>
                <a:latin typeface="Arial" panose="020B0604020202020204" pitchFamily="34" charset="0"/>
                <a:cs typeface="Arial" panose="020B0604020202020204" pitchFamily="34" charset="0"/>
              </a:rPr>
              <a:t>Digital communication, collaboration and participation improve healthcare and enhances patient experience. In addition, there can be an easy flow of information between patients and healthcare personnel. This makes it an essential practice to improve the efficiency of healthcare systems</a:t>
            </a:r>
          </a:p>
        </p:txBody>
      </p:sp>
    </p:spTree>
    <p:extLst>
      <p:ext uri="{BB962C8B-B14F-4D97-AF65-F5344CB8AC3E}">
        <p14:creationId xmlns:p14="http://schemas.microsoft.com/office/powerpoint/2010/main" val="2185475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p:txBody>
          <a:bodyPr rtlCol="0"/>
          <a:lstStyle/>
          <a:p>
            <a:pPr rtl="0"/>
            <a:r>
              <a:rPr lang="en-GB"/>
              <a:t>Thank you</a:t>
            </a:r>
          </a:p>
        </p:txBody>
      </p:sp>
      <p:pic>
        <p:nvPicPr>
          <p:cNvPr id="6" name="Picture Placeholder 5" descr="Photo of a bunch of clean artist paintbrushes">
            <a:extLst>
              <a:ext uri="{FF2B5EF4-FFF2-40B4-BE49-F238E27FC236}">
                <a16:creationId xmlns:a16="http://schemas.microsoft.com/office/drawing/2014/main" id="{D7D1C07D-75DD-4A12-9C4C-A9C3E052A3D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71" b="71"/>
          <a:stretch/>
        </p:blipFill>
        <p:spPr/>
      </p:pic>
      <p:sp>
        <p:nvSpPr>
          <p:cNvPr id="3" name="Content Placeholder 2">
            <a:extLst>
              <a:ext uri="{FF2B5EF4-FFF2-40B4-BE49-F238E27FC236}">
                <a16:creationId xmlns:a16="http://schemas.microsoft.com/office/drawing/2014/main" id="{02F80182-DF99-445E-8055-837D597C38A5}"/>
              </a:ext>
            </a:extLst>
          </p:cNvPr>
          <p:cNvSpPr>
            <a:spLocks noGrp="1"/>
          </p:cNvSpPr>
          <p:nvPr>
            <p:ph idx="1"/>
          </p:nvPr>
        </p:nvSpPr>
        <p:spPr/>
        <p:txBody>
          <a:bodyPr rtlCol="0"/>
          <a:lstStyle/>
          <a:p>
            <a:pPr rtl="0"/>
            <a:r>
              <a:rPr lang="en-GB"/>
              <a:t>Presenter name</a:t>
            </a:r>
          </a:p>
          <a:p>
            <a:pPr rtl="0"/>
            <a:r>
              <a:rPr lang="en-GB"/>
              <a:t>Email address</a:t>
            </a:r>
          </a:p>
          <a:p>
            <a:pPr rtl="0"/>
            <a:r>
              <a:rPr lang="en-GB"/>
              <a:t>Website address</a:t>
            </a:r>
          </a:p>
        </p:txBody>
      </p:sp>
      <p:sp>
        <p:nvSpPr>
          <p:cNvPr id="7" name="Date Placeholder 6">
            <a:extLst>
              <a:ext uri="{FF2B5EF4-FFF2-40B4-BE49-F238E27FC236}">
                <a16:creationId xmlns:a16="http://schemas.microsoft.com/office/drawing/2014/main" id="{3A354B2E-C37D-4B68-9B83-A941B747CCED}"/>
              </a:ext>
            </a:extLst>
          </p:cNvPr>
          <p:cNvSpPr>
            <a:spLocks noGrp="1"/>
          </p:cNvSpPr>
          <p:nvPr>
            <p:ph type="dt" sz="half" idx="10"/>
          </p:nvPr>
        </p:nvSpPr>
        <p:spPr/>
        <p:txBody>
          <a:bodyPr rtlCol="0"/>
          <a:lstStyle/>
          <a:p>
            <a:pPr rtl="0"/>
            <a:r>
              <a:rPr lang="en-GB"/>
              <a:t>3/1/20XX</a:t>
            </a:r>
          </a:p>
        </p:txBody>
      </p:sp>
      <p:sp>
        <p:nvSpPr>
          <p:cNvPr id="8" name="Footer Placeholder 7">
            <a:extLst>
              <a:ext uri="{FF2B5EF4-FFF2-40B4-BE49-F238E27FC236}">
                <a16:creationId xmlns:a16="http://schemas.microsoft.com/office/drawing/2014/main" id="{F60FABF8-6F79-4985-A2FB-99DAD9E63042}"/>
              </a:ext>
            </a:extLst>
          </p:cNvPr>
          <p:cNvSpPr>
            <a:spLocks noGrp="1"/>
          </p:cNvSpPr>
          <p:nvPr>
            <p:ph type="ftr" sz="quarter" idx="11"/>
          </p:nvPr>
        </p:nvSpPr>
        <p:spPr/>
        <p:txBody>
          <a:bodyPr rtlCol="0"/>
          <a:lstStyle/>
          <a:p>
            <a:pPr rtl="0"/>
            <a:r>
              <a:rPr lang="en-GB"/>
              <a:t>SAMPLE FOOTER TEXT</a:t>
            </a:r>
          </a:p>
        </p:txBody>
      </p:sp>
      <p:sp>
        <p:nvSpPr>
          <p:cNvPr id="9" name="Slide Number Placeholder 8">
            <a:extLst>
              <a:ext uri="{FF2B5EF4-FFF2-40B4-BE49-F238E27FC236}">
                <a16:creationId xmlns:a16="http://schemas.microsoft.com/office/drawing/2014/main" id="{88A55AA7-3B73-477B-A886-58F8E99420E9}"/>
              </a:ext>
            </a:extLst>
          </p:cNvPr>
          <p:cNvSpPr>
            <a:spLocks noGrp="1"/>
          </p:cNvSpPr>
          <p:nvPr>
            <p:ph type="sldNum" sz="quarter" idx="12"/>
          </p:nvPr>
        </p:nvSpPr>
        <p:spPr/>
        <p:txBody>
          <a:bodyPr rtlCol="0"/>
          <a:lstStyle/>
          <a:p>
            <a:pPr rtl="0"/>
            <a:fld id="{28844951-7827-47D4-8276-7DDE1FA7D85A}" type="slidenum">
              <a:rPr lang="en-GB" smtClean="0"/>
              <a:pPr rtl="0"/>
              <a:t>13</a:t>
            </a:fld>
            <a:endParaRPr lang="en-GB"/>
          </a:p>
        </p:txBody>
      </p:sp>
    </p:spTree>
    <p:extLst>
      <p:ext uri="{BB962C8B-B14F-4D97-AF65-F5344CB8AC3E}">
        <p14:creationId xmlns:p14="http://schemas.microsoft.com/office/powerpoint/2010/main" val="3611478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76655" y="1138137"/>
            <a:ext cx="8258783" cy="4503907"/>
          </a:xfrm>
          <a:prstGeom prst="roundRect">
            <a:avLst/>
          </a:prstGeom>
          <a:noFill/>
          <a:ln>
            <a:noFill/>
          </a:ln>
        </p:spPr>
        <p:style>
          <a:lnRef idx="0">
            <a:scrgbClr r="0" g="0" b="0"/>
          </a:lnRef>
          <a:fillRef idx="0">
            <a:scrgbClr r="0" g="0" b="0"/>
          </a:fillRef>
          <a:effectRef idx="0">
            <a:scrgbClr r="0" g="0" b="0"/>
          </a:effectRef>
          <a:fontRef idx="minor">
            <a:schemeClr val="lt1"/>
          </a:fontRef>
        </p:style>
        <p:txBody>
          <a:bodyPr rtlCol="0" anchor="ctr"/>
          <a:lstStyle/>
          <a:p>
            <a:pPr lvl="0" algn="ctr">
              <a:lnSpc>
                <a:spcPct val="150000"/>
              </a:lnSpc>
              <a:spcBef>
                <a:spcPts val="1000"/>
              </a:spcBef>
            </a:pPr>
            <a:r>
              <a:rPr lang="en-US" sz="2000" dirty="0">
                <a:solidFill>
                  <a:prstClr val="white"/>
                </a:solidFill>
                <a:latin typeface="Arial" panose="020B0604020202020204" pitchFamily="34" charset="0"/>
                <a:cs typeface="Arial" panose="020B0604020202020204" pitchFamily="34" charset="0"/>
              </a:rPr>
              <a:t>Module Code and Title: LCHS4002, Digital Skills and Research Methods</a:t>
            </a:r>
          </a:p>
          <a:p>
            <a:pPr lvl="0" algn="ctr">
              <a:lnSpc>
                <a:spcPct val="150000"/>
              </a:lnSpc>
              <a:spcBef>
                <a:spcPts val="1000"/>
              </a:spcBef>
            </a:pPr>
            <a:r>
              <a:rPr lang="en-US" sz="2000" dirty="0">
                <a:solidFill>
                  <a:prstClr val="white"/>
                </a:solidFill>
                <a:latin typeface="Arial" panose="020B0604020202020204" pitchFamily="34" charset="0"/>
                <a:cs typeface="Arial" panose="020B0604020202020204" pitchFamily="34" charset="0"/>
              </a:rPr>
              <a:t>Assessment Title: Assessment 2, Research skills for healthcare</a:t>
            </a:r>
          </a:p>
          <a:p>
            <a:pPr lvl="0" algn="ctr">
              <a:lnSpc>
                <a:spcPct val="150000"/>
              </a:lnSpc>
              <a:spcBef>
                <a:spcPts val="1000"/>
              </a:spcBef>
            </a:pPr>
            <a:r>
              <a:rPr lang="en-US" sz="2000" dirty="0">
                <a:solidFill>
                  <a:prstClr val="white"/>
                </a:solidFill>
                <a:latin typeface="Arial" panose="020B0604020202020204" pitchFamily="34" charset="0"/>
                <a:cs typeface="Arial" panose="020B0604020202020204" pitchFamily="34" charset="0"/>
              </a:rPr>
              <a:t>Student Name: </a:t>
            </a:r>
            <a:r>
              <a:rPr lang="en-US" sz="2000" dirty="0" err="1">
                <a:solidFill>
                  <a:prstClr val="white"/>
                </a:solidFill>
                <a:latin typeface="Arial" panose="020B0604020202020204" pitchFamily="34" charset="0"/>
                <a:cs typeface="Arial" panose="020B0604020202020204" pitchFamily="34" charset="0"/>
              </a:rPr>
              <a:t>Monsurul</a:t>
            </a:r>
            <a:r>
              <a:rPr lang="en-US" sz="2000" dirty="0">
                <a:solidFill>
                  <a:prstClr val="white"/>
                </a:solidFill>
                <a:latin typeface="Arial" panose="020B0604020202020204" pitchFamily="34" charset="0"/>
                <a:cs typeface="Arial" panose="020B0604020202020204" pitchFamily="34" charset="0"/>
              </a:rPr>
              <a:t> </a:t>
            </a:r>
            <a:r>
              <a:rPr lang="en-US" sz="2000" dirty="0" err="1">
                <a:solidFill>
                  <a:prstClr val="white"/>
                </a:solidFill>
                <a:latin typeface="Arial" panose="020B0604020202020204" pitchFamily="34" charset="0"/>
                <a:cs typeface="Arial" panose="020B0604020202020204" pitchFamily="34" charset="0"/>
              </a:rPr>
              <a:t>Hoque</a:t>
            </a:r>
            <a:endParaRPr lang="en-US" sz="2000" dirty="0">
              <a:solidFill>
                <a:prstClr val="white"/>
              </a:solidFill>
              <a:latin typeface="Arial" panose="020B0604020202020204" pitchFamily="34" charset="0"/>
              <a:cs typeface="Arial" panose="020B0604020202020204" pitchFamily="34" charset="0"/>
            </a:endParaRPr>
          </a:p>
          <a:p>
            <a:pPr lvl="0" algn="ctr">
              <a:lnSpc>
                <a:spcPct val="150000"/>
              </a:lnSpc>
              <a:spcBef>
                <a:spcPts val="1000"/>
              </a:spcBef>
            </a:pPr>
            <a:r>
              <a:rPr lang="en-US" sz="2000" dirty="0">
                <a:solidFill>
                  <a:prstClr val="white"/>
                </a:solidFill>
                <a:latin typeface="Arial" panose="020B0604020202020204" pitchFamily="34" charset="0"/>
                <a:cs typeface="Arial" panose="020B0604020202020204" pitchFamily="34" charset="0"/>
              </a:rPr>
              <a:t>Student Number: 2228235</a:t>
            </a:r>
          </a:p>
          <a:p>
            <a:pPr lvl="0" algn="ctr">
              <a:lnSpc>
                <a:spcPct val="150000"/>
              </a:lnSpc>
              <a:spcBef>
                <a:spcPts val="1000"/>
              </a:spcBef>
            </a:pPr>
            <a:r>
              <a:rPr lang="en-US" sz="2000" dirty="0">
                <a:solidFill>
                  <a:prstClr val="white"/>
                </a:solidFill>
                <a:latin typeface="Arial" panose="020B0604020202020204" pitchFamily="34" charset="0"/>
                <a:cs typeface="Arial" panose="020B0604020202020204" pitchFamily="34" charset="0"/>
              </a:rPr>
              <a:t>Lecturer Name: Samuel </a:t>
            </a:r>
            <a:r>
              <a:rPr lang="en-US" sz="2000" dirty="0" err="1">
                <a:solidFill>
                  <a:prstClr val="white"/>
                </a:solidFill>
                <a:latin typeface="Arial" panose="020B0604020202020204" pitchFamily="34" charset="0"/>
                <a:cs typeface="Arial" panose="020B0604020202020204" pitchFamily="34" charset="0"/>
              </a:rPr>
              <a:t>Abah</a:t>
            </a:r>
            <a:endParaRPr lang="en-US" sz="2000" dirty="0">
              <a:solidFill>
                <a:prstClr val="white"/>
              </a:solidFill>
              <a:latin typeface="Arial" panose="020B0604020202020204" pitchFamily="34" charset="0"/>
              <a:cs typeface="Arial" panose="020B0604020202020204" pitchFamily="34" charset="0"/>
            </a:endParaRPr>
          </a:p>
          <a:p>
            <a:pPr lvl="0" algn="ctr">
              <a:lnSpc>
                <a:spcPct val="150000"/>
              </a:lnSpc>
              <a:spcBef>
                <a:spcPts val="1000"/>
              </a:spcBef>
            </a:pPr>
            <a:r>
              <a:rPr lang="en-US" sz="2000" dirty="0">
                <a:solidFill>
                  <a:prstClr val="white"/>
                </a:solidFill>
                <a:latin typeface="Arial" panose="020B0604020202020204" pitchFamily="34" charset="0"/>
                <a:cs typeface="Arial" panose="020B0604020202020204" pitchFamily="34" charset="0"/>
              </a:rPr>
              <a:t>Covered Topic: Use of technology during the Covid-19 pandemic</a:t>
            </a:r>
          </a:p>
        </p:txBody>
      </p:sp>
    </p:spTree>
    <p:extLst>
      <p:ext uri="{BB962C8B-B14F-4D97-AF65-F5344CB8AC3E}">
        <p14:creationId xmlns:p14="http://schemas.microsoft.com/office/powerpoint/2010/main" val="3085177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961" y="953311"/>
            <a:ext cx="2923162" cy="4669276"/>
          </a:xfrm>
          <a:noFill/>
        </p:spPr>
        <p:txBody>
          <a:bodyPr>
            <a:normAutofit/>
          </a:bodyPr>
          <a:lstStyle/>
          <a:p>
            <a:pPr algn="ctr"/>
            <a:r>
              <a:rPr lang="en-US" dirty="0">
                <a:solidFill>
                  <a:schemeClr val="tx1"/>
                </a:solidFill>
                <a:latin typeface="Arial" panose="020B0604020202020204" pitchFamily="34" charset="0"/>
                <a:cs typeface="Arial" panose="020B0604020202020204" pitchFamily="34" charset="0"/>
              </a:rPr>
              <a:t>Use of technology during the Covid-19 pandemic</a:t>
            </a:r>
          </a:p>
        </p:txBody>
      </p:sp>
      <p:sp>
        <p:nvSpPr>
          <p:cNvPr id="4" name="Rounded Rectangle 3"/>
          <p:cNvSpPr/>
          <p:nvPr/>
        </p:nvSpPr>
        <p:spPr>
          <a:xfrm>
            <a:off x="382552" y="1259633"/>
            <a:ext cx="11411338" cy="5439747"/>
          </a:xfrm>
          <a:prstGeom prst="roundRect">
            <a:avLst/>
          </a:prstGeom>
          <a:noFill/>
          <a:ln>
            <a:noFill/>
          </a:ln>
        </p:spPr>
        <p:style>
          <a:lnRef idx="0">
            <a:scrgbClr r="0" g="0" b="0"/>
          </a:lnRef>
          <a:fillRef idx="0">
            <a:scrgbClr r="0" g="0" b="0"/>
          </a:fillRef>
          <a:effectRef idx="0">
            <a:scrgbClr r="0" g="0" b="0"/>
          </a:effectRef>
          <a:fontRef idx="minor">
            <a:schemeClr val="lt1"/>
          </a:fontRef>
        </p:style>
        <p:txBody>
          <a:bodyPr rtlCol="0" anchor="ctr"/>
          <a:lstStyle/>
          <a:p>
            <a:pPr marL="285750" indent="-285750" algn="just">
              <a:lnSpc>
                <a:spcPct val="170000"/>
              </a:lnSpc>
              <a:buFont typeface="Arial" panose="020B0604020202020204" pitchFamily="34" charset="0"/>
              <a:buChar char="•"/>
            </a:pPr>
            <a:endParaRPr lang="en-US" sz="2400" dirty="0">
              <a:solidFill>
                <a:schemeClr val="tx1"/>
              </a:solidFill>
              <a:latin typeface="Arial" panose="020B0604020202020204" pitchFamily="34" charset="0"/>
              <a:cs typeface="Arial" panose="020B0604020202020204" pitchFamily="34" charset="0"/>
            </a:endParaRPr>
          </a:p>
        </p:txBody>
      </p:sp>
      <p:sp>
        <p:nvSpPr>
          <p:cNvPr id="3" name="Rectangle 2"/>
          <p:cNvSpPr/>
          <p:nvPr/>
        </p:nvSpPr>
        <p:spPr>
          <a:xfrm>
            <a:off x="3618689" y="1844030"/>
            <a:ext cx="7879404" cy="2308324"/>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Technology transformed healthcare during COVID-19</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Integration of technology minimized virus risk</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Importance of technology in healthcare highlighted</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Adoption of technology accelerated during pandemic</a:t>
            </a:r>
          </a:p>
        </p:txBody>
      </p:sp>
    </p:spTree>
    <p:extLst>
      <p:ext uri="{BB962C8B-B14F-4D97-AF65-F5344CB8AC3E}">
        <p14:creationId xmlns:p14="http://schemas.microsoft.com/office/powerpoint/2010/main" val="915158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81" y="1099225"/>
            <a:ext cx="3015574" cy="4357991"/>
          </a:xfrm>
        </p:spPr>
        <p:txBody>
          <a:bodyPr>
            <a:normAutofit/>
          </a:bodyPr>
          <a:lstStyle/>
          <a:p>
            <a:pPr algn="ctr"/>
            <a:r>
              <a:rPr lang="en-US" dirty="0">
                <a:solidFill>
                  <a:schemeClr val="tx1"/>
                </a:solidFill>
                <a:latin typeface="Arial" panose="020B0604020202020204" pitchFamily="34" charset="0"/>
                <a:cs typeface="Arial" panose="020B0604020202020204" pitchFamily="34" charset="0"/>
              </a:rPr>
              <a:t>Use of technology during the Covid-19 pandemic (</a:t>
            </a:r>
            <a:r>
              <a:rPr lang="en-US" dirty="0" err="1">
                <a:solidFill>
                  <a:schemeClr val="tx1"/>
                </a:solidFill>
                <a:latin typeface="Arial" panose="020B0604020202020204" pitchFamily="34" charset="0"/>
                <a:cs typeface="Arial" panose="020B0604020202020204" pitchFamily="34" charset="0"/>
              </a:rPr>
              <a:t>Con’t</a:t>
            </a:r>
            <a:r>
              <a:rPr lang="en-US" dirty="0">
                <a:solidFill>
                  <a:schemeClr val="tx1"/>
                </a:solidFill>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3929974" y="833206"/>
            <a:ext cx="7727766" cy="5425434"/>
          </a:xfrm>
        </p:spPr>
        <p:txBody>
          <a:bodyPr>
            <a:noAutofit/>
          </a:bodyPr>
          <a:lstStyle/>
          <a:p>
            <a:pPr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Use of telemedicine increased during pandemic</a:t>
            </a:r>
          </a:p>
          <a:p>
            <a:pPr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Patients received medical care remotely</a:t>
            </a:r>
          </a:p>
          <a:p>
            <a:pPr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Wearables and remote monitoring were used to track health</a:t>
            </a:r>
          </a:p>
          <a:p>
            <a:pPr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Contact tracing apps to track virus spread</a:t>
            </a:r>
          </a:p>
          <a:p>
            <a:pPr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Data analytics tools to monitor virus spread</a:t>
            </a:r>
          </a:p>
          <a:p>
            <a:pPr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Potential hotspots and at-risk populations had been predicted successfully </a:t>
            </a:r>
          </a:p>
        </p:txBody>
      </p:sp>
    </p:spTree>
    <p:extLst>
      <p:ext uri="{BB962C8B-B14F-4D97-AF65-F5344CB8AC3E}">
        <p14:creationId xmlns:p14="http://schemas.microsoft.com/office/powerpoint/2010/main" val="2977400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71" y="1293778"/>
            <a:ext cx="2957208" cy="4270443"/>
          </a:xfrm>
        </p:spPr>
        <p:txBody>
          <a:bodyPr>
            <a:noAutofit/>
          </a:bodyPr>
          <a:lstStyle/>
          <a:p>
            <a:pPr algn="ctr"/>
            <a:r>
              <a:rPr lang="en-US" dirty="0">
                <a:solidFill>
                  <a:schemeClr val="tx1"/>
                </a:solidFill>
                <a:latin typeface="Arial" panose="020B0604020202020204" pitchFamily="34" charset="0"/>
                <a:cs typeface="Arial" panose="020B0604020202020204" pitchFamily="34" charset="0"/>
              </a:rPr>
              <a:t>Use of technology during the Covid-19 pandemic (</a:t>
            </a:r>
            <a:r>
              <a:rPr lang="en-US" dirty="0" err="1">
                <a:solidFill>
                  <a:schemeClr val="tx1"/>
                </a:solidFill>
                <a:latin typeface="Arial" panose="020B0604020202020204" pitchFamily="34" charset="0"/>
                <a:cs typeface="Arial" panose="020B0604020202020204" pitchFamily="34" charset="0"/>
              </a:rPr>
              <a:t>Con’t</a:t>
            </a:r>
            <a:r>
              <a:rPr lang="en-US" dirty="0">
                <a:solidFill>
                  <a:schemeClr val="tx1"/>
                </a:solidFill>
                <a:latin typeface="Arial" panose="020B0604020202020204" pitchFamily="34" charset="0"/>
                <a:cs typeface="Arial" panose="020B0604020202020204" pitchFamily="34" charset="0"/>
              </a:rPr>
              <a:t>)</a:t>
            </a:r>
          </a:p>
        </p:txBody>
      </p:sp>
      <p:sp>
        <p:nvSpPr>
          <p:cNvPr id="4" name="Rectangle 1"/>
          <p:cNvSpPr>
            <a:spLocks noGrp="1" noChangeArrowheads="1"/>
          </p:cNvSpPr>
          <p:nvPr>
            <p:ph idx="1"/>
          </p:nvPr>
        </p:nvSpPr>
        <p:spPr bwMode="auto">
          <a:xfrm>
            <a:off x="3637469" y="2118916"/>
            <a:ext cx="8004435" cy="22398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Arial" panose="020B0604020202020204" pitchFamily="34" charset="0"/>
              </a:rPr>
              <a:t>AI</a:t>
            </a:r>
            <a:r>
              <a:rPr kumimoji="0" lang="en-US" altLang="en-US" sz="2400" b="0" i="0" u="none" strike="noStrike" cap="none" normalizeH="0" dirty="0">
                <a:ln>
                  <a:noFill/>
                </a:ln>
                <a:solidFill>
                  <a:schemeClr val="tx1"/>
                </a:solidFill>
                <a:effectLst/>
                <a:latin typeface="Arial" panose="020B0604020202020204" pitchFamily="34" charset="0"/>
              </a:rPr>
              <a:t> and </a:t>
            </a:r>
            <a:r>
              <a:rPr kumimoji="0" lang="en-US" altLang="en-US" sz="2400" b="0" i="0" u="none" strike="noStrike" cap="none" normalizeH="0" baseline="0" dirty="0">
                <a:ln>
                  <a:noFill/>
                </a:ln>
                <a:solidFill>
                  <a:schemeClr val="tx1"/>
                </a:solidFill>
                <a:effectLst/>
                <a:latin typeface="Arial" panose="020B0604020202020204" pitchFamily="34" charset="0"/>
              </a:rPr>
              <a:t>ML have been used for COVID-19 diagnosis</a:t>
            </a:r>
          </a:p>
          <a:p>
            <a:pPr algn="just"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Arial" panose="020B0604020202020204" pitchFamily="34" charset="0"/>
              </a:rPr>
              <a:t>Tech manages vaccine distribution</a:t>
            </a:r>
            <a:r>
              <a:rPr kumimoji="0" lang="en-US" altLang="en-US" sz="2400" b="0" i="0" u="none" strike="noStrike" cap="none" normalizeH="0" dirty="0">
                <a:ln>
                  <a:noFill/>
                </a:ln>
                <a:solidFill>
                  <a:schemeClr val="tx1"/>
                </a:solidFill>
                <a:effectLst/>
                <a:latin typeface="Arial" panose="020B0604020202020204" pitchFamily="34" charset="0"/>
              </a:rPr>
              <a:t> and t</a:t>
            </a:r>
            <a:r>
              <a:rPr kumimoji="0" lang="en-US" altLang="en-US" sz="2400" b="0" i="0" u="none" strike="noStrike" cap="none" normalizeH="0" baseline="0" dirty="0">
                <a:ln>
                  <a:noFill/>
                </a:ln>
                <a:solidFill>
                  <a:schemeClr val="tx1"/>
                </a:solidFill>
                <a:effectLst/>
                <a:latin typeface="Arial" panose="020B0604020202020204" pitchFamily="34" charset="0"/>
              </a:rPr>
              <a:t>racking</a:t>
            </a:r>
          </a:p>
          <a:p>
            <a:pPr algn="just"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Arial" panose="020B0604020202020204" pitchFamily="34" charset="0"/>
              </a:rPr>
              <a:t>Online platforms have been</a:t>
            </a:r>
            <a:r>
              <a:rPr kumimoji="0" lang="en-US" altLang="en-US" sz="2400" b="0" i="0" u="none" strike="noStrike" cap="none" normalizeH="0" dirty="0">
                <a:ln>
                  <a:noFill/>
                </a:ln>
                <a:solidFill>
                  <a:schemeClr val="tx1"/>
                </a:solidFill>
                <a:effectLst/>
                <a:latin typeface="Arial" panose="020B0604020202020204" pitchFamily="34" charset="0"/>
              </a:rPr>
              <a:t> used </a:t>
            </a:r>
            <a:r>
              <a:rPr kumimoji="0" lang="en-US" altLang="en-US" sz="2400" b="0" i="0" u="none" strike="noStrike" cap="none" normalizeH="0" baseline="0" dirty="0">
                <a:ln>
                  <a:noFill/>
                </a:ln>
                <a:solidFill>
                  <a:schemeClr val="tx1"/>
                </a:solidFill>
                <a:effectLst/>
                <a:latin typeface="Arial" panose="020B0604020202020204" pitchFamily="34" charset="0"/>
              </a:rPr>
              <a:t>for remote training</a:t>
            </a:r>
          </a:p>
          <a:p>
            <a:pPr algn="just" eaLnBrk="0" fontAlgn="base" hangingPunct="0">
              <a:lnSpc>
                <a:spcPct val="150000"/>
              </a:lnSpc>
              <a:spcBef>
                <a:spcPct val="0"/>
              </a:spcBef>
              <a:spcAft>
                <a:spcPct val="0"/>
              </a:spcAft>
              <a:buClrTx/>
            </a:pPr>
            <a:r>
              <a:rPr lang="en-US" altLang="en-US" sz="2400" dirty="0">
                <a:solidFill>
                  <a:schemeClr val="tx1"/>
                </a:solidFill>
                <a:latin typeface="Arial" panose="020B0604020202020204" pitchFamily="34" charset="0"/>
              </a:rPr>
              <a:t>Healthcare p</a:t>
            </a:r>
            <a:r>
              <a:rPr kumimoji="0" lang="en-US" altLang="en-US" sz="2400" b="0" i="0" u="none" strike="noStrike" cap="none" normalizeH="0" baseline="0" dirty="0">
                <a:ln>
                  <a:noFill/>
                </a:ln>
                <a:solidFill>
                  <a:schemeClr val="tx1"/>
                </a:solidFill>
                <a:effectLst/>
                <a:latin typeface="Arial" panose="020B0604020202020204" pitchFamily="34" charset="0"/>
              </a:rPr>
              <a:t>roviders used tech for remote engagement </a:t>
            </a:r>
          </a:p>
        </p:txBody>
      </p:sp>
    </p:spTree>
    <p:extLst>
      <p:ext uri="{BB962C8B-B14F-4D97-AF65-F5344CB8AC3E}">
        <p14:creationId xmlns:p14="http://schemas.microsoft.com/office/powerpoint/2010/main" val="2953088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C7DA8DA3-6A4A-83D1-6527-C38B7925AEE2}"/>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23FC955F-6FB2-E6B4-E44D-2E46F4319CAE}"/>
              </a:ext>
            </a:extLst>
          </p:cNvPr>
          <p:cNvSpPr txBox="1">
            <a:spLocks noGrp="1"/>
          </p:cNvSpPr>
          <p:nvPr>
            <p:ph type="ctrTitle"/>
          </p:nvPr>
        </p:nvSpPr>
        <p:spPr>
          <a:xfrm>
            <a:off x="2078175" y="408325"/>
            <a:ext cx="7326090" cy="2227012"/>
          </a:xfrm>
        </p:spPr>
        <p:txBody>
          <a:bodyPr anchor="t"/>
          <a:lstStyle/>
          <a:p>
            <a:pPr lvl="0"/>
            <a:r>
              <a:rPr lang="en-GB" sz="2400" b="1" u="sng">
                <a:latin typeface="Arial"/>
                <a:cs typeface="Calibri"/>
              </a:rPr>
              <a:t> Digital Skills and Research Methods Presentation.</a:t>
            </a:r>
            <a:br>
              <a:rPr lang="en-GB" sz="2400" b="1">
                <a:latin typeface="Arial"/>
              </a:rPr>
            </a:br>
            <a:br>
              <a:rPr lang="en-GB" sz="2400">
                <a:latin typeface="Arial"/>
              </a:rPr>
            </a:br>
            <a:br>
              <a:rPr lang="en-GB" sz="5500"/>
            </a:br>
            <a:endParaRPr lang="en-GB" sz="5500"/>
          </a:p>
        </p:txBody>
      </p:sp>
      <p:grpSp>
        <p:nvGrpSpPr>
          <p:cNvPr id="4" name="Group 17">
            <a:extLst>
              <a:ext uri="{FF2B5EF4-FFF2-40B4-BE49-F238E27FC236}">
                <a16:creationId xmlns:a16="http://schemas.microsoft.com/office/drawing/2014/main" id="{350B764C-B459-415C-CD92-5E566AF58276}"/>
              </a:ext>
            </a:extLst>
          </p:cNvPr>
          <p:cNvGrpSpPr/>
          <p:nvPr/>
        </p:nvGrpSpPr>
        <p:grpSpPr>
          <a:xfrm>
            <a:off x="4925122" y="3602"/>
            <a:ext cx="7266874" cy="6854397"/>
            <a:chOff x="4925122" y="3602"/>
            <a:chExt cx="7266874" cy="6854397"/>
          </a:xfrm>
        </p:grpSpPr>
        <p:sp>
          <p:nvSpPr>
            <p:cNvPr id="5" name="Oval 18">
              <a:extLst>
                <a:ext uri="{FF2B5EF4-FFF2-40B4-BE49-F238E27FC236}">
                  <a16:creationId xmlns:a16="http://schemas.microsoft.com/office/drawing/2014/main" id="{C67DD449-53EE-8D0F-4216-D0D5291CF1F9}"/>
                </a:ext>
              </a:extLst>
            </p:cNvPr>
            <p:cNvSpPr/>
            <p:nvPr/>
          </p:nvSpPr>
          <p:spPr>
            <a:xfrm>
              <a:off x="4925122" y="1098002"/>
              <a:ext cx="5759997" cy="575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Oval 19">
              <a:extLst>
                <a:ext uri="{FF2B5EF4-FFF2-40B4-BE49-F238E27FC236}">
                  <a16:creationId xmlns:a16="http://schemas.microsoft.com/office/drawing/2014/main" id="{09731FE5-C819-DDBA-100F-4D95849248A0}"/>
                </a:ext>
              </a:extLst>
            </p:cNvPr>
            <p:cNvSpPr/>
            <p:nvPr/>
          </p:nvSpPr>
          <p:spPr>
            <a:xfrm>
              <a:off x="5105689" y="65315"/>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20">
              <a:extLst>
                <a:ext uri="{FF2B5EF4-FFF2-40B4-BE49-F238E27FC236}">
                  <a16:creationId xmlns:a16="http://schemas.microsoft.com/office/drawing/2014/main" id="{E5DE5EC5-0E25-957D-B0D5-4B2989FE63CC}"/>
                </a:ext>
              </a:extLst>
            </p:cNvPr>
            <p:cNvSpPr/>
            <p:nvPr/>
          </p:nvSpPr>
          <p:spPr>
            <a:xfrm>
              <a:off x="5337599" y="3602"/>
              <a:ext cx="6854397" cy="68543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8" name="TextBox 4">
            <a:extLst>
              <a:ext uri="{FF2B5EF4-FFF2-40B4-BE49-F238E27FC236}">
                <a16:creationId xmlns:a16="http://schemas.microsoft.com/office/drawing/2014/main" id="{7F5E286C-C95A-A0F8-75E5-3FF99571492C}"/>
              </a:ext>
            </a:extLst>
          </p:cNvPr>
          <p:cNvSpPr txBox="1"/>
          <p:nvPr/>
        </p:nvSpPr>
        <p:spPr>
          <a:xfrm>
            <a:off x="8357579" y="5842001"/>
            <a:ext cx="4258900"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Calibri"/>
              <a:buChar char="-"/>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a:cs typeface="Arial"/>
              </a:rPr>
              <a:t>Mavie Bopemibe Engondo </a:t>
            </a:r>
          </a:p>
          <a:p>
            <a:pPr marL="285750" marR="0" lvl="0" indent="-285750" algn="l" defTabSz="914400" rtl="0" fontAlgn="auto" hangingPunct="1">
              <a:lnSpc>
                <a:spcPct val="100000"/>
              </a:lnSpc>
              <a:spcBef>
                <a:spcPts val="0"/>
              </a:spcBef>
              <a:spcAft>
                <a:spcPts val="0"/>
              </a:spcAft>
              <a:buSzPct val="100000"/>
              <a:buFont typeface="Calibri"/>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cs typeface="Arial"/>
            </a:endParaRPr>
          </a:p>
          <a:p>
            <a:pPr marL="285750" marR="0" lvl="0" indent="-285750" algn="l" defTabSz="914400" rtl="0" fontAlgn="auto" hangingPunct="1">
              <a:lnSpc>
                <a:spcPct val="100000"/>
              </a:lnSpc>
              <a:spcBef>
                <a:spcPts val="0"/>
              </a:spcBef>
              <a:spcAft>
                <a:spcPts val="0"/>
              </a:spcAft>
              <a:buSzPct val="100000"/>
              <a:buFont typeface="Calibri"/>
              <a:buChar char="-"/>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a:cs typeface="Arial"/>
              </a:rPr>
              <a:t>Student Number - 2235652</a:t>
            </a:r>
          </a:p>
          <a:p>
            <a:pPr marL="285750" marR="0" lvl="0" indent="-285750" algn="l" defTabSz="914400" rtl="0" fontAlgn="auto" hangingPunct="1">
              <a:lnSpc>
                <a:spcPct val="100000"/>
              </a:lnSpc>
              <a:spcBef>
                <a:spcPts val="0"/>
              </a:spcBef>
              <a:spcAft>
                <a:spcPts val="0"/>
              </a:spcAft>
              <a:buSzPct val="100000"/>
              <a:buFont typeface="Calibri"/>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cs typeface="Arial"/>
            </a:endParaRPr>
          </a:p>
        </p:txBody>
      </p:sp>
      <p:sp>
        <p:nvSpPr>
          <p:cNvPr id="9" name="TextBox 5">
            <a:extLst>
              <a:ext uri="{FF2B5EF4-FFF2-40B4-BE49-F238E27FC236}">
                <a16:creationId xmlns:a16="http://schemas.microsoft.com/office/drawing/2014/main" id="{2617AAC2-442F-235F-2FAE-1111A8B83073}"/>
              </a:ext>
            </a:extLst>
          </p:cNvPr>
          <p:cNvSpPr txBox="1"/>
          <p:nvPr/>
        </p:nvSpPr>
        <p:spPr>
          <a:xfrm>
            <a:off x="25932" y="5616894"/>
            <a:ext cx="4107338"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FFFFFF"/>
                </a:solidFill>
                <a:uFillTx/>
                <a:latin typeface="Arial"/>
                <a:cs typeface="Arial"/>
              </a:rPr>
              <a:t>Assesment 1 - Group Presentation</a:t>
            </a:r>
            <a:endParaRPr lang="en-US"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sng"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FFFFFF"/>
                </a:solidFill>
                <a:uFillTx/>
                <a:latin typeface="Arial"/>
                <a:cs typeface="Arial"/>
              </a:rPr>
              <a:t>Lectures – Koushik Modak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FFFFFF"/>
                </a:solidFill>
                <a:uFillTx/>
                <a:latin typeface="Arial"/>
                <a:cs typeface="Arial"/>
              </a:rPr>
              <a:t>Amitave Banik - Samuel Abah</a:t>
            </a:r>
            <a:r>
              <a:rPr lang="en-GB" sz="1800" b="0" i="0" u="none" strike="noStrike" kern="1200" cap="none" spc="0" baseline="0">
                <a:solidFill>
                  <a:srgbClr val="FFFFFF"/>
                </a:solidFill>
                <a:uFillTx/>
                <a:latin typeface="Arial"/>
                <a:cs typeface="Arial"/>
              </a:rPr>
              <a:t> </a:t>
            </a:r>
            <a:endParaRPr lang="en-GB" sz="1800" b="0" i="0" u="sng"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p:txBody>
      </p:sp>
      <p:pic>
        <p:nvPicPr>
          <p:cNvPr id="10" name="Picture 6" descr="A picture containing text, water sport&#10;&#10;Description automatically generated">
            <a:extLst>
              <a:ext uri="{FF2B5EF4-FFF2-40B4-BE49-F238E27FC236}">
                <a16:creationId xmlns:a16="http://schemas.microsoft.com/office/drawing/2014/main" id="{02E55570-5B7C-E9EB-5722-EE47350CF152}"/>
              </a:ext>
            </a:extLst>
          </p:cNvPr>
          <p:cNvPicPr>
            <a:picLocks noChangeAspect="1"/>
          </p:cNvPicPr>
          <p:nvPr/>
        </p:nvPicPr>
        <p:blipFill>
          <a:blip r:embed="rId2"/>
          <a:stretch>
            <a:fillRect/>
          </a:stretch>
        </p:blipFill>
        <p:spPr>
          <a:xfrm>
            <a:off x="9269153" y="4064379"/>
            <a:ext cx="2752965" cy="1555705"/>
          </a:xfrm>
          <a:prstGeom prst="rect">
            <a:avLst/>
          </a:prstGeom>
          <a:noFill/>
          <a:ln cap="flat">
            <a:noFill/>
          </a:ln>
        </p:spPr>
      </p:pic>
      <p:pic>
        <p:nvPicPr>
          <p:cNvPr id="11" name="Picture 7" descr="A picture containing person, wall, indoor&#10;&#10;Description automatically generated">
            <a:extLst>
              <a:ext uri="{FF2B5EF4-FFF2-40B4-BE49-F238E27FC236}">
                <a16:creationId xmlns:a16="http://schemas.microsoft.com/office/drawing/2014/main" id="{4D0022D6-FAE2-6EAC-5A3A-2C012F4E2CB0}"/>
              </a:ext>
            </a:extLst>
          </p:cNvPr>
          <p:cNvPicPr>
            <a:picLocks noChangeAspect="1"/>
          </p:cNvPicPr>
          <p:nvPr/>
        </p:nvPicPr>
        <p:blipFill>
          <a:blip r:embed="rId3"/>
          <a:stretch>
            <a:fillRect/>
          </a:stretch>
        </p:blipFill>
        <p:spPr>
          <a:xfrm>
            <a:off x="269629" y="930914"/>
            <a:ext cx="3387970" cy="1762560"/>
          </a:xfrm>
          <a:prstGeom prst="rect">
            <a:avLst/>
          </a:prstGeom>
          <a:noFill/>
          <a:ln cap="flat">
            <a:noFill/>
          </a:ln>
        </p:spPr>
      </p:pic>
      <p:pic>
        <p:nvPicPr>
          <p:cNvPr id="12" name="Picture 8" descr="A picture containing text&#10;&#10;Description automatically generated">
            <a:extLst>
              <a:ext uri="{FF2B5EF4-FFF2-40B4-BE49-F238E27FC236}">
                <a16:creationId xmlns:a16="http://schemas.microsoft.com/office/drawing/2014/main" id="{44E8B545-1B71-81B6-3CD2-0CB69B2DB667}"/>
              </a:ext>
            </a:extLst>
          </p:cNvPr>
          <p:cNvPicPr>
            <a:picLocks noChangeAspect="1"/>
          </p:cNvPicPr>
          <p:nvPr/>
        </p:nvPicPr>
        <p:blipFill>
          <a:blip r:embed="rId4"/>
          <a:stretch>
            <a:fillRect/>
          </a:stretch>
        </p:blipFill>
        <p:spPr>
          <a:xfrm>
            <a:off x="6101169" y="803647"/>
            <a:ext cx="5087813" cy="2806476"/>
          </a:xfrm>
          <a:prstGeom prst="rect">
            <a:avLst/>
          </a:prstGeom>
          <a:noFill/>
          <a:ln cap="flat">
            <a:noFill/>
          </a:ln>
          <a:effectLst>
            <a:outerShdw dist="12003" dir="900386" algn="tl">
              <a:srgbClr val="000000">
                <a:alpha val="30000"/>
              </a:srgbClr>
            </a:outerShdw>
          </a:effectLst>
        </p:spPr>
      </p:pic>
      <p:sp>
        <p:nvSpPr>
          <p:cNvPr id="13" name="TextBox 8">
            <a:extLst>
              <a:ext uri="{FF2B5EF4-FFF2-40B4-BE49-F238E27FC236}">
                <a16:creationId xmlns:a16="http://schemas.microsoft.com/office/drawing/2014/main" id="{A6327222-D45B-2E69-25B8-89E43E5AD5C1}"/>
              </a:ext>
            </a:extLst>
          </p:cNvPr>
          <p:cNvSpPr txBox="1"/>
          <p:nvPr/>
        </p:nvSpPr>
        <p:spPr>
          <a:xfrm>
            <a:off x="4427899" y="6137516"/>
            <a:ext cx="1885465"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FFFFFF"/>
                </a:solidFill>
                <a:uFillTx/>
                <a:latin typeface="Arial"/>
                <a:ea typeface="Avenir Next LT Pro"/>
                <a:cs typeface="Avenir Next LT Pro"/>
              </a:rPr>
              <a:t>Module Code - LCHS4002</a:t>
            </a:r>
            <a:endParaRPr lang="en-US" sz="1800" b="0" i="0" u="none" strike="noStrike" kern="1200" cap="none" spc="0" baseline="0">
              <a:solidFill>
                <a:srgbClr val="FFFFFF"/>
              </a:solidFill>
              <a:uFillTx/>
              <a:latin typeface="Arial"/>
              <a:ea typeface="Avenir Next LT Pro"/>
              <a:cs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ea typeface="Avenir Next LT Pro"/>
              <a:cs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p:txBody>
      </p:sp>
      <p:sp>
        <p:nvSpPr>
          <p:cNvPr id="14" name="TextBox 10">
            <a:extLst>
              <a:ext uri="{FF2B5EF4-FFF2-40B4-BE49-F238E27FC236}">
                <a16:creationId xmlns:a16="http://schemas.microsoft.com/office/drawing/2014/main" id="{FCB23A71-BE0F-E402-542A-A239FB614721}"/>
              </a:ext>
            </a:extLst>
          </p:cNvPr>
          <p:cNvSpPr txBox="1"/>
          <p:nvPr/>
        </p:nvSpPr>
        <p:spPr>
          <a:xfrm>
            <a:off x="255483" y="3104314"/>
            <a:ext cx="6059363"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Research on google about -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ea typeface="Avenir Next LT Pro"/>
              <a:cs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Avenir Next LT Pro"/>
                <a:cs typeface="Avenir Next LT Pro"/>
              </a:rPr>
              <a:t>Benefits of digital health</a:t>
            </a: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ea typeface="Avenir Next LT Pro"/>
              <a:cs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Avenir Next LT Pro"/>
                <a:cs typeface="Avenir Next LT Pro"/>
              </a:rPr>
              <a:t>improved self-care for minor ailments. improved self-management of long-term conditions. improved take-up of digital health tools and services. time saved through accessing services digitally.</a:t>
            </a:r>
            <a:endParaRPr lang="en-GB" sz="1800" b="0" i="0" u="none" strike="noStrike" kern="1200" cap="none" spc="0" baseline="0">
              <a:solidFill>
                <a:srgbClr val="FFFFFF"/>
              </a:solidFill>
              <a:uFillTx/>
              <a:latin typeface="Arial"/>
              <a:cs typeface="Arial"/>
            </a:endParaRPr>
          </a:p>
        </p:txBody>
      </p:sp>
    </p:spTree>
    <p:extLst>
      <p:ext uri="{BB962C8B-B14F-4D97-AF65-F5344CB8AC3E}">
        <p14:creationId xmlns:p14="http://schemas.microsoft.com/office/powerpoint/2010/main" val="221431485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55"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p:cTn id="16" dur="1000" fill="hold"/>
                                        <p:tgtEl>
                                          <p:spTgt spid="3"/>
                                        </p:tgtEl>
                                        <p:attrNameLst>
                                          <p:attrName>ppt_w</p:attrName>
                                        </p:attrNameLst>
                                      </p:cBhvr>
                                      <p:tavLst>
                                        <p:tav tm="0">
                                          <p:val>
                                            <p:strVal val="#ppt_w*0.70"/>
                                          </p:val>
                                        </p:tav>
                                        <p:tav tm="100000">
                                          <p:val>
                                            <p:strVal val="#ppt_w"/>
                                          </p:val>
                                        </p:tav>
                                      </p:tavLst>
                                    </p:anim>
                                    <p:anim calcmode="lin" valueType="num">
                                      <p:cBhvr>
                                        <p:cTn id="17" dur="1000" fill="hold"/>
                                        <p:tgtEl>
                                          <p:spTgt spid="3"/>
                                        </p:tgtEl>
                                        <p:attrNameLst>
                                          <p:attrName>ppt_h</p:attrName>
                                        </p:attrNameLst>
                                      </p:cBhvr>
                                      <p:tavLst>
                                        <p:tav tm="0">
                                          <p:val>
                                            <p:strVal val="#ppt_h"/>
                                          </p:val>
                                        </p:tav>
                                        <p:tav tm="100000">
                                          <p:val>
                                            <p:strVal val="#ppt_h"/>
                                          </p:val>
                                        </p:tav>
                                      </p:tavLst>
                                    </p:anim>
                                    <p:animEffect transition="in" filter="fade">
                                      <p:cBhvr>
                                        <p:cTn id="18" dur="10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p:cTn id="23" dur="500" fill="hold"/>
                                        <p:tgtEl>
                                          <p:spTgt spid="14"/>
                                        </p:tgtEl>
                                        <p:attrNameLst>
                                          <p:attrName>ppt_x</p:attrName>
                                        </p:attrNameLst>
                                      </p:cBhvr>
                                      <p:tavLst>
                                        <p:tav tm="0">
                                          <p:val>
                                            <p:strVal val="#ppt_x"/>
                                          </p:val>
                                        </p:tav>
                                        <p:tav tm="100000">
                                          <p:val>
                                            <p:strVal val="#ppt_x"/>
                                          </p:val>
                                        </p:tav>
                                      </p:tavLst>
                                    </p:anim>
                                    <p:anim calcmode="lin" valueType="num">
                                      <p:cBhvr>
                                        <p:cTn id="2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1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4" presetClass="entr" presetSubtype="16"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box(in)">
                                      <p:cBhvr>
                                        <p:cTn id="38" dur="20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p:cTn id="43" dur="500" fill="hold"/>
                                        <p:tgtEl>
                                          <p:spTgt spid="8"/>
                                        </p:tgtEl>
                                        <p:attrNameLst>
                                          <p:attrName>ppt_x</p:attrName>
                                        </p:attrNameLst>
                                      </p:cBhvr>
                                      <p:tavLst>
                                        <p:tav tm="0">
                                          <p:val>
                                            <p:strVal val="#ppt_x"/>
                                          </p:val>
                                        </p:tav>
                                        <p:tav tm="100000">
                                          <p:val>
                                            <p:strVal val="#ppt_x"/>
                                          </p:val>
                                        </p:tav>
                                      </p:tavLst>
                                    </p:anim>
                                    <p:anim calcmode="lin" valueType="num">
                                      <p:cBhvr>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13" grpId="0"/>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sp>
        <p:nvSpPr>
          <p:cNvPr id="2" name="Rectangle 39">
            <a:extLst>
              <a:ext uri="{FF2B5EF4-FFF2-40B4-BE49-F238E27FC236}">
                <a16:creationId xmlns:a16="http://schemas.microsoft.com/office/drawing/2014/main" id="{1BC53BF0-E2B2-2564-8206-E47783C6F182}"/>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547B5B19-F9C9-06BC-25FF-18D14B7769F9}"/>
              </a:ext>
            </a:extLst>
          </p:cNvPr>
          <p:cNvSpPr txBox="1">
            <a:spLocks noGrp="1"/>
          </p:cNvSpPr>
          <p:nvPr>
            <p:ph type="title"/>
          </p:nvPr>
        </p:nvSpPr>
        <p:spPr>
          <a:xfrm>
            <a:off x="539998" y="539998"/>
            <a:ext cx="4500557" cy="1953496"/>
          </a:xfrm>
        </p:spPr>
        <p:txBody>
          <a:bodyPr/>
          <a:lstStyle/>
          <a:p>
            <a:pPr lvl="0"/>
            <a:r>
              <a:rPr lang="en-GB" sz="3300" b="1">
                <a:latin typeface="Arial"/>
                <a:cs typeface="Arial"/>
              </a:rPr>
              <a:t>What is digital skills in a workplace in health and social care?</a:t>
            </a:r>
          </a:p>
        </p:txBody>
      </p:sp>
      <p:sp>
        <p:nvSpPr>
          <p:cNvPr id="4" name="Content Placeholder 2">
            <a:extLst>
              <a:ext uri="{FF2B5EF4-FFF2-40B4-BE49-F238E27FC236}">
                <a16:creationId xmlns:a16="http://schemas.microsoft.com/office/drawing/2014/main" id="{AEAB464D-FDA4-8A2A-337B-390F7F6793EC}"/>
              </a:ext>
            </a:extLst>
          </p:cNvPr>
          <p:cNvSpPr txBox="1">
            <a:spLocks noGrp="1"/>
          </p:cNvSpPr>
          <p:nvPr>
            <p:ph idx="1"/>
          </p:nvPr>
        </p:nvSpPr>
        <p:spPr>
          <a:xfrm>
            <a:off x="5210937" y="207294"/>
            <a:ext cx="6408736" cy="5768721"/>
          </a:xfrm>
        </p:spPr>
        <p:txBody>
          <a:bodyPr>
            <a:noAutofit/>
          </a:bodyPr>
          <a:lstStyle/>
          <a:p>
            <a:pPr marL="269876" lvl="0" indent="-269876">
              <a:lnSpc>
                <a:spcPct val="115000"/>
              </a:lnSpc>
            </a:pPr>
            <a:r>
              <a:rPr lang="en-GB" sz="1600">
                <a:latin typeface="Arial"/>
                <a:cs typeface="Arial"/>
              </a:rPr>
              <a:t>Digital Skills in a workplace, can be hard to define but, in my opinion in a Health Care environment , Digital Skills can play a huge impact on how the workplace can be managed and handled towards the individual , staff and even then environment . Also, Digital Skills can benefit us with numerous skills and capabilities , such as problem solving and communication towards the individual and staff member and many more such as ;</a:t>
            </a:r>
          </a:p>
          <a:p>
            <a:pPr marL="269876" lvl="0" indent="-269876">
              <a:lnSpc>
                <a:spcPct val="115000"/>
              </a:lnSpc>
              <a:buFont typeface="Wingdings" pitchFamily="34"/>
              <a:buChar char="§"/>
            </a:pPr>
            <a:r>
              <a:rPr lang="en-GB" sz="1600">
                <a:latin typeface="Arial"/>
                <a:cs typeface="Arial"/>
              </a:rPr>
              <a:t>Communication</a:t>
            </a:r>
          </a:p>
          <a:p>
            <a:pPr marL="269876" lvl="0" indent="-269876">
              <a:lnSpc>
                <a:spcPct val="115000"/>
              </a:lnSpc>
              <a:buFont typeface="Wingdings" pitchFamily="34"/>
              <a:buChar char="§"/>
            </a:pPr>
            <a:r>
              <a:rPr lang="en-GB" sz="1600">
                <a:latin typeface="Arial"/>
                <a:cs typeface="Arial"/>
              </a:rPr>
              <a:t>Collaboration</a:t>
            </a:r>
          </a:p>
          <a:p>
            <a:pPr marL="269876" lvl="0" indent="-269876">
              <a:lnSpc>
                <a:spcPct val="115000"/>
              </a:lnSpc>
              <a:buFont typeface="Wingdings" pitchFamily="34"/>
              <a:buChar char="§"/>
            </a:pPr>
            <a:r>
              <a:rPr lang="en-GB" sz="1600">
                <a:latin typeface="Arial"/>
                <a:cs typeface="Arial"/>
              </a:rPr>
              <a:t>Participation</a:t>
            </a:r>
          </a:p>
          <a:p>
            <a:pPr marL="269876" lvl="0" indent="-269876">
              <a:lnSpc>
                <a:spcPct val="115000"/>
              </a:lnSpc>
              <a:buFont typeface="Wingdings" pitchFamily="34"/>
              <a:buChar char="§"/>
            </a:pPr>
            <a:r>
              <a:rPr lang="en-GB" sz="1600">
                <a:latin typeface="Arial"/>
                <a:cs typeface="Arial"/>
              </a:rPr>
              <a:t>Teaching </a:t>
            </a:r>
          </a:p>
          <a:p>
            <a:pPr marL="269876" lvl="0" indent="-269876">
              <a:lnSpc>
                <a:spcPct val="115000"/>
              </a:lnSpc>
              <a:buFont typeface="Wingdings" pitchFamily="34"/>
              <a:buChar char="§"/>
            </a:pPr>
            <a:r>
              <a:rPr lang="en-GB" sz="1600">
                <a:latin typeface="Arial"/>
                <a:cs typeface="Arial"/>
              </a:rPr>
              <a:t>Learning</a:t>
            </a:r>
          </a:p>
          <a:p>
            <a:pPr marL="269876" lvl="0" indent="-269876">
              <a:lnSpc>
                <a:spcPct val="115000"/>
              </a:lnSpc>
              <a:buFont typeface="Wingdings" pitchFamily="34"/>
              <a:buChar char="§"/>
            </a:pPr>
            <a:r>
              <a:rPr lang="en-GB" sz="1600">
                <a:latin typeface="Arial"/>
                <a:cs typeface="Arial"/>
              </a:rPr>
              <a:t>Self-development </a:t>
            </a:r>
          </a:p>
          <a:p>
            <a:pPr marL="269876" lvl="0" indent="-269876">
              <a:lnSpc>
                <a:spcPct val="115000"/>
              </a:lnSpc>
              <a:buFont typeface="Wingdings" pitchFamily="34"/>
              <a:buChar char="§"/>
            </a:pPr>
            <a:r>
              <a:rPr lang="en-GB" sz="1600">
                <a:latin typeface="Arial"/>
                <a:cs typeface="Arial"/>
              </a:rPr>
              <a:t>Technical proficiency </a:t>
            </a:r>
          </a:p>
          <a:p>
            <a:pPr marL="269876" lvl="0" indent="-269876">
              <a:lnSpc>
                <a:spcPct val="115000"/>
              </a:lnSpc>
              <a:buFont typeface="Wingdings" pitchFamily="34"/>
              <a:buChar char="§"/>
            </a:pPr>
            <a:r>
              <a:rPr lang="en-GB" sz="1600">
                <a:latin typeface="Arial"/>
                <a:cs typeface="Arial"/>
              </a:rPr>
              <a:t>Information</a:t>
            </a:r>
          </a:p>
          <a:p>
            <a:pPr marL="269876" lvl="0" indent="-269876">
              <a:lnSpc>
                <a:spcPct val="115000"/>
              </a:lnSpc>
              <a:buFont typeface="Wingdings" pitchFamily="34"/>
              <a:buChar char="§"/>
            </a:pPr>
            <a:r>
              <a:rPr lang="en-GB" sz="1600">
                <a:latin typeface="Arial"/>
                <a:cs typeface="Arial"/>
              </a:rPr>
              <a:t>Data</a:t>
            </a:r>
          </a:p>
          <a:p>
            <a:pPr marL="269876" lvl="0" indent="-269876">
              <a:lnSpc>
                <a:spcPct val="115000"/>
              </a:lnSpc>
              <a:buFont typeface="Wingdings" pitchFamily="34"/>
              <a:buChar char="§"/>
            </a:pPr>
            <a:r>
              <a:rPr lang="en-GB" sz="1600">
                <a:latin typeface="Arial"/>
                <a:cs typeface="Arial"/>
              </a:rPr>
              <a:t>Media literacies</a:t>
            </a:r>
          </a:p>
        </p:txBody>
      </p:sp>
      <p:grpSp>
        <p:nvGrpSpPr>
          <p:cNvPr id="5" name="Group 41">
            <a:extLst>
              <a:ext uri="{FF2B5EF4-FFF2-40B4-BE49-F238E27FC236}">
                <a16:creationId xmlns:a16="http://schemas.microsoft.com/office/drawing/2014/main" id="{4C58887B-C43C-E469-1ABA-287DBE167BCB}"/>
              </a:ext>
            </a:extLst>
          </p:cNvPr>
          <p:cNvGrpSpPr/>
          <p:nvPr/>
        </p:nvGrpSpPr>
        <p:grpSpPr>
          <a:xfrm>
            <a:off x="0" y="1671578"/>
            <a:ext cx="4946647" cy="4792114"/>
            <a:chOff x="0" y="1671578"/>
            <a:chExt cx="4946647" cy="4792114"/>
          </a:xfrm>
        </p:grpSpPr>
        <p:sp>
          <p:nvSpPr>
            <p:cNvPr id="6" name="Oval 42">
              <a:extLst>
                <a:ext uri="{FF2B5EF4-FFF2-40B4-BE49-F238E27FC236}">
                  <a16:creationId xmlns:a16="http://schemas.microsoft.com/office/drawing/2014/main" id="{4576EF21-9ADC-6268-3674-E521CB198358}"/>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43">
              <a:extLst>
                <a:ext uri="{FF2B5EF4-FFF2-40B4-BE49-F238E27FC236}">
                  <a16:creationId xmlns:a16="http://schemas.microsoft.com/office/drawing/2014/main" id="{DBDE7317-36B0-CDC5-6277-E48A7B7AE1CF}"/>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4" descr="A picture containing person, indoor, ceiling, working&#10;&#10;Description automatically generated">
            <a:extLst>
              <a:ext uri="{FF2B5EF4-FFF2-40B4-BE49-F238E27FC236}">
                <a16:creationId xmlns:a16="http://schemas.microsoft.com/office/drawing/2014/main" id="{18362EA4-4E2C-BCA4-AC53-2D13002A8E3E}"/>
              </a:ext>
            </a:extLst>
          </p:cNvPr>
          <p:cNvPicPr>
            <a:picLocks noChangeAspect="1"/>
          </p:cNvPicPr>
          <p:nvPr/>
        </p:nvPicPr>
        <p:blipFill>
          <a:blip r:embed="rId2"/>
          <a:srcRect l="29817" r="32933" b="-1"/>
          <a:stretch>
            <a:fillRect/>
          </a:stretch>
        </p:blipFill>
        <p:spPr>
          <a:xfrm>
            <a:off x="579025" y="2169112"/>
            <a:ext cx="4320000" cy="4320000"/>
          </a:xfrm>
          <a:prstGeom prst="rect">
            <a:avLst/>
          </a:prstGeom>
          <a:noFill/>
          <a:ln cap="flat">
            <a:noFill/>
          </a:ln>
        </p:spPr>
      </p:pic>
      <p:pic>
        <p:nvPicPr>
          <p:cNvPr id="9" name="Picture 5">
            <a:extLst>
              <a:ext uri="{FF2B5EF4-FFF2-40B4-BE49-F238E27FC236}">
                <a16:creationId xmlns:a16="http://schemas.microsoft.com/office/drawing/2014/main" id="{570852AF-8D6A-4F8C-269E-CED9C3A60A51}"/>
              </a:ext>
            </a:extLst>
          </p:cNvPr>
          <p:cNvPicPr>
            <a:picLocks noChangeAspect="1"/>
          </p:cNvPicPr>
          <p:nvPr/>
        </p:nvPicPr>
        <p:blipFill>
          <a:blip r:embed="rId3"/>
          <a:stretch>
            <a:fillRect/>
          </a:stretch>
        </p:blipFill>
        <p:spPr>
          <a:xfrm>
            <a:off x="8727582" y="3427975"/>
            <a:ext cx="2743200" cy="1440180"/>
          </a:xfrm>
          <a:prstGeom prst="rect">
            <a:avLst/>
          </a:prstGeom>
          <a:noFill/>
          <a:ln cap="flat">
            <a:noFill/>
          </a:ln>
        </p:spPr>
      </p:pic>
    </p:spTree>
    <p:extLst>
      <p:ext uri="{BB962C8B-B14F-4D97-AF65-F5344CB8AC3E}">
        <p14:creationId xmlns:p14="http://schemas.microsoft.com/office/powerpoint/2010/main" val="255490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500" fill="hold"/>
                                        <p:tgtEl>
                                          <p:spTgt spid="4"/>
                                        </p:tgtEl>
                                        <p:attrNameLst>
                                          <p:attrName>ppt_x</p:attrName>
                                        </p:attrNameLst>
                                      </p:cBhvr>
                                      <p:tavLst>
                                        <p:tav tm="0">
                                          <p:val>
                                            <p:strVal val="#ppt_x"/>
                                          </p:val>
                                        </p:tav>
                                        <p:tav tm="100000">
                                          <p:val>
                                            <p:strVal val="#ppt_x"/>
                                          </p:val>
                                        </p:tav>
                                      </p:tavLst>
                                    </p:anim>
                                    <p:anim calcmode="lin" valueType="num">
                                      <p:cBhvr>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name="Slide3">
    <p:bg>
      <p:bgPr>
        <a:solidFill>
          <a:srgbClr val="000000"/>
        </a:solidFill>
        <a:effectLst/>
      </p:bgPr>
    </p:bg>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2F7A6C26-F4CB-B71B-57B1-016E53DE5CF5}"/>
              </a:ext>
            </a:extLst>
          </p:cNvPr>
          <p:cNvGrpSpPr/>
          <p:nvPr/>
        </p:nvGrpSpPr>
        <p:grpSpPr>
          <a:xfrm>
            <a:off x="0" y="0"/>
            <a:ext cx="12191996" cy="6861602"/>
            <a:chOff x="0" y="0"/>
            <a:chExt cx="12191996" cy="6861602"/>
          </a:xfrm>
        </p:grpSpPr>
        <p:sp>
          <p:nvSpPr>
            <p:cNvPr id="3" name="Rectangle 19">
              <a:extLst>
                <a:ext uri="{FF2B5EF4-FFF2-40B4-BE49-F238E27FC236}">
                  <a16:creationId xmlns:a16="http://schemas.microsoft.com/office/drawing/2014/main" id="{28839EE9-196B-6A83-6563-D1F1BFB6DA31}"/>
                </a:ext>
              </a:extLst>
            </p:cNvPr>
            <p:cNvSpPr/>
            <p:nvPr/>
          </p:nvSpPr>
          <p:spPr>
            <a:xfrm rot="16200004">
              <a:off x="0" y="1640113"/>
              <a:ext cx="5217886" cy="521788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Oval 20">
              <a:extLst>
                <a:ext uri="{FF2B5EF4-FFF2-40B4-BE49-F238E27FC236}">
                  <a16:creationId xmlns:a16="http://schemas.microsoft.com/office/drawing/2014/main" id="{DC31AC78-E3E8-F82C-48E0-E30854C2E82D}"/>
                </a:ext>
              </a:extLst>
            </p:cNvPr>
            <p:cNvSpPr/>
            <p:nvPr/>
          </p:nvSpPr>
          <p:spPr>
            <a:xfrm>
              <a:off x="6384514" y="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96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Oval 21">
              <a:extLst>
                <a:ext uri="{FF2B5EF4-FFF2-40B4-BE49-F238E27FC236}">
                  <a16:creationId xmlns:a16="http://schemas.microsoft.com/office/drawing/2014/main" id="{59195E40-9974-AC42-6179-90EB1250D990}"/>
                </a:ext>
              </a:extLst>
            </p:cNvPr>
            <p:cNvSpPr/>
            <p:nvPr/>
          </p:nvSpPr>
          <p:spPr>
            <a:xfrm>
              <a:off x="6119055" y="1230050"/>
              <a:ext cx="5506882" cy="55068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22">
              <a:extLst>
                <a:ext uri="{FF2B5EF4-FFF2-40B4-BE49-F238E27FC236}">
                  <a16:creationId xmlns:a16="http://schemas.microsoft.com/office/drawing/2014/main" id="{824FC3A7-A44B-B751-1795-F7071E23A2BC}"/>
                </a:ext>
              </a:extLst>
            </p:cNvPr>
            <p:cNvGrpSpPr/>
            <p:nvPr/>
          </p:nvGrpSpPr>
          <p:grpSpPr>
            <a:xfrm>
              <a:off x="690088" y="0"/>
              <a:ext cx="10799996" cy="6858000"/>
              <a:chOff x="690088" y="0"/>
              <a:chExt cx="10799996" cy="6858000"/>
            </a:xfrm>
          </p:grpSpPr>
          <p:sp>
            <p:nvSpPr>
              <p:cNvPr id="7" name="Rectangle 27">
                <a:extLst>
                  <a:ext uri="{FF2B5EF4-FFF2-40B4-BE49-F238E27FC236}">
                    <a16:creationId xmlns:a16="http://schemas.microsoft.com/office/drawing/2014/main" id="{C1662172-FCF0-5A58-A218-36A035E16A38}"/>
                  </a:ext>
                </a:extLst>
              </p:cNvPr>
              <p:cNvSpPr/>
              <p:nvPr/>
            </p:nvSpPr>
            <p:spPr>
              <a:xfrm>
                <a:off x="6090086" y="0"/>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8" name="Rectangle 28">
                <a:extLst>
                  <a:ext uri="{FF2B5EF4-FFF2-40B4-BE49-F238E27FC236}">
                    <a16:creationId xmlns:a16="http://schemas.microsoft.com/office/drawing/2014/main" id="{8000A0F6-2EC1-67AA-99A8-F9CDF5F69324}"/>
                  </a:ext>
                </a:extLst>
              </p:cNvPr>
              <p:cNvSpPr/>
              <p:nvPr/>
            </p:nvSpPr>
            <p:spPr>
              <a:xfrm flipH="1">
                <a:off x="690088" y="0"/>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9" name="Group 23">
              <a:extLst>
                <a:ext uri="{FF2B5EF4-FFF2-40B4-BE49-F238E27FC236}">
                  <a16:creationId xmlns:a16="http://schemas.microsoft.com/office/drawing/2014/main" id="{94300708-2583-E144-9AFB-3AD5D8A5F813}"/>
                </a:ext>
              </a:extLst>
            </p:cNvPr>
            <p:cNvGrpSpPr/>
            <p:nvPr/>
          </p:nvGrpSpPr>
          <p:grpSpPr>
            <a:xfrm>
              <a:off x="8762996" y="0"/>
              <a:ext cx="3429000" cy="6857999"/>
              <a:chOff x="8762996" y="0"/>
              <a:chExt cx="3429000" cy="6857999"/>
            </a:xfrm>
          </p:grpSpPr>
          <p:sp>
            <p:nvSpPr>
              <p:cNvPr id="10" name="Rectangle 25">
                <a:extLst>
                  <a:ext uri="{FF2B5EF4-FFF2-40B4-BE49-F238E27FC236}">
                    <a16:creationId xmlns:a16="http://schemas.microsoft.com/office/drawing/2014/main" id="{0A68FC85-B611-E694-9017-94132FE49A81}"/>
                  </a:ext>
                </a:extLst>
              </p:cNvPr>
              <p:cNvSpPr/>
              <p:nvPr/>
            </p:nvSpPr>
            <p:spPr>
              <a:xfrm rot="5400013">
                <a:off x="8762996" y="3428999"/>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1" name="Rectangle 26">
                <a:extLst>
                  <a:ext uri="{FF2B5EF4-FFF2-40B4-BE49-F238E27FC236}">
                    <a16:creationId xmlns:a16="http://schemas.microsoft.com/office/drawing/2014/main" id="{6E5B35A7-E705-62D7-59E2-013C55FDA6AB}"/>
                  </a:ext>
                </a:extLst>
              </p:cNvPr>
              <p:cNvSpPr/>
              <p:nvPr/>
            </p:nvSpPr>
            <p:spPr>
              <a:xfrm rot="5399996" flipH="1">
                <a:off x="8762996" y="0"/>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2" name="Rectangle 24">
              <a:extLst>
                <a:ext uri="{FF2B5EF4-FFF2-40B4-BE49-F238E27FC236}">
                  <a16:creationId xmlns:a16="http://schemas.microsoft.com/office/drawing/2014/main" id="{3842E4AD-EDB1-FFBB-7BD0-53E6F3122BA9}"/>
                </a:ext>
              </a:extLst>
            </p:cNvPr>
            <p:cNvSpPr/>
            <p:nvPr/>
          </p:nvSpPr>
          <p:spPr>
            <a:xfrm rot="10799991">
              <a:off x="5602281" y="271887"/>
              <a:ext cx="6589715" cy="6589715"/>
            </a:xfrm>
            <a:prstGeom prst="rect">
              <a:avLst/>
            </a:prstGeom>
            <a:gradFill>
              <a:gsLst>
                <a:gs pos="0">
                  <a:srgbClr val="00D17D"/>
                </a:gs>
                <a:gs pos="100000">
                  <a:srgbClr val="00D17D">
                    <a:alpha val="0"/>
                  </a:srgbClr>
                </a:gs>
              </a:gsLst>
              <a:path path="circle">
                <a:fillToRect r="100000" b="100000"/>
              </a:path>
            </a:gra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3" name="Rectangle 30">
            <a:extLst>
              <a:ext uri="{FF2B5EF4-FFF2-40B4-BE49-F238E27FC236}">
                <a16:creationId xmlns:a16="http://schemas.microsoft.com/office/drawing/2014/main" id="{0C06FFBF-3127-F0A0-2403-854968C82E59}"/>
              </a:ext>
            </a:extLst>
          </p:cNvPr>
          <p:cNvSpPr>
            <a:spLocks noMove="1" noResize="1"/>
          </p:cNvSpPr>
          <p:nvPr/>
        </p:nvSpPr>
        <p:spPr>
          <a:xfrm>
            <a:off x="0" y="0"/>
            <a:ext cx="12191996" cy="6858000"/>
          </a:xfrm>
          <a:prstGeom prst="rect">
            <a:avLst/>
          </a:prstGeom>
          <a:solidFill>
            <a:srgbClr val="000000">
              <a:alpha val="40000"/>
            </a:srgbClr>
          </a:solidFill>
          <a:ln cap="flat">
            <a:noFill/>
            <a:prstDash val="solid"/>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4" name="Rectangle 32">
            <a:extLst>
              <a:ext uri="{FF2B5EF4-FFF2-40B4-BE49-F238E27FC236}">
                <a16:creationId xmlns:a16="http://schemas.microsoft.com/office/drawing/2014/main" id="{347E4452-5454-3F1D-F330-F881E3A27439}"/>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5" name="Group 34">
            <a:extLst>
              <a:ext uri="{FF2B5EF4-FFF2-40B4-BE49-F238E27FC236}">
                <a16:creationId xmlns:a16="http://schemas.microsoft.com/office/drawing/2014/main" id="{5D455257-36C3-F9C5-1D82-C24620BB2148}"/>
              </a:ext>
            </a:extLst>
          </p:cNvPr>
          <p:cNvGrpSpPr/>
          <p:nvPr/>
        </p:nvGrpSpPr>
        <p:grpSpPr>
          <a:xfrm>
            <a:off x="9" y="0"/>
            <a:ext cx="12191987" cy="6861602"/>
            <a:chOff x="9" y="0"/>
            <a:chExt cx="12191987" cy="6861602"/>
          </a:xfrm>
        </p:grpSpPr>
        <p:sp>
          <p:nvSpPr>
            <p:cNvPr id="16" name="Rectangle 35">
              <a:extLst>
                <a:ext uri="{FF2B5EF4-FFF2-40B4-BE49-F238E27FC236}">
                  <a16:creationId xmlns:a16="http://schemas.microsoft.com/office/drawing/2014/main" id="{5F1ACFC3-8712-9998-01BD-967D90E56976}"/>
                </a:ext>
              </a:extLst>
            </p:cNvPr>
            <p:cNvSpPr/>
            <p:nvPr/>
          </p:nvSpPr>
          <p:spPr>
            <a:xfrm rot="16200004">
              <a:off x="9" y="1640113"/>
              <a:ext cx="5217886" cy="5217886"/>
            </a:xfrm>
            <a:prstGeom prst="rect">
              <a:avLst/>
            </a:prstGeom>
            <a:gradFill>
              <a:gsLst>
                <a:gs pos="0">
                  <a:srgbClr val="794DFF">
                    <a:alpha val="60000"/>
                  </a:srgbClr>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7" name="Oval 36">
              <a:extLst>
                <a:ext uri="{FF2B5EF4-FFF2-40B4-BE49-F238E27FC236}">
                  <a16:creationId xmlns:a16="http://schemas.microsoft.com/office/drawing/2014/main" id="{936E57DD-40DA-99E2-AB6B-CCB2A3E2BA90}"/>
                </a:ext>
              </a:extLst>
            </p:cNvPr>
            <p:cNvSpPr/>
            <p:nvPr/>
          </p:nvSpPr>
          <p:spPr>
            <a:xfrm>
              <a:off x="6384514" y="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9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8" name="Oval 37">
              <a:extLst>
                <a:ext uri="{FF2B5EF4-FFF2-40B4-BE49-F238E27FC236}">
                  <a16:creationId xmlns:a16="http://schemas.microsoft.com/office/drawing/2014/main" id="{75D0BC3C-F43E-055A-9734-5D3B1CFC29F4}"/>
                </a:ext>
              </a:extLst>
            </p:cNvPr>
            <p:cNvSpPr/>
            <p:nvPr/>
          </p:nvSpPr>
          <p:spPr>
            <a:xfrm>
              <a:off x="6119055" y="1230050"/>
              <a:ext cx="5506882" cy="55068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9" name="Group 38">
              <a:extLst>
                <a:ext uri="{FF2B5EF4-FFF2-40B4-BE49-F238E27FC236}">
                  <a16:creationId xmlns:a16="http://schemas.microsoft.com/office/drawing/2014/main" id="{5496F8C7-8501-A6C1-C5AD-006A32CDF5A8}"/>
                </a:ext>
              </a:extLst>
            </p:cNvPr>
            <p:cNvGrpSpPr/>
            <p:nvPr/>
          </p:nvGrpSpPr>
          <p:grpSpPr>
            <a:xfrm>
              <a:off x="690088" y="0"/>
              <a:ext cx="10800006" cy="6858000"/>
              <a:chOff x="690088" y="0"/>
              <a:chExt cx="10800006" cy="6858000"/>
            </a:xfrm>
          </p:grpSpPr>
          <p:sp>
            <p:nvSpPr>
              <p:cNvPr id="20" name="Rectangle 43">
                <a:extLst>
                  <a:ext uri="{FF2B5EF4-FFF2-40B4-BE49-F238E27FC236}">
                    <a16:creationId xmlns:a16="http://schemas.microsoft.com/office/drawing/2014/main" id="{D08F1F04-651A-8A28-8171-96A3D152450C}"/>
                  </a:ext>
                </a:extLst>
              </p:cNvPr>
              <p:cNvSpPr/>
              <p:nvPr/>
            </p:nvSpPr>
            <p:spPr>
              <a:xfrm>
                <a:off x="6090096" y="0"/>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1" name="Rectangle 44">
                <a:extLst>
                  <a:ext uri="{FF2B5EF4-FFF2-40B4-BE49-F238E27FC236}">
                    <a16:creationId xmlns:a16="http://schemas.microsoft.com/office/drawing/2014/main" id="{C4D02ABD-1D8E-87E5-4AE4-87A44D50F29A}"/>
                  </a:ext>
                </a:extLst>
              </p:cNvPr>
              <p:cNvSpPr/>
              <p:nvPr/>
            </p:nvSpPr>
            <p:spPr>
              <a:xfrm flipH="1">
                <a:off x="690088" y="0"/>
                <a:ext cx="5399998" cy="6858000"/>
              </a:xfrm>
              <a:prstGeom prst="rect">
                <a:avLst/>
              </a:prstGeom>
              <a:gradFill>
                <a:gsLst>
                  <a:gs pos="0">
                    <a:srgbClr val="00BAC8"/>
                  </a:gs>
                  <a:gs pos="100000">
                    <a:srgbClr val="00BAC8">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22" name="Group 39">
              <a:extLst>
                <a:ext uri="{FF2B5EF4-FFF2-40B4-BE49-F238E27FC236}">
                  <a16:creationId xmlns:a16="http://schemas.microsoft.com/office/drawing/2014/main" id="{58452267-9033-E2E9-2402-05F45A0683FF}"/>
                </a:ext>
              </a:extLst>
            </p:cNvPr>
            <p:cNvGrpSpPr/>
            <p:nvPr/>
          </p:nvGrpSpPr>
          <p:grpSpPr>
            <a:xfrm>
              <a:off x="8762996" y="0"/>
              <a:ext cx="3429000" cy="6857999"/>
              <a:chOff x="8762996" y="0"/>
              <a:chExt cx="3429000" cy="6857999"/>
            </a:xfrm>
          </p:grpSpPr>
          <p:sp>
            <p:nvSpPr>
              <p:cNvPr id="23" name="Rectangle 41">
                <a:extLst>
                  <a:ext uri="{FF2B5EF4-FFF2-40B4-BE49-F238E27FC236}">
                    <a16:creationId xmlns:a16="http://schemas.microsoft.com/office/drawing/2014/main" id="{56FB6144-9981-6064-E859-503F6629E906}"/>
                  </a:ext>
                </a:extLst>
              </p:cNvPr>
              <p:cNvSpPr/>
              <p:nvPr/>
            </p:nvSpPr>
            <p:spPr>
              <a:xfrm rot="5400013">
                <a:off x="8762996" y="3428999"/>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4" name="Rectangle 42">
                <a:extLst>
                  <a:ext uri="{FF2B5EF4-FFF2-40B4-BE49-F238E27FC236}">
                    <a16:creationId xmlns:a16="http://schemas.microsoft.com/office/drawing/2014/main" id="{4CF2C6BD-6B3F-C3CC-20FB-C10E329FDB51}"/>
                  </a:ext>
                </a:extLst>
              </p:cNvPr>
              <p:cNvSpPr/>
              <p:nvPr/>
            </p:nvSpPr>
            <p:spPr>
              <a:xfrm rot="5399996" flipH="1">
                <a:off x="8762996" y="0"/>
                <a:ext cx="3429000" cy="3429000"/>
              </a:xfrm>
              <a:prstGeom prst="rect">
                <a:avLst/>
              </a:prstGeom>
              <a:gradFill>
                <a:gsLst>
                  <a:gs pos="0">
                    <a:srgbClr val="794DFF"/>
                  </a:gs>
                  <a:gs pos="100000">
                    <a:srgbClr val="794DFF">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5" name="Rectangle 40">
              <a:extLst>
                <a:ext uri="{FF2B5EF4-FFF2-40B4-BE49-F238E27FC236}">
                  <a16:creationId xmlns:a16="http://schemas.microsoft.com/office/drawing/2014/main" id="{F76F3626-8DF6-1F4A-C9AE-B115043176C1}"/>
                </a:ext>
              </a:extLst>
            </p:cNvPr>
            <p:cNvSpPr/>
            <p:nvPr/>
          </p:nvSpPr>
          <p:spPr>
            <a:xfrm rot="10799991">
              <a:off x="5602281" y="271887"/>
              <a:ext cx="6589715" cy="6589715"/>
            </a:xfrm>
            <a:prstGeom prst="rect">
              <a:avLst/>
            </a:prstGeom>
            <a:gradFill>
              <a:gsLst>
                <a:gs pos="0">
                  <a:srgbClr val="00D17D"/>
                </a:gs>
                <a:gs pos="100000">
                  <a:srgbClr val="00D17D">
                    <a:alpha val="0"/>
                  </a:srgbClr>
                </a:gs>
              </a:gsLst>
              <a:path path="circle">
                <a:fillToRect r="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6" name="Rectangle 46">
            <a:extLst>
              <a:ext uri="{FF2B5EF4-FFF2-40B4-BE49-F238E27FC236}">
                <a16:creationId xmlns:a16="http://schemas.microsoft.com/office/drawing/2014/main" id="{961E6E68-A9DF-4E43-B723-084A04F8AED8}"/>
              </a:ext>
            </a:extLst>
          </p:cNvPr>
          <p:cNvSpPr>
            <a:spLocks noMove="1" noResize="1"/>
          </p:cNvSpPr>
          <p:nvPr/>
        </p:nvSpPr>
        <p:spPr>
          <a:xfrm flipH="1">
            <a:off x="0" y="0"/>
            <a:ext cx="12191996" cy="6858000"/>
          </a:xfrm>
          <a:prstGeom prst="rect">
            <a:avLst/>
          </a:prstGeom>
          <a:gradFill>
            <a:gsLst>
              <a:gs pos="0">
                <a:srgbClr val="000000">
                  <a:alpha val="60000"/>
                </a:srgbClr>
              </a:gs>
              <a:gs pos="100000">
                <a:srgbClr val="000000">
                  <a:alpha val="60000"/>
                </a:srgbClr>
              </a:gs>
            </a:gsLst>
            <a:lin ang="0"/>
          </a:gra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7" name="Title 1">
            <a:extLst>
              <a:ext uri="{FF2B5EF4-FFF2-40B4-BE49-F238E27FC236}">
                <a16:creationId xmlns:a16="http://schemas.microsoft.com/office/drawing/2014/main" id="{8D233F90-4B60-0485-974C-0CAED3A9E927}"/>
              </a:ext>
            </a:extLst>
          </p:cNvPr>
          <p:cNvSpPr txBox="1">
            <a:spLocks noGrp="1"/>
          </p:cNvSpPr>
          <p:nvPr>
            <p:ph type="title"/>
          </p:nvPr>
        </p:nvSpPr>
        <p:spPr>
          <a:xfrm>
            <a:off x="6200390" y="-4906825"/>
            <a:ext cx="5119871" cy="6344372"/>
          </a:xfrm>
        </p:spPr>
        <p:txBody>
          <a:bodyPr anchor="b"/>
          <a:lstStyle/>
          <a:p>
            <a:pPr lvl="0"/>
            <a:r>
              <a:rPr lang="en-US" sz="2400" b="1" u="sng"/>
              <a:t>The Benefit of Digital Skills in Technology. </a:t>
            </a:r>
          </a:p>
        </p:txBody>
      </p:sp>
      <p:grpSp>
        <p:nvGrpSpPr>
          <p:cNvPr id="28" name="Group 48">
            <a:extLst>
              <a:ext uri="{FF2B5EF4-FFF2-40B4-BE49-F238E27FC236}">
                <a16:creationId xmlns:a16="http://schemas.microsoft.com/office/drawing/2014/main" id="{0429A176-DC6E-0872-DF7D-EEE04CAB5A15}"/>
              </a:ext>
            </a:extLst>
          </p:cNvPr>
          <p:cNvGrpSpPr/>
          <p:nvPr/>
        </p:nvGrpSpPr>
        <p:grpSpPr>
          <a:xfrm>
            <a:off x="0" y="3602"/>
            <a:ext cx="6854397" cy="6854397"/>
            <a:chOff x="0" y="3602"/>
            <a:chExt cx="6854397" cy="6854397"/>
          </a:xfrm>
        </p:grpSpPr>
        <p:sp>
          <p:nvSpPr>
            <p:cNvPr id="29" name="Oval 49">
              <a:extLst>
                <a:ext uri="{FF2B5EF4-FFF2-40B4-BE49-F238E27FC236}">
                  <a16:creationId xmlns:a16="http://schemas.microsoft.com/office/drawing/2014/main" id="{CF53C96B-5F86-C1B6-F62C-5B79E2EEA343}"/>
                </a:ext>
              </a:extLst>
            </p:cNvPr>
            <p:cNvSpPr/>
            <p:nvPr/>
          </p:nvSpPr>
          <p:spPr>
            <a:xfrm>
              <a:off x="1094399" y="1098002"/>
              <a:ext cx="5759997" cy="575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0" name="Oval 50">
              <a:extLst>
                <a:ext uri="{FF2B5EF4-FFF2-40B4-BE49-F238E27FC236}">
                  <a16:creationId xmlns:a16="http://schemas.microsoft.com/office/drawing/2014/main" id="{AFAF4FAC-E8E0-0B43-DD66-2F4B3E3D15AA}"/>
                </a:ext>
              </a:extLst>
            </p:cNvPr>
            <p:cNvSpPr/>
            <p:nvPr/>
          </p:nvSpPr>
          <p:spPr>
            <a:xfrm>
              <a:off x="2534396" y="549572"/>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1" name="Oval 51">
              <a:extLst>
                <a:ext uri="{FF2B5EF4-FFF2-40B4-BE49-F238E27FC236}">
                  <a16:creationId xmlns:a16="http://schemas.microsoft.com/office/drawing/2014/main" id="{7378AC60-78EE-59A9-FF2E-EC2FB0228AC3}"/>
                </a:ext>
              </a:extLst>
            </p:cNvPr>
            <p:cNvSpPr/>
            <p:nvPr/>
          </p:nvSpPr>
          <p:spPr>
            <a:xfrm>
              <a:off x="0" y="3602"/>
              <a:ext cx="6854397" cy="68543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32" name="Picture 14" descr="Working space background">
            <a:extLst>
              <a:ext uri="{FF2B5EF4-FFF2-40B4-BE49-F238E27FC236}">
                <a16:creationId xmlns:a16="http://schemas.microsoft.com/office/drawing/2014/main" id="{4725FA9E-BA63-3895-50E6-F31A89CD1FD8}"/>
              </a:ext>
            </a:extLst>
          </p:cNvPr>
          <p:cNvPicPr>
            <a:picLocks noChangeAspect="1"/>
          </p:cNvPicPr>
          <p:nvPr/>
        </p:nvPicPr>
        <p:blipFill>
          <a:blip r:embed="rId2"/>
          <a:srcRect l="33351" r="-3" b="-3"/>
          <a:stretch>
            <a:fillRect/>
          </a:stretch>
        </p:blipFill>
        <p:spPr>
          <a:xfrm>
            <a:off x="-302821" y="263767"/>
            <a:ext cx="6857981" cy="6858000"/>
          </a:xfrm>
          <a:prstGeom prst="rect">
            <a:avLst/>
          </a:prstGeom>
          <a:noFill/>
          <a:ln cap="flat">
            <a:noFill/>
          </a:ln>
        </p:spPr>
      </p:pic>
      <p:sp>
        <p:nvSpPr>
          <p:cNvPr id="33" name="TextBox 3">
            <a:extLst>
              <a:ext uri="{FF2B5EF4-FFF2-40B4-BE49-F238E27FC236}">
                <a16:creationId xmlns:a16="http://schemas.microsoft.com/office/drawing/2014/main" id="{9607D7F5-A737-A783-5126-431B80768AB6}"/>
              </a:ext>
            </a:extLst>
          </p:cNvPr>
          <p:cNvSpPr txBox="1"/>
          <p:nvPr/>
        </p:nvSpPr>
        <p:spPr>
          <a:xfrm>
            <a:off x="265422" y="4538222"/>
            <a:ext cx="6104049"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Secondly,  ( Researched at "Highspeedtraining.co.uk")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They allow us to create and share content, communicate, and collaborate globally and instantaneously. It is important to keep in mind , however , that these skills range significantly , and whilst they can be data and IT focused , they also include core skills such as problem solving and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34" name="TextBox 2">
            <a:extLst>
              <a:ext uri="{FF2B5EF4-FFF2-40B4-BE49-F238E27FC236}">
                <a16:creationId xmlns:a16="http://schemas.microsoft.com/office/drawing/2014/main" id="{66EB7EC5-B2D6-E08A-7F0F-29CCF95BE92F}"/>
              </a:ext>
            </a:extLst>
          </p:cNvPr>
          <p:cNvSpPr txBox="1"/>
          <p:nvPr/>
        </p:nvSpPr>
        <p:spPr>
          <a:xfrm>
            <a:off x="7580924" y="2317747"/>
            <a:ext cx="3895481"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I</a:t>
            </a:r>
            <a:r>
              <a:rPr lang="en-GB" sz="1800" b="0" i="0" u="none" strike="noStrike" kern="1200" cap="none" spc="0" baseline="0">
                <a:solidFill>
                  <a:srgbClr val="FFFFFF"/>
                </a:solidFill>
                <a:uFillTx/>
                <a:latin typeface="Arial"/>
                <a:cs typeface="Arial"/>
              </a:rPr>
              <a:t>n a Health Care Setting , the benefits of Digital Skills in Technology , is being able to embrace , new Technology. In Reason because , new Technology has a huge amount of positive factors and rangers In supporting health care assistants, nurses doctors. In reaching , there objectives  and focus their efforts on higher value work, that helps both the patient and the staff. </a:t>
            </a:r>
          </a:p>
        </p:txBody>
      </p:sp>
      <p:pic>
        <p:nvPicPr>
          <p:cNvPr id="35" name="Picture 5" descr="A picture containing wall, indoor, blue, accessory&#10;&#10;Description automatically generated">
            <a:extLst>
              <a:ext uri="{FF2B5EF4-FFF2-40B4-BE49-F238E27FC236}">
                <a16:creationId xmlns:a16="http://schemas.microsoft.com/office/drawing/2014/main" id="{85A6FC5F-C44E-7434-A014-BF86253C34C0}"/>
              </a:ext>
            </a:extLst>
          </p:cNvPr>
          <p:cNvPicPr>
            <a:picLocks noChangeAspect="1"/>
          </p:cNvPicPr>
          <p:nvPr/>
        </p:nvPicPr>
        <p:blipFill>
          <a:blip r:embed="rId3"/>
          <a:stretch>
            <a:fillRect/>
          </a:stretch>
        </p:blipFill>
        <p:spPr>
          <a:xfrm>
            <a:off x="416170" y="879479"/>
            <a:ext cx="3651738" cy="2060819"/>
          </a:xfrm>
          <a:prstGeom prst="rect">
            <a:avLst/>
          </a:prstGeom>
          <a:noFill/>
          <a:ln w="127001" cap="sq">
            <a:solidFill>
              <a:srgbClr val="000000"/>
            </a:solidFill>
            <a:prstDash val="solid"/>
            <a:miter/>
          </a:ln>
          <a:effectLst>
            <a:outerShdw dist="50794" dir="2700000" algn="tl">
              <a:srgbClr val="000000">
                <a:alpha val="40000"/>
              </a:srgbClr>
            </a:outerShdw>
          </a:effectLst>
        </p:spPr>
      </p:pic>
    </p:spTree>
    <p:extLst>
      <p:ext uri="{BB962C8B-B14F-4D97-AF65-F5344CB8AC3E}">
        <p14:creationId xmlns:p14="http://schemas.microsoft.com/office/powerpoint/2010/main" val="23833437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8CBF5BD-610F-92A7-EE53-F2040BC82883}"/>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7EBAF18D-3CFC-CA37-939A-8E05633CCDA1}"/>
              </a:ext>
            </a:extLst>
          </p:cNvPr>
          <p:cNvSpPr txBox="1">
            <a:spLocks noGrp="1"/>
          </p:cNvSpPr>
          <p:nvPr>
            <p:ph type="title"/>
          </p:nvPr>
        </p:nvSpPr>
        <p:spPr>
          <a:xfrm>
            <a:off x="539998" y="4329583"/>
            <a:ext cx="4500557" cy="2181950"/>
          </a:xfrm>
        </p:spPr>
        <p:txBody>
          <a:bodyPr anchor="b"/>
          <a:lstStyle/>
          <a:p>
            <a:pPr lvl="0"/>
            <a:r>
              <a:rPr lang="en-GB" sz="3800" b="1" u="sng">
                <a:latin typeface="Arial"/>
                <a:cs typeface="Arial"/>
              </a:rPr>
              <a:t>The is the use of digital technologies  during covid 19 in healthcare?</a:t>
            </a:r>
          </a:p>
        </p:txBody>
      </p:sp>
      <p:sp>
        <p:nvSpPr>
          <p:cNvPr id="4" name="Content Placeholder 2">
            <a:extLst>
              <a:ext uri="{FF2B5EF4-FFF2-40B4-BE49-F238E27FC236}">
                <a16:creationId xmlns:a16="http://schemas.microsoft.com/office/drawing/2014/main" id="{B699E9C0-3ABA-8B78-2226-7D512F901849}"/>
              </a:ext>
            </a:extLst>
          </p:cNvPr>
          <p:cNvSpPr txBox="1">
            <a:spLocks noGrp="1"/>
          </p:cNvSpPr>
          <p:nvPr>
            <p:ph idx="1"/>
          </p:nvPr>
        </p:nvSpPr>
        <p:spPr>
          <a:xfrm>
            <a:off x="389744" y="282421"/>
            <a:ext cx="4500557" cy="3361599"/>
          </a:xfrm>
        </p:spPr>
        <p:txBody>
          <a:bodyPr/>
          <a:lstStyle/>
          <a:p>
            <a:pPr marL="269876" lvl="0" indent="-269876"/>
            <a:r>
              <a:rPr lang="en-GB">
                <a:latin typeface="Arial"/>
                <a:cs typeface="Arial"/>
              </a:rPr>
              <a:t>Using Digital Technology to provide, and support Medical Consultations , Healthcare services , and to track the spread of the corona virus , is highly important and highly useful to protect communities and members of the public.   Also,  supporting all individuals making sure that there health is stable treated with good care and Vigilance. </a:t>
            </a:r>
          </a:p>
        </p:txBody>
      </p:sp>
      <p:grpSp>
        <p:nvGrpSpPr>
          <p:cNvPr id="5" name="Group 9">
            <a:extLst>
              <a:ext uri="{FF2B5EF4-FFF2-40B4-BE49-F238E27FC236}">
                <a16:creationId xmlns:a16="http://schemas.microsoft.com/office/drawing/2014/main" id="{A6D33934-7CD9-847C-5E69-19FF7470C07B}"/>
              </a:ext>
            </a:extLst>
          </p:cNvPr>
          <p:cNvGrpSpPr/>
          <p:nvPr/>
        </p:nvGrpSpPr>
        <p:grpSpPr>
          <a:xfrm>
            <a:off x="5337599" y="3602"/>
            <a:ext cx="6854397" cy="6854397"/>
            <a:chOff x="5337599" y="3602"/>
            <a:chExt cx="6854397" cy="6854397"/>
          </a:xfrm>
        </p:grpSpPr>
        <p:sp>
          <p:nvSpPr>
            <p:cNvPr id="6" name="Oval 10">
              <a:extLst>
                <a:ext uri="{FF2B5EF4-FFF2-40B4-BE49-F238E27FC236}">
                  <a16:creationId xmlns:a16="http://schemas.microsoft.com/office/drawing/2014/main" id="{7FCBB5FF-9223-33FB-3262-13794D22FAB1}"/>
                </a:ext>
              </a:extLst>
            </p:cNvPr>
            <p:cNvSpPr/>
            <p:nvPr/>
          </p:nvSpPr>
          <p:spPr>
            <a:xfrm rot="10799991">
              <a:off x="5337609" y="3602"/>
              <a:ext cx="5759997" cy="575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11">
              <a:extLst>
                <a:ext uri="{FF2B5EF4-FFF2-40B4-BE49-F238E27FC236}">
                  <a16:creationId xmlns:a16="http://schemas.microsoft.com/office/drawing/2014/main" id="{C7D77524-0BDE-E161-D270-307D68F0BF6F}"/>
                </a:ext>
              </a:extLst>
            </p:cNvPr>
            <p:cNvSpPr/>
            <p:nvPr/>
          </p:nvSpPr>
          <p:spPr>
            <a:xfrm rot="10799991">
              <a:off x="5337599" y="199202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8" name="Oval 12">
              <a:extLst>
                <a:ext uri="{FF2B5EF4-FFF2-40B4-BE49-F238E27FC236}">
                  <a16:creationId xmlns:a16="http://schemas.microsoft.com/office/drawing/2014/main" id="{6BD7B39E-8AEB-F69F-0BBC-3316D03BDA37}"/>
                </a:ext>
              </a:extLst>
            </p:cNvPr>
            <p:cNvSpPr/>
            <p:nvPr/>
          </p:nvSpPr>
          <p:spPr>
            <a:xfrm rot="10799991">
              <a:off x="5337599" y="3602"/>
              <a:ext cx="6854397" cy="68543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9" name="TextBox 3">
            <a:extLst>
              <a:ext uri="{FF2B5EF4-FFF2-40B4-BE49-F238E27FC236}">
                <a16:creationId xmlns:a16="http://schemas.microsoft.com/office/drawing/2014/main" id="{09F0BA40-D055-738D-AD93-1A10FE9284D5}"/>
              </a:ext>
            </a:extLst>
          </p:cNvPr>
          <p:cNvSpPr txBox="1"/>
          <p:nvPr/>
        </p:nvSpPr>
        <p:spPr>
          <a:xfrm>
            <a:off x="7201439" y="456130"/>
            <a:ext cx="4453941" cy="56323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Furthermore, through digital technology helping and supporting individuals , can be handled through  smart phone mobile health apps , machine learning , covid 19 apps , clinics apps , appointments , emails , letters , texts , calls  and many more other beneficial way to contact and support individuals virtually.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Its, very effective and have very rapid responses in supporting  patients and staff.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Digital Health during Covid-19 Pandemic has evolved and grew very rapidly, with different applications, cases and roles aimed to curbing and protecting communities and members from the public from virus spreads and others incidents. </a:t>
            </a:r>
          </a:p>
        </p:txBody>
      </p:sp>
      <p:pic>
        <p:nvPicPr>
          <p:cNvPr id="10" name="Picture 5">
            <a:extLst>
              <a:ext uri="{FF2B5EF4-FFF2-40B4-BE49-F238E27FC236}">
                <a16:creationId xmlns:a16="http://schemas.microsoft.com/office/drawing/2014/main" id="{6B28BA99-AA31-A5F5-86F7-E9DD161B2FC4}"/>
              </a:ext>
            </a:extLst>
          </p:cNvPr>
          <p:cNvPicPr>
            <a:picLocks noChangeAspect="1"/>
          </p:cNvPicPr>
          <p:nvPr/>
        </p:nvPicPr>
        <p:blipFill>
          <a:blip r:embed="rId2"/>
          <a:stretch>
            <a:fillRect/>
          </a:stretch>
        </p:blipFill>
        <p:spPr>
          <a:xfrm>
            <a:off x="4949784" y="2790885"/>
            <a:ext cx="1938271" cy="1286953"/>
          </a:xfrm>
          <a:prstGeom prst="rect">
            <a:avLst/>
          </a:prstGeom>
          <a:noFill/>
          <a:ln cap="flat">
            <a:noFill/>
          </a:ln>
        </p:spPr>
      </p:pic>
    </p:spTree>
    <p:extLst>
      <p:ext uri="{BB962C8B-B14F-4D97-AF65-F5344CB8AC3E}">
        <p14:creationId xmlns:p14="http://schemas.microsoft.com/office/powerpoint/2010/main" val="153980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Rectangle 55">
            <a:extLst>
              <a:ext uri="{FF2B5EF4-FFF2-40B4-BE49-F238E27FC236}">
                <a16:creationId xmlns:a16="http://schemas.microsoft.com/office/drawing/2014/main" id="{9780B6A5-07E9-32D8-4528-377C57C8CF00}"/>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D73B769A-72E8-4FD3-ABED-27BD07770DBC}"/>
              </a:ext>
            </a:extLst>
          </p:cNvPr>
          <p:cNvSpPr txBox="1">
            <a:spLocks noGrp="1"/>
          </p:cNvSpPr>
          <p:nvPr>
            <p:ph type="title"/>
          </p:nvPr>
        </p:nvSpPr>
        <p:spPr>
          <a:xfrm>
            <a:off x="539998" y="539998"/>
            <a:ext cx="4500557" cy="1953496"/>
          </a:xfrm>
        </p:spPr>
        <p:txBody>
          <a:bodyPr/>
          <a:lstStyle/>
          <a:p>
            <a:pPr lvl="0"/>
            <a:r>
              <a:rPr lang="en-GB" sz="3300" b="1" u="sng">
                <a:latin typeface="Arial"/>
                <a:cs typeface="Arial"/>
              </a:rPr>
              <a:t>How does Digital technology help in the fight against Covid-19?</a:t>
            </a:r>
          </a:p>
        </p:txBody>
      </p:sp>
      <p:sp>
        <p:nvSpPr>
          <p:cNvPr id="4" name="Content Placeholder 28">
            <a:extLst>
              <a:ext uri="{FF2B5EF4-FFF2-40B4-BE49-F238E27FC236}">
                <a16:creationId xmlns:a16="http://schemas.microsoft.com/office/drawing/2014/main" id="{092FE30F-7E5E-1D0B-E8BA-366C59AF41F3}"/>
              </a:ext>
            </a:extLst>
          </p:cNvPr>
          <p:cNvSpPr txBox="1">
            <a:spLocks noGrp="1"/>
          </p:cNvSpPr>
          <p:nvPr>
            <p:ph idx="1"/>
          </p:nvPr>
        </p:nvSpPr>
        <p:spPr>
          <a:xfrm>
            <a:off x="5232397" y="539998"/>
            <a:ext cx="6408736" cy="5768721"/>
          </a:xfrm>
        </p:spPr>
        <p:txBody>
          <a:bodyPr/>
          <a:lstStyle/>
          <a:p>
            <a:pPr marL="269876" lvl="0" indent="-269876">
              <a:lnSpc>
                <a:spcPct val="115000"/>
              </a:lnSpc>
            </a:pPr>
            <a:r>
              <a:rPr lang="en-US">
                <a:latin typeface="Arial"/>
                <a:cs typeface="Arial"/>
              </a:rPr>
              <a:t>In my opinion , Digital Software helps , vastly in fighting against Covid-19 because, over the past few months Digital Technology assist alleviate the impact of Covid-19 and that is extremely effective. </a:t>
            </a:r>
          </a:p>
          <a:p>
            <a:pPr marL="269876" lvl="0" indent="-269876"/>
            <a:r>
              <a:rPr lang="en-US">
                <a:latin typeface="Arial"/>
                <a:cs typeface="Arial"/>
              </a:rPr>
              <a:t>Also, From doing my research , (" www.thelancet.com") The information explains that Digital Technology can facilitate pandemic strategy and response in ways that are difficult to achieve manually , such as </a:t>
            </a:r>
          </a:p>
          <a:p>
            <a:pPr marL="269876" lvl="0" indent="-269876"/>
            <a:r>
              <a:rPr lang="en-US">
                <a:latin typeface="Arial"/>
                <a:cs typeface="Arial"/>
              </a:rPr>
              <a:t>Social distancing</a:t>
            </a:r>
          </a:p>
          <a:p>
            <a:pPr marL="269876" lvl="0" indent="-269876"/>
            <a:r>
              <a:rPr lang="en-US">
                <a:latin typeface="Arial"/>
                <a:cs typeface="Arial"/>
              </a:rPr>
              <a:t>Self-Isolation</a:t>
            </a:r>
          </a:p>
          <a:p>
            <a:pPr marL="269876" lvl="0" indent="-269876">
              <a:lnSpc>
                <a:spcPct val="115000"/>
              </a:lnSpc>
            </a:pPr>
            <a:r>
              <a:rPr lang="en-US">
                <a:latin typeface="Arial"/>
                <a:cs typeface="Arial"/>
              </a:rPr>
              <a:t>Quarantine</a:t>
            </a:r>
          </a:p>
          <a:p>
            <a:pPr marL="269876" lvl="0" indent="-269876">
              <a:lnSpc>
                <a:spcPct val="115000"/>
              </a:lnSpc>
            </a:pPr>
            <a:r>
              <a:rPr lang="en-US">
                <a:latin typeface="Arial"/>
                <a:cs typeface="Arial"/>
              </a:rPr>
              <a:t>Masks</a:t>
            </a:r>
          </a:p>
          <a:p>
            <a:pPr marL="269876" lvl="0" indent="-269876">
              <a:lnSpc>
                <a:spcPct val="115000"/>
              </a:lnSpc>
            </a:pPr>
            <a:r>
              <a:rPr lang="en-US">
                <a:latin typeface="Arial"/>
                <a:cs typeface="Arial"/>
              </a:rPr>
              <a:t>Clinical Management</a:t>
            </a:r>
          </a:p>
          <a:p>
            <a:pPr marL="269876" lvl="0" indent="-269876">
              <a:lnSpc>
                <a:spcPct val="115000"/>
              </a:lnSpc>
            </a:pPr>
            <a:r>
              <a:rPr lang="en-US">
                <a:latin typeface="Arial"/>
                <a:cs typeface="Arial"/>
              </a:rPr>
              <a:t>Medical Supplies</a:t>
            </a:r>
          </a:p>
          <a:p>
            <a:pPr marL="269876" lvl="0" indent="-269876">
              <a:lnSpc>
                <a:spcPct val="114999"/>
              </a:lnSpc>
            </a:pPr>
            <a:endParaRPr lang="en-US">
              <a:latin typeface="Arial"/>
              <a:cs typeface="Arial"/>
            </a:endParaRPr>
          </a:p>
        </p:txBody>
      </p:sp>
      <p:grpSp>
        <p:nvGrpSpPr>
          <p:cNvPr id="5" name="Group 57">
            <a:extLst>
              <a:ext uri="{FF2B5EF4-FFF2-40B4-BE49-F238E27FC236}">
                <a16:creationId xmlns:a16="http://schemas.microsoft.com/office/drawing/2014/main" id="{68E77854-6304-074C-4734-DE257D6E339E}"/>
              </a:ext>
            </a:extLst>
          </p:cNvPr>
          <p:cNvGrpSpPr/>
          <p:nvPr/>
        </p:nvGrpSpPr>
        <p:grpSpPr>
          <a:xfrm>
            <a:off x="0" y="1671578"/>
            <a:ext cx="4946647" cy="4792114"/>
            <a:chOff x="0" y="1671578"/>
            <a:chExt cx="4946647" cy="4792114"/>
          </a:xfrm>
        </p:grpSpPr>
        <p:sp>
          <p:nvSpPr>
            <p:cNvPr id="6" name="Oval 58">
              <a:extLst>
                <a:ext uri="{FF2B5EF4-FFF2-40B4-BE49-F238E27FC236}">
                  <a16:creationId xmlns:a16="http://schemas.microsoft.com/office/drawing/2014/main" id="{C4A71830-D02B-544E-D2DE-F0DB03E474ED}"/>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59">
              <a:extLst>
                <a:ext uri="{FF2B5EF4-FFF2-40B4-BE49-F238E27FC236}">
                  <a16:creationId xmlns:a16="http://schemas.microsoft.com/office/drawing/2014/main" id="{16870D6C-08E7-F177-72B9-6983B08148B0}"/>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4">
            <a:extLst>
              <a:ext uri="{FF2B5EF4-FFF2-40B4-BE49-F238E27FC236}">
                <a16:creationId xmlns:a16="http://schemas.microsoft.com/office/drawing/2014/main" id="{FD618AAD-5F90-C45A-C732-5D62C4A67A4B}"/>
              </a:ext>
            </a:extLst>
          </p:cNvPr>
          <p:cNvPicPr>
            <a:picLocks noChangeAspect="1"/>
          </p:cNvPicPr>
          <p:nvPr/>
        </p:nvPicPr>
        <p:blipFill>
          <a:blip r:embed="rId2"/>
          <a:srcRect l="18211" r="15790" b="2"/>
          <a:stretch>
            <a:fillRect/>
          </a:stretch>
        </p:blipFill>
        <p:spPr>
          <a:xfrm>
            <a:off x="579025" y="2169112"/>
            <a:ext cx="4320000" cy="4320000"/>
          </a:xfrm>
          <a:prstGeom prst="rect">
            <a:avLst/>
          </a:prstGeom>
          <a:noFill/>
          <a:ln cap="flat">
            <a:noFill/>
          </a:ln>
        </p:spPr>
      </p:pic>
    </p:spTree>
    <p:extLst>
      <p:ext uri="{BB962C8B-B14F-4D97-AF65-F5344CB8AC3E}">
        <p14:creationId xmlns:p14="http://schemas.microsoft.com/office/powerpoint/2010/main" val="3183543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Rectangle 50">
            <a:extLst>
              <a:ext uri="{FF2B5EF4-FFF2-40B4-BE49-F238E27FC236}">
                <a16:creationId xmlns:a16="http://schemas.microsoft.com/office/drawing/2014/main" id="{CFD1733E-0F00-10BD-F05D-494FD26724F2}"/>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A4445AE9-B463-E574-D839-7D18F8174A8E}"/>
              </a:ext>
            </a:extLst>
          </p:cNvPr>
          <p:cNvSpPr txBox="1">
            <a:spLocks noGrp="1"/>
          </p:cNvSpPr>
          <p:nvPr>
            <p:ph type="title"/>
          </p:nvPr>
        </p:nvSpPr>
        <p:spPr>
          <a:xfrm>
            <a:off x="539998" y="539998"/>
            <a:ext cx="4500557" cy="1953496"/>
          </a:xfrm>
        </p:spPr>
        <p:txBody>
          <a:bodyPr/>
          <a:lstStyle/>
          <a:p>
            <a:pPr lvl="0"/>
            <a:r>
              <a:rPr lang="en-US" sz="3800" b="1" u="sng">
                <a:latin typeface="Arial"/>
                <a:cs typeface="Arial"/>
              </a:rPr>
              <a:t>7 Benefits of digital communication in the workplace.</a:t>
            </a:r>
          </a:p>
        </p:txBody>
      </p:sp>
      <p:sp>
        <p:nvSpPr>
          <p:cNvPr id="4" name="Content Placeholder 37">
            <a:extLst>
              <a:ext uri="{FF2B5EF4-FFF2-40B4-BE49-F238E27FC236}">
                <a16:creationId xmlns:a16="http://schemas.microsoft.com/office/drawing/2014/main" id="{0D92A469-DBA5-02C1-AF84-6FF5CD3136B6}"/>
              </a:ext>
            </a:extLst>
          </p:cNvPr>
          <p:cNvSpPr txBox="1">
            <a:spLocks noGrp="1"/>
          </p:cNvSpPr>
          <p:nvPr>
            <p:ph idx="1"/>
          </p:nvPr>
        </p:nvSpPr>
        <p:spPr>
          <a:xfrm>
            <a:off x="4942624" y="679518"/>
            <a:ext cx="6408736" cy="5768721"/>
          </a:xfrm>
        </p:spPr>
        <p:txBody>
          <a:bodyPr/>
          <a:lstStyle/>
          <a:p>
            <a:pPr marL="269876" lvl="0" indent="-269876"/>
            <a:r>
              <a:rPr lang="en-US">
                <a:latin typeface="Arial"/>
                <a:cs typeface="Arial"/>
              </a:rPr>
              <a:t>Increased flexibility </a:t>
            </a:r>
          </a:p>
          <a:p>
            <a:pPr marL="269876" lvl="0" indent="-269876"/>
            <a:r>
              <a:rPr lang="en-US">
                <a:latin typeface="Arial"/>
                <a:cs typeface="Arial"/>
              </a:rPr>
              <a:t>It reduces operational costs</a:t>
            </a:r>
          </a:p>
          <a:p>
            <a:pPr marL="269876" lvl="0" indent="-269876"/>
            <a:r>
              <a:rPr lang="en-US">
                <a:latin typeface="Arial"/>
                <a:cs typeface="Arial"/>
              </a:rPr>
              <a:t>Improved Productivity</a:t>
            </a:r>
          </a:p>
          <a:p>
            <a:pPr marL="269876" lvl="0" indent="-269876"/>
            <a:r>
              <a:rPr lang="en-US">
                <a:latin typeface="Arial"/>
                <a:cs typeface="Arial"/>
              </a:rPr>
              <a:t>Increased Revenue</a:t>
            </a:r>
          </a:p>
          <a:p>
            <a:pPr marL="269876" lvl="0" indent="-269876"/>
            <a:r>
              <a:rPr lang="en-US">
                <a:latin typeface="Arial"/>
                <a:cs typeface="Arial"/>
              </a:rPr>
              <a:t>Increased Performance</a:t>
            </a:r>
          </a:p>
          <a:p>
            <a:pPr marL="269876" lvl="0" indent="-269876"/>
            <a:r>
              <a:rPr lang="en-US">
                <a:latin typeface="Arial"/>
                <a:cs typeface="Arial"/>
              </a:rPr>
              <a:t>Employee Satisfaction </a:t>
            </a:r>
          </a:p>
          <a:p>
            <a:pPr marL="269876" lvl="0" indent="-269876"/>
            <a:r>
              <a:rPr lang="en-US">
                <a:latin typeface="Arial"/>
                <a:cs typeface="Arial"/>
              </a:rPr>
              <a:t>Improve Customer Experience.</a:t>
            </a:r>
          </a:p>
          <a:p>
            <a:pPr marL="269876" lvl="0" indent="-269876"/>
            <a:endParaRPr lang="en-US">
              <a:latin typeface="Arial"/>
              <a:cs typeface="Arial"/>
            </a:endParaRPr>
          </a:p>
          <a:p>
            <a:pPr marL="269876" lvl="0" indent="-269876"/>
            <a:endParaRPr lang="en-US">
              <a:latin typeface="Arial"/>
              <a:cs typeface="Arial"/>
            </a:endParaRPr>
          </a:p>
        </p:txBody>
      </p:sp>
      <p:grpSp>
        <p:nvGrpSpPr>
          <p:cNvPr id="5" name="Group 52">
            <a:extLst>
              <a:ext uri="{FF2B5EF4-FFF2-40B4-BE49-F238E27FC236}">
                <a16:creationId xmlns:a16="http://schemas.microsoft.com/office/drawing/2014/main" id="{391C94C3-7325-5029-C4CF-D65C4AA848EB}"/>
              </a:ext>
            </a:extLst>
          </p:cNvPr>
          <p:cNvGrpSpPr/>
          <p:nvPr/>
        </p:nvGrpSpPr>
        <p:grpSpPr>
          <a:xfrm>
            <a:off x="0" y="1671578"/>
            <a:ext cx="4946647" cy="4792114"/>
            <a:chOff x="0" y="1671578"/>
            <a:chExt cx="4946647" cy="4792114"/>
          </a:xfrm>
        </p:grpSpPr>
        <p:sp>
          <p:nvSpPr>
            <p:cNvPr id="6" name="Oval 53">
              <a:extLst>
                <a:ext uri="{FF2B5EF4-FFF2-40B4-BE49-F238E27FC236}">
                  <a16:creationId xmlns:a16="http://schemas.microsoft.com/office/drawing/2014/main" id="{E8DBF154-932C-1193-90E6-0F624A8DC53C}"/>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54">
              <a:extLst>
                <a:ext uri="{FF2B5EF4-FFF2-40B4-BE49-F238E27FC236}">
                  <a16:creationId xmlns:a16="http://schemas.microsoft.com/office/drawing/2014/main" id="{299147B3-5F1C-E92F-C937-FB278725C257}"/>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4">
            <a:extLst>
              <a:ext uri="{FF2B5EF4-FFF2-40B4-BE49-F238E27FC236}">
                <a16:creationId xmlns:a16="http://schemas.microsoft.com/office/drawing/2014/main" id="{1557567A-64AE-7F55-2DC0-E96FD18A0287}"/>
              </a:ext>
            </a:extLst>
          </p:cNvPr>
          <p:cNvPicPr>
            <a:picLocks noChangeAspect="1"/>
          </p:cNvPicPr>
          <p:nvPr/>
        </p:nvPicPr>
        <p:blipFill>
          <a:blip r:embed="rId2"/>
          <a:srcRect l="14281" r="20717" b="-2"/>
          <a:stretch>
            <a:fillRect/>
          </a:stretch>
        </p:blipFill>
        <p:spPr>
          <a:xfrm>
            <a:off x="579025" y="2169112"/>
            <a:ext cx="4320000" cy="4320000"/>
          </a:xfrm>
          <a:prstGeom prst="rect">
            <a:avLst/>
          </a:prstGeom>
          <a:noFill/>
          <a:ln cap="flat">
            <a:noFill/>
          </a:ln>
        </p:spPr>
      </p:pic>
      <p:sp>
        <p:nvSpPr>
          <p:cNvPr id="9" name="TextBox 4">
            <a:extLst>
              <a:ext uri="{FF2B5EF4-FFF2-40B4-BE49-F238E27FC236}">
                <a16:creationId xmlns:a16="http://schemas.microsoft.com/office/drawing/2014/main" id="{A4331B49-C8D6-8A69-D716-5247F9F1D26F}"/>
              </a:ext>
            </a:extLst>
          </p:cNvPr>
          <p:cNvSpPr txBox="1"/>
          <p:nvPr/>
        </p:nvSpPr>
        <p:spPr>
          <a:xfrm>
            <a:off x="5352778" y="5291065"/>
            <a:ext cx="3622185"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FFFFFF"/>
                </a:solidFill>
                <a:uFillTx/>
                <a:latin typeface="Arial"/>
                <a:cs typeface="Arial"/>
              </a:rPr>
              <a:t>Examples of Digital Communication Channel in the Workplace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10" name="TextBox 5">
            <a:extLst>
              <a:ext uri="{FF2B5EF4-FFF2-40B4-BE49-F238E27FC236}">
                <a16:creationId xmlns:a16="http://schemas.microsoft.com/office/drawing/2014/main" id="{28F48A46-5562-2F05-D8F5-FE7EAE50C8A7}"/>
              </a:ext>
            </a:extLst>
          </p:cNvPr>
          <p:cNvSpPr txBox="1"/>
          <p:nvPr/>
        </p:nvSpPr>
        <p:spPr>
          <a:xfrm>
            <a:off x="9492797" y="1137632"/>
            <a:ext cx="1904996" cy="535531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SharePoint Intranet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Email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Project Management/Document management Apps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Virtual meet (Microsoft teams)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Audio Notes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Instant messaging</a:t>
            </a:r>
          </a:p>
        </p:txBody>
      </p:sp>
    </p:spTree>
    <p:extLst>
      <p:ext uri="{BB962C8B-B14F-4D97-AF65-F5344CB8AC3E}">
        <p14:creationId xmlns:p14="http://schemas.microsoft.com/office/powerpoint/2010/main" val="26103120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7">
    <p:bg>
      <p:bgPr>
        <a:solidFill>
          <a:srgbClr val="000000"/>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EF3CCABF-9D3A-038A-1E0C-7F18CCDC7123}"/>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4012CC16-E40E-2B66-B25F-B492180FF603}"/>
              </a:ext>
            </a:extLst>
          </p:cNvPr>
          <p:cNvSpPr txBox="1">
            <a:spLocks noGrp="1"/>
          </p:cNvSpPr>
          <p:nvPr>
            <p:ph type="title"/>
          </p:nvPr>
        </p:nvSpPr>
        <p:spPr>
          <a:xfrm>
            <a:off x="539998" y="539998"/>
            <a:ext cx="4500557" cy="1953496"/>
          </a:xfrm>
        </p:spPr>
        <p:txBody>
          <a:bodyPr/>
          <a:lstStyle/>
          <a:p>
            <a:pPr lvl="0"/>
            <a:r>
              <a:rPr lang="en-GB" sz="2400" b="1" u="sng">
                <a:latin typeface="Arial"/>
                <a:cs typeface="Arial"/>
              </a:rPr>
              <a:t>Why is it important to use Digital Communication to improve workplace productivity?</a:t>
            </a:r>
          </a:p>
        </p:txBody>
      </p:sp>
      <p:sp>
        <p:nvSpPr>
          <p:cNvPr id="4" name="Content Placeholder 7">
            <a:extLst>
              <a:ext uri="{FF2B5EF4-FFF2-40B4-BE49-F238E27FC236}">
                <a16:creationId xmlns:a16="http://schemas.microsoft.com/office/drawing/2014/main" id="{6724F0C7-0F29-1166-90FB-BAAB572864E8}"/>
              </a:ext>
            </a:extLst>
          </p:cNvPr>
          <p:cNvSpPr txBox="1">
            <a:spLocks noGrp="1"/>
          </p:cNvSpPr>
          <p:nvPr>
            <p:ph idx="1"/>
          </p:nvPr>
        </p:nvSpPr>
        <p:spPr>
          <a:xfrm>
            <a:off x="5232397" y="539998"/>
            <a:ext cx="6408736" cy="5768721"/>
          </a:xfrm>
        </p:spPr>
        <p:txBody>
          <a:bodyPr/>
          <a:lstStyle/>
          <a:p>
            <a:pPr marL="269876" lvl="0" indent="-269876"/>
            <a:r>
              <a:rPr lang="en-US">
                <a:latin typeface="Arial"/>
                <a:cs typeface="Arial"/>
              </a:rPr>
              <a:t>In Today's fast-paced Modern society , it is beneficial and essential that we use Digital Communication in the Workplace, because there are endless possibilities for new digital tools to improve and support people of society in a more quick and safe way, also increasing productivity and leading to greater access to information, stream-lined communication and improved productivity.</a:t>
            </a:r>
          </a:p>
          <a:p>
            <a:pPr marL="269876" lvl="0" indent="-269876"/>
            <a:endParaRPr lang="en-US">
              <a:latin typeface="Arial"/>
              <a:cs typeface="Arial"/>
            </a:endParaRPr>
          </a:p>
          <a:p>
            <a:pPr marL="269876" lvl="0" indent="-269876"/>
            <a:r>
              <a:rPr lang="en-US">
                <a:latin typeface="Arial"/>
                <a:cs typeface="Arial"/>
              </a:rPr>
              <a:t>Digital Technology have huge advantages and possibilities in supporting and protecting the community by staying connected to members of the public and always willing to help, whenever help is needed. Additionally, in my research, with so many new opportunities to communicate digitally and make the work setting processes easier , it’s a fact that organizations can now increase productivity among their employees while also reducing costs ( researched " www. Evolvous.com")</a:t>
            </a:r>
          </a:p>
        </p:txBody>
      </p:sp>
      <p:grpSp>
        <p:nvGrpSpPr>
          <p:cNvPr id="5" name="Group 12">
            <a:extLst>
              <a:ext uri="{FF2B5EF4-FFF2-40B4-BE49-F238E27FC236}">
                <a16:creationId xmlns:a16="http://schemas.microsoft.com/office/drawing/2014/main" id="{CDE65F94-A603-9A7D-CDAA-97FC8DCDEC19}"/>
              </a:ext>
            </a:extLst>
          </p:cNvPr>
          <p:cNvGrpSpPr/>
          <p:nvPr/>
        </p:nvGrpSpPr>
        <p:grpSpPr>
          <a:xfrm>
            <a:off x="0" y="1671578"/>
            <a:ext cx="4946647" cy="4792114"/>
            <a:chOff x="0" y="1671578"/>
            <a:chExt cx="4946647" cy="4792114"/>
          </a:xfrm>
        </p:grpSpPr>
        <p:sp>
          <p:nvSpPr>
            <p:cNvPr id="6" name="Oval 13">
              <a:extLst>
                <a:ext uri="{FF2B5EF4-FFF2-40B4-BE49-F238E27FC236}">
                  <a16:creationId xmlns:a16="http://schemas.microsoft.com/office/drawing/2014/main" id="{1EC072FC-3D84-70D0-0A53-BCA3EB09130F}"/>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14">
              <a:extLst>
                <a:ext uri="{FF2B5EF4-FFF2-40B4-BE49-F238E27FC236}">
                  <a16:creationId xmlns:a16="http://schemas.microsoft.com/office/drawing/2014/main" id="{61223088-CA8C-F59F-8E7B-D4775592F2A0}"/>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4" descr="A picture containing text, person, indoor, computer&#10;&#10;Description automatically generated">
            <a:extLst>
              <a:ext uri="{FF2B5EF4-FFF2-40B4-BE49-F238E27FC236}">
                <a16:creationId xmlns:a16="http://schemas.microsoft.com/office/drawing/2014/main" id="{FB3964DC-CABA-839C-0D92-BCCA31E54278}"/>
              </a:ext>
            </a:extLst>
          </p:cNvPr>
          <p:cNvPicPr>
            <a:picLocks noChangeAspect="1"/>
          </p:cNvPicPr>
          <p:nvPr/>
        </p:nvPicPr>
        <p:blipFill>
          <a:blip r:embed="rId2"/>
          <a:srcRect l="24754" r="8747" b="2"/>
          <a:stretch>
            <a:fillRect/>
          </a:stretch>
        </p:blipFill>
        <p:spPr>
          <a:xfrm>
            <a:off x="579025" y="2169112"/>
            <a:ext cx="4320000" cy="4320000"/>
          </a:xfrm>
          <a:prstGeom prst="rect">
            <a:avLst/>
          </a:prstGeom>
          <a:noFill/>
          <a:ln cap="flat">
            <a:noFill/>
          </a:ln>
        </p:spPr>
      </p:pic>
    </p:spTree>
    <p:extLst>
      <p:ext uri="{BB962C8B-B14F-4D97-AF65-F5344CB8AC3E}">
        <p14:creationId xmlns:p14="http://schemas.microsoft.com/office/powerpoint/2010/main" val="9944010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8">
    <p:bg>
      <p:bgPr>
        <a:solidFill>
          <a:srgbClr val="000000"/>
        </a:solidFill>
        <a:effectLst/>
      </p:bgPr>
    </p:bg>
    <p:spTree>
      <p:nvGrpSpPr>
        <p:cNvPr id="1" name=""/>
        <p:cNvGrpSpPr/>
        <p:nvPr/>
      </p:nvGrpSpPr>
      <p:grpSpPr>
        <a:xfrm>
          <a:off x="0" y="0"/>
          <a:ext cx="0" cy="0"/>
          <a:chOff x="0" y="0"/>
          <a:chExt cx="0" cy="0"/>
        </a:xfrm>
      </p:grpSpPr>
      <p:sp>
        <p:nvSpPr>
          <p:cNvPr id="2" name="Rectangle 82">
            <a:extLst>
              <a:ext uri="{FF2B5EF4-FFF2-40B4-BE49-F238E27FC236}">
                <a16:creationId xmlns:a16="http://schemas.microsoft.com/office/drawing/2014/main" id="{7B46AA61-C698-B654-2092-6DF56DC792B4}"/>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87B38F09-B391-5D54-2308-F2D13D57B36A}"/>
              </a:ext>
            </a:extLst>
          </p:cNvPr>
          <p:cNvSpPr txBox="1">
            <a:spLocks noGrp="1"/>
          </p:cNvSpPr>
          <p:nvPr>
            <p:ph type="title"/>
          </p:nvPr>
        </p:nvSpPr>
        <p:spPr>
          <a:xfrm>
            <a:off x="539998" y="539998"/>
            <a:ext cx="4500557" cy="1953496"/>
          </a:xfrm>
        </p:spPr>
        <p:txBody>
          <a:bodyPr/>
          <a:lstStyle/>
          <a:p>
            <a:pPr lvl="0"/>
            <a:r>
              <a:rPr lang="en-GB" sz="3800" b="1" u="sng">
                <a:latin typeface="Arial"/>
                <a:cs typeface="Arial"/>
              </a:rPr>
              <a:t>What is effective communication in digital literacy?.</a:t>
            </a:r>
          </a:p>
        </p:txBody>
      </p:sp>
      <p:sp>
        <p:nvSpPr>
          <p:cNvPr id="4" name="Content Placeholder 60">
            <a:extLst>
              <a:ext uri="{FF2B5EF4-FFF2-40B4-BE49-F238E27FC236}">
                <a16:creationId xmlns:a16="http://schemas.microsoft.com/office/drawing/2014/main" id="{CB14D432-01E5-1079-DEC8-C7CE25DC85F9}"/>
              </a:ext>
            </a:extLst>
          </p:cNvPr>
          <p:cNvSpPr txBox="1">
            <a:spLocks noGrp="1"/>
          </p:cNvSpPr>
          <p:nvPr>
            <p:ph idx="1"/>
          </p:nvPr>
        </p:nvSpPr>
        <p:spPr>
          <a:xfrm>
            <a:off x="5232397" y="539998"/>
            <a:ext cx="6408736" cy="5768721"/>
          </a:xfrm>
        </p:spPr>
        <p:txBody>
          <a:bodyPr/>
          <a:lstStyle/>
          <a:p>
            <a:pPr marL="269876" lvl="0" indent="-269876"/>
            <a:r>
              <a:rPr lang="en-US">
                <a:latin typeface="Arial"/>
                <a:cs typeface="Arial"/>
              </a:rPr>
              <a:t>Being able to provide an appropriate communication Technology to fit the purpose of making sure that online communication is accessible and safe to access. </a:t>
            </a:r>
          </a:p>
          <a:p>
            <a:pPr marL="269876" lvl="0" indent="-269876"/>
            <a:r>
              <a:rPr lang="en-US">
                <a:latin typeface="Arial"/>
                <a:cs typeface="Arial"/>
              </a:rPr>
              <a:t>The benefits of digital communication is , increased understanding</a:t>
            </a:r>
          </a:p>
          <a:p>
            <a:pPr marL="269876" lvl="0" indent="-269876"/>
            <a:r>
              <a:rPr lang="en-US">
                <a:latin typeface="Arial"/>
                <a:cs typeface="Arial"/>
              </a:rPr>
              <a:t>Real time communication</a:t>
            </a:r>
          </a:p>
          <a:p>
            <a:pPr marL="269876" lvl="0" indent="-269876"/>
            <a:r>
              <a:rPr lang="en-US">
                <a:latin typeface="Arial"/>
                <a:cs typeface="Arial"/>
              </a:rPr>
              <a:t>Builds empathy</a:t>
            </a:r>
          </a:p>
          <a:p>
            <a:pPr marL="269876" lvl="0" indent="-269876"/>
            <a:r>
              <a:rPr lang="en-US">
                <a:latin typeface="Arial"/>
                <a:cs typeface="Arial"/>
              </a:rPr>
              <a:t>Increases  self-awareness </a:t>
            </a:r>
          </a:p>
          <a:p>
            <a:pPr marL="269876" lvl="0" indent="-269876"/>
            <a:r>
              <a:rPr lang="en-US">
                <a:latin typeface="Arial"/>
                <a:cs typeface="Arial"/>
              </a:rPr>
              <a:t>Builds trust </a:t>
            </a:r>
          </a:p>
          <a:p>
            <a:pPr marL="269876" lvl="0" indent="-269876"/>
            <a:r>
              <a:rPr lang="en-US">
                <a:latin typeface="Arial"/>
                <a:cs typeface="Arial"/>
              </a:rPr>
              <a:t>Helps handle conflicts better. </a:t>
            </a:r>
          </a:p>
          <a:p>
            <a:pPr marL="269876" lvl="0" indent="-269876"/>
            <a:r>
              <a:rPr lang="en-US">
                <a:latin typeface="Arial"/>
                <a:cs typeface="Arial"/>
              </a:rPr>
              <a:t>All these important examples listed is very important, especially in a care setting because as a health care assistant, it provides the ability to collaborate , access information and complete projects in rapid timings.</a:t>
            </a:r>
          </a:p>
          <a:p>
            <a:pPr marL="269876" lvl="0" indent="-269876"/>
            <a:endParaRPr lang="en-US">
              <a:latin typeface="Arial"/>
              <a:cs typeface="Arial"/>
            </a:endParaRPr>
          </a:p>
        </p:txBody>
      </p:sp>
      <p:grpSp>
        <p:nvGrpSpPr>
          <p:cNvPr id="5" name="Group 84">
            <a:extLst>
              <a:ext uri="{FF2B5EF4-FFF2-40B4-BE49-F238E27FC236}">
                <a16:creationId xmlns:a16="http://schemas.microsoft.com/office/drawing/2014/main" id="{C4843F20-A2AB-A909-F8BF-E0FFD1B1E44B}"/>
              </a:ext>
            </a:extLst>
          </p:cNvPr>
          <p:cNvGrpSpPr/>
          <p:nvPr/>
        </p:nvGrpSpPr>
        <p:grpSpPr>
          <a:xfrm>
            <a:off x="0" y="1671578"/>
            <a:ext cx="4946647" cy="4792114"/>
            <a:chOff x="0" y="1671578"/>
            <a:chExt cx="4946647" cy="4792114"/>
          </a:xfrm>
        </p:grpSpPr>
        <p:sp>
          <p:nvSpPr>
            <p:cNvPr id="6" name="Oval 85">
              <a:extLst>
                <a:ext uri="{FF2B5EF4-FFF2-40B4-BE49-F238E27FC236}">
                  <a16:creationId xmlns:a16="http://schemas.microsoft.com/office/drawing/2014/main" id="{6478F98B-B91B-2B1A-A310-DF32C7D48E67}"/>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86">
              <a:extLst>
                <a:ext uri="{FF2B5EF4-FFF2-40B4-BE49-F238E27FC236}">
                  <a16:creationId xmlns:a16="http://schemas.microsoft.com/office/drawing/2014/main" id="{8AE25E17-AA19-E18F-1482-3A8D9419D5A9}"/>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5" descr="Diagram&#10;&#10;Description automatically generated">
            <a:extLst>
              <a:ext uri="{FF2B5EF4-FFF2-40B4-BE49-F238E27FC236}">
                <a16:creationId xmlns:a16="http://schemas.microsoft.com/office/drawing/2014/main" id="{D3BF2271-6287-5685-A050-07BA54BF2C01}"/>
              </a:ext>
            </a:extLst>
          </p:cNvPr>
          <p:cNvPicPr>
            <a:picLocks noChangeAspect="1"/>
          </p:cNvPicPr>
          <p:nvPr/>
        </p:nvPicPr>
        <p:blipFill>
          <a:blip r:embed="rId2"/>
          <a:srcRect l="1250" r="3" b="3"/>
          <a:stretch>
            <a:fillRect/>
          </a:stretch>
        </p:blipFill>
        <p:spPr>
          <a:xfrm>
            <a:off x="579025" y="2169112"/>
            <a:ext cx="4320000" cy="4320000"/>
          </a:xfrm>
          <a:prstGeom prst="rect">
            <a:avLst/>
          </a:prstGeom>
          <a:noFill/>
          <a:ln cap="flat">
            <a:noFill/>
          </a:ln>
        </p:spPr>
      </p:pic>
    </p:spTree>
    <p:extLst>
      <p:ext uri="{BB962C8B-B14F-4D97-AF65-F5344CB8AC3E}">
        <p14:creationId xmlns:p14="http://schemas.microsoft.com/office/powerpoint/2010/main" val="2885121039"/>
      </p:ext>
    </p:extLst>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name="Slide9">
    <p:bg>
      <p:bgPr>
        <a:solidFill>
          <a:srgbClr val="000000"/>
        </a:solidFill>
        <a:effectLst/>
      </p:bgPr>
    </p:bg>
    <p:spTree>
      <p:nvGrpSpPr>
        <p:cNvPr id="1" name=""/>
        <p:cNvGrpSpPr/>
        <p:nvPr/>
      </p:nvGrpSpPr>
      <p:grpSpPr>
        <a:xfrm>
          <a:off x="0" y="0"/>
          <a:ext cx="0" cy="0"/>
          <a:chOff x="0" y="0"/>
          <a:chExt cx="0" cy="0"/>
        </a:xfrm>
      </p:grpSpPr>
      <p:sp>
        <p:nvSpPr>
          <p:cNvPr id="2" name="Rectangle 37">
            <a:extLst>
              <a:ext uri="{FF2B5EF4-FFF2-40B4-BE49-F238E27FC236}">
                <a16:creationId xmlns:a16="http://schemas.microsoft.com/office/drawing/2014/main" id="{03EC6791-F44A-5919-44B5-88A6FC3A1A85}"/>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737ED508-0D56-8CDB-3545-7630665E5D34}"/>
              </a:ext>
            </a:extLst>
          </p:cNvPr>
          <p:cNvSpPr txBox="1">
            <a:spLocks noGrp="1"/>
          </p:cNvSpPr>
          <p:nvPr>
            <p:ph type="title"/>
          </p:nvPr>
        </p:nvSpPr>
        <p:spPr>
          <a:xfrm>
            <a:off x="539998" y="539998"/>
            <a:ext cx="4500557" cy="1953496"/>
          </a:xfrm>
        </p:spPr>
        <p:txBody>
          <a:bodyPr/>
          <a:lstStyle/>
          <a:p>
            <a:pPr lvl="0"/>
            <a:r>
              <a:rPr lang="en-GB" sz="3300" b="1" u="sng">
                <a:latin typeface="Arial"/>
                <a:cs typeface="Arial"/>
              </a:rPr>
              <a:t>Why awareness of Digital literacy is becoming important. </a:t>
            </a:r>
          </a:p>
        </p:txBody>
      </p:sp>
      <p:sp>
        <p:nvSpPr>
          <p:cNvPr id="4" name="Content Placeholder 2">
            <a:extLst>
              <a:ext uri="{FF2B5EF4-FFF2-40B4-BE49-F238E27FC236}">
                <a16:creationId xmlns:a16="http://schemas.microsoft.com/office/drawing/2014/main" id="{34DCFE82-D5AB-4530-F519-A61592F432E8}"/>
              </a:ext>
            </a:extLst>
          </p:cNvPr>
          <p:cNvSpPr txBox="1">
            <a:spLocks noGrp="1"/>
          </p:cNvSpPr>
          <p:nvPr>
            <p:ph idx="1"/>
          </p:nvPr>
        </p:nvSpPr>
        <p:spPr>
          <a:xfrm>
            <a:off x="5232397" y="539998"/>
            <a:ext cx="6408736" cy="5768721"/>
          </a:xfrm>
        </p:spPr>
        <p:txBody>
          <a:bodyPr/>
          <a:lstStyle/>
          <a:p>
            <a:pPr marL="269876" lvl="0" indent="-269876"/>
            <a:r>
              <a:rPr lang="en-GB">
                <a:latin typeface="Arial"/>
                <a:cs typeface="Arial"/>
              </a:rPr>
              <a:t>Digital awareness can allow individuals to use technology more safely and responsibly, as it can pose a risk to mental and psychological health. </a:t>
            </a:r>
          </a:p>
          <a:p>
            <a:pPr marL="269876" lvl="0" indent="-269876"/>
            <a:r>
              <a:rPr lang="en-GB">
                <a:latin typeface="Arial"/>
                <a:cs typeface="Arial"/>
              </a:rPr>
              <a:t>Secondly, Digital awareness is highly important for young adults, adults and even elderly. Reasons being, improved self-care for minor ailments, improved self-management of long term conditions , improved take-up of digital health tools and services and time is saved through accessing service digitally.  </a:t>
            </a:r>
          </a:p>
          <a:p>
            <a:pPr marL="269876" lvl="0" indent="-269876"/>
            <a:r>
              <a:rPr lang="en-GB">
                <a:latin typeface="Arial"/>
                <a:cs typeface="Arial"/>
              </a:rPr>
              <a:t>Digital awareness is a simple way to provide insight into what the individuals of the public need wants and wishes , and to be handled with care and good professionalism </a:t>
            </a:r>
          </a:p>
          <a:p>
            <a:pPr marL="269876" lvl="0" indent="-269876"/>
            <a:endParaRPr lang="en-GB">
              <a:latin typeface="Arial"/>
              <a:cs typeface="Arial"/>
            </a:endParaRPr>
          </a:p>
        </p:txBody>
      </p:sp>
      <p:grpSp>
        <p:nvGrpSpPr>
          <p:cNvPr id="5" name="Group 39">
            <a:extLst>
              <a:ext uri="{FF2B5EF4-FFF2-40B4-BE49-F238E27FC236}">
                <a16:creationId xmlns:a16="http://schemas.microsoft.com/office/drawing/2014/main" id="{F9780427-105E-8AF6-F9CA-77D3AFC7E136}"/>
              </a:ext>
            </a:extLst>
          </p:cNvPr>
          <p:cNvGrpSpPr/>
          <p:nvPr/>
        </p:nvGrpSpPr>
        <p:grpSpPr>
          <a:xfrm>
            <a:off x="0" y="1671578"/>
            <a:ext cx="4946647" cy="4792114"/>
            <a:chOff x="0" y="1671578"/>
            <a:chExt cx="4946647" cy="4792114"/>
          </a:xfrm>
        </p:grpSpPr>
        <p:sp>
          <p:nvSpPr>
            <p:cNvPr id="6" name="Oval 40">
              <a:extLst>
                <a:ext uri="{FF2B5EF4-FFF2-40B4-BE49-F238E27FC236}">
                  <a16:creationId xmlns:a16="http://schemas.microsoft.com/office/drawing/2014/main" id="{A7BEECB4-E2CB-DA25-84F3-EB79F1C64C53}"/>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41">
              <a:extLst>
                <a:ext uri="{FF2B5EF4-FFF2-40B4-BE49-F238E27FC236}">
                  <a16:creationId xmlns:a16="http://schemas.microsoft.com/office/drawing/2014/main" id="{7429BE43-4B7C-B4F9-9807-EED65B726BC3}"/>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4" descr="Bubble chart&#10;&#10;Description automatically generated">
            <a:extLst>
              <a:ext uri="{FF2B5EF4-FFF2-40B4-BE49-F238E27FC236}">
                <a16:creationId xmlns:a16="http://schemas.microsoft.com/office/drawing/2014/main" id="{79FCD3CA-27D2-7430-389C-A63C24B19845}"/>
              </a:ext>
            </a:extLst>
          </p:cNvPr>
          <p:cNvPicPr>
            <a:picLocks noChangeAspect="1"/>
          </p:cNvPicPr>
          <p:nvPr/>
        </p:nvPicPr>
        <p:blipFill>
          <a:blip r:embed="rId2"/>
          <a:srcRect l="8106" r="10643" b="-2"/>
          <a:stretch>
            <a:fillRect/>
          </a:stretch>
        </p:blipFill>
        <p:spPr>
          <a:xfrm>
            <a:off x="579025" y="2169112"/>
            <a:ext cx="4320000" cy="4320000"/>
          </a:xfrm>
          <a:prstGeom prst="rect">
            <a:avLst/>
          </a:prstGeom>
          <a:noFill/>
          <a:ln cap="flat">
            <a:noFill/>
          </a:ln>
        </p:spPr>
      </p:pic>
    </p:spTree>
    <p:extLst>
      <p:ext uri="{BB962C8B-B14F-4D97-AF65-F5344CB8AC3E}">
        <p14:creationId xmlns:p14="http://schemas.microsoft.com/office/powerpoint/2010/main" val="1766504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10">
    <p:bg>
      <p:bgPr>
        <a:solidFill>
          <a:srgbClr val="000000"/>
        </a:solidFill>
        <a:effectLst/>
      </p:bgPr>
    </p:bg>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B904DCF7-2A4E-F78D-6FE9-C8BCFEF262E9}"/>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BACA383E-5C5C-FB15-2DE3-5052E9C308D7}"/>
              </a:ext>
            </a:extLst>
          </p:cNvPr>
          <p:cNvSpPr txBox="1">
            <a:spLocks noGrp="1"/>
          </p:cNvSpPr>
          <p:nvPr>
            <p:ph type="title"/>
          </p:nvPr>
        </p:nvSpPr>
        <p:spPr>
          <a:xfrm>
            <a:off x="539998" y="539998"/>
            <a:ext cx="4500557" cy="1953496"/>
          </a:xfrm>
        </p:spPr>
        <p:txBody>
          <a:bodyPr/>
          <a:lstStyle/>
          <a:p>
            <a:pPr lvl="0"/>
            <a:r>
              <a:rPr lang="en-US" sz="3300" b="1" u="sng">
                <a:latin typeface="Arial"/>
                <a:cs typeface="Arial"/>
              </a:rPr>
              <a:t>What is the importance of using digital data ?</a:t>
            </a:r>
          </a:p>
        </p:txBody>
      </p:sp>
      <p:sp>
        <p:nvSpPr>
          <p:cNvPr id="4" name="Content Placeholder 2">
            <a:extLst>
              <a:ext uri="{FF2B5EF4-FFF2-40B4-BE49-F238E27FC236}">
                <a16:creationId xmlns:a16="http://schemas.microsoft.com/office/drawing/2014/main" id="{B882CE95-BFC3-CE35-5F79-DCBBD09B6438}"/>
              </a:ext>
            </a:extLst>
          </p:cNvPr>
          <p:cNvSpPr txBox="1">
            <a:spLocks noGrp="1"/>
          </p:cNvSpPr>
          <p:nvPr>
            <p:ph idx="1"/>
          </p:nvPr>
        </p:nvSpPr>
        <p:spPr>
          <a:xfrm>
            <a:off x="5232397" y="539998"/>
            <a:ext cx="6408736" cy="5768721"/>
          </a:xfrm>
        </p:spPr>
        <p:txBody>
          <a:bodyPr/>
          <a:lstStyle/>
          <a:p>
            <a:pPr marL="269876" lvl="0" indent="-269876"/>
            <a:r>
              <a:rPr lang="en-GB">
                <a:latin typeface="Arial"/>
                <a:cs typeface="Arial"/>
              </a:rPr>
              <a:t>Digital data is very important is  a care setting because it stores confidential information , such as Background information </a:t>
            </a:r>
            <a:endParaRPr lang="en-US">
              <a:latin typeface="Arial"/>
              <a:cs typeface="Arial"/>
            </a:endParaRPr>
          </a:p>
          <a:p>
            <a:pPr marL="269876" lvl="0" indent="-269876"/>
            <a:r>
              <a:rPr lang="en-GB">
                <a:latin typeface="Arial"/>
                <a:cs typeface="Arial"/>
              </a:rPr>
              <a:t>Ethnicity information</a:t>
            </a:r>
          </a:p>
          <a:p>
            <a:pPr marL="269876" lvl="0" indent="-269876"/>
            <a:r>
              <a:rPr lang="en-GB">
                <a:latin typeface="Arial"/>
                <a:cs typeface="Arial"/>
              </a:rPr>
              <a:t>Name </a:t>
            </a:r>
          </a:p>
          <a:p>
            <a:pPr marL="269876" lvl="0" indent="-269876"/>
            <a:r>
              <a:rPr lang="en-GB">
                <a:latin typeface="Arial"/>
                <a:cs typeface="Arial"/>
              </a:rPr>
              <a:t>Address</a:t>
            </a:r>
          </a:p>
          <a:p>
            <a:pPr marL="269876" lvl="0" indent="-269876"/>
            <a:r>
              <a:rPr lang="en-GB">
                <a:latin typeface="Arial"/>
                <a:cs typeface="Arial"/>
              </a:rPr>
              <a:t>And other information needed</a:t>
            </a:r>
          </a:p>
          <a:p>
            <a:pPr marL="269876" lvl="0" indent="-269876"/>
            <a:r>
              <a:rPr lang="en-GB">
                <a:latin typeface="Arial"/>
                <a:cs typeface="Arial"/>
              </a:rPr>
              <a:t>about the individual in a care setting . As a health care assistant it is my duty to make sure that every information  received from staff or patient is written down and assessed carefully  with privacy and informed to the Nurse in charge . Every report or additional  incidents and information regarding the individual or staff must be reported  and dealt with accordingly with the Nurse in charge, Manager in charge , Nurses, and Doctors depending on the situation at hand .  Either, from an incident or from discussions about the patient files or any reports must be written and reported to the head in charge and carefully assessed . </a:t>
            </a:r>
          </a:p>
          <a:p>
            <a:pPr marL="269876" lvl="0" indent="-269876"/>
            <a:r>
              <a:rPr lang="en-GB">
                <a:latin typeface="Arial"/>
                <a:cs typeface="Arial"/>
              </a:rPr>
              <a:t>In doing my research " Effective data management gives healthcare organisations the ability to transform their services and the way they operate, making staff more efficient and able to better care for patients. </a:t>
            </a:r>
          </a:p>
          <a:p>
            <a:pPr marL="269876" lvl="0" indent="-269876"/>
            <a:endParaRPr lang="en-GB"/>
          </a:p>
        </p:txBody>
      </p:sp>
      <p:grpSp>
        <p:nvGrpSpPr>
          <p:cNvPr id="5" name="Group 21">
            <a:extLst>
              <a:ext uri="{FF2B5EF4-FFF2-40B4-BE49-F238E27FC236}">
                <a16:creationId xmlns:a16="http://schemas.microsoft.com/office/drawing/2014/main" id="{873003A8-A756-24E1-BEF9-54CA2F080468}"/>
              </a:ext>
            </a:extLst>
          </p:cNvPr>
          <p:cNvGrpSpPr/>
          <p:nvPr/>
        </p:nvGrpSpPr>
        <p:grpSpPr>
          <a:xfrm>
            <a:off x="0" y="1671578"/>
            <a:ext cx="4946647" cy="4792114"/>
            <a:chOff x="0" y="1671578"/>
            <a:chExt cx="4946647" cy="4792114"/>
          </a:xfrm>
        </p:grpSpPr>
        <p:sp>
          <p:nvSpPr>
            <p:cNvPr id="6" name="Oval 22">
              <a:extLst>
                <a:ext uri="{FF2B5EF4-FFF2-40B4-BE49-F238E27FC236}">
                  <a16:creationId xmlns:a16="http://schemas.microsoft.com/office/drawing/2014/main" id="{0C9D16A6-D3EB-B4F9-D9DC-AC9052AEB2A9}"/>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23">
              <a:extLst>
                <a:ext uri="{FF2B5EF4-FFF2-40B4-BE49-F238E27FC236}">
                  <a16:creationId xmlns:a16="http://schemas.microsoft.com/office/drawing/2014/main" id="{6ACEFAFD-D066-8BEA-FCA8-E3A4C9A9A521}"/>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4" descr="Text&#10;&#10;Description automatically generated">
            <a:extLst>
              <a:ext uri="{FF2B5EF4-FFF2-40B4-BE49-F238E27FC236}">
                <a16:creationId xmlns:a16="http://schemas.microsoft.com/office/drawing/2014/main" id="{56E5CE80-0809-BAD0-C159-99FFF1D10615}"/>
              </a:ext>
            </a:extLst>
          </p:cNvPr>
          <p:cNvPicPr>
            <a:picLocks noChangeAspect="1"/>
          </p:cNvPicPr>
          <p:nvPr/>
        </p:nvPicPr>
        <p:blipFill>
          <a:blip r:embed="rId2"/>
          <a:srcRect l="23033" r="10469" b="2"/>
          <a:stretch>
            <a:fillRect/>
          </a:stretch>
        </p:blipFill>
        <p:spPr>
          <a:xfrm>
            <a:off x="579025" y="2569646"/>
            <a:ext cx="3919465" cy="3899925"/>
          </a:xfrm>
          <a:prstGeom prst="rect">
            <a:avLst/>
          </a:prstGeom>
          <a:noFill/>
          <a:ln cap="flat">
            <a:noFill/>
          </a:ln>
        </p:spPr>
      </p:pic>
    </p:spTree>
    <p:extLst>
      <p:ext uri="{BB962C8B-B14F-4D97-AF65-F5344CB8AC3E}">
        <p14:creationId xmlns:p14="http://schemas.microsoft.com/office/powerpoint/2010/main" val="3827536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11">
    <p:bg>
      <p:bgPr>
        <a:solidFill>
          <a:srgbClr val="000000"/>
        </a:solidFill>
        <a:effectLst/>
      </p:bgPr>
    </p:bg>
    <p:spTree>
      <p:nvGrpSpPr>
        <p:cNvPr id="1" name=""/>
        <p:cNvGrpSpPr/>
        <p:nvPr/>
      </p:nvGrpSpPr>
      <p:grpSpPr>
        <a:xfrm>
          <a:off x="0" y="0"/>
          <a:ext cx="0" cy="0"/>
          <a:chOff x="0" y="0"/>
          <a:chExt cx="0" cy="0"/>
        </a:xfrm>
      </p:grpSpPr>
      <p:sp>
        <p:nvSpPr>
          <p:cNvPr id="2" name="Rectangle 49">
            <a:extLst>
              <a:ext uri="{FF2B5EF4-FFF2-40B4-BE49-F238E27FC236}">
                <a16:creationId xmlns:a16="http://schemas.microsoft.com/office/drawing/2014/main" id="{A72265C3-B353-9CBF-5DCD-5365D4ACA05A}"/>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7BE761F3-329B-2350-D7BF-7F7FA9CAEBCA}"/>
              </a:ext>
            </a:extLst>
          </p:cNvPr>
          <p:cNvSpPr txBox="1">
            <a:spLocks noGrp="1"/>
          </p:cNvSpPr>
          <p:nvPr>
            <p:ph type="title"/>
          </p:nvPr>
        </p:nvSpPr>
        <p:spPr>
          <a:xfrm>
            <a:off x="539998" y="539998"/>
            <a:ext cx="4500557" cy="1953496"/>
          </a:xfrm>
        </p:spPr>
        <p:txBody>
          <a:bodyPr/>
          <a:lstStyle/>
          <a:p>
            <a:pPr lvl="0"/>
            <a:r>
              <a:rPr lang="en-GB" sz="3300" b="1" u="sng">
                <a:latin typeface="Arial"/>
                <a:cs typeface="Arial"/>
              </a:rPr>
              <a:t>Why is data handling techniques in Healthcare  important?</a:t>
            </a:r>
          </a:p>
        </p:txBody>
      </p:sp>
      <p:sp>
        <p:nvSpPr>
          <p:cNvPr id="4" name="Content Placeholder 46">
            <a:extLst>
              <a:ext uri="{FF2B5EF4-FFF2-40B4-BE49-F238E27FC236}">
                <a16:creationId xmlns:a16="http://schemas.microsoft.com/office/drawing/2014/main" id="{F98C5901-E831-4799-8AA1-66530049EE2D}"/>
              </a:ext>
            </a:extLst>
          </p:cNvPr>
          <p:cNvSpPr txBox="1">
            <a:spLocks noGrp="1"/>
          </p:cNvSpPr>
          <p:nvPr>
            <p:ph idx="1"/>
          </p:nvPr>
        </p:nvSpPr>
        <p:spPr>
          <a:xfrm>
            <a:off x="5232397" y="539998"/>
            <a:ext cx="6408736" cy="5768721"/>
          </a:xfrm>
        </p:spPr>
        <p:txBody>
          <a:bodyPr/>
          <a:lstStyle/>
          <a:p>
            <a:pPr marL="269876" lvl="0" indent="-269876"/>
            <a:r>
              <a:rPr lang="en-US"/>
              <a:t> Research (" www. NHS.gov.uk")Data handling is important in ensuring the integrity of research data since it addresses concern related confidentially, security, and preservation/retention of research data.  proper planning for data handling can also result in efficient and economical storage , retrieval, and disposal of data.</a:t>
            </a:r>
          </a:p>
          <a:p>
            <a:pPr marL="269876" lvl="0" indent="-269876"/>
            <a:endParaRPr lang="en-US"/>
          </a:p>
          <a:p>
            <a:pPr marL="269876" lvl="0" indent="-269876"/>
            <a:r>
              <a:rPr lang="en-US"/>
              <a:t>In my point of view, in doing this research data handling is ensuring that every information receive digitally, virtually , physically must be addressed confidentially and handled with good communication and effectively with an attentive ear and professionally. </a:t>
            </a:r>
          </a:p>
          <a:p>
            <a:pPr marL="269876" lvl="0" indent="-269876"/>
            <a:r>
              <a:rPr lang="en-US"/>
              <a:t>Also, improves and strengthen communication skills.</a:t>
            </a:r>
          </a:p>
        </p:txBody>
      </p:sp>
      <p:grpSp>
        <p:nvGrpSpPr>
          <p:cNvPr id="5" name="Group 51">
            <a:extLst>
              <a:ext uri="{FF2B5EF4-FFF2-40B4-BE49-F238E27FC236}">
                <a16:creationId xmlns:a16="http://schemas.microsoft.com/office/drawing/2014/main" id="{5D16DC10-095F-27E8-CE0E-8E5F6512EF58}"/>
              </a:ext>
            </a:extLst>
          </p:cNvPr>
          <p:cNvGrpSpPr/>
          <p:nvPr/>
        </p:nvGrpSpPr>
        <p:grpSpPr>
          <a:xfrm>
            <a:off x="0" y="1671578"/>
            <a:ext cx="4946647" cy="4792114"/>
            <a:chOff x="0" y="1671578"/>
            <a:chExt cx="4946647" cy="4792114"/>
          </a:xfrm>
        </p:grpSpPr>
        <p:sp>
          <p:nvSpPr>
            <p:cNvPr id="6" name="Oval 52">
              <a:extLst>
                <a:ext uri="{FF2B5EF4-FFF2-40B4-BE49-F238E27FC236}">
                  <a16:creationId xmlns:a16="http://schemas.microsoft.com/office/drawing/2014/main" id="{76E685C1-E319-0633-912D-0324B7E922FA}"/>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53">
              <a:extLst>
                <a:ext uri="{FF2B5EF4-FFF2-40B4-BE49-F238E27FC236}">
                  <a16:creationId xmlns:a16="http://schemas.microsoft.com/office/drawing/2014/main" id="{96ECF37E-3741-7330-8D2F-689D4A122FFA}"/>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5" descr="A person with a stethoscope around the neck&#10;&#10;Description automatically generated">
            <a:extLst>
              <a:ext uri="{FF2B5EF4-FFF2-40B4-BE49-F238E27FC236}">
                <a16:creationId xmlns:a16="http://schemas.microsoft.com/office/drawing/2014/main" id="{A0DDB83B-F72C-5A41-1005-002409706BC6}"/>
              </a:ext>
            </a:extLst>
          </p:cNvPr>
          <p:cNvPicPr>
            <a:picLocks noChangeAspect="1"/>
          </p:cNvPicPr>
          <p:nvPr/>
        </p:nvPicPr>
        <p:blipFill>
          <a:blip r:embed="rId2"/>
          <a:srcRect l="27405" r="9596" b="1"/>
          <a:stretch>
            <a:fillRect/>
          </a:stretch>
        </p:blipFill>
        <p:spPr>
          <a:xfrm>
            <a:off x="579025" y="2169112"/>
            <a:ext cx="4320000" cy="4320000"/>
          </a:xfrm>
          <a:prstGeom prst="rect">
            <a:avLst/>
          </a:prstGeom>
          <a:noFill/>
          <a:ln cap="flat">
            <a:noFill/>
          </a:ln>
        </p:spPr>
      </p:pic>
    </p:spTree>
    <p:extLst>
      <p:ext uri="{BB962C8B-B14F-4D97-AF65-F5344CB8AC3E}">
        <p14:creationId xmlns:p14="http://schemas.microsoft.com/office/powerpoint/2010/main" val="1794254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12">
    <p:bg>
      <p:bgPr>
        <a:solidFill>
          <a:srgbClr val="000000"/>
        </a:solidFill>
        <a:effectLst/>
      </p:bgPr>
    </p:bg>
    <p:spTree>
      <p:nvGrpSpPr>
        <p:cNvPr id="1" name=""/>
        <p:cNvGrpSpPr/>
        <p:nvPr/>
      </p:nvGrpSpPr>
      <p:grpSpPr>
        <a:xfrm>
          <a:off x="0" y="0"/>
          <a:ext cx="0" cy="0"/>
          <a:chOff x="0" y="0"/>
          <a:chExt cx="0" cy="0"/>
        </a:xfrm>
      </p:grpSpPr>
      <p:sp>
        <p:nvSpPr>
          <p:cNvPr id="2" name="Rectangle 181">
            <a:extLst>
              <a:ext uri="{FF2B5EF4-FFF2-40B4-BE49-F238E27FC236}">
                <a16:creationId xmlns:a16="http://schemas.microsoft.com/office/drawing/2014/main" id="{A75D40A2-1012-E8A9-9A87-E2A0C361884D}"/>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D149C7C1-5626-5881-BF8C-D7B6EB5424F2}"/>
              </a:ext>
            </a:extLst>
          </p:cNvPr>
          <p:cNvSpPr txBox="1">
            <a:spLocks noGrp="1"/>
          </p:cNvSpPr>
          <p:nvPr>
            <p:ph type="title"/>
          </p:nvPr>
        </p:nvSpPr>
        <p:spPr>
          <a:xfrm>
            <a:off x="539998" y="539998"/>
            <a:ext cx="4500557" cy="2181950"/>
          </a:xfrm>
        </p:spPr>
        <p:txBody>
          <a:bodyPr/>
          <a:lstStyle/>
          <a:p>
            <a:pPr lvl="0"/>
            <a:r>
              <a:rPr lang="en-GB" sz="3300" b="1" u="sng">
                <a:latin typeface="Arial"/>
                <a:cs typeface="Arial"/>
              </a:rPr>
              <a:t>How can healthcare improve data handling in healthcare.</a:t>
            </a:r>
          </a:p>
        </p:txBody>
      </p:sp>
      <p:sp>
        <p:nvSpPr>
          <p:cNvPr id="4" name="Content Placeholder 84">
            <a:extLst>
              <a:ext uri="{FF2B5EF4-FFF2-40B4-BE49-F238E27FC236}">
                <a16:creationId xmlns:a16="http://schemas.microsoft.com/office/drawing/2014/main" id="{74B9F3AC-7CD8-7A94-772A-936A7078E8B0}"/>
              </a:ext>
            </a:extLst>
          </p:cNvPr>
          <p:cNvSpPr txBox="1">
            <a:spLocks noGrp="1"/>
          </p:cNvSpPr>
          <p:nvPr>
            <p:ph idx="1"/>
          </p:nvPr>
        </p:nvSpPr>
        <p:spPr>
          <a:xfrm>
            <a:off x="67775" y="3108109"/>
            <a:ext cx="7162193" cy="3544058"/>
          </a:xfrm>
        </p:spPr>
        <p:txBody>
          <a:bodyPr>
            <a:noAutofit/>
          </a:bodyPr>
          <a:lstStyle/>
          <a:p>
            <a:pPr marL="269876" lvl="0" indent="-269876">
              <a:lnSpc>
                <a:spcPct val="115000"/>
              </a:lnSpc>
            </a:pPr>
            <a:r>
              <a:rPr lang="en-US" sz="1400">
                <a:latin typeface="Arial"/>
                <a:cs typeface="Arial"/>
              </a:rPr>
              <a:t>Data handling Is important because it allows trust between the patient and the Health care assistant and also, practices to measure out outstanding results in resolving situations, and personal situations towards patients. </a:t>
            </a:r>
          </a:p>
          <a:p>
            <a:pPr marL="269876" lvl="0" indent="-269876">
              <a:lnSpc>
                <a:spcPct val="115000"/>
              </a:lnSpc>
            </a:pPr>
            <a:r>
              <a:rPr lang="en-US" sz="1400">
                <a:latin typeface="Arial"/>
                <a:cs typeface="Arial"/>
              </a:rPr>
              <a:t>Also, data quality in healthcare improves their policies ,practices and patients care.</a:t>
            </a:r>
          </a:p>
          <a:p>
            <a:pPr marL="269876" lvl="0" indent="-269876">
              <a:lnSpc>
                <a:spcPct val="115000"/>
              </a:lnSpc>
            </a:pPr>
            <a:r>
              <a:rPr lang="en-US" sz="1400">
                <a:latin typeface="Arial"/>
                <a:cs typeface="Arial"/>
              </a:rPr>
              <a:t>Strict data is very beneficial in data handling because it protects the patients information from any criminal assault, fraud or any illegal action towards the patients name or additional information. It can ultimately, take back control of data to mitigate potential risks in the future.</a:t>
            </a:r>
          </a:p>
          <a:p>
            <a:pPr marL="269876" lvl="0" indent="-269876">
              <a:lnSpc>
                <a:spcPct val="115000"/>
              </a:lnSpc>
            </a:pPr>
            <a:r>
              <a:rPr lang="en-US" sz="1400">
                <a:latin typeface="Arial"/>
                <a:cs typeface="Arial"/>
              </a:rPr>
              <a:t>When considering how to improve data quality , health care settings should invest more in to tools and other supplies to support and help enforce data governance practices. Maintaining good and effective data quality to provide better care for patients and other members of staff. </a:t>
            </a:r>
          </a:p>
        </p:txBody>
      </p:sp>
      <p:sp>
        <p:nvSpPr>
          <p:cNvPr id="5" name="Oval 183">
            <a:extLst>
              <a:ext uri="{FF2B5EF4-FFF2-40B4-BE49-F238E27FC236}">
                <a16:creationId xmlns:a16="http://schemas.microsoft.com/office/drawing/2014/main" id="{186560E4-BE79-5B62-9042-1C5E626CCC6A}"/>
              </a:ext>
            </a:extLst>
          </p:cNvPr>
          <p:cNvSpPr>
            <a:spLocks noMove="1" noResize="1"/>
          </p:cNvSpPr>
          <p:nvPr/>
        </p:nvSpPr>
        <p:spPr>
          <a:xfrm rot="10799991">
            <a:off x="8039542" y="3108777"/>
            <a:ext cx="3600001" cy="36000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Oval 185">
            <a:extLst>
              <a:ext uri="{FF2B5EF4-FFF2-40B4-BE49-F238E27FC236}">
                <a16:creationId xmlns:a16="http://schemas.microsoft.com/office/drawing/2014/main" id="{5EB5BA25-1891-1712-8255-A2912FB773DF}"/>
              </a:ext>
            </a:extLst>
          </p:cNvPr>
          <p:cNvSpPr>
            <a:spLocks noMove="1" noResize="1"/>
          </p:cNvSpPr>
          <p:nvPr/>
        </p:nvSpPr>
        <p:spPr>
          <a:xfrm rot="10799991">
            <a:off x="5740401" y="101598"/>
            <a:ext cx="4223202" cy="422320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pic>
        <p:nvPicPr>
          <p:cNvPr id="7" name="Picture 5" descr="A picture containing person, indoor&#10;&#10;Description automatically generated">
            <a:extLst>
              <a:ext uri="{FF2B5EF4-FFF2-40B4-BE49-F238E27FC236}">
                <a16:creationId xmlns:a16="http://schemas.microsoft.com/office/drawing/2014/main" id="{C67E84D0-22BE-54CA-29EA-1FA8553A0353}"/>
              </a:ext>
            </a:extLst>
          </p:cNvPr>
          <p:cNvPicPr>
            <a:picLocks noChangeAspect="1"/>
          </p:cNvPicPr>
          <p:nvPr/>
        </p:nvPicPr>
        <p:blipFill>
          <a:blip r:embed="rId2"/>
          <a:srcRect l="9750" r="30250"/>
          <a:stretch>
            <a:fillRect/>
          </a:stretch>
        </p:blipFill>
        <p:spPr>
          <a:xfrm>
            <a:off x="6386672" y="-450753"/>
            <a:ext cx="4320000" cy="4319991"/>
          </a:xfrm>
          <a:prstGeom prst="rect">
            <a:avLst/>
          </a:prstGeom>
          <a:noFill/>
          <a:ln cap="flat">
            <a:noFill/>
          </a:ln>
        </p:spPr>
      </p:pic>
      <p:pic>
        <p:nvPicPr>
          <p:cNvPr id="8" name="Picture 4" descr="A picture containing person, person, indoor&#10;&#10;Description automatically generated">
            <a:extLst>
              <a:ext uri="{FF2B5EF4-FFF2-40B4-BE49-F238E27FC236}">
                <a16:creationId xmlns:a16="http://schemas.microsoft.com/office/drawing/2014/main" id="{D5BDDEB9-DF33-09C0-AB30-B0C04AB88EB9}"/>
              </a:ext>
            </a:extLst>
          </p:cNvPr>
          <p:cNvPicPr>
            <a:picLocks noChangeAspect="1"/>
          </p:cNvPicPr>
          <p:nvPr/>
        </p:nvPicPr>
        <p:blipFill>
          <a:blip r:embed="rId3"/>
          <a:srcRect l="2750" r="-5" b="-5"/>
          <a:stretch>
            <a:fillRect/>
          </a:stretch>
        </p:blipFill>
        <p:spPr>
          <a:xfrm>
            <a:off x="8201207" y="3087014"/>
            <a:ext cx="3600001" cy="3600001"/>
          </a:xfrm>
          <a:prstGeom prst="rect">
            <a:avLst/>
          </a:prstGeom>
          <a:solidFill>
            <a:srgbClr val="FFFFFF"/>
          </a:solidFill>
          <a:ln cap="flat">
            <a:noFill/>
          </a:ln>
        </p:spPr>
      </p:pic>
    </p:spTree>
    <p:extLst>
      <p:ext uri="{BB962C8B-B14F-4D97-AF65-F5344CB8AC3E}">
        <p14:creationId xmlns:p14="http://schemas.microsoft.com/office/powerpoint/2010/main" val="22017439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13">
    <p:bg>
      <p:bgPr>
        <a:solidFill>
          <a:srgbClr val="000000"/>
        </a:solidFill>
        <a:effectLst/>
      </p:bgPr>
    </p:bg>
    <p:spTree>
      <p:nvGrpSpPr>
        <p:cNvPr id="1" name=""/>
        <p:cNvGrpSpPr/>
        <p:nvPr/>
      </p:nvGrpSpPr>
      <p:grpSpPr>
        <a:xfrm>
          <a:off x="0" y="0"/>
          <a:ext cx="0" cy="0"/>
          <a:chOff x="0" y="0"/>
          <a:chExt cx="0" cy="0"/>
        </a:xfrm>
      </p:grpSpPr>
      <p:sp>
        <p:nvSpPr>
          <p:cNvPr id="2" name="Rectangle 29">
            <a:extLst>
              <a:ext uri="{FF2B5EF4-FFF2-40B4-BE49-F238E27FC236}">
                <a16:creationId xmlns:a16="http://schemas.microsoft.com/office/drawing/2014/main" id="{A0834882-DA94-B168-FA7C-BD1B07888B4B}"/>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555884C7-A593-0AEC-6AD5-223E03F890CD}"/>
              </a:ext>
            </a:extLst>
          </p:cNvPr>
          <p:cNvSpPr txBox="1">
            <a:spLocks noGrp="1"/>
          </p:cNvSpPr>
          <p:nvPr>
            <p:ph type="title"/>
          </p:nvPr>
        </p:nvSpPr>
        <p:spPr>
          <a:xfrm>
            <a:off x="539998" y="539998"/>
            <a:ext cx="4500557" cy="1953496"/>
          </a:xfrm>
        </p:spPr>
        <p:txBody>
          <a:bodyPr/>
          <a:lstStyle/>
          <a:p>
            <a:pPr lvl="0"/>
            <a:r>
              <a:rPr lang="en-GB" sz="2400" b="1" u="sng">
                <a:latin typeface="Arial"/>
                <a:cs typeface="Arial"/>
              </a:rPr>
              <a:t>How would you use technology to improve healthcare?</a:t>
            </a:r>
          </a:p>
        </p:txBody>
      </p:sp>
      <p:sp>
        <p:nvSpPr>
          <p:cNvPr id="4" name="Content Placeholder 7">
            <a:extLst>
              <a:ext uri="{FF2B5EF4-FFF2-40B4-BE49-F238E27FC236}">
                <a16:creationId xmlns:a16="http://schemas.microsoft.com/office/drawing/2014/main" id="{ED86F7A7-FF39-7DCA-3A4E-031514C309DE}"/>
              </a:ext>
            </a:extLst>
          </p:cNvPr>
          <p:cNvSpPr txBox="1">
            <a:spLocks noGrp="1"/>
          </p:cNvSpPr>
          <p:nvPr>
            <p:ph idx="1"/>
          </p:nvPr>
        </p:nvSpPr>
        <p:spPr>
          <a:xfrm>
            <a:off x="4459665" y="486341"/>
            <a:ext cx="7696623" cy="5393094"/>
          </a:xfrm>
        </p:spPr>
        <p:txBody>
          <a:bodyPr>
            <a:noAutofit/>
          </a:bodyPr>
          <a:lstStyle/>
          <a:p>
            <a:pPr marL="269876" lvl="0" indent="-269876">
              <a:lnSpc>
                <a:spcPct val="115000"/>
              </a:lnSpc>
            </a:pPr>
            <a:r>
              <a:rPr lang="en-US"/>
              <a:t>Artificial intelligence</a:t>
            </a:r>
          </a:p>
          <a:p>
            <a:pPr marL="269876" lvl="0" indent="-269876">
              <a:lnSpc>
                <a:spcPct val="115000"/>
              </a:lnSpc>
            </a:pPr>
            <a:r>
              <a:rPr lang="en-US"/>
              <a:t>Robot-Assisted Surgery</a:t>
            </a:r>
          </a:p>
          <a:p>
            <a:pPr marL="269876" lvl="0" indent="-269876">
              <a:lnSpc>
                <a:spcPct val="115000"/>
              </a:lnSpc>
            </a:pPr>
            <a:r>
              <a:rPr lang="en-US"/>
              <a:t>Virtual Healthcare</a:t>
            </a:r>
          </a:p>
          <a:p>
            <a:pPr marL="269876" lvl="0" indent="-269876">
              <a:lnSpc>
                <a:spcPct val="115000"/>
              </a:lnSpc>
            </a:pPr>
            <a:r>
              <a:rPr lang="en-US"/>
              <a:t>Supplies / Equipment</a:t>
            </a:r>
          </a:p>
          <a:p>
            <a:pPr marL="269876" lvl="0" indent="-269876">
              <a:lnSpc>
                <a:spcPct val="115000"/>
              </a:lnSpc>
            </a:pPr>
            <a:r>
              <a:rPr lang="en-US"/>
              <a:t>Virtual reality</a:t>
            </a:r>
          </a:p>
          <a:p>
            <a:pPr marL="269876" lvl="0" indent="-269876">
              <a:lnSpc>
                <a:spcPct val="115000"/>
              </a:lnSpc>
            </a:pPr>
            <a:r>
              <a:rPr lang="en-US"/>
              <a:t>Personal Health technology now has the ability and the potential to receive data from all parties across the board regarding the patients, also can be reported back to the patients with upcoming events and results regarding their health on how they can improve their and appointments. Patients monitoring their health by doing healthy activities can increase and improve the individuals  motivation to exercise , eat right and ensuring  that every blood  supply in the body is pumping good blood, also good  vitamins can improve ph. Balances, skin, eternal damages , organs, oral problems, good sleep , eats better and any additional factors that the patient needs supporting and  produces positive and healthy results. </a:t>
            </a:r>
          </a:p>
          <a:p>
            <a:pPr marL="269876" lvl="0" indent="-269876">
              <a:lnSpc>
                <a:spcPct val="115000"/>
              </a:lnSpc>
            </a:pPr>
            <a:endParaRPr lang="en-US"/>
          </a:p>
        </p:txBody>
      </p:sp>
      <p:grpSp>
        <p:nvGrpSpPr>
          <p:cNvPr id="5" name="Group 31">
            <a:extLst>
              <a:ext uri="{FF2B5EF4-FFF2-40B4-BE49-F238E27FC236}">
                <a16:creationId xmlns:a16="http://schemas.microsoft.com/office/drawing/2014/main" id="{3A219459-D690-C3D9-B7A6-F38EA0298712}"/>
              </a:ext>
            </a:extLst>
          </p:cNvPr>
          <p:cNvGrpSpPr/>
          <p:nvPr/>
        </p:nvGrpSpPr>
        <p:grpSpPr>
          <a:xfrm>
            <a:off x="0" y="1671578"/>
            <a:ext cx="4946647" cy="4792114"/>
            <a:chOff x="0" y="1671578"/>
            <a:chExt cx="4946647" cy="4792114"/>
          </a:xfrm>
        </p:grpSpPr>
        <p:sp>
          <p:nvSpPr>
            <p:cNvPr id="6" name="Oval 32">
              <a:extLst>
                <a:ext uri="{FF2B5EF4-FFF2-40B4-BE49-F238E27FC236}">
                  <a16:creationId xmlns:a16="http://schemas.microsoft.com/office/drawing/2014/main" id="{86197451-85FB-B478-A26D-D94EEA877F6C}"/>
                </a:ext>
              </a:extLst>
            </p:cNvPr>
            <p:cNvSpPr/>
            <p:nvPr/>
          </p:nvSpPr>
          <p:spPr>
            <a:xfrm>
              <a:off x="154533" y="1671578"/>
              <a:ext cx="4792114" cy="47921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33">
              <a:extLst>
                <a:ext uri="{FF2B5EF4-FFF2-40B4-BE49-F238E27FC236}">
                  <a16:creationId xmlns:a16="http://schemas.microsoft.com/office/drawing/2014/main" id="{BDC3A916-9C9A-ECC3-BFA7-668DEECE3711}"/>
                </a:ext>
              </a:extLst>
            </p:cNvPr>
            <p:cNvSpPr/>
            <p:nvPr/>
          </p:nvSpPr>
          <p:spPr>
            <a:xfrm>
              <a:off x="0" y="2115930"/>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8" name="Picture 4" descr="A picture containing person, posing, blue&#10;&#10;Description automatically generated">
            <a:extLst>
              <a:ext uri="{FF2B5EF4-FFF2-40B4-BE49-F238E27FC236}">
                <a16:creationId xmlns:a16="http://schemas.microsoft.com/office/drawing/2014/main" id="{99C400F5-45C4-3DD5-25FE-D5B23379312E}"/>
              </a:ext>
            </a:extLst>
          </p:cNvPr>
          <p:cNvPicPr>
            <a:picLocks noChangeAspect="1"/>
          </p:cNvPicPr>
          <p:nvPr/>
        </p:nvPicPr>
        <p:blipFill>
          <a:blip r:embed="rId2"/>
          <a:srcRect l="28532" r="25467" b="-1"/>
          <a:stretch>
            <a:fillRect/>
          </a:stretch>
        </p:blipFill>
        <p:spPr>
          <a:xfrm>
            <a:off x="579025" y="2169112"/>
            <a:ext cx="4320000" cy="4320000"/>
          </a:xfrm>
          <a:prstGeom prst="rect">
            <a:avLst/>
          </a:prstGeom>
          <a:noFill/>
          <a:ln cap="flat">
            <a:noFill/>
          </a:ln>
        </p:spPr>
      </p:pic>
    </p:spTree>
    <p:extLst>
      <p:ext uri="{BB962C8B-B14F-4D97-AF65-F5344CB8AC3E}">
        <p14:creationId xmlns:p14="http://schemas.microsoft.com/office/powerpoint/2010/main" val="5449229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91AE0-551C-ECE5-971D-ACD962FC722A}"/>
              </a:ext>
            </a:extLst>
          </p:cNvPr>
          <p:cNvSpPr>
            <a:spLocks noGrp="1"/>
          </p:cNvSpPr>
          <p:nvPr>
            <p:ph type="title"/>
          </p:nvPr>
        </p:nvSpPr>
        <p:spPr>
          <a:xfrm>
            <a:off x="838200" y="-4669"/>
            <a:ext cx="2368924" cy="574769"/>
          </a:xfrm>
        </p:spPr>
        <p:txBody>
          <a:bodyPr>
            <a:normAutofit fontScale="90000"/>
          </a:bodyPr>
          <a:lstStyle/>
          <a:p>
            <a:r>
              <a:rPr lang="en-GB"/>
              <a:t>Reference</a:t>
            </a:r>
          </a:p>
        </p:txBody>
      </p:sp>
      <p:sp>
        <p:nvSpPr>
          <p:cNvPr id="3" name="Content Placeholder 2">
            <a:extLst>
              <a:ext uri="{FF2B5EF4-FFF2-40B4-BE49-F238E27FC236}">
                <a16:creationId xmlns:a16="http://schemas.microsoft.com/office/drawing/2014/main" id="{7E5EA1EF-AF65-C870-169B-2ED9F84EA69A}"/>
              </a:ext>
            </a:extLst>
          </p:cNvPr>
          <p:cNvSpPr>
            <a:spLocks noGrp="1"/>
          </p:cNvSpPr>
          <p:nvPr>
            <p:ph idx="1"/>
          </p:nvPr>
        </p:nvSpPr>
        <p:spPr>
          <a:xfrm>
            <a:off x="-2241" y="1601508"/>
            <a:ext cx="3343836" cy="5259014"/>
          </a:xfrm>
        </p:spPr>
        <p:txBody>
          <a:bodyPr vert="horz" lIns="91440" tIns="45720" rIns="91440" bIns="45720" rtlCol="0" anchor="t">
            <a:normAutofit lnSpcReduction="10000"/>
          </a:bodyPr>
          <a:lstStyle/>
          <a:p>
            <a:r>
              <a:rPr lang="en-GB" sz="1200" dirty="0">
                <a:latin typeface="Arial"/>
                <a:cs typeface="Arial"/>
              </a:rPr>
              <a:t>(Healthtechdigital.com) (data management)- gain information from data management- 2003-2023</a:t>
            </a:r>
          </a:p>
          <a:p>
            <a:r>
              <a:rPr lang="en-GB" sz="1200" b="0" i="0" u="none" strike="noStrike" dirty="0">
                <a:solidFill>
                  <a:srgbClr val="1A0DAB"/>
                </a:solidFill>
                <a:effectLst/>
                <a:latin typeface="Arial"/>
                <a:cs typeface="arial"/>
                <a:hlinkClick r:id="rId2"/>
              </a:rPr>
              <a:t>https://www.tableau.com/learn/articles/what-is-data-management</a:t>
            </a:r>
            <a:endParaRPr lang="en-GB" sz="1200">
              <a:latin typeface="Arial"/>
              <a:cs typeface="arial"/>
            </a:endParaRPr>
          </a:p>
          <a:p>
            <a:pPr marL="0" indent="0">
              <a:buNone/>
            </a:pPr>
            <a:endParaRPr lang="en-GB" sz="1200" dirty="0">
              <a:latin typeface="Arial"/>
              <a:cs typeface="Calibri"/>
            </a:endParaRPr>
          </a:p>
          <a:p>
            <a:r>
              <a:rPr lang="en-GB" sz="1200" dirty="0">
                <a:latin typeface="Arial"/>
                <a:cs typeface="Arial"/>
              </a:rPr>
              <a:t>(Leewayhertz.com)- how to improve communication in healthcare with technology- 2013</a:t>
            </a:r>
          </a:p>
          <a:p>
            <a:r>
              <a:rPr lang="en-GB" sz="1200" u="sng" dirty="0">
                <a:solidFill>
                  <a:srgbClr val="8AB4F8"/>
                </a:solidFill>
                <a:latin typeface="Arial"/>
                <a:cs typeface="Arial"/>
                <a:hlinkClick r:id="rId3"/>
              </a:rPr>
              <a:t>https://www.leewayhertz.com/improve-communication-in-healthcare/</a:t>
            </a:r>
            <a:r>
              <a:rPr lang="en-GB" sz="1200" u="sng" dirty="0">
                <a:solidFill>
                  <a:srgbClr val="8AB4F8"/>
                </a:solidFill>
                <a:latin typeface="Arial"/>
                <a:cs typeface="Arial"/>
              </a:rPr>
              <a:t> </a:t>
            </a:r>
            <a:endParaRPr lang="en-GB" sz="1200">
              <a:solidFill>
                <a:srgbClr val="000000"/>
              </a:solidFill>
              <a:latin typeface="Arial"/>
              <a:cs typeface="Calibri" panose="020F0502020204030204"/>
            </a:endParaRPr>
          </a:p>
          <a:p>
            <a:endParaRPr lang="en-GB" sz="1200" dirty="0">
              <a:latin typeface="Arial"/>
              <a:cs typeface="Calibri" panose="020F0502020204030204"/>
            </a:endParaRPr>
          </a:p>
          <a:p>
            <a:r>
              <a:rPr lang="en-GB" sz="1200" dirty="0">
                <a:latin typeface="Arial"/>
                <a:ea typeface="+mn-lt"/>
                <a:cs typeface="+mn-lt"/>
              </a:rPr>
              <a:t>Steiner, C. M., </a:t>
            </a:r>
            <a:r>
              <a:rPr lang="en-GB" sz="1200" dirty="0" err="1">
                <a:latin typeface="Arial"/>
                <a:ea typeface="+mn-lt"/>
                <a:cs typeface="+mn-lt"/>
              </a:rPr>
              <a:t>Kickmeier</a:t>
            </a:r>
            <a:r>
              <a:rPr lang="en-GB" sz="1200" dirty="0">
                <a:latin typeface="Arial"/>
                <a:ea typeface="+mn-lt"/>
                <a:cs typeface="+mn-lt"/>
              </a:rPr>
              <a:t>-Rust, M. D., &amp; Albert, D. (2016). LEA in Private: A Privacy and Data Protection Framework for a Learning Analytics Toolbox. </a:t>
            </a:r>
            <a:r>
              <a:rPr lang="en-GB" sz="1200" i="1" dirty="0">
                <a:latin typeface="Arial"/>
                <a:ea typeface="+mn-lt"/>
                <a:cs typeface="+mn-lt"/>
              </a:rPr>
              <a:t>Journal of Learning Analytics</a:t>
            </a:r>
            <a:r>
              <a:rPr lang="en-GB" sz="1200" dirty="0">
                <a:latin typeface="Arial"/>
                <a:ea typeface="+mn-lt"/>
                <a:cs typeface="+mn-lt"/>
              </a:rPr>
              <a:t>, </a:t>
            </a:r>
            <a:r>
              <a:rPr lang="en-GB" sz="1200" i="1" dirty="0">
                <a:latin typeface="Arial"/>
                <a:ea typeface="+mn-lt"/>
                <a:cs typeface="+mn-lt"/>
              </a:rPr>
              <a:t>3</a:t>
            </a:r>
            <a:r>
              <a:rPr lang="en-GB" sz="1200" dirty="0">
                <a:latin typeface="Arial"/>
                <a:ea typeface="+mn-lt"/>
                <a:cs typeface="+mn-lt"/>
              </a:rPr>
              <a:t>(1), 66–90. </a:t>
            </a:r>
            <a:r>
              <a:rPr lang="en-GB" sz="1200" dirty="0">
                <a:latin typeface="Arial"/>
                <a:ea typeface="+mn-lt"/>
                <a:cs typeface="+mn-lt"/>
                <a:hlinkClick r:id="rId4"/>
              </a:rPr>
              <a:t>https://doi.org/10.18608/jla</a:t>
            </a:r>
            <a:r>
              <a:rPr lang="en-GB" sz="1200" dirty="0">
                <a:latin typeface="Arial"/>
                <a:ea typeface="+mn-lt"/>
                <a:cs typeface="+mn-lt"/>
              </a:rPr>
              <a:t>.  2016.31.5</a:t>
            </a:r>
            <a:endParaRPr lang="en-GB" sz="1200">
              <a:latin typeface="Arial"/>
              <a:ea typeface="+mn-lt"/>
              <a:cs typeface="Arial"/>
            </a:endParaRPr>
          </a:p>
          <a:p>
            <a:endParaRPr lang="en-GB" sz="1200" dirty="0">
              <a:solidFill>
                <a:srgbClr val="333333"/>
              </a:solidFill>
              <a:latin typeface="Arial"/>
              <a:ea typeface="+mn-lt"/>
              <a:cs typeface="+mn-lt"/>
            </a:endParaRPr>
          </a:p>
          <a:p>
            <a:r>
              <a:rPr lang="en-GB" sz="1200" dirty="0">
                <a:solidFill>
                  <a:srgbClr val="333333"/>
                </a:solidFill>
                <a:latin typeface="Arial"/>
                <a:ea typeface="+mn-lt"/>
                <a:cs typeface="+mn-lt"/>
              </a:rPr>
              <a:t>Rathee, G., Sharma, A., Saini, H. </a:t>
            </a:r>
            <a:r>
              <a:rPr lang="en-GB" sz="1200" i="1" dirty="0">
                <a:solidFill>
                  <a:srgbClr val="333333"/>
                </a:solidFill>
                <a:latin typeface="Arial"/>
                <a:ea typeface="+mn-lt"/>
                <a:cs typeface="+mn-lt"/>
              </a:rPr>
              <a:t>et al.</a:t>
            </a:r>
            <a:r>
              <a:rPr lang="en-GB" sz="1200" dirty="0">
                <a:solidFill>
                  <a:srgbClr val="333333"/>
                </a:solidFill>
                <a:latin typeface="Arial"/>
                <a:ea typeface="+mn-lt"/>
                <a:cs typeface="+mn-lt"/>
              </a:rPr>
              <a:t> A hybrid framework for multimedia data processing in IoT-healthcare using blockchain technology. </a:t>
            </a:r>
            <a:r>
              <a:rPr lang="en-GB" sz="1200" i="1" dirty="0" err="1">
                <a:solidFill>
                  <a:srgbClr val="333333"/>
                </a:solidFill>
                <a:latin typeface="Arial"/>
                <a:ea typeface="+mn-lt"/>
                <a:cs typeface="+mn-lt"/>
              </a:rPr>
              <a:t>Multimed</a:t>
            </a:r>
            <a:r>
              <a:rPr lang="en-GB" sz="1200" i="1" dirty="0">
                <a:solidFill>
                  <a:srgbClr val="333333"/>
                </a:solidFill>
                <a:latin typeface="Arial"/>
                <a:ea typeface="+mn-lt"/>
                <a:cs typeface="+mn-lt"/>
              </a:rPr>
              <a:t> Tools Appl</a:t>
            </a:r>
            <a:r>
              <a:rPr lang="en-GB" sz="1200" dirty="0">
                <a:solidFill>
                  <a:srgbClr val="333333"/>
                </a:solidFill>
                <a:latin typeface="Arial"/>
                <a:ea typeface="+mn-lt"/>
                <a:cs typeface="+mn-lt"/>
              </a:rPr>
              <a:t> </a:t>
            </a:r>
            <a:r>
              <a:rPr lang="en-GB" sz="1200" b="1" dirty="0">
                <a:solidFill>
                  <a:srgbClr val="333333"/>
                </a:solidFill>
                <a:latin typeface="Arial"/>
                <a:ea typeface="+mn-lt"/>
                <a:cs typeface="+mn-lt"/>
              </a:rPr>
              <a:t>79</a:t>
            </a:r>
            <a:r>
              <a:rPr lang="en-GB" sz="1200" dirty="0">
                <a:solidFill>
                  <a:srgbClr val="333333"/>
                </a:solidFill>
                <a:latin typeface="Arial"/>
                <a:ea typeface="+mn-lt"/>
                <a:cs typeface="+mn-lt"/>
              </a:rPr>
              <a:t>, 9711–9733 (2020). </a:t>
            </a:r>
            <a:r>
              <a:rPr lang="en-GB" sz="1200" dirty="0">
                <a:solidFill>
                  <a:srgbClr val="333333"/>
                </a:solidFill>
                <a:latin typeface="Arial"/>
                <a:ea typeface="+mn-lt"/>
                <a:cs typeface="+mn-lt"/>
                <a:hlinkClick r:id="rId5"/>
              </a:rPr>
              <a:t>https://doi.org/10.1007/s11042-019-07835-3</a:t>
            </a:r>
            <a:r>
              <a:rPr lang="en-GB" sz="1200" dirty="0">
                <a:solidFill>
                  <a:srgbClr val="333333"/>
                </a:solidFill>
                <a:latin typeface="Arial"/>
                <a:ea typeface="+mn-lt"/>
                <a:cs typeface="+mn-lt"/>
              </a:rPr>
              <a:t> </a:t>
            </a:r>
            <a:endParaRPr lang="en-GB" sz="1200" dirty="0">
              <a:latin typeface="Arial"/>
              <a:cs typeface="Arial"/>
            </a:endParaRPr>
          </a:p>
        </p:txBody>
      </p:sp>
      <p:sp>
        <p:nvSpPr>
          <p:cNvPr id="4" name="TextBox 3">
            <a:extLst>
              <a:ext uri="{FF2B5EF4-FFF2-40B4-BE49-F238E27FC236}">
                <a16:creationId xmlns:a16="http://schemas.microsoft.com/office/drawing/2014/main" id="{4DAFE07A-2BEE-4EF0-2448-5EC0003E1E23}"/>
              </a:ext>
            </a:extLst>
          </p:cNvPr>
          <p:cNvSpPr txBox="1"/>
          <p:nvPr/>
        </p:nvSpPr>
        <p:spPr>
          <a:xfrm>
            <a:off x="3984812" y="1071282"/>
            <a:ext cx="3751729" cy="58751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har char="•"/>
            </a:pPr>
            <a:r>
              <a:rPr lang="en-US" sz="1200" dirty="0">
                <a:solidFill>
                  <a:srgbClr val="262626"/>
                </a:solidFill>
                <a:latin typeface="Arial"/>
                <a:cs typeface="Arial"/>
              </a:rPr>
              <a:t>Otte-Trojel T (2011). eHealth Promotion &amp; Equity in the EU: A theoretical and empirical analysis of the health equity consequences of increased use of information communication technology to promote health in a European Union context. Department of Public Health, University of Copenhagen. ​</a:t>
            </a:r>
            <a:endParaRPr lang="en-US"/>
          </a:p>
          <a:p>
            <a:pPr>
              <a:lnSpc>
                <a:spcPct val="150000"/>
              </a:lnSpc>
              <a:buChar char="•"/>
            </a:pPr>
            <a:r>
              <a:rPr lang="en-US" sz="1200" dirty="0">
                <a:solidFill>
                  <a:srgbClr val="262626"/>
                </a:solidFill>
                <a:latin typeface="Arial"/>
                <a:cs typeface="Arial"/>
              </a:rPr>
              <a:t>Sieck et al., (2021). Digital inclusion as a social determinant of health. </a:t>
            </a:r>
            <a:r>
              <a:rPr lang="es-ES" sz="1200" i="1" dirty="0">
                <a:solidFill>
                  <a:srgbClr val="262626"/>
                </a:solidFill>
                <a:latin typeface="Arial"/>
                <a:cs typeface="Arial"/>
              </a:rPr>
              <a:t>Digital Medicine</a:t>
            </a:r>
            <a:r>
              <a:rPr lang="es-ES" sz="1200" dirty="0">
                <a:solidFill>
                  <a:srgbClr val="262626"/>
                </a:solidFill>
                <a:latin typeface="Arial"/>
                <a:cs typeface="Arial"/>
              </a:rPr>
              <a:t>, 4: p. 52. https://doi.org/10.1038/s41746-021-00413-8.</a:t>
            </a:r>
            <a:r>
              <a:rPr lang="en-US" sz="1200" dirty="0">
                <a:solidFill>
                  <a:srgbClr val="262626"/>
                </a:solidFill>
                <a:latin typeface="Arial"/>
                <a:cs typeface="Arial"/>
              </a:rPr>
              <a:t>​</a:t>
            </a:r>
          </a:p>
          <a:p>
            <a:pPr>
              <a:lnSpc>
                <a:spcPct val="150000"/>
              </a:lnSpc>
              <a:buChar char="•"/>
            </a:pPr>
            <a:r>
              <a:rPr lang="en-GB" sz="1200" dirty="0">
                <a:solidFill>
                  <a:srgbClr val="262626"/>
                </a:solidFill>
                <a:latin typeface="Arial"/>
                <a:cs typeface="Arial"/>
              </a:rPr>
              <a:t>Arnberg FK, Linton SJ, </a:t>
            </a:r>
            <a:r>
              <a:rPr lang="en-GB" sz="1200" dirty="0" err="1">
                <a:solidFill>
                  <a:srgbClr val="262626"/>
                </a:solidFill>
                <a:latin typeface="Arial"/>
                <a:cs typeface="Arial"/>
              </a:rPr>
              <a:t>Hultcrantz</a:t>
            </a:r>
            <a:r>
              <a:rPr lang="en-GB" sz="1200" dirty="0">
                <a:solidFill>
                  <a:srgbClr val="262626"/>
                </a:solidFill>
                <a:latin typeface="Arial"/>
                <a:cs typeface="Arial"/>
              </a:rPr>
              <a:t> M, Heintz E, Jonsson U., (2014). Internet-delivered psychological treatments for mood and anxiety disorders: a systematic review of their efficacy, safety, and cost-effectiveness. </a:t>
            </a:r>
            <a:r>
              <a:rPr lang="en-GB" sz="1200" i="1" dirty="0" err="1">
                <a:solidFill>
                  <a:srgbClr val="262626"/>
                </a:solidFill>
                <a:latin typeface="Arial"/>
                <a:cs typeface="Arial"/>
              </a:rPr>
              <a:t>PLoS</a:t>
            </a:r>
            <a:r>
              <a:rPr lang="en-GB" sz="1200" i="1" dirty="0">
                <a:solidFill>
                  <a:srgbClr val="262626"/>
                </a:solidFill>
                <a:latin typeface="Arial"/>
                <a:cs typeface="Arial"/>
              </a:rPr>
              <a:t> One</a:t>
            </a:r>
            <a:r>
              <a:rPr lang="en-GB" sz="1200" dirty="0">
                <a:solidFill>
                  <a:srgbClr val="262626"/>
                </a:solidFill>
                <a:latin typeface="Arial"/>
                <a:cs typeface="Arial"/>
              </a:rPr>
              <a:t>; 9(5):e98118.</a:t>
            </a:r>
            <a:r>
              <a:rPr lang="en-US" sz="1200" dirty="0">
                <a:solidFill>
                  <a:srgbClr val="262626"/>
                </a:solidFill>
                <a:latin typeface="Arial"/>
                <a:cs typeface="Arial"/>
              </a:rPr>
              <a:t>​</a:t>
            </a:r>
          </a:p>
          <a:p>
            <a:pPr>
              <a:lnSpc>
                <a:spcPct val="150000"/>
              </a:lnSpc>
              <a:buChar char="•"/>
            </a:pPr>
            <a:r>
              <a:rPr lang="en-US" sz="1200" dirty="0">
                <a:solidFill>
                  <a:srgbClr val="333333"/>
                </a:solidFill>
                <a:latin typeface="Arial"/>
                <a:cs typeface="Arial"/>
              </a:rPr>
              <a:t>Jones, L.S., Russell, A., Collis, E. </a:t>
            </a:r>
            <a:r>
              <a:rPr lang="en-US" sz="1200" i="1" dirty="0">
                <a:solidFill>
                  <a:srgbClr val="333333"/>
                </a:solidFill>
                <a:latin typeface="Arial"/>
                <a:cs typeface="Arial"/>
              </a:rPr>
              <a:t>et al., </a:t>
            </a:r>
            <a:r>
              <a:rPr lang="en-US" sz="1200" dirty="0">
                <a:solidFill>
                  <a:srgbClr val="333333"/>
                </a:solidFill>
                <a:latin typeface="Arial"/>
                <a:cs typeface="Arial"/>
              </a:rPr>
              <a:t>(2022) To What Extent Can Digitally-Mediated Team Communication in Children’s Physical Health and Mental Health Services Bring about Improved Outcomes? A Systematic Review. </a:t>
            </a:r>
            <a:r>
              <a:rPr lang="en-US" sz="1200" i="1" dirty="0">
                <a:solidFill>
                  <a:srgbClr val="333333"/>
                </a:solidFill>
                <a:latin typeface="Arial"/>
                <a:cs typeface="Arial"/>
              </a:rPr>
              <a:t>Child Psychiatry Hum Dev</a:t>
            </a:r>
            <a:r>
              <a:rPr lang="en-US" sz="1200" dirty="0">
                <a:solidFill>
                  <a:srgbClr val="333333"/>
                </a:solidFill>
                <a:latin typeface="Arial"/>
                <a:cs typeface="Arial"/>
              </a:rPr>
              <a:t> </a:t>
            </a:r>
            <a:r>
              <a:rPr lang="en-US" sz="1200" b="1" dirty="0">
                <a:solidFill>
                  <a:srgbClr val="333333"/>
                </a:solidFill>
                <a:latin typeface="Arial"/>
                <a:cs typeface="Arial"/>
              </a:rPr>
              <a:t>53</a:t>
            </a:r>
            <a:r>
              <a:rPr lang="en-US" sz="1200" dirty="0">
                <a:solidFill>
                  <a:srgbClr val="333333"/>
                </a:solidFill>
                <a:latin typeface="Arial"/>
                <a:cs typeface="Arial"/>
              </a:rPr>
              <a:t>: pp. 1018–1035. https://doi.org/10.1007/s10578-021-01183-w</a:t>
            </a:r>
          </a:p>
        </p:txBody>
      </p:sp>
      <p:sp>
        <p:nvSpPr>
          <p:cNvPr id="5" name="TextBox 4">
            <a:extLst>
              <a:ext uri="{FF2B5EF4-FFF2-40B4-BE49-F238E27FC236}">
                <a16:creationId xmlns:a16="http://schemas.microsoft.com/office/drawing/2014/main" id="{AF0CCAE9-BCC3-4842-9FD9-199A0D47A3B8}"/>
              </a:ext>
            </a:extLst>
          </p:cNvPr>
          <p:cNvSpPr txBox="1"/>
          <p:nvPr/>
        </p:nvSpPr>
        <p:spPr>
          <a:xfrm>
            <a:off x="7884459" y="1822076"/>
            <a:ext cx="4222376" cy="36591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buChar char="•"/>
            </a:pPr>
            <a:r>
              <a:rPr lang="en-US" sz="1200" dirty="0" err="1">
                <a:solidFill>
                  <a:srgbClr val="595959"/>
                </a:solidFill>
                <a:latin typeface="Arial"/>
                <a:cs typeface="Arial"/>
              </a:rPr>
              <a:t>AlQudah</a:t>
            </a:r>
            <a:r>
              <a:rPr lang="en-US" sz="1200" dirty="0">
                <a:solidFill>
                  <a:srgbClr val="595959"/>
                </a:solidFill>
                <a:latin typeface="Arial"/>
                <a:cs typeface="Arial"/>
              </a:rPr>
              <a:t>, A.A., Salloum, S.A. and Shaalan, K., 2021. The role of technology acceptance in healthcare to mitigate COVID-19 outbreak. </a:t>
            </a:r>
            <a:r>
              <a:rPr lang="en-US" sz="1200" i="1" dirty="0">
                <a:solidFill>
                  <a:srgbClr val="595959"/>
                </a:solidFill>
                <a:latin typeface="Arial"/>
                <a:cs typeface="Arial"/>
              </a:rPr>
              <a:t>Emerging Technologies During the Era of COVID-19 Pandemic</a:t>
            </a:r>
            <a:r>
              <a:rPr lang="en-US" sz="1200" dirty="0">
                <a:solidFill>
                  <a:srgbClr val="595959"/>
                </a:solidFill>
                <a:latin typeface="Arial"/>
                <a:cs typeface="Arial"/>
              </a:rPr>
              <a:t>, pp.223-244.​</a:t>
            </a:r>
            <a:endParaRPr lang="en-US"/>
          </a:p>
          <a:p>
            <a:pPr algn="just">
              <a:lnSpc>
                <a:spcPct val="150000"/>
              </a:lnSpc>
              <a:buChar char="•"/>
            </a:pPr>
            <a:r>
              <a:rPr lang="en-US" sz="1200" dirty="0">
                <a:solidFill>
                  <a:srgbClr val="595959"/>
                </a:solidFill>
                <a:latin typeface="Arial"/>
                <a:cs typeface="Arial"/>
              </a:rPr>
              <a:t>Vargo, D., Zhu, L., Benwell, B. and Yan, Z., 2021. Digital technology use during COVID‐19 pandemic: A rapid review. </a:t>
            </a:r>
            <a:r>
              <a:rPr lang="en-US" sz="1200" i="1" dirty="0">
                <a:solidFill>
                  <a:srgbClr val="595959"/>
                </a:solidFill>
                <a:latin typeface="Arial"/>
                <a:cs typeface="Arial"/>
              </a:rPr>
              <a:t>Human Behavior and Emerging Technologies</a:t>
            </a:r>
            <a:r>
              <a:rPr lang="en-US" sz="1200" dirty="0">
                <a:solidFill>
                  <a:srgbClr val="595959"/>
                </a:solidFill>
                <a:latin typeface="Arial"/>
                <a:cs typeface="Arial"/>
              </a:rPr>
              <a:t>, </a:t>
            </a:r>
            <a:r>
              <a:rPr lang="en-US" sz="1200" i="1" dirty="0">
                <a:solidFill>
                  <a:srgbClr val="595959"/>
                </a:solidFill>
                <a:latin typeface="Arial"/>
                <a:cs typeface="Arial"/>
              </a:rPr>
              <a:t>3</a:t>
            </a:r>
            <a:r>
              <a:rPr lang="en-US" sz="1200" dirty="0">
                <a:solidFill>
                  <a:srgbClr val="595959"/>
                </a:solidFill>
                <a:latin typeface="Arial"/>
                <a:cs typeface="Arial"/>
              </a:rPr>
              <a:t>(1), pp.13-24.​</a:t>
            </a:r>
          </a:p>
          <a:p>
            <a:pPr algn="just">
              <a:lnSpc>
                <a:spcPct val="150000"/>
              </a:lnSpc>
              <a:buChar char="•"/>
            </a:pPr>
            <a:r>
              <a:rPr lang="en-US" sz="1200" dirty="0">
                <a:solidFill>
                  <a:srgbClr val="595959"/>
                </a:solidFill>
                <a:latin typeface="Arial"/>
                <a:cs typeface="Arial"/>
              </a:rPr>
              <a:t>Wang, Q., </a:t>
            </a:r>
            <a:r>
              <a:rPr lang="en-US" sz="1200" dirty="0" err="1">
                <a:solidFill>
                  <a:srgbClr val="595959"/>
                </a:solidFill>
                <a:latin typeface="Arial"/>
                <a:cs typeface="Arial"/>
              </a:rPr>
              <a:t>Su</a:t>
            </a:r>
            <a:r>
              <a:rPr lang="en-US" sz="1200" dirty="0">
                <a:solidFill>
                  <a:srgbClr val="595959"/>
                </a:solidFill>
                <a:latin typeface="Arial"/>
                <a:cs typeface="Arial"/>
              </a:rPr>
              <a:t>, M., Zhang, M. and Li, R., 2021. Integrating digital technologies and public health to fight Covid-19 pandemic: key technologies, applications, challenges and outlook of digital healthcare. </a:t>
            </a:r>
            <a:r>
              <a:rPr lang="en-US" sz="1200" i="1" dirty="0">
                <a:solidFill>
                  <a:srgbClr val="595959"/>
                </a:solidFill>
                <a:latin typeface="Arial"/>
                <a:cs typeface="Arial"/>
              </a:rPr>
              <a:t>International Journal of Environmental Research and Public Health</a:t>
            </a:r>
            <a:r>
              <a:rPr lang="en-US" sz="1200" dirty="0">
                <a:solidFill>
                  <a:srgbClr val="595959"/>
                </a:solidFill>
                <a:latin typeface="Arial"/>
                <a:cs typeface="Arial"/>
              </a:rPr>
              <a:t>, </a:t>
            </a:r>
            <a:r>
              <a:rPr lang="en-US" sz="1200" i="1" dirty="0">
                <a:solidFill>
                  <a:srgbClr val="595959"/>
                </a:solidFill>
                <a:latin typeface="Arial"/>
                <a:cs typeface="Arial"/>
              </a:rPr>
              <a:t>18</a:t>
            </a:r>
            <a:r>
              <a:rPr lang="en-US" sz="1200" dirty="0">
                <a:solidFill>
                  <a:srgbClr val="595959"/>
                </a:solidFill>
                <a:latin typeface="Arial"/>
                <a:cs typeface="Arial"/>
              </a:rPr>
              <a:t>(11), p.6053.</a:t>
            </a:r>
          </a:p>
        </p:txBody>
      </p:sp>
      <p:sp>
        <p:nvSpPr>
          <p:cNvPr id="6" name="TextBox 5">
            <a:extLst>
              <a:ext uri="{FF2B5EF4-FFF2-40B4-BE49-F238E27FC236}">
                <a16:creationId xmlns:a16="http://schemas.microsoft.com/office/drawing/2014/main" id="{BA1D2653-02D0-9EF4-5471-1429BA4AF909}"/>
              </a:ext>
            </a:extLst>
          </p:cNvPr>
          <p:cNvSpPr txBox="1"/>
          <p:nvPr/>
        </p:nvSpPr>
        <p:spPr>
          <a:xfrm>
            <a:off x="4219014" y="369794"/>
            <a:ext cx="32609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Patience</a:t>
            </a:r>
            <a:endParaRPr lang="en-US" dirty="0"/>
          </a:p>
        </p:txBody>
      </p:sp>
      <p:sp>
        <p:nvSpPr>
          <p:cNvPr id="7" name="TextBox 6">
            <a:extLst>
              <a:ext uri="{FF2B5EF4-FFF2-40B4-BE49-F238E27FC236}">
                <a16:creationId xmlns:a16="http://schemas.microsoft.com/office/drawing/2014/main" id="{C2ED23D4-C514-961D-BC5E-10E2DB065A2F}"/>
              </a:ext>
            </a:extLst>
          </p:cNvPr>
          <p:cNvSpPr txBox="1"/>
          <p:nvPr/>
        </p:nvSpPr>
        <p:spPr>
          <a:xfrm>
            <a:off x="252132" y="806823"/>
            <a:ext cx="26557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Molloy</a:t>
            </a:r>
            <a:endParaRPr lang="en-US" dirty="0"/>
          </a:p>
        </p:txBody>
      </p:sp>
      <p:sp>
        <p:nvSpPr>
          <p:cNvPr id="8" name="TextBox 7">
            <a:extLst>
              <a:ext uri="{FF2B5EF4-FFF2-40B4-BE49-F238E27FC236}">
                <a16:creationId xmlns:a16="http://schemas.microsoft.com/office/drawing/2014/main" id="{B5276F9D-8CE3-37F0-FE1B-5B5F55CD1600}"/>
              </a:ext>
            </a:extLst>
          </p:cNvPr>
          <p:cNvSpPr txBox="1"/>
          <p:nvPr/>
        </p:nvSpPr>
        <p:spPr>
          <a:xfrm>
            <a:off x="8723779" y="991720"/>
            <a:ext cx="3092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err="1">
                <a:cs typeface="Calibri"/>
              </a:rPr>
              <a:t>Monsurul</a:t>
            </a:r>
            <a:endParaRPr lang="en-US" dirty="0" err="1"/>
          </a:p>
        </p:txBody>
      </p:sp>
    </p:spTree>
    <p:extLst>
      <p:ext uri="{BB962C8B-B14F-4D97-AF65-F5344CB8AC3E}">
        <p14:creationId xmlns:p14="http://schemas.microsoft.com/office/powerpoint/2010/main" val="30273243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14">
    <p:bg>
      <p:bgPr>
        <a:solidFill>
          <a:srgbClr val="000000"/>
        </a:solidFill>
        <a:effectLst/>
      </p:bgPr>
    </p:bg>
    <p:spTree>
      <p:nvGrpSpPr>
        <p:cNvPr id="1" name=""/>
        <p:cNvGrpSpPr/>
        <p:nvPr/>
      </p:nvGrpSpPr>
      <p:grpSpPr>
        <a:xfrm>
          <a:off x="0" y="0"/>
          <a:ext cx="0" cy="0"/>
          <a:chOff x="0" y="0"/>
          <a:chExt cx="0" cy="0"/>
        </a:xfrm>
      </p:grpSpPr>
      <p:sp>
        <p:nvSpPr>
          <p:cNvPr id="2" name="Rectangle 30">
            <a:extLst>
              <a:ext uri="{FF2B5EF4-FFF2-40B4-BE49-F238E27FC236}">
                <a16:creationId xmlns:a16="http://schemas.microsoft.com/office/drawing/2014/main" id="{89563346-3A92-DCD6-8EA6-5C08F2DD58D0}"/>
              </a:ext>
            </a:extLst>
          </p:cNvPr>
          <p:cNvSpPr>
            <a:spLocks noMove="1" noResize="1"/>
          </p:cNvSpPr>
          <p:nvPr/>
        </p:nvSpPr>
        <p:spPr>
          <a:xfrm>
            <a:off x="0" y="0"/>
            <a:ext cx="12191996" cy="6858000"/>
          </a:xfrm>
          <a:prstGeom prst="rect">
            <a:avLst/>
          </a:prstGeom>
          <a:solidFill>
            <a:srgbClr val="00BAC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3" name="Group 32">
            <a:extLst>
              <a:ext uri="{FF2B5EF4-FFF2-40B4-BE49-F238E27FC236}">
                <a16:creationId xmlns:a16="http://schemas.microsoft.com/office/drawing/2014/main" id="{0B8F498B-F9C0-4D43-CC8C-E156FFD5FE7B}"/>
              </a:ext>
            </a:extLst>
          </p:cNvPr>
          <p:cNvGrpSpPr/>
          <p:nvPr/>
        </p:nvGrpSpPr>
        <p:grpSpPr>
          <a:xfrm>
            <a:off x="0" y="0"/>
            <a:ext cx="7266873" cy="6857999"/>
            <a:chOff x="0" y="0"/>
            <a:chExt cx="7266873" cy="6857999"/>
          </a:xfrm>
        </p:grpSpPr>
        <p:sp>
          <p:nvSpPr>
            <p:cNvPr id="4" name="Freeform: Shape 33">
              <a:extLst>
                <a:ext uri="{FF2B5EF4-FFF2-40B4-BE49-F238E27FC236}">
                  <a16:creationId xmlns:a16="http://schemas.microsoft.com/office/drawing/2014/main" id="{4104E163-9828-32B8-F426-3D1A4A2B7F84}"/>
                </a:ext>
              </a:extLst>
            </p:cNvPr>
            <p:cNvSpPr/>
            <p:nvPr/>
          </p:nvSpPr>
          <p:spPr>
            <a:xfrm>
              <a:off x="0" y="3602"/>
              <a:ext cx="7266873" cy="6854397"/>
            </a:xfrm>
            <a:custGeom>
              <a:avLst/>
              <a:gdLst>
                <a:gd name="f0" fmla="val 10800000"/>
                <a:gd name="f1" fmla="val 5400000"/>
                <a:gd name="f2" fmla="val 180"/>
                <a:gd name="f3" fmla="val w"/>
                <a:gd name="f4" fmla="val h"/>
                <a:gd name="f5" fmla="val 0"/>
                <a:gd name="f6" fmla="val 7266875"/>
                <a:gd name="f7" fmla="val 6854400"/>
                <a:gd name="f8" fmla="val 3839675"/>
                <a:gd name="f9" fmla="val 5732465"/>
                <a:gd name="f10" fmla="val 1534410"/>
                <a:gd name="f11" fmla="val 3427200"/>
                <a:gd name="f12" fmla="val 5319990"/>
                <a:gd name="f13" fmla="val 3721376"/>
                <a:gd name="f14" fmla="val 3604476"/>
                <a:gd name="f15" fmla="val 6848406"/>
                <a:gd name="f16" fmla="val 3489264"/>
                <a:gd name="f17" fmla="val 6836706"/>
                <a:gd name="f18" fmla="val 3327588"/>
                <a:gd name="f19" fmla="val 6816161"/>
                <a:gd name="f20" fmla="val 3174464"/>
                <a:gd name="f21" fmla="val 6839531"/>
                <a:gd name="f22" fmla="val 3077646"/>
                <a:gd name="f23" fmla="val 6849363"/>
                <a:gd name="f24" fmla="val 2979412"/>
                <a:gd name="f25" fmla="val 2880000"/>
                <a:gd name="f26" fmla="val 1289420"/>
                <a:gd name="f27" fmla="val 5564980"/>
                <a:gd name="f28" fmla="val 3974400"/>
                <a:gd name="f29" fmla="val 3576755"/>
                <a:gd name="f30" fmla="val 80589"/>
                <a:gd name="f31" fmla="val 3197933"/>
                <a:gd name="f32" fmla="val 226325"/>
                <a:gd name="f33" fmla="val 2853374"/>
                <a:gd name="f34" fmla="val 258015"/>
                <a:gd name="f35" fmla="val 2787590"/>
                <a:gd name="f36" fmla="val 224445"/>
                <a:gd name="f37" fmla="val 2657030"/>
                <a:gd name="f38" fmla="val 195672"/>
                <a:gd name="f39" fmla="val 2516419"/>
                <a:gd name="f40" fmla="val 180561"/>
                <a:gd name="f41" fmla="val 2370831"/>
                <a:gd name="f42" fmla="val 2221714"/>
                <a:gd name="f43" fmla="val 1028779"/>
                <a:gd name="f44" fmla="val 1147626"/>
                <a:gd name="f45" fmla="val 61714"/>
                <a:gd name="f46" fmla="val 2340561"/>
                <a:gd name="f47" fmla="val 2508318"/>
                <a:gd name="f48" fmla="val 2671608"/>
                <a:gd name="f49" fmla="val 80838"/>
                <a:gd name="f50" fmla="val 2828370"/>
                <a:gd name="f51" fmla="val 117025"/>
                <a:gd name="f52" fmla="val 2891183"/>
                <a:gd name="f53" fmla="val 134017"/>
                <a:gd name="f54" fmla="val 2983165"/>
                <a:gd name="f55" fmla="val 107897"/>
                <a:gd name="f56" fmla="val 3256928"/>
                <a:gd name="f57" fmla="val 37461"/>
                <a:gd name="f58" fmla="val 3543927"/>
                <a:gd name="f59" fmla="+- 0 0 -90"/>
                <a:gd name="f60" fmla="*/ f3 1 7266875"/>
                <a:gd name="f61" fmla="*/ f4 1 6854400"/>
                <a:gd name="f62" fmla="val f5"/>
                <a:gd name="f63" fmla="val f6"/>
                <a:gd name="f64" fmla="val f7"/>
                <a:gd name="f65" fmla="*/ f59 f0 1"/>
                <a:gd name="f66" fmla="+- f64 0 f62"/>
                <a:gd name="f67" fmla="+- f63 0 f62"/>
                <a:gd name="f68" fmla="*/ f65 1 f2"/>
                <a:gd name="f69" fmla="*/ f67 1 7266875"/>
                <a:gd name="f70" fmla="*/ f66 1 6854400"/>
                <a:gd name="f71" fmla="*/ 3839675 f67 1"/>
                <a:gd name="f72" fmla="*/ 0 f66 1"/>
                <a:gd name="f73" fmla="*/ 7266875 f67 1"/>
                <a:gd name="f74" fmla="*/ 3427200 f66 1"/>
                <a:gd name="f75" fmla="*/ 6854400 f66 1"/>
                <a:gd name="f76" fmla="*/ 3489264 f67 1"/>
                <a:gd name="f77" fmla="*/ 6836706 f66 1"/>
                <a:gd name="f78" fmla="*/ 3327588 f67 1"/>
                <a:gd name="f79" fmla="*/ 6816161 f66 1"/>
                <a:gd name="f80" fmla="*/ 3174464 f67 1"/>
                <a:gd name="f81" fmla="*/ 6839531 f66 1"/>
                <a:gd name="f82" fmla="*/ 2880000 f67 1"/>
                <a:gd name="f83" fmla="*/ 0 f67 1"/>
                <a:gd name="f84" fmla="*/ 3974400 f66 1"/>
                <a:gd name="f85" fmla="*/ 226325 f67 1"/>
                <a:gd name="f86" fmla="*/ 2853374 f66 1"/>
                <a:gd name="f87" fmla="*/ 258015 f67 1"/>
                <a:gd name="f88" fmla="*/ 2787590 f66 1"/>
                <a:gd name="f89" fmla="*/ 224445 f67 1"/>
                <a:gd name="f90" fmla="*/ 2657030 f66 1"/>
                <a:gd name="f91" fmla="*/ 180561 f67 1"/>
                <a:gd name="f92" fmla="*/ 2221714 f66 1"/>
                <a:gd name="f93" fmla="*/ 2340561 f67 1"/>
                <a:gd name="f94" fmla="*/ 61714 f66 1"/>
                <a:gd name="f95" fmla="*/ 2828370 f67 1"/>
                <a:gd name="f96" fmla="*/ 117025 f66 1"/>
                <a:gd name="f97" fmla="*/ 2891183 f67 1"/>
                <a:gd name="f98" fmla="*/ 134017 f66 1"/>
                <a:gd name="f99" fmla="*/ 2983165 f67 1"/>
                <a:gd name="f100" fmla="*/ 107897 f66 1"/>
                <a:gd name="f101" fmla="+- f68 0 f1"/>
                <a:gd name="f102" fmla="*/ f71 1 7266875"/>
                <a:gd name="f103" fmla="*/ f72 1 6854400"/>
                <a:gd name="f104" fmla="*/ f73 1 7266875"/>
                <a:gd name="f105" fmla="*/ f74 1 6854400"/>
                <a:gd name="f106" fmla="*/ f75 1 6854400"/>
                <a:gd name="f107" fmla="*/ f76 1 7266875"/>
                <a:gd name="f108" fmla="*/ f77 1 6854400"/>
                <a:gd name="f109" fmla="*/ f78 1 7266875"/>
                <a:gd name="f110" fmla="*/ f79 1 6854400"/>
                <a:gd name="f111" fmla="*/ f80 1 7266875"/>
                <a:gd name="f112" fmla="*/ f81 1 6854400"/>
                <a:gd name="f113" fmla="*/ f82 1 7266875"/>
                <a:gd name="f114" fmla="*/ f83 1 7266875"/>
                <a:gd name="f115" fmla="*/ f84 1 6854400"/>
                <a:gd name="f116" fmla="*/ f85 1 7266875"/>
                <a:gd name="f117" fmla="*/ f86 1 6854400"/>
                <a:gd name="f118" fmla="*/ f87 1 7266875"/>
                <a:gd name="f119" fmla="*/ f88 1 6854400"/>
                <a:gd name="f120" fmla="*/ f89 1 7266875"/>
                <a:gd name="f121" fmla="*/ f90 1 6854400"/>
                <a:gd name="f122" fmla="*/ f91 1 7266875"/>
                <a:gd name="f123" fmla="*/ f92 1 6854400"/>
                <a:gd name="f124" fmla="*/ f93 1 7266875"/>
                <a:gd name="f125" fmla="*/ f94 1 6854400"/>
                <a:gd name="f126" fmla="*/ f95 1 7266875"/>
                <a:gd name="f127" fmla="*/ f96 1 6854400"/>
                <a:gd name="f128" fmla="*/ f97 1 7266875"/>
                <a:gd name="f129" fmla="*/ f98 1 6854400"/>
                <a:gd name="f130" fmla="*/ f99 1 7266875"/>
                <a:gd name="f131" fmla="*/ f100 1 6854400"/>
                <a:gd name="f132" fmla="*/ f62 1 f69"/>
                <a:gd name="f133" fmla="*/ f63 1 f69"/>
                <a:gd name="f134" fmla="*/ f62 1 f70"/>
                <a:gd name="f135" fmla="*/ f64 1 f70"/>
                <a:gd name="f136" fmla="*/ f102 1 f69"/>
                <a:gd name="f137" fmla="*/ f103 1 f70"/>
                <a:gd name="f138" fmla="*/ f104 1 f69"/>
                <a:gd name="f139" fmla="*/ f105 1 f70"/>
                <a:gd name="f140" fmla="*/ f106 1 f70"/>
                <a:gd name="f141" fmla="*/ f107 1 f69"/>
                <a:gd name="f142" fmla="*/ f108 1 f70"/>
                <a:gd name="f143" fmla="*/ f109 1 f69"/>
                <a:gd name="f144" fmla="*/ f110 1 f70"/>
                <a:gd name="f145" fmla="*/ f111 1 f69"/>
                <a:gd name="f146" fmla="*/ f112 1 f70"/>
                <a:gd name="f147" fmla="*/ f113 1 f69"/>
                <a:gd name="f148" fmla="*/ f114 1 f69"/>
                <a:gd name="f149" fmla="*/ f115 1 f70"/>
                <a:gd name="f150" fmla="*/ f116 1 f69"/>
                <a:gd name="f151" fmla="*/ f117 1 f70"/>
                <a:gd name="f152" fmla="*/ f118 1 f69"/>
                <a:gd name="f153" fmla="*/ f119 1 f70"/>
                <a:gd name="f154" fmla="*/ f120 1 f69"/>
                <a:gd name="f155" fmla="*/ f121 1 f70"/>
                <a:gd name="f156" fmla="*/ f122 1 f69"/>
                <a:gd name="f157" fmla="*/ f123 1 f70"/>
                <a:gd name="f158" fmla="*/ f124 1 f69"/>
                <a:gd name="f159" fmla="*/ f125 1 f70"/>
                <a:gd name="f160" fmla="*/ f126 1 f69"/>
                <a:gd name="f161" fmla="*/ f127 1 f70"/>
                <a:gd name="f162" fmla="*/ f128 1 f69"/>
                <a:gd name="f163" fmla="*/ f129 1 f70"/>
                <a:gd name="f164" fmla="*/ f130 1 f69"/>
                <a:gd name="f165" fmla="*/ f131 1 f70"/>
                <a:gd name="f166" fmla="*/ f132 f60 1"/>
                <a:gd name="f167" fmla="*/ f133 f60 1"/>
                <a:gd name="f168" fmla="*/ f135 f61 1"/>
                <a:gd name="f169" fmla="*/ f134 f61 1"/>
                <a:gd name="f170" fmla="*/ f136 f60 1"/>
                <a:gd name="f171" fmla="*/ f137 f61 1"/>
                <a:gd name="f172" fmla="*/ f138 f60 1"/>
                <a:gd name="f173" fmla="*/ f139 f61 1"/>
                <a:gd name="f174" fmla="*/ f140 f61 1"/>
                <a:gd name="f175" fmla="*/ f141 f60 1"/>
                <a:gd name="f176" fmla="*/ f142 f61 1"/>
                <a:gd name="f177" fmla="*/ f143 f60 1"/>
                <a:gd name="f178" fmla="*/ f144 f61 1"/>
                <a:gd name="f179" fmla="*/ f145 f60 1"/>
                <a:gd name="f180" fmla="*/ f146 f61 1"/>
                <a:gd name="f181" fmla="*/ f147 f60 1"/>
                <a:gd name="f182" fmla="*/ f148 f60 1"/>
                <a:gd name="f183" fmla="*/ f149 f61 1"/>
                <a:gd name="f184" fmla="*/ f150 f60 1"/>
                <a:gd name="f185" fmla="*/ f151 f61 1"/>
                <a:gd name="f186" fmla="*/ f152 f60 1"/>
                <a:gd name="f187" fmla="*/ f153 f61 1"/>
                <a:gd name="f188" fmla="*/ f154 f60 1"/>
                <a:gd name="f189" fmla="*/ f155 f61 1"/>
                <a:gd name="f190" fmla="*/ f156 f60 1"/>
                <a:gd name="f191" fmla="*/ f157 f61 1"/>
                <a:gd name="f192" fmla="*/ f158 f60 1"/>
                <a:gd name="f193" fmla="*/ f159 f61 1"/>
                <a:gd name="f194" fmla="*/ f160 f60 1"/>
                <a:gd name="f195" fmla="*/ f161 f61 1"/>
                <a:gd name="f196" fmla="*/ f162 f60 1"/>
                <a:gd name="f197" fmla="*/ f163 f61 1"/>
                <a:gd name="f198" fmla="*/ f164 f60 1"/>
                <a:gd name="f199" fmla="*/ f165 f61 1"/>
              </a:gdLst>
              <a:ahLst/>
              <a:cxnLst>
                <a:cxn ang="3cd4">
                  <a:pos x="hc" y="t"/>
                </a:cxn>
                <a:cxn ang="0">
                  <a:pos x="r" y="vc"/>
                </a:cxn>
                <a:cxn ang="cd4">
                  <a:pos x="hc" y="b"/>
                </a:cxn>
                <a:cxn ang="cd2">
                  <a:pos x="l" y="vc"/>
                </a:cxn>
                <a:cxn ang="f101">
                  <a:pos x="f170" y="f171"/>
                </a:cxn>
                <a:cxn ang="f101">
                  <a:pos x="f172" y="f173"/>
                </a:cxn>
                <a:cxn ang="f101">
                  <a:pos x="f170" y="f174"/>
                </a:cxn>
                <a:cxn ang="f101">
                  <a:pos x="f175" y="f176"/>
                </a:cxn>
                <a:cxn ang="f101">
                  <a:pos x="f177" y="f178"/>
                </a:cxn>
                <a:cxn ang="f101">
                  <a:pos x="f179" y="f180"/>
                </a:cxn>
                <a:cxn ang="f101">
                  <a:pos x="f181" y="f174"/>
                </a:cxn>
                <a:cxn ang="f101">
                  <a:pos x="f182" y="f183"/>
                </a:cxn>
                <a:cxn ang="f101">
                  <a:pos x="f184" y="f185"/>
                </a:cxn>
                <a:cxn ang="f101">
                  <a:pos x="f186" y="f187"/>
                </a:cxn>
                <a:cxn ang="f101">
                  <a:pos x="f188" y="f189"/>
                </a:cxn>
                <a:cxn ang="f101">
                  <a:pos x="f190" y="f191"/>
                </a:cxn>
                <a:cxn ang="f101">
                  <a:pos x="f192" y="f193"/>
                </a:cxn>
                <a:cxn ang="f101">
                  <a:pos x="f194" y="f195"/>
                </a:cxn>
                <a:cxn ang="f101">
                  <a:pos x="f196" y="f197"/>
                </a:cxn>
                <a:cxn ang="f101">
                  <a:pos x="f198" y="f199"/>
                </a:cxn>
                <a:cxn ang="f101">
                  <a:pos x="f170" y="f171"/>
                </a:cxn>
              </a:cxnLst>
              <a:rect l="f166" t="f169" r="f167" b="f168"/>
              <a:pathLst>
                <a:path w="7266875" h="6854400">
                  <a:moveTo>
                    <a:pt x="f8" y="f5"/>
                  </a:moveTo>
                  <a:cubicBezTo>
                    <a:pt x="f9" y="f5"/>
                    <a:pt x="f6" y="f10"/>
                    <a:pt x="f6" y="f11"/>
                  </a:cubicBezTo>
                  <a:cubicBezTo>
                    <a:pt x="f6" y="f12"/>
                    <a:pt x="f9" y="f7"/>
                    <a:pt x="f8" y="f7"/>
                  </a:cubicBezTo>
                  <a:cubicBezTo>
                    <a:pt x="f13" y="f7"/>
                    <a:pt x="f14" y="f15"/>
                    <a:pt x="f16" y="f17"/>
                  </a:cubicBezTo>
                  <a:lnTo>
                    <a:pt x="f18" y="f19"/>
                  </a:lnTo>
                  <a:lnTo>
                    <a:pt x="f20" y="f21"/>
                  </a:lnTo>
                  <a:cubicBezTo>
                    <a:pt x="f22" y="f23"/>
                    <a:pt x="f24" y="f7"/>
                    <a:pt x="f25" y="f7"/>
                  </a:cubicBezTo>
                  <a:cubicBezTo>
                    <a:pt x="f26" y="f7"/>
                    <a:pt x="f5" y="f27"/>
                    <a:pt x="f5" y="f28"/>
                  </a:cubicBezTo>
                  <a:cubicBezTo>
                    <a:pt x="f5" y="f29"/>
                    <a:pt x="f30" y="f31"/>
                    <a:pt x="f32" y="f33"/>
                  </a:cubicBezTo>
                  <a:lnTo>
                    <a:pt x="f34" y="f35"/>
                  </a:lnTo>
                  <a:lnTo>
                    <a:pt x="f36" y="f37"/>
                  </a:lnTo>
                  <a:cubicBezTo>
                    <a:pt x="f38" y="f39"/>
                    <a:pt x="f40" y="f41"/>
                    <a:pt x="f40" y="f42"/>
                  </a:cubicBezTo>
                  <a:cubicBezTo>
                    <a:pt x="f40" y="f43"/>
                    <a:pt x="f44" y="f45"/>
                    <a:pt x="f46" y="f45"/>
                  </a:cubicBezTo>
                  <a:cubicBezTo>
                    <a:pt x="f47" y="f45"/>
                    <a:pt x="f48" y="f49"/>
                    <a:pt x="f50" y="f51"/>
                  </a:cubicBezTo>
                  <a:lnTo>
                    <a:pt x="f52" y="f53"/>
                  </a:lnTo>
                  <a:lnTo>
                    <a:pt x="f54" y="f55"/>
                  </a:lnTo>
                  <a:cubicBezTo>
                    <a:pt x="f56" y="f57"/>
                    <a:pt x="f58" y="f5"/>
                    <a:pt x="f8" y="f5"/>
                  </a:cubicBezTo>
                  <a:close/>
                </a:path>
              </a:pathLst>
            </a:custGeom>
            <a:solidFill>
              <a:srgbClr val="000000">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Oval 34">
              <a:extLst>
                <a:ext uri="{FF2B5EF4-FFF2-40B4-BE49-F238E27FC236}">
                  <a16:creationId xmlns:a16="http://schemas.microsoft.com/office/drawing/2014/main" id="{BE5A9C97-EC2E-3534-E615-0F1B0AF9B090}"/>
                </a:ext>
              </a:extLst>
            </p:cNvPr>
            <p:cNvSpPr/>
            <p:nvPr/>
          </p:nvSpPr>
          <p:spPr>
            <a:xfrm>
              <a:off x="0" y="1094399"/>
              <a:ext cx="5759997" cy="575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AC8">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Oval 35">
              <a:extLst>
                <a:ext uri="{FF2B5EF4-FFF2-40B4-BE49-F238E27FC236}">
                  <a16:creationId xmlns:a16="http://schemas.microsoft.com/office/drawing/2014/main" id="{07D5B26E-19D0-14ED-D3BA-595963A204CE}"/>
                </a:ext>
              </a:extLst>
            </p:cNvPr>
            <p:cNvSpPr/>
            <p:nvPr/>
          </p:nvSpPr>
          <p:spPr>
            <a:xfrm>
              <a:off x="180557" y="61712"/>
              <a:ext cx="4320000" cy="4320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D17D">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Oval 36">
              <a:extLst>
                <a:ext uri="{FF2B5EF4-FFF2-40B4-BE49-F238E27FC236}">
                  <a16:creationId xmlns:a16="http://schemas.microsoft.com/office/drawing/2014/main" id="{3118BD03-142E-18B6-459D-BD0F061D4F4F}"/>
                </a:ext>
              </a:extLst>
            </p:cNvPr>
            <p:cNvSpPr/>
            <p:nvPr/>
          </p:nvSpPr>
          <p:spPr>
            <a:xfrm>
              <a:off x="412476" y="0"/>
              <a:ext cx="6854397" cy="68543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94D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8" name="Title 1">
            <a:extLst>
              <a:ext uri="{FF2B5EF4-FFF2-40B4-BE49-F238E27FC236}">
                <a16:creationId xmlns:a16="http://schemas.microsoft.com/office/drawing/2014/main" id="{D5490D41-3946-DEEC-7854-5A6D862C6DD1}"/>
              </a:ext>
            </a:extLst>
          </p:cNvPr>
          <p:cNvSpPr txBox="1">
            <a:spLocks noGrp="1"/>
          </p:cNvSpPr>
          <p:nvPr>
            <p:ph type="title"/>
          </p:nvPr>
        </p:nvSpPr>
        <p:spPr>
          <a:xfrm>
            <a:off x="315312" y="1262859"/>
            <a:ext cx="6338995" cy="3502179"/>
          </a:xfrm>
        </p:spPr>
        <p:txBody>
          <a:bodyPr anchor="ctr" anchorCtr="1"/>
          <a:lstStyle/>
          <a:p>
            <a:pPr algn="ctr"/>
            <a:r>
              <a:rPr lang="en-GB" sz="8100" b="1" u="sng" dirty="0">
                <a:latin typeface="Arial"/>
                <a:cs typeface="Arial"/>
              </a:rPr>
              <a:t>References</a:t>
            </a:r>
            <a:br>
              <a:rPr lang="en-GB" sz="8100" b="1" u="sng" dirty="0">
                <a:latin typeface="Arial"/>
                <a:cs typeface="Arial"/>
              </a:rPr>
            </a:br>
            <a:r>
              <a:rPr lang="en-GB" sz="2400" b="1" dirty="0">
                <a:solidFill>
                  <a:schemeClr val="tx1"/>
                </a:solidFill>
                <a:latin typeface="Arial"/>
                <a:cs typeface="Arial"/>
              </a:rPr>
              <a:t>Mavie</a:t>
            </a:r>
            <a:endParaRPr lang="en-US" sz="2000" b="1" dirty="0">
              <a:solidFill>
                <a:schemeClr val="tx1"/>
              </a:solidFill>
              <a:latin typeface="Arial"/>
              <a:cs typeface="Arial"/>
            </a:endParaRPr>
          </a:p>
        </p:txBody>
      </p:sp>
      <p:sp>
        <p:nvSpPr>
          <p:cNvPr id="9" name="Content Placeholder 2">
            <a:extLst>
              <a:ext uri="{FF2B5EF4-FFF2-40B4-BE49-F238E27FC236}">
                <a16:creationId xmlns:a16="http://schemas.microsoft.com/office/drawing/2014/main" id="{2DD1A9D6-69D6-3CF5-C7A8-9142D0CB6424}"/>
              </a:ext>
            </a:extLst>
          </p:cNvPr>
          <p:cNvSpPr txBox="1">
            <a:spLocks noGrp="1"/>
          </p:cNvSpPr>
          <p:nvPr>
            <p:ph idx="1"/>
          </p:nvPr>
        </p:nvSpPr>
        <p:spPr>
          <a:xfrm>
            <a:off x="6308765" y="450908"/>
            <a:ext cx="5653241" cy="5148254"/>
          </a:xfrm>
        </p:spPr>
        <p:txBody>
          <a:bodyPr anchor="ctr">
            <a:noAutofit/>
          </a:bodyPr>
          <a:lstStyle/>
          <a:p>
            <a:pPr marL="269876" lvl="0" indent="-269876">
              <a:lnSpc>
                <a:spcPct val="115000"/>
              </a:lnSpc>
            </a:pPr>
            <a:r>
              <a:rPr lang="en-GB" sz="900">
                <a:latin typeface="Arial"/>
                <a:cs typeface="Arial"/>
              </a:rPr>
              <a:t>Highspeedtraining.co.uk</a:t>
            </a:r>
            <a:endParaRPr lang="en-US" sz="900">
              <a:latin typeface="Arial"/>
              <a:cs typeface="Arial"/>
            </a:endParaRPr>
          </a:p>
          <a:p>
            <a:pPr marL="269876" lvl="0" indent="-269876">
              <a:lnSpc>
                <a:spcPct val="115000"/>
              </a:lnSpc>
            </a:pPr>
            <a:r>
              <a:rPr lang="en-GB" sz="900">
                <a:latin typeface="Arial"/>
                <a:cs typeface="Arial"/>
              </a:rPr>
              <a:t>   ( </a:t>
            </a:r>
            <a:r>
              <a:rPr lang="en-GB" sz="900">
                <a:latin typeface="Arial"/>
                <a:hlinkClick r:id="rId2"/>
              </a:rPr>
              <a:t>What are Digital Skills for Work? | Importance &amp; Examples (highspeedtraining.co.uk)</a:t>
            </a:r>
            <a:endParaRPr lang="en-US" sz="900">
              <a:latin typeface="Arial"/>
              <a:cs typeface="Arial"/>
            </a:endParaRPr>
          </a:p>
          <a:p>
            <a:pPr marL="269876" lvl="0" indent="-269876">
              <a:lnSpc>
                <a:spcPct val="115000"/>
              </a:lnSpc>
            </a:pPr>
            <a:r>
              <a:rPr lang="en-GB" sz="900">
                <a:latin typeface="Arial"/>
                <a:cs typeface="Arial"/>
              </a:rPr>
              <a:t>(© 2023 High Speed Training Limited. Riverside Business Park, Dansk Way, Ilkley, West Yorkshire, LS29 8JZ</a:t>
            </a:r>
            <a:br>
              <a:rPr lang="en-GB" sz="900">
                <a:latin typeface="Arial"/>
                <a:cs typeface="Arial"/>
              </a:rPr>
            </a:br>
            <a:r>
              <a:rPr lang="en-GB" sz="900">
                <a:latin typeface="Arial"/>
                <a:cs typeface="Arial"/>
              </a:rPr>
              <a:t>VAT Reg. No: 923 6593 07 | Registered in the UK: 6428976</a:t>
            </a:r>
          </a:p>
          <a:p>
            <a:pPr marL="269876" lvl="0" indent="-269876">
              <a:lnSpc>
                <a:spcPct val="115000"/>
              </a:lnSpc>
            </a:pPr>
            <a:r>
              <a:rPr lang="en-GB" sz="900">
                <a:latin typeface="Arial"/>
                <a:cs typeface="Arial"/>
              </a:rPr>
              <a:t>Tazmin Adams .  April 29, 2022.  </a:t>
            </a:r>
          </a:p>
          <a:p>
            <a:pPr marL="269876" lvl="0" indent="-269876">
              <a:lnSpc>
                <a:spcPct val="115000"/>
              </a:lnSpc>
            </a:pPr>
            <a:endParaRPr lang="en-GB" sz="900">
              <a:latin typeface="Arial"/>
              <a:cs typeface="Arial"/>
            </a:endParaRPr>
          </a:p>
          <a:p>
            <a:pPr marL="269876" lvl="0" indent="-269876">
              <a:lnSpc>
                <a:spcPct val="115000"/>
              </a:lnSpc>
            </a:pPr>
            <a:r>
              <a:rPr lang="en-GB" sz="900">
                <a:latin typeface="Arial"/>
                <a:cs typeface="Arial"/>
              </a:rPr>
              <a:t>www. NHS.gov.uk</a:t>
            </a:r>
          </a:p>
          <a:p>
            <a:pPr marL="0" lvl="0" indent="0">
              <a:lnSpc>
                <a:spcPct val="115000"/>
              </a:lnSpc>
              <a:buNone/>
            </a:pPr>
            <a:r>
              <a:rPr lang="en-GB" sz="900">
                <a:latin typeface="Arial"/>
                <a:hlinkClick r:id="rId3"/>
              </a:rPr>
              <a:t>Data security and information governance - NHS Digital</a:t>
            </a:r>
            <a:endParaRPr lang="en-GB" sz="900">
              <a:latin typeface="Arial"/>
              <a:cs typeface="Arial"/>
            </a:endParaRPr>
          </a:p>
          <a:p>
            <a:pPr marL="269876" lvl="0" indent="-269876">
              <a:lnSpc>
                <a:spcPct val="115000"/>
              </a:lnSpc>
              <a:buNone/>
            </a:pPr>
            <a:r>
              <a:rPr lang="en-GB" sz="900">
                <a:latin typeface="Arial"/>
              </a:rPr>
              <a:t>10 South Colonnade</a:t>
            </a:r>
            <a:br>
              <a:rPr lang="en-GB" sz="900">
                <a:latin typeface="Arial"/>
              </a:rPr>
            </a:br>
            <a:r>
              <a:rPr lang="en-GB" sz="900">
                <a:latin typeface="Arial"/>
              </a:rPr>
              <a:t>Canary Wharf</a:t>
            </a:r>
            <a:br>
              <a:rPr lang="en-GB" sz="900">
                <a:latin typeface="Arial"/>
              </a:rPr>
            </a:br>
            <a:r>
              <a:rPr lang="en-GB" sz="900">
                <a:latin typeface="Arial"/>
              </a:rPr>
              <a:t>London</a:t>
            </a:r>
            <a:br>
              <a:rPr lang="en-GB" sz="900">
                <a:latin typeface="Arial"/>
              </a:rPr>
            </a:br>
            <a:r>
              <a:rPr lang="en-GB" sz="900">
                <a:latin typeface="Arial"/>
              </a:rPr>
              <a:t>E14 4PU</a:t>
            </a:r>
            <a:endParaRPr lang="en-GB" sz="900">
              <a:latin typeface="Arial"/>
              <a:cs typeface="Arial"/>
            </a:endParaRPr>
          </a:p>
          <a:p>
            <a:pPr marL="0" lvl="0" indent="0">
              <a:lnSpc>
                <a:spcPct val="115000"/>
              </a:lnSpc>
              <a:buNone/>
            </a:pPr>
            <a:r>
              <a:rPr lang="en-GB" sz="900">
                <a:latin typeface="Arial"/>
                <a:cs typeface="Arial"/>
              </a:rPr>
              <a:t>Alex Gibson</a:t>
            </a:r>
          </a:p>
          <a:p>
            <a:pPr marL="0" lvl="0" indent="0">
              <a:lnSpc>
                <a:spcPct val="115000"/>
              </a:lnSpc>
              <a:buNone/>
            </a:pPr>
            <a:r>
              <a:rPr lang="en-GB" sz="900">
                <a:latin typeface="Arial"/>
                <a:cs typeface="Arial"/>
              </a:rPr>
              <a:t>May 27, 2022.</a:t>
            </a:r>
          </a:p>
          <a:p>
            <a:pPr marL="0" lvl="0" indent="0">
              <a:lnSpc>
                <a:spcPct val="115000"/>
              </a:lnSpc>
              <a:buNone/>
            </a:pPr>
            <a:endParaRPr lang="en-GB" sz="900">
              <a:latin typeface="Arial"/>
              <a:cs typeface="Arial"/>
            </a:endParaRPr>
          </a:p>
          <a:p>
            <a:pPr marL="0" lvl="0" indent="0">
              <a:lnSpc>
                <a:spcPct val="115000"/>
              </a:lnSpc>
              <a:buNone/>
            </a:pPr>
            <a:r>
              <a:rPr lang="en-GB" sz="900">
                <a:latin typeface="Arial"/>
                <a:cs typeface="Arial"/>
              </a:rPr>
              <a:t>www. Evolvous.com</a:t>
            </a:r>
          </a:p>
          <a:p>
            <a:pPr marL="0" lvl="0" indent="0">
              <a:lnSpc>
                <a:spcPct val="115000"/>
              </a:lnSpc>
              <a:buNone/>
            </a:pPr>
            <a:r>
              <a:rPr lang="en-GB" sz="900">
                <a:latin typeface="Arial"/>
                <a:hlinkClick r:id="rId4"/>
              </a:rPr>
              <a:t>Your Digital Workplace Consultant in Calgary Canada - Evolvous</a:t>
            </a:r>
            <a:endParaRPr lang="en-GB" sz="900">
              <a:latin typeface="Arial"/>
              <a:cs typeface="Arial"/>
            </a:endParaRPr>
          </a:p>
          <a:p>
            <a:pPr marL="269876" lvl="0" indent="-269876">
              <a:lnSpc>
                <a:spcPct val="115000"/>
              </a:lnSpc>
              <a:buNone/>
            </a:pPr>
            <a:r>
              <a:rPr lang="en-GB" sz="900" b="1">
                <a:latin typeface="Arial"/>
                <a:cs typeface="Arial"/>
              </a:rPr>
              <a:t>UK Office: </a:t>
            </a:r>
            <a:br>
              <a:rPr lang="en-GB" sz="900" b="1">
                <a:latin typeface="Arial"/>
              </a:rPr>
            </a:br>
            <a:r>
              <a:rPr lang="en-GB" sz="900" b="1">
                <a:latin typeface="Arial"/>
                <a:cs typeface="Arial"/>
              </a:rPr>
              <a:t>Euro Systems Headquarters, Glasgow 2023</a:t>
            </a:r>
            <a:endParaRPr lang="en-GB" sz="900">
              <a:latin typeface="Arial"/>
              <a:cs typeface="Arial"/>
            </a:endParaRPr>
          </a:p>
          <a:p>
            <a:pPr marL="269876" lvl="0" indent="-269876">
              <a:lnSpc>
                <a:spcPct val="115000"/>
              </a:lnSpc>
              <a:buNone/>
            </a:pPr>
            <a:r>
              <a:rPr lang="en-GB" sz="900">
                <a:latin typeface="Arial"/>
              </a:rPr>
              <a:t>7000 Academy Park</a:t>
            </a:r>
            <a:br>
              <a:rPr lang="en-GB" sz="900">
                <a:latin typeface="Arial"/>
              </a:rPr>
            </a:br>
            <a:r>
              <a:rPr lang="en-GB" sz="900">
                <a:latin typeface="Arial"/>
              </a:rPr>
              <a:t>Gower Street</a:t>
            </a:r>
            <a:br>
              <a:rPr lang="en-GB" sz="900">
                <a:latin typeface="Arial"/>
              </a:rPr>
            </a:br>
            <a:r>
              <a:rPr lang="en-GB" sz="900">
                <a:latin typeface="Arial"/>
              </a:rPr>
              <a:t>Glasgow, G51 1PR</a:t>
            </a:r>
            <a:br>
              <a:rPr lang="en-GB" sz="900">
                <a:latin typeface="Arial"/>
              </a:rPr>
            </a:br>
            <a:r>
              <a:rPr lang="en-GB" sz="900">
                <a:latin typeface="Arial"/>
              </a:rPr>
              <a:t>T: 0800 334 5238</a:t>
            </a:r>
            <a:endParaRPr lang="en-GB" sz="900">
              <a:latin typeface="Arial"/>
              <a:cs typeface="Arial"/>
            </a:endParaRPr>
          </a:p>
        </p:txBody>
      </p:sp>
      <p:sp>
        <p:nvSpPr>
          <p:cNvPr id="10" name="TextBox 3">
            <a:extLst>
              <a:ext uri="{FF2B5EF4-FFF2-40B4-BE49-F238E27FC236}">
                <a16:creationId xmlns:a16="http://schemas.microsoft.com/office/drawing/2014/main" id="{95666375-4F9C-6BD7-3A91-A0C950FA983E}"/>
              </a:ext>
            </a:extLst>
          </p:cNvPr>
          <p:cNvSpPr txBox="1"/>
          <p:nvPr/>
        </p:nvSpPr>
        <p:spPr>
          <a:xfrm>
            <a:off x="10240594" y="1775554"/>
            <a:ext cx="1868366" cy="4771558"/>
          </a:xfrm>
          <a:prstGeom prst="rect">
            <a:avLst/>
          </a:prstGeom>
          <a:noFill/>
          <a:ln cap="flat">
            <a:noFill/>
          </a:ln>
        </p:spPr>
        <p:txBody>
          <a:bodyPr vert="horz" wrap="square" lIns="91440" tIns="45720" rIns="91440" bIns="45720" anchor="t" anchorCtr="0" compatLnSpc="1">
            <a:spAutoFit/>
          </a:bodyPr>
          <a:lstStyle/>
          <a:p>
            <a:pPr marL="269876" marR="0" lvl="0" indent="-269876" algn="l" defTabSz="914400" rtl="0" fontAlgn="auto" hangingPunct="1">
              <a:lnSpc>
                <a:spcPct val="114999"/>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3E8FF1"/>
                </a:solidFill>
                <a:uFillTx/>
                <a:latin typeface="Arial"/>
                <a:cs typeface="Arial"/>
                <a:hlinkClick r:id="rId5"/>
              </a:rPr>
              <a:t>www.thelancet.com</a:t>
            </a:r>
            <a:endParaRPr lang="en-GB" sz="900" b="0" i="0" u="none" strike="noStrike" kern="1200" cap="none" spc="0" baseline="0">
              <a:solidFill>
                <a:srgbClr val="FFFFFF"/>
              </a:solidFill>
              <a:uFillTx/>
              <a:latin typeface="Arial"/>
              <a:cs typeface="Arial"/>
            </a:endParaRPr>
          </a:p>
          <a:p>
            <a:pPr marL="0" marR="0" lvl="0" indent="0" algn="l" defTabSz="914400" rtl="0" fontAlgn="auto" hangingPunct="1">
              <a:lnSpc>
                <a:spcPct val="114999"/>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rial"/>
                <a:cs typeface="Arial"/>
              </a:rPr>
              <a:t>Published: October 24, 2021DOI:https://doi.org/10.1016/S0140-6736(21)02219-4</a:t>
            </a:r>
            <a:endParaRPr lang="en-US" sz="900" b="0" i="0" u="none" strike="noStrike" kern="1200" cap="none" spc="0" baseline="0">
              <a:solidFill>
                <a:srgbClr val="FFFFFF"/>
              </a:solidFill>
              <a:uFillTx/>
              <a:latin typeface="Arial"/>
              <a:cs typeface="Arial"/>
            </a:endParaRPr>
          </a:p>
          <a:p>
            <a:pPr marL="0" marR="0" lvl="0" indent="0" algn="l" defTabSz="914400" rtl="0" fontAlgn="auto" hangingPunct="1">
              <a:lnSpc>
                <a:spcPct val="114999"/>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3E8FF1"/>
                </a:solidFill>
                <a:uFillTx/>
                <a:latin typeface="Arial"/>
                <a:cs typeface="Arial"/>
                <a:hlinkClick r:id="rId6"/>
              </a:rPr>
              <a:t>Can digital technologies improve health? - The Lancet</a:t>
            </a:r>
            <a:endParaRPr lang="en-GB" sz="900" b="0" i="0" u="none" strike="noStrike" kern="1200" cap="none" spc="0" baseline="0">
              <a:solidFill>
                <a:srgbClr val="FFFFFF"/>
              </a:solidFill>
              <a:uFillTx/>
              <a:latin typeface="Arial"/>
              <a:cs typeface="Arial"/>
            </a:endParaRPr>
          </a:p>
          <a:p>
            <a:pPr marL="0" marR="0" lvl="0" indent="0" algn="l" defTabSz="914400" rtl="0" fontAlgn="auto" hangingPunct="1">
              <a:lnSpc>
                <a:spcPct val="114999"/>
              </a:lnSpc>
              <a:spcBef>
                <a:spcPts val="1000"/>
              </a:spcBef>
              <a:spcAft>
                <a:spcPts val="0"/>
              </a:spcAft>
              <a:buNone/>
              <a:tabLst/>
              <a:defRPr sz="1800" b="0" i="0" u="none" strike="noStrike" kern="0" cap="none" spc="0" baseline="0">
                <a:solidFill>
                  <a:srgbClr val="000000"/>
                </a:solidFill>
                <a:uFillTx/>
              </a:defRPr>
            </a:pPr>
            <a:endParaRPr lang="en-GB" sz="900" b="0" i="0" u="none" strike="noStrike" kern="1200" cap="none" spc="0" baseline="0">
              <a:solidFill>
                <a:srgbClr val="FFFFFF"/>
              </a:solidFill>
              <a:uFillTx/>
              <a:latin typeface="Arial"/>
              <a:cs typeface="Arial"/>
            </a:endParaRPr>
          </a:p>
          <a:p>
            <a:pPr marL="269876" marR="0" lvl="0" indent="-269876" algn="l" defTabSz="914400" rtl="0" fontAlgn="auto" hangingPunct="1">
              <a:lnSpc>
                <a:spcPct val="125000"/>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rial"/>
                <a:cs typeface="Arial"/>
              </a:rPr>
              <a:t>publication history</a:t>
            </a:r>
          </a:p>
          <a:p>
            <a:pPr marL="269876" marR="0" lvl="0" indent="-269876" algn="l" defTabSz="914400" rtl="0" fontAlgn="auto" hangingPunct="1">
              <a:lnSpc>
                <a:spcPct val="125000"/>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rial"/>
                <a:cs typeface="Arial"/>
              </a:rPr>
              <a:t>Published: October 24, 2021</a:t>
            </a:r>
          </a:p>
          <a:p>
            <a:pPr marL="269876" marR="0" lvl="0" indent="-269876" algn="l" defTabSz="914400" rtl="0" fontAlgn="auto" hangingPunct="1">
              <a:lnSpc>
                <a:spcPct val="125000"/>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rial"/>
                <a:cs typeface="Arial"/>
              </a:rPr>
              <a:t>Identification</a:t>
            </a:r>
            <a:endParaRPr lang="en-US" sz="900" b="0" i="0" u="none" strike="noStrike" kern="1200" cap="none" spc="0" baseline="0">
              <a:solidFill>
                <a:srgbClr val="FFFFFF"/>
              </a:solidFill>
              <a:uFillTx/>
              <a:latin typeface="Arial"/>
              <a:cs typeface="Arial"/>
            </a:endParaRPr>
          </a:p>
          <a:p>
            <a:pPr marL="269876" marR="0" lvl="0" indent="-269876" algn="l" defTabSz="914400" rtl="0" fontAlgn="auto" hangingPunct="1">
              <a:lnSpc>
                <a:spcPct val="125000"/>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rial"/>
                <a:cs typeface="Arial"/>
              </a:rPr>
              <a:t>DOI:</a:t>
            </a:r>
            <a:r>
              <a:rPr lang="en-GB" sz="900" b="0" i="0" u="none" strike="noStrike" kern="1200" cap="none" spc="0" baseline="0">
                <a:solidFill>
                  <a:srgbClr val="505050"/>
                </a:solidFill>
                <a:uFillTx/>
                <a:latin typeface="Arial"/>
                <a:cs typeface="Arial"/>
              </a:rPr>
              <a:t> </a:t>
            </a:r>
            <a:r>
              <a:rPr lang="en-GB" sz="900" b="0" i="0" u="none" strike="noStrike" kern="1200" cap="none" spc="0" baseline="0">
                <a:solidFill>
                  <a:srgbClr val="00549E"/>
                </a:solidFill>
                <a:uFillTx/>
                <a:latin typeface="Arial"/>
                <a:cs typeface="Arial"/>
                <a:hlinkClick r:id="rId7"/>
              </a:rPr>
              <a:t>https://doi.org/10.1016/S0140-6736(21)02219-4</a:t>
            </a:r>
            <a:endParaRPr lang="en-GB" sz="900" b="0" i="0" u="none" strike="noStrike" kern="1200" cap="none" spc="0" baseline="0">
              <a:solidFill>
                <a:srgbClr val="FFFFFF"/>
              </a:solidFill>
              <a:uFillTx/>
              <a:latin typeface="Arial"/>
              <a:cs typeface="Arial"/>
            </a:endParaRPr>
          </a:p>
          <a:p>
            <a:pPr marL="269876" marR="0" lvl="0" indent="-269876" algn="l" defTabSz="914400" rtl="0" fontAlgn="auto" hangingPunct="1">
              <a:lnSpc>
                <a:spcPct val="125000"/>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a:cs typeface="Arial"/>
              </a:rPr>
              <a:t>Copyright</a:t>
            </a:r>
          </a:p>
          <a:p>
            <a:pPr marL="269876" marR="0" lvl="0" indent="-269876" algn="l" defTabSz="914400" rtl="0" fontAlgn="auto" hangingPunct="1">
              <a:lnSpc>
                <a:spcPct val="125000"/>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rial"/>
                <a:cs typeface="Arial"/>
              </a:rPr>
              <a:t>© 2021 Elsevier Ltd. All rights reserved.</a:t>
            </a:r>
          </a:p>
          <a:p>
            <a:pPr marL="269876" marR="0" lvl="0" indent="-269876" algn="l" defTabSz="914400" rtl="0" fontAlgn="auto" hangingPunct="1">
              <a:lnSpc>
                <a:spcPct val="125000"/>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a:cs typeface="Arial"/>
              </a:rPr>
              <a:t>ScienceDirect</a:t>
            </a:r>
          </a:p>
          <a:p>
            <a:pPr marL="0" marR="0" lvl="0" indent="0" algn="l" defTabSz="914400" rtl="0" fontAlgn="auto" hangingPunct="1">
              <a:lnSpc>
                <a:spcPct val="114999"/>
              </a:lnSpc>
              <a:spcBef>
                <a:spcPts val="100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549E"/>
                </a:solidFill>
                <a:uFillTx/>
                <a:latin typeface="Arial"/>
                <a:cs typeface="Arial"/>
                <a:hlinkClick r:id="rId8"/>
              </a:rPr>
              <a:t>Access this article on ScienceDirect</a:t>
            </a:r>
            <a:endParaRPr lang="en-GB" sz="900" b="0" i="0" u="none" strike="noStrike" kern="1200" cap="none" spc="0" baseline="0">
              <a:solidFill>
                <a:srgbClr val="FFFFFF"/>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Tree>
    <p:extLst>
      <p:ext uri="{BB962C8B-B14F-4D97-AF65-F5344CB8AC3E}">
        <p14:creationId xmlns:p14="http://schemas.microsoft.com/office/powerpoint/2010/main" val="403642283"/>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3.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4.xml><?xml version="1.0" encoding="utf-8"?>
<a:theme xmlns:a="http://schemas.openxmlformats.org/drawingml/2006/main" name="Glow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602</Words>
  <Application>Microsoft Office PowerPoint</Application>
  <PresentationFormat>Widescreen</PresentationFormat>
  <Paragraphs>42</Paragraphs>
  <Slides>32</Slides>
  <Notes>8</Notes>
  <HiddenSlides>0</HiddenSlides>
  <MMClips>0</MMClips>
  <ScaleCrop>false</ScaleCrop>
  <HeadingPairs>
    <vt:vector size="4" baseType="variant">
      <vt:variant>
        <vt:lpstr>Theme</vt:lpstr>
      </vt:variant>
      <vt:variant>
        <vt:i4>4</vt:i4>
      </vt:variant>
      <vt:variant>
        <vt:lpstr>Slide Titles</vt:lpstr>
      </vt:variant>
      <vt:variant>
        <vt:i4>32</vt:i4>
      </vt:variant>
    </vt:vector>
  </HeadingPairs>
  <TitlesOfParts>
    <vt:vector size="36" baseType="lpstr">
      <vt:lpstr>Office Theme</vt:lpstr>
      <vt:lpstr>Organic</vt:lpstr>
      <vt:lpstr>Frame</vt:lpstr>
      <vt:lpstr>GlowVTI</vt:lpstr>
      <vt:lpstr>Module Code and Title:LCHS4002 Digital Skills and Research Methods. Lecturer: Samuel Abah Group3 Student Names and Numbers Molloy Montaque:2235978 Monsurul Hoque:2228235 Patience Iriuwa Solomon:2233993 Mavie Bopemibe Engondo:2235652 </vt:lpstr>
      <vt:lpstr>Introduction</vt:lpstr>
      <vt:lpstr>Relevance of technical proficiency for data and information handling </vt:lpstr>
      <vt:lpstr>What to expect? </vt:lpstr>
      <vt:lpstr>Healthcare sector</vt:lpstr>
      <vt:lpstr>The importance</vt:lpstr>
      <vt:lpstr>How is it secured?</vt:lpstr>
      <vt:lpstr>Conclusion</vt:lpstr>
      <vt:lpstr>The use of Digital Communication, Collaboration and Participation </vt:lpstr>
      <vt:lpstr>The Use of Digital Communication, Collaboration and Participation in Healthcare Efficiency</vt:lpstr>
      <vt:lpstr>Digital communication, collaboration and Participation Tools for Healthcare Efficiency</vt:lpstr>
      <vt:lpstr>Conclusion</vt:lpstr>
      <vt:lpstr>Thank you</vt:lpstr>
      <vt:lpstr>PowerPoint Presentation</vt:lpstr>
      <vt:lpstr>Use of technology during the Covid-19 pandemic</vt:lpstr>
      <vt:lpstr>Use of technology during the Covid-19 pandemic (Con’t)</vt:lpstr>
      <vt:lpstr>Use of technology during the Covid-19 pandemic (Con’t)</vt:lpstr>
      <vt:lpstr> Digital Skills and Research Methods Presentation.   </vt:lpstr>
      <vt:lpstr>What is digital skills in a workplace in health and social care?</vt:lpstr>
      <vt:lpstr>The Benefit of Digital Skills in Technology. </vt:lpstr>
      <vt:lpstr>The is the use of digital technologies  during covid 19 in healthcare?</vt:lpstr>
      <vt:lpstr>How does Digital technology help in the fight against Covid-19?</vt:lpstr>
      <vt:lpstr>7 Benefits of digital communication in the workplace.</vt:lpstr>
      <vt:lpstr>Why is it important to use Digital Communication to improve workplace productivity?</vt:lpstr>
      <vt:lpstr>What is effective communication in digital literacy?.</vt:lpstr>
      <vt:lpstr>Why awareness of Digital literacy is becoming important. </vt:lpstr>
      <vt:lpstr>What is the importance of using digital data ?</vt:lpstr>
      <vt:lpstr>Why is data handling techniques in Healthcare  important?</vt:lpstr>
      <vt:lpstr>How can healthcare improve data handling in healthcare.</vt:lpstr>
      <vt:lpstr>How would you use technology to improve healthcare?</vt:lpstr>
      <vt:lpstr>Reference</vt:lpstr>
      <vt:lpstr>References Mavie</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and Title:LCHS4002 Digital Skills and Research Methods.  Group3 Student Names and Numbers Molloy Montaque:2235978 Monsurul Hoque:2228235 Patience Iriuwa Solomon:2233993</dc:title>
  <dc:creator>adeoluwa</dc:creator>
  <cp:lastModifiedBy>molloy montaque</cp:lastModifiedBy>
  <cp:revision>322</cp:revision>
  <dcterms:created xsi:type="dcterms:W3CDTF">2023-04-10T19:38:58Z</dcterms:created>
  <dcterms:modified xsi:type="dcterms:W3CDTF">2023-04-18T22:53:41Z</dcterms:modified>
</cp:coreProperties>
</file>