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271" r:id="rId24"/>
    <p:sldId id="355" r:id="rId25"/>
    <p:sldId id="351" r:id="rId26"/>
    <p:sldId id="352" r:id="rId27"/>
    <p:sldId id="353" r:id="rId28"/>
    <p:sldId id="357" r:id="rId29"/>
    <p:sldId id="358" r:id="rId30"/>
    <p:sldId id="360" r:id="rId31"/>
    <p:sldId id="359" r:id="rId32"/>
    <p:sldId id="361" r:id="rId33"/>
    <p:sldId id="362" r:id="rId34"/>
    <p:sldId id="363" r:id="rId35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6CEAD8-06B2-495B-8035-0D0473A4CA41}" v="9" dt="2024-11-26T09:56:42.6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66667" autoAdjust="0"/>
  </p:normalViewPr>
  <p:slideViewPr>
    <p:cSldViewPr snapToGrid="0">
      <p:cViewPr varScale="1">
        <p:scale>
          <a:sx n="56" d="100"/>
          <a:sy n="56" d="100"/>
        </p:scale>
        <p:origin x="42" y="1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886CEAD8-06B2-495B-8035-0D0473A4CA41}"/>
    <pc:docChg chg="custSel addSld delSld modSld sldOrd">
      <pc:chgData name="Kate Piper (IMH)" userId="f69ee4e2-845b-4a1f-89c4-60fce9da139f" providerId="ADAL" clId="{886CEAD8-06B2-495B-8035-0D0473A4CA41}" dt="2024-11-26T09:56:45.022" v="332"/>
      <pc:docMkLst>
        <pc:docMk/>
      </pc:docMkLst>
      <pc:sldChg chg="add del">
        <pc:chgData name="Kate Piper (IMH)" userId="f69ee4e2-845b-4a1f-89c4-60fce9da139f" providerId="ADAL" clId="{886CEAD8-06B2-495B-8035-0D0473A4CA41}" dt="2024-11-26T09:56:42.657" v="330"/>
        <pc:sldMkLst>
          <pc:docMk/>
          <pc:sldMk cId="965008597" sldId="351"/>
        </pc:sldMkLst>
      </pc:sldChg>
      <pc:sldChg chg="add del">
        <pc:chgData name="Kate Piper (IMH)" userId="f69ee4e2-845b-4a1f-89c4-60fce9da139f" providerId="ADAL" clId="{886CEAD8-06B2-495B-8035-0D0473A4CA41}" dt="2024-11-26T09:56:42.657" v="330"/>
        <pc:sldMkLst>
          <pc:docMk/>
          <pc:sldMk cId="3754276675" sldId="352"/>
        </pc:sldMkLst>
      </pc:sldChg>
      <pc:sldChg chg="add del">
        <pc:chgData name="Kate Piper (IMH)" userId="f69ee4e2-845b-4a1f-89c4-60fce9da139f" providerId="ADAL" clId="{886CEAD8-06B2-495B-8035-0D0473A4CA41}" dt="2024-11-26T09:56:42.657" v="330"/>
        <pc:sldMkLst>
          <pc:docMk/>
          <pc:sldMk cId="2822998065" sldId="353"/>
        </pc:sldMkLst>
      </pc:sldChg>
      <pc:sldChg chg="add del">
        <pc:chgData name="Kate Piper (IMH)" userId="f69ee4e2-845b-4a1f-89c4-60fce9da139f" providerId="ADAL" clId="{886CEAD8-06B2-495B-8035-0D0473A4CA41}" dt="2024-11-26T09:56:42.657" v="330"/>
        <pc:sldMkLst>
          <pc:docMk/>
          <pc:sldMk cId="2812847988" sldId="355"/>
        </pc:sldMkLst>
      </pc:sldChg>
      <pc:sldChg chg="del">
        <pc:chgData name="Kate Piper (IMH)" userId="f69ee4e2-845b-4a1f-89c4-60fce9da139f" providerId="ADAL" clId="{886CEAD8-06B2-495B-8035-0D0473A4CA41}" dt="2023-11-26T11:16:37.408" v="7" actId="47"/>
        <pc:sldMkLst>
          <pc:docMk/>
          <pc:sldMk cId="1722592488" sldId="356"/>
        </pc:sldMkLst>
      </pc:sldChg>
      <pc:sldChg chg="del">
        <pc:chgData name="Kate Piper (IMH)" userId="f69ee4e2-845b-4a1f-89c4-60fce9da139f" providerId="ADAL" clId="{886CEAD8-06B2-495B-8035-0D0473A4CA41}" dt="2023-11-26T11:16:20.538" v="0" actId="47"/>
        <pc:sldMkLst>
          <pc:docMk/>
          <pc:sldMk cId="616377118" sldId="357"/>
        </pc:sldMkLst>
      </pc:sldChg>
      <pc:sldChg chg="delSp modSp new mod ord">
        <pc:chgData name="Kate Piper (IMH)" userId="f69ee4e2-845b-4a1f-89c4-60fce9da139f" providerId="ADAL" clId="{886CEAD8-06B2-495B-8035-0D0473A4CA41}" dt="2024-11-26T09:56:45.022" v="332"/>
        <pc:sldMkLst>
          <pc:docMk/>
          <pc:sldMk cId="3863296570" sldId="357"/>
        </pc:sldMkLst>
        <pc:spChg chg="mod">
          <ac:chgData name="Kate Piper (IMH)" userId="f69ee4e2-845b-4a1f-89c4-60fce9da139f" providerId="ADAL" clId="{886CEAD8-06B2-495B-8035-0D0473A4CA41}" dt="2023-11-26T11:17:04.131" v="30" actId="1076"/>
          <ac:spMkLst>
            <pc:docMk/>
            <pc:sldMk cId="3863296570" sldId="357"/>
            <ac:spMk id="2" creationId="{0B035244-222F-8F60-C0D5-726225B2B63D}"/>
          </ac:spMkLst>
        </pc:spChg>
        <pc:spChg chg="del">
          <ac:chgData name="Kate Piper (IMH)" userId="f69ee4e2-845b-4a1f-89c4-60fce9da139f" providerId="ADAL" clId="{886CEAD8-06B2-495B-8035-0D0473A4CA41}" dt="2023-11-26T11:16:42.280" v="8" actId="478"/>
          <ac:spMkLst>
            <pc:docMk/>
            <pc:sldMk cId="3863296570" sldId="357"/>
            <ac:spMk id="3" creationId="{5E13712A-B9F3-4AE0-C888-9585F44E5CC6}"/>
          </ac:spMkLst>
        </pc:spChg>
      </pc:sldChg>
      <pc:sldChg chg="modSp add mod">
        <pc:chgData name="Kate Piper (IMH)" userId="f69ee4e2-845b-4a1f-89c4-60fce9da139f" providerId="ADAL" clId="{886CEAD8-06B2-495B-8035-0D0473A4CA41}" dt="2023-11-26T11:17:41.473" v="89" actId="20577"/>
        <pc:sldMkLst>
          <pc:docMk/>
          <pc:sldMk cId="148481036" sldId="358"/>
        </pc:sldMkLst>
        <pc:spChg chg="mod">
          <ac:chgData name="Kate Piper (IMH)" userId="f69ee4e2-845b-4a1f-89c4-60fce9da139f" providerId="ADAL" clId="{886CEAD8-06B2-495B-8035-0D0473A4CA41}" dt="2023-11-26T11:17:41.473" v="89" actId="20577"/>
          <ac:spMkLst>
            <pc:docMk/>
            <pc:sldMk cId="148481036" sldId="358"/>
            <ac:spMk id="2" creationId="{0B035244-222F-8F60-C0D5-726225B2B63D}"/>
          </ac:spMkLst>
        </pc:spChg>
      </pc:sldChg>
      <pc:sldChg chg="del">
        <pc:chgData name="Kate Piper (IMH)" userId="f69ee4e2-845b-4a1f-89c4-60fce9da139f" providerId="ADAL" clId="{886CEAD8-06B2-495B-8035-0D0473A4CA41}" dt="2023-11-26T11:16:20.781" v="1" actId="47"/>
        <pc:sldMkLst>
          <pc:docMk/>
          <pc:sldMk cId="1442551250" sldId="358"/>
        </pc:sldMkLst>
      </pc:sldChg>
      <pc:sldChg chg="modSp add mod">
        <pc:chgData name="Kate Piper (IMH)" userId="f69ee4e2-845b-4a1f-89c4-60fce9da139f" providerId="ADAL" clId="{886CEAD8-06B2-495B-8035-0D0473A4CA41}" dt="2023-11-26T11:21:33.064" v="194" actId="20577"/>
        <pc:sldMkLst>
          <pc:docMk/>
          <pc:sldMk cId="3926049142" sldId="359"/>
        </pc:sldMkLst>
        <pc:spChg chg="mod">
          <ac:chgData name="Kate Piper (IMH)" userId="f69ee4e2-845b-4a1f-89c4-60fce9da139f" providerId="ADAL" clId="{886CEAD8-06B2-495B-8035-0D0473A4CA41}" dt="2023-11-26T11:21:33.064" v="194" actId="20577"/>
          <ac:spMkLst>
            <pc:docMk/>
            <pc:sldMk cId="3926049142" sldId="359"/>
            <ac:spMk id="2" creationId="{0B035244-222F-8F60-C0D5-726225B2B63D}"/>
          </ac:spMkLst>
        </pc:spChg>
      </pc:sldChg>
      <pc:sldChg chg="modSp add mod">
        <pc:chgData name="Kate Piper (IMH)" userId="f69ee4e2-845b-4a1f-89c4-60fce9da139f" providerId="ADAL" clId="{886CEAD8-06B2-495B-8035-0D0473A4CA41}" dt="2023-11-26T11:17:58.183" v="100" actId="20577"/>
        <pc:sldMkLst>
          <pc:docMk/>
          <pc:sldMk cId="3857472520" sldId="360"/>
        </pc:sldMkLst>
        <pc:spChg chg="mod">
          <ac:chgData name="Kate Piper (IMH)" userId="f69ee4e2-845b-4a1f-89c4-60fce9da139f" providerId="ADAL" clId="{886CEAD8-06B2-495B-8035-0D0473A4CA41}" dt="2023-11-26T11:17:58.183" v="100" actId="20577"/>
          <ac:spMkLst>
            <pc:docMk/>
            <pc:sldMk cId="3857472520" sldId="360"/>
            <ac:spMk id="2" creationId="{0B035244-222F-8F60-C0D5-726225B2B63D}"/>
          </ac:spMkLst>
        </pc:spChg>
      </pc:sldChg>
      <pc:sldChg chg="modSp add mod">
        <pc:chgData name="Kate Piper (IMH)" userId="f69ee4e2-845b-4a1f-89c4-60fce9da139f" providerId="ADAL" clId="{886CEAD8-06B2-495B-8035-0D0473A4CA41}" dt="2023-11-26T11:21:59.642" v="213" actId="20577"/>
        <pc:sldMkLst>
          <pc:docMk/>
          <pc:sldMk cId="198279269" sldId="361"/>
        </pc:sldMkLst>
        <pc:spChg chg="mod">
          <ac:chgData name="Kate Piper (IMH)" userId="f69ee4e2-845b-4a1f-89c4-60fce9da139f" providerId="ADAL" clId="{886CEAD8-06B2-495B-8035-0D0473A4CA41}" dt="2023-11-26T11:21:59.642" v="213" actId="20577"/>
          <ac:spMkLst>
            <pc:docMk/>
            <pc:sldMk cId="198279269" sldId="361"/>
            <ac:spMk id="2" creationId="{0B035244-222F-8F60-C0D5-726225B2B63D}"/>
          </ac:spMkLst>
        </pc:spChg>
      </pc:sldChg>
      <pc:sldChg chg="modSp add mod">
        <pc:chgData name="Kate Piper (IMH)" userId="f69ee4e2-845b-4a1f-89c4-60fce9da139f" providerId="ADAL" clId="{886CEAD8-06B2-495B-8035-0D0473A4CA41}" dt="2023-11-26T11:22:58.180" v="278" actId="20577"/>
        <pc:sldMkLst>
          <pc:docMk/>
          <pc:sldMk cId="3337064284" sldId="362"/>
        </pc:sldMkLst>
        <pc:spChg chg="mod">
          <ac:chgData name="Kate Piper (IMH)" userId="f69ee4e2-845b-4a1f-89c4-60fce9da139f" providerId="ADAL" clId="{886CEAD8-06B2-495B-8035-0D0473A4CA41}" dt="2023-11-26T11:22:58.180" v="278" actId="20577"/>
          <ac:spMkLst>
            <pc:docMk/>
            <pc:sldMk cId="3337064284" sldId="362"/>
            <ac:spMk id="2" creationId="{0B035244-222F-8F60-C0D5-726225B2B63D}"/>
          </ac:spMkLst>
        </pc:spChg>
      </pc:sldChg>
      <pc:sldChg chg="modSp add mod">
        <pc:chgData name="Kate Piper (IMH)" userId="f69ee4e2-845b-4a1f-89c4-60fce9da139f" providerId="ADAL" clId="{886CEAD8-06B2-495B-8035-0D0473A4CA41}" dt="2023-11-26T11:23:32.471" v="327" actId="27636"/>
        <pc:sldMkLst>
          <pc:docMk/>
          <pc:sldMk cId="4237528293" sldId="363"/>
        </pc:sldMkLst>
        <pc:spChg chg="mod">
          <ac:chgData name="Kate Piper (IMH)" userId="f69ee4e2-845b-4a1f-89c4-60fce9da139f" providerId="ADAL" clId="{886CEAD8-06B2-495B-8035-0D0473A4CA41}" dt="2023-11-26T11:23:32.471" v="327" actId="27636"/>
          <ac:spMkLst>
            <pc:docMk/>
            <pc:sldMk cId="4237528293" sldId="363"/>
            <ac:spMk id="2" creationId="{0B035244-222F-8F60-C0D5-726225B2B63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861" tIns="45930" rIns="91861" bIns="4593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861" tIns="45930" rIns="91861" bIns="4593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861" tIns="45930" rIns="91861" bIns="4593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1"/>
            <a:ext cx="2914015" cy="490408"/>
          </a:xfrm>
          <a:prstGeom prst="rect">
            <a:avLst/>
          </a:prstGeom>
        </p:spPr>
        <p:txBody>
          <a:bodyPr vert="horz" lIns="91861" tIns="45930" rIns="91861" bIns="4593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24199-2D4E-4D96-A00B-48481C17E16C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BD8C7E2-BC75-4445-9E75-8504D14FE829}"/>
              </a:ext>
            </a:extLst>
          </p:cNvPr>
          <p:cNvSpPr txBox="1">
            <a:spLocks/>
          </p:cNvSpPr>
          <p:nvPr/>
        </p:nvSpPr>
        <p:spPr>
          <a:xfrm>
            <a:off x="630810" y="1842052"/>
            <a:ext cx="4535079" cy="349351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Week 8</a:t>
            </a:r>
          </a:p>
          <a:p>
            <a:endParaRPr lang="en-GB" dirty="0"/>
          </a:p>
          <a:p>
            <a:r>
              <a:rPr lang="en-GB" dirty="0"/>
              <a:t>PE and Aquatic Activities</a:t>
            </a:r>
          </a:p>
          <a:p>
            <a:r>
              <a:rPr lang="en-GB" dirty="0"/>
              <a:t>Discussion Sessions</a:t>
            </a:r>
          </a:p>
          <a:p>
            <a:r>
              <a:rPr lang="en-GB" dirty="0"/>
              <a:t>(BMPE4005) Level 4</a:t>
            </a:r>
          </a:p>
          <a:p>
            <a:endParaRPr lang="en-GB" dirty="0"/>
          </a:p>
          <a:p>
            <a:r>
              <a:rPr lang="en-GB" dirty="0"/>
              <a:t>Kate Piper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43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3ACB-38DC-6172-0499-B5C4E6DA3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5811" y="365125"/>
            <a:ext cx="8434256" cy="1325563"/>
          </a:xfrm>
        </p:spPr>
        <p:txBody>
          <a:bodyPr/>
          <a:lstStyle/>
          <a:p>
            <a:r>
              <a:rPr lang="en-GB" dirty="0"/>
              <a:t>Information for your academic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D7B90-968A-10B3-FE33-2D9F88AE1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5810" y="1825625"/>
            <a:ext cx="8434256" cy="3575934"/>
          </a:xfrm>
        </p:spPr>
        <p:txBody>
          <a:bodyPr/>
          <a:lstStyle/>
          <a:p>
            <a:r>
              <a:rPr lang="en-GB" dirty="0"/>
              <a:t>Based on your chosen aims for physical education.</a:t>
            </a:r>
          </a:p>
          <a:p>
            <a:r>
              <a:rPr lang="en-GB" dirty="0"/>
              <a:t>Explain the aim – definitions, terms, key learning</a:t>
            </a:r>
          </a:p>
          <a:p>
            <a:r>
              <a:rPr lang="en-GB" dirty="0"/>
              <a:t>Why is the aim important?</a:t>
            </a:r>
          </a:p>
          <a:p>
            <a:r>
              <a:rPr lang="en-GB" dirty="0"/>
              <a:t> Who supports your argument?</a:t>
            </a:r>
          </a:p>
          <a:p>
            <a:r>
              <a:rPr lang="en-GB" dirty="0"/>
              <a:t>How do they support your argument? Examples from school context.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A68C-B781-05D9-DDD0-C82F26ABDF82}"/>
              </a:ext>
            </a:extLst>
          </p:cNvPr>
          <p:cNvCxnSpPr/>
          <p:nvPr/>
        </p:nvCxnSpPr>
        <p:spPr>
          <a:xfrm flipV="1">
            <a:off x="358219" y="238539"/>
            <a:ext cx="0" cy="5552661"/>
          </a:xfrm>
          <a:prstGeom prst="line">
            <a:avLst/>
          </a:prstGeom>
          <a:ln w="762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E5296B06-5CC7-1771-9263-7A4FC4AAD788}"/>
              </a:ext>
            </a:extLst>
          </p:cNvPr>
          <p:cNvSpPr/>
          <p:nvPr/>
        </p:nvSpPr>
        <p:spPr>
          <a:xfrm>
            <a:off x="351935" y="365125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What</a:t>
            </a: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BF7D5FB9-A1E9-8068-4B6A-4A3A9AEDE76F}"/>
              </a:ext>
            </a:extLst>
          </p:cNvPr>
          <p:cNvSpPr/>
          <p:nvPr/>
        </p:nvSpPr>
        <p:spPr>
          <a:xfrm>
            <a:off x="351935" y="1494899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Why</a:t>
            </a:r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FF9C92EA-1C36-4BAA-20F1-DD5935A95400}"/>
              </a:ext>
            </a:extLst>
          </p:cNvPr>
          <p:cNvSpPr/>
          <p:nvPr/>
        </p:nvSpPr>
        <p:spPr>
          <a:xfrm>
            <a:off x="351934" y="2624673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Who</a:t>
            </a:r>
          </a:p>
        </p:txBody>
      </p:sp>
      <p:sp>
        <p:nvSpPr>
          <p:cNvPr id="8" name="Arrow: Pentagon 7">
            <a:extLst>
              <a:ext uri="{FF2B5EF4-FFF2-40B4-BE49-F238E27FC236}">
                <a16:creationId xmlns:a16="http://schemas.microsoft.com/office/drawing/2014/main" id="{FB12AE21-EDE0-908E-9A74-4A68530EF617}"/>
              </a:ext>
            </a:extLst>
          </p:cNvPr>
          <p:cNvSpPr/>
          <p:nvPr/>
        </p:nvSpPr>
        <p:spPr>
          <a:xfrm>
            <a:off x="351934" y="3769081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2812847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3ACB-38DC-6172-0499-B5C4E6DA3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2472222"/>
            <a:ext cx="11481847" cy="1325563"/>
          </a:xfrm>
        </p:spPr>
        <p:txBody>
          <a:bodyPr/>
          <a:lstStyle/>
          <a:p>
            <a:r>
              <a:rPr lang="en-GB" dirty="0"/>
              <a:t>What are your chosen aims for the subject?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D7B90-968A-10B3-FE33-2D9F88AE1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A68C-B781-05D9-DDD0-C82F26ABDF82}"/>
              </a:ext>
            </a:extLst>
          </p:cNvPr>
          <p:cNvCxnSpPr/>
          <p:nvPr/>
        </p:nvCxnSpPr>
        <p:spPr>
          <a:xfrm flipV="1">
            <a:off x="358219" y="238539"/>
            <a:ext cx="0" cy="5552661"/>
          </a:xfrm>
          <a:prstGeom prst="line">
            <a:avLst/>
          </a:prstGeom>
          <a:ln w="762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E5296B06-5CC7-1771-9263-7A4FC4AAD788}"/>
              </a:ext>
            </a:extLst>
          </p:cNvPr>
          <p:cNvSpPr/>
          <p:nvPr/>
        </p:nvSpPr>
        <p:spPr>
          <a:xfrm>
            <a:off x="351935" y="365125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What</a:t>
            </a:r>
          </a:p>
        </p:txBody>
      </p:sp>
    </p:spTree>
    <p:extLst>
      <p:ext uri="{BB962C8B-B14F-4D97-AF65-F5344CB8AC3E}">
        <p14:creationId xmlns:p14="http://schemas.microsoft.com/office/powerpoint/2010/main" val="965008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3ACB-38DC-6172-0499-B5C4E6DA3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D7B90-968A-10B3-FE33-2D9F88AE1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A68C-B781-05D9-DDD0-C82F26ABDF82}"/>
              </a:ext>
            </a:extLst>
          </p:cNvPr>
          <p:cNvCxnSpPr/>
          <p:nvPr/>
        </p:nvCxnSpPr>
        <p:spPr>
          <a:xfrm flipV="1">
            <a:off x="358219" y="238539"/>
            <a:ext cx="0" cy="5552661"/>
          </a:xfrm>
          <a:prstGeom prst="line">
            <a:avLst/>
          </a:prstGeom>
          <a:ln w="762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E5296B06-5CC7-1771-9263-7A4FC4AAD788}"/>
              </a:ext>
            </a:extLst>
          </p:cNvPr>
          <p:cNvSpPr/>
          <p:nvPr/>
        </p:nvSpPr>
        <p:spPr>
          <a:xfrm>
            <a:off x="351935" y="365125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2E57A7C-25E4-FD2C-A8AC-512D9DA72B56}"/>
              </a:ext>
            </a:extLst>
          </p:cNvPr>
          <p:cNvSpPr txBox="1">
            <a:spLocks/>
          </p:cNvSpPr>
          <p:nvPr/>
        </p:nvSpPr>
        <p:spPr>
          <a:xfrm>
            <a:off x="862553" y="2624622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Why is the aim important?</a:t>
            </a:r>
          </a:p>
        </p:txBody>
      </p:sp>
    </p:spTree>
    <p:extLst>
      <p:ext uri="{BB962C8B-B14F-4D97-AF65-F5344CB8AC3E}">
        <p14:creationId xmlns:p14="http://schemas.microsoft.com/office/powerpoint/2010/main" val="3754276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3ACB-38DC-6172-0499-B5C4E6DA3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D7B90-968A-10B3-FE33-2D9F88AE1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A68C-B781-05D9-DDD0-C82F26ABDF82}"/>
              </a:ext>
            </a:extLst>
          </p:cNvPr>
          <p:cNvCxnSpPr/>
          <p:nvPr/>
        </p:nvCxnSpPr>
        <p:spPr>
          <a:xfrm flipV="1">
            <a:off x="358219" y="238539"/>
            <a:ext cx="0" cy="5552661"/>
          </a:xfrm>
          <a:prstGeom prst="line">
            <a:avLst/>
          </a:prstGeom>
          <a:ln w="76200">
            <a:solidFill>
              <a:srgbClr val="023B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E5296B06-5CC7-1771-9263-7A4FC4AAD788}"/>
              </a:ext>
            </a:extLst>
          </p:cNvPr>
          <p:cNvSpPr/>
          <p:nvPr/>
        </p:nvSpPr>
        <p:spPr>
          <a:xfrm>
            <a:off x="351935" y="365125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Who</a:t>
            </a:r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C0E3D842-9006-520D-83D9-23EDE0AC8F63}"/>
              </a:ext>
            </a:extLst>
          </p:cNvPr>
          <p:cNvSpPr/>
          <p:nvPr/>
        </p:nvSpPr>
        <p:spPr>
          <a:xfrm>
            <a:off x="351935" y="1555225"/>
            <a:ext cx="2868344" cy="1091316"/>
          </a:xfrm>
          <a:prstGeom prst="homePlate">
            <a:avLst/>
          </a:prstGeom>
          <a:solidFill>
            <a:srgbClr val="023B59"/>
          </a:solidFill>
          <a:ln>
            <a:solidFill>
              <a:srgbClr val="023B5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How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DEF1B9B-66AC-10A5-66BA-6064823867FF}"/>
              </a:ext>
            </a:extLst>
          </p:cNvPr>
          <p:cNvSpPr txBox="1">
            <a:spLocks/>
          </p:cNvSpPr>
          <p:nvPr/>
        </p:nvSpPr>
        <p:spPr>
          <a:xfrm>
            <a:off x="710153" y="280885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Who supports your arguments and how do they support your points</a:t>
            </a:r>
          </a:p>
        </p:txBody>
      </p:sp>
    </p:spTree>
    <p:extLst>
      <p:ext uri="{BB962C8B-B14F-4D97-AF65-F5344CB8AC3E}">
        <p14:creationId xmlns:p14="http://schemas.microsoft.com/office/powerpoint/2010/main" val="2822998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Physical Literacy</a:t>
            </a:r>
          </a:p>
        </p:txBody>
      </p:sp>
    </p:spTree>
    <p:extLst>
      <p:ext uri="{BB962C8B-B14F-4D97-AF65-F5344CB8AC3E}">
        <p14:creationId xmlns:p14="http://schemas.microsoft.com/office/powerpoint/2010/main" val="3863296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/>
              <a:t>Physical Competence</a:t>
            </a:r>
            <a:br>
              <a:rPr lang="en-GB" sz="5400" b="1" dirty="0"/>
            </a:br>
            <a:r>
              <a:rPr lang="en-GB" sz="5400" b="1" dirty="0"/>
              <a:t>(primary)</a:t>
            </a:r>
          </a:p>
        </p:txBody>
      </p:sp>
    </p:spTree>
    <p:extLst>
      <p:ext uri="{BB962C8B-B14F-4D97-AF65-F5344CB8AC3E}">
        <p14:creationId xmlns:p14="http://schemas.microsoft.com/office/powerpoint/2010/main" val="148481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/>
              <a:t>Physical Competence</a:t>
            </a:r>
            <a:br>
              <a:rPr lang="en-GB" sz="5400" b="1" dirty="0"/>
            </a:br>
            <a:r>
              <a:rPr lang="en-GB" sz="5400" b="1" dirty="0"/>
              <a:t>(secondary)</a:t>
            </a:r>
          </a:p>
        </p:txBody>
      </p:sp>
    </p:spTree>
    <p:extLst>
      <p:ext uri="{BB962C8B-B14F-4D97-AF65-F5344CB8AC3E}">
        <p14:creationId xmlns:p14="http://schemas.microsoft.com/office/powerpoint/2010/main" val="3857472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/>
              <a:t>Encourage lifelong healthy habits</a:t>
            </a:r>
            <a:br>
              <a:rPr lang="en-GB" sz="5400" b="1" dirty="0"/>
            </a:br>
            <a:r>
              <a:rPr lang="en-GB" sz="5400" b="1" dirty="0"/>
              <a:t>(physical activity)</a:t>
            </a:r>
          </a:p>
        </p:txBody>
      </p:sp>
    </p:spTree>
    <p:extLst>
      <p:ext uri="{BB962C8B-B14F-4D97-AF65-F5344CB8AC3E}">
        <p14:creationId xmlns:p14="http://schemas.microsoft.com/office/powerpoint/2010/main" val="3926049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Inclusivity</a:t>
            </a:r>
          </a:p>
        </p:txBody>
      </p:sp>
    </p:spTree>
    <p:extLst>
      <p:ext uri="{BB962C8B-B14F-4D97-AF65-F5344CB8AC3E}">
        <p14:creationId xmlns:p14="http://schemas.microsoft.com/office/powerpoint/2010/main" val="1982792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/>
              <a:t>Character development</a:t>
            </a:r>
            <a:br>
              <a:rPr lang="en-GB" sz="5400" b="1" dirty="0"/>
            </a:br>
            <a:r>
              <a:rPr lang="en-GB" sz="5400" b="1" dirty="0"/>
              <a:t>(personal and social responsibility)</a:t>
            </a:r>
          </a:p>
        </p:txBody>
      </p:sp>
    </p:spTree>
    <p:extLst>
      <p:ext uri="{BB962C8B-B14F-4D97-AF65-F5344CB8AC3E}">
        <p14:creationId xmlns:p14="http://schemas.microsoft.com/office/powerpoint/2010/main" val="3337064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5244-222F-8F60-C0D5-726225B2B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971088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Meaningful </a:t>
            </a:r>
            <a:r>
              <a:rPr lang="en-GB" sz="5400" b="1"/>
              <a:t>Physical education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423752829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</Words>
  <Application>Microsoft Office PowerPoint</Application>
  <PresentationFormat>Widescreen</PresentationFormat>
  <Paragraphs>31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5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Information for your academic interviews</vt:lpstr>
      <vt:lpstr>What are your chosen aims for the subject?</vt:lpstr>
      <vt:lpstr>PowerPoint Presentation</vt:lpstr>
      <vt:lpstr>PowerPoint Presentation</vt:lpstr>
      <vt:lpstr>Physical Literacy</vt:lpstr>
      <vt:lpstr>Physical Competence (primary)</vt:lpstr>
      <vt:lpstr>Physical Competence (secondary)</vt:lpstr>
      <vt:lpstr>Encourage lifelong healthy habits (physical activity)</vt:lpstr>
      <vt:lpstr>Inclusivity</vt:lpstr>
      <vt:lpstr>Character development (personal and social responsibility)</vt:lpstr>
      <vt:lpstr>Meaningful Physical education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5</cp:revision>
  <cp:lastPrinted>2021-10-11T11:54:33Z</cp:lastPrinted>
  <dcterms:created xsi:type="dcterms:W3CDTF">2021-03-09T15:35:42Z</dcterms:created>
  <dcterms:modified xsi:type="dcterms:W3CDTF">2024-11-26T09:56:47Z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