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9"/>
  </p:notesMasterIdLst>
  <p:sldIdLst>
    <p:sldId id="256" r:id="rId5"/>
    <p:sldId id="258" r:id="rId6"/>
    <p:sldId id="259" r:id="rId7"/>
    <p:sldId id="265" r:id="rId8"/>
    <p:sldId id="261" r:id="rId9"/>
    <p:sldId id="264" r:id="rId10"/>
    <p:sldId id="260" r:id="rId11"/>
    <p:sldId id="262" r:id="rId12"/>
    <p:sldId id="266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1A050D8-2609-4CA8-BCFB-E952E563FA62}" v="423" dt="2022-10-22T01:13:55.2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249" autoAdjust="0"/>
  </p:normalViewPr>
  <p:slideViewPr>
    <p:cSldViewPr snapToGrid="0">
      <p:cViewPr varScale="1">
        <p:scale>
          <a:sx n="68" d="100"/>
          <a:sy n="68" d="100"/>
        </p:scale>
        <p:origin x="81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urtney Pickett" userId="32bd0443-d871-4b37-882f-2552e737617e" providerId="ADAL" clId="{B1A050D8-2609-4CA8-BCFB-E952E563FA62}"/>
    <pc:docChg chg="undo custSel addSld delSld modSld sldOrd">
      <pc:chgData name="Courtney Pickett" userId="32bd0443-d871-4b37-882f-2552e737617e" providerId="ADAL" clId="{B1A050D8-2609-4CA8-BCFB-E952E563FA62}" dt="2022-10-22T03:10:49.161" v="2682"/>
      <pc:docMkLst>
        <pc:docMk/>
      </pc:docMkLst>
      <pc:sldChg chg="modNotesTx">
        <pc:chgData name="Courtney Pickett" userId="32bd0443-d871-4b37-882f-2552e737617e" providerId="ADAL" clId="{B1A050D8-2609-4CA8-BCFB-E952E563FA62}" dt="2022-10-22T01:09:10.649" v="2510" actId="20577"/>
        <pc:sldMkLst>
          <pc:docMk/>
          <pc:sldMk cId="2841482407" sldId="258"/>
        </pc:sldMkLst>
      </pc:sldChg>
      <pc:sldChg chg="addSp modSp mod ord setBg modNotesTx">
        <pc:chgData name="Courtney Pickett" userId="32bd0443-d871-4b37-882f-2552e737617e" providerId="ADAL" clId="{B1A050D8-2609-4CA8-BCFB-E952E563FA62}" dt="2022-10-22T01:09:43.846" v="2614" actId="20577"/>
        <pc:sldMkLst>
          <pc:docMk/>
          <pc:sldMk cId="815727251" sldId="259"/>
        </pc:sldMkLst>
        <pc:spChg chg="mod ord">
          <ac:chgData name="Courtney Pickett" userId="32bd0443-d871-4b37-882f-2552e737617e" providerId="ADAL" clId="{B1A050D8-2609-4CA8-BCFB-E952E563FA62}" dt="2022-10-22T00:41:11.046" v="1610" actId="27636"/>
          <ac:spMkLst>
            <pc:docMk/>
            <pc:sldMk cId="815727251" sldId="259"/>
            <ac:spMk id="3" creationId="{F285F4E2-270B-0777-93DB-D9DCE008E961}"/>
          </ac:spMkLst>
        </pc:spChg>
        <pc:spChg chg="add">
          <ac:chgData name="Courtney Pickett" userId="32bd0443-d871-4b37-882f-2552e737617e" providerId="ADAL" clId="{B1A050D8-2609-4CA8-BCFB-E952E563FA62}" dt="2022-10-22T00:40:47.853" v="1597" actId="26606"/>
          <ac:spMkLst>
            <pc:docMk/>
            <pc:sldMk cId="815727251" sldId="259"/>
            <ac:spMk id="10" creationId="{2596F992-698C-48C0-9D89-70DA4CE927EF}"/>
          </ac:spMkLst>
        </pc:spChg>
        <pc:spChg chg="add">
          <ac:chgData name="Courtney Pickett" userId="32bd0443-d871-4b37-882f-2552e737617e" providerId="ADAL" clId="{B1A050D8-2609-4CA8-BCFB-E952E563FA62}" dt="2022-10-22T00:40:47.853" v="1597" actId="26606"/>
          <ac:spMkLst>
            <pc:docMk/>
            <pc:sldMk cId="815727251" sldId="259"/>
            <ac:spMk id="12" creationId="{E7BFF8DC-0AE7-4AD2-9B28-2E5F26D62C30}"/>
          </ac:spMkLst>
        </pc:spChg>
        <pc:spChg chg="add">
          <ac:chgData name="Courtney Pickett" userId="32bd0443-d871-4b37-882f-2552e737617e" providerId="ADAL" clId="{B1A050D8-2609-4CA8-BCFB-E952E563FA62}" dt="2022-10-22T00:40:47.853" v="1597" actId="26606"/>
          <ac:spMkLst>
            <pc:docMk/>
            <pc:sldMk cId="815727251" sldId="259"/>
            <ac:spMk id="14" creationId="{7E0162AD-C6E5-4BF8-A453-76ADB36877D3}"/>
          </ac:spMkLst>
        </pc:spChg>
        <pc:picChg chg="mod">
          <ac:chgData name="Courtney Pickett" userId="32bd0443-d871-4b37-882f-2552e737617e" providerId="ADAL" clId="{B1A050D8-2609-4CA8-BCFB-E952E563FA62}" dt="2022-10-22T00:40:59.142" v="1599" actId="14100"/>
          <ac:picMkLst>
            <pc:docMk/>
            <pc:sldMk cId="815727251" sldId="259"/>
            <ac:picMk id="5" creationId="{7E96DEAA-40B4-4C31-5B52-4F7FC79A450A}"/>
          </ac:picMkLst>
        </pc:picChg>
      </pc:sldChg>
      <pc:sldChg chg="addSp delSp modSp mod ord setBg modNotesTx">
        <pc:chgData name="Courtney Pickett" userId="32bd0443-d871-4b37-882f-2552e737617e" providerId="ADAL" clId="{B1A050D8-2609-4CA8-BCFB-E952E563FA62}" dt="2022-10-22T00:47:58.660" v="1698" actId="1076"/>
        <pc:sldMkLst>
          <pc:docMk/>
          <pc:sldMk cId="1649681859" sldId="260"/>
        </pc:sldMkLst>
        <pc:spChg chg="del mod">
          <ac:chgData name="Courtney Pickett" userId="32bd0443-d871-4b37-882f-2552e737617e" providerId="ADAL" clId="{B1A050D8-2609-4CA8-BCFB-E952E563FA62}" dt="2022-10-22T00:44:36.142" v="1630" actId="478"/>
          <ac:spMkLst>
            <pc:docMk/>
            <pc:sldMk cId="1649681859" sldId="260"/>
            <ac:spMk id="2" creationId="{D0172FE1-A880-B264-CA4B-0FFF1AD4FBE5}"/>
          </ac:spMkLst>
        </pc:spChg>
        <pc:spChg chg="mod ord">
          <ac:chgData name="Courtney Pickett" userId="32bd0443-d871-4b37-882f-2552e737617e" providerId="ADAL" clId="{B1A050D8-2609-4CA8-BCFB-E952E563FA62}" dt="2022-10-22T00:47:06.286" v="1690" actId="20577"/>
          <ac:spMkLst>
            <pc:docMk/>
            <pc:sldMk cId="1649681859" sldId="260"/>
            <ac:spMk id="3" creationId="{0FE1CB18-4F08-534F-738F-1015C6C51452}"/>
          </ac:spMkLst>
        </pc:spChg>
        <pc:spChg chg="add del mod">
          <ac:chgData name="Courtney Pickett" userId="32bd0443-d871-4b37-882f-2552e737617e" providerId="ADAL" clId="{B1A050D8-2609-4CA8-BCFB-E952E563FA62}" dt="2022-10-22T00:44:18.191" v="1626" actId="478"/>
          <ac:spMkLst>
            <pc:docMk/>
            <pc:sldMk cId="1649681859" sldId="260"/>
            <ac:spMk id="9" creationId="{19C4A7AD-C0D7-146C-8123-508F14176B2B}"/>
          </ac:spMkLst>
        </pc:spChg>
        <pc:spChg chg="add del">
          <ac:chgData name="Courtney Pickett" userId="32bd0443-d871-4b37-882f-2552e737617e" providerId="ADAL" clId="{B1A050D8-2609-4CA8-BCFB-E952E563FA62}" dt="2022-10-22T00:45:43.250" v="1639" actId="26606"/>
          <ac:spMkLst>
            <pc:docMk/>
            <pc:sldMk cId="1649681859" sldId="260"/>
            <ac:spMk id="10" creationId="{245A9F99-D9B1-4094-A2E2-B90AC1DB7B9C}"/>
          </ac:spMkLst>
        </pc:spChg>
        <pc:spChg chg="add del">
          <ac:chgData name="Courtney Pickett" userId="32bd0443-d871-4b37-882f-2552e737617e" providerId="ADAL" clId="{B1A050D8-2609-4CA8-BCFB-E952E563FA62}" dt="2022-10-22T00:45:43.250" v="1639" actId="26606"/>
          <ac:spMkLst>
            <pc:docMk/>
            <pc:sldMk cId="1649681859" sldId="260"/>
            <ac:spMk id="12" creationId="{B7FAF607-473A-4A43-A23D-BBFF5C4117BB}"/>
          </ac:spMkLst>
        </pc:spChg>
        <pc:spChg chg="add del mod">
          <ac:chgData name="Courtney Pickett" userId="32bd0443-d871-4b37-882f-2552e737617e" providerId="ADAL" clId="{B1A050D8-2609-4CA8-BCFB-E952E563FA62}" dt="2022-10-22T00:45:10.934" v="1637" actId="478"/>
          <ac:spMkLst>
            <pc:docMk/>
            <pc:sldMk cId="1649681859" sldId="260"/>
            <ac:spMk id="18" creationId="{0FF6E47C-93DD-D053-12E3-57B3A6E3FC43}"/>
          </ac:spMkLst>
        </pc:spChg>
        <pc:spChg chg="add">
          <ac:chgData name="Courtney Pickett" userId="32bd0443-d871-4b37-882f-2552e737617e" providerId="ADAL" clId="{B1A050D8-2609-4CA8-BCFB-E952E563FA62}" dt="2022-10-22T00:45:43.250" v="1639" actId="26606"/>
          <ac:spMkLst>
            <pc:docMk/>
            <pc:sldMk cId="1649681859" sldId="260"/>
            <ac:spMk id="22" creationId="{B775CD93-9DF2-48CB-9F57-1BCA9A46C7FA}"/>
          </ac:spMkLst>
        </pc:spChg>
        <pc:spChg chg="add">
          <ac:chgData name="Courtney Pickett" userId="32bd0443-d871-4b37-882f-2552e737617e" providerId="ADAL" clId="{B1A050D8-2609-4CA8-BCFB-E952E563FA62}" dt="2022-10-22T00:45:43.250" v="1639" actId="26606"/>
          <ac:spMkLst>
            <pc:docMk/>
            <pc:sldMk cId="1649681859" sldId="260"/>
            <ac:spMk id="24" creationId="{E186B68C-84BC-4A6E-99D1-EE87483C1349}"/>
          </ac:spMkLst>
        </pc:spChg>
        <pc:spChg chg="add">
          <ac:chgData name="Courtney Pickett" userId="32bd0443-d871-4b37-882f-2552e737617e" providerId="ADAL" clId="{B1A050D8-2609-4CA8-BCFB-E952E563FA62}" dt="2022-10-22T00:45:43.250" v="1639" actId="26606"/>
          <ac:spMkLst>
            <pc:docMk/>
            <pc:sldMk cId="1649681859" sldId="260"/>
            <ac:spMk id="26" creationId="{6166C6D1-23AC-49C4-BA07-238E4E9F8CEB}"/>
          </ac:spMkLst>
        </pc:spChg>
        <pc:spChg chg="add">
          <ac:chgData name="Courtney Pickett" userId="32bd0443-d871-4b37-882f-2552e737617e" providerId="ADAL" clId="{B1A050D8-2609-4CA8-BCFB-E952E563FA62}" dt="2022-10-22T00:45:43.250" v="1639" actId="26606"/>
          <ac:spMkLst>
            <pc:docMk/>
            <pc:sldMk cId="1649681859" sldId="260"/>
            <ac:spMk id="28" creationId="{33A87B69-D1B1-4DA7-B224-F220FC5235E6}"/>
          </ac:spMkLst>
        </pc:spChg>
        <pc:spChg chg="add">
          <ac:chgData name="Courtney Pickett" userId="32bd0443-d871-4b37-882f-2552e737617e" providerId="ADAL" clId="{B1A050D8-2609-4CA8-BCFB-E952E563FA62}" dt="2022-10-22T00:45:43.250" v="1639" actId="26606"/>
          <ac:spMkLst>
            <pc:docMk/>
            <pc:sldMk cId="1649681859" sldId="260"/>
            <ac:spMk id="30" creationId="{1C091803-41C2-48E0-9228-5148460C7479}"/>
          </ac:spMkLst>
        </pc:spChg>
        <pc:grpChg chg="add del">
          <ac:chgData name="Courtney Pickett" userId="32bd0443-d871-4b37-882f-2552e737617e" providerId="ADAL" clId="{B1A050D8-2609-4CA8-BCFB-E952E563FA62}" dt="2022-10-22T00:45:43.250" v="1639" actId="26606"/>
          <ac:grpSpMkLst>
            <pc:docMk/>
            <pc:sldMk cId="1649681859" sldId="260"/>
            <ac:grpSpMk id="14" creationId="{C5F6476F-D303-44D3-B30F-1BA348F0F64A}"/>
          </ac:grpSpMkLst>
        </pc:grpChg>
        <pc:picChg chg="add del mod">
          <ac:chgData name="Courtney Pickett" userId="32bd0443-d871-4b37-882f-2552e737617e" providerId="ADAL" clId="{B1A050D8-2609-4CA8-BCFB-E952E563FA62}" dt="2022-10-22T00:44:21.626" v="1627" actId="478"/>
          <ac:picMkLst>
            <pc:docMk/>
            <pc:sldMk cId="1649681859" sldId="260"/>
            <ac:picMk id="5" creationId="{970D5074-E1C5-BD00-8448-BE723361D6DB}"/>
          </ac:picMkLst>
        </pc:picChg>
        <pc:picChg chg="add del mod">
          <ac:chgData name="Courtney Pickett" userId="32bd0443-d871-4b37-882f-2552e737617e" providerId="ADAL" clId="{B1A050D8-2609-4CA8-BCFB-E952E563FA62}" dt="2022-10-22T00:45:08.211" v="1636" actId="478"/>
          <ac:picMkLst>
            <pc:docMk/>
            <pc:sldMk cId="1649681859" sldId="260"/>
            <ac:picMk id="7" creationId="{6E1A8320-C96A-0A9C-402C-07317ADF44C5}"/>
          </ac:picMkLst>
        </pc:picChg>
        <pc:picChg chg="add del mod">
          <ac:chgData name="Courtney Pickett" userId="32bd0443-d871-4b37-882f-2552e737617e" providerId="ADAL" clId="{B1A050D8-2609-4CA8-BCFB-E952E563FA62}" dt="2022-10-22T00:44:18.191" v="1626" actId="478"/>
          <ac:picMkLst>
            <pc:docMk/>
            <pc:sldMk cId="1649681859" sldId="260"/>
            <ac:picMk id="8" creationId="{DAD458D4-1769-0AFA-5A72-27DC0B430DCD}"/>
          </ac:picMkLst>
        </pc:picChg>
        <pc:picChg chg="add mod">
          <ac:chgData name="Courtney Pickett" userId="32bd0443-d871-4b37-882f-2552e737617e" providerId="ADAL" clId="{B1A050D8-2609-4CA8-BCFB-E952E563FA62}" dt="2022-10-22T00:46:34.327" v="1650" actId="14100"/>
          <ac:picMkLst>
            <pc:docMk/>
            <pc:sldMk cId="1649681859" sldId="260"/>
            <ac:picMk id="13" creationId="{6F41B5CB-EC5B-BE00-F027-E5820E7407B3}"/>
          </ac:picMkLst>
        </pc:picChg>
        <pc:picChg chg="add mod">
          <ac:chgData name="Courtney Pickett" userId="32bd0443-d871-4b37-882f-2552e737617e" providerId="ADAL" clId="{B1A050D8-2609-4CA8-BCFB-E952E563FA62}" dt="2022-10-22T00:47:58.660" v="1698" actId="1076"/>
          <ac:picMkLst>
            <pc:docMk/>
            <pc:sldMk cId="1649681859" sldId="260"/>
            <ac:picMk id="20" creationId="{67170D83-7EC8-1D90-AFF3-827DC3F8C90B}"/>
          </ac:picMkLst>
        </pc:picChg>
      </pc:sldChg>
      <pc:sldChg chg="addSp delSp modSp mod setBg modNotesTx">
        <pc:chgData name="Courtney Pickett" userId="32bd0443-d871-4b37-882f-2552e737617e" providerId="ADAL" clId="{B1A050D8-2609-4CA8-BCFB-E952E563FA62}" dt="2022-10-22T00:20:59.646" v="950" actId="20577"/>
        <pc:sldMkLst>
          <pc:docMk/>
          <pc:sldMk cId="2324705378" sldId="261"/>
        </pc:sldMkLst>
        <pc:spChg chg="mod">
          <ac:chgData name="Courtney Pickett" userId="32bd0443-d871-4b37-882f-2552e737617e" providerId="ADAL" clId="{B1A050D8-2609-4CA8-BCFB-E952E563FA62}" dt="2022-10-21T23:58:12.733" v="286" actId="20577"/>
          <ac:spMkLst>
            <pc:docMk/>
            <pc:sldMk cId="2324705378" sldId="261"/>
            <ac:spMk id="2" creationId="{8D49FEE4-0B8E-AF38-33B8-45BC4A050204}"/>
          </ac:spMkLst>
        </pc:spChg>
        <pc:spChg chg="del mod">
          <ac:chgData name="Courtney Pickett" userId="32bd0443-d871-4b37-882f-2552e737617e" providerId="ADAL" clId="{B1A050D8-2609-4CA8-BCFB-E952E563FA62}" dt="2022-10-21T23:57:59.145" v="281" actId="26606"/>
          <ac:spMkLst>
            <pc:docMk/>
            <pc:sldMk cId="2324705378" sldId="261"/>
            <ac:spMk id="3" creationId="{DC07E250-6273-D5F0-6AD1-BF0ADF9A215C}"/>
          </ac:spMkLst>
        </pc:spChg>
        <pc:spChg chg="add">
          <ac:chgData name="Courtney Pickett" userId="32bd0443-d871-4b37-882f-2552e737617e" providerId="ADAL" clId="{B1A050D8-2609-4CA8-BCFB-E952E563FA62}" dt="2022-10-21T23:57:59.145" v="281" actId="26606"/>
          <ac:spMkLst>
            <pc:docMk/>
            <pc:sldMk cId="2324705378" sldId="261"/>
            <ac:spMk id="9" creationId="{BACC6370-2D7E-4714-9D71-7542949D7D5D}"/>
          </ac:spMkLst>
        </pc:spChg>
        <pc:spChg chg="add">
          <ac:chgData name="Courtney Pickett" userId="32bd0443-d871-4b37-882f-2552e737617e" providerId="ADAL" clId="{B1A050D8-2609-4CA8-BCFB-E952E563FA62}" dt="2022-10-21T23:57:59.145" v="281" actId="26606"/>
          <ac:spMkLst>
            <pc:docMk/>
            <pc:sldMk cId="2324705378" sldId="261"/>
            <ac:spMk id="11" creationId="{F68B3F68-107C-434F-AA38-110D5EA91B85}"/>
          </ac:spMkLst>
        </pc:spChg>
        <pc:spChg chg="add">
          <ac:chgData name="Courtney Pickett" userId="32bd0443-d871-4b37-882f-2552e737617e" providerId="ADAL" clId="{B1A050D8-2609-4CA8-BCFB-E952E563FA62}" dt="2022-10-21T23:57:59.145" v="281" actId="26606"/>
          <ac:spMkLst>
            <pc:docMk/>
            <pc:sldMk cId="2324705378" sldId="261"/>
            <ac:spMk id="13" creationId="{AAD0DBB9-1A4B-4391-81D4-CB19F9AB918A}"/>
          </ac:spMkLst>
        </pc:spChg>
        <pc:spChg chg="add">
          <ac:chgData name="Courtney Pickett" userId="32bd0443-d871-4b37-882f-2552e737617e" providerId="ADAL" clId="{B1A050D8-2609-4CA8-BCFB-E952E563FA62}" dt="2022-10-21T23:57:59.145" v="281" actId="26606"/>
          <ac:spMkLst>
            <pc:docMk/>
            <pc:sldMk cId="2324705378" sldId="261"/>
            <ac:spMk id="15" creationId="{063BBA22-50EA-4C4D-BE05-F1CE4E63AA56}"/>
          </ac:spMkLst>
        </pc:spChg>
        <pc:graphicFrameChg chg="add">
          <ac:chgData name="Courtney Pickett" userId="32bd0443-d871-4b37-882f-2552e737617e" providerId="ADAL" clId="{B1A050D8-2609-4CA8-BCFB-E952E563FA62}" dt="2022-10-21T23:57:59.145" v="281" actId="26606"/>
          <ac:graphicFrameMkLst>
            <pc:docMk/>
            <pc:sldMk cId="2324705378" sldId="261"/>
            <ac:graphicFrameMk id="5" creationId="{3E1A6EB6-96C7-AE35-D1A5-B882B4692E8F}"/>
          </ac:graphicFrameMkLst>
        </pc:graphicFrameChg>
      </pc:sldChg>
      <pc:sldChg chg="addSp delSp modSp mod setBg modNotesTx">
        <pc:chgData name="Courtney Pickett" userId="32bd0443-d871-4b37-882f-2552e737617e" providerId="ADAL" clId="{B1A050D8-2609-4CA8-BCFB-E952E563FA62}" dt="2022-10-22T00:51:20.045" v="1712"/>
        <pc:sldMkLst>
          <pc:docMk/>
          <pc:sldMk cId="3685840160" sldId="262"/>
        </pc:sldMkLst>
        <pc:spChg chg="mod">
          <ac:chgData name="Courtney Pickett" userId="32bd0443-d871-4b37-882f-2552e737617e" providerId="ADAL" clId="{B1A050D8-2609-4CA8-BCFB-E952E563FA62}" dt="2022-10-22T00:40:05.495" v="1594" actId="26606"/>
          <ac:spMkLst>
            <pc:docMk/>
            <pc:sldMk cId="3685840160" sldId="262"/>
            <ac:spMk id="2" creationId="{B3451294-FD76-A963-C827-3CF1E71B5F56}"/>
          </ac:spMkLst>
        </pc:spChg>
        <pc:spChg chg="add del mod">
          <ac:chgData name="Courtney Pickett" userId="32bd0443-d871-4b37-882f-2552e737617e" providerId="ADAL" clId="{B1A050D8-2609-4CA8-BCFB-E952E563FA62}" dt="2022-10-22T00:33:08.259" v="1415" actId="26606"/>
          <ac:spMkLst>
            <pc:docMk/>
            <pc:sldMk cId="3685840160" sldId="262"/>
            <ac:spMk id="3" creationId="{1A47427A-A50E-3D0E-3735-774946C399E7}"/>
          </ac:spMkLst>
        </pc:spChg>
        <pc:spChg chg="add del mod">
          <ac:chgData name="Courtney Pickett" userId="32bd0443-d871-4b37-882f-2552e737617e" providerId="ADAL" clId="{B1A050D8-2609-4CA8-BCFB-E952E563FA62}" dt="2022-10-22T00:37:20.063" v="1555" actId="26606"/>
          <ac:spMkLst>
            <pc:docMk/>
            <pc:sldMk cId="3685840160" sldId="262"/>
            <ac:spMk id="6" creationId="{2E0A1F14-FF54-F008-F834-F9D00A383DE7}"/>
          </ac:spMkLst>
        </pc:spChg>
        <pc:spChg chg="add del">
          <ac:chgData name="Courtney Pickett" userId="32bd0443-d871-4b37-882f-2552e737617e" providerId="ADAL" clId="{B1A050D8-2609-4CA8-BCFB-E952E563FA62}" dt="2022-10-22T00:33:03.692" v="1412" actId="26606"/>
          <ac:spMkLst>
            <pc:docMk/>
            <pc:sldMk cId="3685840160" sldId="262"/>
            <ac:spMk id="9" creationId="{B819A166-7571-4003-A6B8-B62034C3ED30}"/>
          </ac:spMkLst>
        </pc:spChg>
        <pc:spChg chg="add del">
          <ac:chgData name="Courtney Pickett" userId="32bd0443-d871-4b37-882f-2552e737617e" providerId="ADAL" clId="{B1A050D8-2609-4CA8-BCFB-E952E563FA62}" dt="2022-10-22T00:33:08.221" v="1414" actId="26606"/>
          <ac:spMkLst>
            <pc:docMk/>
            <pc:sldMk cId="3685840160" sldId="262"/>
            <ac:spMk id="10" creationId="{245A9F99-D9B1-4094-A2E2-B90AC1DB7B9C}"/>
          </ac:spMkLst>
        </pc:spChg>
        <pc:spChg chg="add del">
          <ac:chgData name="Courtney Pickett" userId="32bd0443-d871-4b37-882f-2552e737617e" providerId="ADAL" clId="{B1A050D8-2609-4CA8-BCFB-E952E563FA62}" dt="2022-10-22T00:33:08.221" v="1414" actId="26606"/>
          <ac:spMkLst>
            <pc:docMk/>
            <pc:sldMk cId="3685840160" sldId="262"/>
            <ac:spMk id="11" creationId="{1A47427A-A50E-3D0E-3735-774946C399E7}"/>
          </ac:spMkLst>
        </pc:spChg>
        <pc:spChg chg="add del">
          <ac:chgData name="Courtney Pickett" userId="32bd0443-d871-4b37-882f-2552e737617e" providerId="ADAL" clId="{B1A050D8-2609-4CA8-BCFB-E952E563FA62}" dt="2022-10-22T00:33:08.221" v="1414" actId="26606"/>
          <ac:spMkLst>
            <pc:docMk/>
            <pc:sldMk cId="3685840160" sldId="262"/>
            <ac:spMk id="12" creationId="{B7FAF607-473A-4A43-A23D-BBFF5C4117BB}"/>
          </ac:spMkLst>
        </pc:spChg>
        <pc:spChg chg="add">
          <ac:chgData name="Courtney Pickett" userId="32bd0443-d871-4b37-882f-2552e737617e" providerId="ADAL" clId="{B1A050D8-2609-4CA8-BCFB-E952E563FA62}" dt="2022-10-22T00:40:05.495" v="1594" actId="26606"/>
          <ac:spMkLst>
            <pc:docMk/>
            <pc:sldMk cId="3685840160" sldId="262"/>
            <ac:spMk id="18" creationId="{BACC6370-2D7E-4714-9D71-7542949D7D5D}"/>
          </ac:spMkLst>
        </pc:spChg>
        <pc:spChg chg="add">
          <ac:chgData name="Courtney Pickett" userId="32bd0443-d871-4b37-882f-2552e737617e" providerId="ADAL" clId="{B1A050D8-2609-4CA8-BCFB-E952E563FA62}" dt="2022-10-22T00:40:05.495" v="1594" actId="26606"/>
          <ac:spMkLst>
            <pc:docMk/>
            <pc:sldMk cId="3685840160" sldId="262"/>
            <ac:spMk id="20" creationId="{F68B3F68-107C-434F-AA38-110D5EA91B85}"/>
          </ac:spMkLst>
        </pc:spChg>
        <pc:spChg chg="add">
          <ac:chgData name="Courtney Pickett" userId="32bd0443-d871-4b37-882f-2552e737617e" providerId="ADAL" clId="{B1A050D8-2609-4CA8-BCFB-E952E563FA62}" dt="2022-10-22T00:40:05.495" v="1594" actId="26606"/>
          <ac:spMkLst>
            <pc:docMk/>
            <pc:sldMk cId="3685840160" sldId="262"/>
            <ac:spMk id="22" creationId="{AAD0DBB9-1A4B-4391-81D4-CB19F9AB918A}"/>
          </ac:spMkLst>
        </pc:spChg>
        <pc:spChg chg="add">
          <ac:chgData name="Courtney Pickett" userId="32bd0443-d871-4b37-882f-2552e737617e" providerId="ADAL" clId="{B1A050D8-2609-4CA8-BCFB-E952E563FA62}" dt="2022-10-22T00:40:05.495" v="1594" actId="26606"/>
          <ac:spMkLst>
            <pc:docMk/>
            <pc:sldMk cId="3685840160" sldId="262"/>
            <ac:spMk id="24" creationId="{063BBA22-50EA-4C4D-BE05-F1CE4E63AA56}"/>
          </ac:spMkLst>
        </pc:spChg>
        <pc:grpChg chg="add del">
          <ac:chgData name="Courtney Pickett" userId="32bd0443-d871-4b37-882f-2552e737617e" providerId="ADAL" clId="{B1A050D8-2609-4CA8-BCFB-E952E563FA62}" dt="2022-10-22T00:33:08.221" v="1414" actId="26606"/>
          <ac:grpSpMkLst>
            <pc:docMk/>
            <pc:sldMk cId="3685840160" sldId="262"/>
            <ac:grpSpMk id="14" creationId="{C5F6476F-D303-44D3-B30F-1BA348F0F64A}"/>
          </ac:grpSpMkLst>
        </pc:grpChg>
        <pc:graphicFrameChg chg="add del">
          <ac:chgData name="Courtney Pickett" userId="32bd0443-d871-4b37-882f-2552e737617e" providerId="ADAL" clId="{B1A050D8-2609-4CA8-BCFB-E952E563FA62}" dt="2022-10-22T00:33:03.692" v="1412" actId="26606"/>
          <ac:graphicFrameMkLst>
            <pc:docMk/>
            <pc:sldMk cId="3685840160" sldId="262"/>
            <ac:graphicFrameMk id="5" creationId="{F700978E-7694-423C-D75D-811414C9FC54}"/>
          </ac:graphicFrameMkLst>
        </pc:graphicFrameChg>
        <pc:graphicFrameChg chg="add del">
          <ac:chgData name="Courtney Pickett" userId="32bd0443-d871-4b37-882f-2552e737617e" providerId="ADAL" clId="{B1A050D8-2609-4CA8-BCFB-E952E563FA62}" dt="2022-10-22T00:36:58.554" v="1549" actId="26606"/>
          <ac:graphicFrameMkLst>
            <pc:docMk/>
            <pc:sldMk cId="3685840160" sldId="262"/>
            <ac:graphicFrameMk id="8" creationId="{B72150F4-6A0C-514A-C804-45EA0257F1C6}"/>
          </ac:graphicFrameMkLst>
        </pc:graphicFrameChg>
        <pc:graphicFrameChg chg="add mod modGraphic">
          <ac:chgData name="Courtney Pickett" userId="32bd0443-d871-4b37-882f-2552e737617e" providerId="ADAL" clId="{B1A050D8-2609-4CA8-BCFB-E952E563FA62}" dt="2022-10-22T00:51:20.045" v="1712"/>
          <ac:graphicFrameMkLst>
            <pc:docMk/>
            <pc:sldMk cId="3685840160" sldId="262"/>
            <ac:graphicFrameMk id="13" creationId="{7B78C7CD-9916-BE89-3FC5-BC09FAB10421}"/>
          </ac:graphicFrameMkLst>
        </pc:graphicFrameChg>
        <pc:graphicFrameChg chg="add del mod">
          <ac:chgData name="Courtney Pickett" userId="32bd0443-d871-4b37-882f-2552e737617e" providerId="ADAL" clId="{B1A050D8-2609-4CA8-BCFB-E952E563FA62}" dt="2022-10-22T00:36:15.469" v="1530" actId="478"/>
          <ac:graphicFrameMkLst>
            <pc:docMk/>
            <pc:sldMk cId="3685840160" sldId="262"/>
            <ac:graphicFrameMk id="19" creationId="{CDEBC6C8-746A-49E6-DFD4-646EFADE568D}"/>
          </ac:graphicFrameMkLst>
        </pc:graphicFrameChg>
        <pc:picChg chg="add del">
          <ac:chgData name="Courtney Pickett" userId="32bd0443-d871-4b37-882f-2552e737617e" providerId="ADAL" clId="{B1A050D8-2609-4CA8-BCFB-E952E563FA62}" dt="2022-10-22T00:33:08.221" v="1414" actId="26606"/>
          <ac:picMkLst>
            <pc:docMk/>
            <pc:sldMk cId="3685840160" sldId="262"/>
            <ac:picMk id="7" creationId="{A9450347-404C-EA87-7E9D-E99386B74853}"/>
          </ac:picMkLst>
        </pc:picChg>
      </pc:sldChg>
      <pc:sldChg chg="modSp del mod">
        <pc:chgData name="Courtney Pickett" userId="32bd0443-d871-4b37-882f-2552e737617e" providerId="ADAL" clId="{B1A050D8-2609-4CA8-BCFB-E952E563FA62}" dt="2022-10-22T00:34:46.338" v="1442" actId="47"/>
        <pc:sldMkLst>
          <pc:docMk/>
          <pc:sldMk cId="1694189107" sldId="263"/>
        </pc:sldMkLst>
        <pc:spChg chg="mod">
          <ac:chgData name="Courtney Pickett" userId="32bd0443-d871-4b37-882f-2552e737617e" providerId="ADAL" clId="{B1A050D8-2609-4CA8-BCFB-E952E563FA62}" dt="2022-10-22T00:33:46.829" v="1428" actId="20577"/>
          <ac:spMkLst>
            <pc:docMk/>
            <pc:sldMk cId="1694189107" sldId="263"/>
            <ac:spMk id="2" creationId="{12B9A59F-0D2A-A3F4-36C6-B8C64D0C2D1D}"/>
          </ac:spMkLst>
        </pc:spChg>
      </pc:sldChg>
      <pc:sldChg chg="addSp delSp modSp new mod setBg">
        <pc:chgData name="Courtney Pickett" userId="32bd0443-d871-4b37-882f-2552e737617e" providerId="ADAL" clId="{B1A050D8-2609-4CA8-BCFB-E952E563FA62}" dt="2022-10-22T00:40:29.126" v="1596" actId="26606"/>
        <pc:sldMkLst>
          <pc:docMk/>
          <pc:sldMk cId="1026227330" sldId="264"/>
        </pc:sldMkLst>
        <pc:spChg chg="mod">
          <ac:chgData name="Courtney Pickett" userId="32bd0443-d871-4b37-882f-2552e737617e" providerId="ADAL" clId="{B1A050D8-2609-4CA8-BCFB-E952E563FA62}" dt="2022-10-22T00:40:29.126" v="1596" actId="26606"/>
          <ac:spMkLst>
            <pc:docMk/>
            <pc:sldMk cId="1026227330" sldId="264"/>
            <ac:spMk id="2" creationId="{4BDE9E7D-F371-8F0C-C3D4-815E0A37779A}"/>
          </ac:spMkLst>
        </pc:spChg>
        <pc:spChg chg="add del mod">
          <ac:chgData name="Courtney Pickett" userId="32bd0443-d871-4b37-882f-2552e737617e" providerId="ADAL" clId="{B1A050D8-2609-4CA8-BCFB-E952E563FA62}" dt="2022-10-22T00:10:56.167" v="654" actId="26606"/>
          <ac:spMkLst>
            <pc:docMk/>
            <pc:sldMk cId="1026227330" sldId="264"/>
            <ac:spMk id="3" creationId="{1632C8A1-3DC2-9605-FB8B-166B5472B732}"/>
          </ac:spMkLst>
        </pc:spChg>
        <pc:spChg chg="add del">
          <ac:chgData name="Courtney Pickett" userId="32bd0443-d871-4b37-882f-2552e737617e" providerId="ADAL" clId="{B1A050D8-2609-4CA8-BCFB-E952E563FA62}" dt="2022-10-22T00:10:56.107" v="653" actId="26606"/>
          <ac:spMkLst>
            <pc:docMk/>
            <pc:sldMk cId="1026227330" sldId="264"/>
            <ac:spMk id="9" creationId="{BACC6370-2D7E-4714-9D71-7542949D7D5D}"/>
          </ac:spMkLst>
        </pc:spChg>
        <pc:spChg chg="add del">
          <ac:chgData name="Courtney Pickett" userId="32bd0443-d871-4b37-882f-2552e737617e" providerId="ADAL" clId="{B1A050D8-2609-4CA8-BCFB-E952E563FA62}" dt="2022-10-22T00:10:56.107" v="653" actId="26606"/>
          <ac:spMkLst>
            <pc:docMk/>
            <pc:sldMk cId="1026227330" sldId="264"/>
            <ac:spMk id="11" creationId="{F68B3F68-107C-434F-AA38-110D5EA91B85}"/>
          </ac:spMkLst>
        </pc:spChg>
        <pc:spChg chg="add del">
          <ac:chgData name="Courtney Pickett" userId="32bd0443-d871-4b37-882f-2552e737617e" providerId="ADAL" clId="{B1A050D8-2609-4CA8-BCFB-E952E563FA62}" dt="2022-10-22T00:10:56.107" v="653" actId="26606"/>
          <ac:spMkLst>
            <pc:docMk/>
            <pc:sldMk cId="1026227330" sldId="264"/>
            <ac:spMk id="13" creationId="{AAD0DBB9-1A4B-4391-81D4-CB19F9AB918A}"/>
          </ac:spMkLst>
        </pc:spChg>
        <pc:spChg chg="add del">
          <ac:chgData name="Courtney Pickett" userId="32bd0443-d871-4b37-882f-2552e737617e" providerId="ADAL" clId="{B1A050D8-2609-4CA8-BCFB-E952E563FA62}" dt="2022-10-22T00:10:56.107" v="653" actId="26606"/>
          <ac:spMkLst>
            <pc:docMk/>
            <pc:sldMk cId="1026227330" sldId="264"/>
            <ac:spMk id="15" creationId="{063BBA22-50EA-4C4D-BE05-F1CE4E63AA56}"/>
          </ac:spMkLst>
        </pc:spChg>
        <pc:spChg chg="add del">
          <ac:chgData name="Courtney Pickett" userId="32bd0443-d871-4b37-882f-2552e737617e" providerId="ADAL" clId="{B1A050D8-2609-4CA8-BCFB-E952E563FA62}" dt="2022-10-22T00:40:29.126" v="1596" actId="26606"/>
          <ac:spMkLst>
            <pc:docMk/>
            <pc:sldMk cId="1026227330" sldId="264"/>
            <ac:spMk id="17" creationId="{BACC6370-2D7E-4714-9D71-7542949D7D5D}"/>
          </ac:spMkLst>
        </pc:spChg>
        <pc:spChg chg="add del">
          <ac:chgData name="Courtney Pickett" userId="32bd0443-d871-4b37-882f-2552e737617e" providerId="ADAL" clId="{B1A050D8-2609-4CA8-BCFB-E952E563FA62}" dt="2022-10-22T00:40:29.126" v="1596" actId="26606"/>
          <ac:spMkLst>
            <pc:docMk/>
            <pc:sldMk cId="1026227330" sldId="264"/>
            <ac:spMk id="18" creationId="{F68B3F68-107C-434F-AA38-110D5EA91B85}"/>
          </ac:spMkLst>
        </pc:spChg>
        <pc:spChg chg="add del">
          <ac:chgData name="Courtney Pickett" userId="32bd0443-d871-4b37-882f-2552e737617e" providerId="ADAL" clId="{B1A050D8-2609-4CA8-BCFB-E952E563FA62}" dt="2022-10-22T00:40:29.126" v="1596" actId="26606"/>
          <ac:spMkLst>
            <pc:docMk/>
            <pc:sldMk cId="1026227330" sldId="264"/>
            <ac:spMk id="19" creationId="{AAD0DBB9-1A4B-4391-81D4-CB19F9AB918A}"/>
          </ac:spMkLst>
        </pc:spChg>
        <pc:spChg chg="add del">
          <ac:chgData name="Courtney Pickett" userId="32bd0443-d871-4b37-882f-2552e737617e" providerId="ADAL" clId="{B1A050D8-2609-4CA8-BCFB-E952E563FA62}" dt="2022-10-22T00:40:29.126" v="1596" actId="26606"/>
          <ac:spMkLst>
            <pc:docMk/>
            <pc:sldMk cId="1026227330" sldId="264"/>
            <ac:spMk id="20" creationId="{063BBA22-50EA-4C4D-BE05-F1CE4E63AA56}"/>
          </ac:spMkLst>
        </pc:spChg>
        <pc:spChg chg="add">
          <ac:chgData name="Courtney Pickett" userId="32bd0443-d871-4b37-882f-2552e737617e" providerId="ADAL" clId="{B1A050D8-2609-4CA8-BCFB-E952E563FA62}" dt="2022-10-22T00:40:29.126" v="1596" actId="26606"/>
          <ac:spMkLst>
            <pc:docMk/>
            <pc:sldMk cId="1026227330" sldId="264"/>
            <ac:spMk id="26" creationId="{BACC6370-2D7E-4714-9D71-7542949D7D5D}"/>
          </ac:spMkLst>
        </pc:spChg>
        <pc:spChg chg="add">
          <ac:chgData name="Courtney Pickett" userId="32bd0443-d871-4b37-882f-2552e737617e" providerId="ADAL" clId="{B1A050D8-2609-4CA8-BCFB-E952E563FA62}" dt="2022-10-22T00:40:29.126" v="1596" actId="26606"/>
          <ac:spMkLst>
            <pc:docMk/>
            <pc:sldMk cId="1026227330" sldId="264"/>
            <ac:spMk id="28" creationId="{F68B3F68-107C-434F-AA38-110D5EA91B85}"/>
          </ac:spMkLst>
        </pc:spChg>
        <pc:spChg chg="add">
          <ac:chgData name="Courtney Pickett" userId="32bd0443-d871-4b37-882f-2552e737617e" providerId="ADAL" clId="{B1A050D8-2609-4CA8-BCFB-E952E563FA62}" dt="2022-10-22T00:40:29.126" v="1596" actId="26606"/>
          <ac:spMkLst>
            <pc:docMk/>
            <pc:sldMk cId="1026227330" sldId="264"/>
            <ac:spMk id="30" creationId="{AAD0DBB9-1A4B-4391-81D4-CB19F9AB918A}"/>
          </ac:spMkLst>
        </pc:spChg>
        <pc:spChg chg="add">
          <ac:chgData name="Courtney Pickett" userId="32bd0443-d871-4b37-882f-2552e737617e" providerId="ADAL" clId="{B1A050D8-2609-4CA8-BCFB-E952E563FA62}" dt="2022-10-22T00:40:29.126" v="1596" actId="26606"/>
          <ac:spMkLst>
            <pc:docMk/>
            <pc:sldMk cId="1026227330" sldId="264"/>
            <ac:spMk id="32" creationId="{063BBA22-50EA-4C4D-BE05-F1CE4E63AA56}"/>
          </ac:spMkLst>
        </pc:spChg>
        <pc:graphicFrameChg chg="add del">
          <ac:chgData name="Courtney Pickett" userId="32bd0443-d871-4b37-882f-2552e737617e" providerId="ADAL" clId="{B1A050D8-2609-4CA8-BCFB-E952E563FA62}" dt="2022-10-22T00:10:44.051" v="649" actId="26606"/>
          <ac:graphicFrameMkLst>
            <pc:docMk/>
            <pc:sldMk cId="1026227330" sldId="264"/>
            <ac:graphicFrameMk id="5" creationId="{3E33FC69-4A04-5805-D4F4-9DD8B8A4DF12}"/>
          </ac:graphicFrameMkLst>
        </pc:graphicFrameChg>
        <pc:graphicFrameChg chg="add del">
          <ac:chgData name="Courtney Pickett" userId="32bd0443-d871-4b37-882f-2552e737617e" providerId="ADAL" clId="{B1A050D8-2609-4CA8-BCFB-E952E563FA62}" dt="2022-10-22T00:10:51.913" v="651" actId="26606"/>
          <ac:graphicFrameMkLst>
            <pc:docMk/>
            <pc:sldMk cId="1026227330" sldId="264"/>
            <ac:graphicFrameMk id="7" creationId="{FD72F4DA-73CB-0A19-E3ED-AB3DD3164888}"/>
          </ac:graphicFrameMkLst>
        </pc:graphicFrameChg>
        <pc:graphicFrameChg chg="add del">
          <ac:chgData name="Courtney Pickett" userId="32bd0443-d871-4b37-882f-2552e737617e" providerId="ADAL" clId="{B1A050D8-2609-4CA8-BCFB-E952E563FA62}" dt="2022-10-22T00:10:56.107" v="653" actId="26606"/>
          <ac:graphicFrameMkLst>
            <pc:docMk/>
            <pc:sldMk cId="1026227330" sldId="264"/>
            <ac:graphicFrameMk id="10" creationId="{83693806-3676-B245-5633-23D65EC37BF2}"/>
          </ac:graphicFrameMkLst>
        </pc:graphicFrameChg>
        <pc:graphicFrameChg chg="add mod modGraphic">
          <ac:chgData name="Courtney Pickett" userId="32bd0443-d871-4b37-882f-2552e737617e" providerId="ADAL" clId="{B1A050D8-2609-4CA8-BCFB-E952E563FA62}" dt="2022-10-22T00:40:29.126" v="1596" actId="26606"/>
          <ac:graphicFrameMkLst>
            <pc:docMk/>
            <pc:sldMk cId="1026227330" sldId="264"/>
            <ac:graphicFrameMk id="21" creationId="{6B196235-2E7C-F4F8-B9B8-29FCA66BB58C}"/>
          </ac:graphicFrameMkLst>
        </pc:graphicFrameChg>
      </pc:sldChg>
      <pc:sldChg chg="modSp new del mod">
        <pc:chgData name="Courtney Pickett" userId="32bd0443-d871-4b37-882f-2552e737617e" providerId="ADAL" clId="{B1A050D8-2609-4CA8-BCFB-E952E563FA62}" dt="2022-10-22T00:14:19.635" v="721" actId="680"/>
        <pc:sldMkLst>
          <pc:docMk/>
          <pc:sldMk cId="1161197200" sldId="265"/>
        </pc:sldMkLst>
        <pc:spChg chg="mod">
          <ac:chgData name="Courtney Pickett" userId="32bd0443-d871-4b37-882f-2552e737617e" providerId="ADAL" clId="{B1A050D8-2609-4CA8-BCFB-E952E563FA62}" dt="2022-10-22T00:14:19.119" v="720"/>
          <ac:spMkLst>
            <pc:docMk/>
            <pc:sldMk cId="1161197200" sldId="265"/>
            <ac:spMk id="3" creationId="{BE299F84-E3D1-3B04-E9AA-60FCDC035E38}"/>
          </ac:spMkLst>
        </pc:spChg>
      </pc:sldChg>
      <pc:sldChg chg="addSp delSp modSp new mod setBg modNotesTx">
        <pc:chgData name="Courtney Pickett" userId="32bd0443-d871-4b37-882f-2552e737617e" providerId="ADAL" clId="{B1A050D8-2609-4CA8-BCFB-E952E563FA62}" dt="2022-10-22T00:22:36.754" v="952" actId="20577"/>
        <pc:sldMkLst>
          <pc:docMk/>
          <pc:sldMk cId="3740419257" sldId="265"/>
        </pc:sldMkLst>
        <pc:spChg chg="mod">
          <ac:chgData name="Courtney Pickett" userId="32bd0443-d871-4b37-882f-2552e737617e" providerId="ADAL" clId="{B1A050D8-2609-4CA8-BCFB-E952E563FA62}" dt="2022-10-22T00:18:40.290" v="902" actId="26606"/>
          <ac:spMkLst>
            <pc:docMk/>
            <pc:sldMk cId="3740419257" sldId="265"/>
            <ac:spMk id="2" creationId="{2C262B58-6206-DD38-1742-B2CDCBF050CD}"/>
          </ac:spMkLst>
        </pc:spChg>
        <pc:spChg chg="add del mod">
          <ac:chgData name="Courtney Pickett" userId="32bd0443-d871-4b37-882f-2552e737617e" providerId="ADAL" clId="{B1A050D8-2609-4CA8-BCFB-E952E563FA62}" dt="2022-10-22T00:22:36.754" v="952" actId="20577"/>
          <ac:spMkLst>
            <pc:docMk/>
            <pc:sldMk cId="3740419257" sldId="265"/>
            <ac:spMk id="3" creationId="{3603DFF0-049D-543B-EBC4-E61A9CE6632D}"/>
          </ac:spMkLst>
        </pc:spChg>
        <pc:spChg chg="add del">
          <ac:chgData name="Courtney Pickett" userId="32bd0443-d871-4b37-882f-2552e737617e" providerId="ADAL" clId="{B1A050D8-2609-4CA8-BCFB-E952E563FA62}" dt="2022-10-22T00:17:06.698" v="808" actId="26606"/>
          <ac:spMkLst>
            <pc:docMk/>
            <pc:sldMk cId="3740419257" sldId="265"/>
            <ac:spMk id="9" creationId="{BACC6370-2D7E-4714-9D71-7542949D7D5D}"/>
          </ac:spMkLst>
        </pc:spChg>
        <pc:spChg chg="add">
          <ac:chgData name="Courtney Pickett" userId="32bd0443-d871-4b37-882f-2552e737617e" providerId="ADAL" clId="{B1A050D8-2609-4CA8-BCFB-E952E563FA62}" dt="2022-10-22T00:18:40.290" v="902" actId="26606"/>
          <ac:spMkLst>
            <pc:docMk/>
            <pc:sldMk cId="3740419257" sldId="265"/>
            <ac:spMk id="10" creationId="{59A309A7-1751-4ABE-A3C1-EEC40366AD89}"/>
          </ac:spMkLst>
        </pc:spChg>
        <pc:spChg chg="add del">
          <ac:chgData name="Courtney Pickett" userId="32bd0443-d871-4b37-882f-2552e737617e" providerId="ADAL" clId="{B1A050D8-2609-4CA8-BCFB-E952E563FA62}" dt="2022-10-22T00:17:06.698" v="808" actId="26606"/>
          <ac:spMkLst>
            <pc:docMk/>
            <pc:sldMk cId="3740419257" sldId="265"/>
            <ac:spMk id="11" creationId="{F68B3F68-107C-434F-AA38-110D5EA91B85}"/>
          </ac:spMkLst>
        </pc:spChg>
        <pc:spChg chg="add">
          <ac:chgData name="Courtney Pickett" userId="32bd0443-d871-4b37-882f-2552e737617e" providerId="ADAL" clId="{B1A050D8-2609-4CA8-BCFB-E952E563FA62}" dt="2022-10-22T00:18:40.290" v="902" actId="26606"/>
          <ac:spMkLst>
            <pc:docMk/>
            <pc:sldMk cId="3740419257" sldId="265"/>
            <ac:spMk id="12" creationId="{967D8EB6-EAE1-4F9C-B398-83321E287204}"/>
          </ac:spMkLst>
        </pc:spChg>
        <pc:spChg chg="add del">
          <ac:chgData name="Courtney Pickett" userId="32bd0443-d871-4b37-882f-2552e737617e" providerId="ADAL" clId="{B1A050D8-2609-4CA8-BCFB-E952E563FA62}" dt="2022-10-22T00:17:06.698" v="808" actId="26606"/>
          <ac:spMkLst>
            <pc:docMk/>
            <pc:sldMk cId="3740419257" sldId="265"/>
            <ac:spMk id="13" creationId="{AAD0DBB9-1A4B-4391-81D4-CB19F9AB918A}"/>
          </ac:spMkLst>
        </pc:spChg>
        <pc:spChg chg="add del">
          <ac:chgData name="Courtney Pickett" userId="32bd0443-d871-4b37-882f-2552e737617e" providerId="ADAL" clId="{B1A050D8-2609-4CA8-BCFB-E952E563FA62}" dt="2022-10-22T00:17:06.698" v="808" actId="26606"/>
          <ac:spMkLst>
            <pc:docMk/>
            <pc:sldMk cId="3740419257" sldId="265"/>
            <ac:spMk id="15" creationId="{063BBA22-50EA-4C4D-BE05-F1CE4E63AA56}"/>
          </ac:spMkLst>
        </pc:spChg>
        <pc:graphicFrameChg chg="add del">
          <ac:chgData name="Courtney Pickett" userId="32bd0443-d871-4b37-882f-2552e737617e" providerId="ADAL" clId="{B1A050D8-2609-4CA8-BCFB-E952E563FA62}" dt="2022-10-22T00:17:06.698" v="808" actId="26606"/>
          <ac:graphicFrameMkLst>
            <pc:docMk/>
            <pc:sldMk cId="3740419257" sldId="265"/>
            <ac:graphicFrameMk id="5" creationId="{39B49AB3-56F2-A4B6-50A4-18CF3DB42C42}"/>
          </ac:graphicFrameMkLst>
        </pc:graphicFrameChg>
        <pc:picChg chg="add mod">
          <ac:chgData name="Courtney Pickett" userId="32bd0443-d871-4b37-882f-2552e737617e" providerId="ADAL" clId="{B1A050D8-2609-4CA8-BCFB-E952E563FA62}" dt="2022-10-22T00:19:05.121" v="906" actId="1076"/>
          <ac:picMkLst>
            <pc:docMk/>
            <pc:sldMk cId="3740419257" sldId="265"/>
            <ac:picMk id="7" creationId="{E17C2727-5163-77F0-33D7-0BF3DC72FC88}"/>
          </ac:picMkLst>
        </pc:picChg>
      </pc:sldChg>
      <pc:sldChg chg="addSp delSp modSp new mod setBg">
        <pc:chgData name="Courtney Pickett" userId="32bd0443-d871-4b37-882f-2552e737617e" providerId="ADAL" clId="{B1A050D8-2609-4CA8-BCFB-E952E563FA62}" dt="2022-10-22T00:51:29.583" v="1713"/>
        <pc:sldMkLst>
          <pc:docMk/>
          <pc:sldMk cId="2802977783" sldId="266"/>
        </pc:sldMkLst>
        <pc:spChg chg="mod">
          <ac:chgData name="Courtney Pickett" userId="32bd0443-d871-4b37-882f-2552e737617e" providerId="ADAL" clId="{B1A050D8-2609-4CA8-BCFB-E952E563FA62}" dt="2022-10-22T00:40:10.354" v="1595" actId="26606"/>
          <ac:spMkLst>
            <pc:docMk/>
            <pc:sldMk cId="2802977783" sldId="266"/>
            <ac:spMk id="2" creationId="{9E4D076F-EB63-BBC7-4832-44D1789B65B1}"/>
          </ac:spMkLst>
        </pc:spChg>
        <pc:spChg chg="del mod">
          <ac:chgData name="Courtney Pickett" userId="32bd0443-d871-4b37-882f-2552e737617e" providerId="ADAL" clId="{B1A050D8-2609-4CA8-BCFB-E952E563FA62}" dt="2022-10-22T00:37:29.836" v="1556" actId="26606"/>
          <ac:spMkLst>
            <pc:docMk/>
            <pc:sldMk cId="2802977783" sldId="266"/>
            <ac:spMk id="3" creationId="{16078C2A-EC3C-05AC-378B-7A1272A0F642}"/>
          </ac:spMkLst>
        </pc:spChg>
        <pc:spChg chg="add">
          <ac:chgData name="Courtney Pickett" userId="32bd0443-d871-4b37-882f-2552e737617e" providerId="ADAL" clId="{B1A050D8-2609-4CA8-BCFB-E952E563FA62}" dt="2022-10-22T00:40:10.354" v="1595" actId="26606"/>
          <ac:spMkLst>
            <pc:docMk/>
            <pc:sldMk cId="2802977783" sldId="266"/>
            <ac:spMk id="10" creationId="{BACC6370-2D7E-4714-9D71-7542949D7D5D}"/>
          </ac:spMkLst>
        </pc:spChg>
        <pc:spChg chg="add">
          <ac:chgData name="Courtney Pickett" userId="32bd0443-d871-4b37-882f-2552e737617e" providerId="ADAL" clId="{B1A050D8-2609-4CA8-BCFB-E952E563FA62}" dt="2022-10-22T00:40:10.354" v="1595" actId="26606"/>
          <ac:spMkLst>
            <pc:docMk/>
            <pc:sldMk cId="2802977783" sldId="266"/>
            <ac:spMk id="12" creationId="{F68B3F68-107C-434F-AA38-110D5EA91B85}"/>
          </ac:spMkLst>
        </pc:spChg>
        <pc:spChg chg="add">
          <ac:chgData name="Courtney Pickett" userId="32bd0443-d871-4b37-882f-2552e737617e" providerId="ADAL" clId="{B1A050D8-2609-4CA8-BCFB-E952E563FA62}" dt="2022-10-22T00:40:10.354" v="1595" actId="26606"/>
          <ac:spMkLst>
            <pc:docMk/>
            <pc:sldMk cId="2802977783" sldId="266"/>
            <ac:spMk id="14" creationId="{AAD0DBB9-1A4B-4391-81D4-CB19F9AB918A}"/>
          </ac:spMkLst>
        </pc:spChg>
        <pc:spChg chg="add">
          <ac:chgData name="Courtney Pickett" userId="32bd0443-d871-4b37-882f-2552e737617e" providerId="ADAL" clId="{B1A050D8-2609-4CA8-BCFB-E952E563FA62}" dt="2022-10-22T00:40:10.354" v="1595" actId="26606"/>
          <ac:spMkLst>
            <pc:docMk/>
            <pc:sldMk cId="2802977783" sldId="266"/>
            <ac:spMk id="16" creationId="{063BBA22-50EA-4C4D-BE05-F1CE4E63AA56}"/>
          </ac:spMkLst>
        </pc:spChg>
        <pc:graphicFrameChg chg="add mod modGraphic">
          <ac:chgData name="Courtney Pickett" userId="32bd0443-d871-4b37-882f-2552e737617e" providerId="ADAL" clId="{B1A050D8-2609-4CA8-BCFB-E952E563FA62}" dt="2022-10-22T00:51:29.583" v="1713"/>
          <ac:graphicFrameMkLst>
            <pc:docMk/>
            <pc:sldMk cId="2802977783" sldId="266"/>
            <ac:graphicFrameMk id="5" creationId="{3C7B2F6B-42E9-6BF0-4966-04EFB9A15490}"/>
          </ac:graphicFrameMkLst>
        </pc:graphicFrameChg>
      </pc:sldChg>
      <pc:sldChg chg="modSp new del mod">
        <pc:chgData name="Courtney Pickett" userId="32bd0443-d871-4b37-882f-2552e737617e" providerId="ADAL" clId="{B1A050D8-2609-4CA8-BCFB-E952E563FA62}" dt="2022-10-22T00:57:37.536" v="1756" actId="47"/>
        <pc:sldMkLst>
          <pc:docMk/>
          <pc:sldMk cId="1576634455" sldId="267"/>
        </pc:sldMkLst>
        <pc:spChg chg="mod">
          <ac:chgData name="Courtney Pickett" userId="32bd0443-d871-4b37-882f-2552e737617e" providerId="ADAL" clId="{B1A050D8-2609-4CA8-BCFB-E952E563FA62}" dt="2022-10-22T00:56:45.348" v="1750" actId="313"/>
          <ac:spMkLst>
            <pc:docMk/>
            <pc:sldMk cId="1576634455" sldId="267"/>
            <ac:spMk id="2" creationId="{B881239C-CECC-8BE6-8944-FDA5E2566019}"/>
          </ac:spMkLst>
        </pc:spChg>
      </pc:sldChg>
      <pc:sldChg chg="addSp delSp modSp add mod">
        <pc:chgData name="Courtney Pickett" userId="32bd0443-d871-4b37-882f-2552e737617e" providerId="ADAL" clId="{B1A050D8-2609-4CA8-BCFB-E952E563FA62}" dt="2022-10-22T01:02:44.576" v="2175"/>
        <pc:sldMkLst>
          <pc:docMk/>
          <pc:sldMk cId="991124795" sldId="268"/>
        </pc:sldMkLst>
        <pc:spChg chg="mod">
          <ac:chgData name="Courtney Pickett" userId="32bd0443-d871-4b37-882f-2552e737617e" providerId="ADAL" clId="{B1A050D8-2609-4CA8-BCFB-E952E563FA62}" dt="2022-10-22T01:02:44.576" v="2175"/>
          <ac:spMkLst>
            <pc:docMk/>
            <pc:sldMk cId="991124795" sldId="268"/>
            <ac:spMk id="2" creationId="{9E4D076F-EB63-BBC7-4832-44D1789B65B1}"/>
          </ac:spMkLst>
        </pc:spChg>
        <pc:spChg chg="add mod">
          <ac:chgData name="Courtney Pickett" userId="32bd0443-d871-4b37-882f-2552e737617e" providerId="ADAL" clId="{B1A050D8-2609-4CA8-BCFB-E952E563FA62}" dt="2022-10-22T01:02:17.817" v="2170" actId="1076"/>
          <ac:spMkLst>
            <pc:docMk/>
            <pc:sldMk cId="991124795" sldId="268"/>
            <ac:spMk id="4" creationId="{7675FAAB-A2D8-239D-2EEE-266047A70CE1}"/>
          </ac:spMkLst>
        </pc:spChg>
        <pc:graphicFrameChg chg="del">
          <ac:chgData name="Courtney Pickett" userId="32bd0443-d871-4b37-882f-2552e737617e" providerId="ADAL" clId="{B1A050D8-2609-4CA8-BCFB-E952E563FA62}" dt="2022-10-22T00:57:24.698" v="1753" actId="478"/>
          <ac:graphicFrameMkLst>
            <pc:docMk/>
            <pc:sldMk cId="991124795" sldId="268"/>
            <ac:graphicFrameMk id="5" creationId="{3C7B2F6B-42E9-6BF0-4966-04EFB9A15490}"/>
          </ac:graphicFrameMkLst>
        </pc:graphicFrameChg>
      </pc:sldChg>
      <pc:sldChg chg="modSp add mod modNotesTx">
        <pc:chgData name="Courtney Pickett" userId="32bd0443-d871-4b37-882f-2552e737617e" providerId="ADAL" clId="{B1A050D8-2609-4CA8-BCFB-E952E563FA62}" dt="2022-10-22T01:04:43.638" v="2304" actId="1076"/>
        <pc:sldMkLst>
          <pc:docMk/>
          <pc:sldMk cId="2546345370" sldId="269"/>
        </pc:sldMkLst>
        <pc:spChg chg="mod">
          <ac:chgData name="Courtney Pickett" userId="32bd0443-d871-4b37-882f-2552e737617e" providerId="ADAL" clId="{B1A050D8-2609-4CA8-BCFB-E952E563FA62}" dt="2022-10-22T01:02:59.604" v="2194" actId="313"/>
          <ac:spMkLst>
            <pc:docMk/>
            <pc:sldMk cId="2546345370" sldId="269"/>
            <ac:spMk id="2" creationId="{9E4D076F-EB63-BBC7-4832-44D1789B65B1}"/>
          </ac:spMkLst>
        </pc:spChg>
        <pc:spChg chg="mod">
          <ac:chgData name="Courtney Pickett" userId="32bd0443-d871-4b37-882f-2552e737617e" providerId="ADAL" clId="{B1A050D8-2609-4CA8-BCFB-E952E563FA62}" dt="2022-10-22T01:04:43.638" v="2304" actId="1076"/>
          <ac:spMkLst>
            <pc:docMk/>
            <pc:sldMk cId="2546345370" sldId="269"/>
            <ac:spMk id="4" creationId="{7675FAAB-A2D8-239D-2EEE-266047A70CE1}"/>
          </ac:spMkLst>
        </pc:spChg>
      </pc:sldChg>
      <pc:sldChg chg="modSp add mod">
        <pc:chgData name="Courtney Pickett" userId="32bd0443-d871-4b37-882f-2552e737617e" providerId="ADAL" clId="{B1A050D8-2609-4CA8-BCFB-E952E563FA62}" dt="2022-10-22T01:09:56.392" v="2639" actId="20577"/>
        <pc:sldMkLst>
          <pc:docMk/>
          <pc:sldMk cId="1129971393" sldId="270"/>
        </pc:sldMkLst>
        <pc:spChg chg="mod">
          <ac:chgData name="Courtney Pickett" userId="32bd0443-d871-4b37-882f-2552e737617e" providerId="ADAL" clId="{B1A050D8-2609-4CA8-BCFB-E952E563FA62}" dt="2022-10-22T01:07:02.409" v="2312" actId="20577"/>
          <ac:spMkLst>
            <pc:docMk/>
            <pc:sldMk cId="1129971393" sldId="270"/>
            <ac:spMk id="2" creationId="{9E4D076F-EB63-BBC7-4832-44D1789B65B1}"/>
          </ac:spMkLst>
        </pc:spChg>
        <pc:spChg chg="mod">
          <ac:chgData name="Courtney Pickett" userId="32bd0443-d871-4b37-882f-2552e737617e" providerId="ADAL" clId="{B1A050D8-2609-4CA8-BCFB-E952E563FA62}" dt="2022-10-22T01:09:56.392" v="2639" actId="20577"/>
          <ac:spMkLst>
            <pc:docMk/>
            <pc:sldMk cId="1129971393" sldId="270"/>
            <ac:spMk id="4" creationId="{7675FAAB-A2D8-239D-2EEE-266047A70CE1}"/>
          </ac:spMkLst>
        </pc:spChg>
      </pc:sldChg>
      <pc:sldChg chg="new del">
        <pc:chgData name="Courtney Pickett" userId="32bd0443-d871-4b37-882f-2552e737617e" providerId="ADAL" clId="{B1A050D8-2609-4CA8-BCFB-E952E563FA62}" dt="2022-10-22T01:10:50.503" v="2641" actId="47"/>
        <pc:sldMkLst>
          <pc:docMk/>
          <pc:sldMk cId="875762172" sldId="271"/>
        </pc:sldMkLst>
      </pc:sldChg>
      <pc:sldChg chg="addSp delSp modSp add mod">
        <pc:chgData name="Courtney Pickett" userId="32bd0443-d871-4b37-882f-2552e737617e" providerId="ADAL" clId="{B1A050D8-2609-4CA8-BCFB-E952E563FA62}" dt="2022-10-22T01:14:00.197" v="2670" actId="14100"/>
        <pc:sldMkLst>
          <pc:docMk/>
          <pc:sldMk cId="2891038458" sldId="271"/>
        </pc:sldMkLst>
        <pc:spChg chg="mod">
          <ac:chgData name="Courtney Pickett" userId="32bd0443-d871-4b37-882f-2552e737617e" providerId="ADAL" clId="{B1A050D8-2609-4CA8-BCFB-E952E563FA62}" dt="2022-10-22T01:11:00.387" v="2654" actId="20577"/>
          <ac:spMkLst>
            <pc:docMk/>
            <pc:sldMk cId="2891038458" sldId="271"/>
            <ac:spMk id="2" creationId="{9E4D076F-EB63-BBC7-4832-44D1789B65B1}"/>
          </ac:spMkLst>
        </pc:spChg>
        <pc:spChg chg="add del">
          <ac:chgData name="Courtney Pickett" userId="32bd0443-d871-4b37-882f-2552e737617e" providerId="ADAL" clId="{B1A050D8-2609-4CA8-BCFB-E952E563FA62}" dt="2022-10-22T01:13:25.275" v="2660"/>
          <ac:spMkLst>
            <pc:docMk/>
            <pc:sldMk cId="2891038458" sldId="271"/>
            <ac:spMk id="3" creationId="{094B7A19-8357-C78F-642F-851DBC4C25D4}"/>
          </ac:spMkLst>
        </pc:spChg>
        <pc:spChg chg="mod">
          <ac:chgData name="Courtney Pickett" userId="32bd0443-d871-4b37-882f-2552e737617e" providerId="ADAL" clId="{B1A050D8-2609-4CA8-BCFB-E952E563FA62}" dt="2022-10-22T01:14:00.197" v="2670" actId="14100"/>
          <ac:spMkLst>
            <pc:docMk/>
            <pc:sldMk cId="2891038458" sldId="271"/>
            <ac:spMk id="4" creationId="{7675FAAB-A2D8-239D-2EEE-266047A70CE1}"/>
          </ac:spMkLst>
        </pc:spChg>
        <pc:spChg chg="add del">
          <ac:chgData name="Courtney Pickett" userId="32bd0443-d871-4b37-882f-2552e737617e" providerId="ADAL" clId="{B1A050D8-2609-4CA8-BCFB-E952E563FA62}" dt="2022-10-22T01:13:31.293" v="2663"/>
          <ac:spMkLst>
            <pc:docMk/>
            <pc:sldMk cId="2891038458" sldId="271"/>
            <ac:spMk id="5" creationId="{2602BBA9-AC44-A379-99F3-AC9E9DCC8AF7}"/>
          </ac:spMkLst>
        </pc:spChg>
        <pc:spChg chg="add del">
          <ac:chgData name="Courtney Pickett" userId="32bd0443-d871-4b37-882f-2552e737617e" providerId="ADAL" clId="{B1A050D8-2609-4CA8-BCFB-E952E563FA62}" dt="2022-10-22T01:13:55.231" v="2669" actId="478"/>
          <ac:spMkLst>
            <pc:docMk/>
            <pc:sldMk cId="2891038458" sldId="271"/>
            <ac:spMk id="6" creationId="{481F3EF4-6DF7-9075-AC0D-9469A3C59CD7}"/>
          </ac:spMkLst>
        </pc:spChg>
      </pc:sldChg>
      <pc:sldChg chg="modSp new mod">
        <pc:chgData name="Courtney Pickett" userId="32bd0443-d871-4b37-882f-2552e737617e" providerId="ADAL" clId="{B1A050D8-2609-4CA8-BCFB-E952E563FA62}" dt="2022-10-22T03:10:49.161" v="2682"/>
        <pc:sldMkLst>
          <pc:docMk/>
          <pc:sldMk cId="544774500" sldId="272"/>
        </pc:sldMkLst>
        <pc:spChg chg="mod">
          <ac:chgData name="Courtney Pickett" userId="32bd0443-d871-4b37-882f-2552e737617e" providerId="ADAL" clId="{B1A050D8-2609-4CA8-BCFB-E952E563FA62}" dt="2022-10-22T03:10:47.056" v="2681" actId="20577"/>
          <ac:spMkLst>
            <pc:docMk/>
            <pc:sldMk cId="544774500" sldId="272"/>
            <ac:spMk id="2" creationId="{9D0D7583-D30E-145C-1F49-AA82D90E3908}"/>
          </ac:spMkLst>
        </pc:spChg>
        <pc:spChg chg="mod">
          <ac:chgData name="Courtney Pickett" userId="32bd0443-d871-4b37-882f-2552e737617e" providerId="ADAL" clId="{B1A050D8-2609-4CA8-BCFB-E952E563FA62}" dt="2022-10-22T03:10:49.161" v="2682"/>
          <ac:spMkLst>
            <pc:docMk/>
            <pc:sldMk cId="544774500" sldId="272"/>
            <ac:spMk id="3" creationId="{85F9FAE4-31A7-B040-15C7-9A26DF32FD2B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16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2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16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2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899AA20-DD8B-46F2-B0F8-A5EBF2540ED6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41A78C2-721E-4B9B-B380-467FCCEBE089}">
      <dgm:prSet/>
      <dgm:spPr/>
      <dgm:t>
        <a:bodyPr/>
        <a:lstStyle/>
        <a:p>
          <a:r>
            <a:rPr lang="en-GB"/>
            <a:t>When a student doesn’t use references or uses them incorrectly it can be known as plagiarism. </a:t>
          </a:r>
          <a:endParaRPr lang="en-US"/>
        </a:p>
      </dgm:t>
    </dgm:pt>
    <dgm:pt modelId="{CBBC2CAD-976E-496B-A066-D582C0B46D81}" type="parTrans" cxnId="{A614150A-EF19-4659-8608-6BC90E2284B0}">
      <dgm:prSet/>
      <dgm:spPr/>
      <dgm:t>
        <a:bodyPr/>
        <a:lstStyle/>
        <a:p>
          <a:endParaRPr lang="en-US"/>
        </a:p>
      </dgm:t>
    </dgm:pt>
    <dgm:pt modelId="{34CDC13A-BC63-49AA-913B-82872D7A05CF}" type="sibTrans" cxnId="{A614150A-EF19-4659-8608-6BC90E2284B0}">
      <dgm:prSet/>
      <dgm:spPr/>
      <dgm:t>
        <a:bodyPr/>
        <a:lstStyle/>
        <a:p>
          <a:endParaRPr lang="en-US"/>
        </a:p>
      </dgm:t>
    </dgm:pt>
    <dgm:pt modelId="{8F620339-415F-451A-8A53-AC23C3736620}">
      <dgm:prSet/>
      <dgm:spPr/>
      <dgm:t>
        <a:bodyPr/>
        <a:lstStyle/>
        <a:p>
          <a:r>
            <a:rPr lang="en-GB"/>
            <a:t>Plagiarism is </a:t>
          </a:r>
          <a:r>
            <a:rPr lang="en-US"/>
            <a:t>presenting someone else’s work or ideas as your own, with or without their consent, by incorporating it into your work without full acknowledgement. Oxford Students, (2022) </a:t>
          </a:r>
        </a:p>
      </dgm:t>
    </dgm:pt>
    <dgm:pt modelId="{A6F8611E-DB27-403D-847B-5F7593F47E32}" type="parTrans" cxnId="{794BF715-7257-420F-8526-3A1202E7EBB3}">
      <dgm:prSet/>
      <dgm:spPr/>
      <dgm:t>
        <a:bodyPr/>
        <a:lstStyle/>
        <a:p>
          <a:endParaRPr lang="en-US"/>
        </a:p>
      </dgm:t>
    </dgm:pt>
    <dgm:pt modelId="{6A0D0C56-13D0-4ABA-9F03-D2A947F7429C}" type="sibTrans" cxnId="{794BF715-7257-420F-8526-3A1202E7EBB3}">
      <dgm:prSet/>
      <dgm:spPr/>
      <dgm:t>
        <a:bodyPr/>
        <a:lstStyle/>
        <a:p>
          <a:endParaRPr lang="en-US"/>
        </a:p>
      </dgm:t>
    </dgm:pt>
    <dgm:pt modelId="{E56DBF84-0A60-4758-8D7E-5BEEA457607F}" type="pres">
      <dgm:prSet presAssocID="{6899AA20-DD8B-46F2-B0F8-A5EBF2540ED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EB213E0-8A5C-4BB1-A692-15B56D33EF49}" type="pres">
      <dgm:prSet presAssocID="{F41A78C2-721E-4B9B-B380-467FCCEBE089}" presName="hierRoot1" presStyleCnt="0"/>
      <dgm:spPr/>
    </dgm:pt>
    <dgm:pt modelId="{36B59257-9C88-467F-AFD6-084D5ABBE3CD}" type="pres">
      <dgm:prSet presAssocID="{F41A78C2-721E-4B9B-B380-467FCCEBE089}" presName="composite" presStyleCnt="0"/>
      <dgm:spPr/>
    </dgm:pt>
    <dgm:pt modelId="{1B99B884-895D-406A-B349-AF54BFDB3A38}" type="pres">
      <dgm:prSet presAssocID="{F41A78C2-721E-4B9B-B380-467FCCEBE089}" presName="background" presStyleLbl="node0" presStyleIdx="0" presStyleCnt="2"/>
      <dgm:spPr/>
    </dgm:pt>
    <dgm:pt modelId="{47F81212-1605-4079-8603-B41EC9E96C4D}" type="pres">
      <dgm:prSet presAssocID="{F41A78C2-721E-4B9B-B380-467FCCEBE089}" presName="text" presStyleLbl="fgAcc0" presStyleIdx="0" presStyleCnt="2">
        <dgm:presLayoutVars>
          <dgm:chPref val="3"/>
        </dgm:presLayoutVars>
      </dgm:prSet>
      <dgm:spPr/>
    </dgm:pt>
    <dgm:pt modelId="{F0C8AC7A-6173-49A8-989A-E8EF620E18D8}" type="pres">
      <dgm:prSet presAssocID="{F41A78C2-721E-4B9B-B380-467FCCEBE089}" presName="hierChild2" presStyleCnt="0"/>
      <dgm:spPr/>
    </dgm:pt>
    <dgm:pt modelId="{2E57E3CC-48C6-4D00-9210-6C832EB0D67F}" type="pres">
      <dgm:prSet presAssocID="{8F620339-415F-451A-8A53-AC23C3736620}" presName="hierRoot1" presStyleCnt="0"/>
      <dgm:spPr/>
    </dgm:pt>
    <dgm:pt modelId="{82E6FEA4-3BC5-405A-9748-B3C08BBE9B58}" type="pres">
      <dgm:prSet presAssocID="{8F620339-415F-451A-8A53-AC23C3736620}" presName="composite" presStyleCnt="0"/>
      <dgm:spPr/>
    </dgm:pt>
    <dgm:pt modelId="{3A6D06B3-CBD8-4202-B4CA-95EBCF4142E7}" type="pres">
      <dgm:prSet presAssocID="{8F620339-415F-451A-8A53-AC23C3736620}" presName="background" presStyleLbl="node0" presStyleIdx="1" presStyleCnt="2"/>
      <dgm:spPr/>
    </dgm:pt>
    <dgm:pt modelId="{CA2D1074-AFA8-4FC3-AEE2-F9C4C52A6C2E}" type="pres">
      <dgm:prSet presAssocID="{8F620339-415F-451A-8A53-AC23C3736620}" presName="text" presStyleLbl="fgAcc0" presStyleIdx="1" presStyleCnt="2">
        <dgm:presLayoutVars>
          <dgm:chPref val="3"/>
        </dgm:presLayoutVars>
      </dgm:prSet>
      <dgm:spPr/>
    </dgm:pt>
    <dgm:pt modelId="{2EF56A5C-E229-4DE3-AFD9-6DB2ADD8B8AE}" type="pres">
      <dgm:prSet presAssocID="{8F620339-415F-451A-8A53-AC23C3736620}" presName="hierChild2" presStyleCnt="0"/>
      <dgm:spPr/>
    </dgm:pt>
  </dgm:ptLst>
  <dgm:cxnLst>
    <dgm:cxn modelId="{53703F03-8262-412F-BA11-9CBAB8F09631}" type="presOf" srcId="{8F620339-415F-451A-8A53-AC23C3736620}" destId="{CA2D1074-AFA8-4FC3-AEE2-F9C4C52A6C2E}" srcOrd="0" destOrd="0" presId="urn:microsoft.com/office/officeart/2005/8/layout/hierarchy1"/>
    <dgm:cxn modelId="{A614150A-EF19-4659-8608-6BC90E2284B0}" srcId="{6899AA20-DD8B-46F2-B0F8-A5EBF2540ED6}" destId="{F41A78C2-721E-4B9B-B380-467FCCEBE089}" srcOrd="0" destOrd="0" parTransId="{CBBC2CAD-976E-496B-A066-D582C0B46D81}" sibTransId="{34CDC13A-BC63-49AA-913B-82872D7A05CF}"/>
    <dgm:cxn modelId="{794BF715-7257-420F-8526-3A1202E7EBB3}" srcId="{6899AA20-DD8B-46F2-B0F8-A5EBF2540ED6}" destId="{8F620339-415F-451A-8A53-AC23C3736620}" srcOrd="1" destOrd="0" parTransId="{A6F8611E-DB27-403D-847B-5F7593F47E32}" sibTransId="{6A0D0C56-13D0-4ABA-9F03-D2A947F7429C}"/>
    <dgm:cxn modelId="{DDBEDE36-C1CC-41AA-9DDF-502341829515}" type="presOf" srcId="{F41A78C2-721E-4B9B-B380-467FCCEBE089}" destId="{47F81212-1605-4079-8603-B41EC9E96C4D}" srcOrd="0" destOrd="0" presId="urn:microsoft.com/office/officeart/2005/8/layout/hierarchy1"/>
    <dgm:cxn modelId="{7161998B-5FC0-4C00-8F5C-90ADD0303FEF}" type="presOf" srcId="{6899AA20-DD8B-46F2-B0F8-A5EBF2540ED6}" destId="{E56DBF84-0A60-4758-8D7E-5BEEA457607F}" srcOrd="0" destOrd="0" presId="urn:microsoft.com/office/officeart/2005/8/layout/hierarchy1"/>
    <dgm:cxn modelId="{79DCAAB3-AE44-4E7B-8D19-520D7DC15937}" type="presParOf" srcId="{E56DBF84-0A60-4758-8D7E-5BEEA457607F}" destId="{3EB213E0-8A5C-4BB1-A692-15B56D33EF49}" srcOrd="0" destOrd="0" presId="urn:microsoft.com/office/officeart/2005/8/layout/hierarchy1"/>
    <dgm:cxn modelId="{EC26CD22-0EF2-40A6-A3CD-76C3EB32529B}" type="presParOf" srcId="{3EB213E0-8A5C-4BB1-A692-15B56D33EF49}" destId="{36B59257-9C88-467F-AFD6-084D5ABBE3CD}" srcOrd="0" destOrd="0" presId="urn:microsoft.com/office/officeart/2005/8/layout/hierarchy1"/>
    <dgm:cxn modelId="{09261DB7-F034-45F7-BF91-DE06528354A4}" type="presParOf" srcId="{36B59257-9C88-467F-AFD6-084D5ABBE3CD}" destId="{1B99B884-895D-406A-B349-AF54BFDB3A38}" srcOrd="0" destOrd="0" presId="urn:microsoft.com/office/officeart/2005/8/layout/hierarchy1"/>
    <dgm:cxn modelId="{C4B8B316-C2BD-4125-899F-65A425D7B3B5}" type="presParOf" srcId="{36B59257-9C88-467F-AFD6-084D5ABBE3CD}" destId="{47F81212-1605-4079-8603-B41EC9E96C4D}" srcOrd="1" destOrd="0" presId="urn:microsoft.com/office/officeart/2005/8/layout/hierarchy1"/>
    <dgm:cxn modelId="{224FE9A7-DC8F-435D-B4D7-FB9A844EBCAC}" type="presParOf" srcId="{3EB213E0-8A5C-4BB1-A692-15B56D33EF49}" destId="{F0C8AC7A-6173-49A8-989A-E8EF620E18D8}" srcOrd="1" destOrd="0" presId="urn:microsoft.com/office/officeart/2005/8/layout/hierarchy1"/>
    <dgm:cxn modelId="{3F4B9803-5F91-41A4-804A-17A6EC7878BA}" type="presParOf" srcId="{E56DBF84-0A60-4758-8D7E-5BEEA457607F}" destId="{2E57E3CC-48C6-4D00-9210-6C832EB0D67F}" srcOrd="1" destOrd="0" presId="urn:microsoft.com/office/officeart/2005/8/layout/hierarchy1"/>
    <dgm:cxn modelId="{15A6AC9F-ABC3-496B-9C91-32D837DEAC74}" type="presParOf" srcId="{2E57E3CC-48C6-4D00-9210-6C832EB0D67F}" destId="{82E6FEA4-3BC5-405A-9748-B3C08BBE9B58}" srcOrd="0" destOrd="0" presId="urn:microsoft.com/office/officeart/2005/8/layout/hierarchy1"/>
    <dgm:cxn modelId="{4A862918-F926-45D3-869D-9F8FF8D784EA}" type="presParOf" srcId="{82E6FEA4-3BC5-405A-9748-B3C08BBE9B58}" destId="{3A6D06B3-CBD8-4202-B4CA-95EBCF4142E7}" srcOrd="0" destOrd="0" presId="urn:microsoft.com/office/officeart/2005/8/layout/hierarchy1"/>
    <dgm:cxn modelId="{5A2AA798-1F75-4ABA-B664-6FD34B98ABFB}" type="presParOf" srcId="{82E6FEA4-3BC5-405A-9748-B3C08BBE9B58}" destId="{CA2D1074-AFA8-4FC3-AEE2-F9C4C52A6C2E}" srcOrd="1" destOrd="0" presId="urn:microsoft.com/office/officeart/2005/8/layout/hierarchy1"/>
    <dgm:cxn modelId="{1CC8DEF4-DC20-44DB-B105-C971073EDE07}" type="presParOf" srcId="{2E57E3CC-48C6-4D00-9210-6C832EB0D67F}" destId="{2EF56A5C-E229-4DE3-AFD9-6DB2ADD8B8A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F7CDB53-BABE-43FE-9DC4-ACB229F5ADA9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8B8F9A7-917F-423F-B568-D74C8CF53D2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Ensure you are using the correct referencing technique to avoid academic misconduct.</a:t>
          </a:r>
          <a:endParaRPr lang="en-US"/>
        </a:p>
      </dgm:t>
    </dgm:pt>
    <dgm:pt modelId="{C146709B-1E64-4954-A0CA-35FAFD2AF8F4}" type="parTrans" cxnId="{8862508D-E534-4E33-B87C-235F1EDEADE3}">
      <dgm:prSet/>
      <dgm:spPr/>
      <dgm:t>
        <a:bodyPr/>
        <a:lstStyle/>
        <a:p>
          <a:endParaRPr lang="en-US" sz="1600"/>
        </a:p>
      </dgm:t>
    </dgm:pt>
    <dgm:pt modelId="{04E940D6-93E8-4C2F-9F80-BDB61DCBABA6}" type="sibTrans" cxnId="{8862508D-E534-4E33-B87C-235F1EDEADE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C0FEEA0-B6B8-45AD-987B-27DDD81AC8E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Paraphrase any information found online</a:t>
          </a:r>
          <a:endParaRPr lang="en-US"/>
        </a:p>
      </dgm:t>
    </dgm:pt>
    <dgm:pt modelId="{41439388-E2F2-43D4-B4BF-B624834BE57F}" type="parTrans" cxnId="{D54284E7-5C8B-4E22-A4E6-17397E8991B5}">
      <dgm:prSet/>
      <dgm:spPr/>
      <dgm:t>
        <a:bodyPr/>
        <a:lstStyle/>
        <a:p>
          <a:endParaRPr lang="en-US" sz="1600"/>
        </a:p>
      </dgm:t>
    </dgm:pt>
    <dgm:pt modelId="{6E6307DC-1A62-48A7-9CA4-087C879CAB9B}" type="sibTrans" cxnId="{D54284E7-5C8B-4E22-A4E6-17397E8991B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F5D49A5-0BBF-4488-BFAC-1608D0BA513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Use various resources to reference from</a:t>
          </a:r>
          <a:endParaRPr lang="en-US"/>
        </a:p>
      </dgm:t>
    </dgm:pt>
    <dgm:pt modelId="{DE5738F5-FBC4-4767-A650-391213DEEFDD}" type="parTrans" cxnId="{99B26EBA-450B-45E5-AE1B-28362E55F149}">
      <dgm:prSet/>
      <dgm:spPr/>
      <dgm:t>
        <a:bodyPr/>
        <a:lstStyle/>
        <a:p>
          <a:endParaRPr lang="en-US" sz="1600"/>
        </a:p>
      </dgm:t>
    </dgm:pt>
    <dgm:pt modelId="{1F361C02-4A00-4708-AFD5-90556E532357}" type="sibTrans" cxnId="{99B26EBA-450B-45E5-AE1B-28362E55F14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B8282CF-CC08-494C-9BF6-79309379614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Refer to Harvard referencing handbook </a:t>
          </a:r>
          <a:endParaRPr lang="en-US"/>
        </a:p>
      </dgm:t>
    </dgm:pt>
    <dgm:pt modelId="{9C13B3AC-668C-4748-8E92-8803704170E3}" type="parTrans" cxnId="{CBD8AC70-3008-49F3-88F4-FAFB0C426D9D}">
      <dgm:prSet/>
      <dgm:spPr/>
      <dgm:t>
        <a:bodyPr/>
        <a:lstStyle/>
        <a:p>
          <a:endParaRPr lang="en-US" sz="1600"/>
        </a:p>
      </dgm:t>
    </dgm:pt>
    <dgm:pt modelId="{94C53B12-024C-4AAF-A1B9-EFDDD0A7FB31}" type="sibTrans" cxnId="{CBD8AC70-3008-49F3-88F4-FAFB0C426D9D}">
      <dgm:prSet/>
      <dgm:spPr/>
      <dgm:t>
        <a:bodyPr/>
        <a:lstStyle/>
        <a:p>
          <a:endParaRPr lang="en-US"/>
        </a:p>
      </dgm:t>
    </dgm:pt>
    <dgm:pt modelId="{7FBD5843-7607-4146-9557-D73B55B3B35A}" type="pres">
      <dgm:prSet presAssocID="{7F7CDB53-BABE-43FE-9DC4-ACB229F5ADA9}" presName="root" presStyleCnt="0">
        <dgm:presLayoutVars>
          <dgm:dir/>
          <dgm:resizeHandles val="exact"/>
        </dgm:presLayoutVars>
      </dgm:prSet>
      <dgm:spPr/>
    </dgm:pt>
    <dgm:pt modelId="{69182BBB-6041-44D8-A63A-1183856FCFA7}" type="pres">
      <dgm:prSet presAssocID="{7F7CDB53-BABE-43FE-9DC4-ACB229F5ADA9}" presName="container" presStyleCnt="0">
        <dgm:presLayoutVars>
          <dgm:dir/>
          <dgm:resizeHandles val="exact"/>
        </dgm:presLayoutVars>
      </dgm:prSet>
      <dgm:spPr/>
    </dgm:pt>
    <dgm:pt modelId="{119283A2-E6AD-4F6D-A262-BE8CC7F08AA4}" type="pres">
      <dgm:prSet presAssocID="{C8B8F9A7-917F-423F-B568-D74C8CF53D2C}" presName="compNode" presStyleCnt="0"/>
      <dgm:spPr/>
    </dgm:pt>
    <dgm:pt modelId="{CD208398-5B2D-459F-BDED-F73DFD809EDE}" type="pres">
      <dgm:prSet presAssocID="{C8B8F9A7-917F-423F-B568-D74C8CF53D2C}" presName="iconBgRect" presStyleLbl="bgShp" presStyleIdx="0" presStyleCnt="4"/>
      <dgm:spPr/>
    </dgm:pt>
    <dgm:pt modelId="{81E7B424-BDD1-4CE5-9B9C-24798F3E2A87}" type="pres">
      <dgm:prSet presAssocID="{C8B8F9A7-917F-423F-B568-D74C8CF53D2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A92CF7BF-38C4-4D00-8C28-AEC82E01ECB0}" type="pres">
      <dgm:prSet presAssocID="{C8B8F9A7-917F-423F-B568-D74C8CF53D2C}" presName="spaceRect" presStyleCnt="0"/>
      <dgm:spPr/>
    </dgm:pt>
    <dgm:pt modelId="{9525FD5C-9EDF-41B4-87C1-B0DCD49A24A4}" type="pres">
      <dgm:prSet presAssocID="{C8B8F9A7-917F-423F-B568-D74C8CF53D2C}" presName="textRect" presStyleLbl="revTx" presStyleIdx="0" presStyleCnt="4">
        <dgm:presLayoutVars>
          <dgm:chMax val="1"/>
          <dgm:chPref val="1"/>
        </dgm:presLayoutVars>
      </dgm:prSet>
      <dgm:spPr/>
    </dgm:pt>
    <dgm:pt modelId="{C71E78FA-F3C9-463E-BE3B-FB83CCEAECB9}" type="pres">
      <dgm:prSet presAssocID="{04E940D6-93E8-4C2F-9F80-BDB61DCBABA6}" presName="sibTrans" presStyleLbl="sibTrans2D1" presStyleIdx="0" presStyleCnt="0"/>
      <dgm:spPr/>
    </dgm:pt>
    <dgm:pt modelId="{F692A9B2-678E-4910-8A99-75E174E07B1D}" type="pres">
      <dgm:prSet presAssocID="{FC0FEEA0-B6B8-45AD-987B-27DDD81AC8E6}" presName="compNode" presStyleCnt="0"/>
      <dgm:spPr/>
    </dgm:pt>
    <dgm:pt modelId="{587047C8-8A5E-437A-8CE9-D474D41A6DDA}" type="pres">
      <dgm:prSet presAssocID="{FC0FEEA0-B6B8-45AD-987B-27DDD81AC8E6}" presName="iconBgRect" presStyleLbl="bgShp" presStyleIdx="1" presStyleCnt="4"/>
      <dgm:spPr/>
    </dgm:pt>
    <dgm:pt modelId="{E804A157-4115-4D46-9D14-FC2C0202F464}" type="pres">
      <dgm:prSet presAssocID="{FC0FEEA0-B6B8-45AD-987B-27DDD81AC8E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D358F31C-8973-4F1B-B92F-22CC4A1DD173}" type="pres">
      <dgm:prSet presAssocID="{FC0FEEA0-B6B8-45AD-987B-27DDD81AC8E6}" presName="spaceRect" presStyleCnt="0"/>
      <dgm:spPr/>
    </dgm:pt>
    <dgm:pt modelId="{97BA9D40-C4D1-4594-A3B1-A50BE3B896F9}" type="pres">
      <dgm:prSet presAssocID="{FC0FEEA0-B6B8-45AD-987B-27DDD81AC8E6}" presName="textRect" presStyleLbl="revTx" presStyleIdx="1" presStyleCnt="4">
        <dgm:presLayoutVars>
          <dgm:chMax val="1"/>
          <dgm:chPref val="1"/>
        </dgm:presLayoutVars>
      </dgm:prSet>
      <dgm:spPr/>
    </dgm:pt>
    <dgm:pt modelId="{49D201C9-E552-44EB-B290-F15BB932EEA7}" type="pres">
      <dgm:prSet presAssocID="{6E6307DC-1A62-48A7-9CA4-087C879CAB9B}" presName="sibTrans" presStyleLbl="sibTrans2D1" presStyleIdx="0" presStyleCnt="0"/>
      <dgm:spPr/>
    </dgm:pt>
    <dgm:pt modelId="{621F3911-61F1-464B-B1AD-69B8B533D175}" type="pres">
      <dgm:prSet presAssocID="{DF5D49A5-0BBF-4488-BFAC-1608D0BA5139}" presName="compNode" presStyleCnt="0"/>
      <dgm:spPr/>
    </dgm:pt>
    <dgm:pt modelId="{0B34B282-6D2C-42E5-8B02-8B67C7AA20A6}" type="pres">
      <dgm:prSet presAssocID="{DF5D49A5-0BBF-4488-BFAC-1608D0BA5139}" presName="iconBgRect" presStyleLbl="bgShp" presStyleIdx="2" presStyleCnt="4"/>
      <dgm:spPr/>
    </dgm:pt>
    <dgm:pt modelId="{C5C0F025-D741-4F72-A4E7-20D5F02969E9}" type="pres">
      <dgm:prSet presAssocID="{DF5D49A5-0BBF-4488-BFAC-1608D0BA513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E8ECD986-79EE-4849-B882-9FC189BAF922}" type="pres">
      <dgm:prSet presAssocID="{DF5D49A5-0BBF-4488-BFAC-1608D0BA5139}" presName="spaceRect" presStyleCnt="0"/>
      <dgm:spPr/>
    </dgm:pt>
    <dgm:pt modelId="{5C304354-0B2F-46FF-A056-9DD62EF40D2C}" type="pres">
      <dgm:prSet presAssocID="{DF5D49A5-0BBF-4488-BFAC-1608D0BA5139}" presName="textRect" presStyleLbl="revTx" presStyleIdx="2" presStyleCnt="4">
        <dgm:presLayoutVars>
          <dgm:chMax val="1"/>
          <dgm:chPref val="1"/>
        </dgm:presLayoutVars>
      </dgm:prSet>
      <dgm:spPr/>
    </dgm:pt>
    <dgm:pt modelId="{8189FCE8-61A6-4C55-8E10-B8CA07ED5187}" type="pres">
      <dgm:prSet presAssocID="{1F361C02-4A00-4708-AFD5-90556E532357}" presName="sibTrans" presStyleLbl="sibTrans2D1" presStyleIdx="0" presStyleCnt="0"/>
      <dgm:spPr/>
    </dgm:pt>
    <dgm:pt modelId="{9072A503-B826-4FBE-8A85-C8A70B46A842}" type="pres">
      <dgm:prSet presAssocID="{4B8282CF-CC08-494C-9BF6-793093796146}" presName="compNode" presStyleCnt="0"/>
      <dgm:spPr/>
    </dgm:pt>
    <dgm:pt modelId="{7F200179-F035-4D6D-8246-7ED182ADF2ED}" type="pres">
      <dgm:prSet presAssocID="{4B8282CF-CC08-494C-9BF6-793093796146}" presName="iconBgRect" presStyleLbl="bgShp" presStyleIdx="3" presStyleCnt="4"/>
      <dgm:spPr/>
    </dgm:pt>
    <dgm:pt modelId="{8425C023-A324-44FD-8076-BC986DCD2C43}" type="pres">
      <dgm:prSet presAssocID="{4B8282CF-CC08-494C-9BF6-79309379614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6DBC0102-302C-49D2-A83F-CDF295F6A1FF}" type="pres">
      <dgm:prSet presAssocID="{4B8282CF-CC08-494C-9BF6-793093796146}" presName="spaceRect" presStyleCnt="0"/>
      <dgm:spPr/>
    </dgm:pt>
    <dgm:pt modelId="{8EAD50BE-C3BE-40FD-9D9F-0E06C6C23A1A}" type="pres">
      <dgm:prSet presAssocID="{4B8282CF-CC08-494C-9BF6-79309379614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BD8AC70-3008-49F3-88F4-FAFB0C426D9D}" srcId="{7F7CDB53-BABE-43FE-9DC4-ACB229F5ADA9}" destId="{4B8282CF-CC08-494C-9BF6-793093796146}" srcOrd="3" destOrd="0" parTransId="{9C13B3AC-668C-4748-8E92-8803704170E3}" sibTransId="{94C53B12-024C-4AAF-A1B9-EFDDD0A7FB31}"/>
    <dgm:cxn modelId="{F79FB750-475B-4985-9667-A599BB513332}" type="presOf" srcId="{C8B8F9A7-917F-423F-B568-D74C8CF53D2C}" destId="{9525FD5C-9EDF-41B4-87C1-B0DCD49A24A4}" srcOrd="0" destOrd="0" presId="urn:microsoft.com/office/officeart/2018/2/layout/IconCircleList"/>
    <dgm:cxn modelId="{8862508D-E534-4E33-B87C-235F1EDEADE3}" srcId="{7F7CDB53-BABE-43FE-9DC4-ACB229F5ADA9}" destId="{C8B8F9A7-917F-423F-B568-D74C8CF53D2C}" srcOrd="0" destOrd="0" parTransId="{C146709B-1E64-4954-A0CA-35FAFD2AF8F4}" sibTransId="{04E940D6-93E8-4C2F-9F80-BDB61DCBABA6}"/>
    <dgm:cxn modelId="{AE73F1A2-D927-4D90-AB4F-B3B7A50A3789}" type="presOf" srcId="{1F361C02-4A00-4708-AFD5-90556E532357}" destId="{8189FCE8-61A6-4C55-8E10-B8CA07ED5187}" srcOrd="0" destOrd="0" presId="urn:microsoft.com/office/officeart/2018/2/layout/IconCircleList"/>
    <dgm:cxn modelId="{37A8D3A3-C2FB-4681-BA7F-08144168295E}" type="presOf" srcId="{6E6307DC-1A62-48A7-9CA4-087C879CAB9B}" destId="{49D201C9-E552-44EB-B290-F15BB932EEA7}" srcOrd="0" destOrd="0" presId="urn:microsoft.com/office/officeart/2018/2/layout/IconCircleList"/>
    <dgm:cxn modelId="{3F27B9A4-A49B-413E-B378-EB581ACD436F}" type="presOf" srcId="{4B8282CF-CC08-494C-9BF6-793093796146}" destId="{8EAD50BE-C3BE-40FD-9D9F-0E06C6C23A1A}" srcOrd="0" destOrd="0" presId="urn:microsoft.com/office/officeart/2018/2/layout/IconCircleList"/>
    <dgm:cxn modelId="{99B26EBA-450B-45E5-AE1B-28362E55F149}" srcId="{7F7CDB53-BABE-43FE-9DC4-ACB229F5ADA9}" destId="{DF5D49A5-0BBF-4488-BFAC-1608D0BA5139}" srcOrd="2" destOrd="0" parTransId="{DE5738F5-FBC4-4767-A650-391213DEEFDD}" sibTransId="{1F361C02-4A00-4708-AFD5-90556E532357}"/>
    <dgm:cxn modelId="{4C74A4BA-556D-4FD2-9AD3-FE08745C6A04}" type="presOf" srcId="{04E940D6-93E8-4C2F-9F80-BDB61DCBABA6}" destId="{C71E78FA-F3C9-463E-BE3B-FB83CCEAECB9}" srcOrd="0" destOrd="0" presId="urn:microsoft.com/office/officeart/2018/2/layout/IconCircleList"/>
    <dgm:cxn modelId="{A7310CC4-6582-4760-BC53-95F65BDCE254}" type="presOf" srcId="{DF5D49A5-0BBF-4488-BFAC-1608D0BA5139}" destId="{5C304354-0B2F-46FF-A056-9DD62EF40D2C}" srcOrd="0" destOrd="0" presId="urn:microsoft.com/office/officeart/2018/2/layout/IconCircleList"/>
    <dgm:cxn modelId="{D54284E7-5C8B-4E22-A4E6-17397E8991B5}" srcId="{7F7CDB53-BABE-43FE-9DC4-ACB229F5ADA9}" destId="{FC0FEEA0-B6B8-45AD-987B-27DDD81AC8E6}" srcOrd="1" destOrd="0" parTransId="{41439388-E2F2-43D4-B4BF-B624834BE57F}" sibTransId="{6E6307DC-1A62-48A7-9CA4-087C879CAB9B}"/>
    <dgm:cxn modelId="{649DF7F0-08FF-4718-A58F-4B4B6FF065E1}" type="presOf" srcId="{7F7CDB53-BABE-43FE-9DC4-ACB229F5ADA9}" destId="{7FBD5843-7607-4146-9557-D73B55B3B35A}" srcOrd="0" destOrd="0" presId="urn:microsoft.com/office/officeart/2018/2/layout/IconCircleList"/>
    <dgm:cxn modelId="{FA250BFB-DC74-4D1C-816C-74CCFC9BB650}" type="presOf" srcId="{FC0FEEA0-B6B8-45AD-987B-27DDD81AC8E6}" destId="{97BA9D40-C4D1-4594-A3B1-A50BE3B896F9}" srcOrd="0" destOrd="0" presId="urn:microsoft.com/office/officeart/2018/2/layout/IconCircleList"/>
    <dgm:cxn modelId="{E7B8BABE-08C7-4796-84EB-142F4D9977A3}" type="presParOf" srcId="{7FBD5843-7607-4146-9557-D73B55B3B35A}" destId="{69182BBB-6041-44D8-A63A-1183856FCFA7}" srcOrd="0" destOrd="0" presId="urn:microsoft.com/office/officeart/2018/2/layout/IconCircleList"/>
    <dgm:cxn modelId="{D4DABCEF-9EB1-4663-9FBD-96C686B9AE8F}" type="presParOf" srcId="{69182BBB-6041-44D8-A63A-1183856FCFA7}" destId="{119283A2-E6AD-4F6D-A262-BE8CC7F08AA4}" srcOrd="0" destOrd="0" presId="urn:microsoft.com/office/officeart/2018/2/layout/IconCircleList"/>
    <dgm:cxn modelId="{296D71D9-2BF6-4BC6-9E08-169B27BA286A}" type="presParOf" srcId="{119283A2-E6AD-4F6D-A262-BE8CC7F08AA4}" destId="{CD208398-5B2D-459F-BDED-F73DFD809EDE}" srcOrd="0" destOrd="0" presId="urn:microsoft.com/office/officeart/2018/2/layout/IconCircleList"/>
    <dgm:cxn modelId="{B482D724-4FFE-46D2-89AE-C0501903E0DE}" type="presParOf" srcId="{119283A2-E6AD-4F6D-A262-BE8CC7F08AA4}" destId="{81E7B424-BDD1-4CE5-9B9C-24798F3E2A87}" srcOrd="1" destOrd="0" presId="urn:microsoft.com/office/officeart/2018/2/layout/IconCircleList"/>
    <dgm:cxn modelId="{9A888D68-3323-4D44-A77C-351EFE9829D1}" type="presParOf" srcId="{119283A2-E6AD-4F6D-A262-BE8CC7F08AA4}" destId="{A92CF7BF-38C4-4D00-8C28-AEC82E01ECB0}" srcOrd="2" destOrd="0" presId="urn:microsoft.com/office/officeart/2018/2/layout/IconCircleList"/>
    <dgm:cxn modelId="{62733BA5-D029-4730-AE7B-7601500BFFFC}" type="presParOf" srcId="{119283A2-E6AD-4F6D-A262-BE8CC7F08AA4}" destId="{9525FD5C-9EDF-41B4-87C1-B0DCD49A24A4}" srcOrd="3" destOrd="0" presId="urn:microsoft.com/office/officeart/2018/2/layout/IconCircleList"/>
    <dgm:cxn modelId="{92FC15DA-CC1B-4E67-A6F3-C4498BD2E2D0}" type="presParOf" srcId="{69182BBB-6041-44D8-A63A-1183856FCFA7}" destId="{C71E78FA-F3C9-463E-BE3B-FB83CCEAECB9}" srcOrd="1" destOrd="0" presId="urn:microsoft.com/office/officeart/2018/2/layout/IconCircleList"/>
    <dgm:cxn modelId="{95BBCEDF-CA32-49C3-9862-C5467ED6A1C0}" type="presParOf" srcId="{69182BBB-6041-44D8-A63A-1183856FCFA7}" destId="{F692A9B2-678E-4910-8A99-75E174E07B1D}" srcOrd="2" destOrd="0" presId="urn:microsoft.com/office/officeart/2018/2/layout/IconCircleList"/>
    <dgm:cxn modelId="{452A214C-0800-4777-ACE0-B3FF0C2BEDA9}" type="presParOf" srcId="{F692A9B2-678E-4910-8A99-75E174E07B1D}" destId="{587047C8-8A5E-437A-8CE9-D474D41A6DDA}" srcOrd="0" destOrd="0" presId="urn:microsoft.com/office/officeart/2018/2/layout/IconCircleList"/>
    <dgm:cxn modelId="{F50D93D8-6463-4677-BDD6-9D995213BBD5}" type="presParOf" srcId="{F692A9B2-678E-4910-8A99-75E174E07B1D}" destId="{E804A157-4115-4D46-9D14-FC2C0202F464}" srcOrd="1" destOrd="0" presId="urn:microsoft.com/office/officeart/2018/2/layout/IconCircleList"/>
    <dgm:cxn modelId="{0ED7A8DD-5D7F-44C5-B6AD-1E583C73BC2A}" type="presParOf" srcId="{F692A9B2-678E-4910-8A99-75E174E07B1D}" destId="{D358F31C-8973-4F1B-B92F-22CC4A1DD173}" srcOrd="2" destOrd="0" presId="urn:microsoft.com/office/officeart/2018/2/layout/IconCircleList"/>
    <dgm:cxn modelId="{07B1BCC6-B5E8-4ABB-A456-9A8C2B47F11F}" type="presParOf" srcId="{F692A9B2-678E-4910-8A99-75E174E07B1D}" destId="{97BA9D40-C4D1-4594-A3B1-A50BE3B896F9}" srcOrd="3" destOrd="0" presId="urn:microsoft.com/office/officeart/2018/2/layout/IconCircleList"/>
    <dgm:cxn modelId="{D852B4B8-9871-4517-8766-78005AABE9A3}" type="presParOf" srcId="{69182BBB-6041-44D8-A63A-1183856FCFA7}" destId="{49D201C9-E552-44EB-B290-F15BB932EEA7}" srcOrd="3" destOrd="0" presId="urn:microsoft.com/office/officeart/2018/2/layout/IconCircleList"/>
    <dgm:cxn modelId="{2CFD9A7D-B963-4B6F-96E0-36F793EA521F}" type="presParOf" srcId="{69182BBB-6041-44D8-A63A-1183856FCFA7}" destId="{621F3911-61F1-464B-B1AD-69B8B533D175}" srcOrd="4" destOrd="0" presId="urn:microsoft.com/office/officeart/2018/2/layout/IconCircleList"/>
    <dgm:cxn modelId="{71115304-8F9A-406F-94F6-1A8E5FB2C2E6}" type="presParOf" srcId="{621F3911-61F1-464B-B1AD-69B8B533D175}" destId="{0B34B282-6D2C-42E5-8B02-8B67C7AA20A6}" srcOrd="0" destOrd="0" presId="urn:microsoft.com/office/officeart/2018/2/layout/IconCircleList"/>
    <dgm:cxn modelId="{B203459F-A407-421D-94FE-9CFE4F88C029}" type="presParOf" srcId="{621F3911-61F1-464B-B1AD-69B8B533D175}" destId="{C5C0F025-D741-4F72-A4E7-20D5F02969E9}" srcOrd="1" destOrd="0" presId="urn:microsoft.com/office/officeart/2018/2/layout/IconCircleList"/>
    <dgm:cxn modelId="{A2ABDB48-F499-4FCD-9C6F-1A1035136A25}" type="presParOf" srcId="{621F3911-61F1-464B-B1AD-69B8B533D175}" destId="{E8ECD986-79EE-4849-B882-9FC189BAF922}" srcOrd="2" destOrd="0" presId="urn:microsoft.com/office/officeart/2018/2/layout/IconCircleList"/>
    <dgm:cxn modelId="{D358F019-7F38-4E92-9B2C-629955B39667}" type="presParOf" srcId="{621F3911-61F1-464B-B1AD-69B8B533D175}" destId="{5C304354-0B2F-46FF-A056-9DD62EF40D2C}" srcOrd="3" destOrd="0" presId="urn:microsoft.com/office/officeart/2018/2/layout/IconCircleList"/>
    <dgm:cxn modelId="{E9800B5B-608B-4E65-8FB3-F9BA17469AAB}" type="presParOf" srcId="{69182BBB-6041-44D8-A63A-1183856FCFA7}" destId="{8189FCE8-61A6-4C55-8E10-B8CA07ED5187}" srcOrd="5" destOrd="0" presId="urn:microsoft.com/office/officeart/2018/2/layout/IconCircleList"/>
    <dgm:cxn modelId="{7BCA7140-A15E-4653-AFC6-60C1547BAE6C}" type="presParOf" srcId="{69182BBB-6041-44D8-A63A-1183856FCFA7}" destId="{9072A503-B826-4FBE-8A85-C8A70B46A842}" srcOrd="6" destOrd="0" presId="urn:microsoft.com/office/officeart/2018/2/layout/IconCircleList"/>
    <dgm:cxn modelId="{31A1A4C7-B81D-4A20-B66E-BD796DAB9C56}" type="presParOf" srcId="{9072A503-B826-4FBE-8A85-C8A70B46A842}" destId="{7F200179-F035-4D6D-8246-7ED182ADF2ED}" srcOrd="0" destOrd="0" presId="urn:microsoft.com/office/officeart/2018/2/layout/IconCircleList"/>
    <dgm:cxn modelId="{436B158D-F7CD-4DF4-A040-2184D2308FE2}" type="presParOf" srcId="{9072A503-B826-4FBE-8A85-C8A70B46A842}" destId="{8425C023-A324-44FD-8076-BC986DCD2C43}" srcOrd="1" destOrd="0" presId="urn:microsoft.com/office/officeart/2018/2/layout/IconCircleList"/>
    <dgm:cxn modelId="{938611D9-66C1-4B45-B9CF-8E6BBFD406E8}" type="presParOf" srcId="{9072A503-B826-4FBE-8A85-C8A70B46A842}" destId="{6DBC0102-302C-49D2-A83F-CDF295F6A1FF}" srcOrd="2" destOrd="0" presId="urn:microsoft.com/office/officeart/2018/2/layout/IconCircleList"/>
    <dgm:cxn modelId="{C02793B8-430F-437D-8AC0-5BE263DB8DE4}" type="presParOf" srcId="{9072A503-B826-4FBE-8A85-C8A70B46A842}" destId="{8EAD50BE-C3BE-40FD-9D9F-0E06C6C23A1A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DAA95FE-78C4-4DB1-BFC6-1BDC972421FB}" type="doc">
      <dgm:prSet loTypeId="urn:microsoft.com/office/officeart/2018/5/layout/IconLeafLabelList" loCatId="icon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2E72893-899C-4766-8B09-B9A9AA91453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cap="none" dirty="0"/>
            <a:t>Handing in assignments on time</a:t>
          </a:r>
          <a:endParaRPr lang="en-US" cap="none" dirty="0"/>
        </a:p>
      </dgm:t>
    </dgm:pt>
    <dgm:pt modelId="{7796DE2E-603A-47C2-A520-3BFB06C1BA42}" type="parTrans" cxnId="{49FEA054-6122-4762-904D-8AFDAFFD7A18}">
      <dgm:prSet/>
      <dgm:spPr/>
      <dgm:t>
        <a:bodyPr/>
        <a:lstStyle/>
        <a:p>
          <a:endParaRPr lang="en-US"/>
        </a:p>
      </dgm:t>
    </dgm:pt>
    <dgm:pt modelId="{CE98BD9E-5ABD-4FFE-A213-2FD0C0A7A052}" type="sibTrans" cxnId="{49FEA054-6122-4762-904D-8AFDAFFD7A18}">
      <dgm:prSet/>
      <dgm:spPr/>
      <dgm:t>
        <a:bodyPr/>
        <a:lstStyle/>
        <a:p>
          <a:endParaRPr lang="en-US"/>
        </a:p>
      </dgm:t>
    </dgm:pt>
    <dgm:pt modelId="{EA2EDDC8-2B4F-4F28-9750-2BB300BBC5D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cap="none" dirty="0"/>
            <a:t>Attending all lectures on time</a:t>
          </a:r>
          <a:endParaRPr lang="en-US" cap="none" dirty="0"/>
        </a:p>
      </dgm:t>
    </dgm:pt>
    <dgm:pt modelId="{134259D8-F6A9-4754-BCCB-A8F7C0419DBC}" type="parTrans" cxnId="{68C9BE75-0637-4A5C-8615-ADA8B38CDD01}">
      <dgm:prSet/>
      <dgm:spPr/>
      <dgm:t>
        <a:bodyPr/>
        <a:lstStyle/>
        <a:p>
          <a:endParaRPr lang="en-US"/>
        </a:p>
      </dgm:t>
    </dgm:pt>
    <dgm:pt modelId="{5760BFC4-7BFA-4E64-ADA5-B93F0FDE40A6}" type="sibTrans" cxnId="{68C9BE75-0637-4A5C-8615-ADA8B38CDD01}">
      <dgm:prSet/>
      <dgm:spPr/>
      <dgm:t>
        <a:bodyPr/>
        <a:lstStyle/>
        <a:p>
          <a:endParaRPr lang="en-US"/>
        </a:p>
      </dgm:t>
    </dgm:pt>
    <dgm:pt modelId="{D9E8CAAF-6E0E-48C5-946E-D72051C7326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cap="none" dirty="0"/>
            <a:t>Starting assignments ahead of submission date</a:t>
          </a:r>
          <a:endParaRPr lang="en-US" cap="none" dirty="0"/>
        </a:p>
      </dgm:t>
    </dgm:pt>
    <dgm:pt modelId="{886C577C-3FB7-44C5-A25E-CA9DFFFB3506}" type="parTrans" cxnId="{3FBFE502-32A5-4917-957A-76452FE09D53}">
      <dgm:prSet/>
      <dgm:spPr/>
      <dgm:t>
        <a:bodyPr/>
        <a:lstStyle/>
        <a:p>
          <a:endParaRPr lang="en-US"/>
        </a:p>
      </dgm:t>
    </dgm:pt>
    <dgm:pt modelId="{7FD00655-D60B-4E2D-9482-154EE91A39F2}" type="sibTrans" cxnId="{3FBFE502-32A5-4917-957A-76452FE09D53}">
      <dgm:prSet/>
      <dgm:spPr/>
      <dgm:t>
        <a:bodyPr/>
        <a:lstStyle/>
        <a:p>
          <a:endParaRPr lang="en-US"/>
        </a:p>
      </dgm:t>
    </dgm:pt>
    <dgm:pt modelId="{979589EF-013A-4A0F-A171-14EFACEE2F96}" type="pres">
      <dgm:prSet presAssocID="{7DAA95FE-78C4-4DB1-BFC6-1BDC972421FB}" presName="root" presStyleCnt="0">
        <dgm:presLayoutVars>
          <dgm:dir/>
          <dgm:resizeHandles val="exact"/>
        </dgm:presLayoutVars>
      </dgm:prSet>
      <dgm:spPr/>
    </dgm:pt>
    <dgm:pt modelId="{BCA6B5D1-50DD-413E-82EC-0C4E7EEA3589}" type="pres">
      <dgm:prSet presAssocID="{F2E72893-899C-4766-8B09-B9A9AA914535}" presName="compNode" presStyleCnt="0"/>
      <dgm:spPr/>
    </dgm:pt>
    <dgm:pt modelId="{E3F53C85-BEEA-4F5E-83F7-578FFB59D16D}" type="pres">
      <dgm:prSet presAssocID="{F2E72893-899C-4766-8B09-B9A9AA914535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  <a:noFill/>
      </dgm:spPr>
    </dgm:pt>
    <dgm:pt modelId="{03EA3706-B1D3-4FCC-8861-09EB8DE34250}" type="pres">
      <dgm:prSet presAssocID="{F2E72893-899C-4766-8B09-B9A9AA91453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01D23BEA-973D-45A3-9FAA-EF055F0B1F69}" type="pres">
      <dgm:prSet presAssocID="{F2E72893-899C-4766-8B09-B9A9AA914535}" presName="spaceRect" presStyleCnt="0"/>
      <dgm:spPr/>
    </dgm:pt>
    <dgm:pt modelId="{65149B82-11C2-4301-90B4-43DF3BC1A546}" type="pres">
      <dgm:prSet presAssocID="{F2E72893-899C-4766-8B09-B9A9AA914535}" presName="textRect" presStyleLbl="revTx" presStyleIdx="0" presStyleCnt="3">
        <dgm:presLayoutVars>
          <dgm:chMax val="1"/>
          <dgm:chPref val="1"/>
        </dgm:presLayoutVars>
      </dgm:prSet>
      <dgm:spPr/>
    </dgm:pt>
    <dgm:pt modelId="{7F4C1031-E2AE-4AEB-9695-78BAC4B292AF}" type="pres">
      <dgm:prSet presAssocID="{CE98BD9E-5ABD-4FFE-A213-2FD0C0A7A052}" presName="sibTrans" presStyleCnt="0"/>
      <dgm:spPr/>
    </dgm:pt>
    <dgm:pt modelId="{EBCA36CF-7E93-4240-A3C7-D5116D26C578}" type="pres">
      <dgm:prSet presAssocID="{EA2EDDC8-2B4F-4F28-9750-2BB300BBC5D2}" presName="compNode" presStyleCnt="0"/>
      <dgm:spPr/>
    </dgm:pt>
    <dgm:pt modelId="{70ECD133-E966-43E2-8BBA-78D7AEA59E29}" type="pres">
      <dgm:prSet presAssocID="{EA2EDDC8-2B4F-4F28-9750-2BB300BBC5D2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  <a:noFill/>
      </dgm:spPr>
    </dgm:pt>
    <dgm:pt modelId="{F1EC3C51-5484-4482-BCC0-7E90D09991BF}" type="pres">
      <dgm:prSet presAssocID="{EA2EDDC8-2B4F-4F28-9750-2BB300BBC5D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4EC127DF-C9C9-4058-8955-B53E7971D1F9}" type="pres">
      <dgm:prSet presAssocID="{EA2EDDC8-2B4F-4F28-9750-2BB300BBC5D2}" presName="spaceRect" presStyleCnt="0"/>
      <dgm:spPr/>
    </dgm:pt>
    <dgm:pt modelId="{D2965930-6893-4CD5-87AD-BD5595ABB86C}" type="pres">
      <dgm:prSet presAssocID="{EA2EDDC8-2B4F-4F28-9750-2BB300BBC5D2}" presName="textRect" presStyleLbl="revTx" presStyleIdx="1" presStyleCnt="3">
        <dgm:presLayoutVars>
          <dgm:chMax val="1"/>
          <dgm:chPref val="1"/>
        </dgm:presLayoutVars>
      </dgm:prSet>
      <dgm:spPr/>
    </dgm:pt>
    <dgm:pt modelId="{8D0B9B68-5B26-4FF4-9433-0F34F2EB29DD}" type="pres">
      <dgm:prSet presAssocID="{5760BFC4-7BFA-4E64-ADA5-B93F0FDE40A6}" presName="sibTrans" presStyleCnt="0"/>
      <dgm:spPr/>
    </dgm:pt>
    <dgm:pt modelId="{6DF8002B-25C7-4A89-B792-8CAE879FB386}" type="pres">
      <dgm:prSet presAssocID="{D9E8CAAF-6E0E-48C5-946E-D72051C7326A}" presName="compNode" presStyleCnt="0"/>
      <dgm:spPr/>
    </dgm:pt>
    <dgm:pt modelId="{85269FA7-5FC7-419C-88ED-FEF589F46E5C}" type="pres">
      <dgm:prSet presAssocID="{D9E8CAAF-6E0E-48C5-946E-D72051C7326A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  <a:noFill/>
      </dgm:spPr>
    </dgm:pt>
    <dgm:pt modelId="{EC2BFE60-184C-4505-BFEE-7676ED828917}" type="pres">
      <dgm:prSet presAssocID="{D9E8CAAF-6E0E-48C5-946E-D72051C7326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879A800-EC62-41F8-9324-E1DB47783C84}" type="pres">
      <dgm:prSet presAssocID="{D9E8CAAF-6E0E-48C5-946E-D72051C7326A}" presName="spaceRect" presStyleCnt="0"/>
      <dgm:spPr/>
    </dgm:pt>
    <dgm:pt modelId="{19AAEFA2-4B49-4A69-9021-D1CFEEB6E115}" type="pres">
      <dgm:prSet presAssocID="{D9E8CAAF-6E0E-48C5-946E-D72051C7326A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3FBFE502-32A5-4917-957A-76452FE09D53}" srcId="{7DAA95FE-78C4-4DB1-BFC6-1BDC972421FB}" destId="{D9E8CAAF-6E0E-48C5-946E-D72051C7326A}" srcOrd="2" destOrd="0" parTransId="{886C577C-3FB7-44C5-A25E-CA9DFFFB3506}" sibTransId="{7FD00655-D60B-4E2D-9482-154EE91A39F2}"/>
    <dgm:cxn modelId="{49FEA054-6122-4762-904D-8AFDAFFD7A18}" srcId="{7DAA95FE-78C4-4DB1-BFC6-1BDC972421FB}" destId="{F2E72893-899C-4766-8B09-B9A9AA914535}" srcOrd="0" destOrd="0" parTransId="{7796DE2E-603A-47C2-A520-3BFB06C1BA42}" sibTransId="{CE98BD9E-5ABD-4FFE-A213-2FD0C0A7A052}"/>
    <dgm:cxn modelId="{68C9BE75-0637-4A5C-8615-ADA8B38CDD01}" srcId="{7DAA95FE-78C4-4DB1-BFC6-1BDC972421FB}" destId="{EA2EDDC8-2B4F-4F28-9750-2BB300BBC5D2}" srcOrd="1" destOrd="0" parTransId="{134259D8-F6A9-4754-BCCB-A8F7C0419DBC}" sibTransId="{5760BFC4-7BFA-4E64-ADA5-B93F0FDE40A6}"/>
    <dgm:cxn modelId="{3A73C885-4881-4F49-BCA0-715F9711F528}" type="presOf" srcId="{7DAA95FE-78C4-4DB1-BFC6-1BDC972421FB}" destId="{979589EF-013A-4A0F-A171-14EFACEE2F96}" srcOrd="0" destOrd="0" presId="urn:microsoft.com/office/officeart/2018/5/layout/IconLeafLabelList"/>
    <dgm:cxn modelId="{C9B78AAA-7F6A-44EB-B490-762015963E28}" type="presOf" srcId="{EA2EDDC8-2B4F-4F28-9750-2BB300BBC5D2}" destId="{D2965930-6893-4CD5-87AD-BD5595ABB86C}" srcOrd="0" destOrd="0" presId="urn:microsoft.com/office/officeart/2018/5/layout/IconLeafLabelList"/>
    <dgm:cxn modelId="{1804EABC-8F52-449F-AD9C-DB0E229D59EF}" type="presOf" srcId="{F2E72893-899C-4766-8B09-B9A9AA914535}" destId="{65149B82-11C2-4301-90B4-43DF3BC1A546}" srcOrd="0" destOrd="0" presId="urn:microsoft.com/office/officeart/2018/5/layout/IconLeafLabelList"/>
    <dgm:cxn modelId="{5A94EFD3-3851-4B7B-94F5-298630DB2B47}" type="presOf" srcId="{D9E8CAAF-6E0E-48C5-946E-D72051C7326A}" destId="{19AAEFA2-4B49-4A69-9021-D1CFEEB6E115}" srcOrd="0" destOrd="0" presId="urn:microsoft.com/office/officeart/2018/5/layout/IconLeafLabelList"/>
    <dgm:cxn modelId="{FD39B6DB-C551-4F94-809D-88A08F00BF9C}" type="presParOf" srcId="{979589EF-013A-4A0F-A171-14EFACEE2F96}" destId="{BCA6B5D1-50DD-413E-82EC-0C4E7EEA3589}" srcOrd="0" destOrd="0" presId="urn:microsoft.com/office/officeart/2018/5/layout/IconLeafLabelList"/>
    <dgm:cxn modelId="{8CAC24D8-1C55-4627-80CC-A422A7FB88EC}" type="presParOf" srcId="{BCA6B5D1-50DD-413E-82EC-0C4E7EEA3589}" destId="{E3F53C85-BEEA-4F5E-83F7-578FFB59D16D}" srcOrd="0" destOrd="0" presId="urn:microsoft.com/office/officeart/2018/5/layout/IconLeafLabelList"/>
    <dgm:cxn modelId="{871003FB-ABA7-4E3A-B1A5-E913DA5C6F90}" type="presParOf" srcId="{BCA6B5D1-50DD-413E-82EC-0C4E7EEA3589}" destId="{03EA3706-B1D3-4FCC-8861-09EB8DE34250}" srcOrd="1" destOrd="0" presId="urn:microsoft.com/office/officeart/2018/5/layout/IconLeafLabelList"/>
    <dgm:cxn modelId="{E6229B8F-4B6A-4E80-9DC6-954DFA3A36AF}" type="presParOf" srcId="{BCA6B5D1-50DD-413E-82EC-0C4E7EEA3589}" destId="{01D23BEA-973D-45A3-9FAA-EF055F0B1F69}" srcOrd="2" destOrd="0" presId="urn:microsoft.com/office/officeart/2018/5/layout/IconLeafLabelList"/>
    <dgm:cxn modelId="{93DB384E-8719-46F2-BE7F-34F65654DB6C}" type="presParOf" srcId="{BCA6B5D1-50DD-413E-82EC-0C4E7EEA3589}" destId="{65149B82-11C2-4301-90B4-43DF3BC1A546}" srcOrd="3" destOrd="0" presId="urn:microsoft.com/office/officeart/2018/5/layout/IconLeafLabelList"/>
    <dgm:cxn modelId="{65EEFD76-58B7-4985-94A8-920AC5A0E375}" type="presParOf" srcId="{979589EF-013A-4A0F-A171-14EFACEE2F96}" destId="{7F4C1031-E2AE-4AEB-9695-78BAC4B292AF}" srcOrd="1" destOrd="0" presId="urn:microsoft.com/office/officeart/2018/5/layout/IconLeafLabelList"/>
    <dgm:cxn modelId="{9553D160-65C7-4886-A626-7771D55A1F10}" type="presParOf" srcId="{979589EF-013A-4A0F-A171-14EFACEE2F96}" destId="{EBCA36CF-7E93-4240-A3C7-D5116D26C578}" srcOrd="2" destOrd="0" presId="urn:microsoft.com/office/officeart/2018/5/layout/IconLeafLabelList"/>
    <dgm:cxn modelId="{4BE3ECF8-2BD2-4A6A-9BF5-236D10443358}" type="presParOf" srcId="{EBCA36CF-7E93-4240-A3C7-D5116D26C578}" destId="{70ECD133-E966-43E2-8BBA-78D7AEA59E29}" srcOrd="0" destOrd="0" presId="urn:microsoft.com/office/officeart/2018/5/layout/IconLeafLabelList"/>
    <dgm:cxn modelId="{84D74D8A-BFAC-488C-B7EC-E0EF42E3C85E}" type="presParOf" srcId="{EBCA36CF-7E93-4240-A3C7-D5116D26C578}" destId="{F1EC3C51-5484-4482-BCC0-7E90D09991BF}" srcOrd="1" destOrd="0" presId="urn:microsoft.com/office/officeart/2018/5/layout/IconLeafLabelList"/>
    <dgm:cxn modelId="{92D037F7-4527-48E3-AABB-907EF3EB0B23}" type="presParOf" srcId="{EBCA36CF-7E93-4240-A3C7-D5116D26C578}" destId="{4EC127DF-C9C9-4058-8955-B53E7971D1F9}" srcOrd="2" destOrd="0" presId="urn:microsoft.com/office/officeart/2018/5/layout/IconLeafLabelList"/>
    <dgm:cxn modelId="{3293EAE4-5C95-43A1-B85C-427FA00BD5BA}" type="presParOf" srcId="{EBCA36CF-7E93-4240-A3C7-D5116D26C578}" destId="{D2965930-6893-4CD5-87AD-BD5595ABB86C}" srcOrd="3" destOrd="0" presId="urn:microsoft.com/office/officeart/2018/5/layout/IconLeafLabelList"/>
    <dgm:cxn modelId="{18E84D82-BF51-403C-8B1E-7A9B74590626}" type="presParOf" srcId="{979589EF-013A-4A0F-A171-14EFACEE2F96}" destId="{8D0B9B68-5B26-4FF4-9433-0F34F2EB29DD}" srcOrd="3" destOrd="0" presId="urn:microsoft.com/office/officeart/2018/5/layout/IconLeafLabelList"/>
    <dgm:cxn modelId="{5F60865D-F782-4B6F-9E31-72AC366CE78E}" type="presParOf" srcId="{979589EF-013A-4A0F-A171-14EFACEE2F96}" destId="{6DF8002B-25C7-4A89-B792-8CAE879FB386}" srcOrd="4" destOrd="0" presId="urn:microsoft.com/office/officeart/2018/5/layout/IconLeafLabelList"/>
    <dgm:cxn modelId="{DADAA94F-1896-4A7F-9AFF-ACF72B94F625}" type="presParOf" srcId="{6DF8002B-25C7-4A89-B792-8CAE879FB386}" destId="{85269FA7-5FC7-419C-88ED-FEF589F46E5C}" srcOrd="0" destOrd="0" presId="urn:microsoft.com/office/officeart/2018/5/layout/IconLeafLabelList"/>
    <dgm:cxn modelId="{034B3811-2381-4BF7-B7BB-E6B861CCAC4D}" type="presParOf" srcId="{6DF8002B-25C7-4A89-B792-8CAE879FB386}" destId="{EC2BFE60-184C-4505-BFEE-7676ED828917}" srcOrd="1" destOrd="0" presId="urn:microsoft.com/office/officeart/2018/5/layout/IconLeafLabelList"/>
    <dgm:cxn modelId="{326AA245-27BA-41E8-97CB-D9CBAE4F6281}" type="presParOf" srcId="{6DF8002B-25C7-4A89-B792-8CAE879FB386}" destId="{5879A800-EC62-41F8-9324-E1DB47783C84}" srcOrd="2" destOrd="0" presId="urn:microsoft.com/office/officeart/2018/5/layout/IconLeafLabelList"/>
    <dgm:cxn modelId="{00496373-788F-4093-8B74-15B1BC08F721}" type="presParOf" srcId="{6DF8002B-25C7-4A89-B792-8CAE879FB386}" destId="{19AAEFA2-4B49-4A69-9021-D1CFEEB6E115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0842A7E-CA64-40D3-8A83-0D0FBDC37D5E}" type="doc">
      <dgm:prSet loTypeId="urn:microsoft.com/office/officeart/2018/5/layout/IconLeaf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07C9954-ED0E-4A9F-8A23-5CFFFF99B2C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cap="none" dirty="0"/>
            <a:t>Create a schedule setting aside study time</a:t>
          </a:r>
        </a:p>
      </dgm:t>
    </dgm:pt>
    <dgm:pt modelId="{8EB12498-2379-43D6-BB6C-018B049B18B8}" type="parTrans" cxnId="{C1BB97AC-F86F-4FEE-979B-F17ACB836CE6}">
      <dgm:prSet/>
      <dgm:spPr/>
      <dgm:t>
        <a:bodyPr/>
        <a:lstStyle/>
        <a:p>
          <a:endParaRPr lang="en-US"/>
        </a:p>
      </dgm:t>
    </dgm:pt>
    <dgm:pt modelId="{2CB18E21-92B8-4465-9A3F-6D938E687AB6}" type="sibTrans" cxnId="{C1BB97AC-F86F-4FEE-979B-F17ACB836CE6}">
      <dgm:prSet/>
      <dgm:spPr/>
      <dgm:t>
        <a:bodyPr/>
        <a:lstStyle/>
        <a:p>
          <a:endParaRPr lang="en-US"/>
        </a:p>
      </dgm:t>
    </dgm:pt>
    <dgm:pt modelId="{3A17FE9D-F92A-4947-8C1C-9FBF6B0AAAE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cap="none" dirty="0"/>
            <a:t>Set personal goals and deadlines</a:t>
          </a:r>
        </a:p>
      </dgm:t>
    </dgm:pt>
    <dgm:pt modelId="{D019443B-EDDF-4945-8E4E-2C61007D1736}" type="parTrans" cxnId="{249406E7-2721-4619-9E80-E6EB1EEB0DD9}">
      <dgm:prSet/>
      <dgm:spPr/>
      <dgm:t>
        <a:bodyPr/>
        <a:lstStyle/>
        <a:p>
          <a:endParaRPr lang="en-US"/>
        </a:p>
      </dgm:t>
    </dgm:pt>
    <dgm:pt modelId="{02E31592-6837-4A41-80C4-14AFA6876DE0}" type="sibTrans" cxnId="{249406E7-2721-4619-9E80-E6EB1EEB0DD9}">
      <dgm:prSet/>
      <dgm:spPr/>
      <dgm:t>
        <a:bodyPr/>
        <a:lstStyle/>
        <a:p>
          <a:endParaRPr lang="en-US"/>
        </a:p>
      </dgm:t>
    </dgm:pt>
    <dgm:pt modelId="{D57BB93D-55D4-49B4-B422-017A1249088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cap="none" dirty="0"/>
            <a:t>Break up tasks into smaller ones</a:t>
          </a:r>
          <a:endParaRPr lang="en-US" cap="none" dirty="0"/>
        </a:p>
      </dgm:t>
    </dgm:pt>
    <dgm:pt modelId="{4FA83B8B-B29A-4485-938E-F25E1D1480BE}" type="parTrans" cxnId="{29E78801-77DD-4B8E-A6B2-96DB3867E8FB}">
      <dgm:prSet/>
      <dgm:spPr/>
      <dgm:t>
        <a:bodyPr/>
        <a:lstStyle/>
        <a:p>
          <a:endParaRPr lang="en-US"/>
        </a:p>
      </dgm:t>
    </dgm:pt>
    <dgm:pt modelId="{B6DB4E11-03D5-464B-BD71-A9E1A452ED54}" type="sibTrans" cxnId="{29E78801-77DD-4B8E-A6B2-96DB3867E8FB}">
      <dgm:prSet/>
      <dgm:spPr/>
      <dgm:t>
        <a:bodyPr/>
        <a:lstStyle/>
        <a:p>
          <a:endParaRPr lang="en-US"/>
        </a:p>
      </dgm:t>
    </dgm:pt>
    <dgm:pt modelId="{DF66859A-EDCA-419D-AA27-39EFF78C6D5A}" type="pres">
      <dgm:prSet presAssocID="{D0842A7E-CA64-40D3-8A83-0D0FBDC37D5E}" presName="root" presStyleCnt="0">
        <dgm:presLayoutVars>
          <dgm:dir/>
          <dgm:resizeHandles val="exact"/>
        </dgm:presLayoutVars>
      </dgm:prSet>
      <dgm:spPr/>
    </dgm:pt>
    <dgm:pt modelId="{7DAE42BD-F0E8-4F7F-BFF4-E0FC2B7B3279}" type="pres">
      <dgm:prSet presAssocID="{107C9954-ED0E-4A9F-8A23-5CFFFF99B2CD}" presName="compNode" presStyleCnt="0"/>
      <dgm:spPr/>
    </dgm:pt>
    <dgm:pt modelId="{79062066-36D2-48AE-AF16-7CA461E9D590}" type="pres">
      <dgm:prSet presAssocID="{107C9954-ED0E-4A9F-8A23-5CFFFF99B2CD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  <a:noFill/>
      </dgm:spPr>
    </dgm:pt>
    <dgm:pt modelId="{73CFB07E-FEA2-4E17-B30B-68024F8388D0}" type="pres">
      <dgm:prSet presAssocID="{107C9954-ED0E-4A9F-8A23-5CFFFF99B2C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FFA4F9F4-12FC-43DD-AA02-3AEA080B85EC}" type="pres">
      <dgm:prSet presAssocID="{107C9954-ED0E-4A9F-8A23-5CFFFF99B2CD}" presName="spaceRect" presStyleCnt="0"/>
      <dgm:spPr/>
    </dgm:pt>
    <dgm:pt modelId="{191B46C5-C31D-4A99-9E41-0677E90A5C11}" type="pres">
      <dgm:prSet presAssocID="{107C9954-ED0E-4A9F-8A23-5CFFFF99B2CD}" presName="textRect" presStyleLbl="revTx" presStyleIdx="0" presStyleCnt="3">
        <dgm:presLayoutVars>
          <dgm:chMax val="1"/>
          <dgm:chPref val="1"/>
        </dgm:presLayoutVars>
      </dgm:prSet>
      <dgm:spPr/>
    </dgm:pt>
    <dgm:pt modelId="{FACF5B52-336D-49B7-BD23-502BB912DB93}" type="pres">
      <dgm:prSet presAssocID="{2CB18E21-92B8-4465-9A3F-6D938E687AB6}" presName="sibTrans" presStyleCnt="0"/>
      <dgm:spPr/>
    </dgm:pt>
    <dgm:pt modelId="{4D5D5DF2-263B-45D6-872C-BF08BD00A674}" type="pres">
      <dgm:prSet presAssocID="{3A17FE9D-F92A-4947-8C1C-9FBF6B0AAAEE}" presName="compNode" presStyleCnt="0"/>
      <dgm:spPr/>
    </dgm:pt>
    <dgm:pt modelId="{DDA1B21D-C157-4807-AFD6-757553E950AE}" type="pres">
      <dgm:prSet presAssocID="{3A17FE9D-F92A-4947-8C1C-9FBF6B0AAAEE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  <a:noFill/>
      </dgm:spPr>
    </dgm:pt>
    <dgm:pt modelId="{463D65D3-0CD0-470D-A352-DBC6F5317C6C}" type="pres">
      <dgm:prSet presAssocID="{3A17FE9D-F92A-4947-8C1C-9FBF6B0AAAE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03503F7A-2940-4E19-AD10-52200FD15825}" type="pres">
      <dgm:prSet presAssocID="{3A17FE9D-F92A-4947-8C1C-9FBF6B0AAAEE}" presName="spaceRect" presStyleCnt="0"/>
      <dgm:spPr/>
    </dgm:pt>
    <dgm:pt modelId="{DC6EFA5A-706A-4896-ADF3-36E6FF098940}" type="pres">
      <dgm:prSet presAssocID="{3A17FE9D-F92A-4947-8C1C-9FBF6B0AAAEE}" presName="textRect" presStyleLbl="revTx" presStyleIdx="1" presStyleCnt="3">
        <dgm:presLayoutVars>
          <dgm:chMax val="1"/>
          <dgm:chPref val="1"/>
        </dgm:presLayoutVars>
      </dgm:prSet>
      <dgm:spPr/>
    </dgm:pt>
    <dgm:pt modelId="{8D3D2812-95B0-400D-87E3-FE7746E7D4A1}" type="pres">
      <dgm:prSet presAssocID="{02E31592-6837-4A41-80C4-14AFA6876DE0}" presName="sibTrans" presStyleCnt="0"/>
      <dgm:spPr/>
    </dgm:pt>
    <dgm:pt modelId="{4C1541B9-BD4E-4CC4-82D8-8C2A0841558D}" type="pres">
      <dgm:prSet presAssocID="{D57BB93D-55D4-49B4-B422-017A1249088C}" presName="compNode" presStyleCnt="0"/>
      <dgm:spPr/>
    </dgm:pt>
    <dgm:pt modelId="{741A46DC-22C6-4EA9-93E2-F4D0D45BA6CD}" type="pres">
      <dgm:prSet presAssocID="{D57BB93D-55D4-49B4-B422-017A1249088C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  <a:noFill/>
      </dgm:spPr>
    </dgm:pt>
    <dgm:pt modelId="{B5373831-D924-4529-8ECA-B402B0A64C44}" type="pres">
      <dgm:prSet presAssocID="{D57BB93D-55D4-49B4-B422-017A1249088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32252567-7740-4794-9219-FE32E20F3BC8}" type="pres">
      <dgm:prSet presAssocID="{D57BB93D-55D4-49B4-B422-017A1249088C}" presName="spaceRect" presStyleCnt="0"/>
      <dgm:spPr/>
    </dgm:pt>
    <dgm:pt modelId="{43C6DD32-5A34-41D1-9F1E-4D56E2CDB25D}" type="pres">
      <dgm:prSet presAssocID="{D57BB93D-55D4-49B4-B422-017A1249088C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9E78801-77DD-4B8E-A6B2-96DB3867E8FB}" srcId="{D0842A7E-CA64-40D3-8A83-0D0FBDC37D5E}" destId="{D57BB93D-55D4-49B4-B422-017A1249088C}" srcOrd="2" destOrd="0" parTransId="{4FA83B8B-B29A-4485-938E-F25E1D1480BE}" sibTransId="{B6DB4E11-03D5-464B-BD71-A9E1A452ED54}"/>
    <dgm:cxn modelId="{8A767C0A-D4D6-407C-99E0-351C9D44EB9E}" type="presOf" srcId="{D57BB93D-55D4-49B4-B422-017A1249088C}" destId="{43C6DD32-5A34-41D1-9F1E-4D56E2CDB25D}" srcOrd="0" destOrd="0" presId="urn:microsoft.com/office/officeart/2018/5/layout/IconLeafLabelList"/>
    <dgm:cxn modelId="{113B0066-620D-412C-8A51-C39024571276}" type="presOf" srcId="{D0842A7E-CA64-40D3-8A83-0D0FBDC37D5E}" destId="{DF66859A-EDCA-419D-AA27-39EFF78C6D5A}" srcOrd="0" destOrd="0" presId="urn:microsoft.com/office/officeart/2018/5/layout/IconLeafLabelList"/>
    <dgm:cxn modelId="{C1BB97AC-F86F-4FEE-979B-F17ACB836CE6}" srcId="{D0842A7E-CA64-40D3-8A83-0D0FBDC37D5E}" destId="{107C9954-ED0E-4A9F-8A23-5CFFFF99B2CD}" srcOrd="0" destOrd="0" parTransId="{8EB12498-2379-43D6-BB6C-018B049B18B8}" sibTransId="{2CB18E21-92B8-4465-9A3F-6D938E687AB6}"/>
    <dgm:cxn modelId="{7B6A65BA-F33F-43BA-BC92-12243C71CAA9}" type="presOf" srcId="{107C9954-ED0E-4A9F-8A23-5CFFFF99B2CD}" destId="{191B46C5-C31D-4A99-9E41-0677E90A5C11}" srcOrd="0" destOrd="0" presId="urn:microsoft.com/office/officeart/2018/5/layout/IconLeafLabelList"/>
    <dgm:cxn modelId="{755CE1C3-D983-4E65-A6B5-EB891D5EC21F}" type="presOf" srcId="{3A17FE9D-F92A-4947-8C1C-9FBF6B0AAAEE}" destId="{DC6EFA5A-706A-4896-ADF3-36E6FF098940}" srcOrd="0" destOrd="0" presId="urn:microsoft.com/office/officeart/2018/5/layout/IconLeafLabelList"/>
    <dgm:cxn modelId="{249406E7-2721-4619-9E80-E6EB1EEB0DD9}" srcId="{D0842A7E-CA64-40D3-8A83-0D0FBDC37D5E}" destId="{3A17FE9D-F92A-4947-8C1C-9FBF6B0AAAEE}" srcOrd="1" destOrd="0" parTransId="{D019443B-EDDF-4945-8E4E-2C61007D1736}" sibTransId="{02E31592-6837-4A41-80C4-14AFA6876DE0}"/>
    <dgm:cxn modelId="{201CB873-3BDE-403D-92ED-7E5CDEA48296}" type="presParOf" srcId="{DF66859A-EDCA-419D-AA27-39EFF78C6D5A}" destId="{7DAE42BD-F0E8-4F7F-BFF4-E0FC2B7B3279}" srcOrd="0" destOrd="0" presId="urn:microsoft.com/office/officeart/2018/5/layout/IconLeafLabelList"/>
    <dgm:cxn modelId="{48612EEE-9999-493F-AF4F-92AFB762BAFB}" type="presParOf" srcId="{7DAE42BD-F0E8-4F7F-BFF4-E0FC2B7B3279}" destId="{79062066-36D2-48AE-AF16-7CA461E9D590}" srcOrd="0" destOrd="0" presId="urn:microsoft.com/office/officeart/2018/5/layout/IconLeafLabelList"/>
    <dgm:cxn modelId="{2DCAF244-3D21-43FE-835A-D747E3167F7D}" type="presParOf" srcId="{7DAE42BD-F0E8-4F7F-BFF4-E0FC2B7B3279}" destId="{73CFB07E-FEA2-4E17-B30B-68024F8388D0}" srcOrd="1" destOrd="0" presId="urn:microsoft.com/office/officeart/2018/5/layout/IconLeafLabelList"/>
    <dgm:cxn modelId="{0320D71C-AC30-449D-B573-2B07705A90F4}" type="presParOf" srcId="{7DAE42BD-F0E8-4F7F-BFF4-E0FC2B7B3279}" destId="{FFA4F9F4-12FC-43DD-AA02-3AEA080B85EC}" srcOrd="2" destOrd="0" presId="urn:microsoft.com/office/officeart/2018/5/layout/IconLeafLabelList"/>
    <dgm:cxn modelId="{D25A0915-421F-4093-934C-F870D4EE3658}" type="presParOf" srcId="{7DAE42BD-F0E8-4F7F-BFF4-E0FC2B7B3279}" destId="{191B46C5-C31D-4A99-9E41-0677E90A5C11}" srcOrd="3" destOrd="0" presId="urn:microsoft.com/office/officeart/2018/5/layout/IconLeafLabelList"/>
    <dgm:cxn modelId="{E3EBC5E4-45FC-43F6-AEE3-413DD1B24AD9}" type="presParOf" srcId="{DF66859A-EDCA-419D-AA27-39EFF78C6D5A}" destId="{FACF5B52-336D-49B7-BD23-502BB912DB93}" srcOrd="1" destOrd="0" presId="urn:microsoft.com/office/officeart/2018/5/layout/IconLeafLabelList"/>
    <dgm:cxn modelId="{93B56FA1-FA01-43B8-8F1E-2BA65D154E85}" type="presParOf" srcId="{DF66859A-EDCA-419D-AA27-39EFF78C6D5A}" destId="{4D5D5DF2-263B-45D6-872C-BF08BD00A674}" srcOrd="2" destOrd="0" presId="urn:microsoft.com/office/officeart/2018/5/layout/IconLeafLabelList"/>
    <dgm:cxn modelId="{4FD073F6-F5A7-497C-B702-3A0C030FE8FA}" type="presParOf" srcId="{4D5D5DF2-263B-45D6-872C-BF08BD00A674}" destId="{DDA1B21D-C157-4807-AFD6-757553E950AE}" srcOrd="0" destOrd="0" presId="urn:microsoft.com/office/officeart/2018/5/layout/IconLeafLabelList"/>
    <dgm:cxn modelId="{E41B7DFA-8D60-4534-94F1-70135180052A}" type="presParOf" srcId="{4D5D5DF2-263B-45D6-872C-BF08BD00A674}" destId="{463D65D3-0CD0-470D-A352-DBC6F5317C6C}" srcOrd="1" destOrd="0" presId="urn:microsoft.com/office/officeart/2018/5/layout/IconLeafLabelList"/>
    <dgm:cxn modelId="{2C5FEB7D-87F8-4C42-9B41-2BE4D19BF2B3}" type="presParOf" srcId="{4D5D5DF2-263B-45D6-872C-BF08BD00A674}" destId="{03503F7A-2940-4E19-AD10-52200FD15825}" srcOrd="2" destOrd="0" presId="urn:microsoft.com/office/officeart/2018/5/layout/IconLeafLabelList"/>
    <dgm:cxn modelId="{EBFF5D69-8F92-428F-BE56-F356D6B5E84F}" type="presParOf" srcId="{4D5D5DF2-263B-45D6-872C-BF08BD00A674}" destId="{DC6EFA5A-706A-4896-ADF3-36E6FF098940}" srcOrd="3" destOrd="0" presId="urn:microsoft.com/office/officeart/2018/5/layout/IconLeafLabelList"/>
    <dgm:cxn modelId="{FA4C4C5C-791A-430C-89B9-0CCEAB86A94A}" type="presParOf" srcId="{DF66859A-EDCA-419D-AA27-39EFF78C6D5A}" destId="{8D3D2812-95B0-400D-87E3-FE7746E7D4A1}" srcOrd="3" destOrd="0" presId="urn:microsoft.com/office/officeart/2018/5/layout/IconLeafLabelList"/>
    <dgm:cxn modelId="{CABD6980-2F87-423E-AC04-49F87C59F5DF}" type="presParOf" srcId="{DF66859A-EDCA-419D-AA27-39EFF78C6D5A}" destId="{4C1541B9-BD4E-4CC4-82D8-8C2A0841558D}" srcOrd="4" destOrd="0" presId="urn:microsoft.com/office/officeart/2018/5/layout/IconLeafLabelList"/>
    <dgm:cxn modelId="{E723D1BD-355F-4163-814C-C74F85FC0856}" type="presParOf" srcId="{4C1541B9-BD4E-4CC4-82D8-8C2A0841558D}" destId="{741A46DC-22C6-4EA9-93E2-F4D0D45BA6CD}" srcOrd="0" destOrd="0" presId="urn:microsoft.com/office/officeart/2018/5/layout/IconLeafLabelList"/>
    <dgm:cxn modelId="{41493C3A-36FE-4F57-9B64-81DA0B1EBB76}" type="presParOf" srcId="{4C1541B9-BD4E-4CC4-82D8-8C2A0841558D}" destId="{B5373831-D924-4529-8ECA-B402B0A64C44}" srcOrd="1" destOrd="0" presId="urn:microsoft.com/office/officeart/2018/5/layout/IconLeafLabelList"/>
    <dgm:cxn modelId="{DD77EE88-B1E0-4BFF-AA75-6C8F2790A70F}" type="presParOf" srcId="{4C1541B9-BD4E-4CC4-82D8-8C2A0841558D}" destId="{32252567-7740-4794-9219-FE32E20F3BC8}" srcOrd="2" destOrd="0" presId="urn:microsoft.com/office/officeart/2018/5/layout/IconLeafLabelList"/>
    <dgm:cxn modelId="{B6DF5FDD-21B3-4678-A7FD-E8CC6202F1F9}" type="presParOf" srcId="{4C1541B9-BD4E-4CC4-82D8-8C2A0841558D}" destId="{43C6DD32-5A34-41D1-9F1E-4D56E2CDB25D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99B884-895D-406A-B349-AF54BFDB3A38}">
      <dsp:nvSpPr>
        <dsp:cNvPr id="0" name=""/>
        <dsp:cNvSpPr/>
      </dsp:nvSpPr>
      <dsp:spPr>
        <a:xfrm>
          <a:off x="1333" y="110983"/>
          <a:ext cx="4682211" cy="2973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F81212-1605-4079-8603-B41EC9E96C4D}">
      <dsp:nvSpPr>
        <dsp:cNvPr id="0" name=""/>
        <dsp:cNvSpPr/>
      </dsp:nvSpPr>
      <dsp:spPr>
        <a:xfrm>
          <a:off x="521579" y="605216"/>
          <a:ext cx="4682211" cy="29732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When a student doesn’t use references or uses them incorrectly it can be known as plagiarism. </a:t>
          </a:r>
          <a:endParaRPr lang="en-US" sz="2600" kern="1200"/>
        </a:p>
      </dsp:txBody>
      <dsp:txXfrm>
        <a:off x="608661" y="692298"/>
        <a:ext cx="4508047" cy="2799040"/>
      </dsp:txXfrm>
    </dsp:sp>
    <dsp:sp modelId="{3A6D06B3-CBD8-4202-B4CA-95EBCF4142E7}">
      <dsp:nvSpPr>
        <dsp:cNvPr id="0" name=""/>
        <dsp:cNvSpPr/>
      </dsp:nvSpPr>
      <dsp:spPr>
        <a:xfrm>
          <a:off x="5724037" y="110983"/>
          <a:ext cx="4682211" cy="2973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2D1074-AFA8-4FC3-AEE2-F9C4C52A6C2E}">
      <dsp:nvSpPr>
        <dsp:cNvPr id="0" name=""/>
        <dsp:cNvSpPr/>
      </dsp:nvSpPr>
      <dsp:spPr>
        <a:xfrm>
          <a:off x="6244283" y="605216"/>
          <a:ext cx="4682211" cy="29732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Plagiarism is </a:t>
          </a:r>
          <a:r>
            <a:rPr lang="en-US" sz="2600" kern="1200"/>
            <a:t>presenting someone else’s work or ideas as your own, with or without their consent, by incorporating it into your work without full acknowledgement. Oxford Students, (2022) </a:t>
          </a:r>
        </a:p>
      </dsp:txBody>
      <dsp:txXfrm>
        <a:off x="6331365" y="692298"/>
        <a:ext cx="4508047" cy="27990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208398-5B2D-459F-BDED-F73DFD809EDE}">
      <dsp:nvSpPr>
        <dsp:cNvPr id="0" name=""/>
        <dsp:cNvSpPr/>
      </dsp:nvSpPr>
      <dsp:spPr>
        <a:xfrm>
          <a:off x="282221" y="368029"/>
          <a:ext cx="1371985" cy="137198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E7B424-BDD1-4CE5-9B9C-24798F3E2A87}">
      <dsp:nvSpPr>
        <dsp:cNvPr id="0" name=""/>
        <dsp:cNvSpPr/>
      </dsp:nvSpPr>
      <dsp:spPr>
        <a:xfrm>
          <a:off x="570337" y="656145"/>
          <a:ext cx="795751" cy="7957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25FD5C-9EDF-41B4-87C1-B0DCD49A24A4}">
      <dsp:nvSpPr>
        <dsp:cNvPr id="0" name=""/>
        <dsp:cNvSpPr/>
      </dsp:nvSpPr>
      <dsp:spPr>
        <a:xfrm>
          <a:off x="1948202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Ensure you are using the correct referencing technique to avoid academic misconduct.</a:t>
          </a:r>
          <a:endParaRPr lang="en-US" sz="2200" kern="1200"/>
        </a:p>
      </dsp:txBody>
      <dsp:txXfrm>
        <a:off x="1948202" y="368029"/>
        <a:ext cx="3233964" cy="1371985"/>
      </dsp:txXfrm>
    </dsp:sp>
    <dsp:sp modelId="{587047C8-8A5E-437A-8CE9-D474D41A6DDA}">
      <dsp:nvSpPr>
        <dsp:cNvPr id="0" name=""/>
        <dsp:cNvSpPr/>
      </dsp:nvSpPr>
      <dsp:spPr>
        <a:xfrm>
          <a:off x="5745661" y="368029"/>
          <a:ext cx="1371985" cy="137198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04A157-4115-4D46-9D14-FC2C0202F464}">
      <dsp:nvSpPr>
        <dsp:cNvPr id="0" name=""/>
        <dsp:cNvSpPr/>
      </dsp:nvSpPr>
      <dsp:spPr>
        <a:xfrm>
          <a:off x="6033778" y="656145"/>
          <a:ext cx="795751" cy="7957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BA9D40-C4D1-4594-A3B1-A50BE3B896F9}">
      <dsp:nvSpPr>
        <dsp:cNvPr id="0" name=""/>
        <dsp:cNvSpPr/>
      </dsp:nvSpPr>
      <dsp:spPr>
        <a:xfrm>
          <a:off x="7411643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Paraphrase any information found online</a:t>
          </a:r>
          <a:endParaRPr lang="en-US" sz="2200" kern="1200"/>
        </a:p>
      </dsp:txBody>
      <dsp:txXfrm>
        <a:off x="7411643" y="368029"/>
        <a:ext cx="3233964" cy="1371985"/>
      </dsp:txXfrm>
    </dsp:sp>
    <dsp:sp modelId="{0B34B282-6D2C-42E5-8B02-8B67C7AA20A6}">
      <dsp:nvSpPr>
        <dsp:cNvPr id="0" name=""/>
        <dsp:cNvSpPr/>
      </dsp:nvSpPr>
      <dsp:spPr>
        <a:xfrm>
          <a:off x="282221" y="2452790"/>
          <a:ext cx="1371985" cy="137198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C0F025-D741-4F72-A4E7-20D5F02969E9}">
      <dsp:nvSpPr>
        <dsp:cNvPr id="0" name=""/>
        <dsp:cNvSpPr/>
      </dsp:nvSpPr>
      <dsp:spPr>
        <a:xfrm>
          <a:off x="570337" y="2740907"/>
          <a:ext cx="795751" cy="7957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304354-0B2F-46FF-A056-9DD62EF40D2C}">
      <dsp:nvSpPr>
        <dsp:cNvPr id="0" name=""/>
        <dsp:cNvSpPr/>
      </dsp:nvSpPr>
      <dsp:spPr>
        <a:xfrm>
          <a:off x="1948202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Use various resources to reference from</a:t>
          </a:r>
          <a:endParaRPr lang="en-US" sz="2200" kern="1200"/>
        </a:p>
      </dsp:txBody>
      <dsp:txXfrm>
        <a:off x="1948202" y="2452790"/>
        <a:ext cx="3233964" cy="1371985"/>
      </dsp:txXfrm>
    </dsp:sp>
    <dsp:sp modelId="{7F200179-F035-4D6D-8246-7ED182ADF2ED}">
      <dsp:nvSpPr>
        <dsp:cNvPr id="0" name=""/>
        <dsp:cNvSpPr/>
      </dsp:nvSpPr>
      <dsp:spPr>
        <a:xfrm>
          <a:off x="5745661" y="2452790"/>
          <a:ext cx="1371985" cy="137198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25C023-A324-44FD-8076-BC986DCD2C43}">
      <dsp:nvSpPr>
        <dsp:cNvPr id="0" name=""/>
        <dsp:cNvSpPr/>
      </dsp:nvSpPr>
      <dsp:spPr>
        <a:xfrm>
          <a:off x="6033778" y="2740907"/>
          <a:ext cx="795751" cy="7957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AD50BE-C3BE-40FD-9D9F-0E06C6C23A1A}">
      <dsp:nvSpPr>
        <dsp:cNvPr id="0" name=""/>
        <dsp:cNvSpPr/>
      </dsp:nvSpPr>
      <dsp:spPr>
        <a:xfrm>
          <a:off x="7411643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Refer to Harvard referencing handbook </a:t>
          </a:r>
          <a:endParaRPr lang="en-US" sz="2200" kern="1200"/>
        </a:p>
      </dsp:txBody>
      <dsp:txXfrm>
        <a:off x="7411643" y="2452790"/>
        <a:ext cx="3233964" cy="137198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F53C85-BEEA-4F5E-83F7-578FFB59D16D}">
      <dsp:nvSpPr>
        <dsp:cNvPr id="0" name=""/>
        <dsp:cNvSpPr/>
      </dsp:nvSpPr>
      <dsp:spPr>
        <a:xfrm>
          <a:off x="718664" y="202202"/>
          <a:ext cx="1955812" cy="1955812"/>
        </a:xfrm>
        <a:prstGeom prst="round2DiagRect">
          <a:avLst>
            <a:gd name="adj1" fmla="val 29727"/>
            <a:gd name="adj2" fmla="val 0"/>
          </a:avLst>
        </a:prstGeom>
        <a:noFill/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03EA3706-B1D3-4FCC-8861-09EB8DE34250}">
      <dsp:nvSpPr>
        <dsp:cNvPr id="0" name=""/>
        <dsp:cNvSpPr/>
      </dsp:nvSpPr>
      <dsp:spPr>
        <a:xfrm>
          <a:off x="1135476" y="619014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5149B82-11C2-4301-90B4-43DF3BC1A546}">
      <dsp:nvSpPr>
        <dsp:cNvPr id="0" name=""/>
        <dsp:cNvSpPr/>
      </dsp:nvSpPr>
      <dsp:spPr>
        <a:xfrm>
          <a:off x="93445" y="27672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 cap="none" dirty="0"/>
            <a:t>Handing in assignments on time</a:t>
          </a:r>
          <a:endParaRPr lang="en-US" sz="2300" kern="1200" cap="none" dirty="0"/>
        </a:p>
      </dsp:txBody>
      <dsp:txXfrm>
        <a:off x="93445" y="2767202"/>
        <a:ext cx="3206250" cy="720000"/>
      </dsp:txXfrm>
    </dsp:sp>
    <dsp:sp modelId="{70ECD133-E966-43E2-8BBA-78D7AEA59E29}">
      <dsp:nvSpPr>
        <dsp:cNvPr id="0" name=""/>
        <dsp:cNvSpPr/>
      </dsp:nvSpPr>
      <dsp:spPr>
        <a:xfrm>
          <a:off x="4486008" y="202202"/>
          <a:ext cx="1955812" cy="1955812"/>
        </a:xfrm>
        <a:prstGeom prst="round2DiagRect">
          <a:avLst>
            <a:gd name="adj1" fmla="val 29727"/>
            <a:gd name="adj2" fmla="val 0"/>
          </a:avLst>
        </a:prstGeom>
        <a:noFill/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F1EC3C51-5484-4482-BCC0-7E90D09991BF}">
      <dsp:nvSpPr>
        <dsp:cNvPr id="0" name=""/>
        <dsp:cNvSpPr/>
      </dsp:nvSpPr>
      <dsp:spPr>
        <a:xfrm>
          <a:off x="4902820" y="619014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2965930-6893-4CD5-87AD-BD5595ABB86C}">
      <dsp:nvSpPr>
        <dsp:cNvPr id="0" name=""/>
        <dsp:cNvSpPr/>
      </dsp:nvSpPr>
      <dsp:spPr>
        <a:xfrm>
          <a:off x="3860789" y="27672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 cap="none" dirty="0"/>
            <a:t>Attending all lectures on time</a:t>
          </a:r>
          <a:endParaRPr lang="en-US" sz="2300" kern="1200" cap="none" dirty="0"/>
        </a:p>
      </dsp:txBody>
      <dsp:txXfrm>
        <a:off x="3860789" y="2767202"/>
        <a:ext cx="3206250" cy="720000"/>
      </dsp:txXfrm>
    </dsp:sp>
    <dsp:sp modelId="{85269FA7-5FC7-419C-88ED-FEF589F46E5C}">
      <dsp:nvSpPr>
        <dsp:cNvPr id="0" name=""/>
        <dsp:cNvSpPr/>
      </dsp:nvSpPr>
      <dsp:spPr>
        <a:xfrm>
          <a:off x="8253352" y="202202"/>
          <a:ext cx="1955812" cy="1955812"/>
        </a:xfrm>
        <a:prstGeom prst="round2DiagRect">
          <a:avLst>
            <a:gd name="adj1" fmla="val 29727"/>
            <a:gd name="adj2" fmla="val 0"/>
          </a:avLst>
        </a:prstGeom>
        <a:noFill/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C2BFE60-184C-4505-BFEE-7676ED828917}">
      <dsp:nvSpPr>
        <dsp:cNvPr id="0" name=""/>
        <dsp:cNvSpPr/>
      </dsp:nvSpPr>
      <dsp:spPr>
        <a:xfrm>
          <a:off x="8670164" y="619014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9AAEFA2-4B49-4A69-9021-D1CFEEB6E115}">
      <dsp:nvSpPr>
        <dsp:cNvPr id="0" name=""/>
        <dsp:cNvSpPr/>
      </dsp:nvSpPr>
      <dsp:spPr>
        <a:xfrm>
          <a:off x="7628133" y="27672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 cap="none" dirty="0"/>
            <a:t>Starting assignments ahead of submission date</a:t>
          </a:r>
          <a:endParaRPr lang="en-US" sz="2300" kern="1200" cap="none" dirty="0"/>
        </a:p>
      </dsp:txBody>
      <dsp:txXfrm>
        <a:off x="7628133" y="2767202"/>
        <a:ext cx="320625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062066-36D2-48AE-AF16-7CA461E9D590}">
      <dsp:nvSpPr>
        <dsp:cNvPr id="0" name=""/>
        <dsp:cNvSpPr/>
      </dsp:nvSpPr>
      <dsp:spPr>
        <a:xfrm>
          <a:off x="718664" y="202202"/>
          <a:ext cx="1955812" cy="1955812"/>
        </a:xfrm>
        <a:prstGeom prst="round2DiagRect">
          <a:avLst>
            <a:gd name="adj1" fmla="val 29727"/>
            <a:gd name="adj2" fmla="val 0"/>
          </a:avLst>
        </a:prstGeom>
        <a:noFill/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CFB07E-FEA2-4E17-B30B-68024F8388D0}">
      <dsp:nvSpPr>
        <dsp:cNvPr id="0" name=""/>
        <dsp:cNvSpPr/>
      </dsp:nvSpPr>
      <dsp:spPr>
        <a:xfrm>
          <a:off x="1135476" y="619014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1B46C5-C31D-4A99-9E41-0677E90A5C11}">
      <dsp:nvSpPr>
        <dsp:cNvPr id="0" name=""/>
        <dsp:cNvSpPr/>
      </dsp:nvSpPr>
      <dsp:spPr>
        <a:xfrm>
          <a:off x="93445" y="27672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 cap="none" dirty="0"/>
            <a:t>Create a schedule setting aside study time</a:t>
          </a:r>
        </a:p>
      </dsp:txBody>
      <dsp:txXfrm>
        <a:off x="93445" y="2767202"/>
        <a:ext cx="3206250" cy="720000"/>
      </dsp:txXfrm>
    </dsp:sp>
    <dsp:sp modelId="{DDA1B21D-C157-4807-AFD6-757553E950AE}">
      <dsp:nvSpPr>
        <dsp:cNvPr id="0" name=""/>
        <dsp:cNvSpPr/>
      </dsp:nvSpPr>
      <dsp:spPr>
        <a:xfrm>
          <a:off x="4486008" y="202202"/>
          <a:ext cx="1955812" cy="1955812"/>
        </a:xfrm>
        <a:prstGeom prst="round2DiagRect">
          <a:avLst>
            <a:gd name="adj1" fmla="val 29727"/>
            <a:gd name="adj2" fmla="val 0"/>
          </a:avLst>
        </a:prstGeom>
        <a:noFill/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3D65D3-0CD0-470D-A352-DBC6F5317C6C}">
      <dsp:nvSpPr>
        <dsp:cNvPr id="0" name=""/>
        <dsp:cNvSpPr/>
      </dsp:nvSpPr>
      <dsp:spPr>
        <a:xfrm>
          <a:off x="4902820" y="619014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6EFA5A-706A-4896-ADF3-36E6FF098940}">
      <dsp:nvSpPr>
        <dsp:cNvPr id="0" name=""/>
        <dsp:cNvSpPr/>
      </dsp:nvSpPr>
      <dsp:spPr>
        <a:xfrm>
          <a:off x="3860789" y="27672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 cap="none" dirty="0"/>
            <a:t>Set personal goals and deadlines</a:t>
          </a:r>
        </a:p>
      </dsp:txBody>
      <dsp:txXfrm>
        <a:off x="3860789" y="2767202"/>
        <a:ext cx="3206250" cy="720000"/>
      </dsp:txXfrm>
    </dsp:sp>
    <dsp:sp modelId="{741A46DC-22C6-4EA9-93E2-F4D0D45BA6CD}">
      <dsp:nvSpPr>
        <dsp:cNvPr id="0" name=""/>
        <dsp:cNvSpPr/>
      </dsp:nvSpPr>
      <dsp:spPr>
        <a:xfrm>
          <a:off x="8253352" y="202202"/>
          <a:ext cx="1955812" cy="1955812"/>
        </a:xfrm>
        <a:prstGeom prst="round2DiagRect">
          <a:avLst>
            <a:gd name="adj1" fmla="val 29727"/>
            <a:gd name="adj2" fmla="val 0"/>
          </a:avLst>
        </a:prstGeom>
        <a:noFill/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373831-D924-4529-8ECA-B402B0A64C44}">
      <dsp:nvSpPr>
        <dsp:cNvPr id="0" name=""/>
        <dsp:cNvSpPr/>
      </dsp:nvSpPr>
      <dsp:spPr>
        <a:xfrm>
          <a:off x="8670164" y="619014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C6DD32-5A34-41D1-9F1E-4D56E2CDB25D}">
      <dsp:nvSpPr>
        <dsp:cNvPr id="0" name=""/>
        <dsp:cNvSpPr/>
      </dsp:nvSpPr>
      <dsp:spPr>
        <a:xfrm>
          <a:off x="7628133" y="27672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 cap="none" dirty="0"/>
            <a:t>Break up tasks into smaller ones</a:t>
          </a:r>
          <a:endParaRPr lang="en-US" sz="2300" kern="1200" cap="none" dirty="0"/>
        </a:p>
      </dsp:txBody>
      <dsp:txXfrm>
        <a:off x="7628133" y="2767202"/>
        <a:ext cx="3206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1583FE-66E5-486B-ABF0-1407EC91176D}" type="datetimeFigureOut">
              <a:rPr lang="en-GB" smtClean="0"/>
              <a:t>22/10/2022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5B87D2-09B3-4A4C-AAF5-82C9BB8FCC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1379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Paraphrasing is rewriting pieces of text into your own words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/>
              <a:t>Critical thinking is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“Critical thinking calls for a persistent effort to examine any belief or supposed form of knowledge in the light of evidence that supports it and the further conclusions to which it tends.” Glaser, 1941</a:t>
            </a:r>
          </a:p>
          <a:p>
            <a:r>
              <a:rPr lang="en-GB" dirty="0"/>
              <a:t>Reflection - </a:t>
            </a:r>
            <a:r>
              <a:rPr lang="en-US" b="0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Reflection is </a:t>
            </a:r>
            <a:r>
              <a:rPr lang="en-US" b="1" i="0" dirty="0">
                <a:solidFill>
                  <a:srgbClr val="5F6368"/>
                </a:solidFill>
                <a:effectLst/>
                <a:latin typeface="arial" panose="020B0604020202020204" pitchFamily="34" charset="0"/>
              </a:rPr>
              <a:t>a process which helps you gain insight into your professional </a:t>
            </a:r>
            <a:r>
              <a:rPr lang="en-US" b="1" i="0" dirty="0" err="1">
                <a:solidFill>
                  <a:srgbClr val="5F6368"/>
                </a:solidFill>
                <a:effectLst/>
                <a:latin typeface="arial" panose="020B0604020202020204" pitchFamily="34" charset="0"/>
              </a:rPr>
              <a:t>practise</a:t>
            </a:r>
            <a:r>
              <a:rPr lang="en-US" b="1" i="0" dirty="0">
                <a:solidFill>
                  <a:srgbClr val="5F6368"/>
                </a:solidFill>
                <a:effectLst/>
                <a:latin typeface="arial" panose="020B0604020202020204" pitchFamily="34" charset="0"/>
              </a:rPr>
              <a:t> by thinking analytically about any element of it</a:t>
            </a:r>
            <a:r>
              <a:rPr lang="en-US" b="0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r>
              <a:rPr lang="en-US" b="0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Digital skills – using computers</a:t>
            </a:r>
          </a:p>
          <a:p>
            <a:r>
              <a:rPr lang="en-US" b="0" i="0" dirty="0" err="1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Litercay</a:t>
            </a:r>
            <a:r>
              <a:rPr lang="en-US" b="0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 – </a:t>
            </a:r>
            <a:r>
              <a:rPr lang="en-US" b="0" i="0" dirty="0" err="1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speling</a:t>
            </a:r>
            <a:r>
              <a:rPr lang="en-US" b="0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 grammar </a:t>
            </a:r>
            <a:r>
              <a:rPr lang="en-US" b="0" i="0" dirty="0" err="1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ect</a:t>
            </a:r>
            <a:endParaRPr lang="en-US" b="0" i="0" dirty="0">
              <a:solidFill>
                <a:srgbClr val="4D5156"/>
              </a:solidFill>
              <a:effectLst/>
              <a:latin typeface="arial" panose="020B0604020202020204" pitchFamily="34" charset="0"/>
            </a:endParaRPr>
          </a:p>
          <a:p>
            <a:r>
              <a:rPr lang="en-US" b="0" i="0" dirty="0" err="1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Numercay</a:t>
            </a:r>
            <a:r>
              <a:rPr lang="en-US" b="0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 – use of numbers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5B87D2-09B3-4A4C-AAF5-82C9BB8FCC0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2547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Im</a:t>
            </a:r>
            <a:r>
              <a:rPr lang="en-GB" dirty="0"/>
              <a:t> going to </a:t>
            </a:r>
            <a:r>
              <a:rPr lang="en-GB" dirty="0" err="1"/>
              <a:t>dwelvle</a:t>
            </a:r>
            <a:r>
              <a:rPr lang="en-GB" dirty="0"/>
              <a:t> </a:t>
            </a:r>
            <a:r>
              <a:rPr lang="en-GB" dirty="0" err="1"/>
              <a:t>deaper</a:t>
            </a:r>
            <a:r>
              <a:rPr lang="en-GB" dirty="0"/>
              <a:t> into two study skills I struggle with the most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5B87D2-09B3-4A4C-AAF5-82C9BB8FCC0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5099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Modern Languages Association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American Psychological Association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Harvard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Modern Humanities Research Association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The difference is how they are shown in text and in the reference list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5B87D2-09B3-4A4C-AAF5-82C9BB8FCC0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6408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plagiarism can seriously impact your academic career. </a:t>
            </a:r>
          </a:p>
          <a:p>
            <a:r>
              <a:rPr lang="en-US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consequences of plagiarism are different for different unis</a:t>
            </a:r>
          </a:p>
          <a:p>
            <a:r>
              <a:rPr lang="en-US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common consequences include </a:t>
            </a:r>
            <a:r>
              <a:rPr lang="en-US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a lower grade, automatically failing a course, academic suspension or probation.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5B87D2-09B3-4A4C-AAF5-82C9BB8FCC0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4407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Time management is </a:t>
            </a:r>
            <a:r>
              <a:rPr lang="en-US" b="1" i="0" dirty="0">
                <a:solidFill>
                  <a:srgbClr val="5F6368"/>
                </a:solidFill>
                <a:effectLst/>
                <a:latin typeface="arial" panose="020B0604020202020204" pitchFamily="34" charset="0"/>
              </a:rPr>
              <a:t>the ability to use your time productively and efficiently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5B87D2-09B3-4A4C-AAF5-82C9BB8FCC0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27184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Late submissions can lead to a decrease in the amount of marks you can receive in that </a:t>
            </a:r>
            <a:r>
              <a:rPr lang="en-GB" dirty="0" err="1"/>
              <a:t>assigmnet</a:t>
            </a:r>
            <a:endParaRPr lang="en-GB" dirty="0"/>
          </a:p>
          <a:p>
            <a:r>
              <a:rPr lang="en-GB" dirty="0"/>
              <a:t>You can miss out on </a:t>
            </a:r>
            <a:r>
              <a:rPr lang="en-GB" dirty="0" err="1"/>
              <a:t>crutial</a:t>
            </a:r>
            <a:r>
              <a:rPr lang="en-GB" dirty="0"/>
              <a:t> information if you were late</a:t>
            </a:r>
          </a:p>
          <a:p>
            <a:r>
              <a:rPr lang="en-GB" dirty="0"/>
              <a:t>Can help limit stress of working last minute to a deadline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5B87D2-09B3-4A4C-AAF5-82C9BB8FCC0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11706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Essentially helps you reach your full potential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5B87D2-09B3-4A4C-AAF5-82C9BB8FCC0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5738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A8ABE-5A4C-4545-8B75-8106D3EF76AE}" type="datetimeFigureOut">
              <a:rPr lang="en-GB" smtClean="0"/>
              <a:t>22/10/2022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E7D8A-CBA8-43CB-89B2-F1937FDC9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4147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A8ABE-5A4C-4545-8B75-8106D3EF76AE}" type="datetimeFigureOut">
              <a:rPr lang="en-GB" smtClean="0"/>
              <a:t>22/10/2022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E7D8A-CBA8-43CB-89B2-F1937FDC9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5165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A8ABE-5A4C-4545-8B75-8106D3EF76AE}" type="datetimeFigureOut">
              <a:rPr lang="en-GB" smtClean="0"/>
              <a:t>22/10/2022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E7D8A-CBA8-43CB-89B2-F1937FDC9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22547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A8ABE-5A4C-4545-8B75-8106D3EF76AE}" type="datetimeFigureOut">
              <a:rPr lang="en-GB" smtClean="0"/>
              <a:t>22/10/2022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E7D8A-CBA8-43CB-89B2-F1937FDC9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8229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A8ABE-5A4C-4545-8B75-8106D3EF76AE}" type="datetimeFigureOut">
              <a:rPr lang="en-GB" smtClean="0"/>
              <a:t>22/10/2022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E7D8A-CBA8-43CB-89B2-F1937FDC9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66070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A8ABE-5A4C-4545-8B75-8106D3EF76AE}" type="datetimeFigureOut">
              <a:rPr lang="en-GB" smtClean="0"/>
              <a:t>22/10/2022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E7D8A-CBA8-43CB-89B2-F1937FDC9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6120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A8ABE-5A4C-4545-8B75-8106D3EF76AE}" type="datetimeFigureOut">
              <a:rPr lang="en-GB" smtClean="0"/>
              <a:t>22/10/2022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E7D8A-CBA8-43CB-89B2-F1937FDC9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782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A8ABE-5A4C-4545-8B75-8106D3EF76AE}" type="datetimeFigureOut">
              <a:rPr lang="en-GB" smtClean="0"/>
              <a:t>22/10/2022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E7D8A-CBA8-43CB-89B2-F1937FDC9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04066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A8ABE-5A4C-4545-8B75-8106D3EF76AE}" type="datetimeFigureOut">
              <a:rPr lang="en-GB" smtClean="0"/>
              <a:t>22/10/2022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E7D8A-CBA8-43CB-89B2-F1937FDC9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4736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A8ABE-5A4C-4545-8B75-8106D3EF76AE}" type="datetimeFigureOut">
              <a:rPr lang="en-GB" smtClean="0"/>
              <a:t>22/10/2022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E7D8A-CBA8-43CB-89B2-F1937FDC9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0261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A8ABE-5A4C-4545-8B75-8106D3EF76AE}" type="datetimeFigureOut">
              <a:rPr lang="en-GB" smtClean="0"/>
              <a:t>22/10/2022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E7D8A-CBA8-43CB-89B2-F1937FDC9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8908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6A8ABE-5A4C-4545-8B75-8106D3EF76AE}" type="datetimeFigureOut">
              <a:rPr lang="en-GB" smtClean="0"/>
              <a:t>22/10/2022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0E7D8A-CBA8-43CB-89B2-F1937FDC9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1903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otago.libguides.com/c.php?g=171451&amp;p=1130153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hyperlink" Target="http://www.narga.net/5-ways-improve-time-management-skills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elting wall clock on gray background">
            <a:extLst>
              <a:ext uri="{FF2B5EF4-FFF2-40B4-BE49-F238E27FC236}">
                <a16:creationId xmlns:a16="http://schemas.microsoft.com/office/drawing/2014/main" id="{9235BA29-6E2E-CA24-59DE-B86FE898394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143" r="-1" b="18745"/>
          <a:stretch/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EF11E16-3F13-8890-14C4-28D2CB39BB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r>
              <a:rPr lang="en-GB" sz="6600" dirty="0">
                <a:solidFill>
                  <a:srgbClr val="FFFFFF"/>
                </a:solidFill>
              </a:rPr>
              <a:t>Critical Academic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F726BE-46D1-CC2A-25DA-3871570D63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Courtney Pickett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rgbClr val="FFFFFF">
                <a:alpha val="75000"/>
              </a:srgb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44979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1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D4C8A8-4F41-514E-145C-3BBE98DE6B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678" y="-9008"/>
            <a:ext cx="7656366" cy="897682"/>
          </a:xfrm>
        </p:spPr>
        <p:txBody>
          <a:bodyPr anchor="b">
            <a:normAutofit/>
          </a:bodyPr>
          <a:lstStyle/>
          <a:p>
            <a:r>
              <a:rPr lang="en-GB" sz="3900"/>
              <a:t>What this presentation will be about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8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63DE25-6DDC-BC57-0ADB-16106B9843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241" y="1612941"/>
            <a:ext cx="7385482" cy="4085491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1">
                    <a:alpha val="80000"/>
                  </a:schemeClr>
                </a:solidFill>
              </a:rPr>
              <a:t>There are many different study skills</a:t>
            </a:r>
          </a:p>
          <a:p>
            <a:pPr>
              <a:buFont typeface="Symbol" panose="05050102010706020507" pitchFamily="18" charset="2"/>
              <a:buChar char=""/>
            </a:pPr>
            <a:r>
              <a:rPr lang="en-GB" dirty="0">
                <a:solidFill>
                  <a:schemeClr val="tx1">
                    <a:alpha val="80000"/>
                  </a:schemeClr>
                </a:solidFill>
              </a:rPr>
              <a:t>Paraphrasing </a:t>
            </a:r>
          </a:p>
          <a:p>
            <a:pPr>
              <a:buFont typeface="Symbol" panose="05050102010706020507" pitchFamily="18" charset="2"/>
              <a:buChar char=""/>
            </a:pPr>
            <a:r>
              <a:rPr lang="en-GB" dirty="0">
                <a:solidFill>
                  <a:schemeClr val="tx1">
                    <a:alpha val="80000"/>
                  </a:schemeClr>
                </a:solidFill>
              </a:rPr>
              <a:t>Critical Thinking</a:t>
            </a:r>
          </a:p>
          <a:p>
            <a:pPr>
              <a:buFont typeface="Symbol" panose="05050102010706020507" pitchFamily="18" charset="2"/>
              <a:buChar char=""/>
            </a:pPr>
            <a:r>
              <a:rPr lang="en-GB" dirty="0">
                <a:solidFill>
                  <a:schemeClr val="tx1">
                    <a:alpha val="80000"/>
                  </a:schemeClr>
                </a:solidFill>
              </a:rPr>
              <a:t>Reflection</a:t>
            </a:r>
          </a:p>
          <a:p>
            <a:pPr>
              <a:buFont typeface="Symbol" panose="05050102010706020507" pitchFamily="18" charset="2"/>
              <a:buChar char=""/>
            </a:pPr>
            <a:r>
              <a:rPr lang="en-GB" dirty="0">
                <a:solidFill>
                  <a:schemeClr val="tx1">
                    <a:alpha val="80000"/>
                  </a:schemeClr>
                </a:solidFill>
              </a:rPr>
              <a:t>Digital skills</a:t>
            </a:r>
          </a:p>
          <a:p>
            <a:pPr>
              <a:buFont typeface="Symbol" panose="05050102010706020507" pitchFamily="18" charset="2"/>
              <a:buChar char=""/>
            </a:pPr>
            <a:r>
              <a:rPr lang="en-GB" dirty="0">
                <a:solidFill>
                  <a:schemeClr val="tx1">
                    <a:alpha val="80000"/>
                  </a:schemeClr>
                </a:solidFill>
              </a:rPr>
              <a:t>Literacy</a:t>
            </a:r>
          </a:p>
          <a:p>
            <a:pPr>
              <a:buFont typeface="Symbol" panose="05050102010706020507" pitchFamily="18" charset="2"/>
              <a:buChar char=""/>
            </a:pPr>
            <a:r>
              <a:rPr lang="en-GB" dirty="0">
                <a:solidFill>
                  <a:schemeClr val="tx1">
                    <a:alpha val="80000"/>
                  </a:schemeClr>
                </a:solidFill>
              </a:rPr>
              <a:t>Numeracy</a:t>
            </a: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4B79BEC4-D795-0E24-F587-9A3E3DE476A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572653" y="1980885"/>
            <a:ext cx="3548404" cy="3548404"/>
          </a:xfrm>
          <a:prstGeom prst="rect">
            <a:avLst/>
          </a:prstGeom>
        </p:spPr>
      </p:pic>
      <p:sp>
        <p:nvSpPr>
          <p:cNvPr id="20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4552" y="189928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8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6862" y="218992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14824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96F992-698C-48C0-9D89-70DA4CE92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n on a piece of paper&#10;&#10;Description automatically generated with medium confidence">
            <a:extLst>
              <a:ext uri="{FF2B5EF4-FFF2-40B4-BE49-F238E27FC236}">
                <a16:creationId xmlns:a16="http://schemas.microsoft.com/office/drawing/2014/main" id="{7E96DEAA-40B4-4C31-5B52-4F7FC79A45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-5255" y="0"/>
            <a:ext cx="12222820" cy="262790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85F4E2-270B-0777-93DB-D9DCE008E9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3338" y="2942788"/>
            <a:ext cx="10708289" cy="3079639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400" dirty="0"/>
              <a:t>Referencing, what is it?</a:t>
            </a:r>
          </a:p>
          <a:p>
            <a:pPr marL="0" indent="0">
              <a:buNone/>
            </a:pPr>
            <a:r>
              <a:rPr lang="en-GB" sz="2400" dirty="0"/>
              <a:t>Acknowledging other peoples work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US" sz="2400" dirty="0"/>
              <a:t>Referencing is a system that allows you to acknowledge the contributions and work of others in your writing by citing your sources. A feature of academic writing is that it contains references to the words, information and ideas of others. 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UNSW Sydney, (2022) </a:t>
            </a:r>
          </a:p>
          <a:p>
            <a:pPr marL="0" indent="0">
              <a:buNone/>
            </a:pPr>
            <a:endParaRPr lang="en-GB" sz="1300" dirty="0"/>
          </a:p>
          <a:p>
            <a:endParaRPr lang="en-GB" sz="1300" dirty="0"/>
          </a:p>
          <a:p>
            <a:endParaRPr lang="en-GB" sz="13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7BFF8DC-0AE7-4AD2-9B28-2E5F26D62C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E0162AD-C6E5-4BF8-A453-76ADB3687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300" y="6406115"/>
            <a:ext cx="4076698" cy="464399"/>
          </a:xfrm>
          <a:prstGeom prst="rect">
            <a:avLst/>
          </a:prstGeom>
          <a:gradFill>
            <a:gsLst>
              <a:gs pos="19000">
                <a:srgbClr val="000000">
                  <a:alpha val="31000"/>
                </a:srgbClr>
              </a:gs>
              <a:gs pos="99000">
                <a:schemeClr val="accent1"/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57272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62B58-6206-DD38-1742-B2CDCBF050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428" y="627564"/>
            <a:ext cx="7474172" cy="1325563"/>
          </a:xfrm>
        </p:spPr>
        <p:txBody>
          <a:bodyPr>
            <a:normAutofit/>
          </a:bodyPr>
          <a:lstStyle/>
          <a:p>
            <a:r>
              <a:rPr lang="en-GB"/>
              <a:t>Different Styles of referencing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03DFF0-049D-543B-EBC4-E61A9CE663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6976" y="2236758"/>
            <a:ext cx="7045874" cy="3450613"/>
          </a:xfrm>
        </p:spPr>
        <p:txBody>
          <a:bodyPr anchor="ctr">
            <a:normAutofit/>
          </a:bodyPr>
          <a:lstStyle/>
          <a:p>
            <a:r>
              <a:rPr lang="en-US" sz="3200" dirty="0"/>
              <a:t>MLA </a:t>
            </a:r>
          </a:p>
          <a:p>
            <a:r>
              <a:rPr lang="en-US" sz="3200" dirty="0"/>
              <a:t>APA</a:t>
            </a:r>
          </a:p>
          <a:p>
            <a:r>
              <a:rPr lang="en-US" sz="3200" dirty="0"/>
              <a:t>Harvard </a:t>
            </a:r>
          </a:p>
          <a:p>
            <a:r>
              <a:rPr lang="en-US" sz="3200" dirty="0"/>
              <a:t>MHRA</a:t>
            </a:r>
          </a:p>
          <a:p>
            <a:r>
              <a:rPr lang="en-US" sz="3200" dirty="0"/>
              <a:t>Chicago</a:t>
            </a:r>
          </a:p>
          <a:p>
            <a:endParaRPr lang="en-GB" sz="24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Open Quotation Mark">
            <a:extLst>
              <a:ext uri="{FF2B5EF4-FFF2-40B4-BE49-F238E27FC236}">
                <a16:creationId xmlns:a16="http://schemas.microsoft.com/office/drawing/2014/main" id="{E17C2727-5163-77F0-33D7-0BF3DC72FC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777776" y="2195376"/>
            <a:ext cx="2467248" cy="2467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04192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49FEE4-0B8E-AF38-33B8-45BC4A0502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What does referencing means for students?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E1A6EB6-96C7-AE35-D1A5-B882B4692E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0175640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247053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DE9E7D-F371-8F0C-C3D4-815E0A3777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Top Tips 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6B196235-2E7C-F4F8-B9B8-29FCA66BB5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301296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262273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8055"/>
            <a:ext cx="7201941" cy="1508760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186B68C-84BC-4A6E-99D1-EE87483C1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45755" y="450222"/>
            <a:ext cx="1861718" cy="1506594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70314" y="453269"/>
            <a:ext cx="1862765" cy="1505231"/>
          </a:xfrm>
          <a:prstGeom prst="rect">
            <a:avLst/>
          </a:prstGeom>
          <a:solidFill>
            <a:srgbClr val="A5A5A5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3A87B69-D1B1-4DA7-B224-F220FC5235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2130552"/>
            <a:ext cx="7205472" cy="4270248"/>
          </a:xfrm>
          <a:prstGeom prst="rect">
            <a:avLst/>
          </a:prstGeom>
          <a:solidFill>
            <a:srgbClr val="7F7F7F">
              <a:alpha val="20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3" name="Picture 12" descr="A picture containing text, coin&#10;&#10;Description automatically generated">
            <a:extLst>
              <a:ext uri="{FF2B5EF4-FFF2-40B4-BE49-F238E27FC236}">
                <a16:creationId xmlns:a16="http://schemas.microsoft.com/office/drawing/2014/main" id="{6F41B5CB-EC5B-BE00-F027-E5820E7407B3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99404" y="281354"/>
            <a:ext cx="7335817" cy="1926035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45755" y="2127680"/>
            <a:ext cx="3887324" cy="4273119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1CB18-4F08-534F-738F-1015C6C514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2412" y="2207389"/>
            <a:ext cx="5311268" cy="3740893"/>
          </a:xfrm>
        </p:spPr>
        <p:txBody>
          <a:bodyPr anchor="ctr">
            <a:normAutofit/>
          </a:bodyPr>
          <a:lstStyle/>
          <a:p>
            <a:r>
              <a:rPr lang="en-GB" dirty="0"/>
              <a:t>Organising your time effectively</a:t>
            </a:r>
          </a:p>
          <a:p>
            <a:r>
              <a:rPr lang="en-GB" dirty="0"/>
              <a:t>Using time you have </a:t>
            </a:r>
            <a:r>
              <a:rPr lang="en-GB" dirty="0" err="1"/>
              <a:t>productivly</a:t>
            </a:r>
            <a:endParaRPr lang="en-GB" dirty="0"/>
          </a:p>
          <a:p>
            <a:r>
              <a:rPr lang="en-GB" dirty="0"/>
              <a:t>Being Punctual to lectures and meetings</a:t>
            </a:r>
          </a:p>
          <a:p>
            <a:pPr marL="0" indent="0">
              <a:buNone/>
            </a:pPr>
            <a:endParaRPr lang="en-GB" sz="1800" dirty="0"/>
          </a:p>
          <a:p>
            <a:endParaRPr lang="en-GB" sz="1800" dirty="0"/>
          </a:p>
        </p:txBody>
      </p:sp>
      <p:pic>
        <p:nvPicPr>
          <p:cNvPr id="20" name="Graphic 19" descr="Clock with solid fill">
            <a:extLst>
              <a:ext uri="{FF2B5EF4-FFF2-40B4-BE49-F238E27FC236}">
                <a16:creationId xmlns:a16="http://schemas.microsoft.com/office/drawing/2014/main" id="{67170D83-7EC8-1D90-AFF3-827DC3F8C90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735221" y="2125996"/>
            <a:ext cx="4057258" cy="4057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96818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451294-FD76-A963-C827-3CF1E71B5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Time management for students</a:t>
            </a:r>
          </a:p>
        </p:txBody>
      </p:sp>
      <p:graphicFrame>
        <p:nvGraphicFramePr>
          <p:cNvPr id="13" name="Content Placeholder 5">
            <a:extLst>
              <a:ext uri="{FF2B5EF4-FFF2-40B4-BE49-F238E27FC236}">
                <a16:creationId xmlns:a16="http://schemas.microsoft.com/office/drawing/2014/main" id="{7B78C7CD-9916-BE89-3FC5-BC09FAB104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2233341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858401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4D076F-EB63-BBC7-4832-44D1789B65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Top Tips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C7B2F6B-42E9-6BF0-4966-04EFB9A154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7312942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029777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4D076F-EB63-BBC7-4832-44D1789B65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236" y="348865"/>
            <a:ext cx="10671439" cy="1576446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How referencing will support you in your studies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75FAAB-A2D8-239D-2EEE-266047A70C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0236" y="2725216"/>
            <a:ext cx="10515600" cy="4351338"/>
          </a:xfrm>
        </p:spPr>
        <p:txBody>
          <a:bodyPr/>
          <a:lstStyle/>
          <a:p>
            <a:r>
              <a:rPr lang="en-GB" dirty="0"/>
              <a:t>Avoids losing marks for misconduct</a:t>
            </a:r>
          </a:p>
          <a:p>
            <a:r>
              <a:rPr lang="en-GB" dirty="0"/>
              <a:t>Helps you look back at where you found your information</a:t>
            </a:r>
          </a:p>
          <a:p>
            <a:r>
              <a:rPr lang="en-GB" dirty="0"/>
              <a:t>Assists you in expanding your knowledge </a:t>
            </a:r>
          </a:p>
          <a:p>
            <a:r>
              <a:rPr lang="en-GB" dirty="0"/>
              <a:t>Demonstrates you’ve done further research</a:t>
            </a:r>
          </a:p>
          <a:p>
            <a:r>
              <a:rPr lang="en-GB" dirty="0"/>
              <a:t>Displays your understanding</a:t>
            </a:r>
          </a:p>
          <a:p>
            <a:r>
              <a:rPr lang="en-GB" dirty="0"/>
              <a:t>Gives supporting evidence to your point</a:t>
            </a:r>
          </a:p>
        </p:txBody>
      </p:sp>
    </p:spTree>
    <p:extLst>
      <p:ext uri="{BB962C8B-B14F-4D97-AF65-F5344CB8AC3E}">
        <p14:creationId xmlns:p14="http://schemas.microsoft.com/office/powerpoint/2010/main" val="9911247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4D076F-EB63-BBC7-4832-44D1789B65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812" y="348865"/>
            <a:ext cx="11887200" cy="1576446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How time management will support you in your studies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75FAAB-A2D8-239D-2EEE-266047A70C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575" y="2621673"/>
            <a:ext cx="10515600" cy="4351338"/>
          </a:xfrm>
        </p:spPr>
        <p:txBody>
          <a:bodyPr/>
          <a:lstStyle/>
          <a:p>
            <a:r>
              <a:rPr lang="en-US" dirty="0"/>
              <a:t>Achieve your goals faster</a:t>
            </a:r>
          </a:p>
          <a:p>
            <a:r>
              <a:rPr lang="en-US" dirty="0"/>
              <a:t>Prioritize your work</a:t>
            </a:r>
          </a:p>
          <a:p>
            <a:r>
              <a:rPr lang="en-US" dirty="0"/>
              <a:t>More done in less time</a:t>
            </a:r>
          </a:p>
          <a:p>
            <a:r>
              <a:rPr lang="en-US" dirty="0"/>
              <a:t>Reduces stress</a:t>
            </a:r>
          </a:p>
          <a:p>
            <a:r>
              <a:rPr lang="en-US" dirty="0"/>
              <a:t>Prevents procrastination</a:t>
            </a:r>
          </a:p>
          <a:p>
            <a:r>
              <a:rPr lang="en-GB" dirty="0"/>
              <a:t>Clear daily goals</a:t>
            </a:r>
          </a:p>
        </p:txBody>
      </p:sp>
    </p:spTree>
    <p:extLst>
      <p:ext uri="{BB962C8B-B14F-4D97-AF65-F5344CB8AC3E}">
        <p14:creationId xmlns:p14="http://schemas.microsoft.com/office/powerpoint/2010/main" val="25463453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4D076F-EB63-BBC7-4832-44D1789B65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Summary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75FAAB-A2D8-239D-2EEE-266047A70C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304" y="2273574"/>
            <a:ext cx="10515600" cy="4351338"/>
          </a:xfrm>
        </p:spPr>
        <p:txBody>
          <a:bodyPr/>
          <a:lstStyle/>
          <a:p>
            <a:r>
              <a:rPr lang="en-GB" dirty="0"/>
              <a:t>No study skill is more important</a:t>
            </a:r>
          </a:p>
          <a:p>
            <a:r>
              <a:rPr lang="en-GB" dirty="0"/>
              <a:t>When using the top tips it helps us reach our full potential</a:t>
            </a:r>
          </a:p>
          <a:p>
            <a:r>
              <a:rPr lang="en-GB" dirty="0"/>
              <a:t>Always room for improvement</a:t>
            </a:r>
          </a:p>
          <a:p>
            <a:r>
              <a:rPr lang="en-GB" dirty="0"/>
              <a:t>No one is good at every skill</a:t>
            </a:r>
          </a:p>
          <a:p>
            <a:r>
              <a:rPr lang="en-GB" dirty="0"/>
              <a:t>Practise makes perfect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99713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4D076F-EB63-BBC7-4832-44D1789B65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75FAAB-A2D8-239D-2EEE-266047A70C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304" y="2771334"/>
            <a:ext cx="10515600" cy="3853577"/>
          </a:xfrm>
        </p:spPr>
        <p:txBody>
          <a:bodyPr/>
          <a:lstStyle/>
          <a:p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Oxford Students, 2022.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Plagiarism.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https://www.ox.ac.uk/students/academic/guidance/skills/plagiarism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18 October 2022].</a:t>
            </a:r>
          </a:p>
          <a:p>
            <a:pPr marL="0" indent="0">
              <a:buNone/>
            </a:pPr>
            <a:endParaRPr lang="en-US" sz="1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UNSW Sydney, 2022.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 Your Essay.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https://www.student.unsw.edu.au/referencing-essay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18 October 2022].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10384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D7583-D30E-145C-1F49-AA82D90E39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 Link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F9FAE4-31A7-B040-15C7-9A26DF32FD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https://uowtsd.sharepoint.com/teams/DysguynyrOesDdigidolLearningintheDigitalEraECGE4005PC_GRP-CourtneyPickett/Shared%20Documents/Recordings/New%20channel%20meeting-20221022_022025-Meeting%20Recording.mp4?web=1</a:t>
            </a:r>
          </a:p>
        </p:txBody>
      </p:sp>
    </p:spTree>
    <p:extLst>
      <p:ext uri="{BB962C8B-B14F-4D97-AF65-F5344CB8AC3E}">
        <p14:creationId xmlns:p14="http://schemas.microsoft.com/office/powerpoint/2010/main" val="5447745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EEA2F366178047808FA03462A57F61" ma:contentTypeVersion="2" ma:contentTypeDescription="Create a new document." ma:contentTypeScope="" ma:versionID="68c32403c5ad043f778369e60e1994e5">
  <xsd:schema xmlns:xsd="http://www.w3.org/2001/XMLSchema" xmlns:xs="http://www.w3.org/2001/XMLSchema" xmlns:p="http://schemas.microsoft.com/office/2006/metadata/properties" xmlns:ns3="da3f2772-8f1e-4acb-bd98-3a0ee892f48a" targetNamespace="http://schemas.microsoft.com/office/2006/metadata/properties" ma:root="true" ma:fieldsID="211cef6720e8900ed0c1cf258bb2d709" ns3:_="">
    <xsd:import namespace="da3f2772-8f1e-4acb-bd98-3a0ee892f48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a3f2772-8f1e-4acb-bd98-3a0ee892f4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3B315A1-571D-40D2-B612-E457626EB8A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a3f2772-8f1e-4acb-bd98-3a0ee892f48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77BCB02-4082-4235-A55D-34841F43F76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141F160-6B9A-466F-B3C5-7ED1F31100C8}">
  <ds:schemaRefs>
    <ds:schemaRef ds:uri="da3f2772-8f1e-4acb-bd98-3a0ee892f48a"/>
    <ds:schemaRef ds:uri="http://purl.org/dc/dcmitype/"/>
    <ds:schemaRef ds:uri="http://schemas.openxmlformats.org/package/2006/metadata/core-properties"/>
    <ds:schemaRef ds:uri="http://www.w3.org/XML/1998/namespace"/>
    <ds:schemaRef ds:uri="http://schemas.microsoft.com/office/2006/documentManagement/types"/>
    <ds:schemaRef ds:uri="http://schemas.microsoft.com/office/2006/metadata/properties"/>
    <ds:schemaRef ds:uri="http://purl.org/dc/terms/"/>
    <ds:schemaRef ds:uri="http://purl.org/dc/elements/1.1/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232</TotalTime>
  <Words>680</Words>
  <Application>Microsoft Office PowerPoint</Application>
  <PresentationFormat>Widescreen</PresentationFormat>
  <Paragraphs>96</Paragraphs>
  <Slides>14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Arial</vt:lpstr>
      <vt:lpstr>Calibri</vt:lpstr>
      <vt:lpstr>Calibri Light</vt:lpstr>
      <vt:lpstr>Symbol</vt:lpstr>
      <vt:lpstr>Office Theme</vt:lpstr>
      <vt:lpstr>Critical Academic Skills</vt:lpstr>
      <vt:lpstr>What this presentation will be about</vt:lpstr>
      <vt:lpstr>PowerPoint Presentation</vt:lpstr>
      <vt:lpstr>Different Styles of referencing </vt:lpstr>
      <vt:lpstr>What does referencing means for students?</vt:lpstr>
      <vt:lpstr>Top Tips </vt:lpstr>
      <vt:lpstr>PowerPoint Presentation</vt:lpstr>
      <vt:lpstr>Time management for students</vt:lpstr>
      <vt:lpstr>Top Tips</vt:lpstr>
      <vt:lpstr>How referencing will support you in your studies</vt:lpstr>
      <vt:lpstr>How time management will support you in your studies</vt:lpstr>
      <vt:lpstr>Summary </vt:lpstr>
      <vt:lpstr>References</vt:lpstr>
      <vt:lpstr>Video Link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 Academic Skills</dc:title>
  <dc:creator>Courtney Pickett</dc:creator>
  <cp:lastModifiedBy>Courtney Pickett</cp:lastModifiedBy>
  <cp:revision>1</cp:revision>
  <dcterms:created xsi:type="dcterms:W3CDTF">2022-10-18T14:50:31Z</dcterms:created>
  <dcterms:modified xsi:type="dcterms:W3CDTF">2022-10-22T03:10:52Z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0x01010060EEA2F366178047808FA03462A57F61</vt:lpwstr>
  </property>
</Properties>
</file>