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7" r:id="rId3"/>
    <p:sldId id="394" r:id="rId4"/>
    <p:sldId id="395" r:id="rId5"/>
    <p:sldId id="396" r:id="rId6"/>
    <p:sldId id="403" r:id="rId7"/>
    <p:sldId id="402" r:id="rId8"/>
    <p:sldId id="398"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FF"/>
    <a:srgbClr val="CCFFCC"/>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D43E6C-67CA-43C1-9365-ED88BA6C1FC4}" v="34" dt="2026-03-23T01:48:43.2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4" autoAdjust="0"/>
    <p:restoredTop sz="94689"/>
  </p:normalViewPr>
  <p:slideViewPr>
    <p:cSldViewPr snapToGrid="0" showGuides="1">
      <p:cViewPr varScale="1">
        <p:scale>
          <a:sx n="94" d="100"/>
          <a:sy n="94" d="100"/>
        </p:scale>
        <p:origin x="352" y="8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a Poznanska" userId="afc76586f1ab154f" providerId="LiveId" clId="{F4D9E059-A4D9-4ECE-90F3-CEEB9A074F94}"/>
    <pc:docChg chg="undo custSel delSld modSld">
      <pc:chgData name="Anna Poznanska" userId="afc76586f1ab154f" providerId="LiveId" clId="{F4D9E059-A4D9-4ECE-90F3-CEEB9A074F94}" dt="2026-03-23T01:48:43.288" v="114"/>
      <pc:docMkLst>
        <pc:docMk/>
      </pc:docMkLst>
      <pc:sldChg chg="addSp modSp del mod">
        <pc:chgData name="Anna Poznanska" userId="afc76586f1ab154f" providerId="LiveId" clId="{F4D9E059-A4D9-4ECE-90F3-CEEB9A074F94}" dt="2026-03-23T01:32:54.968" v="113" actId="2696"/>
        <pc:sldMkLst>
          <pc:docMk/>
          <pc:sldMk cId="1287151132" sldId="383"/>
        </pc:sldMkLst>
        <pc:spChg chg="add mod">
          <ac:chgData name="Anna Poznanska" userId="afc76586f1ab154f" providerId="LiveId" clId="{F4D9E059-A4D9-4ECE-90F3-CEEB9A074F94}" dt="2026-03-23T01:32:28.352" v="112" actId="1076"/>
          <ac:spMkLst>
            <pc:docMk/>
            <pc:sldMk cId="1287151132" sldId="383"/>
            <ac:spMk id="2" creationId="{374A1C60-02DC-19DB-C70F-CB64EB2AA4BD}"/>
          </ac:spMkLst>
        </pc:spChg>
      </pc:sldChg>
      <pc:sldChg chg="modSp mod">
        <pc:chgData name="Anna Poznanska" userId="afc76586f1ab154f" providerId="LiveId" clId="{F4D9E059-A4D9-4ECE-90F3-CEEB9A074F94}" dt="2026-03-23T00:38:01.253" v="15" actId="33524"/>
        <pc:sldMkLst>
          <pc:docMk/>
          <pc:sldMk cId="0" sldId="387"/>
        </pc:sldMkLst>
        <pc:graphicFrameChg chg="mod modGraphic">
          <ac:chgData name="Anna Poznanska" userId="afc76586f1ab154f" providerId="LiveId" clId="{F4D9E059-A4D9-4ECE-90F3-CEEB9A074F94}" dt="2026-03-23T00:38:01.253" v="15" actId="33524"/>
          <ac:graphicFrameMkLst>
            <pc:docMk/>
            <pc:sldMk cId="0" sldId="387"/>
            <ac:graphicFrameMk id="3" creationId="{E04C4E24-BE6E-3681-9DDD-B053F7C660F8}"/>
          </ac:graphicFrameMkLst>
        </pc:graphicFrameChg>
      </pc:sldChg>
      <pc:sldChg chg="modSp mod">
        <pc:chgData name="Anna Poznanska" userId="afc76586f1ab154f" providerId="LiveId" clId="{F4D9E059-A4D9-4ECE-90F3-CEEB9A074F94}" dt="2026-03-23T01:25:16.880" v="84" actId="6549"/>
        <pc:sldMkLst>
          <pc:docMk/>
          <pc:sldMk cId="0" sldId="394"/>
        </pc:sldMkLst>
        <pc:spChg chg="mod">
          <ac:chgData name="Anna Poznanska" userId="afc76586f1ab154f" providerId="LiveId" clId="{F4D9E059-A4D9-4ECE-90F3-CEEB9A074F94}" dt="2026-03-23T00:53:18.905" v="47" actId="1076"/>
          <ac:spMkLst>
            <pc:docMk/>
            <pc:sldMk cId="0" sldId="394"/>
            <ac:spMk id="3" creationId="{711F77E6-1247-F97B-4AB4-01B11F24D174}"/>
          </ac:spMkLst>
        </pc:spChg>
        <pc:spChg chg="mod">
          <ac:chgData name="Anna Poznanska" userId="afc76586f1ab154f" providerId="LiveId" clId="{F4D9E059-A4D9-4ECE-90F3-CEEB9A074F94}" dt="2026-03-23T00:52:56.288" v="46" actId="14100"/>
          <ac:spMkLst>
            <pc:docMk/>
            <pc:sldMk cId="0" sldId="394"/>
            <ac:spMk id="7" creationId="{FC2ADB5B-48D9-9552-BB6E-4793537B2F2D}"/>
          </ac:spMkLst>
        </pc:spChg>
        <pc:spChg chg="mod">
          <ac:chgData name="Anna Poznanska" userId="afc76586f1ab154f" providerId="LiveId" clId="{F4D9E059-A4D9-4ECE-90F3-CEEB9A074F94}" dt="2026-03-23T01:25:16.880" v="84" actId="6549"/>
          <ac:spMkLst>
            <pc:docMk/>
            <pc:sldMk cId="0" sldId="394"/>
            <ac:spMk id="8" creationId="{52EA8F4A-ADA0-CC27-07D8-5D0FC71C14FD}"/>
          </ac:spMkLst>
        </pc:spChg>
        <pc:spChg chg="mod">
          <ac:chgData name="Anna Poznanska" userId="afc76586f1ab154f" providerId="LiveId" clId="{F4D9E059-A4D9-4ECE-90F3-CEEB9A074F94}" dt="2026-03-23T00:52:30.738" v="42" actId="14100"/>
          <ac:spMkLst>
            <pc:docMk/>
            <pc:sldMk cId="0" sldId="394"/>
            <ac:spMk id="19459" creationId="{374D29ED-FE9A-FC14-7792-1D4FB90B404A}"/>
          </ac:spMkLst>
        </pc:spChg>
      </pc:sldChg>
      <pc:sldChg chg="modSp mod">
        <pc:chgData name="Anna Poznanska" userId="afc76586f1ab154f" providerId="LiveId" clId="{F4D9E059-A4D9-4ECE-90F3-CEEB9A074F94}" dt="2026-03-23T01:48:43.288" v="114"/>
        <pc:sldMkLst>
          <pc:docMk/>
          <pc:sldMk cId="1663974967" sldId="396"/>
        </pc:sldMkLst>
        <pc:spChg chg="mod">
          <ac:chgData name="Anna Poznanska" userId="afc76586f1ab154f" providerId="LiveId" clId="{F4D9E059-A4D9-4ECE-90F3-CEEB9A074F94}" dt="2026-03-23T00:45:38.578" v="21"/>
          <ac:spMkLst>
            <pc:docMk/>
            <pc:sldMk cId="1663974967" sldId="396"/>
            <ac:spMk id="2" creationId="{F7A33847-0493-6DAA-A30C-328C54DCD8B6}"/>
          </ac:spMkLst>
        </pc:spChg>
        <pc:graphicFrameChg chg="mod">
          <ac:chgData name="Anna Poznanska" userId="afc76586f1ab154f" providerId="LiveId" clId="{F4D9E059-A4D9-4ECE-90F3-CEEB9A074F94}" dt="2026-03-23T01:48:43.288" v="114"/>
          <ac:graphicFrameMkLst>
            <pc:docMk/>
            <pc:sldMk cId="1663974967" sldId="396"/>
            <ac:graphicFrameMk id="14" creationId="{511222E2-2443-647C-60BA-7EE93D8D9F93}"/>
          </ac:graphicFrameMkLst>
        </pc:graphicFrameChg>
      </pc:sldChg>
      <pc:sldChg chg="modSp">
        <pc:chgData name="Anna Poznanska" userId="afc76586f1ab154f" providerId="LiveId" clId="{F4D9E059-A4D9-4ECE-90F3-CEEB9A074F94}" dt="2026-03-23T00:59:36.234" v="51"/>
        <pc:sldMkLst>
          <pc:docMk/>
          <pc:sldMk cId="0" sldId="398"/>
        </pc:sldMkLst>
        <pc:graphicFrameChg chg="mod">
          <ac:chgData name="Anna Poznanska" userId="afc76586f1ab154f" providerId="LiveId" clId="{F4D9E059-A4D9-4ECE-90F3-CEEB9A074F94}" dt="2026-03-23T00:59:36.234" v="51"/>
          <ac:graphicFrameMkLst>
            <pc:docMk/>
            <pc:sldMk cId="0" sldId="398"/>
            <ac:graphicFrameMk id="8" creationId="{D24D52F1-741A-F740-B6AE-12490C950CE6}"/>
          </ac:graphicFrameMkLst>
        </pc:graphicFrameChg>
      </pc:sldChg>
      <pc:sldChg chg="addSp delSp modSp mod">
        <pc:chgData name="Anna Poznanska" userId="afc76586f1ab154f" providerId="LiveId" clId="{F4D9E059-A4D9-4ECE-90F3-CEEB9A074F94}" dt="2026-03-23T01:16:36.484" v="82" actId="1076"/>
        <pc:sldMkLst>
          <pc:docMk/>
          <pc:sldMk cId="0" sldId="399"/>
        </pc:sldMkLst>
        <pc:spChg chg="add del mod">
          <ac:chgData name="Anna Poznanska" userId="afc76586f1ab154f" providerId="LiveId" clId="{F4D9E059-A4D9-4ECE-90F3-CEEB9A074F94}" dt="2026-03-23T01:14:22.935" v="70" actId="12084"/>
          <ac:spMkLst>
            <pc:docMk/>
            <pc:sldMk cId="0" sldId="399"/>
            <ac:spMk id="3" creationId="{2C52AC5F-60FA-20A3-169C-4D99232269E0}"/>
          </ac:spMkLst>
        </pc:spChg>
        <pc:spChg chg="add del mod">
          <ac:chgData name="Anna Poznanska" userId="afc76586f1ab154f" providerId="LiveId" clId="{F4D9E059-A4D9-4ECE-90F3-CEEB9A074F94}" dt="2026-03-23T01:12:18.595" v="57" actId="478"/>
          <ac:spMkLst>
            <pc:docMk/>
            <pc:sldMk cId="0" sldId="399"/>
            <ac:spMk id="5" creationId="{9CCF4CC1-0735-973E-60E5-7C3CF1FB257E}"/>
          </ac:spMkLst>
        </pc:spChg>
        <pc:spChg chg="mod">
          <ac:chgData name="Anna Poznanska" userId="afc76586f1ab154f" providerId="LiveId" clId="{F4D9E059-A4D9-4ECE-90F3-CEEB9A074F94}" dt="2026-03-23T01:12:51.220" v="62" actId="1076"/>
          <ac:spMkLst>
            <pc:docMk/>
            <pc:sldMk cId="0" sldId="399"/>
            <ac:spMk id="12290" creationId="{0BAAAF84-50A1-E0F8-EF89-8F44E2FA1ACC}"/>
          </ac:spMkLst>
        </pc:spChg>
        <pc:spChg chg="del">
          <ac:chgData name="Anna Poznanska" userId="afc76586f1ab154f" providerId="LiveId" clId="{F4D9E059-A4D9-4ECE-90F3-CEEB9A074F94}" dt="2026-03-23T01:12:16.437" v="56" actId="478"/>
          <ac:spMkLst>
            <pc:docMk/>
            <pc:sldMk cId="0" sldId="399"/>
            <ac:spMk id="12291" creationId="{DA8DF68F-34C4-285F-B4A1-B6E08AE08A8B}"/>
          </ac:spMkLst>
        </pc:spChg>
        <pc:graphicFrameChg chg="add mod">
          <ac:chgData name="Anna Poznanska" userId="afc76586f1ab154f" providerId="LiveId" clId="{F4D9E059-A4D9-4ECE-90F3-CEEB9A074F94}" dt="2026-03-23T01:13:10.085" v="64" actId="12084"/>
          <ac:graphicFrameMkLst>
            <pc:docMk/>
            <pc:sldMk cId="0" sldId="399"/>
            <ac:graphicFrameMk id="6" creationId="{3006F05F-3845-973D-A8C5-8A0A4C785AC6}"/>
          </ac:graphicFrameMkLst>
        </pc:graphicFrameChg>
        <pc:graphicFrameChg chg="add mod">
          <ac:chgData name="Anna Poznanska" userId="afc76586f1ab154f" providerId="LiveId" clId="{F4D9E059-A4D9-4ECE-90F3-CEEB9A074F94}" dt="2026-03-23T01:13:45.652" v="66" actId="12084"/>
          <ac:graphicFrameMkLst>
            <pc:docMk/>
            <pc:sldMk cId="0" sldId="399"/>
            <ac:graphicFrameMk id="7" creationId="{F7CC0E6B-091F-E501-CD71-041B11310E70}"/>
          </ac:graphicFrameMkLst>
        </pc:graphicFrameChg>
        <pc:graphicFrameChg chg="add mod">
          <ac:chgData name="Anna Poznanska" userId="afc76586f1ab154f" providerId="LiveId" clId="{F4D9E059-A4D9-4ECE-90F3-CEEB9A074F94}" dt="2026-03-23T01:14:05.285" v="68" actId="12084"/>
          <ac:graphicFrameMkLst>
            <pc:docMk/>
            <pc:sldMk cId="0" sldId="399"/>
            <ac:graphicFrameMk id="8" creationId="{40A75CF4-744B-7E0F-CEBD-17279195CC62}"/>
          </ac:graphicFrameMkLst>
        </pc:graphicFrameChg>
        <pc:graphicFrameChg chg="add mod modGraphic">
          <ac:chgData name="Anna Poznanska" userId="afc76586f1ab154f" providerId="LiveId" clId="{F4D9E059-A4D9-4ECE-90F3-CEEB9A074F94}" dt="2026-03-23T01:16:36.484" v="82" actId="1076"/>
          <ac:graphicFrameMkLst>
            <pc:docMk/>
            <pc:sldMk cId="0" sldId="399"/>
            <ac:graphicFrameMk id="9" creationId="{950BD1BA-D620-7AC9-D3D9-450FE9D47BD1}"/>
          </ac:graphicFrameMkLst>
        </pc:graphicFrameChg>
      </pc:sldChg>
      <pc:sldChg chg="addSp delSp modSp mod">
        <pc:chgData name="Anna Poznanska" userId="afc76586f1ab154f" providerId="LiveId" clId="{F4D9E059-A4D9-4ECE-90F3-CEEB9A074F94}" dt="2026-03-23T01:31:41.882" v="109" actId="115"/>
        <pc:sldMkLst>
          <pc:docMk/>
          <pc:sldMk cId="0" sldId="400"/>
        </pc:sldMkLst>
        <pc:spChg chg="add del mod">
          <ac:chgData name="Anna Poznanska" userId="afc76586f1ab154f" providerId="LiveId" clId="{F4D9E059-A4D9-4ECE-90F3-CEEB9A074F94}" dt="2026-03-23T01:29:41.961" v="105" actId="12084"/>
          <ac:spMkLst>
            <pc:docMk/>
            <pc:sldMk cId="0" sldId="400"/>
            <ac:spMk id="3" creationId="{065DAC7A-1255-802D-8D1C-0A421E1796F5}"/>
          </ac:spMkLst>
        </pc:spChg>
        <pc:spChg chg="add del mod">
          <ac:chgData name="Anna Poznanska" userId="afc76586f1ab154f" providerId="LiveId" clId="{F4D9E059-A4D9-4ECE-90F3-CEEB9A074F94}" dt="2026-03-23T01:26:28.646" v="88" actId="478"/>
          <ac:spMkLst>
            <pc:docMk/>
            <pc:sldMk cId="0" sldId="400"/>
            <ac:spMk id="5" creationId="{1D9AFFE6-3809-EA23-C133-5326E96089B7}"/>
          </ac:spMkLst>
        </pc:spChg>
        <pc:spChg chg="mod">
          <ac:chgData name="Anna Poznanska" userId="afc76586f1ab154f" providerId="LiveId" clId="{F4D9E059-A4D9-4ECE-90F3-CEEB9A074F94}" dt="2026-03-23T01:31:41.882" v="109" actId="115"/>
          <ac:spMkLst>
            <pc:docMk/>
            <pc:sldMk cId="0" sldId="400"/>
            <ac:spMk id="13314" creationId="{3D80977B-0105-4BDE-DF54-D9B0E773C891}"/>
          </ac:spMkLst>
        </pc:spChg>
        <pc:spChg chg="del mod">
          <ac:chgData name="Anna Poznanska" userId="afc76586f1ab154f" providerId="LiveId" clId="{F4D9E059-A4D9-4ECE-90F3-CEEB9A074F94}" dt="2026-03-23T01:26:26.470" v="87" actId="478"/>
          <ac:spMkLst>
            <pc:docMk/>
            <pc:sldMk cId="0" sldId="400"/>
            <ac:spMk id="13315" creationId="{50070DAB-396E-DF77-4036-1E44F9E2CD8C}"/>
          </ac:spMkLst>
        </pc:spChg>
        <pc:graphicFrameChg chg="add mod">
          <ac:chgData name="Anna Poznanska" userId="afc76586f1ab154f" providerId="LiveId" clId="{F4D9E059-A4D9-4ECE-90F3-CEEB9A074F94}" dt="2026-03-23T01:29:12.586" v="103" actId="12084"/>
          <ac:graphicFrameMkLst>
            <pc:docMk/>
            <pc:sldMk cId="0" sldId="400"/>
            <ac:graphicFrameMk id="6" creationId="{3163CFED-A17D-DEC3-3C33-C3276C94577F}"/>
          </ac:graphicFrameMkLst>
        </pc:graphicFrameChg>
        <pc:graphicFrameChg chg="add mod">
          <ac:chgData name="Anna Poznanska" userId="afc76586f1ab154f" providerId="LiveId" clId="{F4D9E059-A4D9-4ECE-90F3-CEEB9A074F94}" dt="2026-03-23T01:30:42.029" v="108" actId="255"/>
          <ac:graphicFrameMkLst>
            <pc:docMk/>
            <pc:sldMk cId="0" sldId="400"/>
            <ac:graphicFrameMk id="7" creationId="{D0B58563-BAEE-CCA9-2C55-DF76A0D5B77E}"/>
          </ac:graphicFrameMkLst>
        </pc:graphicFrameChg>
      </pc:sldChg>
      <pc:sldChg chg="addSp delSp modSp mod">
        <pc:chgData name="Anna Poznanska" userId="afc76586f1ab154f" providerId="LiveId" clId="{F4D9E059-A4D9-4ECE-90F3-CEEB9A074F94}" dt="2026-03-23T00:47:26.607" v="31" actId="255"/>
        <pc:sldMkLst>
          <pc:docMk/>
          <pc:sldMk cId="142674018" sldId="403"/>
        </pc:sldMkLst>
        <pc:spChg chg="mod">
          <ac:chgData name="Anna Poznanska" userId="afc76586f1ab154f" providerId="LiveId" clId="{F4D9E059-A4D9-4ECE-90F3-CEEB9A074F94}" dt="2026-03-23T00:47:26.607" v="31" actId="255"/>
          <ac:spMkLst>
            <pc:docMk/>
            <pc:sldMk cId="142674018" sldId="403"/>
            <ac:spMk id="5" creationId="{A80088A4-CE9B-EF4A-CA7F-CFCEB27C49F6}"/>
          </ac:spMkLst>
        </pc:spChg>
        <pc:spChg chg="add del mod">
          <ac:chgData name="Anna Poznanska" userId="afc76586f1ab154f" providerId="LiveId" clId="{F4D9E059-A4D9-4ECE-90F3-CEEB9A074F94}" dt="2026-03-23T00:46:56.958" v="28" actId="478"/>
          <ac:spMkLst>
            <pc:docMk/>
            <pc:sldMk cId="142674018" sldId="403"/>
            <ac:spMk id="7" creationId="{F42C4928-CB83-D0FE-D0C1-8E2C738F2073}"/>
          </ac:spMkLst>
        </pc:spChg>
        <pc:graphicFrameChg chg="mod">
          <ac:chgData name="Anna Poznanska" userId="afc76586f1ab154f" providerId="LiveId" clId="{F4D9E059-A4D9-4ECE-90F3-CEEB9A074F94}" dt="2026-03-23T00:47:12.325" v="30" actId="1076"/>
          <ac:graphicFrameMkLst>
            <pc:docMk/>
            <pc:sldMk cId="142674018" sldId="403"/>
            <ac:graphicFrameMk id="4" creationId="{DDEB4789-247C-43D0-7564-DBC1CB3EC410}"/>
          </ac:graphicFrameMkLst>
        </pc:graphicFrameChg>
        <pc:graphicFrameChg chg="mod">
          <ac:chgData name="Anna Poznanska" userId="afc76586f1ab154f" providerId="LiveId" clId="{F4D9E059-A4D9-4ECE-90F3-CEEB9A074F94}" dt="2026-03-23T00:47:04.885" v="29" actId="1076"/>
          <ac:graphicFrameMkLst>
            <pc:docMk/>
            <pc:sldMk cId="142674018" sldId="403"/>
            <ac:graphicFrameMk id="8" creationId="{E21F0535-6D40-1B6B-E789-53D8B37F1730}"/>
          </ac:graphicFrameMkLst>
        </pc:graphicFrameChg>
      </pc:sldChg>
    </pc:docChg>
  </pc:docChgLst>
</pc:chgInfo>
</file>

<file path=ppt/diagrams/_rels/data10.xml.rels><?xml version="1.0" encoding="UTF-8" standalone="yes"?>
<Relationships xmlns="http://schemas.openxmlformats.org/package/2006/relationships"><Relationship Id="rId8" Type="http://schemas.openxmlformats.org/officeDocument/2006/relationships/hyperlink" Target="https://london.hee.nhs.uk/reflective-writing-models-reflection-and-reflective-practice?utm_source=chatgpt.com" TargetMode="External"/><Relationship Id="rId3" Type="http://schemas.openxmlformats.org/officeDocument/2006/relationships/hyperlink" Target="https://www.hcpc-uk.org/standards/standards-of-continuing-professional-development/?utm_source=chatgpt.com" TargetMode="External"/><Relationship Id="rId7" Type="http://schemas.openxmlformats.org/officeDocument/2006/relationships/hyperlink" Target="https://www.hcpc-uk.org/standards/meeting-our-standards/reflective-practice/reflection-and-meeting-your-standards/?utm_source=chatgpt.com" TargetMode="External"/><Relationship Id="rId2" Type="http://schemas.openxmlformats.org/officeDocument/2006/relationships/hyperlink" Target="https://help.cambridgeinternational.org/hc/en-gb/articles/24005418136338-What-do-we-mean-by-Thinking-Skills?utm_source=chatgpt.com" TargetMode="External"/><Relationship Id="rId1" Type="http://schemas.openxmlformats.org/officeDocument/2006/relationships/hyperlink" Target="https://www.bsmhft.nhs.uk/wp-content/uploads/2025/06/Clinical-Supervision-Reflective-Practice-Policy.pdf?utm_source=chatgpt.com" TargetMode="External"/><Relationship Id="rId6" Type="http://schemas.openxmlformats.org/officeDocument/2006/relationships/hyperlink" Target="https://www.hcpc-uk.org/globalassets/resources/standards/standards-of-conduct-performance-and-ethics-2024.pdf?utm_source=chatgpt.com" TargetMode="External"/><Relationship Id="rId5" Type="http://schemas.openxmlformats.org/officeDocument/2006/relationships/hyperlink" Target="https://www.hcpc-uk.org/standards/standards-of-proficiency/?utm_source=chatgpt.com" TargetMode="External"/><Relationship Id="rId4" Type="http://schemas.openxmlformats.org/officeDocument/2006/relationships/hyperlink" Target="https://www.hcpc-uk.org/standards/meeting-our-standards/reflective-practice/?utm_source=chatgpt.com" TargetMode="External"/><Relationship Id="rId9" Type="http://schemas.openxmlformats.org/officeDocument/2006/relationships/hyperlink" Target="https://www.nice.org.uk/guidance/ng197?utm_source=chatgpt.com" TargetMode="External"/></Relationships>
</file>

<file path=ppt/diagrams/_rels/drawing10.xml.rels><?xml version="1.0" encoding="UTF-8" standalone="yes"?>
<Relationships xmlns="http://schemas.openxmlformats.org/package/2006/relationships"><Relationship Id="rId8" Type="http://schemas.openxmlformats.org/officeDocument/2006/relationships/hyperlink" Target="https://london.hee.nhs.uk/reflective-writing-models-reflection-and-reflective-practice?utm_source=chatgpt.com" TargetMode="External"/><Relationship Id="rId3" Type="http://schemas.openxmlformats.org/officeDocument/2006/relationships/hyperlink" Target="https://www.hcpc-uk.org/standards/standards-of-continuing-professional-development/?utm_source=chatgpt.com" TargetMode="External"/><Relationship Id="rId7" Type="http://schemas.openxmlformats.org/officeDocument/2006/relationships/hyperlink" Target="https://www.hcpc-uk.org/standards/meeting-our-standards/reflective-practice/reflection-and-meeting-your-standards/?utm_source=chatgpt.com" TargetMode="External"/><Relationship Id="rId2" Type="http://schemas.openxmlformats.org/officeDocument/2006/relationships/hyperlink" Target="https://help.cambridgeinternational.org/hc/en-gb/articles/24005418136338-What-do-we-mean-by-Thinking-Skills?utm_source=chatgpt.com" TargetMode="External"/><Relationship Id="rId1" Type="http://schemas.openxmlformats.org/officeDocument/2006/relationships/hyperlink" Target="https://www.bsmhft.nhs.uk/wp-content/uploads/2025/06/Clinical-Supervision-Reflective-Practice-Policy.pdf?utm_source=chatgpt.com" TargetMode="External"/><Relationship Id="rId6" Type="http://schemas.openxmlformats.org/officeDocument/2006/relationships/hyperlink" Target="https://www.hcpc-uk.org/globalassets/resources/standards/standards-of-conduct-performance-and-ethics-2024.pdf?utm_source=chatgpt.com" TargetMode="External"/><Relationship Id="rId5" Type="http://schemas.openxmlformats.org/officeDocument/2006/relationships/hyperlink" Target="https://www.hcpc-uk.org/standards/standards-of-proficiency/?utm_source=chatgpt.com" TargetMode="External"/><Relationship Id="rId4" Type="http://schemas.openxmlformats.org/officeDocument/2006/relationships/hyperlink" Target="https://www.hcpc-uk.org/standards/meeting-our-standards/reflective-practice/?utm_source=chatgpt.com" TargetMode="External"/><Relationship Id="rId9" Type="http://schemas.openxmlformats.org/officeDocument/2006/relationships/hyperlink" Target="https://www.nice.org.uk/guidance/ng197?utm_source=chatgpt.com"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9D977E-CE74-4C1E-930A-B14D6795EEA3}" type="doc">
      <dgm:prSet loTypeId="urn:microsoft.com/office/officeart/2005/8/layout/vList2" loCatId="list" qsTypeId="urn:microsoft.com/office/officeart/2005/8/quickstyle/simple3" qsCatId="simple" csTypeId="urn:microsoft.com/office/officeart/2005/8/colors/colorful2" csCatId="colorful" phldr="1"/>
      <dgm:spPr/>
      <dgm:t>
        <a:bodyPr/>
        <a:lstStyle/>
        <a:p>
          <a:endParaRPr lang="en-GB"/>
        </a:p>
      </dgm:t>
    </dgm:pt>
    <dgm:pt modelId="{5E4D7C17-B750-4FD4-9EC9-7670C1EBB518}">
      <dgm:prSet custT="1"/>
      <dgm:spPr/>
      <dgm:t>
        <a:bodyPr/>
        <a:lstStyle/>
        <a:p>
          <a:pPr algn="ctr"/>
          <a:r>
            <a:rPr lang="en-GB" sz="2800" dirty="0">
              <a:latin typeface="Arabic Typesetting" panose="03020402040406030203" pitchFamily="66" charset="-78"/>
              <a:cs typeface="Arabic Typesetting" panose="03020402040406030203" pitchFamily="66" charset="-78"/>
            </a:rPr>
            <a:t>My name is Anna and I am in this course as I would like to have better understanding of Health &amp; Social Care Services. </a:t>
          </a:r>
        </a:p>
      </dgm:t>
    </dgm:pt>
    <dgm:pt modelId="{9A98B6BB-828A-4ED8-A1BF-03B507512478}" type="parTrans" cxnId="{463ACF1F-D021-4B6A-9B69-A68B5070C030}">
      <dgm:prSet/>
      <dgm:spPr/>
      <dgm:t>
        <a:bodyPr/>
        <a:lstStyle/>
        <a:p>
          <a:endParaRPr lang="en-GB">
            <a:latin typeface="Arabic Typesetting" panose="03020402040406030203" pitchFamily="66" charset="-78"/>
            <a:cs typeface="Arabic Typesetting" panose="03020402040406030203" pitchFamily="66" charset="-78"/>
          </a:endParaRPr>
        </a:p>
      </dgm:t>
    </dgm:pt>
    <dgm:pt modelId="{0F9E4E4D-46B2-48C4-90B4-1131AC285A82}" type="sibTrans" cxnId="{463ACF1F-D021-4B6A-9B69-A68B5070C030}">
      <dgm:prSet/>
      <dgm:spPr/>
      <dgm:t>
        <a:bodyPr/>
        <a:lstStyle/>
        <a:p>
          <a:endParaRPr lang="en-GB">
            <a:latin typeface="Arabic Typesetting" panose="03020402040406030203" pitchFamily="66" charset="-78"/>
            <a:cs typeface="Arabic Typesetting" panose="03020402040406030203" pitchFamily="66" charset="-78"/>
          </a:endParaRPr>
        </a:p>
      </dgm:t>
    </dgm:pt>
    <dgm:pt modelId="{9DA91FD6-0189-415A-AA49-D1763C4DB497}">
      <dgm:prSet custT="1"/>
      <dgm:spPr/>
      <dgm:t>
        <a:bodyPr/>
        <a:lstStyle/>
        <a:p>
          <a:pPr algn="ctr"/>
          <a:r>
            <a:rPr lang="en-GB" sz="2800" dirty="0">
              <a:latin typeface="Arabic Typesetting" panose="03020402040406030203" pitchFamily="66" charset="-78"/>
              <a:cs typeface="Arabic Typesetting" panose="03020402040406030203" pitchFamily="66" charset="-78"/>
            </a:rPr>
            <a:t>Therefore, I will be presenting </a:t>
          </a:r>
          <a:r>
            <a:rPr lang="en-GB" sz="2800" b="1" dirty="0">
              <a:latin typeface="Arabic Typesetting" panose="03020402040406030203" pitchFamily="66" charset="-78"/>
              <a:cs typeface="Arabic Typesetting" panose="03020402040406030203" pitchFamily="66" charset="-78"/>
            </a:rPr>
            <a:t>CRITICAL THINKING </a:t>
          </a:r>
          <a:r>
            <a:rPr lang="en-GB" sz="2800" dirty="0">
              <a:latin typeface="Arabic Typesetting" panose="03020402040406030203" pitchFamily="66" charset="-78"/>
              <a:cs typeface="Arabic Typesetting" panose="03020402040406030203" pitchFamily="66" charset="-78"/>
            </a:rPr>
            <a:t>key skill. I will explain what critical thinking is, why its maters in Health &amp; Social Care and how can be used in practice. </a:t>
          </a:r>
        </a:p>
      </dgm:t>
    </dgm:pt>
    <dgm:pt modelId="{34470B41-F132-457B-8EAE-08B3ACC3C14D}" type="parTrans" cxnId="{060D5D73-90BD-4A1E-B880-1BD1C13BAD85}">
      <dgm:prSet/>
      <dgm:spPr/>
      <dgm:t>
        <a:bodyPr/>
        <a:lstStyle/>
        <a:p>
          <a:endParaRPr lang="en-GB">
            <a:latin typeface="Arabic Typesetting" panose="03020402040406030203" pitchFamily="66" charset="-78"/>
            <a:cs typeface="Arabic Typesetting" panose="03020402040406030203" pitchFamily="66" charset="-78"/>
          </a:endParaRPr>
        </a:p>
      </dgm:t>
    </dgm:pt>
    <dgm:pt modelId="{F6A20193-5A55-4673-A7D7-45344008C07F}" type="sibTrans" cxnId="{060D5D73-90BD-4A1E-B880-1BD1C13BAD85}">
      <dgm:prSet/>
      <dgm:spPr/>
      <dgm:t>
        <a:bodyPr/>
        <a:lstStyle/>
        <a:p>
          <a:endParaRPr lang="en-GB">
            <a:latin typeface="Arabic Typesetting" panose="03020402040406030203" pitchFamily="66" charset="-78"/>
            <a:cs typeface="Arabic Typesetting" panose="03020402040406030203" pitchFamily="66" charset="-78"/>
          </a:endParaRPr>
        </a:p>
      </dgm:t>
    </dgm:pt>
    <dgm:pt modelId="{EEDABA42-C360-4432-88E0-ED46A75C2E8D}" type="pres">
      <dgm:prSet presAssocID="{919D977E-CE74-4C1E-930A-B14D6795EEA3}" presName="linear" presStyleCnt="0">
        <dgm:presLayoutVars>
          <dgm:animLvl val="lvl"/>
          <dgm:resizeHandles val="exact"/>
        </dgm:presLayoutVars>
      </dgm:prSet>
      <dgm:spPr/>
    </dgm:pt>
    <dgm:pt modelId="{9BC89E9A-47EB-4A8C-9A29-1524181D048F}" type="pres">
      <dgm:prSet presAssocID="{5E4D7C17-B750-4FD4-9EC9-7670C1EBB518}" presName="parentText" presStyleLbl="node1" presStyleIdx="0" presStyleCnt="2" custLinFactNeighborY="-9045">
        <dgm:presLayoutVars>
          <dgm:chMax val="0"/>
          <dgm:bulletEnabled val="1"/>
        </dgm:presLayoutVars>
      </dgm:prSet>
      <dgm:spPr/>
    </dgm:pt>
    <dgm:pt modelId="{B7883D76-66DD-4F64-85F3-D1ECD4CDAEFD}" type="pres">
      <dgm:prSet presAssocID="{0F9E4E4D-46B2-48C4-90B4-1131AC285A82}" presName="spacer" presStyleCnt="0"/>
      <dgm:spPr/>
    </dgm:pt>
    <dgm:pt modelId="{5C69ABBD-F344-4AB0-9DBB-BBF628148D9C}" type="pres">
      <dgm:prSet presAssocID="{9DA91FD6-0189-415A-AA49-D1763C4DB497}" presName="parentText" presStyleLbl="node1" presStyleIdx="1" presStyleCnt="2">
        <dgm:presLayoutVars>
          <dgm:chMax val="0"/>
          <dgm:bulletEnabled val="1"/>
        </dgm:presLayoutVars>
      </dgm:prSet>
      <dgm:spPr/>
    </dgm:pt>
  </dgm:ptLst>
  <dgm:cxnLst>
    <dgm:cxn modelId="{463ACF1F-D021-4B6A-9B69-A68B5070C030}" srcId="{919D977E-CE74-4C1E-930A-B14D6795EEA3}" destId="{5E4D7C17-B750-4FD4-9EC9-7670C1EBB518}" srcOrd="0" destOrd="0" parTransId="{9A98B6BB-828A-4ED8-A1BF-03B507512478}" sibTransId="{0F9E4E4D-46B2-48C4-90B4-1131AC285A82}"/>
    <dgm:cxn modelId="{CC29AD3B-65CE-415B-BA9F-F841B513273E}" type="presOf" srcId="{919D977E-CE74-4C1E-930A-B14D6795EEA3}" destId="{EEDABA42-C360-4432-88E0-ED46A75C2E8D}" srcOrd="0" destOrd="0" presId="urn:microsoft.com/office/officeart/2005/8/layout/vList2"/>
    <dgm:cxn modelId="{DE402F5B-AA54-41E4-9C72-DA2B6614A17A}" type="presOf" srcId="{5E4D7C17-B750-4FD4-9EC9-7670C1EBB518}" destId="{9BC89E9A-47EB-4A8C-9A29-1524181D048F}" srcOrd="0" destOrd="0" presId="urn:microsoft.com/office/officeart/2005/8/layout/vList2"/>
    <dgm:cxn modelId="{D2F21C5D-5DB5-44EA-95EE-9825E6DECF45}" type="presOf" srcId="{9DA91FD6-0189-415A-AA49-D1763C4DB497}" destId="{5C69ABBD-F344-4AB0-9DBB-BBF628148D9C}" srcOrd="0" destOrd="0" presId="urn:microsoft.com/office/officeart/2005/8/layout/vList2"/>
    <dgm:cxn modelId="{060D5D73-90BD-4A1E-B880-1BD1C13BAD85}" srcId="{919D977E-CE74-4C1E-930A-B14D6795EEA3}" destId="{9DA91FD6-0189-415A-AA49-D1763C4DB497}" srcOrd="1" destOrd="0" parTransId="{34470B41-F132-457B-8EAE-08B3ACC3C14D}" sibTransId="{F6A20193-5A55-4673-A7D7-45344008C07F}"/>
    <dgm:cxn modelId="{B8BF7326-6D64-416D-9AB9-2A5915A47B8B}" type="presParOf" srcId="{EEDABA42-C360-4432-88E0-ED46A75C2E8D}" destId="{9BC89E9A-47EB-4A8C-9A29-1524181D048F}" srcOrd="0" destOrd="0" presId="urn:microsoft.com/office/officeart/2005/8/layout/vList2"/>
    <dgm:cxn modelId="{2A34EB78-6CCE-4B5C-B5E8-39169BE8B491}" type="presParOf" srcId="{EEDABA42-C360-4432-88E0-ED46A75C2E8D}" destId="{B7883D76-66DD-4F64-85F3-D1ECD4CDAEFD}" srcOrd="1" destOrd="0" presId="urn:microsoft.com/office/officeart/2005/8/layout/vList2"/>
    <dgm:cxn modelId="{44C027AF-345D-4619-AA42-D7E8BF6B7E3E}" type="presParOf" srcId="{EEDABA42-C360-4432-88E0-ED46A75C2E8D}" destId="{5C69ABBD-F344-4AB0-9DBB-BBF628148D9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442250-735C-4412-B927-09D3E50D0DA7}" type="doc">
      <dgm:prSet loTypeId="urn:microsoft.com/office/officeart/2005/8/layout/process1" loCatId="process" qsTypeId="urn:microsoft.com/office/officeart/2005/8/quickstyle/simple3" qsCatId="simple" csTypeId="urn:microsoft.com/office/officeart/2005/8/colors/colorful3" csCatId="colorful" phldr="1"/>
      <dgm:spPr/>
      <dgm:t>
        <a:bodyPr/>
        <a:lstStyle/>
        <a:p>
          <a:endParaRPr lang="en-GB"/>
        </a:p>
      </dgm:t>
    </dgm:pt>
    <dgm:pt modelId="{279E0178-CD17-4E66-8A80-510012E4EAE2}">
      <dgm:prSet custT="1"/>
      <dgm:spPr/>
      <dgm:t>
        <a:bodyPr/>
        <a:lstStyle/>
        <a:p>
          <a:r>
            <a:rPr lang="en-US" sz="2400" dirty="0">
              <a:latin typeface="Arabic Typesetting" panose="03020402040406030203" pitchFamily="66" charset="-78"/>
              <a:cs typeface="Arabic Typesetting" panose="03020402040406030203" pitchFamily="66" charset="-78"/>
            </a:rPr>
            <a:t>Essential for safe, evidence-informed and person-</a:t>
          </a:r>
          <a:r>
            <a:rPr lang="en-US" sz="2400" dirty="0" err="1">
              <a:latin typeface="Arabic Typesetting" panose="03020402040406030203" pitchFamily="66" charset="-78"/>
              <a:cs typeface="Arabic Typesetting" panose="03020402040406030203" pitchFamily="66" charset="-78"/>
            </a:rPr>
            <a:t>centred</a:t>
          </a:r>
          <a:r>
            <a:rPr lang="en-US" sz="2400" dirty="0">
              <a:latin typeface="Arabic Typesetting" panose="03020402040406030203" pitchFamily="66" charset="-78"/>
              <a:cs typeface="Arabic Typesetting" panose="03020402040406030203" pitchFamily="66" charset="-78"/>
            </a:rPr>
            <a:t> decision making (Health and Care Professions Council, 2024; NICE, 2021).</a:t>
          </a:r>
          <a:endParaRPr lang="en-GB" sz="2400" dirty="0">
            <a:latin typeface="Arabic Typesetting" panose="03020402040406030203" pitchFamily="66" charset="-78"/>
            <a:cs typeface="Arabic Typesetting" panose="03020402040406030203" pitchFamily="66" charset="-78"/>
          </a:endParaRPr>
        </a:p>
      </dgm:t>
    </dgm:pt>
    <dgm:pt modelId="{43F9ABF6-0CC6-4BCF-90D9-BC500DB7C323}" type="parTrans" cxnId="{7F1754BE-96C3-4709-95E3-6B909B4EFC82}">
      <dgm:prSet/>
      <dgm:spPr/>
      <dgm:t>
        <a:bodyPr/>
        <a:lstStyle/>
        <a:p>
          <a:endParaRPr lang="en-GB"/>
        </a:p>
      </dgm:t>
    </dgm:pt>
    <dgm:pt modelId="{2456E046-6D64-4311-8F31-1ECA7D502AA7}" type="sibTrans" cxnId="{7F1754BE-96C3-4709-95E3-6B909B4EFC82}">
      <dgm:prSet/>
      <dgm:spPr/>
      <dgm:t>
        <a:bodyPr/>
        <a:lstStyle/>
        <a:p>
          <a:endParaRPr lang="en-GB"/>
        </a:p>
      </dgm:t>
    </dgm:pt>
    <dgm:pt modelId="{05B8366F-D947-4D7B-85DF-4804351D05F7}">
      <dgm:prSet custT="1"/>
      <dgm:spPr/>
      <dgm:t>
        <a:bodyPr/>
        <a:lstStyle/>
        <a:p>
          <a:r>
            <a:rPr lang="en-US" sz="2400" dirty="0">
              <a:latin typeface="Arabic Typesetting" panose="03020402040406030203" pitchFamily="66" charset="-78"/>
              <a:cs typeface="Arabic Typesetting" panose="03020402040406030203" pitchFamily="66" charset="-78"/>
            </a:rPr>
            <a:t>Helps professionals assess risk, identify concerns and escalate issues appropriately (Health and Care Professions Council, 2024).</a:t>
          </a:r>
          <a:endParaRPr lang="en-GB" sz="2400" dirty="0">
            <a:latin typeface="Arabic Typesetting" panose="03020402040406030203" pitchFamily="66" charset="-78"/>
            <a:cs typeface="Arabic Typesetting" panose="03020402040406030203" pitchFamily="66" charset="-78"/>
          </a:endParaRPr>
        </a:p>
      </dgm:t>
    </dgm:pt>
    <dgm:pt modelId="{2E7FF837-392C-4272-BB4C-FDB7B5A00B1F}" type="parTrans" cxnId="{6DC672B9-784F-40A7-86FD-FFF007858BFE}">
      <dgm:prSet/>
      <dgm:spPr/>
      <dgm:t>
        <a:bodyPr/>
        <a:lstStyle/>
        <a:p>
          <a:endParaRPr lang="en-GB"/>
        </a:p>
      </dgm:t>
    </dgm:pt>
    <dgm:pt modelId="{D51BEBE3-F419-4AA9-B4A6-011468EA39CB}" type="sibTrans" cxnId="{6DC672B9-784F-40A7-86FD-FFF007858BFE}">
      <dgm:prSet/>
      <dgm:spPr/>
      <dgm:t>
        <a:bodyPr/>
        <a:lstStyle/>
        <a:p>
          <a:endParaRPr lang="en-GB"/>
        </a:p>
      </dgm:t>
    </dgm:pt>
    <dgm:pt modelId="{5F6F6302-2DE9-45DC-B5B0-80FE63102AB0}">
      <dgm:prSet custT="1"/>
      <dgm:spPr/>
      <dgm:t>
        <a:bodyPr/>
        <a:lstStyle/>
        <a:p>
          <a:r>
            <a:rPr lang="en-US" sz="2400" dirty="0">
              <a:latin typeface="Arabic Typesetting" panose="03020402040406030203" pitchFamily="66" charset="-78"/>
              <a:cs typeface="Arabic Typesetting" panose="03020402040406030203" pitchFamily="66" charset="-78"/>
            </a:rPr>
            <a:t>Improves quality of care through shared decision making and clear communication (NICE, 2021; Health and Care Professions Council, 2024).</a:t>
          </a:r>
          <a:endParaRPr lang="en-GB" sz="2400" dirty="0">
            <a:latin typeface="Arabic Typesetting" panose="03020402040406030203" pitchFamily="66" charset="-78"/>
            <a:cs typeface="Arabic Typesetting" panose="03020402040406030203" pitchFamily="66" charset="-78"/>
          </a:endParaRPr>
        </a:p>
      </dgm:t>
    </dgm:pt>
    <dgm:pt modelId="{ADE5D2DF-5EC8-459B-ACB7-4DCB83A7DF13}" type="parTrans" cxnId="{597623C9-3830-4F36-AA3F-03698111FCE7}">
      <dgm:prSet/>
      <dgm:spPr/>
      <dgm:t>
        <a:bodyPr/>
        <a:lstStyle/>
        <a:p>
          <a:endParaRPr lang="en-GB"/>
        </a:p>
      </dgm:t>
    </dgm:pt>
    <dgm:pt modelId="{4BB6D055-E1AF-44DD-B237-5D3C49415AA4}" type="sibTrans" cxnId="{597623C9-3830-4F36-AA3F-03698111FCE7}">
      <dgm:prSet/>
      <dgm:spPr/>
      <dgm:t>
        <a:bodyPr/>
        <a:lstStyle/>
        <a:p>
          <a:endParaRPr lang="en-GB"/>
        </a:p>
      </dgm:t>
    </dgm:pt>
    <dgm:pt modelId="{C7CB435D-1D0D-443C-99BA-7EA39DD48DDC}">
      <dgm:prSet custT="1"/>
      <dgm:spPr/>
      <dgm:t>
        <a:bodyPr/>
        <a:lstStyle/>
        <a:p>
          <a:r>
            <a:rPr lang="en-US" sz="2400" dirty="0">
              <a:latin typeface="Arabic Typesetting" panose="03020402040406030203" pitchFamily="66" charset="-78"/>
              <a:cs typeface="Arabic Typesetting" panose="03020402040406030203" pitchFamily="66" charset="-78"/>
            </a:rPr>
            <a:t>Benefits service users, staff and organizations by supporting safety, teamwork and accountability (Health and Care Professions Council, 2024; NICE, 2021).</a:t>
          </a:r>
          <a:endParaRPr lang="en-GB" sz="2400" dirty="0">
            <a:latin typeface="Arabic Typesetting" panose="03020402040406030203" pitchFamily="66" charset="-78"/>
            <a:cs typeface="Arabic Typesetting" panose="03020402040406030203" pitchFamily="66" charset="-78"/>
          </a:endParaRPr>
        </a:p>
      </dgm:t>
    </dgm:pt>
    <dgm:pt modelId="{F357E592-B2C3-42E5-AE43-F0586B607B2D}" type="parTrans" cxnId="{187532E3-EF25-484D-974F-09D4DB770769}">
      <dgm:prSet/>
      <dgm:spPr/>
      <dgm:t>
        <a:bodyPr/>
        <a:lstStyle/>
        <a:p>
          <a:endParaRPr lang="en-GB"/>
        </a:p>
      </dgm:t>
    </dgm:pt>
    <dgm:pt modelId="{3F4DB0F2-0DA9-4EE0-9ED4-310639D5CD71}" type="sibTrans" cxnId="{187532E3-EF25-484D-974F-09D4DB770769}">
      <dgm:prSet/>
      <dgm:spPr/>
      <dgm:t>
        <a:bodyPr/>
        <a:lstStyle/>
        <a:p>
          <a:endParaRPr lang="en-GB"/>
        </a:p>
      </dgm:t>
    </dgm:pt>
    <dgm:pt modelId="{B3E600CB-8C86-485D-9E18-192B6A3FFEC7}" type="pres">
      <dgm:prSet presAssocID="{26442250-735C-4412-B927-09D3E50D0DA7}" presName="Name0" presStyleCnt="0">
        <dgm:presLayoutVars>
          <dgm:dir/>
          <dgm:resizeHandles val="exact"/>
        </dgm:presLayoutVars>
      </dgm:prSet>
      <dgm:spPr/>
    </dgm:pt>
    <dgm:pt modelId="{F83FA49D-C3A6-481E-9A75-E4416377B8F8}" type="pres">
      <dgm:prSet presAssocID="{279E0178-CD17-4E66-8A80-510012E4EAE2}" presName="node" presStyleLbl="node1" presStyleIdx="0" presStyleCnt="4">
        <dgm:presLayoutVars>
          <dgm:bulletEnabled val="1"/>
        </dgm:presLayoutVars>
      </dgm:prSet>
      <dgm:spPr/>
    </dgm:pt>
    <dgm:pt modelId="{7078BD76-0DB6-496A-9B88-9B1474959C61}" type="pres">
      <dgm:prSet presAssocID="{2456E046-6D64-4311-8F31-1ECA7D502AA7}" presName="sibTrans" presStyleLbl="sibTrans2D1" presStyleIdx="0" presStyleCnt="3"/>
      <dgm:spPr/>
    </dgm:pt>
    <dgm:pt modelId="{84730777-DF0C-405D-9AFA-7C95004851B3}" type="pres">
      <dgm:prSet presAssocID="{2456E046-6D64-4311-8F31-1ECA7D502AA7}" presName="connectorText" presStyleLbl="sibTrans2D1" presStyleIdx="0" presStyleCnt="3"/>
      <dgm:spPr/>
    </dgm:pt>
    <dgm:pt modelId="{2CC6AC8B-23C2-4EE6-B067-3E208005A9EA}" type="pres">
      <dgm:prSet presAssocID="{05B8366F-D947-4D7B-85DF-4804351D05F7}" presName="node" presStyleLbl="node1" presStyleIdx="1" presStyleCnt="4">
        <dgm:presLayoutVars>
          <dgm:bulletEnabled val="1"/>
        </dgm:presLayoutVars>
      </dgm:prSet>
      <dgm:spPr/>
    </dgm:pt>
    <dgm:pt modelId="{BD97149F-50AD-48F8-BBDD-314C024931DC}" type="pres">
      <dgm:prSet presAssocID="{D51BEBE3-F419-4AA9-B4A6-011468EA39CB}" presName="sibTrans" presStyleLbl="sibTrans2D1" presStyleIdx="1" presStyleCnt="3"/>
      <dgm:spPr/>
    </dgm:pt>
    <dgm:pt modelId="{29DD3C88-6263-4C69-BA23-62CDA1357C8F}" type="pres">
      <dgm:prSet presAssocID="{D51BEBE3-F419-4AA9-B4A6-011468EA39CB}" presName="connectorText" presStyleLbl="sibTrans2D1" presStyleIdx="1" presStyleCnt="3"/>
      <dgm:spPr/>
    </dgm:pt>
    <dgm:pt modelId="{580EB171-FB78-4AFB-921C-E6BF7FF5D247}" type="pres">
      <dgm:prSet presAssocID="{5F6F6302-2DE9-45DC-B5B0-80FE63102AB0}" presName="node" presStyleLbl="node1" presStyleIdx="2" presStyleCnt="4">
        <dgm:presLayoutVars>
          <dgm:bulletEnabled val="1"/>
        </dgm:presLayoutVars>
      </dgm:prSet>
      <dgm:spPr/>
    </dgm:pt>
    <dgm:pt modelId="{E3AC084A-C7B9-4E4C-AB1A-21572522BA82}" type="pres">
      <dgm:prSet presAssocID="{4BB6D055-E1AF-44DD-B237-5D3C49415AA4}" presName="sibTrans" presStyleLbl="sibTrans2D1" presStyleIdx="2" presStyleCnt="3"/>
      <dgm:spPr/>
    </dgm:pt>
    <dgm:pt modelId="{09A177CC-D78C-48F5-88F6-1946A66530A9}" type="pres">
      <dgm:prSet presAssocID="{4BB6D055-E1AF-44DD-B237-5D3C49415AA4}" presName="connectorText" presStyleLbl="sibTrans2D1" presStyleIdx="2" presStyleCnt="3"/>
      <dgm:spPr/>
    </dgm:pt>
    <dgm:pt modelId="{432EAC36-B4D6-4059-95AD-3E0687FD9811}" type="pres">
      <dgm:prSet presAssocID="{C7CB435D-1D0D-443C-99BA-7EA39DD48DDC}" presName="node" presStyleLbl="node1" presStyleIdx="3" presStyleCnt="4">
        <dgm:presLayoutVars>
          <dgm:bulletEnabled val="1"/>
        </dgm:presLayoutVars>
      </dgm:prSet>
      <dgm:spPr/>
    </dgm:pt>
  </dgm:ptLst>
  <dgm:cxnLst>
    <dgm:cxn modelId="{793EBC14-83C9-4F89-BEEF-D9BD1049174F}" type="presOf" srcId="{279E0178-CD17-4E66-8A80-510012E4EAE2}" destId="{F83FA49D-C3A6-481E-9A75-E4416377B8F8}" srcOrd="0" destOrd="0" presId="urn:microsoft.com/office/officeart/2005/8/layout/process1"/>
    <dgm:cxn modelId="{4A7B4B1E-C47B-43D7-8181-30E71CBADE19}" type="presOf" srcId="{05B8366F-D947-4D7B-85DF-4804351D05F7}" destId="{2CC6AC8B-23C2-4EE6-B067-3E208005A9EA}" srcOrd="0" destOrd="0" presId="urn:microsoft.com/office/officeart/2005/8/layout/process1"/>
    <dgm:cxn modelId="{C869E02B-A6D7-491E-B9B0-E2A030A2F25B}" type="presOf" srcId="{C7CB435D-1D0D-443C-99BA-7EA39DD48DDC}" destId="{432EAC36-B4D6-4059-95AD-3E0687FD9811}" srcOrd="0" destOrd="0" presId="urn:microsoft.com/office/officeart/2005/8/layout/process1"/>
    <dgm:cxn modelId="{5F651D3B-38DC-4D48-B760-72FB80A3CF7A}" type="presOf" srcId="{4BB6D055-E1AF-44DD-B237-5D3C49415AA4}" destId="{09A177CC-D78C-48F5-88F6-1946A66530A9}" srcOrd="1" destOrd="0" presId="urn:microsoft.com/office/officeart/2005/8/layout/process1"/>
    <dgm:cxn modelId="{41CE8A45-FBC9-489A-B655-923C170CEB1C}" type="presOf" srcId="{5F6F6302-2DE9-45DC-B5B0-80FE63102AB0}" destId="{580EB171-FB78-4AFB-921C-E6BF7FF5D247}" srcOrd="0" destOrd="0" presId="urn:microsoft.com/office/officeart/2005/8/layout/process1"/>
    <dgm:cxn modelId="{B3AE5650-0615-4CEB-9D58-2CB087985E9C}" type="presOf" srcId="{2456E046-6D64-4311-8F31-1ECA7D502AA7}" destId="{7078BD76-0DB6-496A-9B88-9B1474959C61}" srcOrd="0" destOrd="0" presId="urn:microsoft.com/office/officeart/2005/8/layout/process1"/>
    <dgm:cxn modelId="{3F440192-DD03-4134-8DAF-B51460348DD8}" type="presOf" srcId="{D51BEBE3-F419-4AA9-B4A6-011468EA39CB}" destId="{29DD3C88-6263-4C69-BA23-62CDA1357C8F}" srcOrd="1" destOrd="0" presId="urn:microsoft.com/office/officeart/2005/8/layout/process1"/>
    <dgm:cxn modelId="{FA5975B4-AF81-4678-BFA1-170A438CCEB3}" type="presOf" srcId="{4BB6D055-E1AF-44DD-B237-5D3C49415AA4}" destId="{E3AC084A-C7B9-4E4C-AB1A-21572522BA82}" srcOrd="0" destOrd="0" presId="urn:microsoft.com/office/officeart/2005/8/layout/process1"/>
    <dgm:cxn modelId="{0C27CAB4-4C75-4F90-924F-724CA7CFD4DC}" type="presOf" srcId="{2456E046-6D64-4311-8F31-1ECA7D502AA7}" destId="{84730777-DF0C-405D-9AFA-7C95004851B3}" srcOrd="1" destOrd="0" presId="urn:microsoft.com/office/officeart/2005/8/layout/process1"/>
    <dgm:cxn modelId="{6DC672B9-784F-40A7-86FD-FFF007858BFE}" srcId="{26442250-735C-4412-B927-09D3E50D0DA7}" destId="{05B8366F-D947-4D7B-85DF-4804351D05F7}" srcOrd="1" destOrd="0" parTransId="{2E7FF837-392C-4272-BB4C-FDB7B5A00B1F}" sibTransId="{D51BEBE3-F419-4AA9-B4A6-011468EA39CB}"/>
    <dgm:cxn modelId="{7F1754BE-96C3-4709-95E3-6B909B4EFC82}" srcId="{26442250-735C-4412-B927-09D3E50D0DA7}" destId="{279E0178-CD17-4E66-8A80-510012E4EAE2}" srcOrd="0" destOrd="0" parTransId="{43F9ABF6-0CC6-4BCF-90D9-BC500DB7C323}" sibTransId="{2456E046-6D64-4311-8F31-1ECA7D502AA7}"/>
    <dgm:cxn modelId="{5808DCC3-1453-4013-A57E-BBBCC7E4C9A6}" type="presOf" srcId="{26442250-735C-4412-B927-09D3E50D0DA7}" destId="{B3E600CB-8C86-485D-9E18-192B6A3FFEC7}" srcOrd="0" destOrd="0" presId="urn:microsoft.com/office/officeart/2005/8/layout/process1"/>
    <dgm:cxn modelId="{597623C9-3830-4F36-AA3F-03698111FCE7}" srcId="{26442250-735C-4412-B927-09D3E50D0DA7}" destId="{5F6F6302-2DE9-45DC-B5B0-80FE63102AB0}" srcOrd="2" destOrd="0" parTransId="{ADE5D2DF-5EC8-459B-ACB7-4DCB83A7DF13}" sibTransId="{4BB6D055-E1AF-44DD-B237-5D3C49415AA4}"/>
    <dgm:cxn modelId="{187532E3-EF25-484D-974F-09D4DB770769}" srcId="{26442250-735C-4412-B927-09D3E50D0DA7}" destId="{C7CB435D-1D0D-443C-99BA-7EA39DD48DDC}" srcOrd="3" destOrd="0" parTransId="{F357E592-B2C3-42E5-AE43-F0586B607B2D}" sibTransId="{3F4DB0F2-0DA9-4EE0-9ED4-310639D5CD71}"/>
    <dgm:cxn modelId="{1AB6C7F1-D43C-4F50-BFB3-2EB11B20E73C}" type="presOf" srcId="{D51BEBE3-F419-4AA9-B4A6-011468EA39CB}" destId="{BD97149F-50AD-48F8-BBDD-314C024931DC}" srcOrd="0" destOrd="0" presId="urn:microsoft.com/office/officeart/2005/8/layout/process1"/>
    <dgm:cxn modelId="{F318AB96-F7DE-4B50-89E3-867F9AF1CBED}" type="presParOf" srcId="{B3E600CB-8C86-485D-9E18-192B6A3FFEC7}" destId="{F83FA49D-C3A6-481E-9A75-E4416377B8F8}" srcOrd="0" destOrd="0" presId="urn:microsoft.com/office/officeart/2005/8/layout/process1"/>
    <dgm:cxn modelId="{B65956A7-9696-4CA4-819F-75C69CA70E27}" type="presParOf" srcId="{B3E600CB-8C86-485D-9E18-192B6A3FFEC7}" destId="{7078BD76-0DB6-496A-9B88-9B1474959C61}" srcOrd="1" destOrd="0" presId="urn:microsoft.com/office/officeart/2005/8/layout/process1"/>
    <dgm:cxn modelId="{63C69CA2-E75E-47CF-B8C3-FA4E6BA09339}" type="presParOf" srcId="{7078BD76-0DB6-496A-9B88-9B1474959C61}" destId="{84730777-DF0C-405D-9AFA-7C95004851B3}" srcOrd="0" destOrd="0" presId="urn:microsoft.com/office/officeart/2005/8/layout/process1"/>
    <dgm:cxn modelId="{BB219A58-F4D6-4920-9ADB-7B22EE312748}" type="presParOf" srcId="{B3E600CB-8C86-485D-9E18-192B6A3FFEC7}" destId="{2CC6AC8B-23C2-4EE6-B067-3E208005A9EA}" srcOrd="2" destOrd="0" presId="urn:microsoft.com/office/officeart/2005/8/layout/process1"/>
    <dgm:cxn modelId="{01D8D315-E382-4990-8E3F-8C690D42D09C}" type="presParOf" srcId="{B3E600CB-8C86-485D-9E18-192B6A3FFEC7}" destId="{BD97149F-50AD-48F8-BBDD-314C024931DC}" srcOrd="3" destOrd="0" presId="urn:microsoft.com/office/officeart/2005/8/layout/process1"/>
    <dgm:cxn modelId="{3784013F-BA59-4AF2-8426-9E3A7B2F3B4D}" type="presParOf" srcId="{BD97149F-50AD-48F8-BBDD-314C024931DC}" destId="{29DD3C88-6263-4C69-BA23-62CDA1357C8F}" srcOrd="0" destOrd="0" presId="urn:microsoft.com/office/officeart/2005/8/layout/process1"/>
    <dgm:cxn modelId="{6E089F34-9BBA-4068-A581-C12FD23C845F}" type="presParOf" srcId="{B3E600CB-8C86-485D-9E18-192B6A3FFEC7}" destId="{580EB171-FB78-4AFB-921C-E6BF7FF5D247}" srcOrd="4" destOrd="0" presId="urn:microsoft.com/office/officeart/2005/8/layout/process1"/>
    <dgm:cxn modelId="{80C7BDE2-A87D-4D8B-BB4F-BF3F95CF05CC}" type="presParOf" srcId="{B3E600CB-8C86-485D-9E18-192B6A3FFEC7}" destId="{E3AC084A-C7B9-4E4C-AB1A-21572522BA82}" srcOrd="5" destOrd="0" presId="urn:microsoft.com/office/officeart/2005/8/layout/process1"/>
    <dgm:cxn modelId="{D12530A7-DA5F-4873-89AE-BDB26FA6C838}" type="presParOf" srcId="{E3AC084A-C7B9-4E4C-AB1A-21572522BA82}" destId="{09A177CC-D78C-48F5-88F6-1946A66530A9}" srcOrd="0" destOrd="0" presId="urn:microsoft.com/office/officeart/2005/8/layout/process1"/>
    <dgm:cxn modelId="{F3D12C1C-699A-467A-BE16-26FFCADED114}" type="presParOf" srcId="{B3E600CB-8C86-485D-9E18-192B6A3FFEC7}" destId="{432EAC36-B4D6-4059-95AD-3E0687FD9811}"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A9BA89-1148-45CA-AD9D-124B0A157098}"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GB"/>
        </a:p>
      </dgm:t>
    </dgm:pt>
    <dgm:pt modelId="{C10C3DBC-BCC7-4027-908A-EF49AB7CFFD9}">
      <dgm:prSet custT="1"/>
      <dgm:spPr/>
      <dgm:t>
        <a:bodyPr/>
        <a:lstStyle/>
        <a:p>
          <a:r>
            <a:rPr lang="en-US" sz="2400" dirty="0">
              <a:latin typeface="Arabic Typesetting" panose="03020402040406030203" pitchFamily="66" charset="-78"/>
              <a:cs typeface="Arabic Typesetting" panose="03020402040406030203" pitchFamily="66" charset="-78"/>
            </a:rPr>
            <a:t>Without critical thinking, professionals may make unsafe assumptions, miss concerns, communicate poorly and delay appropriate support (Health and Care Professions Council, 2024). </a:t>
          </a:r>
        </a:p>
        <a:p>
          <a:r>
            <a:rPr lang="en-US" sz="2400" dirty="0">
              <a:latin typeface="Arabic Typesetting" panose="03020402040406030203" pitchFamily="66" charset="-78"/>
              <a:cs typeface="Arabic Typesetting" panose="03020402040406030203" pitchFamily="66" charset="-78"/>
            </a:rPr>
            <a:t>For example, if a patient suddenly becomes quiet, anxious and unwilling to engage, a worker might assume this is just a bad mood. Without critical thinking, they may fail to explore other possible reasons, such as pain, fear, abuse or mental health deterioration. This can lead to poor communication, missed concerns and delayed support.</a:t>
          </a:r>
          <a:endParaRPr lang="en-GB" sz="2400" dirty="0">
            <a:latin typeface="Arabic Typesetting" panose="03020402040406030203" pitchFamily="66" charset="-78"/>
            <a:cs typeface="Arabic Typesetting" panose="03020402040406030203" pitchFamily="66" charset="-78"/>
          </a:endParaRPr>
        </a:p>
      </dgm:t>
    </dgm:pt>
    <dgm:pt modelId="{E14BE385-20EE-4F31-B105-850E17563359}" type="parTrans" cxnId="{AC194140-6E67-46D8-BFF0-628B74587C80}">
      <dgm:prSet/>
      <dgm:spPr/>
      <dgm:t>
        <a:bodyPr/>
        <a:lstStyle/>
        <a:p>
          <a:endParaRPr lang="en-GB"/>
        </a:p>
      </dgm:t>
    </dgm:pt>
    <dgm:pt modelId="{D115E609-8850-4523-A777-39FA7E9A38E6}" type="sibTrans" cxnId="{AC194140-6E67-46D8-BFF0-628B74587C80}">
      <dgm:prSet/>
      <dgm:spPr/>
      <dgm:t>
        <a:bodyPr/>
        <a:lstStyle/>
        <a:p>
          <a:endParaRPr lang="en-GB"/>
        </a:p>
      </dgm:t>
    </dgm:pt>
    <dgm:pt modelId="{4EC8909D-4866-4431-B542-E4C01CF05B9F}" type="pres">
      <dgm:prSet presAssocID="{1DA9BA89-1148-45CA-AD9D-124B0A157098}" presName="linear" presStyleCnt="0">
        <dgm:presLayoutVars>
          <dgm:animLvl val="lvl"/>
          <dgm:resizeHandles val="exact"/>
        </dgm:presLayoutVars>
      </dgm:prSet>
      <dgm:spPr/>
    </dgm:pt>
    <dgm:pt modelId="{09604718-6B75-4241-A48A-256B0BF89D8F}" type="pres">
      <dgm:prSet presAssocID="{C10C3DBC-BCC7-4027-908A-EF49AB7CFFD9}" presName="parentText" presStyleLbl="node1" presStyleIdx="0" presStyleCnt="1" custScaleY="468854">
        <dgm:presLayoutVars>
          <dgm:chMax val="0"/>
          <dgm:bulletEnabled val="1"/>
        </dgm:presLayoutVars>
      </dgm:prSet>
      <dgm:spPr/>
    </dgm:pt>
  </dgm:ptLst>
  <dgm:cxnLst>
    <dgm:cxn modelId="{DC8AF208-F8F4-48ED-8F0C-FC5C8A625149}" type="presOf" srcId="{1DA9BA89-1148-45CA-AD9D-124B0A157098}" destId="{4EC8909D-4866-4431-B542-E4C01CF05B9F}" srcOrd="0" destOrd="0" presId="urn:microsoft.com/office/officeart/2005/8/layout/vList2"/>
    <dgm:cxn modelId="{AC194140-6E67-46D8-BFF0-628B74587C80}" srcId="{1DA9BA89-1148-45CA-AD9D-124B0A157098}" destId="{C10C3DBC-BCC7-4027-908A-EF49AB7CFFD9}" srcOrd="0" destOrd="0" parTransId="{E14BE385-20EE-4F31-B105-850E17563359}" sibTransId="{D115E609-8850-4523-A777-39FA7E9A38E6}"/>
    <dgm:cxn modelId="{17BE1998-A177-43AD-A71D-EB96B7497558}" type="presOf" srcId="{C10C3DBC-BCC7-4027-908A-EF49AB7CFFD9}" destId="{09604718-6B75-4241-A48A-256B0BF89D8F}" srcOrd="0" destOrd="0" presId="urn:microsoft.com/office/officeart/2005/8/layout/vList2"/>
    <dgm:cxn modelId="{69711307-4220-42AD-87D6-C92A0643C410}" type="presParOf" srcId="{4EC8909D-4866-4431-B542-E4C01CF05B9F}" destId="{09604718-6B75-4241-A48A-256B0BF89D8F}"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3B0865-5F62-4E58-AF2D-5F640AD9B9BD}" type="doc">
      <dgm:prSet loTypeId="urn:microsoft.com/office/officeart/2008/layout/VerticalCurvedList" loCatId="list" qsTypeId="urn:microsoft.com/office/officeart/2005/8/quickstyle/simple3" qsCatId="simple" csTypeId="urn:microsoft.com/office/officeart/2005/8/colors/colorful3" csCatId="colorful" phldr="1"/>
      <dgm:spPr/>
      <dgm:t>
        <a:bodyPr/>
        <a:lstStyle/>
        <a:p>
          <a:endParaRPr lang="en-GB"/>
        </a:p>
      </dgm:t>
    </dgm:pt>
    <dgm:pt modelId="{DA6EE9DA-3903-4FAF-BA4E-6CB87C07D5AA}">
      <dgm:prSet custT="1"/>
      <dgm:spPr/>
      <dgm:t>
        <a:bodyPr/>
        <a:lstStyle/>
        <a:p>
          <a:r>
            <a:rPr lang="en-US" sz="2000" dirty="0">
              <a:latin typeface="Arabic Typesetting" panose="03020402040406030203" pitchFamily="66" charset="-78"/>
              <a:cs typeface="Arabic Typesetting" panose="03020402040406030203" pitchFamily="66" charset="-78"/>
            </a:rPr>
            <a:t>Gibbs’ Reflective Cycle is a structured framework that helps professionals think critically about experiences and use what they have learned to improve their future practice.(Health Education England, no date).</a:t>
          </a:r>
          <a:endParaRPr lang="en-GB" sz="2000" dirty="0">
            <a:latin typeface="Arabic Typesetting" panose="03020402040406030203" pitchFamily="66" charset="-78"/>
            <a:cs typeface="Arabic Typesetting" panose="03020402040406030203" pitchFamily="66" charset="-78"/>
          </a:endParaRPr>
        </a:p>
      </dgm:t>
    </dgm:pt>
    <dgm:pt modelId="{F45D8B09-9737-467E-96D4-DC2DDC2C3948}" type="parTrans" cxnId="{C5EE07BE-2F2C-4D5D-9C5F-339BE294E436}">
      <dgm:prSet/>
      <dgm:spPr/>
      <dgm:t>
        <a:bodyPr/>
        <a:lstStyle/>
        <a:p>
          <a:endParaRPr lang="en-GB"/>
        </a:p>
      </dgm:t>
    </dgm:pt>
    <dgm:pt modelId="{BFB77EA0-0A15-4093-AF9A-299B618B4FC5}" type="sibTrans" cxnId="{C5EE07BE-2F2C-4D5D-9C5F-339BE294E436}">
      <dgm:prSet/>
      <dgm:spPr/>
      <dgm:t>
        <a:bodyPr/>
        <a:lstStyle/>
        <a:p>
          <a:endParaRPr lang="en-GB"/>
        </a:p>
      </dgm:t>
    </dgm:pt>
    <dgm:pt modelId="{2F23B45F-B373-4165-B0CE-20EF743EC11E}">
      <dgm:prSet custT="1"/>
      <dgm:spPr/>
      <dgm:t>
        <a:bodyPr/>
        <a:lstStyle/>
        <a:p>
          <a:r>
            <a:rPr lang="en-US" sz="2000" dirty="0">
              <a:latin typeface="Arabic Typesetting" panose="03020402040406030203" pitchFamily="66" charset="-78"/>
              <a:cs typeface="Arabic Typesetting" panose="03020402040406030203" pitchFamily="66" charset="-78"/>
            </a:rPr>
            <a:t>It has six stages: description, feelings, evaluation, analysis, conclusion and action plan (Health Education England, no date).</a:t>
          </a:r>
          <a:endParaRPr lang="en-GB" sz="2000" dirty="0">
            <a:latin typeface="Arabic Typesetting" panose="03020402040406030203" pitchFamily="66" charset="-78"/>
            <a:cs typeface="Arabic Typesetting" panose="03020402040406030203" pitchFamily="66" charset="-78"/>
          </a:endParaRPr>
        </a:p>
      </dgm:t>
    </dgm:pt>
    <dgm:pt modelId="{636BF02E-1B88-41D7-95ED-0113C28DA3D8}" type="parTrans" cxnId="{CF97B629-466A-4F55-9EA3-60C997FD3AEC}">
      <dgm:prSet/>
      <dgm:spPr/>
      <dgm:t>
        <a:bodyPr/>
        <a:lstStyle/>
        <a:p>
          <a:endParaRPr lang="en-GB"/>
        </a:p>
      </dgm:t>
    </dgm:pt>
    <dgm:pt modelId="{6ABC3507-8C40-45FB-BDF3-F1BE77710E57}" type="sibTrans" cxnId="{CF97B629-466A-4F55-9EA3-60C997FD3AEC}">
      <dgm:prSet/>
      <dgm:spPr/>
      <dgm:t>
        <a:bodyPr/>
        <a:lstStyle/>
        <a:p>
          <a:endParaRPr lang="en-GB"/>
        </a:p>
      </dgm:t>
    </dgm:pt>
    <dgm:pt modelId="{779CC867-9DBE-4670-B787-40049D328AEA}">
      <dgm:prSet custT="1"/>
      <dgm:spPr/>
      <dgm:t>
        <a:bodyPr/>
        <a:lstStyle/>
        <a:p>
          <a:r>
            <a:rPr lang="en-US" sz="2000" dirty="0">
              <a:latin typeface="Arabic Typesetting" panose="03020402040406030203" pitchFamily="66" charset="-78"/>
              <a:cs typeface="Arabic Typesetting" panose="03020402040406030203" pitchFamily="66" charset="-78"/>
            </a:rPr>
            <a:t>The model supports critical thinking because it encourages professionals to move beyond description and analyze what happened, why it happened, and what could be improved (Health Education England, no date).</a:t>
          </a:r>
          <a:endParaRPr lang="en-GB" sz="2000" dirty="0">
            <a:latin typeface="Arabic Typesetting" panose="03020402040406030203" pitchFamily="66" charset="-78"/>
            <a:cs typeface="Arabic Typesetting" panose="03020402040406030203" pitchFamily="66" charset="-78"/>
          </a:endParaRPr>
        </a:p>
      </dgm:t>
    </dgm:pt>
    <dgm:pt modelId="{CA5E9BF5-A29E-49EE-AA89-888D1766597E}" type="parTrans" cxnId="{A46D80CF-61A4-4C03-9993-63A74A82367D}">
      <dgm:prSet/>
      <dgm:spPr/>
      <dgm:t>
        <a:bodyPr/>
        <a:lstStyle/>
        <a:p>
          <a:endParaRPr lang="en-GB"/>
        </a:p>
      </dgm:t>
    </dgm:pt>
    <dgm:pt modelId="{BFB2ACFC-B675-4B58-876D-255BF7F44D06}" type="sibTrans" cxnId="{A46D80CF-61A4-4C03-9993-63A74A82367D}">
      <dgm:prSet/>
      <dgm:spPr/>
      <dgm:t>
        <a:bodyPr/>
        <a:lstStyle/>
        <a:p>
          <a:endParaRPr lang="en-GB"/>
        </a:p>
      </dgm:t>
    </dgm:pt>
    <dgm:pt modelId="{EFCF8636-8A69-46A0-9018-F8B7D2C5A671}">
      <dgm:prSet custT="1"/>
      <dgm:spPr/>
      <dgm:t>
        <a:bodyPr/>
        <a:lstStyle/>
        <a:p>
          <a:r>
            <a:rPr lang="en-US" sz="2000" dirty="0">
              <a:latin typeface="Arabic Typesetting" panose="03020402040406030203" pitchFamily="66" charset="-78"/>
              <a:cs typeface="Arabic Typesetting" panose="03020402040406030203" pitchFamily="66" charset="-78"/>
            </a:rPr>
            <a:t>In health and social care, this helps staff learn from real situations, improve judgement and make better decisions in future practice (Birmingham and Solihull Mental Health NHS Foundation Trust, 2025).</a:t>
          </a:r>
          <a:endParaRPr lang="en-GB" sz="2000" dirty="0">
            <a:latin typeface="Arabic Typesetting" panose="03020402040406030203" pitchFamily="66" charset="-78"/>
            <a:cs typeface="Arabic Typesetting" panose="03020402040406030203" pitchFamily="66" charset="-78"/>
          </a:endParaRPr>
        </a:p>
      </dgm:t>
    </dgm:pt>
    <dgm:pt modelId="{355CD28A-5F8C-4D22-9071-276E10B102C8}" type="parTrans" cxnId="{E25CFDBD-1BC9-4E68-83DA-2736F7D8D4D6}">
      <dgm:prSet/>
      <dgm:spPr/>
      <dgm:t>
        <a:bodyPr/>
        <a:lstStyle/>
        <a:p>
          <a:endParaRPr lang="en-GB"/>
        </a:p>
      </dgm:t>
    </dgm:pt>
    <dgm:pt modelId="{D5018B3A-4666-42A2-A2A9-0362AE5B7E55}" type="sibTrans" cxnId="{E25CFDBD-1BC9-4E68-83DA-2736F7D8D4D6}">
      <dgm:prSet/>
      <dgm:spPr/>
      <dgm:t>
        <a:bodyPr/>
        <a:lstStyle/>
        <a:p>
          <a:endParaRPr lang="en-GB"/>
        </a:p>
      </dgm:t>
    </dgm:pt>
    <dgm:pt modelId="{A6414CE4-A80C-4C73-844D-EC0A9DB2E818}" type="pres">
      <dgm:prSet presAssocID="{443B0865-5F62-4E58-AF2D-5F640AD9B9BD}" presName="Name0" presStyleCnt="0">
        <dgm:presLayoutVars>
          <dgm:chMax val="7"/>
          <dgm:chPref val="7"/>
          <dgm:dir/>
        </dgm:presLayoutVars>
      </dgm:prSet>
      <dgm:spPr/>
    </dgm:pt>
    <dgm:pt modelId="{5B35E6C2-663D-40DE-8984-A59CB843A1E9}" type="pres">
      <dgm:prSet presAssocID="{443B0865-5F62-4E58-AF2D-5F640AD9B9BD}" presName="Name1" presStyleCnt="0"/>
      <dgm:spPr/>
    </dgm:pt>
    <dgm:pt modelId="{14FD3BBB-365F-47C2-BC57-F9BE6CD71185}" type="pres">
      <dgm:prSet presAssocID="{443B0865-5F62-4E58-AF2D-5F640AD9B9BD}" presName="cycle" presStyleCnt="0"/>
      <dgm:spPr/>
    </dgm:pt>
    <dgm:pt modelId="{0A691002-C350-4417-B672-4D1E96627E56}" type="pres">
      <dgm:prSet presAssocID="{443B0865-5F62-4E58-AF2D-5F640AD9B9BD}" presName="srcNode" presStyleLbl="node1" presStyleIdx="0" presStyleCnt="4"/>
      <dgm:spPr/>
    </dgm:pt>
    <dgm:pt modelId="{FA0E0F28-8F32-4F5A-825E-037B742AECA0}" type="pres">
      <dgm:prSet presAssocID="{443B0865-5F62-4E58-AF2D-5F640AD9B9BD}" presName="conn" presStyleLbl="parChTrans1D2" presStyleIdx="0" presStyleCnt="1"/>
      <dgm:spPr/>
    </dgm:pt>
    <dgm:pt modelId="{1D48A033-1148-4552-976B-EAD492EB8125}" type="pres">
      <dgm:prSet presAssocID="{443B0865-5F62-4E58-AF2D-5F640AD9B9BD}" presName="extraNode" presStyleLbl="node1" presStyleIdx="0" presStyleCnt="4"/>
      <dgm:spPr/>
    </dgm:pt>
    <dgm:pt modelId="{EF8FF640-8F1C-4ED1-9B31-452A23D44BF7}" type="pres">
      <dgm:prSet presAssocID="{443B0865-5F62-4E58-AF2D-5F640AD9B9BD}" presName="dstNode" presStyleLbl="node1" presStyleIdx="0" presStyleCnt="4"/>
      <dgm:spPr/>
    </dgm:pt>
    <dgm:pt modelId="{4560776B-4307-4CDA-B49F-0D850D1176A2}" type="pres">
      <dgm:prSet presAssocID="{DA6EE9DA-3903-4FAF-BA4E-6CB87C07D5AA}" presName="text_1" presStyleLbl="node1" presStyleIdx="0" presStyleCnt="4">
        <dgm:presLayoutVars>
          <dgm:bulletEnabled val="1"/>
        </dgm:presLayoutVars>
      </dgm:prSet>
      <dgm:spPr/>
    </dgm:pt>
    <dgm:pt modelId="{6FE8E8DB-6363-4C10-9DC6-B200D01B8EF0}" type="pres">
      <dgm:prSet presAssocID="{DA6EE9DA-3903-4FAF-BA4E-6CB87C07D5AA}" presName="accent_1" presStyleCnt="0"/>
      <dgm:spPr/>
    </dgm:pt>
    <dgm:pt modelId="{CA705834-F8E8-4AD7-8A1F-A3EADEA14DA0}" type="pres">
      <dgm:prSet presAssocID="{DA6EE9DA-3903-4FAF-BA4E-6CB87C07D5AA}" presName="accentRepeatNode" presStyleLbl="solidFgAcc1" presStyleIdx="0" presStyleCnt="4"/>
      <dgm:spPr>
        <a:solidFill>
          <a:schemeClr val="accent2">
            <a:lumMod val="20000"/>
            <a:lumOff val="80000"/>
          </a:schemeClr>
        </a:solidFill>
      </dgm:spPr>
    </dgm:pt>
    <dgm:pt modelId="{CC912CFD-BCA4-4FDE-8C2F-494848A90570}" type="pres">
      <dgm:prSet presAssocID="{2F23B45F-B373-4165-B0CE-20EF743EC11E}" presName="text_2" presStyleLbl="node1" presStyleIdx="1" presStyleCnt="4">
        <dgm:presLayoutVars>
          <dgm:bulletEnabled val="1"/>
        </dgm:presLayoutVars>
      </dgm:prSet>
      <dgm:spPr/>
    </dgm:pt>
    <dgm:pt modelId="{FA76D0D1-F78E-44C8-923D-686D7220E3F2}" type="pres">
      <dgm:prSet presAssocID="{2F23B45F-B373-4165-B0CE-20EF743EC11E}" presName="accent_2" presStyleCnt="0"/>
      <dgm:spPr/>
    </dgm:pt>
    <dgm:pt modelId="{ADE07A55-E74D-4FD1-8707-F0C39D9659E2}" type="pres">
      <dgm:prSet presAssocID="{2F23B45F-B373-4165-B0CE-20EF743EC11E}" presName="accentRepeatNode" presStyleLbl="solidFgAcc1" presStyleIdx="1" presStyleCnt="4"/>
      <dgm:spPr>
        <a:solidFill>
          <a:schemeClr val="accent2">
            <a:lumMod val="20000"/>
            <a:lumOff val="80000"/>
          </a:schemeClr>
        </a:solidFill>
      </dgm:spPr>
    </dgm:pt>
    <dgm:pt modelId="{8CC35D25-B675-42E9-ACF3-84C7FB7EC5FA}" type="pres">
      <dgm:prSet presAssocID="{779CC867-9DBE-4670-B787-40049D328AEA}" presName="text_3" presStyleLbl="node1" presStyleIdx="2" presStyleCnt="4">
        <dgm:presLayoutVars>
          <dgm:bulletEnabled val="1"/>
        </dgm:presLayoutVars>
      </dgm:prSet>
      <dgm:spPr/>
    </dgm:pt>
    <dgm:pt modelId="{F3C2862F-44AF-47CB-9CEB-566CCA253674}" type="pres">
      <dgm:prSet presAssocID="{779CC867-9DBE-4670-B787-40049D328AEA}" presName="accent_3" presStyleCnt="0"/>
      <dgm:spPr/>
    </dgm:pt>
    <dgm:pt modelId="{7F37397D-CAD8-4019-B609-3F4A40A27C50}" type="pres">
      <dgm:prSet presAssocID="{779CC867-9DBE-4670-B787-40049D328AEA}" presName="accentRepeatNode" presStyleLbl="solidFgAcc1" presStyleIdx="2" presStyleCnt="4"/>
      <dgm:spPr>
        <a:solidFill>
          <a:schemeClr val="accent2">
            <a:lumMod val="20000"/>
            <a:lumOff val="80000"/>
          </a:schemeClr>
        </a:solidFill>
      </dgm:spPr>
    </dgm:pt>
    <dgm:pt modelId="{FE5232AA-140D-44A4-9369-17E2A80E6416}" type="pres">
      <dgm:prSet presAssocID="{EFCF8636-8A69-46A0-9018-F8B7D2C5A671}" presName="text_4" presStyleLbl="node1" presStyleIdx="3" presStyleCnt="4">
        <dgm:presLayoutVars>
          <dgm:bulletEnabled val="1"/>
        </dgm:presLayoutVars>
      </dgm:prSet>
      <dgm:spPr/>
    </dgm:pt>
    <dgm:pt modelId="{3E2396AD-7070-4D50-804D-9F0EEF8144D0}" type="pres">
      <dgm:prSet presAssocID="{EFCF8636-8A69-46A0-9018-F8B7D2C5A671}" presName="accent_4" presStyleCnt="0"/>
      <dgm:spPr/>
    </dgm:pt>
    <dgm:pt modelId="{A1AE3628-9AE5-45F1-958D-5BD1335B06E6}" type="pres">
      <dgm:prSet presAssocID="{EFCF8636-8A69-46A0-9018-F8B7D2C5A671}" presName="accentRepeatNode" presStyleLbl="solidFgAcc1" presStyleIdx="3" presStyleCnt="4"/>
      <dgm:spPr>
        <a:solidFill>
          <a:schemeClr val="accent2">
            <a:lumMod val="20000"/>
            <a:lumOff val="80000"/>
          </a:schemeClr>
        </a:solidFill>
      </dgm:spPr>
    </dgm:pt>
  </dgm:ptLst>
  <dgm:cxnLst>
    <dgm:cxn modelId="{CF97B629-466A-4F55-9EA3-60C997FD3AEC}" srcId="{443B0865-5F62-4E58-AF2D-5F640AD9B9BD}" destId="{2F23B45F-B373-4165-B0CE-20EF743EC11E}" srcOrd="1" destOrd="0" parTransId="{636BF02E-1B88-41D7-95ED-0113C28DA3D8}" sibTransId="{6ABC3507-8C40-45FB-BDF3-F1BE77710E57}"/>
    <dgm:cxn modelId="{873B0949-49BD-4A9F-B59B-B7C26C9C606B}" type="presOf" srcId="{2F23B45F-B373-4165-B0CE-20EF743EC11E}" destId="{CC912CFD-BCA4-4FDE-8C2F-494848A90570}" srcOrd="0" destOrd="0" presId="urn:microsoft.com/office/officeart/2008/layout/VerticalCurvedList"/>
    <dgm:cxn modelId="{0CCDCC6E-E1CD-4E1C-8039-4278BFF51264}" type="presOf" srcId="{DA6EE9DA-3903-4FAF-BA4E-6CB87C07D5AA}" destId="{4560776B-4307-4CDA-B49F-0D850D1176A2}" srcOrd="0" destOrd="0" presId="urn:microsoft.com/office/officeart/2008/layout/VerticalCurvedList"/>
    <dgm:cxn modelId="{F93F767D-536C-46F9-8712-9EE5069DD64B}" type="presOf" srcId="{EFCF8636-8A69-46A0-9018-F8B7D2C5A671}" destId="{FE5232AA-140D-44A4-9369-17E2A80E6416}" srcOrd="0" destOrd="0" presId="urn:microsoft.com/office/officeart/2008/layout/VerticalCurvedList"/>
    <dgm:cxn modelId="{F8F7B982-2296-4C44-9997-33A7F7B89FC6}" type="presOf" srcId="{BFB77EA0-0A15-4093-AF9A-299B618B4FC5}" destId="{FA0E0F28-8F32-4F5A-825E-037B742AECA0}" srcOrd="0" destOrd="0" presId="urn:microsoft.com/office/officeart/2008/layout/VerticalCurvedList"/>
    <dgm:cxn modelId="{E25CFDBD-1BC9-4E68-83DA-2736F7D8D4D6}" srcId="{443B0865-5F62-4E58-AF2D-5F640AD9B9BD}" destId="{EFCF8636-8A69-46A0-9018-F8B7D2C5A671}" srcOrd="3" destOrd="0" parTransId="{355CD28A-5F8C-4D22-9071-276E10B102C8}" sibTransId="{D5018B3A-4666-42A2-A2A9-0362AE5B7E55}"/>
    <dgm:cxn modelId="{C5EE07BE-2F2C-4D5D-9C5F-339BE294E436}" srcId="{443B0865-5F62-4E58-AF2D-5F640AD9B9BD}" destId="{DA6EE9DA-3903-4FAF-BA4E-6CB87C07D5AA}" srcOrd="0" destOrd="0" parTransId="{F45D8B09-9737-467E-96D4-DC2DDC2C3948}" sibTransId="{BFB77EA0-0A15-4093-AF9A-299B618B4FC5}"/>
    <dgm:cxn modelId="{1484D2C1-542C-48C7-AA45-8D5AAAE7850B}" type="presOf" srcId="{779CC867-9DBE-4670-B787-40049D328AEA}" destId="{8CC35D25-B675-42E9-ACF3-84C7FB7EC5FA}" srcOrd="0" destOrd="0" presId="urn:microsoft.com/office/officeart/2008/layout/VerticalCurvedList"/>
    <dgm:cxn modelId="{A46D80CF-61A4-4C03-9993-63A74A82367D}" srcId="{443B0865-5F62-4E58-AF2D-5F640AD9B9BD}" destId="{779CC867-9DBE-4670-B787-40049D328AEA}" srcOrd="2" destOrd="0" parTransId="{CA5E9BF5-A29E-49EE-AA89-888D1766597E}" sibTransId="{BFB2ACFC-B675-4B58-876D-255BF7F44D06}"/>
    <dgm:cxn modelId="{6BD723F8-0B11-4810-BAFA-9BA9173E961B}" type="presOf" srcId="{443B0865-5F62-4E58-AF2D-5F640AD9B9BD}" destId="{A6414CE4-A80C-4C73-844D-EC0A9DB2E818}" srcOrd="0" destOrd="0" presId="urn:microsoft.com/office/officeart/2008/layout/VerticalCurvedList"/>
    <dgm:cxn modelId="{B8CB3DE6-C5F9-4EED-AF16-89935B400DE3}" type="presParOf" srcId="{A6414CE4-A80C-4C73-844D-EC0A9DB2E818}" destId="{5B35E6C2-663D-40DE-8984-A59CB843A1E9}" srcOrd="0" destOrd="0" presId="urn:microsoft.com/office/officeart/2008/layout/VerticalCurvedList"/>
    <dgm:cxn modelId="{444EA2B2-5D1E-4F64-A3AD-7CBB2280C412}" type="presParOf" srcId="{5B35E6C2-663D-40DE-8984-A59CB843A1E9}" destId="{14FD3BBB-365F-47C2-BC57-F9BE6CD71185}" srcOrd="0" destOrd="0" presId="urn:microsoft.com/office/officeart/2008/layout/VerticalCurvedList"/>
    <dgm:cxn modelId="{7EDC14D4-E528-430F-8B0A-081F8DFD3305}" type="presParOf" srcId="{14FD3BBB-365F-47C2-BC57-F9BE6CD71185}" destId="{0A691002-C350-4417-B672-4D1E96627E56}" srcOrd="0" destOrd="0" presId="urn:microsoft.com/office/officeart/2008/layout/VerticalCurvedList"/>
    <dgm:cxn modelId="{9497885F-0E55-4678-BB26-AB2EE8F6550F}" type="presParOf" srcId="{14FD3BBB-365F-47C2-BC57-F9BE6CD71185}" destId="{FA0E0F28-8F32-4F5A-825E-037B742AECA0}" srcOrd="1" destOrd="0" presId="urn:microsoft.com/office/officeart/2008/layout/VerticalCurvedList"/>
    <dgm:cxn modelId="{3CB051DC-2D6D-4AFB-9636-ADB926DD6B84}" type="presParOf" srcId="{14FD3BBB-365F-47C2-BC57-F9BE6CD71185}" destId="{1D48A033-1148-4552-976B-EAD492EB8125}" srcOrd="2" destOrd="0" presId="urn:microsoft.com/office/officeart/2008/layout/VerticalCurvedList"/>
    <dgm:cxn modelId="{D8C3131B-1719-4DE9-BEEF-4878941305F9}" type="presParOf" srcId="{14FD3BBB-365F-47C2-BC57-F9BE6CD71185}" destId="{EF8FF640-8F1C-4ED1-9B31-452A23D44BF7}" srcOrd="3" destOrd="0" presId="urn:microsoft.com/office/officeart/2008/layout/VerticalCurvedList"/>
    <dgm:cxn modelId="{26F73048-961D-4077-B23B-FE90986368DE}" type="presParOf" srcId="{5B35E6C2-663D-40DE-8984-A59CB843A1E9}" destId="{4560776B-4307-4CDA-B49F-0D850D1176A2}" srcOrd="1" destOrd="0" presId="urn:microsoft.com/office/officeart/2008/layout/VerticalCurvedList"/>
    <dgm:cxn modelId="{F3C2FB6F-6B84-48E3-A9DF-041B8B46137F}" type="presParOf" srcId="{5B35E6C2-663D-40DE-8984-A59CB843A1E9}" destId="{6FE8E8DB-6363-4C10-9DC6-B200D01B8EF0}" srcOrd="2" destOrd="0" presId="urn:microsoft.com/office/officeart/2008/layout/VerticalCurvedList"/>
    <dgm:cxn modelId="{99A1F9D9-8AD3-4ECB-9C8F-CC57D451C17C}" type="presParOf" srcId="{6FE8E8DB-6363-4C10-9DC6-B200D01B8EF0}" destId="{CA705834-F8E8-4AD7-8A1F-A3EADEA14DA0}" srcOrd="0" destOrd="0" presId="urn:microsoft.com/office/officeart/2008/layout/VerticalCurvedList"/>
    <dgm:cxn modelId="{906D4B3D-DC0A-4993-932D-F78C44D25854}" type="presParOf" srcId="{5B35E6C2-663D-40DE-8984-A59CB843A1E9}" destId="{CC912CFD-BCA4-4FDE-8C2F-494848A90570}" srcOrd="3" destOrd="0" presId="urn:microsoft.com/office/officeart/2008/layout/VerticalCurvedList"/>
    <dgm:cxn modelId="{6165E1E4-20F7-46E2-9234-8696E3228D20}" type="presParOf" srcId="{5B35E6C2-663D-40DE-8984-A59CB843A1E9}" destId="{FA76D0D1-F78E-44C8-923D-686D7220E3F2}" srcOrd="4" destOrd="0" presId="urn:microsoft.com/office/officeart/2008/layout/VerticalCurvedList"/>
    <dgm:cxn modelId="{37DF1899-C471-4982-AC14-436695D4FA63}" type="presParOf" srcId="{FA76D0D1-F78E-44C8-923D-686D7220E3F2}" destId="{ADE07A55-E74D-4FD1-8707-F0C39D9659E2}" srcOrd="0" destOrd="0" presId="urn:microsoft.com/office/officeart/2008/layout/VerticalCurvedList"/>
    <dgm:cxn modelId="{D13BCA78-DBB5-4E65-BDFB-230EC99B7394}" type="presParOf" srcId="{5B35E6C2-663D-40DE-8984-A59CB843A1E9}" destId="{8CC35D25-B675-42E9-ACF3-84C7FB7EC5FA}" srcOrd="5" destOrd="0" presId="urn:microsoft.com/office/officeart/2008/layout/VerticalCurvedList"/>
    <dgm:cxn modelId="{B3160470-2B41-4857-BE71-56986DDAC6EA}" type="presParOf" srcId="{5B35E6C2-663D-40DE-8984-A59CB843A1E9}" destId="{F3C2862F-44AF-47CB-9CEB-566CCA253674}" srcOrd="6" destOrd="0" presId="urn:microsoft.com/office/officeart/2008/layout/VerticalCurvedList"/>
    <dgm:cxn modelId="{79263BF2-FC4C-4EEC-A996-E7BE6CE3101B}" type="presParOf" srcId="{F3C2862F-44AF-47CB-9CEB-566CCA253674}" destId="{7F37397D-CAD8-4019-B609-3F4A40A27C50}" srcOrd="0" destOrd="0" presId="urn:microsoft.com/office/officeart/2008/layout/VerticalCurvedList"/>
    <dgm:cxn modelId="{C9B93299-2B15-48DB-8F96-BF27DFBE8A6B}" type="presParOf" srcId="{5B35E6C2-663D-40DE-8984-A59CB843A1E9}" destId="{FE5232AA-140D-44A4-9369-17E2A80E6416}" srcOrd="7" destOrd="0" presId="urn:microsoft.com/office/officeart/2008/layout/VerticalCurvedList"/>
    <dgm:cxn modelId="{1DE683D8-CA0B-4B69-A23A-7A29F89D9A91}" type="presParOf" srcId="{5B35E6C2-663D-40DE-8984-A59CB843A1E9}" destId="{3E2396AD-7070-4D50-804D-9F0EEF8144D0}" srcOrd="8" destOrd="0" presId="urn:microsoft.com/office/officeart/2008/layout/VerticalCurvedList"/>
    <dgm:cxn modelId="{0CAD7EBA-4FD3-4D55-A7F8-6C9D2083AD33}" type="presParOf" srcId="{3E2396AD-7070-4D50-804D-9F0EEF8144D0}" destId="{A1AE3628-9AE5-45F1-958D-5BD1335B06E6}"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838D547-2A23-4FFB-A6D4-A2565429CC61}"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GB"/>
        </a:p>
      </dgm:t>
    </dgm:pt>
    <dgm:pt modelId="{12187A58-1C1D-4B95-BD11-23D7238FE2DF}">
      <dgm:prSet custT="1"/>
      <dgm:spPr/>
      <dgm:t>
        <a:bodyPr/>
        <a:lstStyle/>
        <a:p>
          <a:r>
            <a:rPr lang="en-US" sz="2400" b="1" dirty="0">
              <a:latin typeface="Arabic Typesetting" panose="03020402040406030203" pitchFamily="66" charset="-78"/>
              <a:cs typeface="Arabic Typesetting" panose="03020402040406030203" pitchFamily="66" charset="-78"/>
            </a:rPr>
            <a:t>Description</a:t>
          </a:r>
          <a:endParaRPr lang="en-GB" sz="2400" b="1" dirty="0">
            <a:latin typeface="Arabic Typesetting" panose="03020402040406030203" pitchFamily="66" charset="-78"/>
            <a:cs typeface="Arabic Typesetting" panose="03020402040406030203" pitchFamily="66" charset="-78"/>
          </a:endParaRPr>
        </a:p>
      </dgm:t>
    </dgm:pt>
    <dgm:pt modelId="{AD302547-546B-450C-9F1A-2FAC9646AE28}" type="parTrans" cxnId="{CE591C29-E4F5-4D51-8253-64B987402F30}">
      <dgm:prSet/>
      <dgm:spPr/>
      <dgm:t>
        <a:bodyPr/>
        <a:lstStyle/>
        <a:p>
          <a:endParaRPr lang="en-GB"/>
        </a:p>
      </dgm:t>
    </dgm:pt>
    <dgm:pt modelId="{ABE1196E-8D7B-4D6B-AC3D-5E36B53A4460}" type="sibTrans" cxnId="{CE591C29-E4F5-4D51-8253-64B987402F30}">
      <dgm:prSet/>
      <dgm:spPr/>
      <dgm:t>
        <a:bodyPr/>
        <a:lstStyle/>
        <a:p>
          <a:endParaRPr lang="en-GB"/>
        </a:p>
      </dgm:t>
    </dgm:pt>
    <dgm:pt modelId="{ADF9A621-E86B-4AE1-93E5-7E71661B1669}">
      <dgm:prSet custT="1"/>
      <dgm:spPr/>
      <dgm:t>
        <a:bodyPr/>
        <a:lstStyle/>
        <a:p>
          <a:r>
            <a:rPr lang="en-US" sz="2400" b="1" dirty="0">
              <a:latin typeface="Arabic Typesetting" panose="03020402040406030203" pitchFamily="66" charset="-78"/>
              <a:cs typeface="Arabic Typesetting" panose="03020402040406030203" pitchFamily="66" charset="-78"/>
            </a:rPr>
            <a:t>Feelings and thoughts</a:t>
          </a:r>
          <a:endParaRPr lang="en-GB" sz="2400" b="1" dirty="0">
            <a:latin typeface="Arabic Typesetting" panose="03020402040406030203" pitchFamily="66" charset="-78"/>
            <a:cs typeface="Arabic Typesetting" panose="03020402040406030203" pitchFamily="66" charset="-78"/>
          </a:endParaRPr>
        </a:p>
      </dgm:t>
    </dgm:pt>
    <dgm:pt modelId="{8641B9DD-3636-4B97-B5E7-F960A77FD467}" type="parTrans" cxnId="{08BE6927-FCE9-423C-B9A6-DCF127E36D6D}">
      <dgm:prSet/>
      <dgm:spPr/>
      <dgm:t>
        <a:bodyPr/>
        <a:lstStyle/>
        <a:p>
          <a:endParaRPr lang="en-GB"/>
        </a:p>
      </dgm:t>
    </dgm:pt>
    <dgm:pt modelId="{85BF010B-C60F-45E4-9E3B-B288DF92ECB3}" type="sibTrans" cxnId="{08BE6927-FCE9-423C-B9A6-DCF127E36D6D}">
      <dgm:prSet/>
      <dgm:spPr/>
      <dgm:t>
        <a:bodyPr/>
        <a:lstStyle/>
        <a:p>
          <a:endParaRPr lang="en-GB"/>
        </a:p>
      </dgm:t>
    </dgm:pt>
    <dgm:pt modelId="{E2E67FDB-86C2-4E65-A90A-9E2253B41715}">
      <dgm:prSet custT="1"/>
      <dgm:spPr/>
      <dgm:t>
        <a:bodyPr/>
        <a:lstStyle/>
        <a:p>
          <a:r>
            <a:rPr lang="en-US" sz="2400" b="1" dirty="0">
              <a:latin typeface="Arabic Typesetting" panose="03020402040406030203" pitchFamily="66" charset="-78"/>
              <a:cs typeface="Arabic Typesetting" panose="03020402040406030203" pitchFamily="66" charset="-78"/>
            </a:rPr>
            <a:t>Evaluation of the experience</a:t>
          </a:r>
          <a:endParaRPr lang="en-GB" sz="2400" b="1" dirty="0">
            <a:latin typeface="Arabic Typesetting" panose="03020402040406030203" pitchFamily="66" charset="-78"/>
            <a:cs typeface="Arabic Typesetting" panose="03020402040406030203" pitchFamily="66" charset="-78"/>
          </a:endParaRPr>
        </a:p>
      </dgm:t>
    </dgm:pt>
    <dgm:pt modelId="{7E855836-F65B-44D3-8A97-F6B54130DA6B}" type="parTrans" cxnId="{66813899-E144-4479-BA76-75285F14C5C2}">
      <dgm:prSet/>
      <dgm:spPr/>
      <dgm:t>
        <a:bodyPr/>
        <a:lstStyle/>
        <a:p>
          <a:endParaRPr lang="en-GB"/>
        </a:p>
      </dgm:t>
    </dgm:pt>
    <dgm:pt modelId="{2F1CBD9B-E0BD-46B8-A3DA-13DFF7369ABB}" type="sibTrans" cxnId="{66813899-E144-4479-BA76-75285F14C5C2}">
      <dgm:prSet/>
      <dgm:spPr/>
      <dgm:t>
        <a:bodyPr/>
        <a:lstStyle/>
        <a:p>
          <a:endParaRPr lang="en-GB"/>
        </a:p>
      </dgm:t>
    </dgm:pt>
    <dgm:pt modelId="{F3B6152E-07B6-4F7A-9019-66DB9368BF71}">
      <dgm:prSet custT="1"/>
      <dgm:spPr/>
      <dgm:t>
        <a:bodyPr/>
        <a:lstStyle/>
        <a:p>
          <a:r>
            <a:rPr lang="en-US" sz="2400" b="1" dirty="0">
              <a:latin typeface="Arabic Typesetting" panose="03020402040406030203" pitchFamily="66" charset="-78"/>
              <a:cs typeface="Arabic Typesetting" panose="03020402040406030203" pitchFamily="66" charset="-78"/>
            </a:rPr>
            <a:t>Analysis</a:t>
          </a:r>
          <a:endParaRPr lang="en-GB" sz="2400" b="1" dirty="0">
            <a:latin typeface="Arabic Typesetting" panose="03020402040406030203" pitchFamily="66" charset="-78"/>
            <a:cs typeface="Arabic Typesetting" panose="03020402040406030203" pitchFamily="66" charset="-78"/>
          </a:endParaRPr>
        </a:p>
      </dgm:t>
    </dgm:pt>
    <dgm:pt modelId="{932CB731-67BF-4C68-BB13-C3D252DF8E8B}" type="parTrans" cxnId="{D4B3F6B4-1957-42A1-AA80-A7939D478E04}">
      <dgm:prSet/>
      <dgm:spPr/>
      <dgm:t>
        <a:bodyPr/>
        <a:lstStyle/>
        <a:p>
          <a:endParaRPr lang="en-GB"/>
        </a:p>
      </dgm:t>
    </dgm:pt>
    <dgm:pt modelId="{B2935890-444F-4AD3-97F3-D854F855FEAF}" type="sibTrans" cxnId="{D4B3F6B4-1957-42A1-AA80-A7939D478E04}">
      <dgm:prSet/>
      <dgm:spPr/>
      <dgm:t>
        <a:bodyPr/>
        <a:lstStyle/>
        <a:p>
          <a:endParaRPr lang="en-GB"/>
        </a:p>
      </dgm:t>
    </dgm:pt>
    <dgm:pt modelId="{3EDB141D-A44C-4AA3-A016-870964786BA3}">
      <dgm:prSet custT="1"/>
      <dgm:spPr/>
      <dgm:t>
        <a:bodyPr/>
        <a:lstStyle/>
        <a:p>
          <a:r>
            <a:rPr lang="en-US" sz="2400" b="1" dirty="0">
              <a:latin typeface="Arabic Typesetting" panose="03020402040406030203" pitchFamily="66" charset="-78"/>
              <a:cs typeface="Arabic Typesetting" panose="03020402040406030203" pitchFamily="66" charset="-78"/>
            </a:rPr>
            <a:t>Conclusion</a:t>
          </a:r>
          <a:endParaRPr lang="en-GB" sz="2400" b="1" dirty="0">
            <a:latin typeface="Arabic Typesetting" panose="03020402040406030203" pitchFamily="66" charset="-78"/>
            <a:cs typeface="Arabic Typesetting" panose="03020402040406030203" pitchFamily="66" charset="-78"/>
          </a:endParaRPr>
        </a:p>
      </dgm:t>
    </dgm:pt>
    <dgm:pt modelId="{83E09327-749F-43E7-BAB0-CE03C59932C9}" type="parTrans" cxnId="{CCFC76F0-C860-4586-8BDC-50653BA4B879}">
      <dgm:prSet/>
      <dgm:spPr/>
      <dgm:t>
        <a:bodyPr/>
        <a:lstStyle/>
        <a:p>
          <a:endParaRPr lang="en-GB"/>
        </a:p>
      </dgm:t>
    </dgm:pt>
    <dgm:pt modelId="{167FE699-A75B-4137-9E21-49E312685AAA}" type="sibTrans" cxnId="{CCFC76F0-C860-4586-8BDC-50653BA4B879}">
      <dgm:prSet/>
      <dgm:spPr/>
      <dgm:t>
        <a:bodyPr/>
        <a:lstStyle/>
        <a:p>
          <a:endParaRPr lang="en-GB"/>
        </a:p>
      </dgm:t>
    </dgm:pt>
    <dgm:pt modelId="{0A1934B8-B989-454E-BDA4-597F56244DCB}">
      <dgm:prSet custT="1"/>
      <dgm:spPr/>
      <dgm:t>
        <a:bodyPr/>
        <a:lstStyle/>
        <a:p>
          <a:r>
            <a:rPr lang="en-US" sz="2400" b="1" dirty="0">
              <a:latin typeface="Arabic Typesetting" panose="03020402040406030203" pitchFamily="66" charset="-78"/>
              <a:cs typeface="Arabic Typesetting" panose="03020402040406030203" pitchFamily="66" charset="-78"/>
            </a:rPr>
            <a:t>Action plan</a:t>
          </a:r>
          <a:endParaRPr lang="en-GB" sz="2400" b="1" dirty="0">
            <a:latin typeface="Arabic Typesetting" panose="03020402040406030203" pitchFamily="66" charset="-78"/>
            <a:cs typeface="Arabic Typesetting" panose="03020402040406030203" pitchFamily="66" charset="-78"/>
          </a:endParaRPr>
        </a:p>
      </dgm:t>
    </dgm:pt>
    <dgm:pt modelId="{CC8D7EC8-147E-4D21-8F48-BB697FAFA223}" type="parTrans" cxnId="{5081BE08-A4A3-4874-9FF2-67D84B7ED733}">
      <dgm:prSet/>
      <dgm:spPr/>
      <dgm:t>
        <a:bodyPr/>
        <a:lstStyle/>
        <a:p>
          <a:endParaRPr lang="en-GB"/>
        </a:p>
      </dgm:t>
    </dgm:pt>
    <dgm:pt modelId="{2E216473-8352-40F7-B8C7-25316BA3C3E9}" type="sibTrans" cxnId="{5081BE08-A4A3-4874-9FF2-67D84B7ED733}">
      <dgm:prSet/>
      <dgm:spPr/>
      <dgm:t>
        <a:bodyPr/>
        <a:lstStyle/>
        <a:p>
          <a:endParaRPr lang="en-GB"/>
        </a:p>
      </dgm:t>
    </dgm:pt>
    <dgm:pt modelId="{1922618E-A00F-4D4E-A8DF-40191798D7F1}" type="pres">
      <dgm:prSet presAssocID="{8838D547-2A23-4FFB-A6D4-A2565429CC61}" presName="compositeShape" presStyleCnt="0">
        <dgm:presLayoutVars>
          <dgm:chMax val="7"/>
          <dgm:dir/>
          <dgm:resizeHandles val="exact"/>
        </dgm:presLayoutVars>
      </dgm:prSet>
      <dgm:spPr/>
    </dgm:pt>
    <dgm:pt modelId="{61CAB16D-8401-4626-B22C-E70B281D8C4D}" type="pres">
      <dgm:prSet presAssocID="{12187A58-1C1D-4B95-BD11-23D7238FE2DF}" presName="circ1" presStyleLbl="vennNode1" presStyleIdx="0" presStyleCnt="6"/>
      <dgm:spPr>
        <a:solidFill>
          <a:schemeClr val="bg2">
            <a:lumMod val="90000"/>
            <a:alpha val="50000"/>
          </a:schemeClr>
        </a:solidFill>
      </dgm:spPr>
    </dgm:pt>
    <dgm:pt modelId="{A1A2C528-78C2-4529-AB20-4090F845FC3E}" type="pres">
      <dgm:prSet presAssocID="{12187A58-1C1D-4B95-BD11-23D7238FE2DF}" presName="circ1Tx" presStyleLbl="revTx" presStyleIdx="0" presStyleCnt="0">
        <dgm:presLayoutVars>
          <dgm:chMax val="0"/>
          <dgm:chPref val="0"/>
          <dgm:bulletEnabled val="1"/>
        </dgm:presLayoutVars>
      </dgm:prSet>
      <dgm:spPr/>
    </dgm:pt>
    <dgm:pt modelId="{E6037C9B-35FB-48C9-A937-EC3FAA08EEE3}" type="pres">
      <dgm:prSet presAssocID="{ADF9A621-E86B-4AE1-93E5-7E71661B1669}" presName="circ2" presStyleLbl="vennNode1" presStyleIdx="1" presStyleCnt="6"/>
      <dgm:spPr>
        <a:solidFill>
          <a:schemeClr val="accent3">
            <a:lumMod val="20000"/>
            <a:lumOff val="80000"/>
            <a:alpha val="50000"/>
          </a:schemeClr>
        </a:solidFill>
      </dgm:spPr>
    </dgm:pt>
    <dgm:pt modelId="{2041BEED-E294-4DB8-81D7-411D6155BB29}" type="pres">
      <dgm:prSet presAssocID="{ADF9A621-E86B-4AE1-93E5-7E71661B1669}" presName="circ2Tx" presStyleLbl="revTx" presStyleIdx="0" presStyleCnt="0">
        <dgm:presLayoutVars>
          <dgm:chMax val="0"/>
          <dgm:chPref val="0"/>
          <dgm:bulletEnabled val="1"/>
        </dgm:presLayoutVars>
      </dgm:prSet>
      <dgm:spPr/>
    </dgm:pt>
    <dgm:pt modelId="{591D1E7F-4265-400C-ACBE-1EC9564CE49C}" type="pres">
      <dgm:prSet presAssocID="{E2E67FDB-86C2-4E65-A90A-9E2253B41715}" presName="circ3" presStyleLbl="vennNode1" presStyleIdx="2" presStyleCnt="6"/>
      <dgm:spPr>
        <a:solidFill>
          <a:schemeClr val="accent6">
            <a:lumMod val="20000"/>
            <a:lumOff val="80000"/>
            <a:alpha val="50000"/>
          </a:schemeClr>
        </a:solidFill>
      </dgm:spPr>
    </dgm:pt>
    <dgm:pt modelId="{846FED4D-C07C-459E-9FCA-13555CC72D20}" type="pres">
      <dgm:prSet presAssocID="{E2E67FDB-86C2-4E65-A90A-9E2253B41715}" presName="circ3Tx" presStyleLbl="revTx" presStyleIdx="0" presStyleCnt="0">
        <dgm:presLayoutVars>
          <dgm:chMax val="0"/>
          <dgm:chPref val="0"/>
          <dgm:bulletEnabled val="1"/>
        </dgm:presLayoutVars>
      </dgm:prSet>
      <dgm:spPr/>
    </dgm:pt>
    <dgm:pt modelId="{5A1896FA-3221-4A2F-B7B5-4F257A224CAE}" type="pres">
      <dgm:prSet presAssocID="{F3B6152E-07B6-4F7A-9019-66DB9368BF71}" presName="circ4" presStyleLbl="vennNode1" presStyleIdx="3" presStyleCnt="6"/>
      <dgm:spPr>
        <a:solidFill>
          <a:srgbClr val="CCFFCC">
            <a:alpha val="49804"/>
          </a:srgbClr>
        </a:solidFill>
      </dgm:spPr>
    </dgm:pt>
    <dgm:pt modelId="{EC071311-F618-49EA-BDFC-2F8AC7158A64}" type="pres">
      <dgm:prSet presAssocID="{F3B6152E-07B6-4F7A-9019-66DB9368BF71}" presName="circ4Tx" presStyleLbl="revTx" presStyleIdx="0" presStyleCnt="0">
        <dgm:presLayoutVars>
          <dgm:chMax val="0"/>
          <dgm:chPref val="0"/>
          <dgm:bulletEnabled val="1"/>
        </dgm:presLayoutVars>
      </dgm:prSet>
      <dgm:spPr/>
    </dgm:pt>
    <dgm:pt modelId="{FD1BA082-FB3A-4DAD-8AF9-50F127CE572D}" type="pres">
      <dgm:prSet presAssocID="{3EDB141D-A44C-4AA3-A016-870964786BA3}" presName="circ5" presStyleLbl="vennNode1" presStyleIdx="4" presStyleCnt="6"/>
      <dgm:spPr>
        <a:solidFill>
          <a:srgbClr val="CCFFFF">
            <a:alpha val="49804"/>
          </a:srgbClr>
        </a:solidFill>
      </dgm:spPr>
    </dgm:pt>
    <dgm:pt modelId="{C060A6A8-6987-4A4A-B0E0-178A6C921E2B}" type="pres">
      <dgm:prSet presAssocID="{3EDB141D-A44C-4AA3-A016-870964786BA3}" presName="circ5Tx" presStyleLbl="revTx" presStyleIdx="0" presStyleCnt="0">
        <dgm:presLayoutVars>
          <dgm:chMax val="0"/>
          <dgm:chPref val="0"/>
          <dgm:bulletEnabled val="1"/>
        </dgm:presLayoutVars>
      </dgm:prSet>
      <dgm:spPr/>
    </dgm:pt>
    <dgm:pt modelId="{4845493A-2848-41DB-9612-53115FCA1D31}" type="pres">
      <dgm:prSet presAssocID="{0A1934B8-B989-454E-BDA4-597F56244DCB}" presName="circ6" presStyleLbl="vennNode1" presStyleIdx="5" presStyleCnt="6"/>
      <dgm:spPr>
        <a:solidFill>
          <a:schemeClr val="accent2">
            <a:lumMod val="20000"/>
            <a:lumOff val="80000"/>
            <a:alpha val="50000"/>
          </a:schemeClr>
        </a:solidFill>
      </dgm:spPr>
    </dgm:pt>
    <dgm:pt modelId="{8AF64206-D854-4AF7-AE42-7090208EBF09}" type="pres">
      <dgm:prSet presAssocID="{0A1934B8-B989-454E-BDA4-597F56244DCB}" presName="circ6Tx" presStyleLbl="revTx" presStyleIdx="0" presStyleCnt="0">
        <dgm:presLayoutVars>
          <dgm:chMax val="0"/>
          <dgm:chPref val="0"/>
          <dgm:bulletEnabled val="1"/>
        </dgm:presLayoutVars>
      </dgm:prSet>
      <dgm:spPr/>
    </dgm:pt>
  </dgm:ptLst>
  <dgm:cxnLst>
    <dgm:cxn modelId="{5081BE08-A4A3-4874-9FF2-67D84B7ED733}" srcId="{8838D547-2A23-4FFB-A6D4-A2565429CC61}" destId="{0A1934B8-B989-454E-BDA4-597F56244DCB}" srcOrd="5" destOrd="0" parTransId="{CC8D7EC8-147E-4D21-8F48-BB697FAFA223}" sibTransId="{2E216473-8352-40F7-B8C7-25316BA3C3E9}"/>
    <dgm:cxn modelId="{08BE6927-FCE9-423C-B9A6-DCF127E36D6D}" srcId="{8838D547-2A23-4FFB-A6D4-A2565429CC61}" destId="{ADF9A621-E86B-4AE1-93E5-7E71661B1669}" srcOrd="1" destOrd="0" parTransId="{8641B9DD-3636-4B97-B5E7-F960A77FD467}" sibTransId="{85BF010B-C60F-45E4-9E3B-B288DF92ECB3}"/>
    <dgm:cxn modelId="{CE591C29-E4F5-4D51-8253-64B987402F30}" srcId="{8838D547-2A23-4FFB-A6D4-A2565429CC61}" destId="{12187A58-1C1D-4B95-BD11-23D7238FE2DF}" srcOrd="0" destOrd="0" parTransId="{AD302547-546B-450C-9F1A-2FAC9646AE28}" sibTransId="{ABE1196E-8D7B-4D6B-AC3D-5E36B53A4460}"/>
    <dgm:cxn modelId="{20C36A4D-F7DA-4C08-AE77-1F7B43F5565B}" type="presOf" srcId="{E2E67FDB-86C2-4E65-A90A-9E2253B41715}" destId="{846FED4D-C07C-459E-9FCA-13555CC72D20}" srcOrd="0" destOrd="0" presId="urn:microsoft.com/office/officeart/2005/8/layout/venn1"/>
    <dgm:cxn modelId="{08857771-8204-4B88-8B37-ECD8AEC55B7F}" type="presOf" srcId="{ADF9A621-E86B-4AE1-93E5-7E71661B1669}" destId="{2041BEED-E294-4DB8-81D7-411D6155BB29}" srcOrd="0" destOrd="0" presId="urn:microsoft.com/office/officeart/2005/8/layout/venn1"/>
    <dgm:cxn modelId="{314D1C95-60DA-481F-9465-5FBE68F2489F}" type="presOf" srcId="{8838D547-2A23-4FFB-A6D4-A2565429CC61}" destId="{1922618E-A00F-4D4E-A8DF-40191798D7F1}" srcOrd="0" destOrd="0" presId="urn:microsoft.com/office/officeart/2005/8/layout/venn1"/>
    <dgm:cxn modelId="{2A446C96-A65B-403D-826E-83CC38ED1431}" type="presOf" srcId="{F3B6152E-07B6-4F7A-9019-66DB9368BF71}" destId="{EC071311-F618-49EA-BDFC-2F8AC7158A64}" srcOrd="0" destOrd="0" presId="urn:microsoft.com/office/officeart/2005/8/layout/venn1"/>
    <dgm:cxn modelId="{66813899-E144-4479-BA76-75285F14C5C2}" srcId="{8838D547-2A23-4FFB-A6D4-A2565429CC61}" destId="{E2E67FDB-86C2-4E65-A90A-9E2253B41715}" srcOrd="2" destOrd="0" parTransId="{7E855836-F65B-44D3-8A97-F6B54130DA6B}" sibTransId="{2F1CBD9B-E0BD-46B8-A3DA-13DFF7369ABB}"/>
    <dgm:cxn modelId="{32B23AA6-9C63-4D6B-910B-7ABCF142ED54}" type="presOf" srcId="{12187A58-1C1D-4B95-BD11-23D7238FE2DF}" destId="{A1A2C528-78C2-4529-AB20-4090F845FC3E}" srcOrd="0" destOrd="0" presId="urn:microsoft.com/office/officeart/2005/8/layout/venn1"/>
    <dgm:cxn modelId="{64ADA7A6-8423-4622-A3F0-294E68C79F5E}" type="presOf" srcId="{0A1934B8-B989-454E-BDA4-597F56244DCB}" destId="{8AF64206-D854-4AF7-AE42-7090208EBF09}" srcOrd="0" destOrd="0" presId="urn:microsoft.com/office/officeart/2005/8/layout/venn1"/>
    <dgm:cxn modelId="{D4B3F6B4-1957-42A1-AA80-A7939D478E04}" srcId="{8838D547-2A23-4FFB-A6D4-A2565429CC61}" destId="{F3B6152E-07B6-4F7A-9019-66DB9368BF71}" srcOrd="3" destOrd="0" parTransId="{932CB731-67BF-4C68-BB13-C3D252DF8E8B}" sibTransId="{B2935890-444F-4AD3-97F3-D854F855FEAF}"/>
    <dgm:cxn modelId="{3294B9C5-56A8-40F5-A3DD-7BBBE156589E}" type="presOf" srcId="{3EDB141D-A44C-4AA3-A016-870964786BA3}" destId="{C060A6A8-6987-4A4A-B0E0-178A6C921E2B}" srcOrd="0" destOrd="0" presId="urn:microsoft.com/office/officeart/2005/8/layout/venn1"/>
    <dgm:cxn modelId="{CCFC76F0-C860-4586-8BDC-50653BA4B879}" srcId="{8838D547-2A23-4FFB-A6D4-A2565429CC61}" destId="{3EDB141D-A44C-4AA3-A016-870964786BA3}" srcOrd="4" destOrd="0" parTransId="{83E09327-749F-43E7-BAB0-CE03C59932C9}" sibTransId="{167FE699-A75B-4137-9E21-49E312685AAA}"/>
    <dgm:cxn modelId="{ED4BF326-6AA6-44B8-B454-724E1180E2DD}" type="presParOf" srcId="{1922618E-A00F-4D4E-A8DF-40191798D7F1}" destId="{61CAB16D-8401-4626-B22C-E70B281D8C4D}" srcOrd="0" destOrd="0" presId="urn:microsoft.com/office/officeart/2005/8/layout/venn1"/>
    <dgm:cxn modelId="{019E4A05-C03C-47B1-A6DF-CF3E619A907E}" type="presParOf" srcId="{1922618E-A00F-4D4E-A8DF-40191798D7F1}" destId="{A1A2C528-78C2-4529-AB20-4090F845FC3E}" srcOrd="1" destOrd="0" presId="urn:microsoft.com/office/officeart/2005/8/layout/venn1"/>
    <dgm:cxn modelId="{F2D4DBC8-1DF9-40B5-8950-805199C50467}" type="presParOf" srcId="{1922618E-A00F-4D4E-A8DF-40191798D7F1}" destId="{E6037C9B-35FB-48C9-A937-EC3FAA08EEE3}" srcOrd="2" destOrd="0" presId="urn:microsoft.com/office/officeart/2005/8/layout/venn1"/>
    <dgm:cxn modelId="{EE649943-D8E7-485A-B558-F7836A3C201A}" type="presParOf" srcId="{1922618E-A00F-4D4E-A8DF-40191798D7F1}" destId="{2041BEED-E294-4DB8-81D7-411D6155BB29}" srcOrd="3" destOrd="0" presId="urn:microsoft.com/office/officeart/2005/8/layout/venn1"/>
    <dgm:cxn modelId="{33300702-D55A-48AE-9C58-B8EFD88397C3}" type="presParOf" srcId="{1922618E-A00F-4D4E-A8DF-40191798D7F1}" destId="{591D1E7F-4265-400C-ACBE-1EC9564CE49C}" srcOrd="4" destOrd="0" presId="urn:microsoft.com/office/officeart/2005/8/layout/venn1"/>
    <dgm:cxn modelId="{9349B554-AC5B-4851-9075-CAFAEAECEF80}" type="presParOf" srcId="{1922618E-A00F-4D4E-A8DF-40191798D7F1}" destId="{846FED4D-C07C-459E-9FCA-13555CC72D20}" srcOrd="5" destOrd="0" presId="urn:microsoft.com/office/officeart/2005/8/layout/venn1"/>
    <dgm:cxn modelId="{C2816FD0-64F6-4858-95C5-6FEB7CFB1B16}" type="presParOf" srcId="{1922618E-A00F-4D4E-A8DF-40191798D7F1}" destId="{5A1896FA-3221-4A2F-B7B5-4F257A224CAE}" srcOrd="6" destOrd="0" presId="urn:microsoft.com/office/officeart/2005/8/layout/venn1"/>
    <dgm:cxn modelId="{1E88109E-C9E2-4D10-AF83-642858A3E715}" type="presParOf" srcId="{1922618E-A00F-4D4E-A8DF-40191798D7F1}" destId="{EC071311-F618-49EA-BDFC-2F8AC7158A64}" srcOrd="7" destOrd="0" presId="urn:microsoft.com/office/officeart/2005/8/layout/venn1"/>
    <dgm:cxn modelId="{4BA4BC1F-91BD-437C-8A04-EACF524F5E85}" type="presParOf" srcId="{1922618E-A00F-4D4E-A8DF-40191798D7F1}" destId="{FD1BA082-FB3A-4DAD-8AF9-50F127CE572D}" srcOrd="8" destOrd="0" presId="urn:microsoft.com/office/officeart/2005/8/layout/venn1"/>
    <dgm:cxn modelId="{2BC58226-C41E-44A9-A497-500B84127C26}" type="presParOf" srcId="{1922618E-A00F-4D4E-A8DF-40191798D7F1}" destId="{C060A6A8-6987-4A4A-B0E0-178A6C921E2B}" srcOrd="9" destOrd="0" presId="urn:microsoft.com/office/officeart/2005/8/layout/venn1"/>
    <dgm:cxn modelId="{F7A039DF-C6FB-4BAE-AA37-9A283FA670EC}" type="presParOf" srcId="{1922618E-A00F-4D4E-A8DF-40191798D7F1}" destId="{4845493A-2848-41DB-9612-53115FCA1D31}" srcOrd="10" destOrd="0" presId="urn:microsoft.com/office/officeart/2005/8/layout/venn1"/>
    <dgm:cxn modelId="{3171B2C5-EFD7-4C44-91A8-15419DFE5A79}" type="presParOf" srcId="{1922618E-A00F-4D4E-A8DF-40191798D7F1}" destId="{8AF64206-D854-4AF7-AE42-7090208EBF09}" srcOrd="11"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398F7F3-FB32-479E-91B3-0B233B973E5E}" type="doc">
      <dgm:prSet loTypeId="urn:microsoft.com/office/officeart/2008/layout/LinedList" loCatId="list" qsTypeId="urn:microsoft.com/office/officeart/2005/8/quickstyle/simple1" qsCatId="simple" csTypeId="urn:microsoft.com/office/officeart/2005/8/colors/accent5_1" csCatId="accent5"/>
      <dgm:spPr/>
      <dgm:t>
        <a:bodyPr/>
        <a:lstStyle/>
        <a:p>
          <a:endParaRPr lang="en-GB"/>
        </a:p>
      </dgm:t>
    </dgm:pt>
    <dgm:pt modelId="{9F052658-202D-4711-B7B8-D227961FA16B}">
      <dgm:prSet custT="1"/>
      <dgm:spPr/>
      <dgm:t>
        <a:bodyPr/>
        <a:lstStyle/>
        <a:p>
          <a:r>
            <a:rPr lang="en-US" sz="2000" dirty="0">
              <a:latin typeface="Arabic Typesetting" panose="03020402040406030203" pitchFamily="66" charset="-78"/>
              <a:cs typeface="Arabic Typesetting" panose="03020402040406030203" pitchFamily="66" charset="-78"/>
            </a:rPr>
            <a:t>Description of the experience</a:t>
          </a:r>
          <a:endParaRPr lang="en-GB" sz="2000" dirty="0">
            <a:latin typeface="Arabic Typesetting" panose="03020402040406030203" pitchFamily="66" charset="-78"/>
            <a:cs typeface="Arabic Typesetting" panose="03020402040406030203" pitchFamily="66" charset="-78"/>
          </a:endParaRPr>
        </a:p>
      </dgm:t>
    </dgm:pt>
    <dgm:pt modelId="{1FB2F223-4E43-4332-99E5-6A3A75F20E47}" type="parTrans" cxnId="{5998751A-1650-40A4-9FA3-43058C8F7C19}">
      <dgm:prSet/>
      <dgm:spPr/>
      <dgm:t>
        <a:bodyPr/>
        <a:lstStyle/>
        <a:p>
          <a:endParaRPr lang="en-GB"/>
        </a:p>
      </dgm:t>
    </dgm:pt>
    <dgm:pt modelId="{2669812D-5D29-4B75-A7FE-E00D8086F143}" type="sibTrans" cxnId="{5998751A-1650-40A4-9FA3-43058C8F7C19}">
      <dgm:prSet/>
      <dgm:spPr/>
      <dgm:t>
        <a:bodyPr/>
        <a:lstStyle/>
        <a:p>
          <a:endParaRPr lang="en-GB"/>
        </a:p>
      </dgm:t>
    </dgm:pt>
    <dgm:pt modelId="{A4A7D623-E967-4EA7-9BB0-7D6D2DAD1946}">
      <dgm:prSet custT="1"/>
      <dgm:spPr/>
      <dgm:t>
        <a:bodyPr/>
        <a:lstStyle/>
        <a:p>
          <a:r>
            <a:rPr lang="en-US" sz="2000" dirty="0">
              <a:latin typeface="Arabic Typesetting" panose="03020402040406030203" pitchFamily="66" charset="-78"/>
              <a:cs typeface="Arabic Typesetting" panose="03020402040406030203" pitchFamily="66" charset="-78"/>
            </a:rPr>
            <a:t>Feelings and thoughts about the experience</a:t>
          </a:r>
          <a:endParaRPr lang="en-GB" sz="2000" dirty="0">
            <a:latin typeface="Arabic Typesetting" panose="03020402040406030203" pitchFamily="66" charset="-78"/>
            <a:cs typeface="Arabic Typesetting" panose="03020402040406030203" pitchFamily="66" charset="-78"/>
          </a:endParaRPr>
        </a:p>
      </dgm:t>
    </dgm:pt>
    <dgm:pt modelId="{902D2780-D6AA-4005-9758-953F9AF55FA8}" type="parTrans" cxnId="{5141D70D-EC0E-4D60-A768-32A5E1CDEFE9}">
      <dgm:prSet/>
      <dgm:spPr/>
      <dgm:t>
        <a:bodyPr/>
        <a:lstStyle/>
        <a:p>
          <a:endParaRPr lang="en-GB"/>
        </a:p>
      </dgm:t>
    </dgm:pt>
    <dgm:pt modelId="{A7AEB431-C151-44E0-9D54-331728C3826E}" type="sibTrans" cxnId="{5141D70D-EC0E-4D60-A768-32A5E1CDEFE9}">
      <dgm:prSet/>
      <dgm:spPr/>
      <dgm:t>
        <a:bodyPr/>
        <a:lstStyle/>
        <a:p>
          <a:endParaRPr lang="en-GB"/>
        </a:p>
      </dgm:t>
    </dgm:pt>
    <dgm:pt modelId="{0DCCF334-50A4-4C4D-9C98-521267B23D44}">
      <dgm:prSet custT="1"/>
      <dgm:spPr/>
      <dgm:t>
        <a:bodyPr/>
        <a:lstStyle/>
        <a:p>
          <a:r>
            <a:rPr lang="en-US" sz="2000" dirty="0">
              <a:latin typeface="Arabic Typesetting" panose="03020402040406030203" pitchFamily="66" charset="-78"/>
              <a:cs typeface="Arabic Typesetting" panose="03020402040406030203" pitchFamily="66" charset="-78"/>
            </a:rPr>
            <a:t>Evaluation of the experience, both good and bad</a:t>
          </a:r>
          <a:endParaRPr lang="en-GB" sz="2000" dirty="0">
            <a:latin typeface="Arabic Typesetting" panose="03020402040406030203" pitchFamily="66" charset="-78"/>
            <a:cs typeface="Arabic Typesetting" panose="03020402040406030203" pitchFamily="66" charset="-78"/>
          </a:endParaRPr>
        </a:p>
      </dgm:t>
    </dgm:pt>
    <dgm:pt modelId="{E17D7AB1-55D5-490E-BBD5-7BC59F9BF00B}" type="parTrans" cxnId="{6EB40611-7407-408E-B210-0046563A9258}">
      <dgm:prSet/>
      <dgm:spPr/>
      <dgm:t>
        <a:bodyPr/>
        <a:lstStyle/>
        <a:p>
          <a:endParaRPr lang="en-GB"/>
        </a:p>
      </dgm:t>
    </dgm:pt>
    <dgm:pt modelId="{F2580C59-BBE2-419F-AA50-091AC7ABD837}" type="sibTrans" cxnId="{6EB40611-7407-408E-B210-0046563A9258}">
      <dgm:prSet/>
      <dgm:spPr/>
      <dgm:t>
        <a:bodyPr/>
        <a:lstStyle/>
        <a:p>
          <a:endParaRPr lang="en-GB"/>
        </a:p>
      </dgm:t>
    </dgm:pt>
    <dgm:pt modelId="{B5C6A6F9-650D-4B17-AFDC-2185EB0188C7}">
      <dgm:prSet custT="1"/>
      <dgm:spPr/>
      <dgm:t>
        <a:bodyPr/>
        <a:lstStyle/>
        <a:p>
          <a:r>
            <a:rPr lang="en-US" sz="2000" dirty="0">
              <a:latin typeface="Arabic Typesetting" panose="03020402040406030203" pitchFamily="66" charset="-78"/>
              <a:cs typeface="Arabic Typesetting" panose="03020402040406030203" pitchFamily="66" charset="-78"/>
            </a:rPr>
            <a:t>Analysis to make sense of the situation</a:t>
          </a:r>
          <a:endParaRPr lang="en-GB" sz="2000" dirty="0">
            <a:latin typeface="Arabic Typesetting" panose="03020402040406030203" pitchFamily="66" charset="-78"/>
            <a:cs typeface="Arabic Typesetting" panose="03020402040406030203" pitchFamily="66" charset="-78"/>
          </a:endParaRPr>
        </a:p>
      </dgm:t>
    </dgm:pt>
    <dgm:pt modelId="{75487A85-90D4-4AAF-A528-ADCCFE81FE30}" type="parTrans" cxnId="{4288C49C-3255-441D-A083-26E4602137EC}">
      <dgm:prSet/>
      <dgm:spPr/>
      <dgm:t>
        <a:bodyPr/>
        <a:lstStyle/>
        <a:p>
          <a:endParaRPr lang="en-GB"/>
        </a:p>
      </dgm:t>
    </dgm:pt>
    <dgm:pt modelId="{80E0AFDD-5E5E-461F-87A2-958F697EA6D2}" type="sibTrans" cxnId="{4288C49C-3255-441D-A083-26E4602137EC}">
      <dgm:prSet/>
      <dgm:spPr/>
      <dgm:t>
        <a:bodyPr/>
        <a:lstStyle/>
        <a:p>
          <a:endParaRPr lang="en-GB"/>
        </a:p>
      </dgm:t>
    </dgm:pt>
    <dgm:pt modelId="{AE938732-142B-458E-83CF-6339B6CD92C7}">
      <dgm:prSet custT="1"/>
      <dgm:spPr/>
      <dgm:t>
        <a:bodyPr/>
        <a:lstStyle/>
        <a:p>
          <a:r>
            <a:rPr lang="en-US" sz="2000" dirty="0">
              <a:latin typeface="Arabic Typesetting" panose="03020402040406030203" pitchFamily="66" charset="-78"/>
              <a:cs typeface="Arabic Typesetting" panose="03020402040406030203" pitchFamily="66" charset="-78"/>
            </a:rPr>
            <a:t>Conclusion about what you learned and what you could have done differently</a:t>
          </a:r>
          <a:endParaRPr lang="en-GB" sz="2000" dirty="0">
            <a:latin typeface="Arabic Typesetting" panose="03020402040406030203" pitchFamily="66" charset="-78"/>
            <a:cs typeface="Arabic Typesetting" panose="03020402040406030203" pitchFamily="66" charset="-78"/>
          </a:endParaRPr>
        </a:p>
      </dgm:t>
    </dgm:pt>
    <dgm:pt modelId="{1EA577CF-06BC-4F07-9B7E-DE767C37C093}" type="parTrans" cxnId="{6A65218B-ED7A-4B6D-AC1B-3C7F7F92E2A9}">
      <dgm:prSet/>
      <dgm:spPr/>
      <dgm:t>
        <a:bodyPr/>
        <a:lstStyle/>
        <a:p>
          <a:endParaRPr lang="en-GB"/>
        </a:p>
      </dgm:t>
    </dgm:pt>
    <dgm:pt modelId="{6BC66528-E54A-4913-A685-3169283C627E}" type="sibTrans" cxnId="{6A65218B-ED7A-4B6D-AC1B-3C7F7F92E2A9}">
      <dgm:prSet/>
      <dgm:spPr/>
      <dgm:t>
        <a:bodyPr/>
        <a:lstStyle/>
        <a:p>
          <a:endParaRPr lang="en-GB"/>
        </a:p>
      </dgm:t>
    </dgm:pt>
    <dgm:pt modelId="{76A5D25A-6123-4DC9-BED0-AD1E0D639BCA}">
      <dgm:prSet custT="1"/>
      <dgm:spPr/>
      <dgm:t>
        <a:bodyPr/>
        <a:lstStyle/>
        <a:p>
          <a:r>
            <a:rPr lang="en-US" sz="2000" dirty="0">
              <a:latin typeface="Arabic Typesetting" panose="03020402040406030203" pitchFamily="66" charset="-78"/>
              <a:cs typeface="Arabic Typesetting" panose="03020402040406030203" pitchFamily="66" charset="-78"/>
            </a:rPr>
            <a:t>Action plan for how you would deal with similar situations in the future, or general changes you might find appropriate.</a:t>
          </a:r>
          <a:endParaRPr lang="en-GB" sz="2000" dirty="0">
            <a:latin typeface="Arabic Typesetting" panose="03020402040406030203" pitchFamily="66" charset="-78"/>
            <a:cs typeface="Arabic Typesetting" panose="03020402040406030203" pitchFamily="66" charset="-78"/>
          </a:endParaRPr>
        </a:p>
      </dgm:t>
    </dgm:pt>
    <dgm:pt modelId="{DCCAEAB6-A22B-4145-B8E8-1EF61206CC64}" type="parTrans" cxnId="{AD684A94-1C4F-4FA6-A32E-D0E801B3D11D}">
      <dgm:prSet/>
      <dgm:spPr/>
      <dgm:t>
        <a:bodyPr/>
        <a:lstStyle/>
        <a:p>
          <a:endParaRPr lang="en-GB"/>
        </a:p>
      </dgm:t>
    </dgm:pt>
    <dgm:pt modelId="{F170860A-5572-4819-B61C-A79171350A74}" type="sibTrans" cxnId="{AD684A94-1C4F-4FA6-A32E-D0E801B3D11D}">
      <dgm:prSet/>
      <dgm:spPr/>
      <dgm:t>
        <a:bodyPr/>
        <a:lstStyle/>
        <a:p>
          <a:endParaRPr lang="en-GB"/>
        </a:p>
      </dgm:t>
    </dgm:pt>
    <dgm:pt modelId="{0E435857-CA0D-429D-8306-B1861223703A}" type="pres">
      <dgm:prSet presAssocID="{7398F7F3-FB32-479E-91B3-0B233B973E5E}" presName="vert0" presStyleCnt="0">
        <dgm:presLayoutVars>
          <dgm:dir/>
          <dgm:animOne val="branch"/>
          <dgm:animLvl val="lvl"/>
        </dgm:presLayoutVars>
      </dgm:prSet>
      <dgm:spPr/>
    </dgm:pt>
    <dgm:pt modelId="{FB7DA80B-7A52-4F60-9995-6C7338C3C585}" type="pres">
      <dgm:prSet presAssocID="{9F052658-202D-4711-B7B8-D227961FA16B}" presName="thickLine" presStyleLbl="alignNode1" presStyleIdx="0" presStyleCnt="6"/>
      <dgm:spPr/>
    </dgm:pt>
    <dgm:pt modelId="{267F8106-CAEC-4D43-AFF7-192D9CCA80BE}" type="pres">
      <dgm:prSet presAssocID="{9F052658-202D-4711-B7B8-D227961FA16B}" presName="horz1" presStyleCnt="0"/>
      <dgm:spPr/>
    </dgm:pt>
    <dgm:pt modelId="{C8673AB0-5CEA-4709-B4B3-29449C4EE4DB}" type="pres">
      <dgm:prSet presAssocID="{9F052658-202D-4711-B7B8-D227961FA16B}" presName="tx1" presStyleLbl="revTx" presStyleIdx="0" presStyleCnt="6"/>
      <dgm:spPr/>
    </dgm:pt>
    <dgm:pt modelId="{B64ED428-79B0-4420-8E28-1B3E176830A7}" type="pres">
      <dgm:prSet presAssocID="{9F052658-202D-4711-B7B8-D227961FA16B}" presName="vert1" presStyleCnt="0"/>
      <dgm:spPr/>
    </dgm:pt>
    <dgm:pt modelId="{DF47FE32-3DDB-488D-B06D-8527FA511456}" type="pres">
      <dgm:prSet presAssocID="{A4A7D623-E967-4EA7-9BB0-7D6D2DAD1946}" presName="thickLine" presStyleLbl="alignNode1" presStyleIdx="1" presStyleCnt="6"/>
      <dgm:spPr/>
    </dgm:pt>
    <dgm:pt modelId="{146C5420-1A41-4BE0-84F5-30A0686551B2}" type="pres">
      <dgm:prSet presAssocID="{A4A7D623-E967-4EA7-9BB0-7D6D2DAD1946}" presName="horz1" presStyleCnt="0"/>
      <dgm:spPr/>
    </dgm:pt>
    <dgm:pt modelId="{35E77014-1034-4B7B-9F7A-EA72E341EEB2}" type="pres">
      <dgm:prSet presAssocID="{A4A7D623-E967-4EA7-9BB0-7D6D2DAD1946}" presName="tx1" presStyleLbl="revTx" presStyleIdx="1" presStyleCnt="6"/>
      <dgm:spPr/>
    </dgm:pt>
    <dgm:pt modelId="{D23D3883-C38A-4ED7-B504-3100FE02A4E1}" type="pres">
      <dgm:prSet presAssocID="{A4A7D623-E967-4EA7-9BB0-7D6D2DAD1946}" presName="vert1" presStyleCnt="0"/>
      <dgm:spPr/>
    </dgm:pt>
    <dgm:pt modelId="{FD436685-6E00-434F-9D2D-2E99EC250E06}" type="pres">
      <dgm:prSet presAssocID="{0DCCF334-50A4-4C4D-9C98-521267B23D44}" presName="thickLine" presStyleLbl="alignNode1" presStyleIdx="2" presStyleCnt="6"/>
      <dgm:spPr/>
    </dgm:pt>
    <dgm:pt modelId="{2C3B0625-8DAF-4156-B9ED-59C40D11472A}" type="pres">
      <dgm:prSet presAssocID="{0DCCF334-50A4-4C4D-9C98-521267B23D44}" presName="horz1" presStyleCnt="0"/>
      <dgm:spPr/>
    </dgm:pt>
    <dgm:pt modelId="{89EB1263-C796-406F-8B0C-BD75AEA60887}" type="pres">
      <dgm:prSet presAssocID="{0DCCF334-50A4-4C4D-9C98-521267B23D44}" presName="tx1" presStyleLbl="revTx" presStyleIdx="2" presStyleCnt="6"/>
      <dgm:spPr/>
    </dgm:pt>
    <dgm:pt modelId="{8EE7CC8A-A3D7-419A-911D-6AB234E65CD1}" type="pres">
      <dgm:prSet presAssocID="{0DCCF334-50A4-4C4D-9C98-521267B23D44}" presName="vert1" presStyleCnt="0"/>
      <dgm:spPr/>
    </dgm:pt>
    <dgm:pt modelId="{BE9D1C90-BC22-495E-B55F-EE64DD44F621}" type="pres">
      <dgm:prSet presAssocID="{B5C6A6F9-650D-4B17-AFDC-2185EB0188C7}" presName="thickLine" presStyleLbl="alignNode1" presStyleIdx="3" presStyleCnt="6"/>
      <dgm:spPr/>
    </dgm:pt>
    <dgm:pt modelId="{8A5A2FEC-8C28-40BF-9A13-DBB91A826202}" type="pres">
      <dgm:prSet presAssocID="{B5C6A6F9-650D-4B17-AFDC-2185EB0188C7}" presName="horz1" presStyleCnt="0"/>
      <dgm:spPr/>
    </dgm:pt>
    <dgm:pt modelId="{90F5BFF5-8D00-40AA-8395-D7873314C730}" type="pres">
      <dgm:prSet presAssocID="{B5C6A6F9-650D-4B17-AFDC-2185EB0188C7}" presName="tx1" presStyleLbl="revTx" presStyleIdx="3" presStyleCnt="6"/>
      <dgm:spPr/>
    </dgm:pt>
    <dgm:pt modelId="{AD6B68F4-DF74-4F9C-B32C-259F3C31764B}" type="pres">
      <dgm:prSet presAssocID="{B5C6A6F9-650D-4B17-AFDC-2185EB0188C7}" presName="vert1" presStyleCnt="0"/>
      <dgm:spPr/>
    </dgm:pt>
    <dgm:pt modelId="{A45A2585-428C-4C7B-9ACC-6A726A125CED}" type="pres">
      <dgm:prSet presAssocID="{AE938732-142B-458E-83CF-6339B6CD92C7}" presName="thickLine" presStyleLbl="alignNode1" presStyleIdx="4" presStyleCnt="6"/>
      <dgm:spPr/>
    </dgm:pt>
    <dgm:pt modelId="{F034DD88-B1A4-4906-81E2-E1805FEB2D29}" type="pres">
      <dgm:prSet presAssocID="{AE938732-142B-458E-83CF-6339B6CD92C7}" presName="horz1" presStyleCnt="0"/>
      <dgm:spPr/>
    </dgm:pt>
    <dgm:pt modelId="{2C9EB5B1-1920-43AD-9C92-2911DFA819B6}" type="pres">
      <dgm:prSet presAssocID="{AE938732-142B-458E-83CF-6339B6CD92C7}" presName="tx1" presStyleLbl="revTx" presStyleIdx="4" presStyleCnt="6"/>
      <dgm:spPr/>
    </dgm:pt>
    <dgm:pt modelId="{AE30B2F7-694A-437B-9C49-E21FAE0AD7BC}" type="pres">
      <dgm:prSet presAssocID="{AE938732-142B-458E-83CF-6339B6CD92C7}" presName="vert1" presStyleCnt="0"/>
      <dgm:spPr/>
    </dgm:pt>
    <dgm:pt modelId="{505C6E3D-A04F-4ED0-AB2B-215BF3095714}" type="pres">
      <dgm:prSet presAssocID="{76A5D25A-6123-4DC9-BED0-AD1E0D639BCA}" presName="thickLine" presStyleLbl="alignNode1" presStyleIdx="5" presStyleCnt="6"/>
      <dgm:spPr/>
    </dgm:pt>
    <dgm:pt modelId="{690C60E7-FC54-44D6-9BF3-5E67579A1B97}" type="pres">
      <dgm:prSet presAssocID="{76A5D25A-6123-4DC9-BED0-AD1E0D639BCA}" presName="horz1" presStyleCnt="0"/>
      <dgm:spPr/>
    </dgm:pt>
    <dgm:pt modelId="{B4A77C2A-7E8F-4074-99EF-5FDA8C45F24A}" type="pres">
      <dgm:prSet presAssocID="{76A5D25A-6123-4DC9-BED0-AD1E0D639BCA}" presName="tx1" presStyleLbl="revTx" presStyleIdx="5" presStyleCnt="6"/>
      <dgm:spPr/>
    </dgm:pt>
    <dgm:pt modelId="{C5BB8EA5-2C80-4543-BA5C-C77573753FD4}" type="pres">
      <dgm:prSet presAssocID="{76A5D25A-6123-4DC9-BED0-AD1E0D639BCA}" presName="vert1" presStyleCnt="0"/>
      <dgm:spPr/>
    </dgm:pt>
  </dgm:ptLst>
  <dgm:cxnLst>
    <dgm:cxn modelId="{657A8706-2C14-41B9-AE08-17925A3712D8}" type="presOf" srcId="{A4A7D623-E967-4EA7-9BB0-7D6D2DAD1946}" destId="{35E77014-1034-4B7B-9F7A-EA72E341EEB2}" srcOrd="0" destOrd="0" presId="urn:microsoft.com/office/officeart/2008/layout/LinedList"/>
    <dgm:cxn modelId="{5141D70D-EC0E-4D60-A768-32A5E1CDEFE9}" srcId="{7398F7F3-FB32-479E-91B3-0B233B973E5E}" destId="{A4A7D623-E967-4EA7-9BB0-7D6D2DAD1946}" srcOrd="1" destOrd="0" parTransId="{902D2780-D6AA-4005-9758-953F9AF55FA8}" sibTransId="{A7AEB431-C151-44E0-9D54-331728C3826E}"/>
    <dgm:cxn modelId="{6EB40611-7407-408E-B210-0046563A9258}" srcId="{7398F7F3-FB32-479E-91B3-0B233B973E5E}" destId="{0DCCF334-50A4-4C4D-9C98-521267B23D44}" srcOrd="2" destOrd="0" parTransId="{E17D7AB1-55D5-490E-BBD5-7BC59F9BF00B}" sibTransId="{F2580C59-BBE2-419F-AA50-091AC7ABD837}"/>
    <dgm:cxn modelId="{5998751A-1650-40A4-9FA3-43058C8F7C19}" srcId="{7398F7F3-FB32-479E-91B3-0B233B973E5E}" destId="{9F052658-202D-4711-B7B8-D227961FA16B}" srcOrd="0" destOrd="0" parTransId="{1FB2F223-4E43-4332-99E5-6A3A75F20E47}" sibTransId="{2669812D-5D29-4B75-A7FE-E00D8086F143}"/>
    <dgm:cxn modelId="{55791E61-C358-4E74-B36C-16513C3C2B7B}" type="presOf" srcId="{B5C6A6F9-650D-4B17-AFDC-2185EB0188C7}" destId="{90F5BFF5-8D00-40AA-8395-D7873314C730}" srcOrd="0" destOrd="0" presId="urn:microsoft.com/office/officeart/2008/layout/LinedList"/>
    <dgm:cxn modelId="{F38A5D86-96F9-4AED-B05D-55042EB00EDD}" type="presOf" srcId="{0DCCF334-50A4-4C4D-9C98-521267B23D44}" destId="{89EB1263-C796-406F-8B0C-BD75AEA60887}" srcOrd="0" destOrd="0" presId="urn:microsoft.com/office/officeart/2008/layout/LinedList"/>
    <dgm:cxn modelId="{6A65218B-ED7A-4B6D-AC1B-3C7F7F92E2A9}" srcId="{7398F7F3-FB32-479E-91B3-0B233B973E5E}" destId="{AE938732-142B-458E-83CF-6339B6CD92C7}" srcOrd="4" destOrd="0" parTransId="{1EA577CF-06BC-4F07-9B7E-DE767C37C093}" sibTransId="{6BC66528-E54A-4913-A685-3169283C627E}"/>
    <dgm:cxn modelId="{AD684A94-1C4F-4FA6-A32E-D0E801B3D11D}" srcId="{7398F7F3-FB32-479E-91B3-0B233B973E5E}" destId="{76A5D25A-6123-4DC9-BED0-AD1E0D639BCA}" srcOrd="5" destOrd="0" parTransId="{DCCAEAB6-A22B-4145-B8E8-1EF61206CC64}" sibTransId="{F170860A-5572-4819-B61C-A79171350A74}"/>
    <dgm:cxn modelId="{4288C49C-3255-441D-A083-26E4602137EC}" srcId="{7398F7F3-FB32-479E-91B3-0B233B973E5E}" destId="{B5C6A6F9-650D-4B17-AFDC-2185EB0188C7}" srcOrd="3" destOrd="0" parTransId="{75487A85-90D4-4AAF-A528-ADCCFE81FE30}" sibTransId="{80E0AFDD-5E5E-461F-87A2-958F697EA6D2}"/>
    <dgm:cxn modelId="{2D5E71A6-3DE7-4BD4-B6E7-514CD0721E33}" type="presOf" srcId="{AE938732-142B-458E-83CF-6339B6CD92C7}" destId="{2C9EB5B1-1920-43AD-9C92-2911DFA819B6}" srcOrd="0" destOrd="0" presId="urn:microsoft.com/office/officeart/2008/layout/LinedList"/>
    <dgm:cxn modelId="{95A1B6AC-D1E4-49F3-92D7-0A53B52455EB}" type="presOf" srcId="{7398F7F3-FB32-479E-91B3-0B233B973E5E}" destId="{0E435857-CA0D-429D-8306-B1861223703A}" srcOrd="0" destOrd="0" presId="urn:microsoft.com/office/officeart/2008/layout/LinedList"/>
    <dgm:cxn modelId="{6B9613AF-C849-402F-A04E-ADD1ADB887C0}" type="presOf" srcId="{9F052658-202D-4711-B7B8-D227961FA16B}" destId="{C8673AB0-5CEA-4709-B4B3-29449C4EE4DB}" srcOrd="0" destOrd="0" presId="urn:microsoft.com/office/officeart/2008/layout/LinedList"/>
    <dgm:cxn modelId="{3DD5CBDE-167F-4AAE-B108-662DBCAF7B82}" type="presOf" srcId="{76A5D25A-6123-4DC9-BED0-AD1E0D639BCA}" destId="{B4A77C2A-7E8F-4074-99EF-5FDA8C45F24A}" srcOrd="0" destOrd="0" presId="urn:microsoft.com/office/officeart/2008/layout/LinedList"/>
    <dgm:cxn modelId="{1FFE8252-1CAC-416E-8FBF-F8298012B538}" type="presParOf" srcId="{0E435857-CA0D-429D-8306-B1861223703A}" destId="{FB7DA80B-7A52-4F60-9995-6C7338C3C585}" srcOrd="0" destOrd="0" presId="urn:microsoft.com/office/officeart/2008/layout/LinedList"/>
    <dgm:cxn modelId="{777837C0-1F0B-4B5E-8737-516E87B1C6C0}" type="presParOf" srcId="{0E435857-CA0D-429D-8306-B1861223703A}" destId="{267F8106-CAEC-4D43-AFF7-192D9CCA80BE}" srcOrd="1" destOrd="0" presId="urn:microsoft.com/office/officeart/2008/layout/LinedList"/>
    <dgm:cxn modelId="{FF2D9A23-F07F-4AF9-A5DC-ED85B5DB1D76}" type="presParOf" srcId="{267F8106-CAEC-4D43-AFF7-192D9CCA80BE}" destId="{C8673AB0-5CEA-4709-B4B3-29449C4EE4DB}" srcOrd="0" destOrd="0" presId="urn:microsoft.com/office/officeart/2008/layout/LinedList"/>
    <dgm:cxn modelId="{679F28D9-09AF-403B-A449-B9A9CF5D5750}" type="presParOf" srcId="{267F8106-CAEC-4D43-AFF7-192D9CCA80BE}" destId="{B64ED428-79B0-4420-8E28-1B3E176830A7}" srcOrd="1" destOrd="0" presId="urn:microsoft.com/office/officeart/2008/layout/LinedList"/>
    <dgm:cxn modelId="{5C111A1C-083D-431E-90DF-90B08543AE88}" type="presParOf" srcId="{0E435857-CA0D-429D-8306-B1861223703A}" destId="{DF47FE32-3DDB-488D-B06D-8527FA511456}" srcOrd="2" destOrd="0" presId="urn:microsoft.com/office/officeart/2008/layout/LinedList"/>
    <dgm:cxn modelId="{E5212A54-47F9-4E31-AD0A-C6A480FAE657}" type="presParOf" srcId="{0E435857-CA0D-429D-8306-B1861223703A}" destId="{146C5420-1A41-4BE0-84F5-30A0686551B2}" srcOrd="3" destOrd="0" presId="urn:microsoft.com/office/officeart/2008/layout/LinedList"/>
    <dgm:cxn modelId="{C200BE3D-E242-4419-880C-6B7FC910964B}" type="presParOf" srcId="{146C5420-1A41-4BE0-84F5-30A0686551B2}" destId="{35E77014-1034-4B7B-9F7A-EA72E341EEB2}" srcOrd="0" destOrd="0" presId="urn:microsoft.com/office/officeart/2008/layout/LinedList"/>
    <dgm:cxn modelId="{34C1E036-4814-4358-9674-3A841A9103A7}" type="presParOf" srcId="{146C5420-1A41-4BE0-84F5-30A0686551B2}" destId="{D23D3883-C38A-4ED7-B504-3100FE02A4E1}" srcOrd="1" destOrd="0" presId="urn:microsoft.com/office/officeart/2008/layout/LinedList"/>
    <dgm:cxn modelId="{BEA296FA-1FC3-460B-9096-942C0ED6F998}" type="presParOf" srcId="{0E435857-CA0D-429D-8306-B1861223703A}" destId="{FD436685-6E00-434F-9D2D-2E99EC250E06}" srcOrd="4" destOrd="0" presId="urn:microsoft.com/office/officeart/2008/layout/LinedList"/>
    <dgm:cxn modelId="{698A69CE-1C6F-4203-935A-4CD88D3B96E4}" type="presParOf" srcId="{0E435857-CA0D-429D-8306-B1861223703A}" destId="{2C3B0625-8DAF-4156-B9ED-59C40D11472A}" srcOrd="5" destOrd="0" presId="urn:microsoft.com/office/officeart/2008/layout/LinedList"/>
    <dgm:cxn modelId="{ABEE6371-9318-44B8-9A52-B40CBDFADEBA}" type="presParOf" srcId="{2C3B0625-8DAF-4156-B9ED-59C40D11472A}" destId="{89EB1263-C796-406F-8B0C-BD75AEA60887}" srcOrd="0" destOrd="0" presId="urn:microsoft.com/office/officeart/2008/layout/LinedList"/>
    <dgm:cxn modelId="{A0567510-2677-4D03-873F-1D404C188D4A}" type="presParOf" srcId="{2C3B0625-8DAF-4156-B9ED-59C40D11472A}" destId="{8EE7CC8A-A3D7-419A-911D-6AB234E65CD1}" srcOrd="1" destOrd="0" presId="urn:microsoft.com/office/officeart/2008/layout/LinedList"/>
    <dgm:cxn modelId="{F36D8723-8A15-46F0-B59C-0E4EA9E0C293}" type="presParOf" srcId="{0E435857-CA0D-429D-8306-B1861223703A}" destId="{BE9D1C90-BC22-495E-B55F-EE64DD44F621}" srcOrd="6" destOrd="0" presId="urn:microsoft.com/office/officeart/2008/layout/LinedList"/>
    <dgm:cxn modelId="{1EB83699-D3D1-42AF-92DC-93ABEB51865A}" type="presParOf" srcId="{0E435857-CA0D-429D-8306-B1861223703A}" destId="{8A5A2FEC-8C28-40BF-9A13-DBB91A826202}" srcOrd="7" destOrd="0" presId="urn:microsoft.com/office/officeart/2008/layout/LinedList"/>
    <dgm:cxn modelId="{0160C9F0-B563-4138-BAE9-78326FEBD0E7}" type="presParOf" srcId="{8A5A2FEC-8C28-40BF-9A13-DBB91A826202}" destId="{90F5BFF5-8D00-40AA-8395-D7873314C730}" srcOrd="0" destOrd="0" presId="urn:microsoft.com/office/officeart/2008/layout/LinedList"/>
    <dgm:cxn modelId="{709F8F06-5A36-4ECE-8D74-CB9DF5472E0E}" type="presParOf" srcId="{8A5A2FEC-8C28-40BF-9A13-DBB91A826202}" destId="{AD6B68F4-DF74-4F9C-B32C-259F3C31764B}" srcOrd="1" destOrd="0" presId="urn:microsoft.com/office/officeart/2008/layout/LinedList"/>
    <dgm:cxn modelId="{F131470A-50B1-489A-A035-017AADCBADE0}" type="presParOf" srcId="{0E435857-CA0D-429D-8306-B1861223703A}" destId="{A45A2585-428C-4C7B-9ACC-6A726A125CED}" srcOrd="8" destOrd="0" presId="urn:microsoft.com/office/officeart/2008/layout/LinedList"/>
    <dgm:cxn modelId="{F42876F2-AF91-4A1E-8EF8-A9D23B82EFEA}" type="presParOf" srcId="{0E435857-CA0D-429D-8306-B1861223703A}" destId="{F034DD88-B1A4-4906-81E2-E1805FEB2D29}" srcOrd="9" destOrd="0" presId="urn:microsoft.com/office/officeart/2008/layout/LinedList"/>
    <dgm:cxn modelId="{AE73FEC0-4DA6-4D46-A0FA-0A7896FC6AA3}" type="presParOf" srcId="{F034DD88-B1A4-4906-81E2-E1805FEB2D29}" destId="{2C9EB5B1-1920-43AD-9C92-2911DFA819B6}" srcOrd="0" destOrd="0" presId="urn:microsoft.com/office/officeart/2008/layout/LinedList"/>
    <dgm:cxn modelId="{41B1EAEC-891D-4109-BA82-C63809CEED27}" type="presParOf" srcId="{F034DD88-B1A4-4906-81E2-E1805FEB2D29}" destId="{AE30B2F7-694A-437B-9C49-E21FAE0AD7BC}" srcOrd="1" destOrd="0" presId="urn:microsoft.com/office/officeart/2008/layout/LinedList"/>
    <dgm:cxn modelId="{094049CA-BAEE-42A1-B3BB-6CF81F5F1686}" type="presParOf" srcId="{0E435857-CA0D-429D-8306-B1861223703A}" destId="{505C6E3D-A04F-4ED0-AB2B-215BF3095714}" srcOrd="10" destOrd="0" presId="urn:microsoft.com/office/officeart/2008/layout/LinedList"/>
    <dgm:cxn modelId="{40987CAF-AE33-47D6-A71B-616EC83B9089}" type="presParOf" srcId="{0E435857-CA0D-429D-8306-B1861223703A}" destId="{690C60E7-FC54-44D6-9BF3-5E67579A1B97}" srcOrd="11" destOrd="0" presId="urn:microsoft.com/office/officeart/2008/layout/LinedList"/>
    <dgm:cxn modelId="{34A19A66-EDDF-4022-9EE5-0AD3EE278C38}" type="presParOf" srcId="{690C60E7-FC54-44D6-9BF3-5E67579A1B97}" destId="{B4A77C2A-7E8F-4074-99EF-5FDA8C45F24A}" srcOrd="0" destOrd="0" presId="urn:microsoft.com/office/officeart/2008/layout/LinedList"/>
    <dgm:cxn modelId="{000F5FE0-A2D7-471E-B0F3-B547F025570D}" type="presParOf" srcId="{690C60E7-FC54-44D6-9BF3-5E67579A1B97}" destId="{C5BB8EA5-2C80-4543-BA5C-C77573753FD4}"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112C52F-A325-4456-872C-6133EFABE8E5}" type="doc">
      <dgm:prSet loTypeId="urn:microsoft.com/office/officeart/2005/8/layout/hProcess9" loCatId="process" qsTypeId="urn:microsoft.com/office/officeart/2005/8/quickstyle/simple1" qsCatId="simple" csTypeId="urn:microsoft.com/office/officeart/2005/8/colors/colorful3" csCatId="colorful" phldr="1"/>
      <dgm:spPr/>
      <dgm:t>
        <a:bodyPr/>
        <a:lstStyle/>
        <a:p>
          <a:endParaRPr lang="en-GB"/>
        </a:p>
      </dgm:t>
    </dgm:pt>
    <dgm:pt modelId="{5BC318B8-7DA3-4E3F-A184-244E72BFFF44}">
      <dgm:prSet custT="1"/>
      <dgm:spPr/>
      <dgm:t>
        <a:bodyPr/>
        <a:lstStyle/>
        <a:p>
          <a:r>
            <a:rPr lang="en-US" sz="2000" b="1" dirty="0">
              <a:latin typeface="Arabic Typesetting" panose="03020402040406030203" pitchFamily="66" charset="-78"/>
              <a:cs typeface="Arabic Typesetting" panose="03020402040406030203" pitchFamily="66" charset="-78"/>
            </a:rPr>
            <a:t>Description: </a:t>
          </a:r>
          <a:r>
            <a:rPr lang="en-US" sz="2000" dirty="0">
              <a:latin typeface="Arabic Typesetting" panose="03020402040406030203" pitchFamily="66" charset="-78"/>
              <a:cs typeface="Arabic Typesetting" panose="03020402040406030203" pitchFamily="66" charset="-78"/>
            </a:rPr>
            <a:t>Client presents with anxiety, exhaustion and caring burden.</a:t>
          </a:r>
          <a:endParaRPr lang="en-GB" sz="2000" dirty="0">
            <a:latin typeface="Arabic Typesetting" panose="03020402040406030203" pitchFamily="66" charset="-78"/>
            <a:cs typeface="Arabic Typesetting" panose="03020402040406030203" pitchFamily="66" charset="-78"/>
          </a:endParaRPr>
        </a:p>
      </dgm:t>
    </dgm:pt>
    <dgm:pt modelId="{95A595D3-95C0-4B1C-AAAF-539C719708AD}" type="parTrans" cxnId="{2937E95A-154F-4148-9120-1FAEE5CC46A6}">
      <dgm:prSet/>
      <dgm:spPr/>
      <dgm:t>
        <a:bodyPr/>
        <a:lstStyle/>
        <a:p>
          <a:endParaRPr lang="en-GB"/>
        </a:p>
      </dgm:t>
    </dgm:pt>
    <dgm:pt modelId="{5BFE90A4-6C93-44AA-8237-E9F1BFE4983D}" type="sibTrans" cxnId="{2937E95A-154F-4148-9120-1FAEE5CC46A6}">
      <dgm:prSet/>
      <dgm:spPr/>
      <dgm:t>
        <a:bodyPr/>
        <a:lstStyle/>
        <a:p>
          <a:endParaRPr lang="en-GB"/>
        </a:p>
      </dgm:t>
    </dgm:pt>
    <dgm:pt modelId="{FF0D4F58-5DB9-41E2-BD2D-FDD76D9D6C68}">
      <dgm:prSet custT="1"/>
      <dgm:spPr/>
      <dgm:t>
        <a:bodyPr/>
        <a:lstStyle/>
        <a:p>
          <a:r>
            <a:rPr lang="en-US" sz="2000" b="1">
              <a:latin typeface="Arabic Typesetting" panose="03020402040406030203" pitchFamily="66" charset="-78"/>
              <a:cs typeface="Arabic Typesetting" panose="03020402040406030203" pitchFamily="66" charset="-78"/>
            </a:rPr>
            <a:t>Feelings: </a:t>
          </a:r>
          <a:r>
            <a:rPr lang="en-US" sz="2000">
              <a:latin typeface="Arabic Typesetting" panose="03020402040406030203" pitchFamily="66" charset="-78"/>
              <a:cs typeface="Arabic Typesetting" panose="03020402040406030203" pitchFamily="66" charset="-78"/>
            </a:rPr>
            <a:t>I feel concerned but remain professional and open-minded.</a:t>
          </a:r>
          <a:endParaRPr lang="en-GB" sz="2000" dirty="0">
            <a:latin typeface="Arabic Typesetting" panose="03020402040406030203" pitchFamily="66" charset="-78"/>
            <a:cs typeface="Arabic Typesetting" panose="03020402040406030203" pitchFamily="66" charset="-78"/>
          </a:endParaRPr>
        </a:p>
      </dgm:t>
    </dgm:pt>
    <dgm:pt modelId="{5A0A17EF-F99D-49B7-A3C8-9802523B7DBB}" type="parTrans" cxnId="{49495A29-1D01-44AB-88F0-FF174612A58E}">
      <dgm:prSet/>
      <dgm:spPr/>
      <dgm:t>
        <a:bodyPr/>
        <a:lstStyle/>
        <a:p>
          <a:endParaRPr lang="en-GB"/>
        </a:p>
      </dgm:t>
    </dgm:pt>
    <dgm:pt modelId="{11DEB196-9059-4222-A417-FEC3C06973A4}" type="sibTrans" cxnId="{49495A29-1D01-44AB-88F0-FF174612A58E}">
      <dgm:prSet/>
      <dgm:spPr/>
      <dgm:t>
        <a:bodyPr/>
        <a:lstStyle/>
        <a:p>
          <a:endParaRPr lang="en-GB"/>
        </a:p>
      </dgm:t>
    </dgm:pt>
    <dgm:pt modelId="{91B637B2-AF66-4A65-9B84-851B7AC6AF4F}">
      <dgm:prSet custT="1"/>
      <dgm:spPr/>
      <dgm:t>
        <a:bodyPr/>
        <a:lstStyle/>
        <a:p>
          <a:r>
            <a:rPr lang="en-US" sz="2000" b="1">
              <a:latin typeface="Arabic Typesetting" panose="03020402040406030203" pitchFamily="66" charset="-78"/>
              <a:cs typeface="Arabic Typesetting" panose="03020402040406030203" pitchFamily="66" charset="-78"/>
            </a:rPr>
            <a:t>Evaluation: </a:t>
          </a:r>
          <a:r>
            <a:rPr lang="en-US" sz="2000">
              <a:latin typeface="Arabic Typesetting" panose="03020402040406030203" pitchFamily="66" charset="-78"/>
              <a:cs typeface="Arabic Typesetting" panose="03020402040406030203" pitchFamily="66" charset="-78"/>
            </a:rPr>
            <a:t>The client engages well, but the situation is complex and emotionally demanding.</a:t>
          </a:r>
          <a:endParaRPr lang="en-GB" sz="2000" dirty="0">
            <a:latin typeface="Arabic Typesetting" panose="03020402040406030203" pitchFamily="66" charset="-78"/>
            <a:cs typeface="Arabic Typesetting" panose="03020402040406030203" pitchFamily="66" charset="-78"/>
          </a:endParaRPr>
        </a:p>
      </dgm:t>
    </dgm:pt>
    <dgm:pt modelId="{FE54ACCF-94AE-4576-8F69-FB6C323D042A}" type="parTrans" cxnId="{3039102D-33DB-4A36-A00E-999FFFF38BCE}">
      <dgm:prSet/>
      <dgm:spPr/>
      <dgm:t>
        <a:bodyPr/>
        <a:lstStyle/>
        <a:p>
          <a:endParaRPr lang="en-GB"/>
        </a:p>
      </dgm:t>
    </dgm:pt>
    <dgm:pt modelId="{52CA92E2-3DC2-4B03-BDC6-1A790B046CC0}" type="sibTrans" cxnId="{3039102D-33DB-4A36-A00E-999FFFF38BCE}">
      <dgm:prSet/>
      <dgm:spPr/>
      <dgm:t>
        <a:bodyPr/>
        <a:lstStyle/>
        <a:p>
          <a:endParaRPr lang="en-GB"/>
        </a:p>
      </dgm:t>
    </dgm:pt>
    <dgm:pt modelId="{20730AEF-5195-4380-AE16-96A7EED651CA}">
      <dgm:prSet custT="1"/>
      <dgm:spPr/>
      <dgm:t>
        <a:bodyPr/>
        <a:lstStyle/>
        <a:p>
          <a:r>
            <a:rPr lang="en-US" sz="2000">
              <a:latin typeface="Arabic Typesetting" panose="03020402040406030203" pitchFamily="66" charset="-78"/>
              <a:cs typeface="Arabic Typesetting" panose="03020402040406030203" pitchFamily="66" charset="-78"/>
            </a:rPr>
            <a:t>Analysis: </a:t>
          </a:r>
          <a:r>
            <a:rPr lang="en-US" sz="2000" b="1">
              <a:latin typeface="Arabic Typesetting" panose="03020402040406030203" pitchFamily="66" charset="-78"/>
              <a:cs typeface="Arabic Typesetting" panose="03020402040406030203" pitchFamily="66" charset="-78"/>
            </a:rPr>
            <a:t>Critical thinking </a:t>
          </a:r>
          <a:r>
            <a:rPr lang="en-US" sz="2000">
              <a:latin typeface="Arabic Typesetting" panose="03020402040406030203" pitchFamily="66" charset="-78"/>
              <a:cs typeface="Arabic Typesetting" panose="03020402040406030203" pitchFamily="66" charset="-78"/>
            </a:rPr>
            <a:t>helps me assess wider factors such as mental health, coping, support needs and possible risks.</a:t>
          </a:r>
          <a:endParaRPr lang="en-GB" sz="2000" dirty="0">
            <a:latin typeface="Arabic Typesetting" panose="03020402040406030203" pitchFamily="66" charset="-78"/>
            <a:cs typeface="Arabic Typesetting" panose="03020402040406030203" pitchFamily="66" charset="-78"/>
          </a:endParaRPr>
        </a:p>
      </dgm:t>
    </dgm:pt>
    <dgm:pt modelId="{46167C12-A527-4A7A-B010-BD8B832278E6}" type="parTrans" cxnId="{A437EE15-8D33-4C38-9E80-C0F09D208BD4}">
      <dgm:prSet/>
      <dgm:spPr/>
      <dgm:t>
        <a:bodyPr/>
        <a:lstStyle/>
        <a:p>
          <a:endParaRPr lang="en-GB"/>
        </a:p>
      </dgm:t>
    </dgm:pt>
    <dgm:pt modelId="{B89FAD88-DB7A-4681-9873-611520E86271}" type="sibTrans" cxnId="{A437EE15-8D33-4C38-9E80-C0F09D208BD4}">
      <dgm:prSet/>
      <dgm:spPr/>
      <dgm:t>
        <a:bodyPr/>
        <a:lstStyle/>
        <a:p>
          <a:endParaRPr lang="en-GB"/>
        </a:p>
      </dgm:t>
    </dgm:pt>
    <dgm:pt modelId="{23C5E8B1-3D02-426C-B0D2-1B685E2070DD}">
      <dgm:prSet custT="1"/>
      <dgm:spPr/>
      <dgm:t>
        <a:bodyPr/>
        <a:lstStyle/>
        <a:p>
          <a:r>
            <a:rPr lang="en-US" sz="2000" b="1">
              <a:latin typeface="Arabic Typesetting" panose="03020402040406030203" pitchFamily="66" charset="-78"/>
              <a:cs typeface="Arabic Typesetting" panose="03020402040406030203" pitchFamily="66" charset="-78"/>
            </a:rPr>
            <a:t>Conclusion: </a:t>
          </a:r>
          <a:r>
            <a:rPr lang="en-US" sz="2000">
              <a:latin typeface="Arabic Typesetting" panose="03020402040406030203" pitchFamily="66" charset="-78"/>
              <a:cs typeface="Arabic Typesetting" panose="03020402040406030203" pitchFamily="66" charset="-78"/>
            </a:rPr>
            <a:t>Good therapeutic support requires empathy, reflection and careful judgement.</a:t>
          </a:r>
          <a:endParaRPr lang="en-GB" sz="2000" dirty="0">
            <a:latin typeface="Arabic Typesetting" panose="03020402040406030203" pitchFamily="66" charset="-78"/>
            <a:cs typeface="Arabic Typesetting" panose="03020402040406030203" pitchFamily="66" charset="-78"/>
          </a:endParaRPr>
        </a:p>
      </dgm:t>
    </dgm:pt>
    <dgm:pt modelId="{9465BFEB-0DF7-44A5-80C6-64E560A58561}" type="parTrans" cxnId="{2DCC5486-2037-4C5D-A00B-FF1DA84F2D2D}">
      <dgm:prSet/>
      <dgm:spPr/>
      <dgm:t>
        <a:bodyPr/>
        <a:lstStyle/>
        <a:p>
          <a:endParaRPr lang="en-GB"/>
        </a:p>
      </dgm:t>
    </dgm:pt>
    <dgm:pt modelId="{CB40CA92-4E60-4F22-9487-E8638502DAFF}" type="sibTrans" cxnId="{2DCC5486-2037-4C5D-A00B-FF1DA84F2D2D}">
      <dgm:prSet/>
      <dgm:spPr/>
      <dgm:t>
        <a:bodyPr/>
        <a:lstStyle/>
        <a:p>
          <a:endParaRPr lang="en-GB"/>
        </a:p>
      </dgm:t>
    </dgm:pt>
    <dgm:pt modelId="{01061E24-CDA9-4825-BF94-6439C8C93C2D}">
      <dgm:prSet custT="1"/>
      <dgm:spPr/>
      <dgm:t>
        <a:bodyPr/>
        <a:lstStyle/>
        <a:p>
          <a:r>
            <a:rPr lang="en-US" sz="2000" b="1">
              <a:latin typeface="Arabic Typesetting" panose="03020402040406030203" pitchFamily="66" charset="-78"/>
              <a:cs typeface="Arabic Typesetting" panose="03020402040406030203" pitchFamily="66" charset="-78"/>
            </a:rPr>
            <a:t>Action plan: </a:t>
          </a:r>
          <a:r>
            <a:rPr lang="en-US" sz="2000">
              <a:latin typeface="Arabic Typesetting" panose="03020402040406030203" pitchFamily="66" charset="-78"/>
              <a:cs typeface="Arabic Typesetting" panose="03020402040406030203" pitchFamily="66" charset="-78"/>
            </a:rPr>
            <a:t>In future, I would assess needs systematically, Consider referral or additional support.</a:t>
          </a:r>
          <a:endParaRPr lang="en-GB" sz="2000" dirty="0">
            <a:latin typeface="Arabic Typesetting" panose="03020402040406030203" pitchFamily="66" charset="-78"/>
            <a:cs typeface="Arabic Typesetting" panose="03020402040406030203" pitchFamily="66" charset="-78"/>
          </a:endParaRPr>
        </a:p>
      </dgm:t>
    </dgm:pt>
    <dgm:pt modelId="{A671F7BD-E13A-4DEE-9FD7-04F2486B21E2}" type="parTrans" cxnId="{16CA61E1-68F2-474D-B700-14E6FA37B914}">
      <dgm:prSet/>
      <dgm:spPr/>
      <dgm:t>
        <a:bodyPr/>
        <a:lstStyle/>
        <a:p>
          <a:endParaRPr lang="en-GB"/>
        </a:p>
      </dgm:t>
    </dgm:pt>
    <dgm:pt modelId="{40823F22-6F4E-42E5-80F9-4840F1F4E800}" type="sibTrans" cxnId="{16CA61E1-68F2-474D-B700-14E6FA37B914}">
      <dgm:prSet/>
      <dgm:spPr/>
      <dgm:t>
        <a:bodyPr/>
        <a:lstStyle/>
        <a:p>
          <a:endParaRPr lang="en-GB"/>
        </a:p>
      </dgm:t>
    </dgm:pt>
    <dgm:pt modelId="{AB82326D-EF30-4BCC-9223-6A63E4BA8BCD}" type="pres">
      <dgm:prSet presAssocID="{D112C52F-A325-4456-872C-6133EFABE8E5}" presName="CompostProcess" presStyleCnt="0">
        <dgm:presLayoutVars>
          <dgm:dir/>
          <dgm:resizeHandles val="exact"/>
        </dgm:presLayoutVars>
      </dgm:prSet>
      <dgm:spPr/>
    </dgm:pt>
    <dgm:pt modelId="{6EF61FE6-FA9D-4E8B-8230-69E3E18CC606}" type="pres">
      <dgm:prSet presAssocID="{D112C52F-A325-4456-872C-6133EFABE8E5}" presName="arrow" presStyleLbl="bgShp" presStyleIdx="0" presStyleCnt="1" custScaleX="117647"/>
      <dgm:spPr/>
    </dgm:pt>
    <dgm:pt modelId="{EDC0EE21-A6FA-432C-8077-2E3500BB75C4}" type="pres">
      <dgm:prSet presAssocID="{D112C52F-A325-4456-872C-6133EFABE8E5}" presName="linearProcess" presStyleCnt="0"/>
      <dgm:spPr/>
    </dgm:pt>
    <dgm:pt modelId="{8659EEDE-00D2-4B63-9508-559BD74334C7}" type="pres">
      <dgm:prSet presAssocID="{5BC318B8-7DA3-4E3F-A184-244E72BFFF44}" presName="textNode" presStyleLbl="node1" presStyleIdx="0" presStyleCnt="6">
        <dgm:presLayoutVars>
          <dgm:bulletEnabled val="1"/>
        </dgm:presLayoutVars>
      </dgm:prSet>
      <dgm:spPr/>
    </dgm:pt>
    <dgm:pt modelId="{39E5556B-91B7-422B-B4FA-6C000292AA0D}" type="pres">
      <dgm:prSet presAssocID="{5BFE90A4-6C93-44AA-8237-E9F1BFE4983D}" presName="sibTrans" presStyleCnt="0"/>
      <dgm:spPr/>
    </dgm:pt>
    <dgm:pt modelId="{BE76DADF-491D-4410-B5F2-89813401E367}" type="pres">
      <dgm:prSet presAssocID="{FF0D4F58-5DB9-41E2-BD2D-FDD76D9D6C68}" presName="textNode" presStyleLbl="node1" presStyleIdx="1" presStyleCnt="6">
        <dgm:presLayoutVars>
          <dgm:bulletEnabled val="1"/>
        </dgm:presLayoutVars>
      </dgm:prSet>
      <dgm:spPr/>
    </dgm:pt>
    <dgm:pt modelId="{B15ABACF-7143-465F-8C63-ACDBC024692C}" type="pres">
      <dgm:prSet presAssocID="{11DEB196-9059-4222-A417-FEC3C06973A4}" presName="sibTrans" presStyleCnt="0"/>
      <dgm:spPr/>
    </dgm:pt>
    <dgm:pt modelId="{BC2F43A7-7675-4432-A137-11955AD73AB4}" type="pres">
      <dgm:prSet presAssocID="{91B637B2-AF66-4A65-9B84-851B7AC6AF4F}" presName="textNode" presStyleLbl="node1" presStyleIdx="2" presStyleCnt="6">
        <dgm:presLayoutVars>
          <dgm:bulletEnabled val="1"/>
        </dgm:presLayoutVars>
      </dgm:prSet>
      <dgm:spPr/>
    </dgm:pt>
    <dgm:pt modelId="{F66006B9-C801-46A8-B96E-24BAF86A0126}" type="pres">
      <dgm:prSet presAssocID="{52CA92E2-3DC2-4B03-BDC6-1A790B046CC0}" presName="sibTrans" presStyleCnt="0"/>
      <dgm:spPr/>
    </dgm:pt>
    <dgm:pt modelId="{F8ABD58B-4FA4-473F-9F04-1DC301674C18}" type="pres">
      <dgm:prSet presAssocID="{20730AEF-5195-4380-AE16-96A7EED651CA}" presName="textNode" presStyleLbl="node1" presStyleIdx="3" presStyleCnt="6">
        <dgm:presLayoutVars>
          <dgm:bulletEnabled val="1"/>
        </dgm:presLayoutVars>
      </dgm:prSet>
      <dgm:spPr/>
    </dgm:pt>
    <dgm:pt modelId="{FCED5B12-597B-4045-AC4E-F9197C670864}" type="pres">
      <dgm:prSet presAssocID="{B89FAD88-DB7A-4681-9873-611520E86271}" presName="sibTrans" presStyleCnt="0"/>
      <dgm:spPr/>
    </dgm:pt>
    <dgm:pt modelId="{9226127D-41AD-4435-BF0A-711FE04227EF}" type="pres">
      <dgm:prSet presAssocID="{23C5E8B1-3D02-426C-B0D2-1B685E2070DD}" presName="textNode" presStyleLbl="node1" presStyleIdx="4" presStyleCnt="6">
        <dgm:presLayoutVars>
          <dgm:bulletEnabled val="1"/>
        </dgm:presLayoutVars>
      </dgm:prSet>
      <dgm:spPr/>
    </dgm:pt>
    <dgm:pt modelId="{53B501E4-9AB2-466A-AFA9-7319613CFEF4}" type="pres">
      <dgm:prSet presAssocID="{CB40CA92-4E60-4F22-9487-E8638502DAFF}" presName="sibTrans" presStyleCnt="0"/>
      <dgm:spPr/>
    </dgm:pt>
    <dgm:pt modelId="{7A9A87BA-5BB0-416E-9A07-3D1E24B1EA32}" type="pres">
      <dgm:prSet presAssocID="{01061E24-CDA9-4825-BF94-6439C8C93C2D}" presName="textNode" presStyleLbl="node1" presStyleIdx="5" presStyleCnt="6">
        <dgm:presLayoutVars>
          <dgm:bulletEnabled val="1"/>
        </dgm:presLayoutVars>
      </dgm:prSet>
      <dgm:spPr/>
    </dgm:pt>
  </dgm:ptLst>
  <dgm:cxnLst>
    <dgm:cxn modelId="{C981DF03-D3AA-4238-8AE7-72DA77F691C6}" type="presOf" srcId="{91B637B2-AF66-4A65-9B84-851B7AC6AF4F}" destId="{BC2F43A7-7675-4432-A137-11955AD73AB4}" srcOrd="0" destOrd="0" presId="urn:microsoft.com/office/officeart/2005/8/layout/hProcess9"/>
    <dgm:cxn modelId="{A437EE15-8D33-4C38-9E80-C0F09D208BD4}" srcId="{D112C52F-A325-4456-872C-6133EFABE8E5}" destId="{20730AEF-5195-4380-AE16-96A7EED651CA}" srcOrd="3" destOrd="0" parTransId="{46167C12-A527-4A7A-B010-BD8B832278E6}" sibTransId="{B89FAD88-DB7A-4681-9873-611520E86271}"/>
    <dgm:cxn modelId="{49495A29-1D01-44AB-88F0-FF174612A58E}" srcId="{D112C52F-A325-4456-872C-6133EFABE8E5}" destId="{FF0D4F58-5DB9-41E2-BD2D-FDD76D9D6C68}" srcOrd="1" destOrd="0" parTransId="{5A0A17EF-F99D-49B7-A3C8-9802523B7DBB}" sibTransId="{11DEB196-9059-4222-A417-FEC3C06973A4}"/>
    <dgm:cxn modelId="{3039102D-33DB-4A36-A00E-999FFFF38BCE}" srcId="{D112C52F-A325-4456-872C-6133EFABE8E5}" destId="{91B637B2-AF66-4A65-9B84-851B7AC6AF4F}" srcOrd="2" destOrd="0" parTransId="{FE54ACCF-94AE-4576-8F69-FB6C323D042A}" sibTransId="{52CA92E2-3DC2-4B03-BDC6-1A790B046CC0}"/>
    <dgm:cxn modelId="{2F0F004B-5CAB-40B1-A374-244F6F3D32CB}" type="presOf" srcId="{23C5E8B1-3D02-426C-B0D2-1B685E2070DD}" destId="{9226127D-41AD-4435-BF0A-711FE04227EF}" srcOrd="0" destOrd="0" presId="urn:microsoft.com/office/officeart/2005/8/layout/hProcess9"/>
    <dgm:cxn modelId="{2B64CD6B-267B-46FA-9E0E-01F507B425DA}" type="presOf" srcId="{5BC318B8-7DA3-4E3F-A184-244E72BFFF44}" destId="{8659EEDE-00D2-4B63-9508-559BD74334C7}" srcOrd="0" destOrd="0" presId="urn:microsoft.com/office/officeart/2005/8/layout/hProcess9"/>
    <dgm:cxn modelId="{CE6CB653-7D43-478D-8000-2A79FBD50436}" type="presOf" srcId="{D112C52F-A325-4456-872C-6133EFABE8E5}" destId="{AB82326D-EF30-4BCC-9223-6A63E4BA8BCD}" srcOrd="0" destOrd="0" presId="urn:microsoft.com/office/officeart/2005/8/layout/hProcess9"/>
    <dgm:cxn modelId="{2937E95A-154F-4148-9120-1FAEE5CC46A6}" srcId="{D112C52F-A325-4456-872C-6133EFABE8E5}" destId="{5BC318B8-7DA3-4E3F-A184-244E72BFFF44}" srcOrd="0" destOrd="0" parTransId="{95A595D3-95C0-4B1C-AAAF-539C719708AD}" sibTransId="{5BFE90A4-6C93-44AA-8237-E9F1BFE4983D}"/>
    <dgm:cxn modelId="{2DCC5486-2037-4C5D-A00B-FF1DA84F2D2D}" srcId="{D112C52F-A325-4456-872C-6133EFABE8E5}" destId="{23C5E8B1-3D02-426C-B0D2-1B685E2070DD}" srcOrd="4" destOrd="0" parTransId="{9465BFEB-0DF7-44A5-80C6-64E560A58561}" sibTransId="{CB40CA92-4E60-4F22-9487-E8638502DAFF}"/>
    <dgm:cxn modelId="{1E99EBA3-026A-4A14-96D4-2FF78D7E66A3}" type="presOf" srcId="{20730AEF-5195-4380-AE16-96A7EED651CA}" destId="{F8ABD58B-4FA4-473F-9F04-1DC301674C18}" srcOrd="0" destOrd="0" presId="urn:microsoft.com/office/officeart/2005/8/layout/hProcess9"/>
    <dgm:cxn modelId="{5CE891C5-D8E1-4FF5-BA3C-A56E2CE96C3C}" type="presOf" srcId="{FF0D4F58-5DB9-41E2-BD2D-FDD76D9D6C68}" destId="{BE76DADF-491D-4410-B5F2-89813401E367}" srcOrd="0" destOrd="0" presId="urn:microsoft.com/office/officeart/2005/8/layout/hProcess9"/>
    <dgm:cxn modelId="{16CA61E1-68F2-474D-B700-14E6FA37B914}" srcId="{D112C52F-A325-4456-872C-6133EFABE8E5}" destId="{01061E24-CDA9-4825-BF94-6439C8C93C2D}" srcOrd="5" destOrd="0" parTransId="{A671F7BD-E13A-4DEE-9FD7-04F2486B21E2}" sibTransId="{40823F22-6F4E-42E5-80F9-4840F1F4E800}"/>
    <dgm:cxn modelId="{FFC20FF4-3BF8-44DB-95F3-096950A1EF73}" type="presOf" srcId="{01061E24-CDA9-4825-BF94-6439C8C93C2D}" destId="{7A9A87BA-5BB0-416E-9A07-3D1E24B1EA32}" srcOrd="0" destOrd="0" presId="urn:microsoft.com/office/officeart/2005/8/layout/hProcess9"/>
    <dgm:cxn modelId="{B622153B-D770-4AB0-A7C7-382253F49DEF}" type="presParOf" srcId="{AB82326D-EF30-4BCC-9223-6A63E4BA8BCD}" destId="{6EF61FE6-FA9D-4E8B-8230-69E3E18CC606}" srcOrd="0" destOrd="0" presId="urn:microsoft.com/office/officeart/2005/8/layout/hProcess9"/>
    <dgm:cxn modelId="{7089CC11-3379-4E5C-9BEA-EA99DCEE59F0}" type="presParOf" srcId="{AB82326D-EF30-4BCC-9223-6A63E4BA8BCD}" destId="{EDC0EE21-A6FA-432C-8077-2E3500BB75C4}" srcOrd="1" destOrd="0" presId="urn:microsoft.com/office/officeart/2005/8/layout/hProcess9"/>
    <dgm:cxn modelId="{DAB3F53B-433E-49DC-94FE-3F75FBD083DC}" type="presParOf" srcId="{EDC0EE21-A6FA-432C-8077-2E3500BB75C4}" destId="{8659EEDE-00D2-4B63-9508-559BD74334C7}" srcOrd="0" destOrd="0" presId="urn:microsoft.com/office/officeart/2005/8/layout/hProcess9"/>
    <dgm:cxn modelId="{580D6474-3C0C-4333-9226-29350FD18B33}" type="presParOf" srcId="{EDC0EE21-A6FA-432C-8077-2E3500BB75C4}" destId="{39E5556B-91B7-422B-B4FA-6C000292AA0D}" srcOrd="1" destOrd="0" presId="urn:microsoft.com/office/officeart/2005/8/layout/hProcess9"/>
    <dgm:cxn modelId="{51FC8809-91A4-4B17-8B4E-25CC2EB14613}" type="presParOf" srcId="{EDC0EE21-A6FA-432C-8077-2E3500BB75C4}" destId="{BE76DADF-491D-4410-B5F2-89813401E367}" srcOrd="2" destOrd="0" presId="urn:microsoft.com/office/officeart/2005/8/layout/hProcess9"/>
    <dgm:cxn modelId="{9B3F6D6D-B4A0-4350-BDFB-6025E3BBEC61}" type="presParOf" srcId="{EDC0EE21-A6FA-432C-8077-2E3500BB75C4}" destId="{B15ABACF-7143-465F-8C63-ACDBC024692C}" srcOrd="3" destOrd="0" presId="urn:microsoft.com/office/officeart/2005/8/layout/hProcess9"/>
    <dgm:cxn modelId="{74D945D6-D08B-4080-9775-9318F6F66754}" type="presParOf" srcId="{EDC0EE21-A6FA-432C-8077-2E3500BB75C4}" destId="{BC2F43A7-7675-4432-A137-11955AD73AB4}" srcOrd="4" destOrd="0" presId="urn:microsoft.com/office/officeart/2005/8/layout/hProcess9"/>
    <dgm:cxn modelId="{C7132AF3-76CA-44A8-ABF5-D73B36D83E9A}" type="presParOf" srcId="{EDC0EE21-A6FA-432C-8077-2E3500BB75C4}" destId="{F66006B9-C801-46A8-B96E-24BAF86A0126}" srcOrd="5" destOrd="0" presId="urn:microsoft.com/office/officeart/2005/8/layout/hProcess9"/>
    <dgm:cxn modelId="{E7A26FAD-9337-46F8-A357-66C486DF94C5}" type="presParOf" srcId="{EDC0EE21-A6FA-432C-8077-2E3500BB75C4}" destId="{F8ABD58B-4FA4-473F-9F04-1DC301674C18}" srcOrd="6" destOrd="0" presId="urn:microsoft.com/office/officeart/2005/8/layout/hProcess9"/>
    <dgm:cxn modelId="{F512D8F3-4675-4D23-8F83-8536006C0BAA}" type="presParOf" srcId="{EDC0EE21-A6FA-432C-8077-2E3500BB75C4}" destId="{FCED5B12-597B-4045-AC4E-F9197C670864}" srcOrd="7" destOrd="0" presId="urn:microsoft.com/office/officeart/2005/8/layout/hProcess9"/>
    <dgm:cxn modelId="{DDCC8EC0-F648-4101-97D7-287F5DD5AFEA}" type="presParOf" srcId="{EDC0EE21-A6FA-432C-8077-2E3500BB75C4}" destId="{9226127D-41AD-4435-BF0A-711FE04227EF}" srcOrd="8" destOrd="0" presId="urn:microsoft.com/office/officeart/2005/8/layout/hProcess9"/>
    <dgm:cxn modelId="{C7FBEC68-9DCC-4BBB-9481-8BBE25C5632B}" type="presParOf" srcId="{EDC0EE21-A6FA-432C-8077-2E3500BB75C4}" destId="{53B501E4-9AB2-466A-AFA9-7319613CFEF4}" srcOrd="9" destOrd="0" presId="urn:microsoft.com/office/officeart/2005/8/layout/hProcess9"/>
    <dgm:cxn modelId="{882A1853-45CA-42B9-A9F9-9A391734ABC1}" type="presParOf" srcId="{EDC0EE21-A6FA-432C-8077-2E3500BB75C4}" destId="{7A9A87BA-5BB0-416E-9A07-3D1E24B1EA32}" srcOrd="10"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3DF4550-9EF7-4CDA-848A-20E4E9E3FB0A}" type="doc">
      <dgm:prSet loTypeId="urn:microsoft.com/office/officeart/2005/8/layout/vProcess5" loCatId="process" qsTypeId="urn:microsoft.com/office/officeart/2005/8/quickstyle/3d4" qsCatId="3D" csTypeId="urn:microsoft.com/office/officeart/2005/8/colors/colorful4" csCatId="colorful" phldr="1"/>
      <dgm:spPr/>
      <dgm:t>
        <a:bodyPr/>
        <a:lstStyle/>
        <a:p>
          <a:endParaRPr lang="en-GB"/>
        </a:p>
      </dgm:t>
    </dgm:pt>
    <dgm:pt modelId="{CD653DFF-EF12-441D-A477-9EA0EC4D4405}">
      <dgm:prSet custT="1"/>
      <dgm:spPr/>
      <dgm:t>
        <a:bodyPr/>
        <a:lstStyle/>
        <a:p>
          <a:r>
            <a:rPr lang="en-US" sz="2000" dirty="0">
              <a:solidFill>
                <a:schemeClr val="tx1"/>
              </a:solidFill>
              <a:latin typeface="Arabic Typesetting" panose="03020402040406030203" pitchFamily="66" charset="-78"/>
              <a:cs typeface="Arabic Typesetting" panose="03020402040406030203" pitchFamily="66" charset="-78"/>
            </a:rPr>
            <a:t>Important for employability because it supports safe decision making, communication and professional judgement (Health and Care Professions Council, 2024a).</a:t>
          </a:r>
          <a:endParaRPr lang="en-GB" sz="2000" dirty="0">
            <a:solidFill>
              <a:schemeClr val="tx1"/>
            </a:solidFill>
            <a:latin typeface="Arabic Typesetting" panose="03020402040406030203" pitchFamily="66" charset="-78"/>
            <a:cs typeface="Arabic Typesetting" panose="03020402040406030203" pitchFamily="66" charset="-78"/>
          </a:endParaRPr>
        </a:p>
      </dgm:t>
    </dgm:pt>
    <dgm:pt modelId="{4B500E10-A28E-4091-B081-49F7151C3D6A}" type="parTrans" cxnId="{B438CA94-EE3A-4DE0-B0BE-966348F58EA7}">
      <dgm:prSet/>
      <dgm:spPr/>
      <dgm:t>
        <a:bodyPr/>
        <a:lstStyle/>
        <a:p>
          <a:endParaRPr lang="en-GB"/>
        </a:p>
      </dgm:t>
    </dgm:pt>
    <dgm:pt modelId="{332A411D-8C8A-42F4-A0DE-D6003B40700B}" type="sibTrans" cxnId="{B438CA94-EE3A-4DE0-B0BE-966348F58EA7}">
      <dgm:prSet/>
      <dgm:spPr/>
      <dgm:t>
        <a:bodyPr/>
        <a:lstStyle/>
        <a:p>
          <a:endParaRPr lang="en-GB"/>
        </a:p>
      </dgm:t>
    </dgm:pt>
    <dgm:pt modelId="{A651A239-CE1B-4D16-A1EC-DC4AAF3796C3}">
      <dgm:prSet custT="1"/>
      <dgm:spPr/>
      <dgm:t>
        <a:bodyPr/>
        <a:lstStyle/>
        <a:p>
          <a:r>
            <a:rPr lang="en-US" sz="2000" dirty="0">
              <a:solidFill>
                <a:schemeClr val="tx1"/>
              </a:solidFill>
              <a:latin typeface="Arabic Typesetting" panose="03020402040406030203" pitchFamily="66" charset="-78"/>
              <a:cs typeface="Arabic Typesetting" panose="03020402040406030203" pitchFamily="66" charset="-78"/>
            </a:rPr>
            <a:t>Important for my future role as a therapist because it will help me understand clients’ needs and provide safe, person-</a:t>
          </a:r>
          <a:r>
            <a:rPr lang="en-US" sz="2000" dirty="0" err="1">
              <a:solidFill>
                <a:schemeClr val="tx1"/>
              </a:solidFill>
              <a:latin typeface="Arabic Typesetting" panose="03020402040406030203" pitchFamily="66" charset="-78"/>
              <a:cs typeface="Arabic Typesetting" panose="03020402040406030203" pitchFamily="66" charset="-78"/>
            </a:rPr>
            <a:t>centred</a:t>
          </a:r>
          <a:r>
            <a:rPr lang="en-US" sz="2000" dirty="0">
              <a:solidFill>
                <a:schemeClr val="tx1"/>
              </a:solidFill>
              <a:latin typeface="Arabic Typesetting" panose="03020402040406030203" pitchFamily="66" charset="-78"/>
              <a:cs typeface="Arabic Typesetting" panose="03020402040406030203" pitchFamily="66" charset="-78"/>
            </a:rPr>
            <a:t> support (Health and Care Professions Council, 2021; Health and Care Professions Council, 2024a).</a:t>
          </a:r>
          <a:endParaRPr lang="en-GB" sz="2000" dirty="0">
            <a:solidFill>
              <a:schemeClr val="tx1"/>
            </a:solidFill>
            <a:latin typeface="Arabic Typesetting" panose="03020402040406030203" pitchFamily="66" charset="-78"/>
            <a:cs typeface="Arabic Typesetting" panose="03020402040406030203" pitchFamily="66" charset="-78"/>
          </a:endParaRPr>
        </a:p>
      </dgm:t>
    </dgm:pt>
    <dgm:pt modelId="{18BF1583-C469-454D-A928-E13ADBB8F831}" type="parTrans" cxnId="{62966396-9B55-4555-B274-ECBF6A360352}">
      <dgm:prSet/>
      <dgm:spPr/>
      <dgm:t>
        <a:bodyPr/>
        <a:lstStyle/>
        <a:p>
          <a:endParaRPr lang="en-GB"/>
        </a:p>
      </dgm:t>
    </dgm:pt>
    <dgm:pt modelId="{7AF5008D-7DCF-4EFF-AA7A-0B67E2FF43EA}" type="sibTrans" cxnId="{62966396-9B55-4555-B274-ECBF6A360352}">
      <dgm:prSet/>
      <dgm:spPr/>
      <dgm:t>
        <a:bodyPr/>
        <a:lstStyle/>
        <a:p>
          <a:endParaRPr lang="en-GB"/>
        </a:p>
      </dgm:t>
    </dgm:pt>
    <dgm:pt modelId="{FEB4D292-964B-49E4-B03B-BE7FA6645BD7}">
      <dgm:prSet custT="1"/>
      <dgm:spPr/>
      <dgm:t>
        <a:bodyPr/>
        <a:lstStyle/>
        <a:p>
          <a:r>
            <a:rPr lang="en-US" sz="2000" dirty="0">
              <a:solidFill>
                <a:schemeClr val="tx1"/>
              </a:solidFill>
              <a:latin typeface="Arabic Typesetting" panose="03020402040406030203" pitchFamily="66" charset="-78"/>
              <a:cs typeface="Arabic Typesetting" panose="03020402040406030203" pitchFamily="66" charset="-78"/>
            </a:rPr>
            <a:t>Supports readiness for practice through safe and effective entry-level standards and reflective improvement (Health and Care Professions Council, 2023; Health and Care Professions Council, 2024b).</a:t>
          </a:r>
          <a:endParaRPr lang="en-GB" sz="2000" dirty="0">
            <a:solidFill>
              <a:schemeClr val="tx1"/>
            </a:solidFill>
            <a:latin typeface="Arabic Typesetting" panose="03020402040406030203" pitchFamily="66" charset="-78"/>
            <a:cs typeface="Arabic Typesetting" panose="03020402040406030203" pitchFamily="66" charset="-78"/>
          </a:endParaRPr>
        </a:p>
      </dgm:t>
    </dgm:pt>
    <dgm:pt modelId="{92F9DC5C-5EE6-4E56-A177-6F288C77CA1C}" type="parTrans" cxnId="{E65C0ADF-B0D1-4A84-BAB8-57D4F5977299}">
      <dgm:prSet/>
      <dgm:spPr/>
      <dgm:t>
        <a:bodyPr/>
        <a:lstStyle/>
        <a:p>
          <a:endParaRPr lang="en-GB"/>
        </a:p>
      </dgm:t>
    </dgm:pt>
    <dgm:pt modelId="{EA6A8242-6F72-4316-8834-D94127724703}" type="sibTrans" cxnId="{E65C0ADF-B0D1-4A84-BAB8-57D4F5977299}">
      <dgm:prSet/>
      <dgm:spPr/>
      <dgm:t>
        <a:bodyPr/>
        <a:lstStyle/>
        <a:p>
          <a:endParaRPr lang="en-GB"/>
        </a:p>
      </dgm:t>
    </dgm:pt>
    <dgm:pt modelId="{7FA5E5A6-7A01-4CD1-9041-8B467366F20F}">
      <dgm:prSet custT="1"/>
      <dgm:spPr/>
      <dgm:t>
        <a:bodyPr/>
        <a:lstStyle/>
        <a:p>
          <a:r>
            <a:rPr lang="en-US" sz="2000" dirty="0">
              <a:solidFill>
                <a:schemeClr val="tx1"/>
              </a:solidFill>
              <a:latin typeface="Arabic Typesetting" panose="03020402040406030203" pitchFamily="66" charset="-78"/>
              <a:cs typeface="Arabic Typesetting" panose="03020402040406030203" pitchFamily="66" charset="-78"/>
            </a:rPr>
            <a:t>Supports personal development and career planning through reflection and CPD (Health and Care Professions Council, 2017; Health and Care Professions Council, 2021).</a:t>
          </a:r>
          <a:endParaRPr lang="en-GB" sz="2000" dirty="0">
            <a:solidFill>
              <a:schemeClr val="tx1"/>
            </a:solidFill>
            <a:latin typeface="Arabic Typesetting" panose="03020402040406030203" pitchFamily="66" charset="-78"/>
            <a:cs typeface="Arabic Typesetting" panose="03020402040406030203" pitchFamily="66" charset="-78"/>
          </a:endParaRPr>
        </a:p>
      </dgm:t>
    </dgm:pt>
    <dgm:pt modelId="{5B57F505-B796-4477-9334-94EE201A8B66}" type="parTrans" cxnId="{92EB2DF7-E9C7-4C36-BF2A-EF1CFF4DAA76}">
      <dgm:prSet/>
      <dgm:spPr/>
      <dgm:t>
        <a:bodyPr/>
        <a:lstStyle/>
        <a:p>
          <a:endParaRPr lang="en-GB"/>
        </a:p>
      </dgm:t>
    </dgm:pt>
    <dgm:pt modelId="{3EB3898E-473B-4E2D-9472-76D5D20564B2}" type="sibTrans" cxnId="{92EB2DF7-E9C7-4C36-BF2A-EF1CFF4DAA76}">
      <dgm:prSet/>
      <dgm:spPr/>
      <dgm:t>
        <a:bodyPr/>
        <a:lstStyle/>
        <a:p>
          <a:endParaRPr lang="en-GB"/>
        </a:p>
      </dgm:t>
    </dgm:pt>
    <dgm:pt modelId="{D423B520-FE22-487C-B73D-393AB0B7271C}">
      <dgm:prSet custT="1"/>
      <dgm:spPr/>
      <dgm:t>
        <a:bodyPr/>
        <a:lstStyle/>
        <a:p>
          <a:r>
            <a:rPr lang="en-US" sz="2000" dirty="0">
              <a:solidFill>
                <a:schemeClr val="tx1"/>
              </a:solidFill>
              <a:latin typeface="Arabic Typesetting" panose="03020402040406030203" pitchFamily="66" charset="-78"/>
              <a:cs typeface="Arabic Typesetting" panose="03020402040406030203" pitchFamily="66" charset="-78"/>
            </a:rPr>
            <a:t>This is partly a strength for me, but also an area I want to continue developing not only professionally but also on personal level.</a:t>
          </a:r>
          <a:endParaRPr lang="en-GB" sz="2000" dirty="0">
            <a:solidFill>
              <a:schemeClr val="tx1"/>
            </a:solidFill>
            <a:latin typeface="Arabic Typesetting" panose="03020402040406030203" pitchFamily="66" charset="-78"/>
            <a:cs typeface="Arabic Typesetting" panose="03020402040406030203" pitchFamily="66" charset="-78"/>
          </a:endParaRPr>
        </a:p>
      </dgm:t>
    </dgm:pt>
    <dgm:pt modelId="{56FFF510-2958-4C3D-8802-FBA52B4322EC}" type="parTrans" cxnId="{A63B078C-4894-424F-B5F9-A7767F9FB5F3}">
      <dgm:prSet/>
      <dgm:spPr/>
      <dgm:t>
        <a:bodyPr/>
        <a:lstStyle/>
        <a:p>
          <a:endParaRPr lang="en-GB"/>
        </a:p>
      </dgm:t>
    </dgm:pt>
    <dgm:pt modelId="{C5D479D4-140F-4C2D-8740-1AF8C861EE60}" type="sibTrans" cxnId="{A63B078C-4894-424F-B5F9-A7767F9FB5F3}">
      <dgm:prSet/>
      <dgm:spPr/>
      <dgm:t>
        <a:bodyPr/>
        <a:lstStyle/>
        <a:p>
          <a:endParaRPr lang="en-GB"/>
        </a:p>
      </dgm:t>
    </dgm:pt>
    <dgm:pt modelId="{9D7FCA58-EB45-4E29-B2F8-BEC1C268C335}" type="pres">
      <dgm:prSet presAssocID="{03DF4550-9EF7-4CDA-848A-20E4E9E3FB0A}" presName="outerComposite" presStyleCnt="0">
        <dgm:presLayoutVars>
          <dgm:chMax val="5"/>
          <dgm:dir/>
          <dgm:resizeHandles val="exact"/>
        </dgm:presLayoutVars>
      </dgm:prSet>
      <dgm:spPr/>
    </dgm:pt>
    <dgm:pt modelId="{BBBCEF6E-4F36-406C-B865-FB277960E586}" type="pres">
      <dgm:prSet presAssocID="{03DF4550-9EF7-4CDA-848A-20E4E9E3FB0A}" presName="dummyMaxCanvas" presStyleCnt="0">
        <dgm:presLayoutVars/>
      </dgm:prSet>
      <dgm:spPr/>
    </dgm:pt>
    <dgm:pt modelId="{A664A5ED-D2DA-42DA-A25D-E71B06F64116}" type="pres">
      <dgm:prSet presAssocID="{03DF4550-9EF7-4CDA-848A-20E4E9E3FB0A}" presName="FiveNodes_1" presStyleLbl="node1" presStyleIdx="0" presStyleCnt="5">
        <dgm:presLayoutVars>
          <dgm:bulletEnabled val="1"/>
        </dgm:presLayoutVars>
      </dgm:prSet>
      <dgm:spPr/>
    </dgm:pt>
    <dgm:pt modelId="{D504B9CB-AA54-4141-8084-C720E050A882}" type="pres">
      <dgm:prSet presAssocID="{03DF4550-9EF7-4CDA-848A-20E4E9E3FB0A}" presName="FiveNodes_2" presStyleLbl="node1" presStyleIdx="1" presStyleCnt="5">
        <dgm:presLayoutVars>
          <dgm:bulletEnabled val="1"/>
        </dgm:presLayoutVars>
      </dgm:prSet>
      <dgm:spPr/>
    </dgm:pt>
    <dgm:pt modelId="{BC98592A-80E1-4EFB-86DE-2F4EFBE9B7C2}" type="pres">
      <dgm:prSet presAssocID="{03DF4550-9EF7-4CDA-848A-20E4E9E3FB0A}" presName="FiveNodes_3" presStyleLbl="node1" presStyleIdx="2" presStyleCnt="5">
        <dgm:presLayoutVars>
          <dgm:bulletEnabled val="1"/>
        </dgm:presLayoutVars>
      </dgm:prSet>
      <dgm:spPr/>
    </dgm:pt>
    <dgm:pt modelId="{AC07E989-C8E1-4F7B-8144-CCD8059C94A1}" type="pres">
      <dgm:prSet presAssocID="{03DF4550-9EF7-4CDA-848A-20E4E9E3FB0A}" presName="FiveNodes_4" presStyleLbl="node1" presStyleIdx="3" presStyleCnt="5">
        <dgm:presLayoutVars>
          <dgm:bulletEnabled val="1"/>
        </dgm:presLayoutVars>
      </dgm:prSet>
      <dgm:spPr/>
    </dgm:pt>
    <dgm:pt modelId="{736972B0-267D-4E0D-BC35-5198B2C91E42}" type="pres">
      <dgm:prSet presAssocID="{03DF4550-9EF7-4CDA-848A-20E4E9E3FB0A}" presName="FiveNodes_5" presStyleLbl="node1" presStyleIdx="4" presStyleCnt="5">
        <dgm:presLayoutVars>
          <dgm:bulletEnabled val="1"/>
        </dgm:presLayoutVars>
      </dgm:prSet>
      <dgm:spPr/>
    </dgm:pt>
    <dgm:pt modelId="{05AA5571-A09F-428D-9262-8E0CA65D0339}" type="pres">
      <dgm:prSet presAssocID="{03DF4550-9EF7-4CDA-848A-20E4E9E3FB0A}" presName="FiveConn_1-2" presStyleLbl="fgAccFollowNode1" presStyleIdx="0" presStyleCnt="4">
        <dgm:presLayoutVars>
          <dgm:bulletEnabled val="1"/>
        </dgm:presLayoutVars>
      </dgm:prSet>
      <dgm:spPr/>
    </dgm:pt>
    <dgm:pt modelId="{1D1D20ED-E485-4AEC-8121-C473B34A57E8}" type="pres">
      <dgm:prSet presAssocID="{03DF4550-9EF7-4CDA-848A-20E4E9E3FB0A}" presName="FiveConn_2-3" presStyleLbl="fgAccFollowNode1" presStyleIdx="1" presStyleCnt="4">
        <dgm:presLayoutVars>
          <dgm:bulletEnabled val="1"/>
        </dgm:presLayoutVars>
      </dgm:prSet>
      <dgm:spPr/>
    </dgm:pt>
    <dgm:pt modelId="{9E4D3F70-EE9A-4FAE-9ECD-149108D36D2C}" type="pres">
      <dgm:prSet presAssocID="{03DF4550-9EF7-4CDA-848A-20E4E9E3FB0A}" presName="FiveConn_3-4" presStyleLbl="fgAccFollowNode1" presStyleIdx="2" presStyleCnt="4">
        <dgm:presLayoutVars>
          <dgm:bulletEnabled val="1"/>
        </dgm:presLayoutVars>
      </dgm:prSet>
      <dgm:spPr/>
    </dgm:pt>
    <dgm:pt modelId="{9C377A13-3305-4D06-8A6C-24C31B09A8B8}" type="pres">
      <dgm:prSet presAssocID="{03DF4550-9EF7-4CDA-848A-20E4E9E3FB0A}" presName="FiveConn_4-5" presStyleLbl="fgAccFollowNode1" presStyleIdx="3" presStyleCnt="4">
        <dgm:presLayoutVars>
          <dgm:bulletEnabled val="1"/>
        </dgm:presLayoutVars>
      </dgm:prSet>
      <dgm:spPr/>
    </dgm:pt>
    <dgm:pt modelId="{1AE1F9E7-10BE-4740-AFD3-656F531E4E2F}" type="pres">
      <dgm:prSet presAssocID="{03DF4550-9EF7-4CDA-848A-20E4E9E3FB0A}" presName="FiveNodes_1_text" presStyleLbl="node1" presStyleIdx="4" presStyleCnt="5">
        <dgm:presLayoutVars>
          <dgm:bulletEnabled val="1"/>
        </dgm:presLayoutVars>
      </dgm:prSet>
      <dgm:spPr/>
    </dgm:pt>
    <dgm:pt modelId="{5D4D8B22-13BE-4534-B5C0-CD6E913F49CC}" type="pres">
      <dgm:prSet presAssocID="{03DF4550-9EF7-4CDA-848A-20E4E9E3FB0A}" presName="FiveNodes_2_text" presStyleLbl="node1" presStyleIdx="4" presStyleCnt="5">
        <dgm:presLayoutVars>
          <dgm:bulletEnabled val="1"/>
        </dgm:presLayoutVars>
      </dgm:prSet>
      <dgm:spPr/>
    </dgm:pt>
    <dgm:pt modelId="{DAFEB99C-19C2-4455-8EA3-B59AAB2223E7}" type="pres">
      <dgm:prSet presAssocID="{03DF4550-9EF7-4CDA-848A-20E4E9E3FB0A}" presName="FiveNodes_3_text" presStyleLbl="node1" presStyleIdx="4" presStyleCnt="5">
        <dgm:presLayoutVars>
          <dgm:bulletEnabled val="1"/>
        </dgm:presLayoutVars>
      </dgm:prSet>
      <dgm:spPr/>
    </dgm:pt>
    <dgm:pt modelId="{F7A385ED-4FCC-42D3-A001-C59A8F5A31EB}" type="pres">
      <dgm:prSet presAssocID="{03DF4550-9EF7-4CDA-848A-20E4E9E3FB0A}" presName="FiveNodes_4_text" presStyleLbl="node1" presStyleIdx="4" presStyleCnt="5">
        <dgm:presLayoutVars>
          <dgm:bulletEnabled val="1"/>
        </dgm:presLayoutVars>
      </dgm:prSet>
      <dgm:spPr/>
    </dgm:pt>
    <dgm:pt modelId="{FE597DC0-8B94-47DF-A4FD-CFC505CD54F8}" type="pres">
      <dgm:prSet presAssocID="{03DF4550-9EF7-4CDA-848A-20E4E9E3FB0A}" presName="FiveNodes_5_text" presStyleLbl="node1" presStyleIdx="4" presStyleCnt="5">
        <dgm:presLayoutVars>
          <dgm:bulletEnabled val="1"/>
        </dgm:presLayoutVars>
      </dgm:prSet>
      <dgm:spPr/>
    </dgm:pt>
  </dgm:ptLst>
  <dgm:cxnLst>
    <dgm:cxn modelId="{2A38590B-F566-416B-82A4-0F89BE459F8A}" type="presOf" srcId="{7FA5E5A6-7A01-4CD1-9041-8B467366F20F}" destId="{AC07E989-C8E1-4F7B-8144-CCD8059C94A1}" srcOrd="0" destOrd="0" presId="urn:microsoft.com/office/officeart/2005/8/layout/vProcess5"/>
    <dgm:cxn modelId="{80562A14-B393-4E09-AC72-41EACBBC0E96}" type="presOf" srcId="{A651A239-CE1B-4D16-A1EC-DC4AAF3796C3}" destId="{D504B9CB-AA54-4141-8084-C720E050A882}" srcOrd="0" destOrd="0" presId="urn:microsoft.com/office/officeart/2005/8/layout/vProcess5"/>
    <dgm:cxn modelId="{A02F1026-3F1F-4B58-8EA6-4BB44A5D2FBA}" type="presOf" srcId="{D423B520-FE22-487C-B73D-393AB0B7271C}" destId="{736972B0-267D-4E0D-BC35-5198B2C91E42}" srcOrd="0" destOrd="0" presId="urn:microsoft.com/office/officeart/2005/8/layout/vProcess5"/>
    <dgm:cxn modelId="{871BD83A-FE8B-474A-9FE2-064496E20799}" type="presOf" srcId="{FEB4D292-964B-49E4-B03B-BE7FA6645BD7}" destId="{DAFEB99C-19C2-4455-8EA3-B59AAB2223E7}" srcOrd="1" destOrd="0" presId="urn:microsoft.com/office/officeart/2005/8/layout/vProcess5"/>
    <dgm:cxn modelId="{C3C7D65E-1684-4E7E-B814-C6C873E6F576}" type="presOf" srcId="{CD653DFF-EF12-441D-A477-9EA0EC4D4405}" destId="{1AE1F9E7-10BE-4740-AFD3-656F531E4E2F}" srcOrd="1" destOrd="0" presId="urn:microsoft.com/office/officeart/2005/8/layout/vProcess5"/>
    <dgm:cxn modelId="{D159A062-9DB2-433A-9532-A5D660CC081F}" type="presOf" srcId="{03DF4550-9EF7-4CDA-848A-20E4E9E3FB0A}" destId="{9D7FCA58-EB45-4E29-B2F8-BEC1C268C335}" srcOrd="0" destOrd="0" presId="urn:microsoft.com/office/officeart/2005/8/layout/vProcess5"/>
    <dgm:cxn modelId="{9218C04A-B378-4F07-A3C9-5A36D363A8DB}" type="presOf" srcId="{7AF5008D-7DCF-4EFF-AA7A-0B67E2FF43EA}" destId="{1D1D20ED-E485-4AEC-8121-C473B34A57E8}" srcOrd="0" destOrd="0" presId="urn:microsoft.com/office/officeart/2005/8/layout/vProcess5"/>
    <dgm:cxn modelId="{A150816F-E58D-46AA-8F3D-E3AF2DB0622E}" type="presOf" srcId="{EA6A8242-6F72-4316-8834-D94127724703}" destId="{9E4D3F70-EE9A-4FAE-9ECD-149108D36D2C}" srcOrd="0" destOrd="0" presId="urn:microsoft.com/office/officeart/2005/8/layout/vProcess5"/>
    <dgm:cxn modelId="{A63B078C-4894-424F-B5F9-A7767F9FB5F3}" srcId="{03DF4550-9EF7-4CDA-848A-20E4E9E3FB0A}" destId="{D423B520-FE22-487C-B73D-393AB0B7271C}" srcOrd="4" destOrd="0" parTransId="{56FFF510-2958-4C3D-8802-FBA52B4322EC}" sibTransId="{C5D479D4-140F-4C2D-8740-1AF8C861EE60}"/>
    <dgm:cxn modelId="{B438CA94-EE3A-4DE0-B0BE-966348F58EA7}" srcId="{03DF4550-9EF7-4CDA-848A-20E4E9E3FB0A}" destId="{CD653DFF-EF12-441D-A477-9EA0EC4D4405}" srcOrd="0" destOrd="0" parTransId="{4B500E10-A28E-4091-B081-49F7151C3D6A}" sibTransId="{332A411D-8C8A-42F4-A0DE-D6003B40700B}"/>
    <dgm:cxn modelId="{62966396-9B55-4555-B274-ECBF6A360352}" srcId="{03DF4550-9EF7-4CDA-848A-20E4E9E3FB0A}" destId="{A651A239-CE1B-4D16-A1EC-DC4AAF3796C3}" srcOrd="1" destOrd="0" parTransId="{18BF1583-C469-454D-A928-E13ADBB8F831}" sibTransId="{7AF5008D-7DCF-4EFF-AA7A-0B67E2FF43EA}"/>
    <dgm:cxn modelId="{994D2A9F-94CB-453D-B4DC-48256D12CC40}" type="presOf" srcId="{7FA5E5A6-7A01-4CD1-9041-8B467366F20F}" destId="{F7A385ED-4FCC-42D3-A001-C59A8F5A31EB}" srcOrd="1" destOrd="0" presId="urn:microsoft.com/office/officeart/2005/8/layout/vProcess5"/>
    <dgm:cxn modelId="{53CEDEB1-A80D-4FC3-BF31-CC9C2569C6D4}" type="presOf" srcId="{3EB3898E-473B-4E2D-9472-76D5D20564B2}" destId="{9C377A13-3305-4D06-8A6C-24C31B09A8B8}" srcOrd="0" destOrd="0" presId="urn:microsoft.com/office/officeart/2005/8/layout/vProcess5"/>
    <dgm:cxn modelId="{6F49BCD4-D968-42DC-B1A1-589C27589142}" type="presOf" srcId="{FEB4D292-964B-49E4-B03B-BE7FA6645BD7}" destId="{BC98592A-80E1-4EFB-86DE-2F4EFBE9B7C2}" srcOrd="0" destOrd="0" presId="urn:microsoft.com/office/officeart/2005/8/layout/vProcess5"/>
    <dgm:cxn modelId="{E65C0ADF-B0D1-4A84-BAB8-57D4F5977299}" srcId="{03DF4550-9EF7-4CDA-848A-20E4E9E3FB0A}" destId="{FEB4D292-964B-49E4-B03B-BE7FA6645BD7}" srcOrd="2" destOrd="0" parTransId="{92F9DC5C-5EE6-4E56-A177-6F288C77CA1C}" sibTransId="{EA6A8242-6F72-4316-8834-D94127724703}"/>
    <dgm:cxn modelId="{EF8D0EE3-8C35-49C3-82BA-F12633E4A2E1}" type="presOf" srcId="{A651A239-CE1B-4D16-A1EC-DC4AAF3796C3}" destId="{5D4D8B22-13BE-4534-B5C0-CD6E913F49CC}" srcOrd="1" destOrd="0" presId="urn:microsoft.com/office/officeart/2005/8/layout/vProcess5"/>
    <dgm:cxn modelId="{F16AFEE5-FACE-4BC1-95A3-B9E35BD4AD89}" type="presOf" srcId="{CD653DFF-EF12-441D-A477-9EA0EC4D4405}" destId="{A664A5ED-D2DA-42DA-A25D-E71B06F64116}" srcOrd="0" destOrd="0" presId="urn:microsoft.com/office/officeart/2005/8/layout/vProcess5"/>
    <dgm:cxn modelId="{3372CEEA-01D5-4A77-A4A8-1BC1B1C25FD2}" type="presOf" srcId="{D423B520-FE22-487C-B73D-393AB0B7271C}" destId="{FE597DC0-8B94-47DF-A4FD-CFC505CD54F8}" srcOrd="1" destOrd="0" presId="urn:microsoft.com/office/officeart/2005/8/layout/vProcess5"/>
    <dgm:cxn modelId="{92EB2DF7-E9C7-4C36-BF2A-EF1CFF4DAA76}" srcId="{03DF4550-9EF7-4CDA-848A-20E4E9E3FB0A}" destId="{7FA5E5A6-7A01-4CD1-9041-8B467366F20F}" srcOrd="3" destOrd="0" parTransId="{5B57F505-B796-4477-9334-94EE201A8B66}" sibTransId="{3EB3898E-473B-4E2D-9472-76D5D20564B2}"/>
    <dgm:cxn modelId="{6B2DABFE-133F-42EE-A08E-814F3A202611}" type="presOf" srcId="{332A411D-8C8A-42F4-A0DE-D6003B40700B}" destId="{05AA5571-A09F-428D-9262-8E0CA65D0339}" srcOrd="0" destOrd="0" presId="urn:microsoft.com/office/officeart/2005/8/layout/vProcess5"/>
    <dgm:cxn modelId="{9B6FD95B-5AF7-40B0-8791-C7A389133053}" type="presParOf" srcId="{9D7FCA58-EB45-4E29-B2F8-BEC1C268C335}" destId="{BBBCEF6E-4F36-406C-B865-FB277960E586}" srcOrd="0" destOrd="0" presId="urn:microsoft.com/office/officeart/2005/8/layout/vProcess5"/>
    <dgm:cxn modelId="{E5DBD910-0BDD-4499-8244-7038948C7881}" type="presParOf" srcId="{9D7FCA58-EB45-4E29-B2F8-BEC1C268C335}" destId="{A664A5ED-D2DA-42DA-A25D-E71B06F64116}" srcOrd="1" destOrd="0" presId="urn:microsoft.com/office/officeart/2005/8/layout/vProcess5"/>
    <dgm:cxn modelId="{FC2EDEEC-6612-4149-9F8A-089F7C18E3D0}" type="presParOf" srcId="{9D7FCA58-EB45-4E29-B2F8-BEC1C268C335}" destId="{D504B9CB-AA54-4141-8084-C720E050A882}" srcOrd="2" destOrd="0" presId="urn:microsoft.com/office/officeart/2005/8/layout/vProcess5"/>
    <dgm:cxn modelId="{E2A24D0E-E9FD-4C21-9341-DC316EC6DC52}" type="presParOf" srcId="{9D7FCA58-EB45-4E29-B2F8-BEC1C268C335}" destId="{BC98592A-80E1-4EFB-86DE-2F4EFBE9B7C2}" srcOrd="3" destOrd="0" presId="urn:microsoft.com/office/officeart/2005/8/layout/vProcess5"/>
    <dgm:cxn modelId="{25DBC04A-29A3-496B-B035-6F207073005A}" type="presParOf" srcId="{9D7FCA58-EB45-4E29-B2F8-BEC1C268C335}" destId="{AC07E989-C8E1-4F7B-8144-CCD8059C94A1}" srcOrd="4" destOrd="0" presId="urn:microsoft.com/office/officeart/2005/8/layout/vProcess5"/>
    <dgm:cxn modelId="{845C5F31-3D53-4B48-BF22-15F635634F1F}" type="presParOf" srcId="{9D7FCA58-EB45-4E29-B2F8-BEC1C268C335}" destId="{736972B0-267D-4E0D-BC35-5198B2C91E42}" srcOrd="5" destOrd="0" presId="urn:microsoft.com/office/officeart/2005/8/layout/vProcess5"/>
    <dgm:cxn modelId="{CE7947EA-DF02-41A9-A58D-F0A8992283FA}" type="presParOf" srcId="{9D7FCA58-EB45-4E29-B2F8-BEC1C268C335}" destId="{05AA5571-A09F-428D-9262-8E0CA65D0339}" srcOrd="6" destOrd="0" presId="urn:microsoft.com/office/officeart/2005/8/layout/vProcess5"/>
    <dgm:cxn modelId="{96E42553-B9A3-4A16-93DD-0FAFD2F82ECF}" type="presParOf" srcId="{9D7FCA58-EB45-4E29-B2F8-BEC1C268C335}" destId="{1D1D20ED-E485-4AEC-8121-C473B34A57E8}" srcOrd="7" destOrd="0" presId="urn:microsoft.com/office/officeart/2005/8/layout/vProcess5"/>
    <dgm:cxn modelId="{1146705F-874D-4B0A-BD9E-95F0C7F6D0F1}" type="presParOf" srcId="{9D7FCA58-EB45-4E29-B2F8-BEC1C268C335}" destId="{9E4D3F70-EE9A-4FAE-9ECD-149108D36D2C}" srcOrd="8" destOrd="0" presId="urn:microsoft.com/office/officeart/2005/8/layout/vProcess5"/>
    <dgm:cxn modelId="{BC3674A1-7C2C-47CF-BC55-A33B70B7FB08}" type="presParOf" srcId="{9D7FCA58-EB45-4E29-B2F8-BEC1C268C335}" destId="{9C377A13-3305-4D06-8A6C-24C31B09A8B8}" srcOrd="9" destOrd="0" presId="urn:microsoft.com/office/officeart/2005/8/layout/vProcess5"/>
    <dgm:cxn modelId="{E58DD8E2-81E4-427C-A883-25E06AF3DD15}" type="presParOf" srcId="{9D7FCA58-EB45-4E29-B2F8-BEC1C268C335}" destId="{1AE1F9E7-10BE-4740-AFD3-656F531E4E2F}" srcOrd="10" destOrd="0" presId="urn:microsoft.com/office/officeart/2005/8/layout/vProcess5"/>
    <dgm:cxn modelId="{8F564931-EC29-449B-AF59-ABE5D72542F3}" type="presParOf" srcId="{9D7FCA58-EB45-4E29-B2F8-BEC1C268C335}" destId="{5D4D8B22-13BE-4534-B5C0-CD6E913F49CC}" srcOrd="11" destOrd="0" presId="urn:microsoft.com/office/officeart/2005/8/layout/vProcess5"/>
    <dgm:cxn modelId="{2C292CD9-E57B-4E20-92FA-DEDE999DBD39}" type="presParOf" srcId="{9D7FCA58-EB45-4E29-B2F8-BEC1C268C335}" destId="{DAFEB99C-19C2-4455-8EA3-B59AAB2223E7}" srcOrd="12" destOrd="0" presId="urn:microsoft.com/office/officeart/2005/8/layout/vProcess5"/>
    <dgm:cxn modelId="{B7B37E90-B497-4BBF-9296-02EA88AE4C02}" type="presParOf" srcId="{9D7FCA58-EB45-4E29-B2F8-BEC1C268C335}" destId="{F7A385ED-4FCC-42D3-A001-C59A8F5A31EB}" srcOrd="13" destOrd="0" presId="urn:microsoft.com/office/officeart/2005/8/layout/vProcess5"/>
    <dgm:cxn modelId="{D271DD95-71D9-4825-97B0-F687A0CE95EF}" type="presParOf" srcId="{9D7FCA58-EB45-4E29-B2F8-BEC1C268C335}" destId="{FE597DC0-8B94-47DF-A4FD-CFC505CD54F8}"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8282C00-BE5B-4990-BAFE-9BD339B10E30}" type="doc">
      <dgm:prSet loTypeId="urn:microsoft.com/office/officeart/2005/8/layout/hList6" loCatId="list" qsTypeId="urn:microsoft.com/office/officeart/2005/8/quickstyle/3d7" qsCatId="3D" csTypeId="urn:microsoft.com/office/officeart/2005/8/colors/colorful5" csCatId="colorful"/>
      <dgm:spPr/>
      <dgm:t>
        <a:bodyPr/>
        <a:lstStyle/>
        <a:p>
          <a:endParaRPr lang="en-GB"/>
        </a:p>
      </dgm:t>
    </dgm:pt>
    <dgm:pt modelId="{64DF90E1-F2F3-4FD3-8DAC-30C35D522F8E}">
      <dgm:prSet custT="1"/>
      <dgm:spPr/>
      <dgm:t>
        <a:bodyPr/>
        <a:lstStyle/>
        <a:p>
          <a:r>
            <a:rPr lang="en-US" sz="2400">
              <a:latin typeface="Arabic Typesetting" panose="03020402040406030203" pitchFamily="66" charset="-78"/>
              <a:cs typeface="Arabic Typesetting" panose="03020402040406030203" pitchFamily="66" charset="-78"/>
            </a:rPr>
            <a:t>In conclusion, critical thinking is a vital skill in health and social care.</a:t>
          </a:r>
          <a:endParaRPr lang="en-GB" sz="2400" dirty="0">
            <a:latin typeface="Arabic Typesetting" panose="03020402040406030203" pitchFamily="66" charset="-78"/>
            <a:cs typeface="Arabic Typesetting" panose="03020402040406030203" pitchFamily="66" charset="-78"/>
          </a:endParaRPr>
        </a:p>
      </dgm:t>
    </dgm:pt>
    <dgm:pt modelId="{B0A856DC-D565-4268-8C6C-41E036442CAA}" type="parTrans" cxnId="{D160C100-6FA5-4B2A-80B3-83244705ADB8}">
      <dgm:prSet/>
      <dgm:spPr/>
      <dgm:t>
        <a:bodyPr/>
        <a:lstStyle/>
        <a:p>
          <a:endParaRPr lang="en-GB"/>
        </a:p>
      </dgm:t>
    </dgm:pt>
    <dgm:pt modelId="{527332BC-583A-486D-8F2F-DF6BF187A14D}" type="sibTrans" cxnId="{D160C100-6FA5-4B2A-80B3-83244705ADB8}">
      <dgm:prSet/>
      <dgm:spPr/>
      <dgm:t>
        <a:bodyPr/>
        <a:lstStyle/>
        <a:p>
          <a:endParaRPr lang="en-GB"/>
        </a:p>
      </dgm:t>
    </dgm:pt>
    <dgm:pt modelId="{2DA61BC8-8959-4950-B422-1C0F2FA69EB6}">
      <dgm:prSet custT="1"/>
      <dgm:spPr/>
      <dgm:t>
        <a:bodyPr/>
        <a:lstStyle/>
        <a:p>
          <a:r>
            <a:rPr lang="en-US" sz="2400">
              <a:latin typeface="Arabic Typesetting" panose="03020402040406030203" pitchFamily="66" charset="-78"/>
              <a:cs typeface="Arabic Typesetting" panose="03020402040406030203" pitchFamily="66" charset="-78"/>
            </a:rPr>
            <a:t>This presentation has shown that critical thinking is important not only in theory, but also in real practice, reflection and future career development.</a:t>
          </a:r>
          <a:endParaRPr lang="en-GB" sz="2400" dirty="0">
            <a:latin typeface="Arabic Typesetting" panose="03020402040406030203" pitchFamily="66" charset="-78"/>
            <a:cs typeface="Arabic Typesetting" panose="03020402040406030203" pitchFamily="66" charset="-78"/>
          </a:endParaRPr>
        </a:p>
      </dgm:t>
    </dgm:pt>
    <dgm:pt modelId="{056DD1A9-2261-4EF6-AC0A-DD089F553CD8}" type="parTrans" cxnId="{23D69BCC-C0CF-4FBA-AE06-47A116F00B4C}">
      <dgm:prSet/>
      <dgm:spPr/>
      <dgm:t>
        <a:bodyPr/>
        <a:lstStyle/>
        <a:p>
          <a:endParaRPr lang="en-GB"/>
        </a:p>
      </dgm:t>
    </dgm:pt>
    <dgm:pt modelId="{6B7D6396-04B2-48A7-9F9B-A02DF66ADEB3}" type="sibTrans" cxnId="{23D69BCC-C0CF-4FBA-AE06-47A116F00B4C}">
      <dgm:prSet/>
      <dgm:spPr/>
      <dgm:t>
        <a:bodyPr/>
        <a:lstStyle/>
        <a:p>
          <a:endParaRPr lang="en-GB"/>
        </a:p>
      </dgm:t>
    </dgm:pt>
    <dgm:pt modelId="{84A3EC36-EA13-48B8-8B79-152724910E7F}">
      <dgm:prSet custT="1"/>
      <dgm:spPr/>
      <dgm:t>
        <a:bodyPr/>
        <a:lstStyle/>
        <a:p>
          <a:r>
            <a:rPr lang="en-US" sz="2400">
              <a:latin typeface="Arabic Typesetting" panose="03020402040406030203" pitchFamily="66" charset="-78"/>
              <a:cs typeface="Arabic Typesetting" panose="03020402040406030203" pitchFamily="66" charset="-78"/>
            </a:rPr>
            <a:t>Gibbs’ Reflective Cycle shows how critical thinking can be developed through reflection, analysis and learning from experience.</a:t>
          </a:r>
          <a:endParaRPr lang="en-GB" sz="2400" dirty="0">
            <a:latin typeface="Arabic Typesetting" panose="03020402040406030203" pitchFamily="66" charset="-78"/>
            <a:cs typeface="Arabic Typesetting" panose="03020402040406030203" pitchFamily="66" charset="-78"/>
          </a:endParaRPr>
        </a:p>
      </dgm:t>
    </dgm:pt>
    <dgm:pt modelId="{B0BABC53-5F0E-4EB2-A36B-1DBB1A97C09B}" type="parTrans" cxnId="{E00D4D84-509B-418A-B5C2-2A5C07250F29}">
      <dgm:prSet/>
      <dgm:spPr/>
      <dgm:t>
        <a:bodyPr/>
        <a:lstStyle/>
        <a:p>
          <a:endParaRPr lang="en-GB"/>
        </a:p>
      </dgm:t>
    </dgm:pt>
    <dgm:pt modelId="{1FB5FD05-B700-4D6E-96DC-A74411CF2D49}" type="sibTrans" cxnId="{E00D4D84-509B-418A-B5C2-2A5C07250F29}">
      <dgm:prSet/>
      <dgm:spPr/>
      <dgm:t>
        <a:bodyPr/>
        <a:lstStyle/>
        <a:p>
          <a:endParaRPr lang="en-GB"/>
        </a:p>
      </dgm:t>
    </dgm:pt>
    <dgm:pt modelId="{6CE6CEC1-65DA-435A-A928-A580C660F354}">
      <dgm:prSet custT="1"/>
      <dgm:spPr/>
      <dgm:t>
        <a:bodyPr/>
        <a:lstStyle/>
        <a:p>
          <a:r>
            <a:rPr lang="en-US" sz="2400">
              <a:latin typeface="Arabic Typesetting" panose="03020402040406030203" pitchFamily="66" charset="-78"/>
              <a:cs typeface="Arabic Typesetting" panose="03020402040406030203" pitchFamily="66" charset="-78"/>
            </a:rPr>
            <a:t>It supports safe and effective practice, improves decision making and helps professionals provide person-centred care.</a:t>
          </a:r>
          <a:endParaRPr lang="en-GB" sz="2400" dirty="0">
            <a:latin typeface="Arabic Typesetting" panose="03020402040406030203" pitchFamily="66" charset="-78"/>
            <a:cs typeface="Arabic Typesetting" panose="03020402040406030203" pitchFamily="66" charset="-78"/>
          </a:endParaRPr>
        </a:p>
      </dgm:t>
    </dgm:pt>
    <dgm:pt modelId="{487E8226-38D9-4900-905C-961DA09A0B19}" type="parTrans" cxnId="{FB6082E8-04D9-48C4-9619-F3074E88832B}">
      <dgm:prSet/>
      <dgm:spPr/>
      <dgm:t>
        <a:bodyPr/>
        <a:lstStyle/>
        <a:p>
          <a:endParaRPr lang="en-GB"/>
        </a:p>
      </dgm:t>
    </dgm:pt>
    <dgm:pt modelId="{640CF59D-9502-41D6-995D-747E9BC200A0}" type="sibTrans" cxnId="{FB6082E8-04D9-48C4-9619-F3074E88832B}">
      <dgm:prSet/>
      <dgm:spPr/>
      <dgm:t>
        <a:bodyPr/>
        <a:lstStyle/>
        <a:p>
          <a:endParaRPr lang="en-GB"/>
        </a:p>
      </dgm:t>
    </dgm:pt>
    <dgm:pt modelId="{A4ECFA6B-5D99-4030-83FC-A519403EA635}">
      <dgm:prSet custT="1"/>
      <dgm:spPr/>
      <dgm:t>
        <a:bodyPr/>
        <a:lstStyle/>
        <a:p>
          <a:r>
            <a:rPr lang="en-US" sz="2400">
              <a:latin typeface="Arabic Typesetting" panose="03020402040406030203" pitchFamily="66" charset="-78"/>
              <a:cs typeface="Arabic Typesetting" panose="03020402040406030203" pitchFamily="66" charset="-78"/>
            </a:rPr>
            <a:t>As a future therapist, I believe this skill will help me understand clients more effectively and respond to their needs in a safe, thoughtful and professional way.</a:t>
          </a:r>
          <a:endParaRPr lang="en-GB" sz="2400" dirty="0">
            <a:latin typeface="Arabic Typesetting" panose="03020402040406030203" pitchFamily="66" charset="-78"/>
            <a:cs typeface="Arabic Typesetting" panose="03020402040406030203" pitchFamily="66" charset="-78"/>
          </a:endParaRPr>
        </a:p>
      </dgm:t>
    </dgm:pt>
    <dgm:pt modelId="{EC07F15E-348A-4146-97C7-AFBFD705B819}" type="parTrans" cxnId="{199F9B65-8515-45CC-8617-B7B19D0475A7}">
      <dgm:prSet/>
      <dgm:spPr/>
      <dgm:t>
        <a:bodyPr/>
        <a:lstStyle/>
        <a:p>
          <a:endParaRPr lang="en-GB"/>
        </a:p>
      </dgm:t>
    </dgm:pt>
    <dgm:pt modelId="{ED15BFF9-05E8-4F99-9968-5765EE7A0762}" type="sibTrans" cxnId="{199F9B65-8515-45CC-8617-B7B19D0475A7}">
      <dgm:prSet/>
      <dgm:spPr/>
      <dgm:t>
        <a:bodyPr/>
        <a:lstStyle/>
        <a:p>
          <a:endParaRPr lang="en-GB"/>
        </a:p>
      </dgm:t>
    </dgm:pt>
    <dgm:pt modelId="{1B90D048-DCBA-4B01-99E6-921A1CF047C6}" type="pres">
      <dgm:prSet presAssocID="{78282C00-BE5B-4990-BAFE-9BD339B10E30}" presName="Name0" presStyleCnt="0">
        <dgm:presLayoutVars>
          <dgm:dir/>
          <dgm:resizeHandles val="exact"/>
        </dgm:presLayoutVars>
      </dgm:prSet>
      <dgm:spPr/>
    </dgm:pt>
    <dgm:pt modelId="{9856D59D-A08E-404A-A63D-9269AC1CAB47}" type="pres">
      <dgm:prSet presAssocID="{64DF90E1-F2F3-4FD3-8DAC-30C35D522F8E}" presName="node" presStyleLbl="node1" presStyleIdx="0" presStyleCnt="5">
        <dgm:presLayoutVars>
          <dgm:bulletEnabled val="1"/>
        </dgm:presLayoutVars>
      </dgm:prSet>
      <dgm:spPr/>
    </dgm:pt>
    <dgm:pt modelId="{4AE8CFAB-E4F2-481C-BE8F-B1640A5D6B6B}" type="pres">
      <dgm:prSet presAssocID="{527332BC-583A-486D-8F2F-DF6BF187A14D}" presName="sibTrans" presStyleCnt="0"/>
      <dgm:spPr/>
    </dgm:pt>
    <dgm:pt modelId="{797F1756-7A37-4902-9094-D5F9E70422BF}" type="pres">
      <dgm:prSet presAssocID="{2DA61BC8-8959-4950-B422-1C0F2FA69EB6}" presName="node" presStyleLbl="node1" presStyleIdx="1" presStyleCnt="5">
        <dgm:presLayoutVars>
          <dgm:bulletEnabled val="1"/>
        </dgm:presLayoutVars>
      </dgm:prSet>
      <dgm:spPr/>
    </dgm:pt>
    <dgm:pt modelId="{F98FF39E-2A0E-4728-9C78-95677DC4A20C}" type="pres">
      <dgm:prSet presAssocID="{6B7D6396-04B2-48A7-9F9B-A02DF66ADEB3}" presName="sibTrans" presStyleCnt="0"/>
      <dgm:spPr/>
    </dgm:pt>
    <dgm:pt modelId="{81D628C6-2633-43D3-A559-AAA2FFCF55DF}" type="pres">
      <dgm:prSet presAssocID="{84A3EC36-EA13-48B8-8B79-152724910E7F}" presName="node" presStyleLbl="node1" presStyleIdx="2" presStyleCnt="5">
        <dgm:presLayoutVars>
          <dgm:bulletEnabled val="1"/>
        </dgm:presLayoutVars>
      </dgm:prSet>
      <dgm:spPr/>
    </dgm:pt>
    <dgm:pt modelId="{3F657306-B138-463F-9298-CBB698625AB1}" type="pres">
      <dgm:prSet presAssocID="{1FB5FD05-B700-4D6E-96DC-A74411CF2D49}" presName="sibTrans" presStyleCnt="0"/>
      <dgm:spPr/>
    </dgm:pt>
    <dgm:pt modelId="{9F0ACED2-5097-44FF-A9D0-E1E471C4335B}" type="pres">
      <dgm:prSet presAssocID="{6CE6CEC1-65DA-435A-A928-A580C660F354}" presName="node" presStyleLbl="node1" presStyleIdx="3" presStyleCnt="5">
        <dgm:presLayoutVars>
          <dgm:bulletEnabled val="1"/>
        </dgm:presLayoutVars>
      </dgm:prSet>
      <dgm:spPr/>
    </dgm:pt>
    <dgm:pt modelId="{1406C020-8407-4AED-A694-5A9E5D554CE0}" type="pres">
      <dgm:prSet presAssocID="{640CF59D-9502-41D6-995D-747E9BC200A0}" presName="sibTrans" presStyleCnt="0"/>
      <dgm:spPr/>
    </dgm:pt>
    <dgm:pt modelId="{357EEEA5-6E20-471E-A1EA-EB4A0D8BDB93}" type="pres">
      <dgm:prSet presAssocID="{A4ECFA6B-5D99-4030-83FC-A519403EA635}" presName="node" presStyleLbl="node1" presStyleIdx="4" presStyleCnt="5">
        <dgm:presLayoutVars>
          <dgm:bulletEnabled val="1"/>
        </dgm:presLayoutVars>
      </dgm:prSet>
      <dgm:spPr/>
    </dgm:pt>
  </dgm:ptLst>
  <dgm:cxnLst>
    <dgm:cxn modelId="{D160C100-6FA5-4B2A-80B3-83244705ADB8}" srcId="{78282C00-BE5B-4990-BAFE-9BD339B10E30}" destId="{64DF90E1-F2F3-4FD3-8DAC-30C35D522F8E}" srcOrd="0" destOrd="0" parTransId="{B0A856DC-D565-4268-8C6C-41E036442CAA}" sibTransId="{527332BC-583A-486D-8F2F-DF6BF187A14D}"/>
    <dgm:cxn modelId="{DB963D3D-81B8-42BF-B38D-64F2D313B950}" type="presOf" srcId="{2DA61BC8-8959-4950-B422-1C0F2FA69EB6}" destId="{797F1756-7A37-4902-9094-D5F9E70422BF}" srcOrd="0" destOrd="0" presId="urn:microsoft.com/office/officeart/2005/8/layout/hList6"/>
    <dgm:cxn modelId="{E049215C-EF4B-4B54-BBEC-8ECE8741625D}" type="presOf" srcId="{A4ECFA6B-5D99-4030-83FC-A519403EA635}" destId="{357EEEA5-6E20-471E-A1EA-EB4A0D8BDB93}" srcOrd="0" destOrd="0" presId="urn:microsoft.com/office/officeart/2005/8/layout/hList6"/>
    <dgm:cxn modelId="{199F9B65-8515-45CC-8617-B7B19D0475A7}" srcId="{78282C00-BE5B-4990-BAFE-9BD339B10E30}" destId="{A4ECFA6B-5D99-4030-83FC-A519403EA635}" srcOrd="4" destOrd="0" parTransId="{EC07F15E-348A-4146-97C7-AFBFD705B819}" sibTransId="{ED15BFF9-05E8-4F99-9968-5765EE7A0762}"/>
    <dgm:cxn modelId="{58645D54-58B1-4A7E-A6DA-4FEC992CE6B7}" type="presOf" srcId="{78282C00-BE5B-4990-BAFE-9BD339B10E30}" destId="{1B90D048-DCBA-4B01-99E6-921A1CF047C6}" srcOrd="0" destOrd="0" presId="urn:microsoft.com/office/officeart/2005/8/layout/hList6"/>
    <dgm:cxn modelId="{E00D4D84-509B-418A-B5C2-2A5C07250F29}" srcId="{78282C00-BE5B-4990-BAFE-9BD339B10E30}" destId="{84A3EC36-EA13-48B8-8B79-152724910E7F}" srcOrd="2" destOrd="0" parTransId="{B0BABC53-5F0E-4EB2-A36B-1DBB1A97C09B}" sibTransId="{1FB5FD05-B700-4D6E-96DC-A74411CF2D49}"/>
    <dgm:cxn modelId="{4EDBB693-5244-4BDE-A2B5-AFC65F5C33F5}" type="presOf" srcId="{6CE6CEC1-65DA-435A-A928-A580C660F354}" destId="{9F0ACED2-5097-44FF-A9D0-E1E471C4335B}" srcOrd="0" destOrd="0" presId="urn:microsoft.com/office/officeart/2005/8/layout/hList6"/>
    <dgm:cxn modelId="{7263B1AD-694A-4579-9DCC-53971C85A136}" type="presOf" srcId="{84A3EC36-EA13-48B8-8B79-152724910E7F}" destId="{81D628C6-2633-43D3-A559-AAA2FFCF55DF}" srcOrd="0" destOrd="0" presId="urn:microsoft.com/office/officeart/2005/8/layout/hList6"/>
    <dgm:cxn modelId="{9FBC58B3-772B-476F-BF80-5DAE46CDC820}" type="presOf" srcId="{64DF90E1-F2F3-4FD3-8DAC-30C35D522F8E}" destId="{9856D59D-A08E-404A-A63D-9269AC1CAB47}" srcOrd="0" destOrd="0" presId="urn:microsoft.com/office/officeart/2005/8/layout/hList6"/>
    <dgm:cxn modelId="{23D69BCC-C0CF-4FBA-AE06-47A116F00B4C}" srcId="{78282C00-BE5B-4990-BAFE-9BD339B10E30}" destId="{2DA61BC8-8959-4950-B422-1C0F2FA69EB6}" srcOrd="1" destOrd="0" parTransId="{056DD1A9-2261-4EF6-AC0A-DD089F553CD8}" sibTransId="{6B7D6396-04B2-48A7-9F9B-A02DF66ADEB3}"/>
    <dgm:cxn modelId="{FB6082E8-04D9-48C4-9619-F3074E88832B}" srcId="{78282C00-BE5B-4990-BAFE-9BD339B10E30}" destId="{6CE6CEC1-65DA-435A-A928-A580C660F354}" srcOrd="3" destOrd="0" parTransId="{487E8226-38D9-4900-905C-961DA09A0B19}" sibTransId="{640CF59D-9502-41D6-995D-747E9BC200A0}"/>
    <dgm:cxn modelId="{95464268-40ED-41AA-9256-31ECB274DC6F}" type="presParOf" srcId="{1B90D048-DCBA-4B01-99E6-921A1CF047C6}" destId="{9856D59D-A08E-404A-A63D-9269AC1CAB47}" srcOrd="0" destOrd="0" presId="urn:microsoft.com/office/officeart/2005/8/layout/hList6"/>
    <dgm:cxn modelId="{4090A5D3-1916-4B07-B482-23F370DF9593}" type="presParOf" srcId="{1B90D048-DCBA-4B01-99E6-921A1CF047C6}" destId="{4AE8CFAB-E4F2-481C-BE8F-B1640A5D6B6B}" srcOrd="1" destOrd="0" presId="urn:microsoft.com/office/officeart/2005/8/layout/hList6"/>
    <dgm:cxn modelId="{072B4679-5DA2-4428-9B4E-C2DF91AD35D1}" type="presParOf" srcId="{1B90D048-DCBA-4B01-99E6-921A1CF047C6}" destId="{797F1756-7A37-4902-9094-D5F9E70422BF}" srcOrd="2" destOrd="0" presId="urn:microsoft.com/office/officeart/2005/8/layout/hList6"/>
    <dgm:cxn modelId="{A06DF78F-451F-4D50-93AE-DE7673D42943}" type="presParOf" srcId="{1B90D048-DCBA-4B01-99E6-921A1CF047C6}" destId="{F98FF39E-2A0E-4728-9C78-95677DC4A20C}" srcOrd="3" destOrd="0" presId="urn:microsoft.com/office/officeart/2005/8/layout/hList6"/>
    <dgm:cxn modelId="{29F8F306-4D49-46E3-BAB9-1270F3C8914A}" type="presParOf" srcId="{1B90D048-DCBA-4B01-99E6-921A1CF047C6}" destId="{81D628C6-2633-43D3-A559-AAA2FFCF55DF}" srcOrd="4" destOrd="0" presId="urn:microsoft.com/office/officeart/2005/8/layout/hList6"/>
    <dgm:cxn modelId="{144E5DD7-1DBD-48A3-A5B1-90127D55AD99}" type="presParOf" srcId="{1B90D048-DCBA-4B01-99E6-921A1CF047C6}" destId="{3F657306-B138-463F-9298-CBB698625AB1}" srcOrd="5" destOrd="0" presId="urn:microsoft.com/office/officeart/2005/8/layout/hList6"/>
    <dgm:cxn modelId="{84E26272-AEC5-42B1-BB01-3DFC9A46B12F}" type="presParOf" srcId="{1B90D048-DCBA-4B01-99E6-921A1CF047C6}" destId="{9F0ACED2-5097-44FF-A9D0-E1E471C4335B}" srcOrd="6" destOrd="0" presId="urn:microsoft.com/office/officeart/2005/8/layout/hList6"/>
    <dgm:cxn modelId="{E069DDBA-9A82-49A7-83A8-616D81951D0A}" type="presParOf" srcId="{1B90D048-DCBA-4B01-99E6-921A1CF047C6}" destId="{1406C020-8407-4AED-A694-5A9E5D554CE0}" srcOrd="7" destOrd="0" presId="urn:microsoft.com/office/officeart/2005/8/layout/hList6"/>
    <dgm:cxn modelId="{A82B2B00-E1D9-413C-ACB3-16785AA5A619}" type="presParOf" srcId="{1B90D048-DCBA-4B01-99E6-921A1CF047C6}" destId="{357EEEA5-6E20-471E-A1EA-EB4A0D8BDB93}" srcOrd="8"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A97476D-8DE6-4ACB-9EBB-0AFFB5C1B61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FAF49349-B856-4F5B-AE21-1C71CFFC26FB}">
      <dgm:prSet custT="1"/>
      <dgm:spPr/>
      <dgm:t>
        <a:bodyPr/>
        <a:lstStyle/>
        <a:p>
          <a:r>
            <a:rPr lang="en-US" sz="1800" b="0" dirty="0">
              <a:latin typeface="Arabic Typesetting" panose="03020402040406030203" pitchFamily="66" charset="-78"/>
              <a:cs typeface="Arabic Typesetting" panose="03020402040406030203" pitchFamily="66" charset="-78"/>
            </a:rPr>
            <a:t>Birmingham and Solihull Mental Health NHS Foundation Trust (2025) </a:t>
          </a:r>
          <a:r>
            <a:rPr lang="en-US" sz="1800" b="0" i="1" dirty="0">
              <a:latin typeface="Arabic Typesetting" panose="03020402040406030203" pitchFamily="66" charset="-78"/>
              <a:cs typeface="Arabic Typesetting" panose="03020402040406030203" pitchFamily="66" charset="-78"/>
            </a:rPr>
            <a:t>Clinical Supervision and Reflective Practice Policy</a:t>
          </a:r>
          <a:r>
            <a:rPr lang="en-US" sz="1800" b="0" dirty="0">
              <a:latin typeface="Arabic Typesetting" panose="03020402040406030203" pitchFamily="66" charset="-78"/>
              <a:cs typeface="Arabic Typesetting" panose="03020402040406030203" pitchFamily="66" charset="-78"/>
            </a:rPr>
            <a:t>. Available at: </a:t>
          </a:r>
          <a:r>
            <a:rPr lang="en-US" sz="1800" b="0" dirty="0">
              <a:latin typeface="Arabic Typesetting" panose="03020402040406030203" pitchFamily="66" charset="-78"/>
              <a:cs typeface="Arabic Typesetting" panose="03020402040406030203" pitchFamily="66" charset="-78"/>
              <a:hlinkClick xmlns:r="http://schemas.openxmlformats.org/officeDocument/2006/relationships" r:id="rId1"/>
            </a:rPr>
            <a:t>https://www.bsmhft.nhs.uk/wp-content/uploads/2025/06/Clinical-Supervision-Reflective-Practice-Policy.pdf</a:t>
          </a:r>
          <a:r>
            <a:rPr lang="en-US" sz="1800" b="0" dirty="0">
              <a:latin typeface="Arabic Typesetting" panose="03020402040406030203" pitchFamily="66" charset="-78"/>
              <a:cs typeface="Arabic Typesetting" panose="03020402040406030203" pitchFamily="66" charset="-78"/>
            </a:rPr>
            <a:t> (Accessed: 22 March 2026).</a:t>
          </a:r>
          <a:endParaRPr lang="en-GB" sz="1800" b="0" dirty="0">
            <a:latin typeface="Arabic Typesetting" panose="03020402040406030203" pitchFamily="66" charset="-78"/>
            <a:cs typeface="Arabic Typesetting" panose="03020402040406030203" pitchFamily="66" charset="-78"/>
          </a:endParaRPr>
        </a:p>
      </dgm:t>
    </dgm:pt>
    <dgm:pt modelId="{67B32DB2-B1D8-4934-957D-52F4DFF51C46}" type="parTrans" cxnId="{75A0B136-C895-4309-8FDA-5D04CF307583}">
      <dgm:prSet/>
      <dgm:spPr/>
      <dgm:t>
        <a:bodyPr/>
        <a:lstStyle/>
        <a:p>
          <a:endParaRPr lang="en-GB"/>
        </a:p>
      </dgm:t>
    </dgm:pt>
    <dgm:pt modelId="{9DAD1FAA-E603-4C7C-A10F-813104CD2D36}" type="sibTrans" cxnId="{75A0B136-C895-4309-8FDA-5D04CF307583}">
      <dgm:prSet/>
      <dgm:spPr/>
      <dgm:t>
        <a:bodyPr/>
        <a:lstStyle/>
        <a:p>
          <a:endParaRPr lang="en-GB"/>
        </a:p>
      </dgm:t>
    </dgm:pt>
    <dgm:pt modelId="{EF5E5E8B-072B-4936-A043-A61EE348D3F5}">
      <dgm:prSet custT="1"/>
      <dgm:spPr/>
      <dgm:t>
        <a:bodyPr/>
        <a:lstStyle/>
        <a:p>
          <a:r>
            <a:rPr lang="en-US" sz="1800" b="0" dirty="0">
              <a:latin typeface="Arabic Typesetting" panose="03020402040406030203" pitchFamily="66" charset="-78"/>
              <a:cs typeface="Arabic Typesetting" panose="03020402040406030203" pitchFamily="66" charset="-78"/>
            </a:rPr>
            <a:t>Cambridge International (no date) </a:t>
          </a:r>
          <a:r>
            <a:rPr lang="en-US" sz="1800" b="0" i="1" dirty="0">
              <a:latin typeface="Arabic Typesetting" panose="03020402040406030203" pitchFamily="66" charset="-78"/>
              <a:cs typeface="Arabic Typesetting" panose="03020402040406030203" pitchFamily="66" charset="-78"/>
            </a:rPr>
            <a:t>What do we mean by ‘Thinking Skills’?</a:t>
          </a:r>
          <a:r>
            <a:rPr lang="en-US" sz="1800" b="0" dirty="0">
              <a:latin typeface="Arabic Typesetting" panose="03020402040406030203" pitchFamily="66" charset="-78"/>
              <a:cs typeface="Arabic Typesetting" panose="03020402040406030203" pitchFamily="66" charset="-78"/>
            </a:rPr>
            <a:t> Cambridge International Help Centre. Available at: </a:t>
          </a:r>
          <a:r>
            <a:rPr lang="en-US" sz="1800" b="0" dirty="0">
              <a:latin typeface="Arabic Typesetting" panose="03020402040406030203" pitchFamily="66" charset="-78"/>
              <a:cs typeface="Arabic Typesetting" panose="03020402040406030203" pitchFamily="66" charset="-78"/>
              <a:hlinkClick xmlns:r="http://schemas.openxmlformats.org/officeDocument/2006/relationships" r:id="rId2"/>
            </a:rPr>
            <a:t>https://help.cambridgeinternational.org/hc/en-gb/articles/24005418136338-What-do-we-mean-by-Thinking-Skills</a:t>
          </a:r>
          <a:r>
            <a:rPr lang="en-US" sz="1800" b="0" dirty="0">
              <a:latin typeface="Arabic Typesetting" panose="03020402040406030203" pitchFamily="66" charset="-78"/>
              <a:cs typeface="Arabic Typesetting" panose="03020402040406030203" pitchFamily="66" charset="-78"/>
            </a:rPr>
            <a:t> (Accessed: 22 March 2026).</a:t>
          </a:r>
          <a:endParaRPr lang="en-GB" sz="1800" b="0" dirty="0">
            <a:latin typeface="Arabic Typesetting" panose="03020402040406030203" pitchFamily="66" charset="-78"/>
            <a:cs typeface="Arabic Typesetting" panose="03020402040406030203" pitchFamily="66" charset="-78"/>
          </a:endParaRPr>
        </a:p>
      </dgm:t>
    </dgm:pt>
    <dgm:pt modelId="{39F6A823-C98A-4642-97AF-ED814697C366}" type="parTrans" cxnId="{6B9A8F6D-7E30-4FF3-A173-6AA065F4FFB7}">
      <dgm:prSet/>
      <dgm:spPr/>
      <dgm:t>
        <a:bodyPr/>
        <a:lstStyle/>
        <a:p>
          <a:endParaRPr lang="en-GB"/>
        </a:p>
      </dgm:t>
    </dgm:pt>
    <dgm:pt modelId="{8BE2673C-FC38-49E0-B343-0E005C7C88C0}" type="sibTrans" cxnId="{6B9A8F6D-7E30-4FF3-A173-6AA065F4FFB7}">
      <dgm:prSet/>
      <dgm:spPr/>
      <dgm:t>
        <a:bodyPr/>
        <a:lstStyle/>
        <a:p>
          <a:endParaRPr lang="en-GB"/>
        </a:p>
      </dgm:t>
    </dgm:pt>
    <dgm:pt modelId="{EC58B65A-7D1E-4FC2-9C24-A124E125FCE6}">
      <dgm:prSet custT="1"/>
      <dgm:spPr/>
      <dgm:t>
        <a:bodyPr/>
        <a:lstStyle/>
        <a:p>
          <a:r>
            <a:rPr lang="en-US" sz="1800" b="0" dirty="0">
              <a:latin typeface="Arabic Typesetting" panose="03020402040406030203" pitchFamily="66" charset="-78"/>
              <a:cs typeface="Arabic Typesetting" panose="03020402040406030203" pitchFamily="66" charset="-78"/>
            </a:rPr>
            <a:t>Health and Care Professions Council (2017) </a:t>
          </a:r>
          <a:r>
            <a:rPr lang="en-US" sz="1800" b="0" i="1" dirty="0">
              <a:latin typeface="Arabic Typesetting" panose="03020402040406030203" pitchFamily="66" charset="-78"/>
              <a:cs typeface="Arabic Typesetting" panose="03020402040406030203" pitchFamily="66" charset="-78"/>
            </a:rPr>
            <a:t>Standards of continuing professional development</a:t>
          </a:r>
          <a:r>
            <a:rPr lang="en-US" sz="1800" b="0" dirty="0">
              <a:latin typeface="Arabic Typesetting" panose="03020402040406030203" pitchFamily="66" charset="-78"/>
              <a:cs typeface="Arabic Typesetting" panose="03020402040406030203" pitchFamily="66" charset="-78"/>
            </a:rPr>
            <a:t>. Available at: </a:t>
          </a:r>
          <a:r>
            <a:rPr lang="en-US" sz="1800" b="0" dirty="0">
              <a:latin typeface="Arabic Typesetting" panose="03020402040406030203" pitchFamily="66" charset="-78"/>
              <a:cs typeface="Arabic Typesetting" panose="03020402040406030203" pitchFamily="66" charset="-78"/>
              <a:hlinkClick xmlns:r="http://schemas.openxmlformats.org/officeDocument/2006/relationships" r:id="rId3"/>
            </a:rPr>
            <a:t>https://www.hcpc-uk.org/standards/standards-of-continuing-professional-development/</a:t>
          </a:r>
          <a:r>
            <a:rPr lang="en-US" sz="1800" b="0" dirty="0">
              <a:latin typeface="Arabic Typesetting" panose="03020402040406030203" pitchFamily="66" charset="-78"/>
              <a:cs typeface="Arabic Typesetting" panose="03020402040406030203" pitchFamily="66" charset="-78"/>
            </a:rPr>
            <a:t> (Accessed: 23 March 2026).</a:t>
          </a:r>
          <a:endParaRPr lang="en-GB" sz="1800" b="0" dirty="0">
            <a:latin typeface="Arabic Typesetting" panose="03020402040406030203" pitchFamily="66" charset="-78"/>
            <a:cs typeface="Arabic Typesetting" panose="03020402040406030203" pitchFamily="66" charset="-78"/>
          </a:endParaRPr>
        </a:p>
      </dgm:t>
    </dgm:pt>
    <dgm:pt modelId="{B351F43F-343F-40F0-8062-600ACFC653B3}" type="parTrans" cxnId="{1025D952-857B-436B-A537-15C90311E0E6}">
      <dgm:prSet/>
      <dgm:spPr/>
      <dgm:t>
        <a:bodyPr/>
        <a:lstStyle/>
        <a:p>
          <a:endParaRPr lang="en-GB"/>
        </a:p>
      </dgm:t>
    </dgm:pt>
    <dgm:pt modelId="{AEAA5B77-C778-40F7-96E2-B5A50F2329C0}" type="sibTrans" cxnId="{1025D952-857B-436B-A537-15C90311E0E6}">
      <dgm:prSet/>
      <dgm:spPr/>
      <dgm:t>
        <a:bodyPr/>
        <a:lstStyle/>
        <a:p>
          <a:endParaRPr lang="en-GB"/>
        </a:p>
      </dgm:t>
    </dgm:pt>
    <dgm:pt modelId="{BF747C22-A9BE-4241-9032-44A6B6101816}">
      <dgm:prSet custT="1"/>
      <dgm:spPr/>
      <dgm:t>
        <a:bodyPr/>
        <a:lstStyle/>
        <a:p>
          <a:r>
            <a:rPr lang="en-US" sz="1800" b="0" dirty="0">
              <a:latin typeface="Arabic Typesetting" panose="03020402040406030203" pitchFamily="66" charset="-78"/>
              <a:cs typeface="Arabic Typesetting" panose="03020402040406030203" pitchFamily="66" charset="-78"/>
            </a:rPr>
            <a:t>Health and Care Professions Council (2021) </a:t>
          </a:r>
          <a:r>
            <a:rPr lang="en-US" sz="1800" b="0" i="1" dirty="0">
              <a:latin typeface="Arabic Typesetting" panose="03020402040406030203" pitchFamily="66" charset="-78"/>
              <a:cs typeface="Arabic Typesetting" panose="03020402040406030203" pitchFamily="66" charset="-78"/>
            </a:rPr>
            <a:t>Reflective practice</a:t>
          </a:r>
          <a:r>
            <a:rPr lang="en-US" sz="1800" b="0" dirty="0">
              <a:latin typeface="Arabic Typesetting" panose="03020402040406030203" pitchFamily="66" charset="-78"/>
              <a:cs typeface="Arabic Typesetting" panose="03020402040406030203" pitchFamily="66" charset="-78"/>
            </a:rPr>
            <a:t>. Available at: </a:t>
          </a:r>
          <a:r>
            <a:rPr lang="en-US" sz="1800" b="0" dirty="0">
              <a:latin typeface="Arabic Typesetting" panose="03020402040406030203" pitchFamily="66" charset="-78"/>
              <a:cs typeface="Arabic Typesetting" panose="03020402040406030203" pitchFamily="66" charset="-78"/>
              <a:hlinkClick xmlns:r="http://schemas.openxmlformats.org/officeDocument/2006/relationships" r:id="rId4"/>
            </a:rPr>
            <a:t>https://www.hcpc-uk.org/standards/meeting-our-standards/reflective-practice/</a:t>
          </a:r>
          <a:r>
            <a:rPr lang="en-US" sz="1800" b="0" dirty="0">
              <a:latin typeface="Arabic Typesetting" panose="03020402040406030203" pitchFamily="66" charset="-78"/>
              <a:cs typeface="Arabic Typesetting" panose="03020402040406030203" pitchFamily="66" charset="-78"/>
            </a:rPr>
            <a:t> (Accessed: 23 March 2026).</a:t>
          </a:r>
          <a:endParaRPr lang="en-GB" sz="1800" b="0" dirty="0">
            <a:latin typeface="Arabic Typesetting" panose="03020402040406030203" pitchFamily="66" charset="-78"/>
            <a:cs typeface="Arabic Typesetting" panose="03020402040406030203" pitchFamily="66" charset="-78"/>
          </a:endParaRPr>
        </a:p>
      </dgm:t>
    </dgm:pt>
    <dgm:pt modelId="{2EED8CFE-100D-4966-A22B-CB3B6CE5CB2A}" type="parTrans" cxnId="{BF974C75-1C40-4952-AFE3-097CEBD547B5}">
      <dgm:prSet/>
      <dgm:spPr/>
      <dgm:t>
        <a:bodyPr/>
        <a:lstStyle/>
        <a:p>
          <a:endParaRPr lang="en-GB"/>
        </a:p>
      </dgm:t>
    </dgm:pt>
    <dgm:pt modelId="{8F9FCC8B-8E28-412F-8FEF-24C854AACE33}" type="sibTrans" cxnId="{BF974C75-1C40-4952-AFE3-097CEBD547B5}">
      <dgm:prSet/>
      <dgm:spPr/>
      <dgm:t>
        <a:bodyPr/>
        <a:lstStyle/>
        <a:p>
          <a:endParaRPr lang="en-GB"/>
        </a:p>
      </dgm:t>
    </dgm:pt>
    <dgm:pt modelId="{84BDD8BF-4DA9-4C4B-9E44-C53D6180D075}">
      <dgm:prSet custT="1"/>
      <dgm:spPr/>
      <dgm:t>
        <a:bodyPr/>
        <a:lstStyle/>
        <a:p>
          <a:r>
            <a:rPr lang="en-US" sz="1800" b="0" dirty="0">
              <a:latin typeface="Arabic Typesetting" panose="03020402040406030203" pitchFamily="66" charset="-78"/>
              <a:cs typeface="Arabic Typesetting" panose="03020402040406030203" pitchFamily="66" charset="-78"/>
            </a:rPr>
            <a:t>Health and Care Professions Council (2023) </a:t>
          </a:r>
          <a:r>
            <a:rPr lang="en-US" sz="1800" b="0" i="1" dirty="0">
              <a:latin typeface="Arabic Typesetting" panose="03020402040406030203" pitchFamily="66" charset="-78"/>
              <a:cs typeface="Arabic Typesetting" panose="03020402040406030203" pitchFamily="66" charset="-78"/>
            </a:rPr>
            <a:t>Standards of proficiency</a:t>
          </a:r>
          <a:r>
            <a:rPr lang="en-US" sz="1800" b="0" dirty="0">
              <a:latin typeface="Arabic Typesetting" panose="03020402040406030203" pitchFamily="66" charset="-78"/>
              <a:cs typeface="Arabic Typesetting" panose="03020402040406030203" pitchFamily="66" charset="-78"/>
            </a:rPr>
            <a:t>. Available at: </a:t>
          </a:r>
          <a:r>
            <a:rPr lang="en-US" sz="1800" b="0" dirty="0">
              <a:latin typeface="Arabic Typesetting" panose="03020402040406030203" pitchFamily="66" charset="-78"/>
              <a:cs typeface="Arabic Typesetting" panose="03020402040406030203" pitchFamily="66" charset="-78"/>
              <a:hlinkClick xmlns:r="http://schemas.openxmlformats.org/officeDocument/2006/relationships" r:id="rId5"/>
            </a:rPr>
            <a:t>https://www.hcpc-uk.org/standards/standards-of-proficiency/</a:t>
          </a:r>
          <a:r>
            <a:rPr lang="en-US" sz="1800" b="0" dirty="0">
              <a:latin typeface="Arabic Typesetting" panose="03020402040406030203" pitchFamily="66" charset="-78"/>
              <a:cs typeface="Arabic Typesetting" panose="03020402040406030203" pitchFamily="66" charset="-78"/>
            </a:rPr>
            <a:t> (Accessed: 23 March 2026).</a:t>
          </a:r>
          <a:endParaRPr lang="en-GB" sz="1800" b="0" dirty="0">
            <a:latin typeface="Arabic Typesetting" panose="03020402040406030203" pitchFamily="66" charset="-78"/>
            <a:cs typeface="Arabic Typesetting" panose="03020402040406030203" pitchFamily="66" charset="-78"/>
          </a:endParaRPr>
        </a:p>
      </dgm:t>
    </dgm:pt>
    <dgm:pt modelId="{6F230087-4D57-4FD2-A6F8-C01F86F67BB8}" type="parTrans" cxnId="{790F6FDC-06FD-4301-AA1E-439E8D4CE363}">
      <dgm:prSet/>
      <dgm:spPr/>
      <dgm:t>
        <a:bodyPr/>
        <a:lstStyle/>
        <a:p>
          <a:endParaRPr lang="en-GB"/>
        </a:p>
      </dgm:t>
    </dgm:pt>
    <dgm:pt modelId="{8BB9EA85-B0C6-441B-BB86-FDAB49C15FD4}" type="sibTrans" cxnId="{790F6FDC-06FD-4301-AA1E-439E8D4CE363}">
      <dgm:prSet/>
      <dgm:spPr/>
      <dgm:t>
        <a:bodyPr/>
        <a:lstStyle/>
        <a:p>
          <a:endParaRPr lang="en-GB"/>
        </a:p>
      </dgm:t>
    </dgm:pt>
    <dgm:pt modelId="{6590F0FE-90D4-4165-8CBA-E2950940F3D7}">
      <dgm:prSet custT="1"/>
      <dgm:spPr/>
      <dgm:t>
        <a:bodyPr/>
        <a:lstStyle/>
        <a:p>
          <a:r>
            <a:rPr lang="en-US" sz="1800" b="0" dirty="0">
              <a:latin typeface="Arabic Typesetting" panose="03020402040406030203" pitchFamily="66" charset="-78"/>
              <a:cs typeface="Arabic Typesetting" panose="03020402040406030203" pitchFamily="66" charset="-78"/>
            </a:rPr>
            <a:t>Health and Care Professions Council (2024a) </a:t>
          </a:r>
          <a:r>
            <a:rPr lang="en-US" sz="1800" b="0" i="1" dirty="0">
              <a:latin typeface="Arabic Typesetting" panose="03020402040406030203" pitchFamily="66" charset="-78"/>
              <a:cs typeface="Arabic Typesetting" panose="03020402040406030203" pitchFamily="66" charset="-78"/>
            </a:rPr>
            <a:t>Standards of conduct, performance and ethics</a:t>
          </a:r>
          <a:r>
            <a:rPr lang="en-US" sz="1800" b="0" dirty="0">
              <a:latin typeface="Arabic Typesetting" panose="03020402040406030203" pitchFamily="66" charset="-78"/>
              <a:cs typeface="Arabic Typesetting" panose="03020402040406030203" pitchFamily="66" charset="-78"/>
            </a:rPr>
            <a:t>. Available at: </a:t>
          </a:r>
          <a:r>
            <a:rPr lang="en-US" sz="1800" b="0" dirty="0">
              <a:latin typeface="Arabic Typesetting" panose="03020402040406030203" pitchFamily="66" charset="-78"/>
              <a:cs typeface="Arabic Typesetting" panose="03020402040406030203" pitchFamily="66" charset="-78"/>
              <a:hlinkClick xmlns:r="http://schemas.openxmlformats.org/officeDocument/2006/relationships" r:id="rId6"/>
            </a:rPr>
            <a:t>https://www.hcpc-uk.org/globalassets/resources/standards/standards-of-conduct-performance-and-ethics-2024.pdf</a:t>
          </a:r>
          <a:r>
            <a:rPr lang="en-US" sz="1800" b="0" dirty="0">
              <a:latin typeface="Arabic Typesetting" panose="03020402040406030203" pitchFamily="66" charset="-78"/>
              <a:cs typeface="Arabic Typesetting" panose="03020402040406030203" pitchFamily="66" charset="-78"/>
            </a:rPr>
            <a:t> (Accessed: 22 March 2026).</a:t>
          </a:r>
          <a:endParaRPr lang="en-GB" sz="1800" b="0" dirty="0">
            <a:latin typeface="Arabic Typesetting" panose="03020402040406030203" pitchFamily="66" charset="-78"/>
            <a:cs typeface="Arabic Typesetting" panose="03020402040406030203" pitchFamily="66" charset="-78"/>
          </a:endParaRPr>
        </a:p>
      </dgm:t>
    </dgm:pt>
    <dgm:pt modelId="{AA5BAF45-3A5D-48AF-982C-17ABB301D45C}" type="parTrans" cxnId="{57769DE3-7D65-4A95-8F50-DF749B8C08B6}">
      <dgm:prSet/>
      <dgm:spPr/>
      <dgm:t>
        <a:bodyPr/>
        <a:lstStyle/>
        <a:p>
          <a:endParaRPr lang="en-GB"/>
        </a:p>
      </dgm:t>
    </dgm:pt>
    <dgm:pt modelId="{44BEEF19-8A56-4255-9955-6E901040519D}" type="sibTrans" cxnId="{57769DE3-7D65-4A95-8F50-DF749B8C08B6}">
      <dgm:prSet/>
      <dgm:spPr/>
      <dgm:t>
        <a:bodyPr/>
        <a:lstStyle/>
        <a:p>
          <a:endParaRPr lang="en-GB"/>
        </a:p>
      </dgm:t>
    </dgm:pt>
    <dgm:pt modelId="{B0440E65-EF4B-4BA4-8A8D-68424FDD3AD4}">
      <dgm:prSet custT="1"/>
      <dgm:spPr/>
      <dgm:t>
        <a:bodyPr/>
        <a:lstStyle/>
        <a:p>
          <a:r>
            <a:rPr lang="en-US" sz="1800" b="0" dirty="0">
              <a:latin typeface="Arabic Typesetting" panose="03020402040406030203" pitchFamily="66" charset="-78"/>
              <a:cs typeface="Arabic Typesetting" panose="03020402040406030203" pitchFamily="66" charset="-78"/>
            </a:rPr>
            <a:t>Health and Care Professions Council (2024b) </a:t>
          </a:r>
          <a:r>
            <a:rPr lang="en-US" sz="1800" b="0" i="1" dirty="0">
              <a:latin typeface="Arabic Typesetting" panose="03020402040406030203" pitchFamily="66" charset="-78"/>
              <a:cs typeface="Arabic Typesetting" panose="03020402040406030203" pitchFamily="66" charset="-78"/>
            </a:rPr>
            <a:t>Reflection and meeting your standards</a:t>
          </a:r>
          <a:r>
            <a:rPr lang="en-US" sz="1800" b="0" dirty="0">
              <a:latin typeface="Arabic Typesetting" panose="03020402040406030203" pitchFamily="66" charset="-78"/>
              <a:cs typeface="Arabic Typesetting" panose="03020402040406030203" pitchFamily="66" charset="-78"/>
            </a:rPr>
            <a:t>. Available at: </a:t>
          </a:r>
          <a:r>
            <a:rPr lang="en-US" sz="1800" b="0" dirty="0">
              <a:latin typeface="Arabic Typesetting" panose="03020402040406030203" pitchFamily="66" charset="-78"/>
              <a:cs typeface="Arabic Typesetting" panose="03020402040406030203" pitchFamily="66" charset="-78"/>
              <a:hlinkClick xmlns:r="http://schemas.openxmlformats.org/officeDocument/2006/relationships" r:id="rId7"/>
            </a:rPr>
            <a:t>https://www.hcpc-uk.org/standards/meeting-our-standards/reflective-practice/reflection-and-meeting-your-standards/</a:t>
          </a:r>
          <a:r>
            <a:rPr lang="en-US" sz="1800" b="0" dirty="0">
              <a:latin typeface="Arabic Typesetting" panose="03020402040406030203" pitchFamily="66" charset="-78"/>
              <a:cs typeface="Arabic Typesetting" panose="03020402040406030203" pitchFamily="66" charset="-78"/>
            </a:rPr>
            <a:t> (Accessed: 23 March 2026).</a:t>
          </a:r>
          <a:endParaRPr lang="en-GB" sz="1800" b="0" dirty="0">
            <a:latin typeface="Arabic Typesetting" panose="03020402040406030203" pitchFamily="66" charset="-78"/>
            <a:cs typeface="Arabic Typesetting" panose="03020402040406030203" pitchFamily="66" charset="-78"/>
          </a:endParaRPr>
        </a:p>
      </dgm:t>
    </dgm:pt>
    <dgm:pt modelId="{77FBB6E6-CDA6-4291-A7AB-2B867C9D7506}" type="parTrans" cxnId="{715E3270-6622-413B-9298-D085A18AD6F5}">
      <dgm:prSet/>
      <dgm:spPr/>
      <dgm:t>
        <a:bodyPr/>
        <a:lstStyle/>
        <a:p>
          <a:endParaRPr lang="en-GB"/>
        </a:p>
      </dgm:t>
    </dgm:pt>
    <dgm:pt modelId="{8B5D6837-5A09-419F-B56E-65680A55DDB8}" type="sibTrans" cxnId="{715E3270-6622-413B-9298-D085A18AD6F5}">
      <dgm:prSet/>
      <dgm:spPr/>
      <dgm:t>
        <a:bodyPr/>
        <a:lstStyle/>
        <a:p>
          <a:endParaRPr lang="en-GB"/>
        </a:p>
      </dgm:t>
    </dgm:pt>
    <dgm:pt modelId="{889F445C-0499-47F8-8E1B-13042ED9420D}">
      <dgm:prSet custT="1"/>
      <dgm:spPr/>
      <dgm:t>
        <a:bodyPr/>
        <a:lstStyle/>
        <a:p>
          <a:r>
            <a:rPr lang="en-US" sz="1800" b="0" dirty="0">
              <a:latin typeface="Arabic Typesetting" panose="03020402040406030203" pitchFamily="66" charset="-78"/>
              <a:cs typeface="Arabic Typesetting" panose="03020402040406030203" pitchFamily="66" charset="-78"/>
            </a:rPr>
            <a:t>Health Education England (no date) </a:t>
          </a:r>
          <a:r>
            <a:rPr lang="en-US" sz="1800" b="0" i="1" dirty="0">
              <a:latin typeface="Arabic Typesetting" panose="03020402040406030203" pitchFamily="66" charset="-78"/>
              <a:cs typeface="Arabic Typesetting" panose="03020402040406030203" pitchFamily="66" charset="-78"/>
            </a:rPr>
            <a:t>Models of Reflection and Reflective Practice</a:t>
          </a:r>
          <a:r>
            <a:rPr lang="en-US" sz="1800" b="0" dirty="0">
              <a:latin typeface="Arabic Typesetting" panose="03020402040406030203" pitchFamily="66" charset="-78"/>
              <a:cs typeface="Arabic Typesetting" panose="03020402040406030203" pitchFamily="66" charset="-78"/>
            </a:rPr>
            <a:t>. Available at: </a:t>
          </a:r>
          <a:r>
            <a:rPr lang="en-US" sz="1800" b="0" dirty="0">
              <a:latin typeface="Arabic Typesetting" panose="03020402040406030203" pitchFamily="66" charset="-78"/>
              <a:cs typeface="Arabic Typesetting" panose="03020402040406030203" pitchFamily="66" charset="-78"/>
              <a:hlinkClick xmlns:r="http://schemas.openxmlformats.org/officeDocument/2006/relationships" r:id="rId8"/>
            </a:rPr>
            <a:t>https://london.hee.nhs.uk/reflective-writing-models-reflection-and-reflective-practice</a:t>
          </a:r>
          <a:r>
            <a:rPr lang="en-US" sz="1800" b="0" dirty="0">
              <a:latin typeface="Arabic Typesetting" panose="03020402040406030203" pitchFamily="66" charset="-78"/>
              <a:cs typeface="Arabic Typesetting" panose="03020402040406030203" pitchFamily="66" charset="-78"/>
            </a:rPr>
            <a:t> (Accessed: 22 March 2026).</a:t>
          </a:r>
          <a:endParaRPr lang="en-GB" sz="1800" b="0" dirty="0">
            <a:latin typeface="Arabic Typesetting" panose="03020402040406030203" pitchFamily="66" charset="-78"/>
            <a:cs typeface="Arabic Typesetting" panose="03020402040406030203" pitchFamily="66" charset="-78"/>
          </a:endParaRPr>
        </a:p>
      </dgm:t>
    </dgm:pt>
    <dgm:pt modelId="{F9D6F320-CD7F-4043-8362-E4F07F74F8F7}" type="parTrans" cxnId="{E5C843C6-0BD4-4BEC-9317-6FECC566A8BB}">
      <dgm:prSet/>
      <dgm:spPr/>
      <dgm:t>
        <a:bodyPr/>
        <a:lstStyle/>
        <a:p>
          <a:endParaRPr lang="en-GB"/>
        </a:p>
      </dgm:t>
    </dgm:pt>
    <dgm:pt modelId="{10B7E394-914E-4995-BFC1-464109507202}" type="sibTrans" cxnId="{E5C843C6-0BD4-4BEC-9317-6FECC566A8BB}">
      <dgm:prSet/>
      <dgm:spPr/>
      <dgm:t>
        <a:bodyPr/>
        <a:lstStyle/>
        <a:p>
          <a:endParaRPr lang="en-GB"/>
        </a:p>
      </dgm:t>
    </dgm:pt>
    <dgm:pt modelId="{FC794F05-7950-4072-A1F4-9F180AA03506}">
      <dgm:prSet custT="1"/>
      <dgm:spPr/>
      <dgm:t>
        <a:bodyPr/>
        <a:lstStyle/>
        <a:p>
          <a:r>
            <a:rPr lang="en-US" sz="1800" b="0" dirty="0">
              <a:latin typeface="Arabic Typesetting" panose="03020402040406030203" pitchFamily="66" charset="-78"/>
              <a:cs typeface="Arabic Typesetting" panose="03020402040406030203" pitchFamily="66" charset="-78"/>
            </a:rPr>
            <a:t>National Institute for Health and Care Excellence (2021) </a:t>
          </a:r>
          <a:r>
            <a:rPr lang="en-US" sz="1800" b="0" i="1" dirty="0">
              <a:latin typeface="Arabic Typesetting" panose="03020402040406030203" pitchFamily="66" charset="-78"/>
              <a:cs typeface="Arabic Typesetting" panose="03020402040406030203" pitchFamily="66" charset="-78"/>
            </a:rPr>
            <a:t>Shared decision making (NG197)</a:t>
          </a:r>
          <a:r>
            <a:rPr lang="en-US" sz="1800" b="0" dirty="0">
              <a:latin typeface="Arabic Typesetting" panose="03020402040406030203" pitchFamily="66" charset="-78"/>
              <a:cs typeface="Arabic Typesetting" panose="03020402040406030203" pitchFamily="66" charset="-78"/>
            </a:rPr>
            <a:t>. Available at: </a:t>
          </a:r>
          <a:r>
            <a:rPr lang="en-US" sz="1800" b="0" dirty="0">
              <a:latin typeface="Arabic Typesetting" panose="03020402040406030203" pitchFamily="66" charset="-78"/>
              <a:cs typeface="Arabic Typesetting" panose="03020402040406030203" pitchFamily="66" charset="-78"/>
              <a:hlinkClick xmlns:r="http://schemas.openxmlformats.org/officeDocument/2006/relationships" r:id="rId9"/>
            </a:rPr>
            <a:t>https://www.nice.org.uk/guidance/ng197</a:t>
          </a:r>
          <a:r>
            <a:rPr lang="en-US" sz="1800" b="0" dirty="0">
              <a:latin typeface="Arabic Typesetting" panose="03020402040406030203" pitchFamily="66" charset="-78"/>
              <a:cs typeface="Arabic Typesetting" panose="03020402040406030203" pitchFamily="66" charset="-78"/>
            </a:rPr>
            <a:t> (Accessed: 22 March 2026).</a:t>
          </a:r>
          <a:endParaRPr lang="en-GB" sz="1800" b="0" dirty="0">
            <a:latin typeface="Arabic Typesetting" panose="03020402040406030203" pitchFamily="66" charset="-78"/>
            <a:cs typeface="Arabic Typesetting" panose="03020402040406030203" pitchFamily="66" charset="-78"/>
          </a:endParaRPr>
        </a:p>
      </dgm:t>
    </dgm:pt>
    <dgm:pt modelId="{91D431B7-1815-4E58-9E39-A72692078173}" type="parTrans" cxnId="{53DC11BC-2763-4930-A8CE-FA5B8CAFB2C0}">
      <dgm:prSet/>
      <dgm:spPr/>
      <dgm:t>
        <a:bodyPr/>
        <a:lstStyle/>
        <a:p>
          <a:endParaRPr lang="en-GB"/>
        </a:p>
      </dgm:t>
    </dgm:pt>
    <dgm:pt modelId="{FB6C99ED-590F-4A8D-8872-9EC21AE957C2}" type="sibTrans" cxnId="{53DC11BC-2763-4930-A8CE-FA5B8CAFB2C0}">
      <dgm:prSet/>
      <dgm:spPr/>
      <dgm:t>
        <a:bodyPr/>
        <a:lstStyle/>
        <a:p>
          <a:endParaRPr lang="en-GB"/>
        </a:p>
      </dgm:t>
    </dgm:pt>
    <dgm:pt modelId="{1947621A-6CDC-4B5D-A655-736BA3D6020E}" type="pres">
      <dgm:prSet presAssocID="{1A97476D-8DE6-4ACB-9EBB-0AFFB5C1B612}" presName="vert0" presStyleCnt="0">
        <dgm:presLayoutVars>
          <dgm:dir/>
          <dgm:animOne val="branch"/>
          <dgm:animLvl val="lvl"/>
        </dgm:presLayoutVars>
      </dgm:prSet>
      <dgm:spPr/>
    </dgm:pt>
    <dgm:pt modelId="{9582E844-123F-49FD-9160-4F02ACD49691}" type="pres">
      <dgm:prSet presAssocID="{FAF49349-B856-4F5B-AE21-1C71CFFC26FB}" presName="thickLine" presStyleLbl="alignNode1" presStyleIdx="0" presStyleCnt="9"/>
      <dgm:spPr/>
    </dgm:pt>
    <dgm:pt modelId="{C595D53C-26C0-4C21-8976-CEEEE84BA8A7}" type="pres">
      <dgm:prSet presAssocID="{FAF49349-B856-4F5B-AE21-1C71CFFC26FB}" presName="horz1" presStyleCnt="0"/>
      <dgm:spPr/>
    </dgm:pt>
    <dgm:pt modelId="{F7456EE5-5993-4ACB-9990-8775F843ACEE}" type="pres">
      <dgm:prSet presAssocID="{FAF49349-B856-4F5B-AE21-1C71CFFC26FB}" presName="tx1" presStyleLbl="revTx" presStyleIdx="0" presStyleCnt="9"/>
      <dgm:spPr/>
    </dgm:pt>
    <dgm:pt modelId="{37623433-422C-4B33-8188-704A5F71E172}" type="pres">
      <dgm:prSet presAssocID="{FAF49349-B856-4F5B-AE21-1C71CFFC26FB}" presName="vert1" presStyleCnt="0"/>
      <dgm:spPr/>
    </dgm:pt>
    <dgm:pt modelId="{70B7DB32-CD8D-4AA3-AC14-3B3B5138D7D1}" type="pres">
      <dgm:prSet presAssocID="{EF5E5E8B-072B-4936-A043-A61EE348D3F5}" presName="thickLine" presStyleLbl="alignNode1" presStyleIdx="1" presStyleCnt="9"/>
      <dgm:spPr/>
    </dgm:pt>
    <dgm:pt modelId="{BBF178AA-6045-4BE0-BB17-76C964689F0A}" type="pres">
      <dgm:prSet presAssocID="{EF5E5E8B-072B-4936-A043-A61EE348D3F5}" presName="horz1" presStyleCnt="0"/>
      <dgm:spPr/>
    </dgm:pt>
    <dgm:pt modelId="{3A03A3FD-F641-4270-8A0B-932B0831FA70}" type="pres">
      <dgm:prSet presAssocID="{EF5E5E8B-072B-4936-A043-A61EE348D3F5}" presName="tx1" presStyleLbl="revTx" presStyleIdx="1" presStyleCnt="9"/>
      <dgm:spPr/>
    </dgm:pt>
    <dgm:pt modelId="{21FF91E4-D8C4-4AB8-9F4B-6E0CE0C8F389}" type="pres">
      <dgm:prSet presAssocID="{EF5E5E8B-072B-4936-A043-A61EE348D3F5}" presName="vert1" presStyleCnt="0"/>
      <dgm:spPr/>
    </dgm:pt>
    <dgm:pt modelId="{A4C4C565-2483-4FDB-B4AA-232D24C92022}" type="pres">
      <dgm:prSet presAssocID="{EC58B65A-7D1E-4FC2-9C24-A124E125FCE6}" presName="thickLine" presStyleLbl="alignNode1" presStyleIdx="2" presStyleCnt="9"/>
      <dgm:spPr/>
    </dgm:pt>
    <dgm:pt modelId="{A19B08E9-FCB3-4391-BE4B-520E42104B51}" type="pres">
      <dgm:prSet presAssocID="{EC58B65A-7D1E-4FC2-9C24-A124E125FCE6}" presName="horz1" presStyleCnt="0"/>
      <dgm:spPr/>
    </dgm:pt>
    <dgm:pt modelId="{E5089720-ADE1-4887-9374-4593EB678CA7}" type="pres">
      <dgm:prSet presAssocID="{EC58B65A-7D1E-4FC2-9C24-A124E125FCE6}" presName="tx1" presStyleLbl="revTx" presStyleIdx="2" presStyleCnt="9"/>
      <dgm:spPr/>
    </dgm:pt>
    <dgm:pt modelId="{BA45E234-95E6-4197-A827-D13DEF1FDF4B}" type="pres">
      <dgm:prSet presAssocID="{EC58B65A-7D1E-4FC2-9C24-A124E125FCE6}" presName="vert1" presStyleCnt="0"/>
      <dgm:spPr/>
    </dgm:pt>
    <dgm:pt modelId="{ED574D18-CB6C-4159-851B-EC96C6810BE3}" type="pres">
      <dgm:prSet presAssocID="{BF747C22-A9BE-4241-9032-44A6B6101816}" presName="thickLine" presStyleLbl="alignNode1" presStyleIdx="3" presStyleCnt="9"/>
      <dgm:spPr/>
    </dgm:pt>
    <dgm:pt modelId="{985DBA9E-6B95-406E-B033-385A3A78A081}" type="pres">
      <dgm:prSet presAssocID="{BF747C22-A9BE-4241-9032-44A6B6101816}" presName="horz1" presStyleCnt="0"/>
      <dgm:spPr/>
    </dgm:pt>
    <dgm:pt modelId="{265E1E97-2E6A-468F-ACD4-50E1DC78AA85}" type="pres">
      <dgm:prSet presAssocID="{BF747C22-A9BE-4241-9032-44A6B6101816}" presName="tx1" presStyleLbl="revTx" presStyleIdx="3" presStyleCnt="9"/>
      <dgm:spPr/>
    </dgm:pt>
    <dgm:pt modelId="{2B161270-E7A2-46F3-AC45-D86B6FD47611}" type="pres">
      <dgm:prSet presAssocID="{BF747C22-A9BE-4241-9032-44A6B6101816}" presName="vert1" presStyleCnt="0"/>
      <dgm:spPr/>
    </dgm:pt>
    <dgm:pt modelId="{5DC08508-B286-4086-B7E0-24419929FD6F}" type="pres">
      <dgm:prSet presAssocID="{84BDD8BF-4DA9-4C4B-9E44-C53D6180D075}" presName="thickLine" presStyleLbl="alignNode1" presStyleIdx="4" presStyleCnt="9"/>
      <dgm:spPr/>
    </dgm:pt>
    <dgm:pt modelId="{E86B61AE-1A45-4E9E-BE0C-9F724E25E10F}" type="pres">
      <dgm:prSet presAssocID="{84BDD8BF-4DA9-4C4B-9E44-C53D6180D075}" presName="horz1" presStyleCnt="0"/>
      <dgm:spPr/>
    </dgm:pt>
    <dgm:pt modelId="{8EB87E61-7139-401E-A566-5F2B17201C00}" type="pres">
      <dgm:prSet presAssocID="{84BDD8BF-4DA9-4C4B-9E44-C53D6180D075}" presName="tx1" presStyleLbl="revTx" presStyleIdx="4" presStyleCnt="9"/>
      <dgm:spPr/>
    </dgm:pt>
    <dgm:pt modelId="{B474B402-053D-407D-BF2B-0DDB28427586}" type="pres">
      <dgm:prSet presAssocID="{84BDD8BF-4DA9-4C4B-9E44-C53D6180D075}" presName="vert1" presStyleCnt="0"/>
      <dgm:spPr/>
    </dgm:pt>
    <dgm:pt modelId="{E3FC84CF-24B1-48A3-92AA-337FACB03648}" type="pres">
      <dgm:prSet presAssocID="{6590F0FE-90D4-4165-8CBA-E2950940F3D7}" presName="thickLine" presStyleLbl="alignNode1" presStyleIdx="5" presStyleCnt="9"/>
      <dgm:spPr/>
    </dgm:pt>
    <dgm:pt modelId="{B0253E8E-329F-42AD-BFFA-188DDB9A8204}" type="pres">
      <dgm:prSet presAssocID="{6590F0FE-90D4-4165-8CBA-E2950940F3D7}" presName="horz1" presStyleCnt="0"/>
      <dgm:spPr/>
    </dgm:pt>
    <dgm:pt modelId="{E0C8A77D-2154-4E1C-BC23-5B0CC6A88ECD}" type="pres">
      <dgm:prSet presAssocID="{6590F0FE-90D4-4165-8CBA-E2950940F3D7}" presName="tx1" presStyleLbl="revTx" presStyleIdx="5" presStyleCnt="9"/>
      <dgm:spPr/>
    </dgm:pt>
    <dgm:pt modelId="{839C8BF0-8660-42D0-B242-79266AFAB5E0}" type="pres">
      <dgm:prSet presAssocID="{6590F0FE-90D4-4165-8CBA-E2950940F3D7}" presName="vert1" presStyleCnt="0"/>
      <dgm:spPr/>
    </dgm:pt>
    <dgm:pt modelId="{E1E7DCEB-BA0E-4040-A049-A9AF607AC246}" type="pres">
      <dgm:prSet presAssocID="{B0440E65-EF4B-4BA4-8A8D-68424FDD3AD4}" presName="thickLine" presStyleLbl="alignNode1" presStyleIdx="6" presStyleCnt="9"/>
      <dgm:spPr/>
    </dgm:pt>
    <dgm:pt modelId="{636C758D-2CD2-40D8-807A-33BA714DB239}" type="pres">
      <dgm:prSet presAssocID="{B0440E65-EF4B-4BA4-8A8D-68424FDD3AD4}" presName="horz1" presStyleCnt="0"/>
      <dgm:spPr/>
    </dgm:pt>
    <dgm:pt modelId="{B330EB80-4C0A-4AD6-B6F0-C360DF4B7E7F}" type="pres">
      <dgm:prSet presAssocID="{B0440E65-EF4B-4BA4-8A8D-68424FDD3AD4}" presName="tx1" presStyleLbl="revTx" presStyleIdx="6" presStyleCnt="9"/>
      <dgm:spPr/>
    </dgm:pt>
    <dgm:pt modelId="{D2058E4F-300A-4341-B477-7C78E546B198}" type="pres">
      <dgm:prSet presAssocID="{B0440E65-EF4B-4BA4-8A8D-68424FDD3AD4}" presName="vert1" presStyleCnt="0"/>
      <dgm:spPr/>
    </dgm:pt>
    <dgm:pt modelId="{1108D1D0-6244-41E2-96C9-8694F5F5ABC5}" type="pres">
      <dgm:prSet presAssocID="{889F445C-0499-47F8-8E1B-13042ED9420D}" presName="thickLine" presStyleLbl="alignNode1" presStyleIdx="7" presStyleCnt="9"/>
      <dgm:spPr/>
    </dgm:pt>
    <dgm:pt modelId="{E3FB0D6D-901A-40B2-BA2D-5308DFC7896A}" type="pres">
      <dgm:prSet presAssocID="{889F445C-0499-47F8-8E1B-13042ED9420D}" presName="horz1" presStyleCnt="0"/>
      <dgm:spPr/>
    </dgm:pt>
    <dgm:pt modelId="{84B645D1-FC98-438C-AE71-416B1D6810D0}" type="pres">
      <dgm:prSet presAssocID="{889F445C-0499-47F8-8E1B-13042ED9420D}" presName="tx1" presStyleLbl="revTx" presStyleIdx="7" presStyleCnt="9"/>
      <dgm:spPr/>
    </dgm:pt>
    <dgm:pt modelId="{540DACBC-D6A9-458F-9F8A-D266198A1A8C}" type="pres">
      <dgm:prSet presAssocID="{889F445C-0499-47F8-8E1B-13042ED9420D}" presName="vert1" presStyleCnt="0"/>
      <dgm:spPr/>
    </dgm:pt>
    <dgm:pt modelId="{BEB5754E-52D0-420E-9EFB-691D4B635C0A}" type="pres">
      <dgm:prSet presAssocID="{FC794F05-7950-4072-A1F4-9F180AA03506}" presName="thickLine" presStyleLbl="alignNode1" presStyleIdx="8" presStyleCnt="9"/>
      <dgm:spPr/>
    </dgm:pt>
    <dgm:pt modelId="{83A175D7-F248-4923-B2A1-D8E74842AFF1}" type="pres">
      <dgm:prSet presAssocID="{FC794F05-7950-4072-A1F4-9F180AA03506}" presName="horz1" presStyleCnt="0"/>
      <dgm:spPr/>
    </dgm:pt>
    <dgm:pt modelId="{D332E9DF-D560-49B5-B7D7-9D763FB21768}" type="pres">
      <dgm:prSet presAssocID="{FC794F05-7950-4072-A1F4-9F180AA03506}" presName="tx1" presStyleLbl="revTx" presStyleIdx="8" presStyleCnt="9"/>
      <dgm:spPr/>
    </dgm:pt>
    <dgm:pt modelId="{627A3F95-B59C-49EC-AFCC-F466C6CE8BDA}" type="pres">
      <dgm:prSet presAssocID="{FC794F05-7950-4072-A1F4-9F180AA03506}" presName="vert1" presStyleCnt="0"/>
      <dgm:spPr/>
    </dgm:pt>
  </dgm:ptLst>
  <dgm:cxnLst>
    <dgm:cxn modelId="{D5EDA226-71DE-4813-ACEF-CA5E7058EBE5}" type="presOf" srcId="{B0440E65-EF4B-4BA4-8A8D-68424FDD3AD4}" destId="{B330EB80-4C0A-4AD6-B6F0-C360DF4B7E7F}" srcOrd="0" destOrd="0" presId="urn:microsoft.com/office/officeart/2008/layout/LinedList"/>
    <dgm:cxn modelId="{9BC3AC34-6349-4187-AC76-19C282AE7F4E}" type="presOf" srcId="{6590F0FE-90D4-4165-8CBA-E2950940F3D7}" destId="{E0C8A77D-2154-4E1C-BC23-5B0CC6A88ECD}" srcOrd="0" destOrd="0" presId="urn:microsoft.com/office/officeart/2008/layout/LinedList"/>
    <dgm:cxn modelId="{75A0B136-C895-4309-8FDA-5D04CF307583}" srcId="{1A97476D-8DE6-4ACB-9EBB-0AFFB5C1B612}" destId="{FAF49349-B856-4F5B-AE21-1C71CFFC26FB}" srcOrd="0" destOrd="0" parTransId="{67B32DB2-B1D8-4934-957D-52F4DFF51C46}" sibTransId="{9DAD1FAA-E603-4C7C-A10F-813104CD2D36}"/>
    <dgm:cxn modelId="{0C8E0C39-0960-486E-9295-272D20606AE8}" type="presOf" srcId="{1A97476D-8DE6-4ACB-9EBB-0AFFB5C1B612}" destId="{1947621A-6CDC-4B5D-A655-736BA3D6020E}" srcOrd="0" destOrd="0" presId="urn:microsoft.com/office/officeart/2008/layout/LinedList"/>
    <dgm:cxn modelId="{6B9A8F6D-7E30-4FF3-A173-6AA065F4FFB7}" srcId="{1A97476D-8DE6-4ACB-9EBB-0AFFB5C1B612}" destId="{EF5E5E8B-072B-4936-A043-A61EE348D3F5}" srcOrd="1" destOrd="0" parTransId="{39F6A823-C98A-4642-97AF-ED814697C366}" sibTransId="{8BE2673C-FC38-49E0-B343-0E005C7C88C0}"/>
    <dgm:cxn modelId="{715E3270-6622-413B-9298-D085A18AD6F5}" srcId="{1A97476D-8DE6-4ACB-9EBB-0AFFB5C1B612}" destId="{B0440E65-EF4B-4BA4-8A8D-68424FDD3AD4}" srcOrd="6" destOrd="0" parTransId="{77FBB6E6-CDA6-4291-A7AB-2B867C9D7506}" sibTransId="{8B5D6837-5A09-419F-B56E-65680A55DDB8}"/>
    <dgm:cxn modelId="{1025D952-857B-436B-A537-15C90311E0E6}" srcId="{1A97476D-8DE6-4ACB-9EBB-0AFFB5C1B612}" destId="{EC58B65A-7D1E-4FC2-9C24-A124E125FCE6}" srcOrd="2" destOrd="0" parTransId="{B351F43F-343F-40F0-8062-600ACFC653B3}" sibTransId="{AEAA5B77-C778-40F7-96E2-B5A50F2329C0}"/>
    <dgm:cxn modelId="{BF974C75-1C40-4952-AFE3-097CEBD547B5}" srcId="{1A97476D-8DE6-4ACB-9EBB-0AFFB5C1B612}" destId="{BF747C22-A9BE-4241-9032-44A6B6101816}" srcOrd="3" destOrd="0" parTransId="{2EED8CFE-100D-4966-A22B-CB3B6CE5CB2A}" sibTransId="{8F9FCC8B-8E28-412F-8FEF-24C854AACE33}"/>
    <dgm:cxn modelId="{3E775577-C68F-4606-BE6F-42BA71DDE04E}" type="presOf" srcId="{EC58B65A-7D1E-4FC2-9C24-A124E125FCE6}" destId="{E5089720-ADE1-4887-9374-4593EB678CA7}" srcOrd="0" destOrd="0" presId="urn:microsoft.com/office/officeart/2008/layout/LinedList"/>
    <dgm:cxn modelId="{C0E8BD96-7E5F-4FBD-9469-217A4CA43FD5}" type="presOf" srcId="{FAF49349-B856-4F5B-AE21-1C71CFFC26FB}" destId="{F7456EE5-5993-4ACB-9990-8775F843ACEE}" srcOrd="0" destOrd="0" presId="urn:microsoft.com/office/officeart/2008/layout/LinedList"/>
    <dgm:cxn modelId="{267AD8B3-B6EE-42B4-BFCD-68185154DE14}" type="presOf" srcId="{889F445C-0499-47F8-8E1B-13042ED9420D}" destId="{84B645D1-FC98-438C-AE71-416B1D6810D0}" srcOrd="0" destOrd="0" presId="urn:microsoft.com/office/officeart/2008/layout/LinedList"/>
    <dgm:cxn modelId="{53DC11BC-2763-4930-A8CE-FA5B8CAFB2C0}" srcId="{1A97476D-8DE6-4ACB-9EBB-0AFFB5C1B612}" destId="{FC794F05-7950-4072-A1F4-9F180AA03506}" srcOrd="8" destOrd="0" parTransId="{91D431B7-1815-4E58-9E39-A72692078173}" sibTransId="{FB6C99ED-590F-4A8D-8872-9EC21AE957C2}"/>
    <dgm:cxn modelId="{A18DC3C5-4654-4FC4-B6BC-B991CB397B31}" type="presOf" srcId="{BF747C22-A9BE-4241-9032-44A6B6101816}" destId="{265E1E97-2E6A-468F-ACD4-50E1DC78AA85}" srcOrd="0" destOrd="0" presId="urn:microsoft.com/office/officeart/2008/layout/LinedList"/>
    <dgm:cxn modelId="{E5C843C6-0BD4-4BEC-9317-6FECC566A8BB}" srcId="{1A97476D-8DE6-4ACB-9EBB-0AFFB5C1B612}" destId="{889F445C-0499-47F8-8E1B-13042ED9420D}" srcOrd="7" destOrd="0" parTransId="{F9D6F320-CD7F-4043-8362-E4F07F74F8F7}" sibTransId="{10B7E394-914E-4995-BFC1-464109507202}"/>
    <dgm:cxn modelId="{5AA9C8D4-1484-474D-8BE0-4C77710AF989}" type="presOf" srcId="{84BDD8BF-4DA9-4C4B-9E44-C53D6180D075}" destId="{8EB87E61-7139-401E-A566-5F2B17201C00}" srcOrd="0" destOrd="0" presId="urn:microsoft.com/office/officeart/2008/layout/LinedList"/>
    <dgm:cxn modelId="{EE5825D6-7E98-4F30-B3A1-0C09728A5337}" type="presOf" srcId="{EF5E5E8B-072B-4936-A043-A61EE348D3F5}" destId="{3A03A3FD-F641-4270-8A0B-932B0831FA70}" srcOrd="0" destOrd="0" presId="urn:microsoft.com/office/officeart/2008/layout/LinedList"/>
    <dgm:cxn modelId="{790F6FDC-06FD-4301-AA1E-439E8D4CE363}" srcId="{1A97476D-8DE6-4ACB-9EBB-0AFFB5C1B612}" destId="{84BDD8BF-4DA9-4C4B-9E44-C53D6180D075}" srcOrd="4" destOrd="0" parTransId="{6F230087-4D57-4FD2-A6F8-C01F86F67BB8}" sibTransId="{8BB9EA85-B0C6-441B-BB86-FDAB49C15FD4}"/>
    <dgm:cxn modelId="{57769DE3-7D65-4A95-8F50-DF749B8C08B6}" srcId="{1A97476D-8DE6-4ACB-9EBB-0AFFB5C1B612}" destId="{6590F0FE-90D4-4165-8CBA-E2950940F3D7}" srcOrd="5" destOrd="0" parTransId="{AA5BAF45-3A5D-48AF-982C-17ABB301D45C}" sibTransId="{44BEEF19-8A56-4255-9955-6E901040519D}"/>
    <dgm:cxn modelId="{38364DF2-1A5D-4D78-8FD0-D21A1F044F28}" type="presOf" srcId="{FC794F05-7950-4072-A1F4-9F180AA03506}" destId="{D332E9DF-D560-49B5-B7D7-9D763FB21768}" srcOrd="0" destOrd="0" presId="urn:microsoft.com/office/officeart/2008/layout/LinedList"/>
    <dgm:cxn modelId="{8AE636E1-8692-4B38-B4AB-A45E1DC8C284}" type="presParOf" srcId="{1947621A-6CDC-4B5D-A655-736BA3D6020E}" destId="{9582E844-123F-49FD-9160-4F02ACD49691}" srcOrd="0" destOrd="0" presId="urn:microsoft.com/office/officeart/2008/layout/LinedList"/>
    <dgm:cxn modelId="{21E55025-DFE9-4C20-8885-D2A314C73811}" type="presParOf" srcId="{1947621A-6CDC-4B5D-A655-736BA3D6020E}" destId="{C595D53C-26C0-4C21-8976-CEEEE84BA8A7}" srcOrd="1" destOrd="0" presId="urn:microsoft.com/office/officeart/2008/layout/LinedList"/>
    <dgm:cxn modelId="{F5F90D56-26FF-4518-964F-059B1593AFCB}" type="presParOf" srcId="{C595D53C-26C0-4C21-8976-CEEEE84BA8A7}" destId="{F7456EE5-5993-4ACB-9990-8775F843ACEE}" srcOrd="0" destOrd="0" presId="urn:microsoft.com/office/officeart/2008/layout/LinedList"/>
    <dgm:cxn modelId="{0D4C6EC9-66E1-4D77-84B5-617FAFEFFB9B}" type="presParOf" srcId="{C595D53C-26C0-4C21-8976-CEEEE84BA8A7}" destId="{37623433-422C-4B33-8188-704A5F71E172}" srcOrd="1" destOrd="0" presId="urn:microsoft.com/office/officeart/2008/layout/LinedList"/>
    <dgm:cxn modelId="{C0FBA826-10ED-4E18-84BF-0D86FBDC0CA9}" type="presParOf" srcId="{1947621A-6CDC-4B5D-A655-736BA3D6020E}" destId="{70B7DB32-CD8D-4AA3-AC14-3B3B5138D7D1}" srcOrd="2" destOrd="0" presId="urn:microsoft.com/office/officeart/2008/layout/LinedList"/>
    <dgm:cxn modelId="{FF664172-15AA-4F46-BADF-8BE25CBEFD97}" type="presParOf" srcId="{1947621A-6CDC-4B5D-A655-736BA3D6020E}" destId="{BBF178AA-6045-4BE0-BB17-76C964689F0A}" srcOrd="3" destOrd="0" presId="urn:microsoft.com/office/officeart/2008/layout/LinedList"/>
    <dgm:cxn modelId="{954EAC58-D0E3-49BA-90E4-632CE9C8D452}" type="presParOf" srcId="{BBF178AA-6045-4BE0-BB17-76C964689F0A}" destId="{3A03A3FD-F641-4270-8A0B-932B0831FA70}" srcOrd="0" destOrd="0" presId="urn:microsoft.com/office/officeart/2008/layout/LinedList"/>
    <dgm:cxn modelId="{709B3C88-E080-4FA3-AE53-74DA50C5FB31}" type="presParOf" srcId="{BBF178AA-6045-4BE0-BB17-76C964689F0A}" destId="{21FF91E4-D8C4-4AB8-9F4B-6E0CE0C8F389}" srcOrd="1" destOrd="0" presId="urn:microsoft.com/office/officeart/2008/layout/LinedList"/>
    <dgm:cxn modelId="{D17B0624-D1D2-4C3F-B4FF-C38DE12A337B}" type="presParOf" srcId="{1947621A-6CDC-4B5D-A655-736BA3D6020E}" destId="{A4C4C565-2483-4FDB-B4AA-232D24C92022}" srcOrd="4" destOrd="0" presId="urn:microsoft.com/office/officeart/2008/layout/LinedList"/>
    <dgm:cxn modelId="{4AB72F69-EDC9-409C-A7B2-61FFED13BD81}" type="presParOf" srcId="{1947621A-6CDC-4B5D-A655-736BA3D6020E}" destId="{A19B08E9-FCB3-4391-BE4B-520E42104B51}" srcOrd="5" destOrd="0" presId="urn:microsoft.com/office/officeart/2008/layout/LinedList"/>
    <dgm:cxn modelId="{EDD1A3F3-9E87-4D71-931F-0A075A06EA61}" type="presParOf" srcId="{A19B08E9-FCB3-4391-BE4B-520E42104B51}" destId="{E5089720-ADE1-4887-9374-4593EB678CA7}" srcOrd="0" destOrd="0" presId="urn:microsoft.com/office/officeart/2008/layout/LinedList"/>
    <dgm:cxn modelId="{790152A5-255B-4D09-B6C6-B7C4FD6A376E}" type="presParOf" srcId="{A19B08E9-FCB3-4391-BE4B-520E42104B51}" destId="{BA45E234-95E6-4197-A827-D13DEF1FDF4B}" srcOrd="1" destOrd="0" presId="urn:microsoft.com/office/officeart/2008/layout/LinedList"/>
    <dgm:cxn modelId="{5D8DA1BF-9D0D-4E0A-A61A-3505A4D2B30A}" type="presParOf" srcId="{1947621A-6CDC-4B5D-A655-736BA3D6020E}" destId="{ED574D18-CB6C-4159-851B-EC96C6810BE3}" srcOrd="6" destOrd="0" presId="urn:microsoft.com/office/officeart/2008/layout/LinedList"/>
    <dgm:cxn modelId="{0977103E-03E5-44E8-A915-E88E8CD2A316}" type="presParOf" srcId="{1947621A-6CDC-4B5D-A655-736BA3D6020E}" destId="{985DBA9E-6B95-406E-B033-385A3A78A081}" srcOrd="7" destOrd="0" presId="urn:microsoft.com/office/officeart/2008/layout/LinedList"/>
    <dgm:cxn modelId="{B068BF78-FED3-4ED5-A76C-8B2B8613219B}" type="presParOf" srcId="{985DBA9E-6B95-406E-B033-385A3A78A081}" destId="{265E1E97-2E6A-468F-ACD4-50E1DC78AA85}" srcOrd="0" destOrd="0" presId="urn:microsoft.com/office/officeart/2008/layout/LinedList"/>
    <dgm:cxn modelId="{CAA969C2-3B6B-462B-B7C2-A26A205BB096}" type="presParOf" srcId="{985DBA9E-6B95-406E-B033-385A3A78A081}" destId="{2B161270-E7A2-46F3-AC45-D86B6FD47611}" srcOrd="1" destOrd="0" presId="urn:microsoft.com/office/officeart/2008/layout/LinedList"/>
    <dgm:cxn modelId="{7B77033B-8B9B-4CB0-9E6E-BBC0010D790C}" type="presParOf" srcId="{1947621A-6CDC-4B5D-A655-736BA3D6020E}" destId="{5DC08508-B286-4086-B7E0-24419929FD6F}" srcOrd="8" destOrd="0" presId="urn:microsoft.com/office/officeart/2008/layout/LinedList"/>
    <dgm:cxn modelId="{8071A12D-B26B-417E-B9C3-C1DE625C3A33}" type="presParOf" srcId="{1947621A-6CDC-4B5D-A655-736BA3D6020E}" destId="{E86B61AE-1A45-4E9E-BE0C-9F724E25E10F}" srcOrd="9" destOrd="0" presId="urn:microsoft.com/office/officeart/2008/layout/LinedList"/>
    <dgm:cxn modelId="{5D44A058-2FA2-46FE-A356-D11F430A5B7C}" type="presParOf" srcId="{E86B61AE-1A45-4E9E-BE0C-9F724E25E10F}" destId="{8EB87E61-7139-401E-A566-5F2B17201C00}" srcOrd="0" destOrd="0" presId="urn:microsoft.com/office/officeart/2008/layout/LinedList"/>
    <dgm:cxn modelId="{52212586-8802-43DA-9D1F-972D579E2255}" type="presParOf" srcId="{E86B61AE-1A45-4E9E-BE0C-9F724E25E10F}" destId="{B474B402-053D-407D-BF2B-0DDB28427586}" srcOrd="1" destOrd="0" presId="urn:microsoft.com/office/officeart/2008/layout/LinedList"/>
    <dgm:cxn modelId="{CE044DA2-AA26-4EA5-87BA-25CCB13DE377}" type="presParOf" srcId="{1947621A-6CDC-4B5D-A655-736BA3D6020E}" destId="{E3FC84CF-24B1-48A3-92AA-337FACB03648}" srcOrd="10" destOrd="0" presId="urn:microsoft.com/office/officeart/2008/layout/LinedList"/>
    <dgm:cxn modelId="{D9D31D13-C8D5-4C6B-A178-68EB0A7BA1A1}" type="presParOf" srcId="{1947621A-6CDC-4B5D-A655-736BA3D6020E}" destId="{B0253E8E-329F-42AD-BFFA-188DDB9A8204}" srcOrd="11" destOrd="0" presId="urn:microsoft.com/office/officeart/2008/layout/LinedList"/>
    <dgm:cxn modelId="{58E4D104-5032-476E-8B01-2C617C31C190}" type="presParOf" srcId="{B0253E8E-329F-42AD-BFFA-188DDB9A8204}" destId="{E0C8A77D-2154-4E1C-BC23-5B0CC6A88ECD}" srcOrd="0" destOrd="0" presId="urn:microsoft.com/office/officeart/2008/layout/LinedList"/>
    <dgm:cxn modelId="{B2C23D47-4BBD-4B37-B180-4B59F1F1E19A}" type="presParOf" srcId="{B0253E8E-329F-42AD-BFFA-188DDB9A8204}" destId="{839C8BF0-8660-42D0-B242-79266AFAB5E0}" srcOrd="1" destOrd="0" presId="urn:microsoft.com/office/officeart/2008/layout/LinedList"/>
    <dgm:cxn modelId="{8D9AF4BB-25CB-48DF-99B7-EC305B812C8F}" type="presParOf" srcId="{1947621A-6CDC-4B5D-A655-736BA3D6020E}" destId="{E1E7DCEB-BA0E-4040-A049-A9AF607AC246}" srcOrd="12" destOrd="0" presId="urn:microsoft.com/office/officeart/2008/layout/LinedList"/>
    <dgm:cxn modelId="{5AD04A5D-A052-4220-9108-C354EE1519FB}" type="presParOf" srcId="{1947621A-6CDC-4B5D-A655-736BA3D6020E}" destId="{636C758D-2CD2-40D8-807A-33BA714DB239}" srcOrd="13" destOrd="0" presId="urn:microsoft.com/office/officeart/2008/layout/LinedList"/>
    <dgm:cxn modelId="{FE952D18-BBDA-458B-9FFE-EF46E5DFC830}" type="presParOf" srcId="{636C758D-2CD2-40D8-807A-33BA714DB239}" destId="{B330EB80-4C0A-4AD6-B6F0-C360DF4B7E7F}" srcOrd="0" destOrd="0" presId="urn:microsoft.com/office/officeart/2008/layout/LinedList"/>
    <dgm:cxn modelId="{B4FECE99-D8AC-49D4-AE20-852A56CEE07C}" type="presParOf" srcId="{636C758D-2CD2-40D8-807A-33BA714DB239}" destId="{D2058E4F-300A-4341-B477-7C78E546B198}" srcOrd="1" destOrd="0" presId="urn:microsoft.com/office/officeart/2008/layout/LinedList"/>
    <dgm:cxn modelId="{9DBC0636-B4F0-449A-8593-0FF619FBF79B}" type="presParOf" srcId="{1947621A-6CDC-4B5D-A655-736BA3D6020E}" destId="{1108D1D0-6244-41E2-96C9-8694F5F5ABC5}" srcOrd="14" destOrd="0" presId="urn:microsoft.com/office/officeart/2008/layout/LinedList"/>
    <dgm:cxn modelId="{49D7D837-E3B2-4C46-8281-E11B09F294B3}" type="presParOf" srcId="{1947621A-6CDC-4B5D-A655-736BA3D6020E}" destId="{E3FB0D6D-901A-40B2-BA2D-5308DFC7896A}" srcOrd="15" destOrd="0" presId="urn:microsoft.com/office/officeart/2008/layout/LinedList"/>
    <dgm:cxn modelId="{9EA90922-F27F-4D6E-BCD5-610CF89941DB}" type="presParOf" srcId="{E3FB0D6D-901A-40B2-BA2D-5308DFC7896A}" destId="{84B645D1-FC98-438C-AE71-416B1D6810D0}" srcOrd="0" destOrd="0" presId="urn:microsoft.com/office/officeart/2008/layout/LinedList"/>
    <dgm:cxn modelId="{24F213F3-0D52-4A81-87E1-8006498BB527}" type="presParOf" srcId="{E3FB0D6D-901A-40B2-BA2D-5308DFC7896A}" destId="{540DACBC-D6A9-458F-9F8A-D266198A1A8C}" srcOrd="1" destOrd="0" presId="urn:microsoft.com/office/officeart/2008/layout/LinedList"/>
    <dgm:cxn modelId="{C9E94A09-B152-4065-852B-CF9153F90E73}" type="presParOf" srcId="{1947621A-6CDC-4B5D-A655-736BA3D6020E}" destId="{BEB5754E-52D0-420E-9EFB-691D4B635C0A}" srcOrd="16" destOrd="0" presId="urn:microsoft.com/office/officeart/2008/layout/LinedList"/>
    <dgm:cxn modelId="{E675285B-92DC-4D16-A9D2-84BEE62D87DE}" type="presParOf" srcId="{1947621A-6CDC-4B5D-A655-736BA3D6020E}" destId="{83A175D7-F248-4923-B2A1-D8E74842AFF1}" srcOrd="17" destOrd="0" presId="urn:microsoft.com/office/officeart/2008/layout/LinedList"/>
    <dgm:cxn modelId="{B595DB31-BBE3-4E6F-9F68-55108087469E}" type="presParOf" srcId="{83A175D7-F248-4923-B2A1-D8E74842AFF1}" destId="{D332E9DF-D560-49B5-B7D7-9D763FB21768}" srcOrd="0" destOrd="0" presId="urn:microsoft.com/office/officeart/2008/layout/LinedList"/>
    <dgm:cxn modelId="{CBFD9753-D53C-4F3D-8D3D-02E636374CDB}" type="presParOf" srcId="{83A175D7-F248-4923-B2A1-D8E74842AFF1}" destId="{627A3F95-B59C-49EC-AFCC-F466C6CE8BD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C89E9A-47EB-4A8C-9A29-1524181D048F}">
      <dsp:nvSpPr>
        <dsp:cNvPr id="0" name=""/>
        <dsp:cNvSpPr/>
      </dsp:nvSpPr>
      <dsp:spPr>
        <a:xfrm>
          <a:off x="0" y="364674"/>
          <a:ext cx="8229600" cy="1482974"/>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abic Typesetting" panose="03020402040406030203" pitchFamily="66" charset="-78"/>
              <a:cs typeface="Arabic Typesetting" panose="03020402040406030203" pitchFamily="66" charset="-78"/>
            </a:rPr>
            <a:t>My name is Anna and I am in this course as I would like to have better understanding of Health &amp; Social Care Services. </a:t>
          </a:r>
        </a:p>
      </dsp:txBody>
      <dsp:txXfrm>
        <a:off x="72393" y="437067"/>
        <a:ext cx="8084814" cy="1338188"/>
      </dsp:txXfrm>
    </dsp:sp>
    <dsp:sp modelId="{5C69ABBD-F344-4AB0-9DBB-BBF628148D9C}">
      <dsp:nvSpPr>
        <dsp:cNvPr id="0" name=""/>
        <dsp:cNvSpPr/>
      </dsp:nvSpPr>
      <dsp:spPr>
        <a:xfrm>
          <a:off x="0" y="2051781"/>
          <a:ext cx="8229600" cy="1482974"/>
        </a:xfrm>
        <a:prstGeom prst="roundRect">
          <a:avLst/>
        </a:prstGeom>
        <a:gradFill rotWithShape="0">
          <a:gsLst>
            <a:gs pos="0">
              <a:schemeClr val="accent2">
                <a:hueOff val="1175490"/>
                <a:satOff val="-58120"/>
                <a:lumOff val="4118"/>
                <a:alphaOff val="0"/>
                <a:tint val="50000"/>
                <a:satMod val="300000"/>
              </a:schemeClr>
            </a:gs>
            <a:gs pos="35000">
              <a:schemeClr val="accent2">
                <a:hueOff val="1175490"/>
                <a:satOff val="-58120"/>
                <a:lumOff val="4118"/>
                <a:alphaOff val="0"/>
                <a:tint val="37000"/>
                <a:satMod val="300000"/>
              </a:schemeClr>
            </a:gs>
            <a:gs pos="100000">
              <a:schemeClr val="accent2">
                <a:hueOff val="1175490"/>
                <a:satOff val="-58120"/>
                <a:lumOff val="4118"/>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abic Typesetting" panose="03020402040406030203" pitchFamily="66" charset="-78"/>
              <a:cs typeface="Arabic Typesetting" panose="03020402040406030203" pitchFamily="66" charset="-78"/>
            </a:rPr>
            <a:t>Therefore, I will be presenting </a:t>
          </a:r>
          <a:r>
            <a:rPr lang="en-GB" sz="2800" b="1" kern="1200" dirty="0">
              <a:latin typeface="Arabic Typesetting" panose="03020402040406030203" pitchFamily="66" charset="-78"/>
              <a:cs typeface="Arabic Typesetting" panose="03020402040406030203" pitchFamily="66" charset="-78"/>
            </a:rPr>
            <a:t>CRITICAL THINKING </a:t>
          </a:r>
          <a:r>
            <a:rPr lang="en-GB" sz="2800" kern="1200" dirty="0">
              <a:latin typeface="Arabic Typesetting" panose="03020402040406030203" pitchFamily="66" charset="-78"/>
              <a:cs typeface="Arabic Typesetting" panose="03020402040406030203" pitchFamily="66" charset="-78"/>
            </a:rPr>
            <a:t>key skill. I will explain what critical thinking is, why its maters in Health &amp; Social Care and how can be used in practice. </a:t>
          </a:r>
        </a:p>
      </dsp:txBody>
      <dsp:txXfrm>
        <a:off x="72393" y="2124174"/>
        <a:ext cx="8084814" cy="13381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FA49D-C3A6-481E-9A75-E4416377B8F8}">
      <dsp:nvSpPr>
        <dsp:cNvPr id="0" name=""/>
        <dsp:cNvSpPr/>
      </dsp:nvSpPr>
      <dsp:spPr>
        <a:xfrm>
          <a:off x="10972" y="0"/>
          <a:ext cx="2271359" cy="2634827"/>
        </a:xfrm>
        <a:prstGeom prst="roundRect">
          <a:avLst>
            <a:gd name="adj" fmla="val 10000"/>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abic Typesetting" panose="03020402040406030203" pitchFamily="66" charset="-78"/>
              <a:cs typeface="Arabic Typesetting" panose="03020402040406030203" pitchFamily="66" charset="-78"/>
            </a:rPr>
            <a:t>Essential for safe, evidence-informed and person-</a:t>
          </a:r>
          <a:r>
            <a:rPr lang="en-US" sz="2400" kern="1200" dirty="0" err="1">
              <a:latin typeface="Arabic Typesetting" panose="03020402040406030203" pitchFamily="66" charset="-78"/>
              <a:cs typeface="Arabic Typesetting" panose="03020402040406030203" pitchFamily="66" charset="-78"/>
            </a:rPr>
            <a:t>centred</a:t>
          </a:r>
          <a:r>
            <a:rPr lang="en-US" sz="2400" kern="1200" dirty="0">
              <a:latin typeface="Arabic Typesetting" panose="03020402040406030203" pitchFamily="66" charset="-78"/>
              <a:cs typeface="Arabic Typesetting" panose="03020402040406030203" pitchFamily="66" charset="-78"/>
            </a:rPr>
            <a:t> decision making (Health and Care Professions Council, 2024; NICE, 2021).</a:t>
          </a:r>
          <a:endParaRPr lang="en-GB" sz="2400" kern="1200" dirty="0">
            <a:latin typeface="Arabic Typesetting" panose="03020402040406030203" pitchFamily="66" charset="-78"/>
            <a:cs typeface="Arabic Typesetting" panose="03020402040406030203" pitchFamily="66" charset="-78"/>
          </a:endParaRPr>
        </a:p>
      </dsp:txBody>
      <dsp:txXfrm>
        <a:off x="77498" y="66526"/>
        <a:ext cx="2138307" cy="2501775"/>
      </dsp:txXfrm>
    </dsp:sp>
    <dsp:sp modelId="{7078BD76-0DB6-496A-9B88-9B1474959C61}">
      <dsp:nvSpPr>
        <dsp:cNvPr id="0" name=""/>
        <dsp:cNvSpPr/>
      </dsp:nvSpPr>
      <dsp:spPr>
        <a:xfrm>
          <a:off x="2509468" y="1035764"/>
          <a:ext cx="481528" cy="563297"/>
        </a:xfrm>
        <a:prstGeom prst="rightArrow">
          <a:avLst>
            <a:gd name="adj1" fmla="val 60000"/>
            <a:gd name="adj2" fmla="val 50000"/>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2509468" y="1148423"/>
        <a:ext cx="337070" cy="337979"/>
      </dsp:txXfrm>
    </dsp:sp>
    <dsp:sp modelId="{2CC6AC8B-23C2-4EE6-B067-3E208005A9EA}">
      <dsp:nvSpPr>
        <dsp:cNvPr id="0" name=""/>
        <dsp:cNvSpPr/>
      </dsp:nvSpPr>
      <dsp:spPr>
        <a:xfrm>
          <a:off x="3190875" y="0"/>
          <a:ext cx="2271359" cy="2634827"/>
        </a:xfrm>
        <a:prstGeom prst="roundRect">
          <a:avLst>
            <a:gd name="adj" fmla="val 10000"/>
          </a:avLst>
        </a:prstGeom>
        <a:gradFill rotWithShape="0">
          <a:gsLst>
            <a:gs pos="0">
              <a:schemeClr val="accent3">
                <a:hueOff val="3750088"/>
                <a:satOff val="-5627"/>
                <a:lumOff val="-915"/>
                <a:alphaOff val="0"/>
                <a:tint val="50000"/>
                <a:satMod val="300000"/>
              </a:schemeClr>
            </a:gs>
            <a:gs pos="35000">
              <a:schemeClr val="accent3">
                <a:hueOff val="3750088"/>
                <a:satOff val="-5627"/>
                <a:lumOff val="-915"/>
                <a:alphaOff val="0"/>
                <a:tint val="37000"/>
                <a:satMod val="300000"/>
              </a:schemeClr>
            </a:gs>
            <a:gs pos="100000">
              <a:schemeClr val="accent3">
                <a:hueOff val="3750088"/>
                <a:satOff val="-5627"/>
                <a:lumOff val="-915"/>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abic Typesetting" panose="03020402040406030203" pitchFamily="66" charset="-78"/>
              <a:cs typeface="Arabic Typesetting" panose="03020402040406030203" pitchFamily="66" charset="-78"/>
            </a:rPr>
            <a:t>Helps professionals assess risk, identify concerns and escalate issues appropriately (Health and Care Professions Council, 2024).</a:t>
          </a:r>
          <a:endParaRPr lang="en-GB" sz="2400" kern="1200" dirty="0">
            <a:latin typeface="Arabic Typesetting" panose="03020402040406030203" pitchFamily="66" charset="-78"/>
            <a:cs typeface="Arabic Typesetting" panose="03020402040406030203" pitchFamily="66" charset="-78"/>
          </a:endParaRPr>
        </a:p>
      </dsp:txBody>
      <dsp:txXfrm>
        <a:off x="3257401" y="66526"/>
        <a:ext cx="2138307" cy="2501775"/>
      </dsp:txXfrm>
    </dsp:sp>
    <dsp:sp modelId="{BD97149F-50AD-48F8-BBDD-314C024931DC}">
      <dsp:nvSpPr>
        <dsp:cNvPr id="0" name=""/>
        <dsp:cNvSpPr/>
      </dsp:nvSpPr>
      <dsp:spPr>
        <a:xfrm>
          <a:off x="5689371" y="1035764"/>
          <a:ext cx="481528" cy="563297"/>
        </a:xfrm>
        <a:prstGeom prst="rightArrow">
          <a:avLst>
            <a:gd name="adj1" fmla="val 60000"/>
            <a:gd name="adj2" fmla="val 50000"/>
          </a:avLst>
        </a:prstGeom>
        <a:gradFill rotWithShape="0">
          <a:gsLst>
            <a:gs pos="0">
              <a:schemeClr val="accent3">
                <a:hueOff val="5625132"/>
                <a:satOff val="-8440"/>
                <a:lumOff val="-1373"/>
                <a:alphaOff val="0"/>
                <a:tint val="50000"/>
                <a:satMod val="300000"/>
              </a:schemeClr>
            </a:gs>
            <a:gs pos="35000">
              <a:schemeClr val="accent3">
                <a:hueOff val="5625132"/>
                <a:satOff val="-8440"/>
                <a:lumOff val="-1373"/>
                <a:alphaOff val="0"/>
                <a:tint val="37000"/>
                <a:satMod val="300000"/>
              </a:schemeClr>
            </a:gs>
            <a:gs pos="100000">
              <a:schemeClr val="accent3">
                <a:hueOff val="5625132"/>
                <a:satOff val="-8440"/>
                <a:lumOff val="-1373"/>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5689371" y="1148423"/>
        <a:ext cx="337070" cy="337979"/>
      </dsp:txXfrm>
    </dsp:sp>
    <dsp:sp modelId="{580EB171-FB78-4AFB-921C-E6BF7FF5D247}">
      <dsp:nvSpPr>
        <dsp:cNvPr id="0" name=""/>
        <dsp:cNvSpPr/>
      </dsp:nvSpPr>
      <dsp:spPr>
        <a:xfrm>
          <a:off x="6370778" y="0"/>
          <a:ext cx="2271359" cy="2634827"/>
        </a:xfrm>
        <a:prstGeom prst="roundRect">
          <a:avLst>
            <a:gd name="adj" fmla="val 10000"/>
          </a:avLst>
        </a:prstGeom>
        <a:gradFill rotWithShape="0">
          <a:gsLst>
            <a:gs pos="0">
              <a:schemeClr val="accent3">
                <a:hueOff val="7500176"/>
                <a:satOff val="-11253"/>
                <a:lumOff val="-1830"/>
                <a:alphaOff val="0"/>
                <a:tint val="50000"/>
                <a:satMod val="300000"/>
              </a:schemeClr>
            </a:gs>
            <a:gs pos="35000">
              <a:schemeClr val="accent3">
                <a:hueOff val="7500176"/>
                <a:satOff val="-11253"/>
                <a:lumOff val="-1830"/>
                <a:alphaOff val="0"/>
                <a:tint val="37000"/>
                <a:satMod val="300000"/>
              </a:schemeClr>
            </a:gs>
            <a:gs pos="100000">
              <a:schemeClr val="accent3">
                <a:hueOff val="7500176"/>
                <a:satOff val="-11253"/>
                <a:lumOff val="-183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abic Typesetting" panose="03020402040406030203" pitchFamily="66" charset="-78"/>
              <a:cs typeface="Arabic Typesetting" panose="03020402040406030203" pitchFamily="66" charset="-78"/>
            </a:rPr>
            <a:t>Improves quality of care through shared decision making and clear communication (NICE, 2021; Health and Care Professions Council, 2024).</a:t>
          </a:r>
          <a:endParaRPr lang="en-GB" sz="2400" kern="1200" dirty="0">
            <a:latin typeface="Arabic Typesetting" panose="03020402040406030203" pitchFamily="66" charset="-78"/>
            <a:cs typeface="Arabic Typesetting" panose="03020402040406030203" pitchFamily="66" charset="-78"/>
          </a:endParaRPr>
        </a:p>
      </dsp:txBody>
      <dsp:txXfrm>
        <a:off x="6437304" y="66526"/>
        <a:ext cx="2138307" cy="2501775"/>
      </dsp:txXfrm>
    </dsp:sp>
    <dsp:sp modelId="{E3AC084A-C7B9-4E4C-AB1A-21572522BA82}">
      <dsp:nvSpPr>
        <dsp:cNvPr id="0" name=""/>
        <dsp:cNvSpPr/>
      </dsp:nvSpPr>
      <dsp:spPr>
        <a:xfrm>
          <a:off x="8869274" y="1035764"/>
          <a:ext cx="481528" cy="563297"/>
        </a:xfrm>
        <a:prstGeom prst="rightArrow">
          <a:avLst>
            <a:gd name="adj1" fmla="val 60000"/>
            <a:gd name="adj2" fmla="val 50000"/>
          </a:avLst>
        </a:prstGeom>
        <a:gradFill rotWithShape="0">
          <a:gsLst>
            <a:gs pos="0">
              <a:schemeClr val="accent3">
                <a:hueOff val="11250264"/>
                <a:satOff val="-16880"/>
                <a:lumOff val="-2745"/>
                <a:alphaOff val="0"/>
                <a:tint val="50000"/>
                <a:satMod val="300000"/>
              </a:schemeClr>
            </a:gs>
            <a:gs pos="35000">
              <a:schemeClr val="accent3">
                <a:hueOff val="11250264"/>
                <a:satOff val="-16880"/>
                <a:lumOff val="-2745"/>
                <a:alphaOff val="0"/>
                <a:tint val="37000"/>
                <a:satMod val="300000"/>
              </a:schemeClr>
            </a:gs>
            <a:gs pos="100000">
              <a:schemeClr val="accent3">
                <a:hueOff val="11250264"/>
                <a:satOff val="-16880"/>
                <a:lumOff val="-2745"/>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8869274" y="1148423"/>
        <a:ext cx="337070" cy="337979"/>
      </dsp:txXfrm>
    </dsp:sp>
    <dsp:sp modelId="{432EAC36-B4D6-4059-95AD-3E0687FD9811}">
      <dsp:nvSpPr>
        <dsp:cNvPr id="0" name=""/>
        <dsp:cNvSpPr/>
      </dsp:nvSpPr>
      <dsp:spPr>
        <a:xfrm>
          <a:off x="9550681" y="0"/>
          <a:ext cx="2271359" cy="2634827"/>
        </a:xfrm>
        <a:prstGeom prst="roundRect">
          <a:avLst>
            <a:gd name="adj" fmla="val 10000"/>
          </a:avLst>
        </a:prstGeom>
        <a:gradFill rotWithShape="0">
          <a:gsLst>
            <a:gs pos="0">
              <a:schemeClr val="accent3">
                <a:hueOff val="11250264"/>
                <a:satOff val="-16880"/>
                <a:lumOff val="-2745"/>
                <a:alphaOff val="0"/>
                <a:tint val="50000"/>
                <a:satMod val="300000"/>
              </a:schemeClr>
            </a:gs>
            <a:gs pos="35000">
              <a:schemeClr val="accent3">
                <a:hueOff val="11250264"/>
                <a:satOff val="-16880"/>
                <a:lumOff val="-2745"/>
                <a:alphaOff val="0"/>
                <a:tint val="37000"/>
                <a:satMod val="300000"/>
              </a:schemeClr>
            </a:gs>
            <a:gs pos="100000">
              <a:schemeClr val="accent3">
                <a:hueOff val="11250264"/>
                <a:satOff val="-16880"/>
                <a:lumOff val="-2745"/>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abic Typesetting" panose="03020402040406030203" pitchFamily="66" charset="-78"/>
              <a:cs typeface="Arabic Typesetting" panose="03020402040406030203" pitchFamily="66" charset="-78"/>
            </a:rPr>
            <a:t>Benefits service users, staff and organizations by supporting safety, teamwork and accountability (Health and Care Professions Council, 2024; NICE, 2021).</a:t>
          </a:r>
          <a:endParaRPr lang="en-GB" sz="2400" kern="1200" dirty="0">
            <a:latin typeface="Arabic Typesetting" panose="03020402040406030203" pitchFamily="66" charset="-78"/>
            <a:cs typeface="Arabic Typesetting" panose="03020402040406030203" pitchFamily="66" charset="-78"/>
          </a:endParaRPr>
        </a:p>
      </dsp:txBody>
      <dsp:txXfrm>
        <a:off x="9617207" y="66526"/>
        <a:ext cx="2138307" cy="25017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604718-6B75-4241-A48A-256B0BF89D8F}">
      <dsp:nvSpPr>
        <dsp:cNvPr id="0" name=""/>
        <dsp:cNvSpPr/>
      </dsp:nvSpPr>
      <dsp:spPr>
        <a:xfrm>
          <a:off x="0" y="74507"/>
          <a:ext cx="11833014" cy="1808477"/>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abic Typesetting" panose="03020402040406030203" pitchFamily="66" charset="-78"/>
              <a:cs typeface="Arabic Typesetting" panose="03020402040406030203" pitchFamily="66" charset="-78"/>
            </a:rPr>
            <a:t>Without critical thinking, professionals may make unsafe assumptions, miss concerns, communicate poorly and delay appropriate support (Health and Care Professions Council, 2024). </a:t>
          </a:r>
        </a:p>
        <a:p>
          <a:pPr marL="0" lvl="0" indent="0" algn="l" defTabSz="1066800">
            <a:lnSpc>
              <a:spcPct val="90000"/>
            </a:lnSpc>
            <a:spcBef>
              <a:spcPct val="0"/>
            </a:spcBef>
            <a:spcAft>
              <a:spcPct val="35000"/>
            </a:spcAft>
            <a:buNone/>
          </a:pPr>
          <a:r>
            <a:rPr lang="en-US" sz="2400" kern="1200" dirty="0">
              <a:latin typeface="Arabic Typesetting" panose="03020402040406030203" pitchFamily="66" charset="-78"/>
              <a:cs typeface="Arabic Typesetting" panose="03020402040406030203" pitchFamily="66" charset="-78"/>
            </a:rPr>
            <a:t>For example, if a patient suddenly becomes quiet, anxious and unwilling to engage, a worker might assume this is just a bad mood. Without critical thinking, they may fail to explore other possible reasons, such as pain, fear, abuse or mental health deterioration. This can lead to poor communication, missed concerns and delayed support.</a:t>
          </a:r>
          <a:endParaRPr lang="en-GB" sz="2400" kern="1200" dirty="0">
            <a:latin typeface="Arabic Typesetting" panose="03020402040406030203" pitchFamily="66" charset="-78"/>
            <a:cs typeface="Arabic Typesetting" panose="03020402040406030203" pitchFamily="66" charset="-78"/>
          </a:endParaRPr>
        </a:p>
      </dsp:txBody>
      <dsp:txXfrm>
        <a:off x="88283" y="162790"/>
        <a:ext cx="11656448" cy="16319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0E0F28-8F32-4F5A-825E-037B742AECA0}">
      <dsp:nvSpPr>
        <dsp:cNvPr id="0" name=""/>
        <dsp:cNvSpPr/>
      </dsp:nvSpPr>
      <dsp:spPr>
        <a:xfrm>
          <a:off x="-4488345" y="-688294"/>
          <a:ext cx="5346907" cy="5346907"/>
        </a:xfrm>
        <a:prstGeom prst="blockArc">
          <a:avLst>
            <a:gd name="adj1" fmla="val 18900000"/>
            <a:gd name="adj2" fmla="val 2700000"/>
            <a:gd name="adj3" fmla="val 404"/>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560776B-4307-4CDA-B49F-0D850D1176A2}">
      <dsp:nvSpPr>
        <dsp:cNvPr id="0" name=""/>
        <dsp:cNvSpPr/>
      </dsp:nvSpPr>
      <dsp:spPr>
        <a:xfrm>
          <a:off x="449729" y="305238"/>
          <a:ext cx="10648977" cy="610793"/>
        </a:xfrm>
        <a:prstGeom prst="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8481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abic Typesetting" panose="03020402040406030203" pitchFamily="66" charset="-78"/>
              <a:cs typeface="Arabic Typesetting" panose="03020402040406030203" pitchFamily="66" charset="-78"/>
            </a:rPr>
            <a:t>Gibbs’ Reflective Cycle is a structured framework that helps professionals think critically about experiences and use what they have learned to improve their future practice.(Health Education England, no date).</a:t>
          </a:r>
          <a:endParaRPr lang="en-GB" sz="2000" kern="1200" dirty="0">
            <a:latin typeface="Arabic Typesetting" panose="03020402040406030203" pitchFamily="66" charset="-78"/>
            <a:cs typeface="Arabic Typesetting" panose="03020402040406030203" pitchFamily="66" charset="-78"/>
          </a:endParaRPr>
        </a:p>
      </dsp:txBody>
      <dsp:txXfrm>
        <a:off x="449729" y="305238"/>
        <a:ext cx="10648977" cy="610793"/>
      </dsp:txXfrm>
    </dsp:sp>
    <dsp:sp modelId="{CA705834-F8E8-4AD7-8A1F-A3EADEA14DA0}">
      <dsp:nvSpPr>
        <dsp:cNvPr id="0" name=""/>
        <dsp:cNvSpPr/>
      </dsp:nvSpPr>
      <dsp:spPr>
        <a:xfrm>
          <a:off x="67983" y="228888"/>
          <a:ext cx="763492" cy="763492"/>
        </a:xfrm>
        <a:prstGeom prst="ellipse">
          <a:avLst/>
        </a:prstGeom>
        <a:solidFill>
          <a:schemeClr val="accent2">
            <a:lumMod val="20000"/>
            <a:lumOff val="80000"/>
          </a:schemeClr>
        </a:solidFill>
        <a:ln w="9525" cap="flat" cmpd="sng" algn="ctr">
          <a:solidFill>
            <a:schemeClr val="accent3">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CC912CFD-BCA4-4FDE-8C2F-494848A90570}">
      <dsp:nvSpPr>
        <dsp:cNvPr id="0" name=""/>
        <dsp:cNvSpPr/>
      </dsp:nvSpPr>
      <dsp:spPr>
        <a:xfrm>
          <a:off x="799911" y="1221587"/>
          <a:ext cx="10298795" cy="610793"/>
        </a:xfrm>
        <a:prstGeom prst="rect">
          <a:avLst/>
        </a:prstGeom>
        <a:gradFill rotWithShape="0">
          <a:gsLst>
            <a:gs pos="0">
              <a:schemeClr val="accent3">
                <a:hueOff val="3750088"/>
                <a:satOff val="-5627"/>
                <a:lumOff val="-915"/>
                <a:alphaOff val="0"/>
                <a:tint val="50000"/>
                <a:satMod val="300000"/>
              </a:schemeClr>
            </a:gs>
            <a:gs pos="35000">
              <a:schemeClr val="accent3">
                <a:hueOff val="3750088"/>
                <a:satOff val="-5627"/>
                <a:lumOff val="-915"/>
                <a:alphaOff val="0"/>
                <a:tint val="37000"/>
                <a:satMod val="300000"/>
              </a:schemeClr>
            </a:gs>
            <a:gs pos="100000">
              <a:schemeClr val="accent3">
                <a:hueOff val="3750088"/>
                <a:satOff val="-5627"/>
                <a:lumOff val="-915"/>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8481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abic Typesetting" panose="03020402040406030203" pitchFamily="66" charset="-78"/>
              <a:cs typeface="Arabic Typesetting" panose="03020402040406030203" pitchFamily="66" charset="-78"/>
            </a:rPr>
            <a:t>It has six stages: description, feelings, evaluation, analysis, conclusion and action plan (Health Education England, no date).</a:t>
          </a:r>
          <a:endParaRPr lang="en-GB" sz="2000" kern="1200" dirty="0">
            <a:latin typeface="Arabic Typesetting" panose="03020402040406030203" pitchFamily="66" charset="-78"/>
            <a:cs typeface="Arabic Typesetting" panose="03020402040406030203" pitchFamily="66" charset="-78"/>
          </a:endParaRPr>
        </a:p>
      </dsp:txBody>
      <dsp:txXfrm>
        <a:off x="799911" y="1221587"/>
        <a:ext cx="10298795" cy="610793"/>
      </dsp:txXfrm>
    </dsp:sp>
    <dsp:sp modelId="{ADE07A55-E74D-4FD1-8707-F0C39D9659E2}">
      <dsp:nvSpPr>
        <dsp:cNvPr id="0" name=""/>
        <dsp:cNvSpPr/>
      </dsp:nvSpPr>
      <dsp:spPr>
        <a:xfrm>
          <a:off x="418165" y="1145238"/>
          <a:ext cx="763492" cy="763492"/>
        </a:xfrm>
        <a:prstGeom prst="ellipse">
          <a:avLst/>
        </a:prstGeom>
        <a:solidFill>
          <a:schemeClr val="accent2">
            <a:lumMod val="20000"/>
            <a:lumOff val="80000"/>
          </a:schemeClr>
        </a:solidFill>
        <a:ln w="9525" cap="flat" cmpd="sng" algn="ctr">
          <a:solidFill>
            <a:schemeClr val="accent3">
              <a:hueOff val="3750088"/>
              <a:satOff val="-5627"/>
              <a:lumOff val="-915"/>
              <a:alphaOff val="0"/>
            </a:schemeClr>
          </a:solidFill>
          <a:prstDash val="solid"/>
        </a:ln>
        <a:effectLst/>
      </dsp:spPr>
      <dsp:style>
        <a:lnRef idx="1">
          <a:scrgbClr r="0" g="0" b="0"/>
        </a:lnRef>
        <a:fillRef idx="2">
          <a:scrgbClr r="0" g="0" b="0"/>
        </a:fillRef>
        <a:effectRef idx="0">
          <a:scrgbClr r="0" g="0" b="0"/>
        </a:effectRef>
        <a:fontRef idx="minor"/>
      </dsp:style>
    </dsp:sp>
    <dsp:sp modelId="{8CC35D25-B675-42E9-ACF3-84C7FB7EC5FA}">
      <dsp:nvSpPr>
        <dsp:cNvPr id="0" name=""/>
        <dsp:cNvSpPr/>
      </dsp:nvSpPr>
      <dsp:spPr>
        <a:xfrm>
          <a:off x="799911" y="2137936"/>
          <a:ext cx="10298795" cy="610793"/>
        </a:xfrm>
        <a:prstGeom prst="rect">
          <a:avLst/>
        </a:prstGeom>
        <a:gradFill rotWithShape="0">
          <a:gsLst>
            <a:gs pos="0">
              <a:schemeClr val="accent3">
                <a:hueOff val="7500176"/>
                <a:satOff val="-11253"/>
                <a:lumOff val="-1830"/>
                <a:alphaOff val="0"/>
                <a:tint val="50000"/>
                <a:satMod val="300000"/>
              </a:schemeClr>
            </a:gs>
            <a:gs pos="35000">
              <a:schemeClr val="accent3">
                <a:hueOff val="7500176"/>
                <a:satOff val="-11253"/>
                <a:lumOff val="-1830"/>
                <a:alphaOff val="0"/>
                <a:tint val="37000"/>
                <a:satMod val="300000"/>
              </a:schemeClr>
            </a:gs>
            <a:gs pos="100000">
              <a:schemeClr val="accent3">
                <a:hueOff val="7500176"/>
                <a:satOff val="-11253"/>
                <a:lumOff val="-183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8481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abic Typesetting" panose="03020402040406030203" pitchFamily="66" charset="-78"/>
              <a:cs typeface="Arabic Typesetting" panose="03020402040406030203" pitchFamily="66" charset="-78"/>
            </a:rPr>
            <a:t>The model supports critical thinking because it encourages professionals to move beyond description and analyze what happened, why it happened, and what could be improved (Health Education England, no date).</a:t>
          </a:r>
          <a:endParaRPr lang="en-GB" sz="2000" kern="1200" dirty="0">
            <a:latin typeface="Arabic Typesetting" panose="03020402040406030203" pitchFamily="66" charset="-78"/>
            <a:cs typeface="Arabic Typesetting" panose="03020402040406030203" pitchFamily="66" charset="-78"/>
          </a:endParaRPr>
        </a:p>
      </dsp:txBody>
      <dsp:txXfrm>
        <a:off x="799911" y="2137936"/>
        <a:ext cx="10298795" cy="610793"/>
      </dsp:txXfrm>
    </dsp:sp>
    <dsp:sp modelId="{7F37397D-CAD8-4019-B609-3F4A40A27C50}">
      <dsp:nvSpPr>
        <dsp:cNvPr id="0" name=""/>
        <dsp:cNvSpPr/>
      </dsp:nvSpPr>
      <dsp:spPr>
        <a:xfrm>
          <a:off x="418165" y="2061587"/>
          <a:ext cx="763492" cy="763492"/>
        </a:xfrm>
        <a:prstGeom prst="ellipse">
          <a:avLst/>
        </a:prstGeom>
        <a:solidFill>
          <a:schemeClr val="accent2">
            <a:lumMod val="20000"/>
            <a:lumOff val="80000"/>
          </a:schemeClr>
        </a:solidFill>
        <a:ln w="9525" cap="flat" cmpd="sng" algn="ctr">
          <a:solidFill>
            <a:schemeClr val="accent3">
              <a:hueOff val="7500176"/>
              <a:satOff val="-11253"/>
              <a:lumOff val="-1830"/>
              <a:alphaOff val="0"/>
            </a:schemeClr>
          </a:solidFill>
          <a:prstDash val="solid"/>
        </a:ln>
        <a:effectLst/>
      </dsp:spPr>
      <dsp:style>
        <a:lnRef idx="1">
          <a:scrgbClr r="0" g="0" b="0"/>
        </a:lnRef>
        <a:fillRef idx="2">
          <a:scrgbClr r="0" g="0" b="0"/>
        </a:fillRef>
        <a:effectRef idx="0">
          <a:scrgbClr r="0" g="0" b="0"/>
        </a:effectRef>
        <a:fontRef idx="minor"/>
      </dsp:style>
    </dsp:sp>
    <dsp:sp modelId="{FE5232AA-140D-44A4-9369-17E2A80E6416}">
      <dsp:nvSpPr>
        <dsp:cNvPr id="0" name=""/>
        <dsp:cNvSpPr/>
      </dsp:nvSpPr>
      <dsp:spPr>
        <a:xfrm>
          <a:off x="449729" y="3054286"/>
          <a:ext cx="10648977" cy="610793"/>
        </a:xfrm>
        <a:prstGeom prst="rect">
          <a:avLst/>
        </a:prstGeom>
        <a:gradFill rotWithShape="0">
          <a:gsLst>
            <a:gs pos="0">
              <a:schemeClr val="accent3">
                <a:hueOff val="11250264"/>
                <a:satOff val="-16880"/>
                <a:lumOff val="-2745"/>
                <a:alphaOff val="0"/>
                <a:tint val="50000"/>
                <a:satMod val="300000"/>
              </a:schemeClr>
            </a:gs>
            <a:gs pos="35000">
              <a:schemeClr val="accent3">
                <a:hueOff val="11250264"/>
                <a:satOff val="-16880"/>
                <a:lumOff val="-2745"/>
                <a:alphaOff val="0"/>
                <a:tint val="37000"/>
                <a:satMod val="300000"/>
              </a:schemeClr>
            </a:gs>
            <a:gs pos="100000">
              <a:schemeClr val="accent3">
                <a:hueOff val="11250264"/>
                <a:satOff val="-16880"/>
                <a:lumOff val="-2745"/>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8481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abic Typesetting" panose="03020402040406030203" pitchFamily="66" charset="-78"/>
              <a:cs typeface="Arabic Typesetting" panose="03020402040406030203" pitchFamily="66" charset="-78"/>
            </a:rPr>
            <a:t>In health and social care, this helps staff learn from real situations, improve judgement and make better decisions in future practice (Birmingham and Solihull Mental Health NHS Foundation Trust, 2025).</a:t>
          </a:r>
          <a:endParaRPr lang="en-GB" sz="2000" kern="1200" dirty="0">
            <a:latin typeface="Arabic Typesetting" panose="03020402040406030203" pitchFamily="66" charset="-78"/>
            <a:cs typeface="Arabic Typesetting" panose="03020402040406030203" pitchFamily="66" charset="-78"/>
          </a:endParaRPr>
        </a:p>
      </dsp:txBody>
      <dsp:txXfrm>
        <a:off x="449729" y="3054286"/>
        <a:ext cx="10648977" cy="610793"/>
      </dsp:txXfrm>
    </dsp:sp>
    <dsp:sp modelId="{A1AE3628-9AE5-45F1-958D-5BD1335B06E6}">
      <dsp:nvSpPr>
        <dsp:cNvPr id="0" name=""/>
        <dsp:cNvSpPr/>
      </dsp:nvSpPr>
      <dsp:spPr>
        <a:xfrm>
          <a:off x="67983" y="2977937"/>
          <a:ext cx="763492" cy="763492"/>
        </a:xfrm>
        <a:prstGeom prst="ellipse">
          <a:avLst/>
        </a:prstGeom>
        <a:solidFill>
          <a:schemeClr val="accent2">
            <a:lumMod val="20000"/>
            <a:lumOff val="80000"/>
          </a:schemeClr>
        </a:solidFill>
        <a:ln w="9525" cap="flat" cmpd="sng" algn="ctr">
          <a:solidFill>
            <a:schemeClr val="accent3">
              <a:hueOff val="11250264"/>
              <a:satOff val="-16880"/>
              <a:lumOff val="-2745"/>
              <a:alphaOff val="0"/>
            </a:schemeClr>
          </a:solidFill>
          <a:prstDash val="solid"/>
        </a:ln>
        <a:effectLst/>
      </dsp:spPr>
      <dsp:style>
        <a:lnRef idx="1">
          <a:scrgbClr r="0" g="0" b="0"/>
        </a:lnRef>
        <a:fillRef idx="2">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CAB16D-8401-4626-B22C-E70B281D8C4D}">
      <dsp:nvSpPr>
        <dsp:cNvPr id="0" name=""/>
        <dsp:cNvSpPr/>
      </dsp:nvSpPr>
      <dsp:spPr>
        <a:xfrm>
          <a:off x="2273109" y="1035469"/>
          <a:ext cx="1387222" cy="1387222"/>
        </a:xfrm>
        <a:prstGeom prst="ellipse">
          <a:avLst/>
        </a:prstGeom>
        <a:solidFill>
          <a:schemeClr val="bg2">
            <a:lumMod val="90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A1A2C528-78C2-4529-AB20-4090F845FC3E}">
      <dsp:nvSpPr>
        <dsp:cNvPr id="0" name=""/>
        <dsp:cNvSpPr/>
      </dsp:nvSpPr>
      <dsp:spPr>
        <a:xfrm>
          <a:off x="2099706" y="0"/>
          <a:ext cx="1734028" cy="94460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abic Typesetting" panose="03020402040406030203" pitchFamily="66" charset="-78"/>
              <a:cs typeface="Arabic Typesetting" panose="03020402040406030203" pitchFamily="66" charset="-78"/>
            </a:rPr>
            <a:t>Description</a:t>
          </a:r>
          <a:endParaRPr lang="en-GB" sz="2400" b="1" kern="1200" dirty="0">
            <a:latin typeface="Arabic Typesetting" panose="03020402040406030203" pitchFamily="66" charset="-78"/>
            <a:cs typeface="Arabic Typesetting" panose="03020402040406030203" pitchFamily="66" charset="-78"/>
          </a:endParaRPr>
        </a:p>
      </dsp:txBody>
      <dsp:txXfrm>
        <a:off x="2099706" y="0"/>
        <a:ext cx="1734028" cy="944607"/>
      </dsp:txXfrm>
    </dsp:sp>
    <dsp:sp modelId="{E6037C9B-35FB-48C9-A937-EC3FAA08EEE3}">
      <dsp:nvSpPr>
        <dsp:cNvPr id="0" name=""/>
        <dsp:cNvSpPr/>
      </dsp:nvSpPr>
      <dsp:spPr>
        <a:xfrm>
          <a:off x="2723378" y="1295461"/>
          <a:ext cx="1387222" cy="1387222"/>
        </a:xfrm>
        <a:prstGeom prst="ellipse">
          <a:avLst/>
        </a:prstGeom>
        <a:solidFill>
          <a:schemeClr val="accent3">
            <a:lumMod val="20000"/>
            <a:lumOff val="80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2041BEED-E294-4DB8-81D7-411D6155BB29}">
      <dsp:nvSpPr>
        <dsp:cNvPr id="0" name=""/>
        <dsp:cNvSpPr/>
      </dsp:nvSpPr>
      <dsp:spPr>
        <a:xfrm>
          <a:off x="4213487" y="899625"/>
          <a:ext cx="1643281" cy="103456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abic Typesetting" panose="03020402040406030203" pitchFamily="66" charset="-78"/>
              <a:cs typeface="Arabic Typesetting" panose="03020402040406030203" pitchFamily="66" charset="-78"/>
            </a:rPr>
            <a:t>Feelings and thoughts</a:t>
          </a:r>
          <a:endParaRPr lang="en-GB" sz="2400" b="1" kern="1200" dirty="0">
            <a:latin typeface="Arabic Typesetting" panose="03020402040406030203" pitchFamily="66" charset="-78"/>
            <a:cs typeface="Arabic Typesetting" panose="03020402040406030203" pitchFamily="66" charset="-78"/>
          </a:endParaRPr>
        </a:p>
      </dsp:txBody>
      <dsp:txXfrm>
        <a:off x="4213487" y="899625"/>
        <a:ext cx="1643281" cy="1034569"/>
      </dsp:txXfrm>
    </dsp:sp>
    <dsp:sp modelId="{591D1E7F-4265-400C-ACBE-1EC9564CE49C}">
      <dsp:nvSpPr>
        <dsp:cNvPr id="0" name=""/>
        <dsp:cNvSpPr/>
      </dsp:nvSpPr>
      <dsp:spPr>
        <a:xfrm>
          <a:off x="2723378" y="1815444"/>
          <a:ext cx="1387222" cy="1387222"/>
        </a:xfrm>
        <a:prstGeom prst="ellipse">
          <a:avLst/>
        </a:prstGeom>
        <a:solidFill>
          <a:schemeClr val="accent6">
            <a:lumMod val="20000"/>
            <a:lumOff val="80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846FED4D-C07C-459E-9FCA-13555CC72D20}">
      <dsp:nvSpPr>
        <dsp:cNvPr id="0" name=""/>
        <dsp:cNvSpPr/>
      </dsp:nvSpPr>
      <dsp:spPr>
        <a:xfrm>
          <a:off x="4213487" y="2442484"/>
          <a:ext cx="1643281" cy="115601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abic Typesetting" panose="03020402040406030203" pitchFamily="66" charset="-78"/>
              <a:cs typeface="Arabic Typesetting" panose="03020402040406030203" pitchFamily="66" charset="-78"/>
            </a:rPr>
            <a:t>Evaluation of the experience</a:t>
          </a:r>
          <a:endParaRPr lang="en-GB" sz="2400" b="1" kern="1200" dirty="0">
            <a:latin typeface="Arabic Typesetting" panose="03020402040406030203" pitchFamily="66" charset="-78"/>
            <a:cs typeface="Arabic Typesetting" panose="03020402040406030203" pitchFamily="66" charset="-78"/>
          </a:endParaRPr>
        </a:p>
      </dsp:txBody>
      <dsp:txXfrm>
        <a:off x="4213487" y="2442484"/>
        <a:ext cx="1643281" cy="1156019"/>
      </dsp:txXfrm>
    </dsp:sp>
    <dsp:sp modelId="{5A1896FA-3221-4A2F-B7B5-4F257A224CAE}">
      <dsp:nvSpPr>
        <dsp:cNvPr id="0" name=""/>
        <dsp:cNvSpPr/>
      </dsp:nvSpPr>
      <dsp:spPr>
        <a:xfrm>
          <a:off x="2273109" y="2075886"/>
          <a:ext cx="1387222" cy="1387222"/>
        </a:xfrm>
        <a:prstGeom prst="ellipse">
          <a:avLst/>
        </a:prstGeom>
        <a:solidFill>
          <a:srgbClr val="CCFFCC">
            <a:alpha val="49804"/>
          </a:srgb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EC071311-F618-49EA-BDFC-2F8AC7158A64}">
      <dsp:nvSpPr>
        <dsp:cNvPr id="0" name=""/>
        <dsp:cNvSpPr/>
      </dsp:nvSpPr>
      <dsp:spPr>
        <a:xfrm>
          <a:off x="2099706" y="3553521"/>
          <a:ext cx="1734028" cy="94460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abic Typesetting" panose="03020402040406030203" pitchFamily="66" charset="-78"/>
              <a:cs typeface="Arabic Typesetting" panose="03020402040406030203" pitchFamily="66" charset="-78"/>
            </a:rPr>
            <a:t>Analysis</a:t>
          </a:r>
          <a:endParaRPr lang="en-GB" sz="2400" b="1" kern="1200" dirty="0">
            <a:latin typeface="Arabic Typesetting" panose="03020402040406030203" pitchFamily="66" charset="-78"/>
            <a:cs typeface="Arabic Typesetting" panose="03020402040406030203" pitchFamily="66" charset="-78"/>
          </a:endParaRPr>
        </a:p>
      </dsp:txBody>
      <dsp:txXfrm>
        <a:off x="2099706" y="3553521"/>
        <a:ext cx="1734028" cy="944607"/>
      </dsp:txXfrm>
    </dsp:sp>
    <dsp:sp modelId="{FD1BA082-FB3A-4DAD-8AF9-50F127CE572D}">
      <dsp:nvSpPr>
        <dsp:cNvPr id="0" name=""/>
        <dsp:cNvSpPr/>
      </dsp:nvSpPr>
      <dsp:spPr>
        <a:xfrm>
          <a:off x="1822839" y="1815444"/>
          <a:ext cx="1387222" cy="1387222"/>
        </a:xfrm>
        <a:prstGeom prst="ellipse">
          <a:avLst/>
        </a:prstGeom>
        <a:solidFill>
          <a:srgbClr val="CCFFFF">
            <a:alpha val="49804"/>
          </a:srgb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C060A6A8-6987-4A4A-B0E0-178A6C921E2B}">
      <dsp:nvSpPr>
        <dsp:cNvPr id="0" name=""/>
        <dsp:cNvSpPr/>
      </dsp:nvSpPr>
      <dsp:spPr>
        <a:xfrm>
          <a:off x="76672" y="2442484"/>
          <a:ext cx="1643281" cy="115601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abic Typesetting" panose="03020402040406030203" pitchFamily="66" charset="-78"/>
              <a:cs typeface="Arabic Typesetting" panose="03020402040406030203" pitchFamily="66" charset="-78"/>
            </a:rPr>
            <a:t>Conclusion</a:t>
          </a:r>
          <a:endParaRPr lang="en-GB" sz="2400" b="1" kern="1200" dirty="0">
            <a:latin typeface="Arabic Typesetting" panose="03020402040406030203" pitchFamily="66" charset="-78"/>
            <a:cs typeface="Arabic Typesetting" panose="03020402040406030203" pitchFamily="66" charset="-78"/>
          </a:endParaRPr>
        </a:p>
      </dsp:txBody>
      <dsp:txXfrm>
        <a:off x="76672" y="2442484"/>
        <a:ext cx="1643281" cy="1156019"/>
      </dsp:txXfrm>
    </dsp:sp>
    <dsp:sp modelId="{4845493A-2848-41DB-9612-53115FCA1D31}">
      <dsp:nvSpPr>
        <dsp:cNvPr id="0" name=""/>
        <dsp:cNvSpPr/>
      </dsp:nvSpPr>
      <dsp:spPr>
        <a:xfrm>
          <a:off x="1822839" y="1295461"/>
          <a:ext cx="1387222" cy="1387222"/>
        </a:xfrm>
        <a:prstGeom prst="ellipse">
          <a:avLst/>
        </a:prstGeom>
        <a:solidFill>
          <a:schemeClr val="accent2">
            <a:lumMod val="20000"/>
            <a:lumOff val="80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8AF64206-D854-4AF7-AE42-7090208EBF09}">
      <dsp:nvSpPr>
        <dsp:cNvPr id="0" name=""/>
        <dsp:cNvSpPr/>
      </dsp:nvSpPr>
      <dsp:spPr>
        <a:xfrm>
          <a:off x="76672" y="899625"/>
          <a:ext cx="1643281" cy="115601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abic Typesetting" panose="03020402040406030203" pitchFamily="66" charset="-78"/>
              <a:cs typeface="Arabic Typesetting" panose="03020402040406030203" pitchFamily="66" charset="-78"/>
            </a:rPr>
            <a:t>Action plan</a:t>
          </a:r>
          <a:endParaRPr lang="en-GB" sz="2400" b="1" kern="1200" dirty="0">
            <a:latin typeface="Arabic Typesetting" panose="03020402040406030203" pitchFamily="66" charset="-78"/>
            <a:cs typeface="Arabic Typesetting" panose="03020402040406030203" pitchFamily="66" charset="-78"/>
          </a:endParaRPr>
        </a:p>
      </dsp:txBody>
      <dsp:txXfrm>
        <a:off x="76672" y="899625"/>
        <a:ext cx="1643281" cy="11560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7DA80B-7A52-4F60-9995-6C7338C3C585}">
      <dsp:nvSpPr>
        <dsp:cNvPr id="0" name=""/>
        <dsp:cNvSpPr/>
      </dsp:nvSpPr>
      <dsp:spPr>
        <a:xfrm>
          <a:off x="0" y="1905"/>
          <a:ext cx="5090929" cy="0"/>
        </a:xfrm>
        <a:prstGeom prst="line">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673AB0-5CEA-4709-B4B3-29449C4EE4DB}">
      <dsp:nvSpPr>
        <dsp:cNvPr id="0" name=""/>
        <dsp:cNvSpPr/>
      </dsp:nvSpPr>
      <dsp:spPr>
        <a:xfrm>
          <a:off x="0" y="1905"/>
          <a:ext cx="5090929" cy="649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abic Typesetting" panose="03020402040406030203" pitchFamily="66" charset="-78"/>
              <a:cs typeface="Arabic Typesetting" panose="03020402040406030203" pitchFamily="66" charset="-78"/>
            </a:rPr>
            <a:t>Description of the experience</a:t>
          </a:r>
          <a:endParaRPr lang="en-GB" sz="2000" kern="1200" dirty="0">
            <a:latin typeface="Arabic Typesetting" panose="03020402040406030203" pitchFamily="66" charset="-78"/>
            <a:cs typeface="Arabic Typesetting" panose="03020402040406030203" pitchFamily="66" charset="-78"/>
          </a:endParaRPr>
        </a:p>
      </dsp:txBody>
      <dsp:txXfrm>
        <a:off x="0" y="1905"/>
        <a:ext cx="5090929" cy="649710"/>
      </dsp:txXfrm>
    </dsp:sp>
    <dsp:sp modelId="{DF47FE32-3DDB-488D-B06D-8527FA511456}">
      <dsp:nvSpPr>
        <dsp:cNvPr id="0" name=""/>
        <dsp:cNvSpPr/>
      </dsp:nvSpPr>
      <dsp:spPr>
        <a:xfrm>
          <a:off x="0" y="651616"/>
          <a:ext cx="5090929" cy="0"/>
        </a:xfrm>
        <a:prstGeom prst="line">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E77014-1034-4B7B-9F7A-EA72E341EEB2}">
      <dsp:nvSpPr>
        <dsp:cNvPr id="0" name=""/>
        <dsp:cNvSpPr/>
      </dsp:nvSpPr>
      <dsp:spPr>
        <a:xfrm>
          <a:off x="0" y="651616"/>
          <a:ext cx="5090929" cy="649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abic Typesetting" panose="03020402040406030203" pitchFamily="66" charset="-78"/>
              <a:cs typeface="Arabic Typesetting" panose="03020402040406030203" pitchFamily="66" charset="-78"/>
            </a:rPr>
            <a:t>Feelings and thoughts about the experience</a:t>
          </a:r>
          <a:endParaRPr lang="en-GB" sz="2000" kern="1200" dirty="0">
            <a:latin typeface="Arabic Typesetting" panose="03020402040406030203" pitchFamily="66" charset="-78"/>
            <a:cs typeface="Arabic Typesetting" panose="03020402040406030203" pitchFamily="66" charset="-78"/>
          </a:endParaRPr>
        </a:p>
      </dsp:txBody>
      <dsp:txXfrm>
        <a:off x="0" y="651616"/>
        <a:ext cx="5090929" cy="649710"/>
      </dsp:txXfrm>
    </dsp:sp>
    <dsp:sp modelId="{FD436685-6E00-434F-9D2D-2E99EC250E06}">
      <dsp:nvSpPr>
        <dsp:cNvPr id="0" name=""/>
        <dsp:cNvSpPr/>
      </dsp:nvSpPr>
      <dsp:spPr>
        <a:xfrm>
          <a:off x="0" y="1301327"/>
          <a:ext cx="5090929" cy="0"/>
        </a:xfrm>
        <a:prstGeom prst="line">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EB1263-C796-406F-8B0C-BD75AEA60887}">
      <dsp:nvSpPr>
        <dsp:cNvPr id="0" name=""/>
        <dsp:cNvSpPr/>
      </dsp:nvSpPr>
      <dsp:spPr>
        <a:xfrm>
          <a:off x="0" y="1301327"/>
          <a:ext cx="5090929" cy="649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abic Typesetting" panose="03020402040406030203" pitchFamily="66" charset="-78"/>
              <a:cs typeface="Arabic Typesetting" panose="03020402040406030203" pitchFamily="66" charset="-78"/>
            </a:rPr>
            <a:t>Evaluation of the experience, both good and bad</a:t>
          </a:r>
          <a:endParaRPr lang="en-GB" sz="2000" kern="1200" dirty="0">
            <a:latin typeface="Arabic Typesetting" panose="03020402040406030203" pitchFamily="66" charset="-78"/>
            <a:cs typeface="Arabic Typesetting" panose="03020402040406030203" pitchFamily="66" charset="-78"/>
          </a:endParaRPr>
        </a:p>
      </dsp:txBody>
      <dsp:txXfrm>
        <a:off x="0" y="1301327"/>
        <a:ext cx="5090929" cy="649710"/>
      </dsp:txXfrm>
    </dsp:sp>
    <dsp:sp modelId="{BE9D1C90-BC22-495E-B55F-EE64DD44F621}">
      <dsp:nvSpPr>
        <dsp:cNvPr id="0" name=""/>
        <dsp:cNvSpPr/>
      </dsp:nvSpPr>
      <dsp:spPr>
        <a:xfrm>
          <a:off x="0" y="1951038"/>
          <a:ext cx="5090929" cy="0"/>
        </a:xfrm>
        <a:prstGeom prst="line">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F5BFF5-8D00-40AA-8395-D7873314C730}">
      <dsp:nvSpPr>
        <dsp:cNvPr id="0" name=""/>
        <dsp:cNvSpPr/>
      </dsp:nvSpPr>
      <dsp:spPr>
        <a:xfrm>
          <a:off x="0" y="1951038"/>
          <a:ext cx="5090929" cy="649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abic Typesetting" panose="03020402040406030203" pitchFamily="66" charset="-78"/>
              <a:cs typeface="Arabic Typesetting" panose="03020402040406030203" pitchFamily="66" charset="-78"/>
            </a:rPr>
            <a:t>Analysis to make sense of the situation</a:t>
          </a:r>
          <a:endParaRPr lang="en-GB" sz="2000" kern="1200" dirty="0">
            <a:latin typeface="Arabic Typesetting" panose="03020402040406030203" pitchFamily="66" charset="-78"/>
            <a:cs typeface="Arabic Typesetting" panose="03020402040406030203" pitchFamily="66" charset="-78"/>
          </a:endParaRPr>
        </a:p>
      </dsp:txBody>
      <dsp:txXfrm>
        <a:off x="0" y="1951038"/>
        <a:ext cx="5090929" cy="649710"/>
      </dsp:txXfrm>
    </dsp:sp>
    <dsp:sp modelId="{A45A2585-428C-4C7B-9ACC-6A726A125CED}">
      <dsp:nvSpPr>
        <dsp:cNvPr id="0" name=""/>
        <dsp:cNvSpPr/>
      </dsp:nvSpPr>
      <dsp:spPr>
        <a:xfrm>
          <a:off x="0" y="2600748"/>
          <a:ext cx="5090929" cy="0"/>
        </a:xfrm>
        <a:prstGeom prst="line">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9EB5B1-1920-43AD-9C92-2911DFA819B6}">
      <dsp:nvSpPr>
        <dsp:cNvPr id="0" name=""/>
        <dsp:cNvSpPr/>
      </dsp:nvSpPr>
      <dsp:spPr>
        <a:xfrm>
          <a:off x="0" y="2600748"/>
          <a:ext cx="5090929" cy="649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abic Typesetting" panose="03020402040406030203" pitchFamily="66" charset="-78"/>
              <a:cs typeface="Arabic Typesetting" panose="03020402040406030203" pitchFamily="66" charset="-78"/>
            </a:rPr>
            <a:t>Conclusion about what you learned and what you could have done differently</a:t>
          </a:r>
          <a:endParaRPr lang="en-GB" sz="2000" kern="1200" dirty="0">
            <a:latin typeface="Arabic Typesetting" panose="03020402040406030203" pitchFamily="66" charset="-78"/>
            <a:cs typeface="Arabic Typesetting" panose="03020402040406030203" pitchFamily="66" charset="-78"/>
          </a:endParaRPr>
        </a:p>
      </dsp:txBody>
      <dsp:txXfrm>
        <a:off x="0" y="2600748"/>
        <a:ext cx="5090929" cy="649710"/>
      </dsp:txXfrm>
    </dsp:sp>
    <dsp:sp modelId="{505C6E3D-A04F-4ED0-AB2B-215BF3095714}">
      <dsp:nvSpPr>
        <dsp:cNvPr id="0" name=""/>
        <dsp:cNvSpPr/>
      </dsp:nvSpPr>
      <dsp:spPr>
        <a:xfrm>
          <a:off x="0" y="3250459"/>
          <a:ext cx="5090929" cy="0"/>
        </a:xfrm>
        <a:prstGeom prst="line">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A77C2A-7E8F-4074-99EF-5FDA8C45F24A}">
      <dsp:nvSpPr>
        <dsp:cNvPr id="0" name=""/>
        <dsp:cNvSpPr/>
      </dsp:nvSpPr>
      <dsp:spPr>
        <a:xfrm>
          <a:off x="0" y="3250459"/>
          <a:ext cx="5090929" cy="649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abic Typesetting" panose="03020402040406030203" pitchFamily="66" charset="-78"/>
              <a:cs typeface="Arabic Typesetting" panose="03020402040406030203" pitchFamily="66" charset="-78"/>
            </a:rPr>
            <a:t>Action plan for how you would deal with similar situations in the future, or general changes you might find appropriate.</a:t>
          </a:r>
          <a:endParaRPr lang="en-GB" sz="2000" kern="1200" dirty="0">
            <a:latin typeface="Arabic Typesetting" panose="03020402040406030203" pitchFamily="66" charset="-78"/>
            <a:cs typeface="Arabic Typesetting" panose="03020402040406030203" pitchFamily="66" charset="-78"/>
          </a:endParaRPr>
        </a:p>
      </dsp:txBody>
      <dsp:txXfrm>
        <a:off x="0" y="3250459"/>
        <a:ext cx="5090929" cy="64971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F61FE6-FA9D-4E8B-8230-69E3E18CC606}">
      <dsp:nvSpPr>
        <dsp:cNvPr id="0" name=""/>
        <dsp:cNvSpPr/>
      </dsp:nvSpPr>
      <dsp:spPr>
        <a:xfrm>
          <a:off x="2" y="0"/>
          <a:ext cx="11887504" cy="4903892"/>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59EEDE-00D2-4B63-9508-559BD74334C7}">
      <dsp:nvSpPr>
        <dsp:cNvPr id="0" name=""/>
        <dsp:cNvSpPr/>
      </dsp:nvSpPr>
      <dsp:spPr>
        <a:xfrm>
          <a:off x="145" y="1471167"/>
          <a:ext cx="1739593" cy="1961556"/>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Arabic Typesetting" panose="03020402040406030203" pitchFamily="66" charset="-78"/>
              <a:cs typeface="Arabic Typesetting" panose="03020402040406030203" pitchFamily="66" charset="-78"/>
            </a:rPr>
            <a:t>Description: </a:t>
          </a:r>
          <a:r>
            <a:rPr lang="en-US" sz="2000" kern="1200" dirty="0">
              <a:latin typeface="Arabic Typesetting" panose="03020402040406030203" pitchFamily="66" charset="-78"/>
              <a:cs typeface="Arabic Typesetting" panose="03020402040406030203" pitchFamily="66" charset="-78"/>
            </a:rPr>
            <a:t>Client presents with anxiety, exhaustion and caring burden.</a:t>
          </a:r>
          <a:endParaRPr lang="en-GB" sz="2000" kern="1200" dirty="0">
            <a:latin typeface="Arabic Typesetting" panose="03020402040406030203" pitchFamily="66" charset="-78"/>
            <a:cs typeface="Arabic Typesetting" panose="03020402040406030203" pitchFamily="66" charset="-78"/>
          </a:endParaRPr>
        </a:p>
      </dsp:txBody>
      <dsp:txXfrm>
        <a:off x="85065" y="1556087"/>
        <a:ext cx="1569753" cy="1791716"/>
      </dsp:txXfrm>
    </dsp:sp>
    <dsp:sp modelId="{BE76DADF-491D-4410-B5F2-89813401E367}">
      <dsp:nvSpPr>
        <dsp:cNvPr id="0" name=""/>
        <dsp:cNvSpPr/>
      </dsp:nvSpPr>
      <dsp:spPr>
        <a:xfrm>
          <a:off x="2029670" y="1471167"/>
          <a:ext cx="1739593" cy="1961556"/>
        </a:xfrm>
        <a:prstGeom prst="roundRect">
          <a:avLst/>
        </a:prstGeom>
        <a:solidFill>
          <a:schemeClr val="accent3">
            <a:hueOff val="2250053"/>
            <a:satOff val="-3376"/>
            <a:lumOff val="-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latin typeface="Arabic Typesetting" panose="03020402040406030203" pitchFamily="66" charset="-78"/>
              <a:cs typeface="Arabic Typesetting" panose="03020402040406030203" pitchFamily="66" charset="-78"/>
            </a:rPr>
            <a:t>Feelings: </a:t>
          </a:r>
          <a:r>
            <a:rPr lang="en-US" sz="2000" kern="1200">
              <a:latin typeface="Arabic Typesetting" panose="03020402040406030203" pitchFamily="66" charset="-78"/>
              <a:cs typeface="Arabic Typesetting" panose="03020402040406030203" pitchFamily="66" charset="-78"/>
            </a:rPr>
            <a:t>I feel concerned but remain professional and open-minded.</a:t>
          </a:r>
          <a:endParaRPr lang="en-GB" sz="2000" kern="1200" dirty="0">
            <a:latin typeface="Arabic Typesetting" panose="03020402040406030203" pitchFamily="66" charset="-78"/>
            <a:cs typeface="Arabic Typesetting" panose="03020402040406030203" pitchFamily="66" charset="-78"/>
          </a:endParaRPr>
        </a:p>
      </dsp:txBody>
      <dsp:txXfrm>
        <a:off x="2114590" y="1556087"/>
        <a:ext cx="1569753" cy="1791716"/>
      </dsp:txXfrm>
    </dsp:sp>
    <dsp:sp modelId="{BC2F43A7-7675-4432-A137-11955AD73AB4}">
      <dsp:nvSpPr>
        <dsp:cNvPr id="0" name=""/>
        <dsp:cNvSpPr/>
      </dsp:nvSpPr>
      <dsp:spPr>
        <a:xfrm>
          <a:off x="4059195" y="1471167"/>
          <a:ext cx="1739593" cy="1961556"/>
        </a:xfrm>
        <a:prstGeom prst="roundRect">
          <a:avLst/>
        </a:prstGeom>
        <a:solidFill>
          <a:schemeClr val="accent3">
            <a:hueOff val="4500106"/>
            <a:satOff val="-6752"/>
            <a:lumOff val="-1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latin typeface="Arabic Typesetting" panose="03020402040406030203" pitchFamily="66" charset="-78"/>
              <a:cs typeface="Arabic Typesetting" panose="03020402040406030203" pitchFamily="66" charset="-78"/>
            </a:rPr>
            <a:t>Evaluation: </a:t>
          </a:r>
          <a:r>
            <a:rPr lang="en-US" sz="2000" kern="1200">
              <a:latin typeface="Arabic Typesetting" panose="03020402040406030203" pitchFamily="66" charset="-78"/>
              <a:cs typeface="Arabic Typesetting" panose="03020402040406030203" pitchFamily="66" charset="-78"/>
            </a:rPr>
            <a:t>The client engages well, but the situation is complex and emotionally demanding.</a:t>
          </a:r>
          <a:endParaRPr lang="en-GB" sz="2000" kern="1200" dirty="0">
            <a:latin typeface="Arabic Typesetting" panose="03020402040406030203" pitchFamily="66" charset="-78"/>
            <a:cs typeface="Arabic Typesetting" panose="03020402040406030203" pitchFamily="66" charset="-78"/>
          </a:endParaRPr>
        </a:p>
      </dsp:txBody>
      <dsp:txXfrm>
        <a:off x="4144115" y="1556087"/>
        <a:ext cx="1569753" cy="1791716"/>
      </dsp:txXfrm>
    </dsp:sp>
    <dsp:sp modelId="{F8ABD58B-4FA4-473F-9F04-1DC301674C18}">
      <dsp:nvSpPr>
        <dsp:cNvPr id="0" name=""/>
        <dsp:cNvSpPr/>
      </dsp:nvSpPr>
      <dsp:spPr>
        <a:xfrm>
          <a:off x="6088721" y="1471167"/>
          <a:ext cx="1739593" cy="1961556"/>
        </a:xfrm>
        <a:prstGeom prst="roundRect">
          <a:avLst/>
        </a:prstGeom>
        <a:solidFill>
          <a:schemeClr val="accent3">
            <a:hueOff val="6750158"/>
            <a:satOff val="-10128"/>
            <a:lumOff val="-164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Arabic Typesetting" panose="03020402040406030203" pitchFamily="66" charset="-78"/>
              <a:cs typeface="Arabic Typesetting" panose="03020402040406030203" pitchFamily="66" charset="-78"/>
            </a:rPr>
            <a:t>Analysis: </a:t>
          </a:r>
          <a:r>
            <a:rPr lang="en-US" sz="2000" b="1" kern="1200">
              <a:latin typeface="Arabic Typesetting" panose="03020402040406030203" pitchFamily="66" charset="-78"/>
              <a:cs typeface="Arabic Typesetting" panose="03020402040406030203" pitchFamily="66" charset="-78"/>
            </a:rPr>
            <a:t>Critical thinking </a:t>
          </a:r>
          <a:r>
            <a:rPr lang="en-US" sz="2000" kern="1200">
              <a:latin typeface="Arabic Typesetting" panose="03020402040406030203" pitchFamily="66" charset="-78"/>
              <a:cs typeface="Arabic Typesetting" panose="03020402040406030203" pitchFamily="66" charset="-78"/>
            </a:rPr>
            <a:t>helps me assess wider factors such as mental health, coping, support needs and possible risks.</a:t>
          </a:r>
          <a:endParaRPr lang="en-GB" sz="2000" kern="1200" dirty="0">
            <a:latin typeface="Arabic Typesetting" panose="03020402040406030203" pitchFamily="66" charset="-78"/>
            <a:cs typeface="Arabic Typesetting" panose="03020402040406030203" pitchFamily="66" charset="-78"/>
          </a:endParaRPr>
        </a:p>
      </dsp:txBody>
      <dsp:txXfrm>
        <a:off x="6173641" y="1556087"/>
        <a:ext cx="1569753" cy="1791716"/>
      </dsp:txXfrm>
    </dsp:sp>
    <dsp:sp modelId="{9226127D-41AD-4435-BF0A-711FE04227EF}">
      <dsp:nvSpPr>
        <dsp:cNvPr id="0" name=""/>
        <dsp:cNvSpPr/>
      </dsp:nvSpPr>
      <dsp:spPr>
        <a:xfrm>
          <a:off x="8118246" y="1471167"/>
          <a:ext cx="1739593" cy="1961556"/>
        </a:xfrm>
        <a:prstGeom prst="roundRect">
          <a:avLst/>
        </a:prstGeom>
        <a:solidFill>
          <a:schemeClr val="accent3">
            <a:hueOff val="9000211"/>
            <a:satOff val="-13504"/>
            <a:lumOff val="-219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latin typeface="Arabic Typesetting" panose="03020402040406030203" pitchFamily="66" charset="-78"/>
              <a:cs typeface="Arabic Typesetting" panose="03020402040406030203" pitchFamily="66" charset="-78"/>
            </a:rPr>
            <a:t>Conclusion: </a:t>
          </a:r>
          <a:r>
            <a:rPr lang="en-US" sz="2000" kern="1200">
              <a:latin typeface="Arabic Typesetting" panose="03020402040406030203" pitchFamily="66" charset="-78"/>
              <a:cs typeface="Arabic Typesetting" panose="03020402040406030203" pitchFamily="66" charset="-78"/>
            </a:rPr>
            <a:t>Good therapeutic support requires empathy, reflection and careful judgement.</a:t>
          </a:r>
          <a:endParaRPr lang="en-GB" sz="2000" kern="1200" dirty="0">
            <a:latin typeface="Arabic Typesetting" panose="03020402040406030203" pitchFamily="66" charset="-78"/>
            <a:cs typeface="Arabic Typesetting" panose="03020402040406030203" pitchFamily="66" charset="-78"/>
          </a:endParaRPr>
        </a:p>
      </dsp:txBody>
      <dsp:txXfrm>
        <a:off x="8203166" y="1556087"/>
        <a:ext cx="1569753" cy="1791716"/>
      </dsp:txXfrm>
    </dsp:sp>
    <dsp:sp modelId="{7A9A87BA-5BB0-416E-9A07-3D1E24B1EA32}">
      <dsp:nvSpPr>
        <dsp:cNvPr id="0" name=""/>
        <dsp:cNvSpPr/>
      </dsp:nvSpPr>
      <dsp:spPr>
        <a:xfrm>
          <a:off x="10147771" y="1471167"/>
          <a:ext cx="1739593" cy="1961556"/>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latin typeface="Arabic Typesetting" panose="03020402040406030203" pitchFamily="66" charset="-78"/>
              <a:cs typeface="Arabic Typesetting" panose="03020402040406030203" pitchFamily="66" charset="-78"/>
            </a:rPr>
            <a:t>Action plan: </a:t>
          </a:r>
          <a:r>
            <a:rPr lang="en-US" sz="2000" kern="1200">
              <a:latin typeface="Arabic Typesetting" panose="03020402040406030203" pitchFamily="66" charset="-78"/>
              <a:cs typeface="Arabic Typesetting" panose="03020402040406030203" pitchFamily="66" charset="-78"/>
            </a:rPr>
            <a:t>In future, I would assess needs systematically, Consider referral or additional support.</a:t>
          </a:r>
          <a:endParaRPr lang="en-GB" sz="2000" kern="1200" dirty="0">
            <a:latin typeface="Arabic Typesetting" panose="03020402040406030203" pitchFamily="66" charset="-78"/>
            <a:cs typeface="Arabic Typesetting" panose="03020402040406030203" pitchFamily="66" charset="-78"/>
          </a:endParaRPr>
        </a:p>
      </dsp:txBody>
      <dsp:txXfrm>
        <a:off x="10232691" y="1556087"/>
        <a:ext cx="1569753" cy="17917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64A5ED-D2DA-42DA-A25D-E71B06F64116}">
      <dsp:nvSpPr>
        <dsp:cNvPr id="0" name=""/>
        <dsp:cNvSpPr/>
      </dsp:nvSpPr>
      <dsp:spPr>
        <a:xfrm>
          <a:off x="0" y="0"/>
          <a:ext cx="9142713" cy="833932"/>
        </a:xfrm>
        <a:prstGeom prst="roundRect">
          <a:avLst>
            <a:gd name="adj" fmla="val 10000"/>
          </a:avLst>
        </a:prstGeom>
        <a:solidFill>
          <a:schemeClr val="accent4">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Arabic Typesetting" panose="03020402040406030203" pitchFamily="66" charset="-78"/>
              <a:cs typeface="Arabic Typesetting" panose="03020402040406030203" pitchFamily="66" charset="-78"/>
            </a:rPr>
            <a:t>Important for employability because it supports safe decision making, communication and professional judgement (Health and Care Professions Council, 2024a).</a:t>
          </a:r>
          <a:endParaRPr lang="en-GB" sz="2000" kern="1200" dirty="0">
            <a:solidFill>
              <a:schemeClr val="tx1"/>
            </a:solidFill>
            <a:latin typeface="Arabic Typesetting" panose="03020402040406030203" pitchFamily="66" charset="-78"/>
            <a:cs typeface="Arabic Typesetting" panose="03020402040406030203" pitchFamily="66" charset="-78"/>
          </a:endParaRPr>
        </a:p>
      </dsp:txBody>
      <dsp:txXfrm>
        <a:off x="24425" y="24425"/>
        <a:ext cx="8145264" cy="785082"/>
      </dsp:txXfrm>
    </dsp:sp>
    <dsp:sp modelId="{D504B9CB-AA54-4141-8084-C720E050A882}">
      <dsp:nvSpPr>
        <dsp:cNvPr id="0" name=""/>
        <dsp:cNvSpPr/>
      </dsp:nvSpPr>
      <dsp:spPr>
        <a:xfrm>
          <a:off x="682735" y="949757"/>
          <a:ext cx="9142713" cy="833932"/>
        </a:xfrm>
        <a:prstGeom prst="roundRect">
          <a:avLst>
            <a:gd name="adj" fmla="val 10000"/>
          </a:avLst>
        </a:prstGeom>
        <a:solidFill>
          <a:schemeClr val="accent4">
            <a:hueOff val="-1116192"/>
            <a:satOff val="6725"/>
            <a:lumOff val="53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Arabic Typesetting" panose="03020402040406030203" pitchFamily="66" charset="-78"/>
              <a:cs typeface="Arabic Typesetting" panose="03020402040406030203" pitchFamily="66" charset="-78"/>
            </a:rPr>
            <a:t>Important for my future role as a therapist because it will help me understand clients’ needs and provide safe, person-</a:t>
          </a:r>
          <a:r>
            <a:rPr lang="en-US" sz="2000" kern="1200" dirty="0" err="1">
              <a:solidFill>
                <a:schemeClr val="tx1"/>
              </a:solidFill>
              <a:latin typeface="Arabic Typesetting" panose="03020402040406030203" pitchFamily="66" charset="-78"/>
              <a:cs typeface="Arabic Typesetting" panose="03020402040406030203" pitchFamily="66" charset="-78"/>
            </a:rPr>
            <a:t>centred</a:t>
          </a:r>
          <a:r>
            <a:rPr lang="en-US" sz="2000" kern="1200" dirty="0">
              <a:solidFill>
                <a:schemeClr val="tx1"/>
              </a:solidFill>
              <a:latin typeface="Arabic Typesetting" panose="03020402040406030203" pitchFamily="66" charset="-78"/>
              <a:cs typeface="Arabic Typesetting" panose="03020402040406030203" pitchFamily="66" charset="-78"/>
            </a:rPr>
            <a:t> support (Health and Care Professions Council, 2021; Health and Care Professions Council, 2024a).</a:t>
          </a:r>
          <a:endParaRPr lang="en-GB" sz="2000" kern="1200" dirty="0">
            <a:solidFill>
              <a:schemeClr val="tx1"/>
            </a:solidFill>
            <a:latin typeface="Arabic Typesetting" panose="03020402040406030203" pitchFamily="66" charset="-78"/>
            <a:cs typeface="Arabic Typesetting" panose="03020402040406030203" pitchFamily="66" charset="-78"/>
          </a:endParaRPr>
        </a:p>
      </dsp:txBody>
      <dsp:txXfrm>
        <a:off x="707160" y="974182"/>
        <a:ext cx="7869072" cy="785082"/>
      </dsp:txXfrm>
    </dsp:sp>
    <dsp:sp modelId="{BC98592A-80E1-4EFB-86DE-2F4EFBE9B7C2}">
      <dsp:nvSpPr>
        <dsp:cNvPr id="0" name=""/>
        <dsp:cNvSpPr/>
      </dsp:nvSpPr>
      <dsp:spPr>
        <a:xfrm>
          <a:off x="1365470" y="1899514"/>
          <a:ext cx="9142713" cy="833932"/>
        </a:xfrm>
        <a:prstGeom prst="roundRect">
          <a:avLst>
            <a:gd name="adj" fmla="val 10000"/>
          </a:avLst>
        </a:prstGeom>
        <a:solidFill>
          <a:schemeClr val="accent4">
            <a:hueOff val="-2232385"/>
            <a:satOff val="13449"/>
            <a:lumOff val="1078"/>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Arabic Typesetting" panose="03020402040406030203" pitchFamily="66" charset="-78"/>
              <a:cs typeface="Arabic Typesetting" panose="03020402040406030203" pitchFamily="66" charset="-78"/>
            </a:rPr>
            <a:t>Supports readiness for practice through safe and effective entry-level standards and reflective improvement (Health and Care Professions Council, 2023; Health and Care Professions Council, 2024b).</a:t>
          </a:r>
          <a:endParaRPr lang="en-GB" sz="2000" kern="1200" dirty="0">
            <a:solidFill>
              <a:schemeClr val="tx1"/>
            </a:solidFill>
            <a:latin typeface="Arabic Typesetting" panose="03020402040406030203" pitchFamily="66" charset="-78"/>
            <a:cs typeface="Arabic Typesetting" panose="03020402040406030203" pitchFamily="66" charset="-78"/>
          </a:endParaRPr>
        </a:p>
      </dsp:txBody>
      <dsp:txXfrm>
        <a:off x="1389895" y="1923939"/>
        <a:ext cx="7869072" cy="785082"/>
      </dsp:txXfrm>
    </dsp:sp>
    <dsp:sp modelId="{AC07E989-C8E1-4F7B-8144-CCD8059C94A1}">
      <dsp:nvSpPr>
        <dsp:cNvPr id="0" name=""/>
        <dsp:cNvSpPr/>
      </dsp:nvSpPr>
      <dsp:spPr>
        <a:xfrm>
          <a:off x="2048205" y="2849271"/>
          <a:ext cx="9142713" cy="833932"/>
        </a:xfrm>
        <a:prstGeom prst="roundRect">
          <a:avLst>
            <a:gd name="adj" fmla="val 10000"/>
          </a:avLst>
        </a:prstGeom>
        <a:solidFill>
          <a:schemeClr val="accent4">
            <a:hueOff val="-3348577"/>
            <a:satOff val="20174"/>
            <a:lumOff val="161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Arabic Typesetting" panose="03020402040406030203" pitchFamily="66" charset="-78"/>
              <a:cs typeface="Arabic Typesetting" panose="03020402040406030203" pitchFamily="66" charset="-78"/>
            </a:rPr>
            <a:t>Supports personal development and career planning through reflection and CPD (Health and Care Professions Council, 2017; Health and Care Professions Council, 2021).</a:t>
          </a:r>
          <a:endParaRPr lang="en-GB" sz="2000" kern="1200" dirty="0">
            <a:solidFill>
              <a:schemeClr val="tx1"/>
            </a:solidFill>
            <a:latin typeface="Arabic Typesetting" panose="03020402040406030203" pitchFamily="66" charset="-78"/>
            <a:cs typeface="Arabic Typesetting" panose="03020402040406030203" pitchFamily="66" charset="-78"/>
          </a:endParaRPr>
        </a:p>
      </dsp:txBody>
      <dsp:txXfrm>
        <a:off x="2072630" y="2873696"/>
        <a:ext cx="7869072" cy="785082"/>
      </dsp:txXfrm>
    </dsp:sp>
    <dsp:sp modelId="{736972B0-267D-4E0D-BC35-5198B2C91E42}">
      <dsp:nvSpPr>
        <dsp:cNvPr id="0" name=""/>
        <dsp:cNvSpPr/>
      </dsp:nvSpPr>
      <dsp:spPr>
        <a:xfrm>
          <a:off x="2730940" y="3799028"/>
          <a:ext cx="9142713" cy="833932"/>
        </a:xfrm>
        <a:prstGeom prst="roundRect">
          <a:avLst>
            <a:gd name="adj" fmla="val 10000"/>
          </a:avLst>
        </a:prstGeom>
        <a:solidFill>
          <a:schemeClr val="accent4">
            <a:hueOff val="-4464770"/>
            <a:satOff val="26899"/>
            <a:lumOff val="2156"/>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Arabic Typesetting" panose="03020402040406030203" pitchFamily="66" charset="-78"/>
              <a:cs typeface="Arabic Typesetting" panose="03020402040406030203" pitchFamily="66" charset="-78"/>
            </a:rPr>
            <a:t>This is partly a strength for me, but also an area I want to continue developing not only professionally but also on personal level.</a:t>
          </a:r>
          <a:endParaRPr lang="en-GB" sz="2000" kern="1200" dirty="0">
            <a:solidFill>
              <a:schemeClr val="tx1"/>
            </a:solidFill>
            <a:latin typeface="Arabic Typesetting" panose="03020402040406030203" pitchFamily="66" charset="-78"/>
            <a:cs typeface="Arabic Typesetting" panose="03020402040406030203" pitchFamily="66" charset="-78"/>
          </a:endParaRPr>
        </a:p>
      </dsp:txBody>
      <dsp:txXfrm>
        <a:off x="2755365" y="3823453"/>
        <a:ext cx="7869072" cy="785082"/>
      </dsp:txXfrm>
    </dsp:sp>
    <dsp:sp modelId="{05AA5571-A09F-428D-9262-8E0CA65D0339}">
      <dsp:nvSpPr>
        <dsp:cNvPr id="0" name=""/>
        <dsp:cNvSpPr/>
      </dsp:nvSpPr>
      <dsp:spPr>
        <a:xfrm>
          <a:off x="8600657" y="609234"/>
          <a:ext cx="542056" cy="542056"/>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8722620" y="609234"/>
        <a:ext cx="298130" cy="407897"/>
      </dsp:txXfrm>
    </dsp:sp>
    <dsp:sp modelId="{1D1D20ED-E485-4AEC-8121-C473B34A57E8}">
      <dsp:nvSpPr>
        <dsp:cNvPr id="0" name=""/>
        <dsp:cNvSpPr/>
      </dsp:nvSpPr>
      <dsp:spPr>
        <a:xfrm>
          <a:off x="9283392" y="1558991"/>
          <a:ext cx="542056" cy="542056"/>
        </a:xfrm>
        <a:prstGeom prst="downArrow">
          <a:avLst>
            <a:gd name="adj1" fmla="val 55000"/>
            <a:gd name="adj2" fmla="val 45000"/>
          </a:avLst>
        </a:prstGeom>
        <a:solidFill>
          <a:schemeClr val="accent4">
            <a:tint val="40000"/>
            <a:alpha val="90000"/>
            <a:hueOff val="-1315237"/>
            <a:satOff val="7386"/>
            <a:lumOff val="469"/>
            <a:alphaOff val="0"/>
          </a:schemeClr>
        </a:solidFill>
        <a:ln w="9525" cap="flat" cmpd="sng" algn="ctr">
          <a:solidFill>
            <a:schemeClr val="accent4">
              <a:tint val="40000"/>
              <a:alpha val="90000"/>
              <a:hueOff val="-1315237"/>
              <a:satOff val="7386"/>
              <a:lumOff val="469"/>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9405355" y="1558991"/>
        <a:ext cx="298130" cy="407897"/>
      </dsp:txXfrm>
    </dsp:sp>
    <dsp:sp modelId="{9E4D3F70-EE9A-4FAE-9ECD-149108D36D2C}">
      <dsp:nvSpPr>
        <dsp:cNvPr id="0" name=""/>
        <dsp:cNvSpPr/>
      </dsp:nvSpPr>
      <dsp:spPr>
        <a:xfrm>
          <a:off x="9966127" y="2494849"/>
          <a:ext cx="542056" cy="542056"/>
        </a:xfrm>
        <a:prstGeom prst="downArrow">
          <a:avLst>
            <a:gd name="adj1" fmla="val 55000"/>
            <a:gd name="adj2" fmla="val 45000"/>
          </a:avLst>
        </a:prstGeom>
        <a:solidFill>
          <a:schemeClr val="accent4">
            <a:tint val="40000"/>
            <a:alpha val="90000"/>
            <a:hueOff val="-2630473"/>
            <a:satOff val="14771"/>
            <a:lumOff val="939"/>
            <a:alphaOff val="0"/>
          </a:schemeClr>
        </a:solidFill>
        <a:ln w="9525" cap="flat" cmpd="sng" algn="ctr">
          <a:solidFill>
            <a:schemeClr val="accent4">
              <a:tint val="40000"/>
              <a:alpha val="90000"/>
              <a:hueOff val="-2630473"/>
              <a:satOff val="14771"/>
              <a:lumOff val="939"/>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10088090" y="2494849"/>
        <a:ext cx="298130" cy="407897"/>
      </dsp:txXfrm>
    </dsp:sp>
    <dsp:sp modelId="{9C377A13-3305-4D06-8A6C-24C31B09A8B8}">
      <dsp:nvSpPr>
        <dsp:cNvPr id="0" name=""/>
        <dsp:cNvSpPr/>
      </dsp:nvSpPr>
      <dsp:spPr>
        <a:xfrm>
          <a:off x="10648862" y="3453872"/>
          <a:ext cx="542056" cy="542056"/>
        </a:xfrm>
        <a:prstGeom prst="downArrow">
          <a:avLst>
            <a:gd name="adj1" fmla="val 55000"/>
            <a:gd name="adj2" fmla="val 45000"/>
          </a:avLst>
        </a:prstGeom>
        <a:solidFill>
          <a:schemeClr val="accent4">
            <a:tint val="40000"/>
            <a:alpha val="90000"/>
            <a:hueOff val="-3945710"/>
            <a:satOff val="22157"/>
            <a:lumOff val="1408"/>
            <a:alphaOff val="0"/>
          </a:schemeClr>
        </a:solidFill>
        <a:ln w="9525" cap="flat" cmpd="sng" algn="ctr">
          <a:solidFill>
            <a:schemeClr val="accent4">
              <a:tint val="40000"/>
              <a:alpha val="90000"/>
              <a:hueOff val="-3945710"/>
              <a:satOff val="22157"/>
              <a:lumOff val="1408"/>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10770825" y="3453872"/>
        <a:ext cx="298130" cy="40789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56D59D-A08E-404A-A63D-9269AC1CAB47}">
      <dsp:nvSpPr>
        <dsp:cNvPr id="0" name=""/>
        <dsp:cNvSpPr/>
      </dsp:nvSpPr>
      <dsp:spPr>
        <a:xfrm rot="16200000">
          <a:off x="-1316161" y="1322194"/>
          <a:ext cx="4761655" cy="2117265"/>
        </a:xfrm>
        <a:prstGeom prst="flowChartManualOperation">
          <a:avLst/>
        </a:prstGeom>
        <a:solidFill>
          <a:schemeClr val="accent5">
            <a:hueOff val="0"/>
            <a:satOff val="0"/>
            <a:lumOff val="0"/>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US" sz="2400" kern="1200">
              <a:latin typeface="Arabic Typesetting" panose="03020402040406030203" pitchFamily="66" charset="-78"/>
              <a:cs typeface="Arabic Typesetting" panose="03020402040406030203" pitchFamily="66" charset="-78"/>
            </a:rPr>
            <a:t>In conclusion, critical thinking is a vital skill in health and social care.</a:t>
          </a:r>
          <a:endParaRPr lang="en-GB" sz="2400" kern="1200" dirty="0">
            <a:latin typeface="Arabic Typesetting" panose="03020402040406030203" pitchFamily="66" charset="-78"/>
            <a:cs typeface="Arabic Typesetting" panose="03020402040406030203" pitchFamily="66" charset="-78"/>
          </a:endParaRPr>
        </a:p>
      </dsp:txBody>
      <dsp:txXfrm rot="5400000">
        <a:off x="6034" y="952330"/>
        <a:ext cx="2117265" cy="2856993"/>
      </dsp:txXfrm>
    </dsp:sp>
    <dsp:sp modelId="{797F1756-7A37-4902-9094-D5F9E70422BF}">
      <dsp:nvSpPr>
        <dsp:cNvPr id="0" name=""/>
        <dsp:cNvSpPr/>
      </dsp:nvSpPr>
      <dsp:spPr>
        <a:xfrm rot="16200000">
          <a:off x="959899" y="1322194"/>
          <a:ext cx="4761655" cy="2117265"/>
        </a:xfrm>
        <a:prstGeom prst="flowChartManualOperation">
          <a:avLst/>
        </a:prstGeom>
        <a:solidFill>
          <a:schemeClr val="accent5">
            <a:hueOff val="-2483469"/>
            <a:satOff val="9953"/>
            <a:lumOff val="2157"/>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US" sz="2400" kern="1200">
              <a:latin typeface="Arabic Typesetting" panose="03020402040406030203" pitchFamily="66" charset="-78"/>
              <a:cs typeface="Arabic Typesetting" panose="03020402040406030203" pitchFamily="66" charset="-78"/>
            </a:rPr>
            <a:t>This presentation has shown that critical thinking is important not only in theory, but also in real practice, reflection and future career development.</a:t>
          </a:r>
          <a:endParaRPr lang="en-GB" sz="2400" kern="1200" dirty="0">
            <a:latin typeface="Arabic Typesetting" panose="03020402040406030203" pitchFamily="66" charset="-78"/>
            <a:cs typeface="Arabic Typesetting" panose="03020402040406030203" pitchFamily="66" charset="-78"/>
          </a:endParaRPr>
        </a:p>
      </dsp:txBody>
      <dsp:txXfrm rot="5400000">
        <a:off x="2282094" y="952330"/>
        <a:ext cx="2117265" cy="2856993"/>
      </dsp:txXfrm>
    </dsp:sp>
    <dsp:sp modelId="{81D628C6-2633-43D3-A559-AAA2FFCF55DF}">
      <dsp:nvSpPr>
        <dsp:cNvPr id="0" name=""/>
        <dsp:cNvSpPr/>
      </dsp:nvSpPr>
      <dsp:spPr>
        <a:xfrm rot="16200000">
          <a:off x="3235960" y="1322194"/>
          <a:ext cx="4761655" cy="2117265"/>
        </a:xfrm>
        <a:prstGeom prst="flowChartManualOperation">
          <a:avLst/>
        </a:prstGeom>
        <a:solidFill>
          <a:schemeClr val="accent5">
            <a:hueOff val="-4966938"/>
            <a:satOff val="19906"/>
            <a:lumOff val="4314"/>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US" sz="2400" kern="1200">
              <a:latin typeface="Arabic Typesetting" panose="03020402040406030203" pitchFamily="66" charset="-78"/>
              <a:cs typeface="Arabic Typesetting" panose="03020402040406030203" pitchFamily="66" charset="-78"/>
            </a:rPr>
            <a:t>Gibbs’ Reflective Cycle shows how critical thinking can be developed through reflection, analysis and learning from experience.</a:t>
          </a:r>
          <a:endParaRPr lang="en-GB" sz="2400" kern="1200" dirty="0">
            <a:latin typeface="Arabic Typesetting" panose="03020402040406030203" pitchFamily="66" charset="-78"/>
            <a:cs typeface="Arabic Typesetting" panose="03020402040406030203" pitchFamily="66" charset="-78"/>
          </a:endParaRPr>
        </a:p>
      </dsp:txBody>
      <dsp:txXfrm rot="5400000">
        <a:off x="4558155" y="952330"/>
        <a:ext cx="2117265" cy="2856993"/>
      </dsp:txXfrm>
    </dsp:sp>
    <dsp:sp modelId="{9F0ACED2-5097-44FF-A9D0-E1E471C4335B}">
      <dsp:nvSpPr>
        <dsp:cNvPr id="0" name=""/>
        <dsp:cNvSpPr/>
      </dsp:nvSpPr>
      <dsp:spPr>
        <a:xfrm rot="16200000">
          <a:off x="5512020" y="1322194"/>
          <a:ext cx="4761655" cy="2117265"/>
        </a:xfrm>
        <a:prstGeom prst="flowChartManualOperation">
          <a:avLst/>
        </a:prstGeom>
        <a:solidFill>
          <a:schemeClr val="accent5">
            <a:hueOff val="-7450407"/>
            <a:satOff val="29858"/>
            <a:lumOff val="6471"/>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US" sz="2400" kern="1200">
              <a:latin typeface="Arabic Typesetting" panose="03020402040406030203" pitchFamily="66" charset="-78"/>
              <a:cs typeface="Arabic Typesetting" panose="03020402040406030203" pitchFamily="66" charset="-78"/>
            </a:rPr>
            <a:t>It supports safe and effective practice, improves decision making and helps professionals provide person-centred care.</a:t>
          </a:r>
          <a:endParaRPr lang="en-GB" sz="2400" kern="1200" dirty="0">
            <a:latin typeface="Arabic Typesetting" panose="03020402040406030203" pitchFamily="66" charset="-78"/>
            <a:cs typeface="Arabic Typesetting" panose="03020402040406030203" pitchFamily="66" charset="-78"/>
          </a:endParaRPr>
        </a:p>
      </dsp:txBody>
      <dsp:txXfrm rot="5400000">
        <a:off x="6834215" y="952330"/>
        <a:ext cx="2117265" cy="2856993"/>
      </dsp:txXfrm>
    </dsp:sp>
    <dsp:sp modelId="{357EEEA5-6E20-471E-A1EA-EB4A0D8BDB93}">
      <dsp:nvSpPr>
        <dsp:cNvPr id="0" name=""/>
        <dsp:cNvSpPr/>
      </dsp:nvSpPr>
      <dsp:spPr>
        <a:xfrm rot="16200000">
          <a:off x="7788081" y="1322194"/>
          <a:ext cx="4761655" cy="2117265"/>
        </a:xfrm>
        <a:prstGeom prst="flowChartManualOperation">
          <a:avLst/>
        </a:prstGeom>
        <a:solidFill>
          <a:schemeClr val="accent5">
            <a:hueOff val="-9933876"/>
            <a:satOff val="39811"/>
            <a:lumOff val="8628"/>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US" sz="2400" kern="1200">
              <a:latin typeface="Arabic Typesetting" panose="03020402040406030203" pitchFamily="66" charset="-78"/>
              <a:cs typeface="Arabic Typesetting" panose="03020402040406030203" pitchFamily="66" charset="-78"/>
            </a:rPr>
            <a:t>As a future therapist, I believe this skill will help me understand clients more effectively and respond to their needs in a safe, thoughtful and professional way.</a:t>
          </a:r>
          <a:endParaRPr lang="en-GB" sz="2400" kern="1200" dirty="0">
            <a:latin typeface="Arabic Typesetting" panose="03020402040406030203" pitchFamily="66" charset="-78"/>
            <a:cs typeface="Arabic Typesetting" panose="03020402040406030203" pitchFamily="66" charset="-78"/>
          </a:endParaRPr>
        </a:p>
      </dsp:txBody>
      <dsp:txXfrm rot="5400000">
        <a:off x="9110276" y="952330"/>
        <a:ext cx="2117265" cy="285699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82E844-123F-49FD-9160-4F02ACD49691}">
      <dsp:nvSpPr>
        <dsp:cNvPr id="0" name=""/>
        <dsp:cNvSpPr/>
      </dsp:nvSpPr>
      <dsp:spPr>
        <a:xfrm>
          <a:off x="0" y="582"/>
          <a:ext cx="1201801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456EE5-5993-4ACB-9990-8775F843ACEE}">
      <dsp:nvSpPr>
        <dsp:cNvPr id="0" name=""/>
        <dsp:cNvSpPr/>
      </dsp:nvSpPr>
      <dsp:spPr>
        <a:xfrm>
          <a:off x="0" y="582"/>
          <a:ext cx="12018011" cy="52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Arabic Typesetting" panose="03020402040406030203" pitchFamily="66" charset="-78"/>
              <a:cs typeface="Arabic Typesetting" panose="03020402040406030203" pitchFamily="66" charset="-78"/>
            </a:rPr>
            <a:t>Birmingham and Solihull Mental Health NHS Foundation Trust (2025) </a:t>
          </a:r>
          <a:r>
            <a:rPr lang="en-US" sz="1800" b="0" i="1" kern="1200" dirty="0">
              <a:latin typeface="Arabic Typesetting" panose="03020402040406030203" pitchFamily="66" charset="-78"/>
              <a:cs typeface="Arabic Typesetting" panose="03020402040406030203" pitchFamily="66" charset="-78"/>
            </a:rPr>
            <a:t>Clinical Supervision and Reflective Practice Policy</a:t>
          </a:r>
          <a:r>
            <a:rPr lang="en-US" sz="1800" b="0" kern="1200" dirty="0">
              <a:latin typeface="Arabic Typesetting" panose="03020402040406030203" pitchFamily="66" charset="-78"/>
              <a:cs typeface="Arabic Typesetting" panose="03020402040406030203" pitchFamily="66" charset="-78"/>
            </a:rPr>
            <a:t>. Available at: </a:t>
          </a:r>
          <a:r>
            <a:rPr lang="en-US" sz="1800" b="0" kern="1200" dirty="0">
              <a:latin typeface="Arabic Typesetting" panose="03020402040406030203" pitchFamily="66" charset="-78"/>
              <a:cs typeface="Arabic Typesetting" panose="03020402040406030203" pitchFamily="66" charset="-78"/>
              <a:hlinkClick xmlns:r="http://schemas.openxmlformats.org/officeDocument/2006/relationships" r:id="rId1"/>
            </a:rPr>
            <a:t>https://www.bsmhft.nhs.uk/wp-content/uploads/2025/06/Clinical-Supervision-Reflective-Practice-Policy.pdf</a:t>
          </a:r>
          <a:r>
            <a:rPr lang="en-US" sz="1800" b="0" kern="1200" dirty="0">
              <a:latin typeface="Arabic Typesetting" panose="03020402040406030203" pitchFamily="66" charset="-78"/>
              <a:cs typeface="Arabic Typesetting" panose="03020402040406030203" pitchFamily="66" charset="-78"/>
            </a:rPr>
            <a:t> (Accessed: 22 March 2026).</a:t>
          </a:r>
          <a:endParaRPr lang="en-GB" sz="1800" b="0" kern="1200" dirty="0">
            <a:latin typeface="Arabic Typesetting" panose="03020402040406030203" pitchFamily="66" charset="-78"/>
            <a:cs typeface="Arabic Typesetting" panose="03020402040406030203" pitchFamily="66" charset="-78"/>
          </a:endParaRPr>
        </a:p>
      </dsp:txBody>
      <dsp:txXfrm>
        <a:off x="0" y="582"/>
        <a:ext cx="12018011" cy="529930"/>
      </dsp:txXfrm>
    </dsp:sp>
    <dsp:sp modelId="{70B7DB32-CD8D-4AA3-AC14-3B3B5138D7D1}">
      <dsp:nvSpPr>
        <dsp:cNvPr id="0" name=""/>
        <dsp:cNvSpPr/>
      </dsp:nvSpPr>
      <dsp:spPr>
        <a:xfrm>
          <a:off x="0" y="530512"/>
          <a:ext cx="1201801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03A3FD-F641-4270-8A0B-932B0831FA70}">
      <dsp:nvSpPr>
        <dsp:cNvPr id="0" name=""/>
        <dsp:cNvSpPr/>
      </dsp:nvSpPr>
      <dsp:spPr>
        <a:xfrm>
          <a:off x="0" y="530512"/>
          <a:ext cx="12018011" cy="52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Arabic Typesetting" panose="03020402040406030203" pitchFamily="66" charset="-78"/>
              <a:cs typeface="Arabic Typesetting" panose="03020402040406030203" pitchFamily="66" charset="-78"/>
            </a:rPr>
            <a:t>Cambridge International (no date) </a:t>
          </a:r>
          <a:r>
            <a:rPr lang="en-US" sz="1800" b="0" i="1" kern="1200" dirty="0">
              <a:latin typeface="Arabic Typesetting" panose="03020402040406030203" pitchFamily="66" charset="-78"/>
              <a:cs typeface="Arabic Typesetting" panose="03020402040406030203" pitchFamily="66" charset="-78"/>
            </a:rPr>
            <a:t>What do we mean by ‘Thinking Skills’?</a:t>
          </a:r>
          <a:r>
            <a:rPr lang="en-US" sz="1800" b="0" kern="1200" dirty="0">
              <a:latin typeface="Arabic Typesetting" panose="03020402040406030203" pitchFamily="66" charset="-78"/>
              <a:cs typeface="Arabic Typesetting" panose="03020402040406030203" pitchFamily="66" charset="-78"/>
            </a:rPr>
            <a:t> Cambridge International Help Centre. Available at: </a:t>
          </a:r>
          <a:r>
            <a:rPr lang="en-US" sz="1800" b="0" kern="1200" dirty="0">
              <a:latin typeface="Arabic Typesetting" panose="03020402040406030203" pitchFamily="66" charset="-78"/>
              <a:cs typeface="Arabic Typesetting" panose="03020402040406030203" pitchFamily="66" charset="-78"/>
              <a:hlinkClick xmlns:r="http://schemas.openxmlformats.org/officeDocument/2006/relationships" r:id="rId2"/>
            </a:rPr>
            <a:t>https://help.cambridgeinternational.org/hc/en-gb/articles/24005418136338-What-do-we-mean-by-Thinking-Skills</a:t>
          </a:r>
          <a:r>
            <a:rPr lang="en-US" sz="1800" b="0" kern="1200" dirty="0">
              <a:latin typeface="Arabic Typesetting" panose="03020402040406030203" pitchFamily="66" charset="-78"/>
              <a:cs typeface="Arabic Typesetting" panose="03020402040406030203" pitchFamily="66" charset="-78"/>
            </a:rPr>
            <a:t> (Accessed: 22 March 2026).</a:t>
          </a:r>
          <a:endParaRPr lang="en-GB" sz="1800" b="0" kern="1200" dirty="0">
            <a:latin typeface="Arabic Typesetting" panose="03020402040406030203" pitchFamily="66" charset="-78"/>
            <a:cs typeface="Arabic Typesetting" panose="03020402040406030203" pitchFamily="66" charset="-78"/>
          </a:endParaRPr>
        </a:p>
      </dsp:txBody>
      <dsp:txXfrm>
        <a:off x="0" y="530512"/>
        <a:ext cx="12018011" cy="529930"/>
      </dsp:txXfrm>
    </dsp:sp>
    <dsp:sp modelId="{A4C4C565-2483-4FDB-B4AA-232D24C92022}">
      <dsp:nvSpPr>
        <dsp:cNvPr id="0" name=""/>
        <dsp:cNvSpPr/>
      </dsp:nvSpPr>
      <dsp:spPr>
        <a:xfrm>
          <a:off x="0" y="1060442"/>
          <a:ext cx="1201801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089720-ADE1-4887-9374-4593EB678CA7}">
      <dsp:nvSpPr>
        <dsp:cNvPr id="0" name=""/>
        <dsp:cNvSpPr/>
      </dsp:nvSpPr>
      <dsp:spPr>
        <a:xfrm>
          <a:off x="0" y="1060442"/>
          <a:ext cx="12018011" cy="52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Arabic Typesetting" panose="03020402040406030203" pitchFamily="66" charset="-78"/>
              <a:cs typeface="Arabic Typesetting" panose="03020402040406030203" pitchFamily="66" charset="-78"/>
            </a:rPr>
            <a:t>Health and Care Professions Council (2017) </a:t>
          </a:r>
          <a:r>
            <a:rPr lang="en-US" sz="1800" b="0" i="1" kern="1200" dirty="0">
              <a:latin typeface="Arabic Typesetting" panose="03020402040406030203" pitchFamily="66" charset="-78"/>
              <a:cs typeface="Arabic Typesetting" panose="03020402040406030203" pitchFamily="66" charset="-78"/>
            </a:rPr>
            <a:t>Standards of continuing professional development</a:t>
          </a:r>
          <a:r>
            <a:rPr lang="en-US" sz="1800" b="0" kern="1200" dirty="0">
              <a:latin typeface="Arabic Typesetting" panose="03020402040406030203" pitchFamily="66" charset="-78"/>
              <a:cs typeface="Arabic Typesetting" panose="03020402040406030203" pitchFamily="66" charset="-78"/>
            </a:rPr>
            <a:t>. Available at: </a:t>
          </a:r>
          <a:r>
            <a:rPr lang="en-US" sz="1800" b="0" kern="1200" dirty="0">
              <a:latin typeface="Arabic Typesetting" panose="03020402040406030203" pitchFamily="66" charset="-78"/>
              <a:cs typeface="Arabic Typesetting" panose="03020402040406030203" pitchFamily="66" charset="-78"/>
              <a:hlinkClick xmlns:r="http://schemas.openxmlformats.org/officeDocument/2006/relationships" r:id="rId3"/>
            </a:rPr>
            <a:t>https://www.hcpc-uk.org/standards/standards-of-continuing-professional-development/</a:t>
          </a:r>
          <a:r>
            <a:rPr lang="en-US" sz="1800" b="0" kern="1200" dirty="0">
              <a:latin typeface="Arabic Typesetting" panose="03020402040406030203" pitchFamily="66" charset="-78"/>
              <a:cs typeface="Arabic Typesetting" panose="03020402040406030203" pitchFamily="66" charset="-78"/>
            </a:rPr>
            <a:t> (Accessed: 23 March 2026).</a:t>
          </a:r>
          <a:endParaRPr lang="en-GB" sz="1800" b="0" kern="1200" dirty="0">
            <a:latin typeface="Arabic Typesetting" panose="03020402040406030203" pitchFamily="66" charset="-78"/>
            <a:cs typeface="Arabic Typesetting" panose="03020402040406030203" pitchFamily="66" charset="-78"/>
          </a:endParaRPr>
        </a:p>
      </dsp:txBody>
      <dsp:txXfrm>
        <a:off x="0" y="1060442"/>
        <a:ext cx="12018011" cy="529930"/>
      </dsp:txXfrm>
    </dsp:sp>
    <dsp:sp modelId="{ED574D18-CB6C-4159-851B-EC96C6810BE3}">
      <dsp:nvSpPr>
        <dsp:cNvPr id="0" name=""/>
        <dsp:cNvSpPr/>
      </dsp:nvSpPr>
      <dsp:spPr>
        <a:xfrm>
          <a:off x="0" y="1590373"/>
          <a:ext cx="1201801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5E1E97-2E6A-468F-ACD4-50E1DC78AA85}">
      <dsp:nvSpPr>
        <dsp:cNvPr id="0" name=""/>
        <dsp:cNvSpPr/>
      </dsp:nvSpPr>
      <dsp:spPr>
        <a:xfrm>
          <a:off x="0" y="1590373"/>
          <a:ext cx="12018011" cy="52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Arabic Typesetting" panose="03020402040406030203" pitchFamily="66" charset="-78"/>
              <a:cs typeface="Arabic Typesetting" panose="03020402040406030203" pitchFamily="66" charset="-78"/>
            </a:rPr>
            <a:t>Health and Care Professions Council (2021) </a:t>
          </a:r>
          <a:r>
            <a:rPr lang="en-US" sz="1800" b="0" i="1" kern="1200" dirty="0">
              <a:latin typeface="Arabic Typesetting" panose="03020402040406030203" pitchFamily="66" charset="-78"/>
              <a:cs typeface="Arabic Typesetting" panose="03020402040406030203" pitchFamily="66" charset="-78"/>
            </a:rPr>
            <a:t>Reflective practice</a:t>
          </a:r>
          <a:r>
            <a:rPr lang="en-US" sz="1800" b="0" kern="1200" dirty="0">
              <a:latin typeface="Arabic Typesetting" panose="03020402040406030203" pitchFamily="66" charset="-78"/>
              <a:cs typeface="Arabic Typesetting" panose="03020402040406030203" pitchFamily="66" charset="-78"/>
            </a:rPr>
            <a:t>. Available at: </a:t>
          </a:r>
          <a:r>
            <a:rPr lang="en-US" sz="1800" b="0" kern="1200" dirty="0">
              <a:latin typeface="Arabic Typesetting" panose="03020402040406030203" pitchFamily="66" charset="-78"/>
              <a:cs typeface="Arabic Typesetting" panose="03020402040406030203" pitchFamily="66" charset="-78"/>
              <a:hlinkClick xmlns:r="http://schemas.openxmlformats.org/officeDocument/2006/relationships" r:id="rId4"/>
            </a:rPr>
            <a:t>https://www.hcpc-uk.org/standards/meeting-our-standards/reflective-practice/</a:t>
          </a:r>
          <a:r>
            <a:rPr lang="en-US" sz="1800" b="0" kern="1200" dirty="0">
              <a:latin typeface="Arabic Typesetting" panose="03020402040406030203" pitchFamily="66" charset="-78"/>
              <a:cs typeface="Arabic Typesetting" panose="03020402040406030203" pitchFamily="66" charset="-78"/>
            </a:rPr>
            <a:t> (Accessed: 23 March 2026).</a:t>
          </a:r>
          <a:endParaRPr lang="en-GB" sz="1800" b="0" kern="1200" dirty="0">
            <a:latin typeface="Arabic Typesetting" panose="03020402040406030203" pitchFamily="66" charset="-78"/>
            <a:cs typeface="Arabic Typesetting" panose="03020402040406030203" pitchFamily="66" charset="-78"/>
          </a:endParaRPr>
        </a:p>
      </dsp:txBody>
      <dsp:txXfrm>
        <a:off x="0" y="1590373"/>
        <a:ext cx="12018011" cy="529930"/>
      </dsp:txXfrm>
    </dsp:sp>
    <dsp:sp modelId="{5DC08508-B286-4086-B7E0-24419929FD6F}">
      <dsp:nvSpPr>
        <dsp:cNvPr id="0" name=""/>
        <dsp:cNvSpPr/>
      </dsp:nvSpPr>
      <dsp:spPr>
        <a:xfrm>
          <a:off x="0" y="2120303"/>
          <a:ext cx="1201801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B87E61-7139-401E-A566-5F2B17201C00}">
      <dsp:nvSpPr>
        <dsp:cNvPr id="0" name=""/>
        <dsp:cNvSpPr/>
      </dsp:nvSpPr>
      <dsp:spPr>
        <a:xfrm>
          <a:off x="0" y="2120303"/>
          <a:ext cx="12018011" cy="52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Arabic Typesetting" panose="03020402040406030203" pitchFamily="66" charset="-78"/>
              <a:cs typeface="Arabic Typesetting" panose="03020402040406030203" pitchFamily="66" charset="-78"/>
            </a:rPr>
            <a:t>Health and Care Professions Council (2023) </a:t>
          </a:r>
          <a:r>
            <a:rPr lang="en-US" sz="1800" b="0" i="1" kern="1200" dirty="0">
              <a:latin typeface="Arabic Typesetting" panose="03020402040406030203" pitchFamily="66" charset="-78"/>
              <a:cs typeface="Arabic Typesetting" panose="03020402040406030203" pitchFamily="66" charset="-78"/>
            </a:rPr>
            <a:t>Standards of proficiency</a:t>
          </a:r>
          <a:r>
            <a:rPr lang="en-US" sz="1800" b="0" kern="1200" dirty="0">
              <a:latin typeface="Arabic Typesetting" panose="03020402040406030203" pitchFamily="66" charset="-78"/>
              <a:cs typeface="Arabic Typesetting" panose="03020402040406030203" pitchFamily="66" charset="-78"/>
            </a:rPr>
            <a:t>. Available at: </a:t>
          </a:r>
          <a:r>
            <a:rPr lang="en-US" sz="1800" b="0" kern="1200" dirty="0">
              <a:latin typeface="Arabic Typesetting" panose="03020402040406030203" pitchFamily="66" charset="-78"/>
              <a:cs typeface="Arabic Typesetting" panose="03020402040406030203" pitchFamily="66" charset="-78"/>
              <a:hlinkClick xmlns:r="http://schemas.openxmlformats.org/officeDocument/2006/relationships" r:id="rId5"/>
            </a:rPr>
            <a:t>https://www.hcpc-uk.org/standards/standards-of-proficiency/</a:t>
          </a:r>
          <a:r>
            <a:rPr lang="en-US" sz="1800" b="0" kern="1200" dirty="0">
              <a:latin typeface="Arabic Typesetting" panose="03020402040406030203" pitchFamily="66" charset="-78"/>
              <a:cs typeface="Arabic Typesetting" panose="03020402040406030203" pitchFamily="66" charset="-78"/>
            </a:rPr>
            <a:t> (Accessed: 23 March 2026).</a:t>
          </a:r>
          <a:endParaRPr lang="en-GB" sz="1800" b="0" kern="1200" dirty="0">
            <a:latin typeface="Arabic Typesetting" panose="03020402040406030203" pitchFamily="66" charset="-78"/>
            <a:cs typeface="Arabic Typesetting" panose="03020402040406030203" pitchFamily="66" charset="-78"/>
          </a:endParaRPr>
        </a:p>
      </dsp:txBody>
      <dsp:txXfrm>
        <a:off x="0" y="2120303"/>
        <a:ext cx="12018011" cy="529930"/>
      </dsp:txXfrm>
    </dsp:sp>
    <dsp:sp modelId="{E3FC84CF-24B1-48A3-92AA-337FACB03648}">
      <dsp:nvSpPr>
        <dsp:cNvPr id="0" name=""/>
        <dsp:cNvSpPr/>
      </dsp:nvSpPr>
      <dsp:spPr>
        <a:xfrm>
          <a:off x="0" y="2650233"/>
          <a:ext cx="1201801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C8A77D-2154-4E1C-BC23-5B0CC6A88ECD}">
      <dsp:nvSpPr>
        <dsp:cNvPr id="0" name=""/>
        <dsp:cNvSpPr/>
      </dsp:nvSpPr>
      <dsp:spPr>
        <a:xfrm>
          <a:off x="0" y="2650233"/>
          <a:ext cx="12018011" cy="52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Arabic Typesetting" panose="03020402040406030203" pitchFamily="66" charset="-78"/>
              <a:cs typeface="Arabic Typesetting" panose="03020402040406030203" pitchFamily="66" charset="-78"/>
            </a:rPr>
            <a:t>Health and Care Professions Council (2024a) </a:t>
          </a:r>
          <a:r>
            <a:rPr lang="en-US" sz="1800" b="0" i="1" kern="1200" dirty="0">
              <a:latin typeface="Arabic Typesetting" panose="03020402040406030203" pitchFamily="66" charset="-78"/>
              <a:cs typeface="Arabic Typesetting" panose="03020402040406030203" pitchFamily="66" charset="-78"/>
            </a:rPr>
            <a:t>Standards of conduct, performance and ethics</a:t>
          </a:r>
          <a:r>
            <a:rPr lang="en-US" sz="1800" b="0" kern="1200" dirty="0">
              <a:latin typeface="Arabic Typesetting" panose="03020402040406030203" pitchFamily="66" charset="-78"/>
              <a:cs typeface="Arabic Typesetting" panose="03020402040406030203" pitchFamily="66" charset="-78"/>
            </a:rPr>
            <a:t>. Available at: </a:t>
          </a:r>
          <a:r>
            <a:rPr lang="en-US" sz="1800" b="0" kern="1200" dirty="0">
              <a:latin typeface="Arabic Typesetting" panose="03020402040406030203" pitchFamily="66" charset="-78"/>
              <a:cs typeface="Arabic Typesetting" panose="03020402040406030203" pitchFamily="66" charset="-78"/>
              <a:hlinkClick xmlns:r="http://schemas.openxmlformats.org/officeDocument/2006/relationships" r:id="rId6"/>
            </a:rPr>
            <a:t>https://www.hcpc-uk.org/globalassets/resources/standards/standards-of-conduct-performance-and-ethics-2024.pdf</a:t>
          </a:r>
          <a:r>
            <a:rPr lang="en-US" sz="1800" b="0" kern="1200" dirty="0">
              <a:latin typeface="Arabic Typesetting" panose="03020402040406030203" pitchFamily="66" charset="-78"/>
              <a:cs typeface="Arabic Typesetting" panose="03020402040406030203" pitchFamily="66" charset="-78"/>
            </a:rPr>
            <a:t> (Accessed: 22 March 2026).</a:t>
          </a:r>
          <a:endParaRPr lang="en-GB" sz="1800" b="0" kern="1200" dirty="0">
            <a:latin typeface="Arabic Typesetting" panose="03020402040406030203" pitchFamily="66" charset="-78"/>
            <a:cs typeface="Arabic Typesetting" panose="03020402040406030203" pitchFamily="66" charset="-78"/>
          </a:endParaRPr>
        </a:p>
      </dsp:txBody>
      <dsp:txXfrm>
        <a:off x="0" y="2650233"/>
        <a:ext cx="12018011" cy="529930"/>
      </dsp:txXfrm>
    </dsp:sp>
    <dsp:sp modelId="{E1E7DCEB-BA0E-4040-A049-A9AF607AC246}">
      <dsp:nvSpPr>
        <dsp:cNvPr id="0" name=""/>
        <dsp:cNvSpPr/>
      </dsp:nvSpPr>
      <dsp:spPr>
        <a:xfrm>
          <a:off x="0" y="3180163"/>
          <a:ext cx="1201801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30EB80-4C0A-4AD6-B6F0-C360DF4B7E7F}">
      <dsp:nvSpPr>
        <dsp:cNvPr id="0" name=""/>
        <dsp:cNvSpPr/>
      </dsp:nvSpPr>
      <dsp:spPr>
        <a:xfrm>
          <a:off x="0" y="3180163"/>
          <a:ext cx="12018011" cy="52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Arabic Typesetting" panose="03020402040406030203" pitchFamily="66" charset="-78"/>
              <a:cs typeface="Arabic Typesetting" panose="03020402040406030203" pitchFamily="66" charset="-78"/>
            </a:rPr>
            <a:t>Health and Care Professions Council (2024b) </a:t>
          </a:r>
          <a:r>
            <a:rPr lang="en-US" sz="1800" b="0" i="1" kern="1200" dirty="0">
              <a:latin typeface="Arabic Typesetting" panose="03020402040406030203" pitchFamily="66" charset="-78"/>
              <a:cs typeface="Arabic Typesetting" panose="03020402040406030203" pitchFamily="66" charset="-78"/>
            </a:rPr>
            <a:t>Reflection and meeting your standards</a:t>
          </a:r>
          <a:r>
            <a:rPr lang="en-US" sz="1800" b="0" kern="1200" dirty="0">
              <a:latin typeface="Arabic Typesetting" panose="03020402040406030203" pitchFamily="66" charset="-78"/>
              <a:cs typeface="Arabic Typesetting" panose="03020402040406030203" pitchFamily="66" charset="-78"/>
            </a:rPr>
            <a:t>. Available at: </a:t>
          </a:r>
          <a:r>
            <a:rPr lang="en-US" sz="1800" b="0" kern="1200" dirty="0">
              <a:latin typeface="Arabic Typesetting" panose="03020402040406030203" pitchFamily="66" charset="-78"/>
              <a:cs typeface="Arabic Typesetting" panose="03020402040406030203" pitchFamily="66" charset="-78"/>
              <a:hlinkClick xmlns:r="http://schemas.openxmlformats.org/officeDocument/2006/relationships" r:id="rId7"/>
            </a:rPr>
            <a:t>https://www.hcpc-uk.org/standards/meeting-our-standards/reflective-practice/reflection-and-meeting-your-standards/</a:t>
          </a:r>
          <a:r>
            <a:rPr lang="en-US" sz="1800" b="0" kern="1200" dirty="0">
              <a:latin typeface="Arabic Typesetting" panose="03020402040406030203" pitchFamily="66" charset="-78"/>
              <a:cs typeface="Arabic Typesetting" panose="03020402040406030203" pitchFamily="66" charset="-78"/>
            </a:rPr>
            <a:t> (Accessed: 23 March 2026).</a:t>
          </a:r>
          <a:endParaRPr lang="en-GB" sz="1800" b="0" kern="1200" dirty="0">
            <a:latin typeface="Arabic Typesetting" panose="03020402040406030203" pitchFamily="66" charset="-78"/>
            <a:cs typeface="Arabic Typesetting" panose="03020402040406030203" pitchFamily="66" charset="-78"/>
          </a:endParaRPr>
        </a:p>
      </dsp:txBody>
      <dsp:txXfrm>
        <a:off x="0" y="3180163"/>
        <a:ext cx="12018011" cy="529930"/>
      </dsp:txXfrm>
    </dsp:sp>
    <dsp:sp modelId="{1108D1D0-6244-41E2-96C9-8694F5F5ABC5}">
      <dsp:nvSpPr>
        <dsp:cNvPr id="0" name=""/>
        <dsp:cNvSpPr/>
      </dsp:nvSpPr>
      <dsp:spPr>
        <a:xfrm>
          <a:off x="0" y="3710094"/>
          <a:ext cx="1201801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B645D1-FC98-438C-AE71-416B1D6810D0}">
      <dsp:nvSpPr>
        <dsp:cNvPr id="0" name=""/>
        <dsp:cNvSpPr/>
      </dsp:nvSpPr>
      <dsp:spPr>
        <a:xfrm>
          <a:off x="0" y="3710094"/>
          <a:ext cx="12018011" cy="52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Arabic Typesetting" panose="03020402040406030203" pitchFamily="66" charset="-78"/>
              <a:cs typeface="Arabic Typesetting" panose="03020402040406030203" pitchFamily="66" charset="-78"/>
            </a:rPr>
            <a:t>Health Education England (no date) </a:t>
          </a:r>
          <a:r>
            <a:rPr lang="en-US" sz="1800" b="0" i="1" kern="1200" dirty="0">
              <a:latin typeface="Arabic Typesetting" panose="03020402040406030203" pitchFamily="66" charset="-78"/>
              <a:cs typeface="Arabic Typesetting" panose="03020402040406030203" pitchFamily="66" charset="-78"/>
            </a:rPr>
            <a:t>Models of Reflection and Reflective Practice</a:t>
          </a:r>
          <a:r>
            <a:rPr lang="en-US" sz="1800" b="0" kern="1200" dirty="0">
              <a:latin typeface="Arabic Typesetting" panose="03020402040406030203" pitchFamily="66" charset="-78"/>
              <a:cs typeface="Arabic Typesetting" panose="03020402040406030203" pitchFamily="66" charset="-78"/>
            </a:rPr>
            <a:t>. Available at: </a:t>
          </a:r>
          <a:r>
            <a:rPr lang="en-US" sz="1800" b="0" kern="1200" dirty="0">
              <a:latin typeface="Arabic Typesetting" panose="03020402040406030203" pitchFamily="66" charset="-78"/>
              <a:cs typeface="Arabic Typesetting" panose="03020402040406030203" pitchFamily="66" charset="-78"/>
              <a:hlinkClick xmlns:r="http://schemas.openxmlformats.org/officeDocument/2006/relationships" r:id="rId8"/>
            </a:rPr>
            <a:t>https://london.hee.nhs.uk/reflective-writing-models-reflection-and-reflective-practice</a:t>
          </a:r>
          <a:r>
            <a:rPr lang="en-US" sz="1800" b="0" kern="1200" dirty="0">
              <a:latin typeface="Arabic Typesetting" panose="03020402040406030203" pitchFamily="66" charset="-78"/>
              <a:cs typeface="Arabic Typesetting" panose="03020402040406030203" pitchFamily="66" charset="-78"/>
            </a:rPr>
            <a:t> (Accessed: 22 March 2026).</a:t>
          </a:r>
          <a:endParaRPr lang="en-GB" sz="1800" b="0" kern="1200" dirty="0">
            <a:latin typeface="Arabic Typesetting" panose="03020402040406030203" pitchFamily="66" charset="-78"/>
            <a:cs typeface="Arabic Typesetting" panose="03020402040406030203" pitchFamily="66" charset="-78"/>
          </a:endParaRPr>
        </a:p>
      </dsp:txBody>
      <dsp:txXfrm>
        <a:off x="0" y="3710094"/>
        <a:ext cx="12018011" cy="529930"/>
      </dsp:txXfrm>
    </dsp:sp>
    <dsp:sp modelId="{BEB5754E-52D0-420E-9EFB-691D4B635C0A}">
      <dsp:nvSpPr>
        <dsp:cNvPr id="0" name=""/>
        <dsp:cNvSpPr/>
      </dsp:nvSpPr>
      <dsp:spPr>
        <a:xfrm>
          <a:off x="0" y="4240024"/>
          <a:ext cx="1201801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32E9DF-D560-49B5-B7D7-9D763FB21768}">
      <dsp:nvSpPr>
        <dsp:cNvPr id="0" name=""/>
        <dsp:cNvSpPr/>
      </dsp:nvSpPr>
      <dsp:spPr>
        <a:xfrm>
          <a:off x="0" y="4240024"/>
          <a:ext cx="12018011" cy="52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Arabic Typesetting" panose="03020402040406030203" pitchFamily="66" charset="-78"/>
              <a:cs typeface="Arabic Typesetting" panose="03020402040406030203" pitchFamily="66" charset="-78"/>
            </a:rPr>
            <a:t>National Institute for Health and Care Excellence (2021) </a:t>
          </a:r>
          <a:r>
            <a:rPr lang="en-US" sz="1800" b="0" i="1" kern="1200" dirty="0">
              <a:latin typeface="Arabic Typesetting" panose="03020402040406030203" pitchFamily="66" charset="-78"/>
              <a:cs typeface="Arabic Typesetting" panose="03020402040406030203" pitchFamily="66" charset="-78"/>
            </a:rPr>
            <a:t>Shared decision making (NG197)</a:t>
          </a:r>
          <a:r>
            <a:rPr lang="en-US" sz="1800" b="0" kern="1200" dirty="0">
              <a:latin typeface="Arabic Typesetting" panose="03020402040406030203" pitchFamily="66" charset="-78"/>
              <a:cs typeface="Arabic Typesetting" panose="03020402040406030203" pitchFamily="66" charset="-78"/>
            </a:rPr>
            <a:t>. Available at: </a:t>
          </a:r>
          <a:r>
            <a:rPr lang="en-US" sz="1800" b="0" kern="1200" dirty="0">
              <a:latin typeface="Arabic Typesetting" panose="03020402040406030203" pitchFamily="66" charset="-78"/>
              <a:cs typeface="Arabic Typesetting" panose="03020402040406030203" pitchFamily="66" charset="-78"/>
              <a:hlinkClick xmlns:r="http://schemas.openxmlformats.org/officeDocument/2006/relationships" r:id="rId9"/>
            </a:rPr>
            <a:t>https://www.nice.org.uk/guidance/ng197</a:t>
          </a:r>
          <a:r>
            <a:rPr lang="en-US" sz="1800" b="0" kern="1200" dirty="0">
              <a:latin typeface="Arabic Typesetting" panose="03020402040406030203" pitchFamily="66" charset="-78"/>
              <a:cs typeface="Arabic Typesetting" panose="03020402040406030203" pitchFamily="66" charset="-78"/>
            </a:rPr>
            <a:t> (Accessed: 22 March 2026).</a:t>
          </a:r>
          <a:endParaRPr lang="en-GB" sz="1800" b="0" kern="1200" dirty="0">
            <a:latin typeface="Arabic Typesetting" panose="03020402040406030203" pitchFamily="66" charset="-78"/>
            <a:cs typeface="Arabic Typesetting" panose="03020402040406030203" pitchFamily="66" charset="-78"/>
          </a:endParaRPr>
        </a:p>
      </dsp:txBody>
      <dsp:txXfrm>
        <a:off x="0" y="4240024"/>
        <a:ext cx="12018011" cy="5299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23/03/2026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23/03/2026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23/03/2026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23/03/2026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23/03/2026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23/03/2026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23/03/2026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23/03/2026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23/03/2026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23/03/2026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23/03/2026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23/03/2026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23/03/2026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3" name="Title 1">
            <a:extLst>
              <a:ext uri="{FF2B5EF4-FFF2-40B4-BE49-F238E27FC236}">
                <a16:creationId xmlns:a16="http://schemas.microsoft.com/office/drawing/2014/main" id="{DDC215B9-45D5-C5B2-64D0-283601D77F25}"/>
              </a:ext>
            </a:extLst>
          </p:cNvPr>
          <p:cNvSpPr txBox="1">
            <a:spLocks/>
          </p:cNvSpPr>
          <p:nvPr/>
        </p:nvSpPr>
        <p:spPr>
          <a:xfrm>
            <a:off x="3189605" y="3773374"/>
            <a:ext cx="5812789" cy="1317838"/>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800" kern="1200">
                <a:solidFill>
                  <a:schemeClr val="accent1">
                    <a:lumMod val="75000"/>
                  </a:schemeClr>
                </a:solidFill>
                <a:latin typeface="+mj-lt"/>
                <a:ea typeface="+mj-ea"/>
                <a:cs typeface="+mj-cs"/>
              </a:defRPr>
            </a:lvl1pPr>
          </a:lstStyle>
          <a:p>
            <a:pPr algn="ctr">
              <a:lnSpc>
                <a:spcPct val="170000"/>
              </a:lnSpc>
            </a:pPr>
            <a:r>
              <a:rPr lang="en-GB" sz="3200" b="1" u="sng" dirty="0">
                <a:solidFill>
                  <a:schemeClr val="bg2">
                    <a:lumMod val="25000"/>
                  </a:schemeClr>
                </a:solidFill>
                <a:latin typeface="Arabic Typesetting" panose="03020402040406030203" pitchFamily="66" charset="-78"/>
                <a:cs typeface="Arabic Typesetting" panose="03020402040406030203" pitchFamily="66" charset="-78"/>
              </a:rPr>
              <a:t>Student name: 	Anna Poznanska </a:t>
            </a:r>
            <a:br>
              <a:rPr lang="en-GB" sz="3200" b="1" dirty="0">
                <a:solidFill>
                  <a:schemeClr val="bg2">
                    <a:lumMod val="25000"/>
                  </a:schemeClr>
                </a:solidFill>
                <a:latin typeface="Arabic Typesetting" panose="03020402040406030203" pitchFamily="66" charset="-78"/>
                <a:cs typeface="Arabic Typesetting" panose="03020402040406030203" pitchFamily="66" charset="-78"/>
              </a:rPr>
            </a:br>
            <a:r>
              <a:rPr lang="en-GB" sz="3200" b="1" dirty="0">
                <a:solidFill>
                  <a:schemeClr val="bg2">
                    <a:lumMod val="25000"/>
                  </a:schemeClr>
                </a:solidFill>
                <a:latin typeface="Arabic Typesetting" panose="03020402040406030203" pitchFamily="66" charset="-78"/>
                <a:cs typeface="Arabic Typesetting" panose="03020402040406030203" pitchFamily="66" charset="-78"/>
              </a:rPr>
              <a:t>Student number: 	ID#2442414</a:t>
            </a:r>
            <a:br>
              <a:rPr lang="en-GB" sz="3200" b="1" dirty="0">
                <a:solidFill>
                  <a:schemeClr val="bg2">
                    <a:lumMod val="25000"/>
                  </a:schemeClr>
                </a:solidFill>
                <a:latin typeface="Arabic Typesetting" panose="03020402040406030203" pitchFamily="66" charset="-78"/>
                <a:cs typeface="Arabic Typesetting" panose="03020402040406030203" pitchFamily="66" charset="-78"/>
              </a:rPr>
            </a:br>
            <a:r>
              <a:rPr lang="en-GB" sz="3200" b="1" dirty="0">
                <a:solidFill>
                  <a:schemeClr val="bg2">
                    <a:lumMod val="25000"/>
                  </a:schemeClr>
                </a:solidFill>
                <a:latin typeface="Arabic Typesetting" panose="03020402040406030203" pitchFamily="66" charset="-78"/>
                <a:cs typeface="Arabic Typesetting" panose="03020402040406030203" pitchFamily="66" charset="-78"/>
              </a:rPr>
              <a:t>Lecturer’s name: 	Soban Sadiq</a:t>
            </a:r>
            <a:endParaRPr lang="en-GB" sz="3200" dirty="0">
              <a:solidFill>
                <a:schemeClr val="bg2">
                  <a:lumMod val="25000"/>
                </a:schemeClr>
              </a:solidFill>
              <a:latin typeface="Arabic Typesetting" panose="03020402040406030203" pitchFamily="66" charset="-78"/>
              <a:cs typeface="Arabic Typesetting" panose="03020402040406030203" pitchFamily="66" charset="-78"/>
            </a:endParaRPr>
          </a:p>
        </p:txBody>
      </p:sp>
      <p:sp>
        <p:nvSpPr>
          <p:cNvPr id="5" name="TextBox 4">
            <a:extLst>
              <a:ext uri="{FF2B5EF4-FFF2-40B4-BE49-F238E27FC236}">
                <a16:creationId xmlns:a16="http://schemas.microsoft.com/office/drawing/2014/main" id="{5AEB11D4-06DC-D523-7656-0331F0BF6328}"/>
              </a:ext>
            </a:extLst>
          </p:cNvPr>
          <p:cNvSpPr txBox="1"/>
          <p:nvPr/>
        </p:nvSpPr>
        <p:spPr>
          <a:xfrm>
            <a:off x="487680" y="302050"/>
            <a:ext cx="11148907" cy="2123658"/>
          </a:xfrm>
          <a:prstGeom prst="rect">
            <a:avLst/>
          </a:prstGeom>
          <a:noFill/>
        </p:spPr>
        <p:txBody>
          <a:bodyPr wrap="square" rtlCol="0">
            <a:spAutoFit/>
          </a:bodyPr>
          <a:lstStyle/>
          <a:p>
            <a:pPr algn="ctr"/>
            <a:r>
              <a:rPr lang="en-GB" altLang="en-US" sz="4400" b="1" i="1" dirty="0">
                <a:latin typeface="Arabic Typesetting" panose="03020402040406030203" pitchFamily="66" charset="-78"/>
                <a:cs typeface="Arabic Typesetting" panose="03020402040406030203" pitchFamily="66" charset="-78"/>
              </a:rPr>
              <a:t>LCHS 4009 (LON)</a:t>
            </a:r>
          </a:p>
          <a:p>
            <a:pPr algn="ctr"/>
            <a:r>
              <a:rPr lang="en-GB" altLang="en-US" sz="4400" b="1" i="1" dirty="0">
                <a:latin typeface="Arabic Typesetting" panose="03020402040406030203" pitchFamily="66" charset="-78"/>
                <a:cs typeface="Arabic Typesetting" panose="03020402040406030203" pitchFamily="66" charset="-78"/>
              </a:rPr>
              <a:t>Professional Career Development within H&amp;SC</a:t>
            </a:r>
          </a:p>
          <a:p>
            <a:pPr algn="ctr"/>
            <a:r>
              <a:rPr lang="en-GB" altLang="en-US" sz="4400" b="1" i="1" dirty="0">
                <a:latin typeface="Arabic Typesetting" panose="03020402040406030203" pitchFamily="66" charset="-78"/>
                <a:cs typeface="Arabic Typesetting" panose="03020402040406030203" pitchFamily="66" charset="-78"/>
              </a:rPr>
              <a:t>ASSIGNMENT 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4983480" y="288185"/>
            <a:ext cx="2225040" cy="777875"/>
          </a:xfrm>
        </p:spPr>
        <p:txBody>
          <a:bodyPr/>
          <a:lstStyle/>
          <a:p>
            <a:r>
              <a:rPr lang="en-GB" altLang="en-US" b="1" u="sng" dirty="0">
                <a:latin typeface="Arabic Typesetting" panose="03020402040406030203" pitchFamily="66" charset="-78"/>
                <a:cs typeface="Arabic Typesetting" panose="03020402040406030203" pitchFamily="66" charset="-78"/>
              </a:rPr>
              <a:t>Introduction</a:t>
            </a:r>
            <a:endParaRPr lang="en-US" altLang="en-US" b="1" u="sng" dirty="0">
              <a:latin typeface="Arabic Typesetting" panose="03020402040406030203" pitchFamily="66" charset="-78"/>
              <a:cs typeface="Arabic Typesetting" panose="03020402040406030203" pitchFamily="66" charset="-78"/>
            </a:endParaRPr>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23/03/2026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2</a:t>
            </a:fld>
            <a:endParaRPr lang="en-GB" altLang="en-US" sz="1200">
              <a:solidFill>
                <a:srgbClr val="898989"/>
              </a:solidFill>
            </a:endParaRPr>
          </a:p>
        </p:txBody>
      </p:sp>
      <p:graphicFrame>
        <p:nvGraphicFramePr>
          <p:cNvPr id="3" name="Content Placeholder 2">
            <a:extLst>
              <a:ext uri="{FF2B5EF4-FFF2-40B4-BE49-F238E27FC236}">
                <a16:creationId xmlns:a16="http://schemas.microsoft.com/office/drawing/2014/main" id="{E04C4E24-BE6E-3681-9DDD-B053F7C660F8}"/>
              </a:ext>
            </a:extLst>
          </p:cNvPr>
          <p:cNvGraphicFramePr>
            <a:graphicFrameLocks noGrp="1"/>
          </p:cNvGraphicFramePr>
          <p:nvPr>
            <p:ph idx="1"/>
            <p:extLst>
              <p:ext uri="{D42A27DB-BD31-4B8C-83A1-F6EECF244321}">
                <p14:modId xmlns:p14="http://schemas.microsoft.com/office/powerpoint/2010/main" val="3664949722"/>
              </p:ext>
            </p:extLst>
          </p:nvPr>
        </p:nvGraphicFramePr>
        <p:xfrm>
          <a:off x="1981200" y="1324628"/>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4317364" y="166118"/>
            <a:ext cx="3557272" cy="849882"/>
          </a:xfrm>
        </p:spPr>
        <p:txBody>
          <a:bodyPr/>
          <a:lstStyle/>
          <a:p>
            <a:r>
              <a:rPr lang="en-GB" b="1" u="sng" dirty="0">
                <a:latin typeface="Arabic Typesetting" panose="03020402040406030203" pitchFamily="66" charset="-78"/>
                <a:cs typeface="Arabic Typesetting" panose="03020402040406030203" pitchFamily="66" charset="-78"/>
              </a:rPr>
              <a:t>Critical Thinking</a:t>
            </a: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4517813" y="892603"/>
            <a:ext cx="7586134" cy="1386682"/>
          </a:xfrm>
        </p:spPr>
        <p:style>
          <a:lnRef idx="1">
            <a:schemeClr val="accent4"/>
          </a:lnRef>
          <a:fillRef idx="2">
            <a:schemeClr val="accent4"/>
          </a:fillRef>
          <a:effectRef idx="1">
            <a:schemeClr val="accent4"/>
          </a:effectRef>
          <a:fontRef idx="minor">
            <a:schemeClr val="dk1"/>
          </a:fontRef>
        </p:style>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dirty="0">
                <a:solidFill>
                  <a:srgbClr val="000000"/>
                </a:solidFill>
                <a:latin typeface="Arabic Typesetting" panose="03020402040406030203" pitchFamily="66" charset="-78"/>
                <a:ea typeface="Arial" pitchFamily="34" charset="-122"/>
                <a:cs typeface="Arabic Typesetting" panose="03020402040406030203" pitchFamily="66" charset="-78"/>
              </a:rPr>
              <a:t>CT involves questioning assumptions, using evidence, considering risk and looking at different viewpoints (Health and Care Professions Council, 2024).</a:t>
            </a: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23/03/2026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3</a:t>
            </a:fld>
            <a:endParaRPr lang="en-GB" altLang="en-US" sz="900">
              <a:solidFill>
                <a:srgbClr val="898989"/>
              </a:solidFill>
            </a:endParaRPr>
          </a:p>
        </p:txBody>
      </p:sp>
      <p:sp>
        <p:nvSpPr>
          <p:cNvPr id="3" name="TextBox 2">
            <a:extLst>
              <a:ext uri="{FF2B5EF4-FFF2-40B4-BE49-F238E27FC236}">
                <a16:creationId xmlns:a16="http://schemas.microsoft.com/office/drawing/2014/main" id="{711F77E6-1247-F97B-4AB4-01B11F24D174}"/>
              </a:ext>
            </a:extLst>
          </p:cNvPr>
          <p:cNvSpPr txBox="1"/>
          <p:nvPr/>
        </p:nvSpPr>
        <p:spPr>
          <a:xfrm>
            <a:off x="192193" y="1016000"/>
            <a:ext cx="4217248" cy="2677656"/>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ctr"/>
            <a:r>
              <a:rPr lang="en-US" sz="2800" dirty="0">
                <a:latin typeface="Arabic Typesetting" panose="03020402040406030203" pitchFamily="66" charset="-78"/>
                <a:cs typeface="Arabic Typesetting" panose="03020402040406030203" pitchFamily="66" charset="-78"/>
              </a:rPr>
              <a:t>“</a:t>
            </a:r>
            <a:r>
              <a:rPr lang="en-US" sz="2800" b="1" dirty="0">
                <a:latin typeface="Arabic Typesetting" panose="03020402040406030203" pitchFamily="66" charset="-78"/>
                <a:cs typeface="Arabic Typesetting" panose="03020402040406030203" pitchFamily="66" charset="-78"/>
              </a:rPr>
              <a:t>Critical Thinking </a:t>
            </a:r>
            <a:r>
              <a:rPr lang="en-US" sz="2800" dirty="0">
                <a:latin typeface="Arabic Typesetting" panose="03020402040406030203" pitchFamily="66" charset="-78"/>
                <a:cs typeface="Arabic Typesetting" panose="03020402040406030203" pitchFamily="66" charset="-78"/>
              </a:rPr>
              <a:t>is the analytical thinking which underlies all rational discourse and enquiry. It is characterized by a meticulous and rigorous approach.” (Cambridge International, no date).</a:t>
            </a:r>
            <a:endParaRPr lang="en-GB" sz="2800" dirty="0">
              <a:latin typeface="Arabic Typesetting" panose="03020402040406030203" pitchFamily="66" charset="-78"/>
              <a:cs typeface="Arabic Typesetting" panose="03020402040406030203" pitchFamily="66" charset="-78"/>
            </a:endParaRPr>
          </a:p>
        </p:txBody>
      </p:sp>
      <p:sp>
        <p:nvSpPr>
          <p:cNvPr id="7" name="TextBox 6">
            <a:extLst>
              <a:ext uri="{FF2B5EF4-FFF2-40B4-BE49-F238E27FC236}">
                <a16:creationId xmlns:a16="http://schemas.microsoft.com/office/drawing/2014/main" id="{FC2ADB5B-48D9-9552-BB6E-4793537B2F2D}"/>
              </a:ext>
            </a:extLst>
          </p:cNvPr>
          <p:cNvSpPr txBox="1"/>
          <p:nvPr/>
        </p:nvSpPr>
        <p:spPr>
          <a:xfrm>
            <a:off x="4517813" y="2360741"/>
            <a:ext cx="7586133" cy="1384995"/>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algn="ctr"/>
            <a:r>
              <a:rPr lang="en-US" sz="2800" dirty="0">
                <a:latin typeface="Arabic Typesetting" panose="03020402040406030203" pitchFamily="66" charset="-78"/>
                <a:cs typeface="Arabic Typesetting" panose="03020402040406030203" pitchFamily="66" charset="-78"/>
              </a:rPr>
              <a:t>In everyday practice, it helps professionals decide what is safest, most appropriate and most person-</a:t>
            </a:r>
            <a:r>
              <a:rPr lang="en-US" sz="2800" dirty="0" err="1">
                <a:latin typeface="Arabic Typesetting" panose="03020402040406030203" pitchFamily="66" charset="-78"/>
                <a:cs typeface="Arabic Typesetting" panose="03020402040406030203" pitchFamily="66" charset="-78"/>
              </a:rPr>
              <a:t>centred</a:t>
            </a:r>
            <a:r>
              <a:rPr lang="en-US" sz="2800" dirty="0">
                <a:latin typeface="Arabic Typesetting" panose="03020402040406030203" pitchFamily="66" charset="-78"/>
                <a:cs typeface="Arabic Typesetting" panose="03020402040406030203" pitchFamily="66" charset="-78"/>
              </a:rPr>
              <a:t> (National Institute for Health and Care Excellence, 2021; Health and Care Professions Council, 2024).</a:t>
            </a:r>
          </a:p>
        </p:txBody>
      </p:sp>
      <p:sp>
        <p:nvSpPr>
          <p:cNvPr id="8" name="TextBox 7">
            <a:extLst>
              <a:ext uri="{FF2B5EF4-FFF2-40B4-BE49-F238E27FC236}">
                <a16:creationId xmlns:a16="http://schemas.microsoft.com/office/drawing/2014/main" id="{52EA8F4A-ADA0-CC27-07D8-5D0FC71C14FD}"/>
              </a:ext>
            </a:extLst>
          </p:cNvPr>
          <p:cNvSpPr txBox="1"/>
          <p:nvPr/>
        </p:nvSpPr>
        <p:spPr>
          <a:xfrm>
            <a:off x="192193" y="3811117"/>
            <a:ext cx="11850793" cy="1815882"/>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2800" dirty="0">
                <a:latin typeface="Arabic Typesetting" panose="03020402040406030203" pitchFamily="66" charset="-78"/>
                <a:cs typeface="Arabic Typesetting" panose="03020402040406030203" pitchFamily="66" charset="-78"/>
              </a:rPr>
              <a:t>Working as a Security Supervisor has helped me develop critical thinking, as I deal with difficult situations, identify risks and make decisions under pressure on a daily basis. This role has strengthened my ability to think critically by analyzing information from different sources, such as incident reports, CCTV, staff feedback and on-site observations, before deciding on the most appropriate course of action.</a:t>
            </a:r>
            <a:endParaRPr lang="en-GB" sz="2800" dirty="0">
              <a:latin typeface="Arabic Typesetting" panose="03020402040406030203" pitchFamily="66" charset="-78"/>
              <a:cs typeface="Arabic Typesetting" panose="03020402040406030203" pitchFamily="66" charset="-78"/>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23/03/2026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47007"/>
            <a:ext cx="9206974" cy="1053699"/>
          </a:xfrm>
        </p:spPr>
        <p:txBody>
          <a:bodyPr/>
          <a:lstStyle/>
          <a:p>
            <a:r>
              <a:rPr lang="en-GB" b="1" u="sng" dirty="0">
                <a:latin typeface="Arabic Typesetting" panose="03020402040406030203" pitchFamily="66" charset="-78"/>
                <a:cs typeface="Arabic Typesetting" panose="03020402040406030203" pitchFamily="66" charset="-78"/>
              </a:rPr>
              <a:t>Importance of Critical Thinking in professional practice</a:t>
            </a:r>
          </a:p>
        </p:txBody>
      </p:sp>
      <p:graphicFrame>
        <p:nvGraphicFramePr>
          <p:cNvPr id="8" name="Diagram 7">
            <a:extLst>
              <a:ext uri="{FF2B5EF4-FFF2-40B4-BE49-F238E27FC236}">
                <a16:creationId xmlns:a16="http://schemas.microsoft.com/office/drawing/2014/main" id="{84670B0B-3DF8-498B-F030-15653B094E2E}"/>
              </a:ext>
            </a:extLst>
          </p:cNvPr>
          <p:cNvGraphicFramePr/>
          <p:nvPr>
            <p:extLst>
              <p:ext uri="{D42A27DB-BD31-4B8C-83A1-F6EECF244321}">
                <p14:modId xmlns:p14="http://schemas.microsoft.com/office/powerpoint/2010/main" val="263926190"/>
              </p:ext>
            </p:extLst>
          </p:nvPr>
        </p:nvGraphicFramePr>
        <p:xfrm>
          <a:off x="179493" y="860214"/>
          <a:ext cx="11833014" cy="26348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Diagram 10">
            <a:extLst>
              <a:ext uri="{FF2B5EF4-FFF2-40B4-BE49-F238E27FC236}">
                <a16:creationId xmlns:a16="http://schemas.microsoft.com/office/drawing/2014/main" id="{19C52C5B-DF6B-7D30-1705-845A3721C7AC}"/>
              </a:ext>
            </a:extLst>
          </p:cNvPr>
          <p:cNvGraphicFramePr/>
          <p:nvPr>
            <p:extLst>
              <p:ext uri="{D42A27DB-BD31-4B8C-83A1-F6EECF244321}">
                <p14:modId xmlns:p14="http://schemas.microsoft.com/office/powerpoint/2010/main" val="3091052170"/>
              </p:ext>
            </p:extLst>
          </p:nvPr>
        </p:nvGraphicFramePr>
        <p:xfrm>
          <a:off x="179493" y="3657599"/>
          <a:ext cx="11833014" cy="195749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234440" y="-60960"/>
            <a:ext cx="9723120" cy="1143000"/>
          </a:xfrm>
        </p:spPr>
        <p:txBody>
          <a:bodyPr/>
          <a:lstStyle/>
          <a:p>
            <a:r>
              <a:rPr lang="en-US" b="1" u="sng" dirty="0">
                <a:latin typeface="Arabic Typesetting" panose="03020402040406030203" pitchFamily="66" charset="-78"/>
                <a:cs typeface="Arabic Typesetting" panose="03020402040406030203" pitchFamily="66" charset="-78"/>
              </a:rPr>
              <a:t>Model linked to Critical Thinking: Gibbs’ Reflective Cycle</a:t>
            </a:r>
            <a:endParaRPr lang="en-GB" b="1" u="sng" dirty="0">
              <a:latin typeface="Arabic Typesetting" panose="03020402040406030203" pitchFamily="66" charset="-78"/>
              <a:cs typeface="Arabic Typesetting" panose="03020402040406030203" pitchFamily="66" charset="-78"/>
            </a:endParaRP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23/03/2026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graphicFrame>
        <p:nvGraphicFramePr>
          <p:cNvPr id="14" name="Diagram 13">
            <a:extLst>
              <a:ext uri="{FF2B5EF4-FFF2-40B4-BE49-F238E27FC236}">
                <a16:creationId xmlns:a16="http://schemas.microsoft.com/office/drawing/2014/main" id="{511222E2-2443-647C-60BA-7EE93D8D9F93}"/>
              </a:ext>
            </a:extLst>
          </p:cNvPr>
          <p:cNvGraphicFramePr/>
          <p:nvPr>
            <p:extLst>
              <p:ext uri="{D42A27DB-BD31-4B8C-83A1-F6EECF244321}">
                <p14:modId xmlns:p14="http://schemas.microsoft.com/office/powerpoint/2010/main" val="964101944"/>
              </p:ext>
            </p:extLst>
          </p:nvPr>
        </p:nvGraphicFramePr>
        <p:xfrm>
          <a:off x="429986" y="1082040"/>
          <a:ext cx="11152414" cy="3970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3974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9F2D00-3C43-F987-FC0F-53907E92911E}"/>
              </a:ext>
            </a:extLst>
          </p:cNvPr>
          <p:cNvSpPr>
            <a:spLocks noGrp="1"/>
          </p:cNvSpPr>
          <p:nvPr>
            <p:ph type="dt" sz="half" idx="10"/>
          </p:nvPr>
        </p:nvSpPr>
        <p:spPr/>
        <p:txBody>
          <a:bodyPr/>
          <a:lstStyle/>
          <a:p>
            <a:pPr>
              <a:defRPr/>
            </a:pPr>
            <a:fld id="{5E23D760-A5D6-4408-9293-3816AB405458}" type="datetime1">
              <a:rPr lang="en-GB" altLang="en-US" smtClean="0"/>
              <a:pPr>
                <a:defRPr/>
              </a:pPr>
              <a:t>23/03/2026</a:t>
            </a:fld>
            <a:endParaRPr lang="en-GB" altLang="en-US"/>
          </a:p>
        </p:txBody>
      </p:sp>
      <p:sp>
        <p:nvSpPr>
          <p:cNvPr id="3" name="Slide Number Placeholder 2">
            <a:extLst>
              <a:ext uri="{FF2B5EF4-FFF2-40B4-BE49-F238E27FC236}">
                <a16:creationId xmlns:a16="http://schemas.microsoft.com/office/drawing/2014/main" id="{9AFFF19B-4549-C4AE-ECC6-847536803F85}"/>
              </a:ext>
            </a:extLst>
          </p:cNvPr>
          <p:cNvSpPr>
            <a:spLocks noGrp="1"/>
          </p:cNvSpPr>
          <p:nvPr>
            <p:ph type="sldNum" sz="quarter" idx="11"/>
          </p:nvPr>
        </p:nvSpPr>
        <p:spPr/>
        <p:txBody>
          <a:bodyPr/>
          <a:lstStyle/>
          <a:p>
            <a:pPr>
              <a:defRPr/>
            </a:pPr>
            <a:fld id="{1627DB7A-9E6D-4CCE-BDBB-D06183803CCF}" type="slidenum">
              <a:rPr lang="en-GB" altLang="en-US" smtClean="0"/>
              <a:pPr>
                <a:defRPr/>
              </a:pPr>
              <a:t>6</a:t>
            </a:fld>
            <a:endParaRPr lang="en-GB" altLang="en-US"/>
          </a:p>
        </p:txBody>
      </p:sp>
      <p:graphicFrame>
        <p:nvGraphicFramePr>
          <p:cNvPr id="4" name="Diagram 3">
            <a:extLst>
              <a:ext uri="{FF2B5EF4-FFF2-40B4-BE49-F238E27FC236}">
                <a16:creationId xmlns:a16="http://schemas.microsoft.com/office/drawing/2014/main" id="{DDEB4789-247C-43D0-7564-DBC1CB3EC410}"/>
              </a:ext>
            </a:extLst>
          </p:cNvPr>
          <p:cNvGraphicFramePr/>
          <p:nvPr>
            <p:extLst>
              <p:ext uri="{D42A27DB-BD31-4B8C-83A1-F6EECF244321}">
                <p14:modId xmlns:p14="http://schemas.microsoft.com/office/powerpoint/2010/main" val="1856728447"/>
              </p:ext>
            </p:extLst>
          </p:nvPr>
        </p:nvGraphicFramePr>
        <p:xfrm>
          <a:off x="334433" y="1179935"/>
          <a:ext cx="5933441" cy="44981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a:extLst>
              <a:ext uri="{FF2B5EF4-FFF2-40B4-BE49-F238E27FC236}">
                <a16:creationId xmlns:a16="http://schemas.microsoft.com/office/drawing/2014/main" id="{A80088A4-CE9B-EF4A-CA7F-CFCEB27C49F6}"/>
              </a:ext>
            </a:extLst>
          </p:cNvPr>
          <p:cNvSpPr txBox="1">
            <a:spLocks/>
          </p:cNvSpPr>
          <p:nvPr/>
        </p:nvSpPr>
        <p:spPr>
          <a:xfrm>
            <a:off x="1234440" y="136524"/>
            <a:ext cx="9723120"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US" b="1" u="sng" dirty="0">
                <a:latin typeface="Arabic Typesetting" panose="03020402040406030203" pitchFamily="66" charset="-78"/>
                <a:cs typeface="Arabic Typesetting" panose="03020402040406030203" pitchFamily="66" charset="-78"/>
              </a:rPr>
              <a:t>Model linked to Critical Thinking: Gibbs’ Reflective Cycle </a:t>
            </a:r>
            <a:r>
              <a:rPr lang="en-US" sz="2400" b="1" u="sng" dirty="0">
                <a:latin typeface="Arabic Typesetting" panose="03020402040406030203" pitchFamily="66" charset="-78"/>
                <a:cs typeface="Arabic Typesetting" panose="03020402040406030203" pitchFamily="66" charset="-78"/>
              </a:rPr>
              <a:t>(Health Education England, no date)</a:t>
            </a:r>
            <a:endParaRPr lang="en-GB" sz="2400" b="1" u="sng" dirty="0">
              <a:latin typeface="Arabic Typesetting" panose="03020402040406030203" pitchFamily="66" charset="-78"/>
              <a:cs typeface="Arabic Typesetting" panose="03020402040406030203" pitchFamily="66" charset="-78"/>
            </a:endParaRPr>
          </a:p>
        </p:txBody>
      </p:sp>
      <p:graphicFrame>
        <p:nvGraphicFramePr>
          <p:cNvPr id="8" name="Diagram 7">
            <a:extLst>
              <a:ext uri="{FF2B5EF4-FFF2-40B4-BE49-F238E27FC236}">
                <a16:creationId xmlns:a16="http://schemas.microsoft.com/office/drawing/2014/main" id="{E21F0535-6D40-1B6B-E789-53D8B37F1730}"/>
              </a:ext>
            </a:extLst>
          </p:cNvPr>
          <p:cNvGraphicFramePr/>
          <p:nvPr>
            <p:extLst>
              <p:ext uri="{D42A27DB-BD31-4B8C-83A1-F6EECF244321}">
                <p14:modId xmlns:p14="http://schemas.microsoft.com/office/powerpoint/2010/main" val="1898604877"/>
              </p:ext>
            </p:extLst>
          </p:nvPr>
        </p:nvGraphicFramePr>
        <p:xfrm>
          <a:off x="6839683" y="1599256"/>
          <a:ext cx="5090929" cy="390207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42674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b="1" u="sng" dirty="0">
                <a:latin typeface="Arabic Typesetting" panose="03020402040406030203" pitchFamily="66" charset="-78"/>
                <a:cs typeface="Arabic Typesetting" panose="03020402040406030203" pitchFamily="66" charset="-78"/>
              </a:rPr>
              <a:t>Applying Critical Thinking in practice</a:t>
            </a:r>
            <a:br>
              <a:rPr lang="en-GB" sz="2800" dirty="0"/>
            </a:br>
            <a:endParaRPr lang="en-GB" sz="2800" b="1"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23/03/2026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graphicFrame>
        <p:nvGraphicFramePr>
          <p:cNvPr id="10" name="Diagram 9">
            <a:extLst>
              <a:ext uri="{FF2B5EF4-FFF2-40B4-BE49-F238E27FC236}">
                <a16:creationId xmlns:a16="http://schemas.microsoft.com/office/drawing/2014/main" id="{A3C6752A-C466-B1A8-4630-0E25EE797C88}"/>
              </a:ext>
            </a:extLst>
          </p:cNvPr>
          <p:cNvGraphicFramePr/>
          <p:nvPr>
            <p:extLst>
              <p:ext uri="{D42A27DB-BD31-4B8C-83A1-F6EECF244321}">
                <p14:modId xmlns:p14="http://schemas.microsoft.com/office/powerpoint/2010/main" val="932130370"/>
              </p:ext>
            </p:extLst>
          </p:nvPr>
        </p:nvGraphicFramePr>
        <p:xfrm>
          <a:off x="175797" y="724748"/>
          <a:ext cx="11887510" cy="49038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244899"/>
            <a:ext cx="8964488" cy="642407"/>
          </a:xfrm>
        </p:spPr>
        <p:txBody>
          <a:bodyPr/>
          <a:lstStyle/>
          <a:p>
            <a:r>
              <a:rPr lang="en-GB" b="1" u="sng" dirty="0">
                <a:latin typeface="Arabic Typesetting" panose="03020402040406030203" pitchFamily="66" charset="-78"/>
                <a:cs typeface="Arabic Typesetting" panose="03020402040406030203" pitchFamily="66" charset="-78"/>
              </a:rPr>
              <a:t>How does Critical Thinking support my future career?</a:t>
            </a:r>
            <a:endParaRPr lang="en-GB" altLang="en-US" sz="2800" b="1" dirty="0">
              <a:solidFill>
                <a:srgbClr val="FF0000"/>
              </a:solidFill>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23/03/2026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graphicFrame>
        <p:nvGraphicFramePr>
          <p:cNvPr id="8" name="Diagram 7">
            <a:extLst>
              <a:ext uri="{FF2B5EF4-FFF2-40B4-BE49-F238E27FC236}">
                <a16:creationId xmlns:a16="http://schemas.microsoft.com/office/drawing/2014/main" id="{D24D52F1-741A-F740-B6AE-12490C950CE6}"/>
              </a:ext>
            </a:extLst>
          </p:cNvPr>
          <p:cNvGraphicFramePr/>
          <p:nvPr>
            <p:extLst>
              <p:ext uri="{D42A27DB-BD31-4B8C-83A1-F6EECF244321}">
                <p14:modId xmlns:p14="http://schemas.microsoft.com/office/powerpoint/2010/main" val="1344666426"/>
              </p:ext>
            </p:extLst>
          </p:nvPr>
        </p:nvGraphicFramePr>
        <p:xfrm>
          <a:off x="159173" y="887306"/>
          <a:ext cx="11873654" cy="46329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5054175" y="79101"/>
            <a:ext cx="2083648" cy="857250"/>
          </a:xfrm>
        </p:spPr>
        <p:txBody>
          <a:bodyPr/>
          <a:lstStyle/>
          <a:p>
            <a:r>
              <a:rPr lang="en-GB" altLang="en-US" b="1" u="sng" dirty="0">
                <a:latin typeface="Arabic Typesetting" panose="03020402040406030203" pitchFamily="66" charset="-78"/>
                <a:cs typeface="Arabic Typesetting" panose="03020402040406030203" pitchFamily="66" charset="-78"/>
              </a:rPr>
              <a:t>Conclusion</a:t>
            </a:r>
            <a:endParaRPr lang="en-GB" altLang="en-US" b="1" i="1" u="sng" dirty="0">
              <a:solidFill>
                <a:srgbClr val="FF0000"/>
              </a:solidFill>
              <a:latin typeface="Arabic Typesetting" panose="03020402040406030203" pitchFamily="66" charset="-78"/>
              <a:cs typeface="Arabic Typesetting" panose="03020402040406030203" pitchFamily="66" charset="-78"/>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23/03/2026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graphicFrame>
        <p:nvGraphicFramePr>
          <p:cNvPr id="9" name="Diagram 8">
            <a:extLst>
              <a:ext uri="{FF2B5EF4-FFF2-40B4-BE49-F238E27FC236}">
                <a16:creationId xmlns:a16="http://schemas.microsoft.com/office/drawing/2014/main" id="{950BD1BA-D620-7AC9-D3D9-450FE9D47BD1}"/>
              </a:ext>
            </a:extLst>
          </p:cNvPr>
          <p:cNvGraphicFramePr/>
          <p:nvPr>
            <p:extLst>
              <p:ext uri="{D42A27DB-BD31-4B8C-83A1-F6EECF244321}">
                <p14:modId xmlns:p14="http://schemas.microsoft.com/office/powerpoint/2010/main" val="1060323929"/>
              </p:ext>
            </p:extLst>
          </p:nvPr>
        </p:nvGraphicFramePr>
        <p:xfrm>
          <a:off x="0" y="799252"/>
          <a:ext cx="11233575" cy="47616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5154504" y="99260"/>
            <a:ext cx="1882987" cy="652251"/>
          </a:xfrm>
        </p:spPr>
        <p:txBody>
          <a:bodyPr/>
          <a:lstStyle/>
          <a:p>
            <a:r>
              <a:rPr lang="en-GB" altLang="en-US" b="1" u="sng" dirty="0">
                <a:solidFill>
                  <a:srgbClr val="000000"/>
                </a:solidFill>
                <a:latin typeface="Arabic Typesetting" panose="03020402040406030203" pitchFamily="66" charset="-78"/>
                <a:cs typeface="Arabic Typesetting" panose="03020402040406030203" pitchFamily="66" charset="-78"/>
              </a:rPr>
              <a:t>References</a:t>
            </a:r>
            <a:endParaRPr lang="en-GB" altLang="en-US" u="sng" dirty="0">
              <a:solidFill>
                <a:srgbClr val="FF0000"/>
              </a:solidFill>
              <a:latin typeface="Arabic Typesetting" panose="03020402040406030203" pitchFamily="66" charset="-78"/>
              <a:cs typeface="Arabic Typesetting" panose="03020402040406030203" pitchFamily="66" charset="-78"/>
            </a:endParaRP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23/03/2026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graphicFrame>
        <p:nvGraphicFramePr>
          <p:cNvPr id="7" name="Diagram 6">
            <a:extLst>
              <a:ext uri="{FF2B5EF4-FFF2-40B4-BE49-F238E27FC236}">
                <a16:creationId xmlns:a16="http://schemas.microsoft.com/office/drawing/2014/main" id="{D0B58563-BAEE-CCA9-2C55-DF76A0D5B77E}"/>
              </a:ext>
            </a:extLst>
          </p:cNvPr>
          <p:cNvGraphicFramePr/>
          <p:nvPr>
            <p:extLst>
              <p:ext uri="{D42A27DB-BD31-4B8C-83A1-F6EECF244321}">
                <p14:modId xmlns:p14="http://schemas.microsoft.com/office/powerpoint/2010/main" val="2262086507"/>
              </p:ext>
            </p:extLst>
          </p:nvPr>
        </p:nvGraphicFramePr>
        <p:xfrm>
          <a:off x="86993" y="855237"/>
          <a:ext cx="12018011" cy="47705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1419</Words>
  <Application>Microsoft Office PowerPoint</Application>
  <PresentationFormat>Widescreen</PresentationFormat>
  <Paragraphs>86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Arabic Typesetting</vt:lpstr>
      <vt:lpstr>Arial</vt:lpstr>
      <vt:lpstr>Myriad Pro</vt:lpstr>
      <vt:lpstr>20140311PresentationUWTSDTemplate</vt:lpstr>
      <vt:lpstr>PowerPoint Presentation</vt:lpstr>
      <vt:lpstr>Introduction</vt:lpstr>
      <vt:lpstr>Critical Thinking</vt:lpstr>
      <vt:lpstr>Importance of Critical Thinking in professional practice</vt:lpstr>
      <vt:lpstr>Model linked to Critical Thinking: Gibbs’ Reflective Cycle</vt:lpstr>
      <vt:lpstr>PowerPoint Presentation</vt:lpstr>
      <vt:lpstr>Applying Critical Thinking in practice </vt:lpstr>
      <vt:lpstr>How does Critical Thinking support my future career?</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Anna Poznanska</cp:lastModifiedBy>
  <cp:revision>30</cp:revision>
  <dcterms:created xsi:type="dcterms:W3CDTF">2025-02-21T18:28:54Z</dcterms:created>
  <dcterms:modified xsi:type="dcterms:W3CDTF">2026-03-23T01:48:54Z</dcterms:modified>
</cp:coreProperties>
</file>