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handoutMasterIdLst>
    <p:handoutMasterId r:id="rId42"/>
  </p:handoutMasterIdLst>
  <p:sldIdLst>
    <p:sldId id="256" r:id="rId2"/>
    <p:sldId id="257" r:id="rId3"/>
    <p:sldId id="272" r:id="rId4"/>
    <p:sldId id="258" r:id="rId5"/>
    <p:sldId id="259" r:id="rId6"/>
    <p:sldId id="260" r:id="rId7"/>
    <p:sldId id="273" r:id="rId8"/>
    <p:sldId id="274" r:id="rId9"/>
    <p:sldId id="275" r:id="rId10"/>
    <p:sldId id="276" r:id="rId11"/>
    <p:sldId id="261" r:id="rId12"/>
    <p:sldId id="262" r:id="rId13"/>
    <p:sldId id="263" r:id="rId14"/>
    <p:sldId id="304" r:id="rId15"/>
    <p:sldId id="264" r:id="rId16"/>
    <p:sldId id="265" r:id="rId17"/>
    <p:sldId id="267" r:id="rId18"/>
    <p:sldId id="269" r:id="rId19"/>
    <p:sldId id="277" r:id="rId20"/>
    <p:sldId id="301" r:id="rId21"/>
    <p:sldId id="295" r:id="rId22"/>
    <p:sldId id="293" r:id="rId23"/>
    <p:sldId id="292" r:id="rId24"/>
    <p:sldId id="291" r:id="rId25"/>
    <p:sldId id="290" r:id="rId26"/>
    <p:sldId id="289" r:id="rId27"/>
    <p:sldId id="288" r:id="rId28"/>
    <p:sldId id="287" r:id="rId29"/>
    <p:sldId id="286" r:id="rId30"/>
    <p:sldId id="285" r:id="rId31"/>
    <p:sldId id="284" r:id="rId32"/>
    <p:sldId id="283" r:id="rId33"/>
    <p:sldId id="282" r:id="rId34"/>
    <p:sldId id="281" r:id="rId35"/>
    <p:sldId id="280" r:id="rId36"/>
    <p:sldId id="300" r:id="rId37"/>
    <p:sldId id="303" r:id="rId38"/>
    <p:sldId id="279" r:id="rId39"/>
    <p:sldId id="305"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5E73CD-2528-B4D5-6B4F-D0431BC097BF}" v="85" dt="2020-08-19T15:44:52.636"/>
    <p1510:client id="{42425329-3516-97E2-C816-AE3C1B37EB9F}" v="233" dt="2019-10-18T12:31:48.793"/>
    <p1510:client id="{51A59E31-A801-A32C-F550-21A092DB6ADE}" v="104" dt="2020-10-29T15:32:14.865"/>
    <p1510:client id="{5E1C28FA-E138-1915-9F6F-D4000CC91CEA}" v="19" dt="2020-08-10T15:12:34.394"/>
    <p1510:client id="{A5985851-361C-70F2-B44E-68A7629821B0}" v="71" dt="2020-07-17T13:04:04.561"/>
    <p1510:client id="{B5A7F00D-D220-182E-A749-C5E75721A792}" v="24" dt="2020-07-17T13:09:32.184"/>
    <p1510:client id="{CBEBD7F7-4797-A21F-1379-3621E46C7A80}" v="18" dt="2020-08-19T15:30:54.595"/>
    <p1510:client id="{D6A05219-DBA1-86FC-3BD7-A0F7D2FABC7F}" v="5" dt="2020-07-17T13:07:15.051"/>
    <p1510:client id="{EC388DFB-1282-0B78-0735-873F4F616051}" v="392" dt="2019-10-18T12:45:51.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B5A7F00D-D220-182E-A749-C5E75721A792}"/>
    <pc:docChg chg="addSld modSld">
      <pc:chgData name="Peter Doyle" userId="S::p.doyle@uwtsd.ac.uk::9eb13c6d-8f51-46c9-bcaf-0558aa31b953" providerId="AD" clId="Web-{B5A7F00D-D220-182E-A749-C5E75721A792}" dt="2020-07-17T13:09:32.184" v="23" actId="20577"/>
      <pc:docMkLst>
        <pc:docMk/>
      </pc:docMkLst>
      <pc:sldChg chg="modSp new">
        <pc:chgData name="Peter Doyle" userId="S::p.doyle@uwtsd.ac.uk::9eb13c6d-8f51-46c9-bcaf-0558aa31b953" providerId="AD" clId="Web-{B5A7F00D-D220-182E-A749-C5E75721A792}" dt="2020-07-17T13:09:32.184" v="22" actId="20577"/>
        <pc:sldMkLst>
          <pc:docMk/>
          <pc:sldMk cId="3758254849" sldId="303"/>
        </pc:sldMkLst>
        <pc:spChg chg="mod">
          <ac:chgData name="Peter Doyle" userId="S::p.doyle@uwtsd.ac.uk::9eb13c6d-8f51-46c9-bcaf-0558aa31b953" providerId="AD" clId="Web-{B5A7F00D-D220-182E-A749-C5E75721A792}" dt="2020-07-17T13:09:32.184" v="22" actId="20577"/>
          <ac:spMkLst>
            <pc:docMk/>
            <pc:sldMk cId="3758254849" sldId="303"/>
            <ac:spMk id="2" creationId="{550C48DF-90A0-4E84-A80C-D3BD983A3E43}"/>
          </ac:spMkLst>
        </pc:spChg>
        <pc:spChg chg="mod">
          <ac:chgData name="Peter Doyle" userId="S::p.doyle@uwtsd.ac.uk::9eb13c6d-8f51-46c9-bcaf-0558aa31b953" providerId="AD" clId="Web-{B5A7F00D-D220-182E-A749-C5E75721A792}" dt="2020-07-17T13:09:24.792" v="15" actId="20577"/>
          <ac:spMkLst>
            <pc:docMk/>
            <pc:sldMk cId="3758254849" sldId="303"/>
            <ac:spMk id="3" creationId="{6452849F-FA9F-4DA8-B6D7-4823030B9A73}"/>
          </ac:spMkLst>
        </pc:spChg>
      </pc:sldChg>
    </pc:docChg>
  </pc:docChgLst>
  <pc:docChgLst>
    <pc:chgData name="Peter Doyle" userId="S::p.doyle@uwtsd.ac.uk::9eb13c6d-8f51-46c9-bcaf-0558aa31b953" providerId="AD" clId="Web-{EC388DFB-1282-0B78-0735-873F4F616051}"/>
    <pc:docChg chg="addSld delSld modSld sldOrd">
      <pc:chgData name="Peter Doyle" userId="S::p.doyle@uwtsd.ac.uk::9eb13c6d-8f51-46c9-bcaf-0558aa31b953" providerId="AD" clId="Web-{EC388DFB-1282-0B78-0735-873F4F616051}" dt="2019-10-18T12:45:51.597" v="377" actId="20577"/>
      <pc:docMkLst>
        <pc:docMk/>
      </pc:docMkLst>
      <pc:sldChg chg="del">
        <pc:chgData name="Peter Doyle" userId="S::p.doyle@uwtsd.ac.uk::9eb13c6d-8f51-46c9-bcaf-0558aa31b953" providerId="AD" clId="Web-{EC388DFB-1282-0B78-0735-873F4F616051}" dt="2019-10-18T12:33:42.407" v="40"/>
        <pc:sldMkLst>
          <pc:docMk/>
          <pc:sldMk cId="585105928" sldId="278"/>
        </pc:sldMkLst>
      </pc:sldChg>
      <pc:sldChg chg="new del">
        <pc:chgData name="Peter Doyle" userId="S::p.doyle@uwtsd.ac.uk::9eb13c6d-8f51-46c9-bcaf-0558aa31b953" providerId="AD" clId="Web-{EC388DFB-1282-0B78-0735-873F4F616051}" dt="2019-10-18T12:34:03.938" v="62"/>
        <pc:sldMkLst>
          <pc:docMk/>
          <pc:sldMk cId="3082076136" sldId="278"/>
        </pc:sldMkLst>
      </pc:sldChg>
      <pc:sldChg chg="add del">
        <pc:chgData name="Peter Doyle" userId="S::p.doyle@uwtsd.ac.uk::9eb13c6d-8f51-46c9-bcaf-0558aa31b953" providerId="AD" clId="Web-{EC388DFB-1282-0B78-0735-873F4F616051}" dt="2019-10-18T12:33:36.047" v="39"/>
        <pc:sldMkLst>
          <pc:docMk/>
          <pc:sldMk cId="1830444316" sldId="279"/>
        </pc:sldMkLst>
      </pc:sldChg>
      <pc:sldChg chg="addSp delSp modSp add">
        <pc:chgData name="Peter Doyle" userId="S::p.doyle@uwtsd.ac.uk::9eb13c6d-8f51-46c9-bcaf-0558aa31b953" providerId="AD" clId="Web-{EC388DFB-1282-0B78-0735-873F4F616051}" dt="2019-10-18T12:45:03.690" v="323" actId="14100"/>
        <pc:sldMkLst>
          <pc:docMk/>
          <pc:sldMk cId="3644731925" sldId="279"/>
        </pc:sldMkLst>
        <pc:spChg chg="del">
          <ac:chgData name="Peter Doyle" userId="S::p.doyle@uwtsd.ac.uk::9eb13c6d-8f51-46c9-bcaf-0558aa31b953" providerId="AD" clId="Web-{EC388DFB-1282-0B78-0735-873F4F616051}" dt="2019-10-18T12:44:50.112" v="319"/>
          <ac:spMkLst>
            <pc:docMk/>
            <pc:sldMk cId="3644731925" sldId="279"/>
            <ac:spMk id="38915" creationId="{FD002E49-E4B7-42AB-9615-B28772BC1D40}"/>
          </ac:spMkLst>
        </pc:spChg>
        <pc:picChg chg="add mod ord">
          <ac:chgData name="Peter Doyle" userId="S::p.doyle@uwtsd.ac.uk::9eb13c6d-8f51-46c9-bcaf-0558aa31b953" providerId="AD" clId="Web-{EC388DFB-1282-0B78-0735-873F4F616051}" dt="2019-10-18T12:45:03.690" v="323" actId="14100"/>
          <ac:picMkLst>
            <pc:docMk/>
            <pc:sldMk cId="3644731925" sldId="279"/>
            <ac:picMk id="3" creationId="{3DFA06A1-B4A2-499A-A327-E6CA6984A83C}"/>
          </ac:picMkLst>
        </pc:picChg>
      </pc:sldChg>
      <pc:sldChg chg="add del">
        <pc:chgData name="Peter Doyle" userId="S::p.doyle@uwtsd.ac.uk::9eb13c6d-8f51-46c9-bcaf-0558aa31b953" providerId="AD" clId="Web-{EC388DFB-1282-0B78-0735-873F4F616051}" dt="2019-10-18T12:33:36.047" v="38"/>
        <pc:sldMkLst>
          <pc:docMk/>
          <pc:sldMk cId="3073591914" sldId="280"/>
        </pc:sldMkLst>
      </pc:sldChg>
      <pc:sldChg chg="add">
        <pc:chgData name="Peter Doyle" userId="S::p.doyle@uwtsd.ac.uk::9eb13c6d-8f51-46c9-bcaf-0558aa31b953" providerId="AD" clId="Web-{EC388DFB-1282-0B78-0735-873F4F616051}" dt="2019-10-18T12:33:58.047" v="43"/>
        <pc:sldMkLst>
          <pc:docMk/>
          <pc:sldMk cId="4284631455" sldId="280"/>
        </pc:sldMkLst>
      </pc:sldChg>
      <pc:sldChg chg="add del">
        <pc:chgData name="Peter Doyle" userId="S::p.doyle@uwtsd.ac.uk::9eb13c6d-8f51-46c9-bcaf-0558aa31b953" providerId="AD" clId="Web-{EC388DFB-1282-0B78-0735-873F4F616051}" dt="2019-10-18T12:33:36.047" v="37"/>
        <pc:sldMkLst>
          <pc:docMk/>
          <pc:sldMk cId="370756874" sldId="281"/>
        </pc:sldMkLst>
      </pc:sldChg>
      <pc:sldChg chg="modSp add">
        <pc:chgData name="Peter Doyle" userId="S::p.doyle@uwtsd.ac.uk::9eb13c6d-8f51-46c9-bcaf-0558aa31b953" providerId="AD" clId="Web-{EC388DFB-1282-0B78-0735-873F4F616051}" dt="2019-10-18T12:43:34.487" v="316" actId="20577"/>
        <pc:sldMkLst>
          <pc:docMk/>
          <pc:sldMk cId="1199595520" sldId="281"/>
        </pc:sldMkLst>
        <pc:spChg chg="mod">
          <ac:chgData name="Peter Doyle" userId="S::p.doyle@uwtsd.ac.uk::9eb13c6d-8f51-46c9-bcaf-0558aa31b953" providerId="AD" clId="Web-{EC388DFB-1282-0B78-0735-873F4F616051}" dt="2019-10-18T12:43:25.846" v="311" actId="20577"/>
          <ac:spMkLst>
            <pc:docMk/>
            <pc:sldMk cId="1199595520" sldId="281"/>
            <ac:spMk id="2" creationId="{115F6695-F811-427F-B795-D0ED2A91E121}"/>
          </ac:spMkLst>
        </pc:spChg>
        <pc:spChg chg="mod">
          <ac:chgData name="Peter Doyle" userId="S::p.doyle@uwtsd.ac.uk::9eb13c6d-8f51-46c9-bcaf-0558aa31b953" providerId="AD" clId="Web-{EC388DFB-1282-0B78-0735-873F4F616051}" dt="2019-10-18T12:43:34.487" v="316" actId="20577"/>
          <ac:spMkLst>
            <pc:docMk/>
            <pc:sldMk cId="1199595520" sldId="281"/>
            <ac:spMk id="3" creationId="{707B6915-12B4-4629-833C-CF41BF5D2882}"/>
          </ac:spMkLst>
        </pc:spChg>
      </pc:sldChg>
      <pc:sldChg chg="modSp add">
        <pc:chgData name="Peter Doyle" userId="S::p.doyle@uwtsd.ac.uk::9eb13c6d-8f51-46c9-bcaf-0558aa31b953" providerId="AD" clId="Web-{EC388DFB-1282-0B78-0735-873F4F616051}" dt="2019-10-18T12:43:17.846" v="303" actId="20577"/>
        <pc:sldMkLst>
          <pc:docMk/>
          <pc:sldMk cId="392728241" sldId="282"/>
        </pc:sldMkLst>
        <pc:spChg chg="mod">
          <ac:chgData name="Peter Doyle" userId="S::p.doyle@uwtsd.ac.uk::9eb13c6d-8f51-46c9-bcaf-0558aa31b953" providerId="AD" clId="Web-{EC388DFB-1282-0B78-0735-873F4F616051}" dt="2019-10-18T12:43:11.971" v="296" actId="14100"/>
          <ac:spMkLst>
            <pc:docMk/>
            <pc:sldMk cId="392728241" sldId="282"/>
            <ac:spMk id="2" creationId="{752AB992-2506-445B-90A3-57B0C259EBF1}"/>
          </ac:spMkLst>
        </pc:spChg>
        <pc:spChg chg="mod">
          <ac:chgData name="Peter Doyle" userId="S::p.doyle@uwtsd.ac.uk::9eb13c6d-8f51-46c9-bcaf-0558aa31b953" providerId="AD" clId="Web-{EC388DFB-1282-0B78-0735-873F4F616051}" dt="2019-10-18T12:43:17.846" v="303" actId="20577"/>
          <ac:spMkLst>
            <pc:docMk/>
            <pc:sldMk cId="392728241" sldId="282"/>
            <ac:spMk id="3" creationId="{739B10C3-B6F2-43B9-9750-D032434CB07B}"/>
          </ac:spMkLst>
        </pc:spChg>
      </pc:sldChg>
      <pc:sldChg chg="add del">
        <pc:chgData name="Peter Doyle" userId="S::p.doyle@uwtsd.ac.uk::9eb13c6d-8f51-46c9-bcaf-0558aa31b953" providerId="AD" clId="Web-{EC388DFB-1282-0B78-0735-873F4F616051}" dt="2019-10-18T12:33:36.047" v="36"/>
        <pc:sldMkLst>
          <pc:docMk/>
          <pc:sldMk cId="3036064428" sldId="282"/>
        </pc:sldMkLst>
      </pc:sldChg>
      <pc:sldChg chg="modSp add">
        <pc:chgData name="Peter Doyle" userId="S::p.doyle@uwtsd.ac.uk::9eb13c6d-8f51-46c9-bcaf-0558aa31b953" providerId="AD" clId="Web-{EC388DFB-1282-0B78-0735-873F4F616051}" dt="2019-10-18T12:43:00.924" v="292" actId="20577"/>
        <pc:sldMkLst>
          <pc:docMk/>
          <pc:sldMk cId="1825098229" sldId="283"/>
        </pc:sldMkLst>
        <pc:spChg chg="mod">
          <ac:chgData name="Peter Doyle" userId="S::p.doyle@uwtsd.ac.uk::9eb13c6d-8f51-46c9-bcaf-0558aa31b953" providerId="AD" clId="Web-{EC388DFB-1282-0B78-0735-873F4F616051}" dt="2019-10-18T12:42:45.862" v="285" actId="20577"/>
          <ac:spMkLst>
            <pc:docMk/>
            <pc:sldMk cId="1825098229" sldId="283"/>
            <ac:spMk id="2" creationId="{A4E9056D-757F-473B-8D78-DEE285447287}"/>
          </ac:spMkLst>
        </pc:spChg>
        <pc:spChg chg="mod">
          <ac:chgData name="Peter Doyle" userId="S::p.doyle@uwtsd.ac.uk::9eb13c6d-8f51-46c9-bcaf-0558aa31b953" providerId="AD" clId="Web-{EC388DFB-1282-0B78-0735-873F4F616051}" dt="2019-10-18T12:43:00.924" v="292" actId="20577"/>
          <ac:spMkLst>
            <pc:docMk/>
            <pc:sldMk cId="1825098229" sldId="283"/>
            <ac:spMk id="3" creationId="{D393B572-2B3B-44E8-BC74-7B4D79891627}"/>
          </ac:spMkLst>
        </pc:spChg>
      </pc:sldChg>
      <pc:sldChg chg="add del">
        <pc:chgData name="Peter Doyle" userId="S::p.doyle@uwtsd.ac.uk::9eb13c6d-8f51-46c9-bcaf-0558aa31b953" providerId="AD" clId="Web-{EC388DFB-1282-0B78-0735-873F4F616051}" dt="2019-10-18T12:33:36.047" v="35"/>
        <pc:sldMkLst>
          <pc:docMk/>
          <pc:sldMk cId="3143116078" sldId="283"/>
        </pc:sldMkLst>
      </pc:sldChg>
      <pc:sldChg chg="modSp add">
        <pc:chgData name="Peter Doyle" userId="S::p.doyle@uwtsd.ac.uk::9eb13c6d-8f51-46c9-bcaf-0558aa31b953" providerId="AD" clId="Web-{EC388DFB-1282-0B78-0735-873F4F616051}" dt="2019-10-18T12:42:41.268" v="283" actId="20577"/>
        <pc:sldMkLst>
          <pc:docMk/>
          <pc:sldMk cId="324939685" sldId="284"/>
        </pc:sldMkLst>
        <pc:spChg chg="mod">
          <ac:chgData name="Peter Doyle" userId="S::p.doyle@uwtsd.ac.uk::9eb13c6d-8f51-46c9-bcaf-0558aa31b953" providerId="AD" clId="Web-{EC388DFB-1282-0B78-0735-873F4F616051}" dt="2019-10-18T12:42:25.143" v="267" actId="14100"/>
          <ac:spMkLst>
            <pc:docMk/>
            <pc:sldMk cId="324939685" sldId="284"/>
            <ac:spMk id="2" creationId="{6F76EBF0-B624-49C3-89DE-DA6579E88243}"/>
          </ac:spMkLst>
        </pc:spChg>
        <pc:spChg chg="mod">
          <ac:chgData name="Peter Doyle" userId="S::p.doyle@uwtsd.ac.uk::9eb13c6d-8f51-46c9-bcaf-0558aa31b953" providerId="AD" clId="Web-{EC388DFB-1282-0B78-0735-873F4F616051}" dt="2019-10-18T12:42:41.268" v="283" actId="20577"/>
          <ac:spMkLst>
            <pc:docMk/>
            <pc:sldMk cId="324939685" sldId="284"/>
            <ac:spMk id="3" creationId="{B2FC34A3-6C75-4208-90DE-AAE782CEADC5}"/>
          </ac:spMkLst>
        </pc:spChg>
      </pc:sldChg>
      <pc:sldChg chg="add del">
        <pc:chgData name="Peter Doyle" userId="S::p.doyle@uwtsd.ac.uk::9eb13c6d-8f51-46c9-bcaf-0558aa31b953" providerId="AD" clId="Web-{EC388DFB-1282-0B78-0735-873F4F616051}" dt="2019-10-18T12:33:36.047" v="34"/>
        <pc:sldMkLst>
          <pc:docMk/>
          <pc:sldMk cId="2428502266" sldId="284"/>
        </pc:sldMkLst>
      </pc:sldChg>
      <pc:sldChg chg="add del">
        <pc:chgData name="Peter Doyle" userId="S::p.doyle@uwtsd.ac.uk::9eb13c6d-8f51-46c9-bcaf-0558aa31b953" providerId="AD" clId="Web-{EC388DFB-1282-0B78-0735-873F4F616051}" dt="2019-10-18T12:33:36.032" v="33"/>
        <pc:sldMkLst>
          <pc:docMk/>
          <pc:sldMk cId="3424794173" sldId="285"/>
        </pc:sldMkLst>
      </pc:sldChg>
      <pc:sldChg chg="modSp add">
        <pc:chgData name="Peter Doyle" userId="S::p.doyle@uwtsd.ac.uk::9eb13c6d-8f51-46c9-bcaf-0558aa31b953" providerId="AD" clId="Web-{EC388DFB-1282-0B78-0735-873F4F616051}" dt="2019-10-18T12:42:14.456" v="262" actId="20577"/>
        <pc:sldMkLst>
          <pc:docMk/>
          <pc:sldMk cId="3806576051" sldId="285"/>
        </pc:sldMkLst>
        <pc:spChg chg="mod">
          <ac:chgData name="Peter Doyle" userId="S::p.doyle@uwtsd.ac.uk::9eb13c6d-8f51-46c9-bcaf-0558aa31b953" providerId="AD" clId="Web-{EC388DFB-1282-0B78-0735-873F4F616051}" dt="2019-10-18T12:41:39.612" v="226" actId="20577"/>
          <ac:spMkLst>
            <pc:docMk/>
            <pc:sldMk cId="3806576051" sldId="285"/>
            <ac:spMk id="2" creationId="{64D61F49-EE4A-4A4B-A8E3-35400355B93E}"/>
          </ac:spMkLst>
        </pc:spChg>
        <pc:spChg chg="mod">
          <ac:chgData name="Peter Doyle" userId="S::p.doyle@uwtsd.ac.uk::9eb13c6d-8f51-46c9-bcaf-0558aa31b953" providerId="AD" clId="Web-{EC388DFB-1282-0B78-0735-873F4F616051}" dt="2019-10-18T12:42:14.456" v="262" actId="20577"/>
          <ac:spMkLst>
            <pc:docMk/>
            <pc:sldMk cId="3806576051" sldId="285"/>
            <ac:spMk id="3" creationId="{63FCEBB3-3B1E-420D-8239-F98E81638146}"/>
          </ac:spMkLst>
        </pc:spChg>
      </pc:sldChg>
      <pc:sldChg chg="modSp add">
        <pc:chgData name="Peter Doyle" userId="S::p.doyle@uwtsd.ac.uk::9eb13c6d-8f51-46c9-bcaf-0558aa31b953" providerId="AD" clId="Web-{EC388DFB-1282-0B78-0735-873F4F616051}" dt="2019-10-18T12:41:25.799" v="221" actId="20577"/>
        <pc:sldMkLst>
          <pc:docMk/>
          <pc:sldMk cId="1859222016" sldId="286"/>
        </pc:sldMkLst>
        <pc:spChg chg="mod">
          <ac:chgData name="Peter Doyle" userId="S::p.doyle@uwtsd.ac.uk::9eb13c6d-8f51-46c9-bcaf-0558aa31b953" providerId="AD" clId="Web-{EC388DFB-1282-0B78-0735-873F4F616051}" dt="2019-10-18T12:41:25.799" v="221" actId="20577"/>
          <ac:spMkLst>
            <pc:docMk/>
            <pc:sldMk cId="1859222016" sldId="286"/>
            <ac:spMk id="2" creationId="{45F6A170-F8EF-42E8-A7EE-578FD2A09848}"/>
          </ac:spMkLst>
        </pc:spChg>
      </pc:sldChg>
      <pc:sldChg chg="add del">
        <pc:chgData name="Peter Doyle" userId="S::p.doyle@uwtsd.ac.uk::9eb13c6d-8f51-46c9-bcaf-0558aa31b953" providerId="AD" clId="Web-{EC388DFB-1282-0B78-0735-873F4F616051}" dt="2019-10-18T12:33:36.032" v="32"/>
        <pc:sldMkLst>
          <pc:docMk/>
          <pc:sldMk cId="3103148642" sldId="286"/>
        </pc:sldMkLst>
      </pc:sldChg>
      <pc:sldChg chg="add del">
        <pc:chgData name="Peter Doyle" userId="S::p.doyle@uwtsd.ac.uk::9eb13c6d-8f51-46c9-bcaf-0558aa31b953" providerId="AD" clId="Web-{EC388DFB-1282-0B78-0735-873F4F616051}" dt="2019-10-18T12:33:36.032" v="31"/>
        <pc:sldMkLst>
          <pc:docMk/>
          <pc:sldMk cId="2622548732" sldId="287"/>
        </pc:sldMkLst>
      </pc:sldChg>
      <pc:sldChg chg="modSp add">
        <pc:chgData name="Peter Doyle" userId="S::p.doyle@uwtsd.ac.uk::9eb13c6d-8f51-46c9-bcaf-0558aa31b953" providerId="AD" clId="Web-{EC388DFB-1282-0B78-0735-873F4F616051}" dt="2019-10-18T12:41:12.252" v="216" actId="20577"/>
        <pc:sldMkLst>
          <pc:docMk/>
          <pc:sldMk cId="4034773296" sldId="287"/>
        </pc:sldMkLst>
        <pc:spChg chg="mod">
          <ac:chgData name="Peter Doyle" userId="S::p.doyle@uwtsd.ac.uk::9eb13c6d-8f51-46c9-bcaf-0558aa31b953" providerId="AD" clId="Web-{EC388DFB-1282-0B78-0735-873F4F616051}" dt="2019-10-18T12:41:12.252" v="216" actId="20577"/>
          <ac:spMkLst>
            <pc:docMk/>
            <pc:sldMk cId="4034773296" sldId="287"/>
            <ac:spMk id="2" creationId="{ABCFFB82-1208-4CF0-9379-45E18C69E8B1}"/>
          </ac:spMkLst>
        </pc:spChg>
        <pc:spChg chg="mod">
          <ac:chgData name="Peter Doyle" userId="S::p.doyle@uwtsd.ac.uk::9eb13c6d-8f51-46c9-bcaf-0558aa31b953" providerId="AD" clId="Web-{EC388DFB-1282-0B78-0735-873F4F616051}" dt="2019-10-18T12:41:06.299" v="212" actId="20577"/>
          <ac:spMkLst>
            <pc:docMk/>
            <pc:sldMk cId="4034773296" sldId="287"/>
            <ac:spMk id="3" creationId="{C9867AD8-F35A-4AE5-AF2B-E1EB57232667}"/>
          </ac:spMkLst>
        </pc:spChg>
      </pc:sldChg>
      <pc:sldChg chg="add del">
        <pc:chgData name="Peter Doyle" userId="S::p.doyle@uwtsd.ac.uk::9eb13c6d-8f51-46c9-bcaf-0558aa31b953" providerId="AD" clId="Web-{EC388DFB-1282-0B78-0735-873F4F616051}" dt="2019-10-18T12:33:36.032" v="30"/>
        <pc:sldMkLst>
          <pc:docMk/>
          <pc:sldMk cId="95651858" sldId="288"/>
        </pc:sldMkLst>
      </pc:sldChg>
      <pc:sldChg chg="modSp add">
        <pc:chgData name="Peter Doyle" userId="S::p.doyle@uwtsd.ac.uk::9eb13c6d-8f51-46c9-bcaf-0558aa31b953" providerId="AD" clId="Web-{EC388DFB-1282-0B78-0735-873F4F616051}" dt="2019-10-18T12:40:47.221" v="201" actId="20577"/>
        <pc:sldMkLst>
          <pc:docMk/>
          <pc:sldMk cId="3411036920" sldId="288"/>
        </pc:sldMkLst>
        <pc:spChg chg="mod">
          <ac:chgData name="Peter Doyle" userId="S::p.doyle@uwtsd.ac.uk::9eb13c6d-8f51-46c9-bcaf-0558aa31b953" providerId="AD" clId="Web-{EC388DFB-1282-0B78-0735-873F4F616051}" dt="2019-10-18T12:40:20.049" v="174" actId="20577"/>
          <ac:spMkLst>
            <pc:docMk/>
            <pc:sldMk cId="3411036920" sldId="288"/>
            <ac:spMk id="2" creationId="{A01B01DD-D375-4B1F-90C3-91D3735A71E7}"/>
          </ac:spMkLst>
        </pc:spChg>
        <pc:spChg chg="mod">
          <ac:chgData name="Peter Doyle" userId="S::p.doyle@uwtsd.ac.uk::9eb13c6d-8f51-46c9-bcaf-0558aa31b953" providerId="AD" clId="Web-{EC388DFB-1282-0B78-0735-873F4F616051}" dt="2019-10-18T12:40:47.221" v="201" actId="20577"/>
          <ac:spMkLst>
            <pc:docMk/>
            <pc:sldMk cId="3411036920" sldId="288"/>
            <ac:spMk id="3" creationId="{0C7FA8DA-8EF3-4824-BD68-57BF540800BC}"/>
          </ac:spMkLst>
        </pc:spChg>
      </pc:sldChg>
      <pc:sldChg chg="modSp add">
        <pc:chgData name="Peter Doyle" userId="S::p.doyle@uwtsd.ac.uk::9eb13c6d-8f51-46c9-bcaf-0558aa31b953" providerId="AD" clId="Web-{EC388DFB-1282-0B78-0735-873F4F616051}" dt="2019-10-18T12:39:57.174" v="165" actId="20577"/>
        <pc:sldMkLst>
          <pc:docMk/>
          <pc:sldMk cId="1677580792" sldId="289"/>
        </pc:sldMkLst>
        <pc:spChg chg="mod">
          <ac:chgData name="Peter Doyle" userId="S::p.doyle@uwtsd.ac.uk::9eb13c6d-8f51-46c9-bcaf-0558aa31b953" providerId="AD" clId="Web-{EC388DFB-1282-0B78-0735-873F4F616051}" dt="2019-10-18T12:39:57.174" v="165" actId="20577"/>
          <ac:spMkLst>
            <pc:docMk/>
            <pc:sldMk cId="1677580792" sldId="289"/>
            <ac:spMk id="2" creationId="{3C2BC7E8-BBE6-4D80-A769-48F84D3D39F9}"/>
          </ac:spMkLst>
        </pc:spChg>
        <pc:spChg chg="mod">
          <ac:chgData name="Peter Doyle" userId="S::p.doyle@uwtsd.ac.uk::9eb13c6d-8f51-46c9-bcaf-0558aa31b953" providerId="AD" clId="Web-{EC388DFB-1282-0B78-0735-873F4F616051}" dt="2019-10-18T12:39:27.689" v="156" actId="20577"/>
          <ac:spMkLst>
            <pc:docMk/>
            <pc:sldMk cId="1677580792" sldId="289"/>
            <ac:spMk id="3" creationId="{C291B56A-B7C6-4156-A66E-BE65AC3A4618}"/>
          </ac:spMkLst>
        </pc:spChg>
      </pc:sldChg>
      <pc:sldChg chg="add del">
        <pc:chgData name="Peter Doyle" userId="S::p.doyle@uwtsd.ac.uk::9eb13c6d-8f51-46c9-bcaf-0558aa31b953" providerId="AD" clId="Web-{EC388DFB-1282-0B78-0735-873F4F616051}" dt="2019-10-18T12:33:36.032" v="29"/>
        <pc:sldMkLst>
          <pc:docMk/>
          <pc:sldMk cId="3871723846" sldId="289"/>
        </pc:sldMkLst>
      </pc:sldChg>
      <pc:sldChg chg="modSp add">
        <pc:chgData name="Peter Doyle" userId="S::p.doyle@uwtsd.ac.uk::9eb13c6d-8f51-46c9-bcaf-0558aa31b953" providerId="AD" clId="Web-{EC388DFB-1282-0B78-0735-873F4F616051}" dt="2019-10-18T12:39:47.970" v="162" actId="20577"/>
        <pc:sldMkLst>
          <pc:docMk/>
          <pc:sldMk cId="283448063" sldId="290"/>
        </pc:sldMkLst>
        <pc:spChg chg="mod">
          <ac:chgData name="Peter Doyle" userId="S::p.doyle@uwtsd.ac.uk::9eb13c6d-8f51-46c9-bcaf-0558aa31b953" providerId="AD" clId="Web-{EC388DFB-1282-0B78-0735-873F4F616051}" dt="2019-10-18T12:39:47.970" v="162" actId="20577"/>
          <ac:spMkLst>
            <pc:docMk/>
            <pc:sldMk cId="283448063" sldId="290"/>
            <ac:spMk id="2" creationId="{9FF379B9-36FB-4862-A25E-8469EA05AF9D}"/>
          </ac:spMkLst>
        </pc:spChg>
        <pc:spChg chg="mod">
          <ac:chgData name="Peter Doyle" userId="S::p.doyle@uwtsd.ac.uk::9eb13c6d-8f51-46c9-bcaf-0558aa31b953" providerId="AD" clId="Web-{EC388DFB-1282-0B78-0735-873F4F616051}" dt="2019-10-18T12:39:03.345" v="143" actId="20577"/>
          <ac:spMkLst>
            <pc:docMk/>
            <pc:sldMk cId="283448063" sldId="290"/>
            <ac:spMk id="3" creationId="{F0E471B4-E22C-4B15-80A4-79234997C872}"/>
          </ac:spMkLst>
        </pc:spChg>
      </pc:sldChg>
      <pc:sldChg chg="add del">
        <pc:chgData name="Peter Doyle" userId="S::p.doyle@uwtsd.ac.uk::9eb13c6d-8f51-46c9-bcaf-0558aa31b953" providerId="AD" clId="Web-{EC388DFB-1282-0B78-0735-873F4F616051}" dt="2019-10-18T12:33:36.032" v="28"/>
        <pc:sldMkLst>
          <pc:docMk/>
          <pc:sldMk cId="2044172225" sldId="290"/>
        </pc:sldMkLst>
      </pc:sldChg>
      <pc:sldChg chg="add del">
        <pc:chgData name="Peter Doyle" userId="S::p.doyle@uwtsd.ac.uk::9eb13c6d-8f51-46c9-bcaf-0558aa31b953" providerId="AD" clId="Web-{EC388DFB-1282-0B78-0735-873F4F616051}" dt="2019-10-18T12:33:36.032" v="27"/>
        <pc:sldMkLst>
          <pc:docMk/>
          <pc:sldMk cId="74445575" sldId="291"/>
        </pc:sldMkLst>
      </pc:sldChg>
      <pc:sldChg chg="modSp add">
        <pc:chgData name="Peter Doyle" userId="S::p.doyle@uwtsd.ac.uk::9eb13c6d-8f51-46c9-bcaf-0558aa31b953" providerId="AD" clId="Web-{EC388DFB-1282-0B78-0735-873F4F616051}" dt="2019-10-18T12:38:33.517" v="124" actId="20577"/>
        <pc:sldMkLst>
          <pc:docMk/>
          <pc:sldMk cId="2089606344" sldId="291"/>
        </pc:sldMkLst>
        <pc:spChg chg="mod">
          <ac:chgData name="Peter Doyle" userId="S::p.doyle@uwtsd.ac.uk::9eb13c6d-8f51-46c9-bcaf-0558aa31b953" providerId="AD" clId="Web-{EC388DFB-1282-0B78-0735-873F4F616051}" dt="2019-10-18T12:36:50.142" v="119" actId="20577"/>
          <ac:spMkLst>
            <pc:docMk/>
            <pc:sldMk cId="2089606344" sldId="291"/>
            <ac:spMk id="2" creationId="{AF8FC834-AEDA-430E-8B17-ADC3031CF50F}"/>
          </ac:spMkLst>
        </pc:spChg>
        <pc:spChg chg="mod">
          <ac:chgData name="Peter Doyle" userId="S::p.doyle@uwtsd.ac.uk::9eb13c6d-8f51-46c9-bcaf-0558aa31b953" providerId="AD" clId="Web-{EC388DFB-1282-0B78-0735-873F4F616051}" dt="2019-10-18T12:38:33.517" v="124" actId="20577"/>
          <ac:spMkLst>
            <pc:docMk/>
            <pc:sldMk cId="2089606344" sldId="291"/>
            <ac:spMk id="3" creationId="{A9328053-29D3-4DFE-ABB1-FAAF71527F8B}"/>
          </ac:spMkLst>
        </pc:spChg>
      </pc:sldChg>
      <pc:sldChg chg="add del">
        <pc:chgData name="Peter Doyle" userId="S::p.doyle@uwtsd.ac.uk::9eb13c6d-8f51-46c9-bcaf-0558aa31b953" providerId="AD" clId="Web-{EC388DFB-1282-0B78-0735-873F4F616051}" dt="2019-10-18T12:33:36.016" v="26"/>
        <pc:sldMkLst>
          <pc:docMk/>
          <pc:sldMk cId="2567174544" sldId="292"/>
        </pc:sldMkLst>
      </pc:sldChg>
      <pc:sldChg chg="modSp add">
        <pc:chgData name="Peter Doyle" userId="S::p.doyle@uwtsd.ac.uk::9eb13c6d-8f51-46c9-bcaf-0558aa31b953" providerId="AD" clId="Web-{EC388DFB-1282-0B78-0735-873F4F616051}" dt="2019-10-18T12:36:34.876" v="110" actId="20577"/>
        <pc:sldMkLst>
          <pc:docMk/>
          <pc:sldMk cId="3820148597" sldId="292"/>
        </pc:sldMkLst>
        <pc:spChg chg="mod">
          <ac:chgData name="Peter Doyle" userId="S::p.doyle@uwtsd.ac.uk::9eb13c6d-8f51-46c9-bcaf-0558aa31b953" providerId="AD" clId="Web-{EC388DFB-1282-0B78-0735-873F4F616051}" dt="2019-10-18T12:36:34.876" v="110" actId="20577"/>
          <ac:spMkLst>
            <pc:docMk/>
            <pc:sldMk cId="3820148597" sldId="292"/>
            <ac:spMk id="2" creationId="{E7E06FF8-5433-41D6-8661-1CB0A72104AC}"/>
          </ac:spMkLst>
        </pc:spChg>
      </pc:sldChg>
      <pc:sldChg chg="modSp add">
        <pc:chgData name="Peter Doyle" userId="S::p.doyle@uwtsd.ac.uk::9eb13c6d-8f51-46c9-bcaf-0558aa31b953" providerId="AD" clId="Web-{EC388DFB-1282-0B78-0735-873F4F616051}" dt="2019-10-18T12:36:14.282" v="89" actId="20577"/>
        <pc:sldMkLst>
          <pc:docMk/>
          <pc:sldMk cId="1235496538" sldId="293"/>
        </pc:sldMkLst>
        <pc:spChg chg="mod">
          <ac:chgData name="Peter Doyle" userId="S::p.doyle@uwtsd.ac.uk::9eb13c6d-8f51-46c9-bcaf-0558aa31b953" providerId="AD" clId="Web-{EC388DFB-1282-0B78-0735-873F4F616051}" dt="2019-10-18T12:36:14.282" v="89" actId="20577"/>
          <ac:spMkLst>
            <pc:docMk/>
            <pc:sldMk cId="1235496538" sldId="293"/>
            <ac:spMk id="2" creationId="{643C4548-2D54-40C3-91A1-CA56AB0750B6}"/>
          </ac:spMkLst>
        </pc:spChg>
      </pc:sldChg>
      <pc:sldChg chg="add del">
        <pc:chgData name="Peter Doyle" userId="S::p.doyle@uwtsd.ac.uk::9eb13c6d-8f51-46c9-bcaf-0558aa31b953" providerId="AD" clId="Web-{EC388DFB-1282-0B78-0735-873F4F616051}" dt="2019-10-18T12:33:36.016" v="25"/>
        <pc:sldMkLst>
          <pc:docMk/>
          <pc:sldMk cId="3187823791" sldId="293"/>
        </pc:sldMkLst>
      </pc:sldChg>
      <pc:sldChg chg="add del">
        <pc:chgData name="Peter Doyle" userId="S::p.doyle@uwtsd.ac.uk::9eb13c6d-8f51-46c9-bcaf-0558aa31b953" providerId="AD" clId="Web-{EC388DFB-1282-0B78-0735-873F4F616051}" dt="2019-10-18T12:33:36.016" v="24"/>
        <pc:sldMkLst>
          <pc:docMk/>
          <pc:sldMk cId="3086371785" sldId="294"/>
        </pc:sldMkLst>
      </pc:sldChg>
      <pc:sldChg chg="add del">
        <pc:chgData name="Peter Doyle" userId="S::p.doyle@uwtsd.ac.uk::9eb13c6d-8f51-46c9-bcaf-0558aa31b953" providerId="AD" clId="Web-{EC388DFB-1282-0B78-0735-873F4F616051}" dt="2019-10-18T12:35:36.095" v="76"/>
        <pc:sldMkLst>
          <pc:docMk/>
          <pc:sldMk cId="4055339406" sldId="294"/>
        </pc:sldMkLst>
      </pc:sldChg>
      <pc:sldChg chg="add del">
        <pc:chgData name="Peter Doyle" userId="S::p.doyle@uwtsd.ac.uk::9eb13c6d-8f51-46c9-bcaf-0558aa31b953" providerId="AD" clId="Web-{EC388DFB-1282-0B78-0735-873F4F616051}" dt="2019-10-18T12:33:36.016" v="23"/>
        <pc:sldMkLst>
          <pc:docMk/>
          <pc:sldMk cId="2027549892" sldId="295"/>
        </pc:sldMkLst>
      </pc:sldChg>
      <pc:sldChg chg="add">
        <pc:chgData name="Peter Doyle" userId="S::p.doyle@uwtsd.ac.uk::9eb13c6d-8f51-46c9-bcaf-0558aa31b953" providerId="AD" clId="Web-{EC388DFB-1282-0B78-0735-873F4F616051}" dt="2019-10-18T12:33:58.594" v="58"/>
        <pc:sldMkLst>
          <pc:docMk/>
          <pc:sldMk cId="2979580515" sldId="295"/>
        </pc:sldMkLst>
      </pc:sldChg>
      <pc:sldChg chg="add">
        <pc:chgData name="Peter Doyle" userId="S::p.doyle@uwtsd.ac.uk::9eb13c6d-8f51-46c9-bcaf-0558aa31b953" providerId="AD" clId="Web-{EC388DFB-1282-0B78-0735-873F4F616051}" dt="2019-10-18T12:33:58.625" v="59"/>
        <pc:sldMkLst>
          <pc:docMk/>
          <pc:sldMk cId="1376484700" sldId="296"/>
        </pc:sldMkLst>
      </pc:sldChg>
      <pc:sldChg chg="add del">
        <pc:chgData name="Peter Doyle" userId="S::p.doyle@uwtsd.ac.uk::9eb13c6d-8f51-46c9-bcaf-0558aa31b953" providerId="AD" clId="Web-{EC388DFB-1282-0B78-0735-873F4F616051}" dt="2019-10-18T12:33:36.016" v="22"/>
        <pc:sldMkLst>
          <pc:docMk/>
          <pc:sldMk cId="3067654036" sldId="296"/>
        </pc:sldMkLst>
      </pc:sldChg>
      <pc:sldChg chg="modSp add">
        <pc:chgData name="Peter Doyle" userId="S::p.doyle@uwtsd.ac.uk::9eb13c6d-8f51-46c9-bcaf-0558aa31b953" providerId="AD" clId="Web-{EC388DFB-1282-0B78-0735-873F4F616051}" dt="2019-10-18T12:34:30.047" v="67" actId="20577"/>
        <pc:sldMkLst>
          <pc:docMk/>
          <pc:sldMk cId="1100130874" sldId="297"/>
        </pc:sldMkLst>
        <pc:spChg chg="mod">
          <ac:chgData name="Peter Doyle" userId="S::p.doyle@uwtsd.ac.uk::9eb13c6d-8f51-46c9-bcaf-0558aa31b953" providerId="AD" clId="Web-{EC388DFB-1282-0B78-0735-873F4F616051}" dt="2019-10-18T12:34:30.047" v="67" actId="20577"/>
          <ac:spMkLst>
            <pc:docMk/>
            <pc:sldMk cId="1100130874" sldId="297"/>
            <ac:spMk id="3" creationId="{F44E14F1-F851-468E-ADD0-25F27E88B583}"/>
          </ac:spMkLst>
        </pc:spChg>
      </pc:sldChg>
      <pc:sldChg chg="add del">
        <pc:chgData name="Peter Doyle" userId="S::p.doyle@uwtsd.ac.uk::9eb13c6d-8f51-46c9-bcaf-0558aa31b953" providerId="AD" clId="Web-{EC388DFB-1282-0B78-0735-873F4F616051}" dt="2019-10-18T12:33:36.016" v="21"/>
        <pc:sldMkLst>
          <pc:docMk/>
          <pc:sldMk cId="3985334827" sldId="297"/>
        </pc:sldMkLst>
      </pc:sldChg>
      <pc:sldChg chg="addSp modSp add mod setBg">
        <pc:chgData name="Peter Doyle" userId="S::p.doyle@uwtsd.ac.uk::9eb13c6d-8f51-46c9-bcaf-0558aa31b953" providerId="AD" clId="Web-{EC388DFB-1282-0B78-0735-873F4F616051}" dt="2019-10-18T12:34:44.641" v="73"/>
        <pc:sldMkLst>
          <pc:docMk/>
          <pc:sldMk cId="2170955389" sldId="298"/>
        </pc:sldMkLst>
        <pc:spChg chg="mod">
          <ac:chgData name="Peter Doyle" userId="S::p.doyle@uwtsd.ac.uk::9eb13c6d-8f51-46c9-bcaf-0558aa31b953" providerId="AD" clId="Web-{EC388DFB-1282-0B78-0735-873F4F616051}" dt="2019-10-18T12:34:44.641" v="73"/>
          <ac:spMkLst>
            <pc:docMk/>
            <pc:sldMk cId="2170955389" sldId="298"/>
            <ac:spMk id="2" creationId="{41AA6610-A9ED-4A2F-B098-7D433D35C723}"/>
          </ac:spMkLst>
        </pc:spChg>
        <pc:spChg chg="add">
          <ac:chgData name="Peter Doyle" userId="S::p.doyle@uwtsd.ac.uk::9eb13c6d-8f51-46c9-bcaf-0558aa31b953" providerId="AD" clId="Web-{EC388DFB-1282-0B78-0735-873F4F616051}" dt="2019-10-18T12:34:44.641" v="73"/>
          <ac:spMkLst>
            <pc:docMk/>
            <pc:sldMk cId="2170955389" sldId="298"/>
            <ac:spMk id="72" creationId="{3B854194-185D-494D-905C-7C7CB2E30F6E}"/>
          </ac:spMkLst>
        </pc:spChg>
        <pc:spChg chg="add">
          <ac:chgData name="Peter Doyle" userId="S::p.doyle@uwtsd.ac.uk::9eb13c6d-8f51-46c9-bcaf-0558aa31b953" providerId="AD" clId="Web-{EC388DFB-1282-0B78-0735-873F4F616051}" dt="2019-10-18T12:34:44.641" v="73"/>
          <ac:spMkLst>
            <pc:docMk/>
            <pc:sldMk cId="2170955389" sldId="298"/>
            <ac:spMk id="74" creationId="{B4F5FA0D-0104-4987-8241-EFF7C85B88DE}"/>
          </ac:spMkLst>
        </pc:spChg>
        <pc:spChg chg="mod">
          <ac:chgData name="Peter Doyle" userId="S::p.doyle@uwtsd.ac.uk::9eb13c6d-8f51-46c9-bcaf-0558aa31b953" providerId="AD" clId="Web-{EC388DFB-1282-0B78-0735-873F4F616051}" dt="2019-10-18T12:34:44.641" v="73"/>
          <ac:spMkLst>
            <pc:docMk/>
            <pc:sldMk cId="2170955389" sldId="298"/>
            <ac:spMk id="4099" creationId="{1F1808A6-7ACF-4925-9A34-748A0738D20C}"/>
          </ac:spMkLst>
        </pc:spChg>
        <pc:picChg chg="add">
          <ac:chgData name="Peter Doyle" userId="S::p.doyle@uwtsd.ac.uk::9eb13c6d-8f51-46c9-bcaf-0558aa31b953" providerId="AD" clId="Web-{EC388DFB-1282-0B78-0735-873F4F616051}" dt="2019-10-18T12:34:44.641" v="73"/>
          <ac:picMkLst>
            <pc:docMk/>
            <pc:sldMk cId="2170955389" sldId="298"/>
            <ac:picMk id="76" creationId="{2897127E-6CEF-446C-BE87-93B7C46E49D1}"/>
          </ac:picMkLst>
        </pc:picChg>
      </pc:sldChg>
      <pc:sldChg chg="add del">
        <pc:chgData name="Peter Doyle" userId="S::p.doyle@uwtsd.ac.uk::9eb13c6d-8f51-46c9-bcaf-0558aa31b953" providerId="AD" clId="Web-{EC388DFB-1282-0B78-0735-873F4F616051}" dt="2019-10-18T12:33:36.016" v="20"/>
        <pc:sldMkLst>
          <pc:docMk/>
          <pc:sldMk cId="3138682661" sldId="298"/>
        </pc:sldMkLst>
      </pc:sldChg>
      <pc:sldChg chg="addSp delSp modSp new">
        <pc:chgData name="Peter Doyle" userId="S::p.doyle@uwtsd.ac.uk::9eb13c6d-8f51-46c9-bcaf-0558aa31b953" providerId="AD" clId="Web-{EC388DFB-1282-0B78-0735-873F4F616051}" dt="2019-10-18T12:35:50.813" v="80" actId="14100"/>
        <pc:sldMkLst>
          <pc:docMk/>
          <pc:sldMk cId="527998992" sldId="299"/>
        </pc:sldMkLst>
        <pc:spChg chg="del">
          <ac:chgData name="Peter Doyle" userId="S::p.doyle@uwtsd.ac.uk::9eb13c6d-8f51-46c9-bcaf-0558aa31b953" providerId="AD" clId="Web-{EC388DFB-1282-0B78-0735-873F4F616051}" dt="2019-10-18T12:35:33.938" v="75"/>
          <ac:spMkLst>
            <pc:docMk/>
            <pc:sldMk cId="527998992" sldId="299"/>
            <ac:spMk id="3" creationId="{0FF0D753-320C-4D32-B787-A224E3367E74}"/>
          </ac:spMkLst>
        </pc:spChg>
        <pc:picChg chg="add mod ord">
          <ac:chgData name="Peter Doyle" userId="S::p.doyle@uwtsd.ac.uk::9eb13c6d-8f51-46c9-bcaf-0558aa31b953" providerId="AD" clId="Web-{EC388DFB-1282-0B78-0735-873F4F616051}" dt="2019-10-18T12:35:50.813" v="80" actId="14100"/>
          <ac:picMkLst>
            <pc:docMk/>
            <pc:sldMk cId="527998992" sldId="299"/>
            <ac:picMk id="4" creationId="{C851A8D1-C121-4819-AC7F-71FBA53B06C4}"/>
          </ac:picMkLst>
        </pc:picChg>
      </pc:sldChg>
      <pc:sldChg chg="modSp new ord">
        <pc:chgData name="Peter Doyle" userId="S::p.doyle@uwtsd.ac.uk::9eb13c6d-8f51-46c9-bcaf-0558aa31b953" providerId="AD" clId="Web-{EC388DFB-1282-0B78-0735-873F4F616051}" dt="2019-10-18T12:45:50.019" v="375" actId="20577"/>
        <pc:sldMkLst>
          <pc:docMk/>
          <pc:sldMk cId="368758960" sldId="300"/>
        </pc:sldMkLst>
        <pc:spChg chg="mod">
          <ac:chgData name="Peter Doyle" userId="S::p.doyle@uwtsd.ac.uk::9eb13c6d-8f51-46c9-bcaf-0558aa31b953" providerId="AD" clId="Web-{EC388DFB-1282-0B78-0735-873F4F616051}" dt="2019-10-18T12:45:50.019" v="375" actId="20577"/>
          <ac:spMkLst>
            <pc:docMk/>
            <pc:sldMk cId="368758960" sldId="300"/>
            <ac:spMk id="2" creationId="{8587E8B1-16DE-43D6-BBE3-5BC862C72138}"/>
          </ac:spMkLst>
        </pc:spChg>
        <pc:spChg chg="mod">
          <ac:chgData name="Peter Doyle" userId="S::p.doyle@uwtsd.ac.uk::9eb13c6d-8f51-46c9-bcaf-0558aa31b953" providerId="AD" clId="Web-{EC388DFB-1282-0B78-0735-873F4F616051}" dt="2019-10-18T12:45:46.034" v="374" actId="14100"/>
          <ac:spMkLst>
            <pc:docMk/>
            <pc:sldMk cId="368758960" sldId="300"/>
            <ac:spMk id="3" creationId="{859835ED-F66B-41D5-8BDF-13B636B4DB48}"/>
          </ac:spMkLst>
        </pc:spChg>
      </pc:sldChg>
    </pc:docChg>
  </pc:docChgLst>
  <pc:docChgLst>
    <pc:chgData name="Peter Doyle" userId="S::p.doyle@uwtsd.ac.uk::9eb13c6d-8f51-46c9-bcaf-0558aa31b953" providerId="AD" clId="Web-{51A59E31-A801-A32C-F550-21A092DB6ADE}"/>
    <pc:docChg chg="addSld delSld modSld modMainMaster">
      <pc:chgData name="Peter Doyle" userId="S::p.doyle@uwtsd.ac.uk::9eb13c6d-8f51-46c9-bcaf-0558aa31b953" providerId="AD" clId="Web-{51A59E31-A801-A32C-F550-21A092DB6ADE}" dt="2020-10-29T15:32:14.865" v="104" actId="20577"/>
      <pc:docMkLst>
        <pc:docMk/>
      </pc:docMkLst>
      <pc:sldChg chg="addSp delSp modSp mod modTransition setBg setClrOvrMap">
        <pc:chgData name="Peter Doyle" userId="S::p.doyle@uwtsd.ac.uk::9eb13c6d-8f51-46c9-bcaf-0558aa31b953" providerId="AD" clId="Web-{51A59E31-A801-A32C-F550-21A092DB6ADE}" dt="2020-10-29T13:27:04.463" v="5"/>
        <pc:sldMkLst>
          <pc:docMk/>
          <pc:sldMk cId="2798752328" sldId="256"/>
        </pc:sldMkLst>
        <pc:spChg chg="mod">
          <ac:chgData name="Peter Doyle" userId="S::p.doyle@uwtsd.ac.uk::9eb13c6d-8f51-46c9-bcaf-0558aa31b953" providerId="AD" clId="Web-{51A59E31-A801-A32C-F550-21A092DB6ADE}" dt="2020-10-29T13:26:33.929" v="3"/>
          <ac:spMkLst>
            <pc:docMk/>
            <pc:sldMk cId="2798752328" sldId="256"/>
            <ac:spMk id="2" creationId="{00000000-0000-0000-0000-000000000000}"/>
          </ac:spMkLst>
        </pc:spChg>
        <pc:spChg chg="mod ord">
          <ac:chgData name="Peter Doyle" userId="S::p.doyle@uwtsd.ac.uk::9eb13c6d-8f51-46c9-bcaf-0558aa31b953" providerId="AD" clId="Web-{51A59E31-A801-A32C-F550-21A092DB6ADE}" dt="2020-10-29T13:26:33.929" v="3"/>
          <ac:spMkLst>
            <pc:docMk/>
            <pc:sldMk cId="2798752328" sldId="256"/>
            <ac:spMk id="3" creationId="{00000000-0000-0000-0000-000000000000}"/>
          </ac:spMkLst>
        </pc:spChg>
        <pc:spChg chg="del">
          <ac:chgData name="Peter Doyle" userId="S::p.doyle@uwtsd.ac.uk::9eb13c6d-8f51-46c9-bcaf-0558aa31b953" providerId="AD" clId="Web-{51A59E31-A801-A32C-F550-21A092DB6ADE}" dt="2020-10-29T13:26:33.929" v="3"/>
          <ac:spMkLst>
            <pc:docMk/>
            <pc:sldMk cId="2798752328" sldId="256"/>
            <ac:spMk id="37" creationId="{74751229-0244-4FBB-BED1-407467F4C951}"/>
          </ac:spMkLst>
        </pc:spChg>
        <pc:spChg chg="add">
          <ac:chgData name="Peter Doyle" userId="S::p.doyle@uwtsd.ac.uk::9eb13c6d-8f51-46c9-bcaf-0558aa31b953" providerId="AD" clId="Web-{51A59E31-A801-A32C-F550-21A092DB6ADE}" dt="2020-10-29T13:26:33.929" v="3"/>
          <ac:spMkLst>
            <pc:docMk/>
            <pc:sldMk cId="2798752328" sldId="256"/>
            <ac:spMk id="42" creationId="{E0D60ECE-8986-45DC-B7FE-EC7699B466B8}"/>
          </ac:spMkLst>
        </pc:spChg>
        <pc:spChg chg="add">
          <ac:chgData name="Peter Doyle" userId="S::p.doyle@uwtsd.ac.uk::9eb13c6d-8f51-46c9-bcaf-0558aa31b953" providerId="AD" clId="Web-{51A59E31-A801-A32C-F550-21A092DB6ADE}" dt="2020-10-29T13:26:33.929" v="3"/>
          <ac:spMkLst>
            <pc:docMk/>
            <pc:sldMk cId="2798752328" sldId="256"/>
            <ac:spMk id="44" creationId="{96964194-5878-40D2-8EC0-DDC58387FA56}"/>
          </ac:spMkLst>
        </pc:spChg>
        <pc:picChg chg="mod">
          <ac:chgData name="Peter Doyle" userId="S::p.doyle@uwtsd.ac.uk::9eb13c6d-8f51-46c9-bcaf-0558aa31b953" providerId="AD" clId="Web-{51A59E31-A801-A32C-F550-21A092DB6ADE}" dt="2020-10-29T13:26:33.929" v="3"/>
          <ac:picMkLst>
            <pc:docMk/>
            <pc:sldMk cId="2798752328" sldId="256"/>
            <ac:picMk id="32" creationId="{2BE5C8C2-09E5-4906-920C-C8894A09DF8B}"/>
          </ac:picMkLst>
        </pc:picChg>
        <pc:picChg chg="del">
          <ac:chgData name="Peter Doyle" userId="S::p.doyle@uwtsd.ac.uk::9eb13c6d-8f51-46c9-bcaf-0558aa31b953" providerId="AD" clId="Web-{51A59E31-A801-A32C-F550-21A092DB6ADE}" dt="2020-10-29T13:26:33.929" v="3"/>
          <ac:picMkLst>
            <pc:docMk/>
            <pc:sldMk cId="2798752328" sldId="256"/>
            <ac:picMk id="34" creationId="{BD9585DD-F01E-4A03-A315-C719BB4563BF}"/>
          </ac:picMkLst>
        </pc:picChg>
      </pc:sldChg>
      <pc:sldChg chg="modTransition">
        <pc:chgData name="Peter Doyle" userId="S::p.doyle@uwtsd.ac.uk::9eb13c6d-8f51-46c9-bcaf-0558aa31b953" providerId="AD" clId="Web-{51A59E31-A801-A32C-F550-21A092DB6ADE}" dt="2020-10-29T13:27:04.463" v="5"/>
        <pc:sldMkLst>
          <pc:docMk/>
          <pc:sldMk cId="3682983527" sldId="257"/>
        </pc:sldMkLst>
      </pc:sldChg>
      <pc:sldChg chg="modTransition">
        <pc:chgData name="Peter Doyle" userId="S::p.doyle@uwtsd.ac.uk::9eb13c6d-8f51-46c9-bcaf-0558aa31b953" providerId="AD" clId="Web-{51A59E31-A801-A32C-F550-21A092DB6ADE}" dt="2020-10-29T13:27:04.463" v="5"/>
        <pc:sldMkLst>
          <pc:docMk/>
          <pc:sldMk cId="2976749316" sldId="258"/>
        </pc:sldMkLst>
      </pc:sldChg>
      <pc:sldChg chg="modTransition">
        <pc:chgData name="Peter Doyle" userId="S::p.doyle@uwtsd.ac.uk::9eb13c6d-8f51-46c9-bcaf-0558aa31b953" providerId="AD" clId="Web-{51A59E31-A801-A32C-F550-21A092DB6ADE}" dt="2020-10-29T13:27:04.463" v="5"/>
        <pc:sldMkLst>
          <pc:docMk/>
          <pc:sldMk cId="2436824745" sldId="259"/>
        </pc:sldMkLst>
      </pc:sldChg>
      <pc:sldChg chg="modTransition">
        <pc:chgData name="Peter Doyle" userId="S::p.doyle@uwtsd.ac.uk::9eb13c6d-8f51-46c9-bcaf-0558aa31b953" providerId="AD" clId="Web-{51A59E31-A801-A32C-F550-21A092DB6ADE}" dt="2020-10-29T13:27:04.463" v="5"/>
        <pc:sldMkLst>
          <pc:docMk/>
          <pc:sldMk cId="827064716" sldId="260"/>
        </pc:sldMkLst>
      </pc:sldChg>
      <pc:sldChg chg="modSp modTransition">
        <pc:chgData name="Peter Doyle" userId="S::p.doyle@uwtsd.ac.uk::9eb13c6d-8f51-46c9-bcaf-0558aa31b953" providerId="AD" clId="Web-{51A59E31-A801-A32C-F550-21A092DB6ADE}" dt="2020-10-29T13:50:43.906" v="21" actId="20577"/>
        <pc:sldMkLst>
          <pc:docMk/>
          <pc:sldMk cId="2476051139" sldId="261"/>
        </pc:sldMkLst>
        <pc:spChg chg="mod">
          <ac:chgData name="Peter Doyle" userId="S::p.doyle@uwtsd.ac.uk::9eb13c6d-8f51-46c9-bcaf-0558aa31b953" providerId="AD" clId="Web-{51A59E31-A801-A32C-F550-21A092DB6ADE}" dt="2020-10-29T13:50:43.906" v="21" actId="20577"/>
          <ac:spMkLst>
            <pc:docMk/>
            <pc:sldMk cId="2476051139" sldId="261"/>
            <ac:spMk id="3" creationId="{00000000-0000-0000-0000-000000000000}"/>
          </ac:spMkLst>
        </pc:spChg>
      </pc:sldChg>
      <pc:sldChg chg="modTransition">
        <pc:chgData name="Peter Doyle" userId="S::p.doyle@uwtsd.ac.uk::9eb13c6d-8f51-46c9-bcaf-0558aa31b953" providerId="AD" clId="Web-{51A59E31-A801-A32C-F550-21A092DB6ADE}" dt="2020-10-29T13:27:04.463" v="5"/>
        <pc:sldMkLst>
          <pc:docMk/>
          <pc:sldMk cId="2526846376" sldId="262"/>
        </pc:sldMkLst>
      </pc:sldChg>
      <pc:sldChg chg="modTransition">
        <pc:chgData name="Peter Doyle" userId="S::p.doyle@uwtsd.ac.uk::9eb13c6d-8f51-46c9-bcaf-0558aa31b953" providerId="AD" clId="Web-{51A59E31-A801-A32C-F550-21A092DB6ADE}" dt="2020-10-29T13:27:04.463" v="5"/>
        <pc:sldMkLst>
          <pc:docMk/>
          <pc:sldMk cId="220282935" sldId="263"/>
        </pc:sldMkLst>
      </pc:sldChg>
      <pc:sldChg chg="modSp modTransition">
        <pc:chgData name="Peter Doyle" userId="S::p.doyle@uwtsd.ac.uk::9eb13c6d-8f51-46c9-bcaf-0558aa31b953" providerId="AD" clId="Web-{51A59E31-A801-A32C-F550-21A092DB6ADE}" dt="2020-10-29T15:29:37.654" v="64" actId="20577"/>
        <pc:sldMkLst>
          <pc:docMk/>
          <pc:sldMk cId="2464520836" sldId="264"/>
        </pc:sldMkLst>
        <pc:spChg chg="mod">
          <ac:chgData name="Peter Doyle" userId="S::p.doyle@uwtsd.ac.uk::9eb13c6d-8f51-46c9-bcaf-0558aa31b953" providerId="AD" clId="Web-{51A59E31-A801-A32C-F550-21A092DB6ADE}" dt="2020-10-29T15:29:37.654" v="64" actId="20577"/>
          <ac:spMkLst>
            <pc:docMk/>
            <pc:sldMk cId="2464520836" sldId="264"/>
            <ac:spMk id="3" creationId="{00000000-0000-0000-0000-000000000000}"/>
          </ac:spMkLst>
        </pc:spChg>
      </pc:sldChg>
      <pc:sldChg chg="modTransition">
        <pc:chgData name="Peter Doyle" userId="S::p.doyle@uwtsd.ac.uk::9eb13c6d-8f51-46c9-bcaf-0558aa31b953" providerId="AD" clId="Web-{51A59E31-A801-A32C-F550-21A092DB6ADE}" dt="2020-10-29T13:27:04.463" v="5"/>
        <pc:sldMkLst>
          <pc:docMk/>
          <pc:sldMk cId="3038545851" sldId="265"/>
        </pc:sldMkLst>
      </pc:sldChg>
      <pc:sldChg chg="modTransition">
        <pc:chgData name="Peter Doyle" userId="S::p.doyle@uwtsd.ac.uk::9eb13c6d-8f51-46c9-bcaf-0558aa31b953" providerId="AD" clId="Web-{51A59E31-A801-A32C-F550-21A092DB6ADE}" dt="2020-10-29T13:27:04.463" v="5"/>
        <pc:sldMkLst>
          <pc:docMk/>
          <pc:sldMk cId="2029010462" sldId="267"/>
        </pc:sldMkLst>
      </pc:sldChg>
      <pc:sldChg chg="modTransition">
        <pc:chgData name="Peter Doyle" userId="S::p.doyle@uwtsd.ac.uk::9eb13c6d-8f51-46c9-bcaf-0558aa31b953" providerId="AD" clId="Web-{51A59E31-A801-A32C-F550-21A092DB6ADE}" dt="2020-10-29T13:27:04.463" v="5"/>
        <pc:sldMkLst>
          <pc:docMk/>
          <pc:sldMk cId="621252434" sldId="269"/>
        </pc:sldMkLst>
      </pc:sldChg>
      <pc:sldChg chg="modSp del modTransition">
        <pc:chgData name="Peter Doyle" userId="S::p.doyle@uwtsd.ac.uk::9eb13c6d-8f51-46c9-bcaf-0558aa31b953" providerId="AD" clId="Web-{51A59E31-A801-A32C-F550-21A092DB6ADE}" dt="2020-10-29T13:50:20.842" v="12"/>
        <pc:sldMkLst>
          <pc:docMk/>
          <pc:sldMk cId="2554968383" sldId="271"/>
        </pc:sldMkLst>
        <pc:spChg chg="mod">
          <ac:chgData name="Peter Doyle" userId="S::p.doyle@uwtsd.ac.uk::9eb13c6d-8f51-46c9-bcaf-0558aa31b953" providerId="AD" clId="Web-{51A59E31-A801-A32C-F550-21A092DB6ADE}" dt="2020-10-29T13:50:15.717" v="9" actId="20577"/>
          <ac:spMkLst>
            <pc:docMk/>
            <pc:sldMk cId="2554968383" sldId="271"/>
            <ac:spMk id="3" creationId="{00000000-0000-0000-0000-000000000000}"/>
          </ac:spMkLst>
        </pc:spChg>
      </pc:sldChg>
      <pc:sldChg chg="modTransition">
        <pc:chgData name="Peter Doyle" userId="S::p.doyle@uwtsd.ac.uk::9eb13c6d-8f51-46c9-bcaf-0558aa31b953" providerId="AD" clId="Web-{51A59E31-A801-A32C-F550-21A092DB6ADE}" dt="2020-10-29T13:27:04.463" v="5"/>
        <pc:sldMkLst>
          <pc:docMk/>
          <pc:sldMk cId="872217353" sldId="272"/>
        </pc:sldMkLst>
      </pc:sldChg>
      <pc:sldChg chg="modTransition">
        <pc:chgData name="Peter Doyle" userId="S::p.doyle@uwtsd.ac.uk::9eb13c6d-8f51-46c9-bcaf-0558aa31b953" providerId="AD" clId="Web-{51A59E31-A801-A32C-F550-21A092DB6ADE}" dt="2020-10-29T13:27:04.463" v="5"/>
        <pc:sldMkLst>
          <pc:docMk/>
          <pc:sldMk cId="1984031134" sldId="273"/>
        </pc:sldMkLst>
      </pc:sldChg>
      <pc:sldChg chg="modTransition">
        <pc:chgData name="Peter Doyle" userId="S::p.doyle@uwtsd.ac.uk::9eb13c6d-8f51-46c9-bcaf-0558aa31b953" providerId="AD" clId="Web-{51A59E31-A801-A32C-F550-21A092DB6ADE}" dt="2020-10-29T13:27:04.463" v="5"/>
        <pc:sldMkLst>
          <pc:docMk/>
          <pc:sldMk cId="3291462828" sldId="274"/>
        </pc:sldMkLst>
      </pc:sldChg>
      <pc:sldChg chg="modTransition">
        <pc:chgData name="Peter Doyle" userId="S::p.doyle@uwtsd.ac.uk::9eb13c6d-8f51-46c9-bcaf-0558aa31b953" providerId="AD" clId="Web-{51A59E31-A801-A32C-F550-21A092DB6ADE}" dt="2020-10-29T13:27:04.463" v="5"/>
        <pc:sldMkLst>
          <pc:docMk/>
          <pc:sldMk cId="1090386035" sldId="275"/>
        </pc:sldMkLst>
      </pc:sldChg>
      <pc:sldChg chg="modTransition">
        <pc:chgData name="Peter Doyle" userId="S::p.doyle@uwtsd.ac.uk::9eb13c6d-8f51-46c9-bcaf-0558aa31b953" providerId="AD" clId="Web-{51A59E31-A801-A32C-F550-21A092DB6ADE}" dt="2020-10-29T13:27:04.463" v="5"/>
        <pc:sldMkLst>
          <pc:docMk/>
          <pc:sldMk cId="2115757224" sldId="276"/>
        </pc:sldMkLst>
      </pc:sldChg>
      <pc:sldChg chg="modTransition">
        <pc:chgData name="Peter Doyle" userId="S::p.doyle@uwtsd.ac.uk::9eb13c6d-8f51-46c9-bcaf-0558aa31b953" providerId="AD" clId="Web-{51A59E31-A801-A32C-F550-21A092DB6ADE}" dt="2020-10-29T13:27:04.463" v="5"/>
        <pc:sldMkLst>
          <pc:docMk/>
          <pc:sldMk cId="708613460" sldId="277"/>
        </pc:sldMkLst>
      </pc:sldChg>
      <pc:sldChg chg="modTransition">
        <pc:chgData name="Peter Doyle" userId="S::p.doyle@uwtsd.ac.uk::9eb13c6d-8f51-46c9-bcaf-0558aa31b953" providerId="AD" clId="Web-{51A59E31-A801-A32C-F550-21A092DB6ADE}" dt="2020-10-29T13:27:04.463" v="5"/>
        <pc:sldMkLst>
          <pc:docMk/>
          <pc:sldMk cId="3644731925" sldId="279"/>
        </pc:sldMkLst>
      </pc:sldChg>
      <pc:sldChg chg="modTransition">
        <pc:chgData name="Peter Doyle" userId="S::p.doyle@uwtsd.ac.uk::9eb13c6d-8f51-46c9-bcaf-0558aa31b953" providerId="AD" clId="Web-{51A59E31-A801-A32C-F550-21A092DB6ADE}" dt="2020-10-29T13:27:04.463" v="5"/>
        <pc:sldMkLst>
          <pc:docMk/>
          <pc:sldMk cId="4284631455" sldId="280"/>
        </pc:sldMkLst>
      </pc:sldChg>
      <pc:sldChg chg="modTransition">
        <pc:chgData name="Peter Doyle" userId="S::p.doyle@uwtsd.ac.uk::9eb13c6d-8f51-46c9-bcaf-0558aa31b953" providerId="AD" clId="Web-{51A59E31-A801-A32C-F550-21A092DB6ADE}" dt="2020-10-29T13:27:04.463" v="5"/>
        <pc:sldMkLst>
          <pc:docMk/>
          <pc:sldMk cId="1199595520" sldId="281"/>
        </pc:sldMkLst>
      </pc:sldChg>
      <pc:sldChg chg="modTransition">
        <pc:chgData name="Peter Doyle" userId="S::p.doyle@uwtsd.ac.uk::9eb13c6d-8f51-46c9-bcaf-0558aa31b953" providerId="AD" clId="Web-{51A59E31-A801-A32C-F550-21A092DB6ADE}" dt="2020-10-29T13:27:04.463" v="5"/>
        <pc:sldMkLst>
          <pc:docMk/>
          <pc:sldMk cId="392728241" sldId="282"/>
        </pc:sldMkLst>
      </pc:sldChg>
      <pc:sldChg chg="modTransition">
        <pc:chgData name="Peter Doyle" userId="S::p.doyle@uwtsd.ac.uk::9eb13c6d-8f51-46c9-bcaf-0558aa31b953" providerId="AD" clId="Web-{51A59E31-A801-A32C-F550-21A092DB6ADE}" dt="2020-10-29T13:27:04.463" v="5"/>
        <pc:sldMkLst>
          <pc:docMk/>
          <pc:sldMk cId="1825098229" sldId="283"/>
        </pc:sldMkLst>
      </pc:sldChg>
      <pc:sldChg chg="modTransition">
        <pc:chgData name="Peter Doyle" userId="S::p.doyle@uwtsd.ac.uk::9eb13c6d-8f51-46c9-bcaf-0558aa31b953" providerId="AD" clId="Web-{51A59E31-A801-A32C-F550-21A092DB6ADE}" dt="2020-10-29T13:27:04.463" v="5"/>
        <pc:sldMkLst>
          <pc:docMk/>
          <pc:sldMk cId="324939685" sldId="284"/>
        </pc:sldMkLst>
      </pc:sldChg>
      <pc:sldChg chg="modTransition">
        <pc:chgData name="Peter Doyle" userId="S::p.doyle@uwtsd.ac.uk::9eb13c6d-8f51-46c9-bcaf-0558aa31b953" providerId="AD" clId="Web-{51A59E31-A801-A32C-F550-21A092DB6ADE}" dt="2020-10-29T13:27:04.463" v="5"/>
        <pc:sldMkLst>
          <pc:docMk/>
          <pc:sldMk cId="3806576051" sldId="285"/>
        </pc:sldMkLst>
      </pc:sldChg>
      <pc:sldChg chg="modTransition">
        <pc:chgData name="Peter Doyle" userId="S::p.doyle@uwtsd.ac.uk::9eb13c6d-8f51-46c9-bcaf-0558aa31b953" providerId="AD" clId="Web-{51A59E31-A801-A32C-F550-21A092DB6ADE}" dt="2020-10-29T13:27:04.463" v="5"/>
        <pc:sldMkLst>
          <pc:docMk/>
          <pc:sldMk cId="1859222016" sldId="286"/>
        </pc:sldMkLst>
      </pc:sldChg>
      <pc:sldChg chg="modTransition">
        <pc:chgData name="Peter Doyle" userId="S::p.doyle@uwtsd.ac.uk::9eb13c6d-8f51-46c9-bcaf-0558aa31b953" providerId="AD" clId="Web-{51A59E31-A801-A32C-F550-21A092DB6ADE}" dt="2020-10-29T13:27:04.463" v="5"/>
        <pc:sldMkLst>
          <pc:docMk/>
          <pc:sldMk cId="4034773296" sldId="287"/>
        </pc:sldMkLst>
      </pc:sldChg>
      <pc:sldChg chg="modTransition">
        <pc:chgData name="Peter Doyle" userId="S::p.doyle@uwtsd.ac.uk::9eb13c6d-8f51-46c9-bcaf-0558aa31b953" providerId="AD" clId="Web-{51A59E31-A801-A32C-F550-21A092DB6ADE}" dt="2020-10-29T13:27:04.463" v="5"/>
        <pc:sldMkLst>
          <pc:docMk/>
          <pc:sldMk cId="3411036920" sldId="288"/>
        </pc:sldMkLst>
      </pc:sldChg>
      <pc:sldChg chg="modTransition">
        <pc:chgData name="Peter Doyle" userId="S::p.doyle@uwtsd.ac.uk::9eb13c6d-8f51-46c9-bcaf-0558aa31b953" providerId="AD" clId="Web-{51A59E31-A801-A32C-F550-21A092DB6ADE}" dt="2020-10-29T13:27:04.463" v="5"/>
        <pc:sldMkLst>
          <pc:docMk/>
          <pc:sldMk cId="1677580792" sldId="289"/>
        </pc:sldMkLst>
      </pc:sldChg>
      <pc:sldChg chg="modTransition">
        <pc:chgData name="Peter Doyle" userId="S::p.doyle@uwtsd.ac.uk::9eb13c6d-8f51-46c9-bcaf-0558aa31b953" providerId="AD" clId="Web-{51A59E31-A801-A32C-F550-21A092DB6ADE}" dt="2020-10-29T13:27:04.463" v="5"/>
        <pc:sldMkLst>
          <pc:docMk/>
          <pc:sldMk cId="283448063" sldId="290"/>
        </pc:sldMkLst>
      </pc:sldChg>
      <pc:sldChg chg="modTransition">
        <pc:chgData name="Peter Doyle" userId="S::p.doyle@uwtsd.ac.uk::9eb13c6d-8f51-46c9-bcaf-0558aa31b953" providerId="AD" clId="Web-{51A59E31-A801-A32C-F550-21A092DB6ADE}" dt="2020-10-29T13:27:04.463" v="5"/>
        <pc:sldMkLst>
          <pc:docMk/>
          <pc:sldMk cId="2089606344" sldId="291"/>
        </pc:sldMkLst>
      </pc:sldChg>
      <pc:sldChg chg="modTransition">
        <pc:chgData name="Peter Doyle" userId="S::p.doyle@uwtsd.ac.uk::9eb13c6d-8f51-46c9-bcaf-0558aa31b953" providerId="AD" clId="Web-{51A59E31-A801-A32C-F550-21A092DB6ADE}" dt="2020-10-29T13:27:04.463" v="5"/>
        <pc:sldMkLst>
          <pc:docMk/>
          <pc:sldMk cId="3820148597" sldId="292"/>
        </pc:sldMkLst>
      </pc:sldChg>
      <pc:sldChg chg="modTransition">
        <pc:chgData name="Peter Doyle" userId="S::p.doyle@uwtsd.ac.uk::9eb13c6d-8f51-46c9-bcaf-0558aa31b953" providerId="AD" clId="Web-{51A59E31-A801-A32C-F550-21A092DB6ADE}" dt="2020-10-29T13:27:04.463" v="5"/>
        <pc:sldMkLst>
          <pc:docMk/>
          <pc:sldMk cId="1235496538" sldId="293"/>
        </pc:sldMkLst>
      </pc:sldChg>
      <pc:sldChg chg="modTransition">
        <pc:chgData name="Peter Doyle" userId="S::p.doyle@uwtsd.ac.uk::9eb13c6d-8f51-46c9-bcaf-0558aa31b953" providerId="AD" clId="Web-{51A59E31-A801-A32C-F550-21A092DB6ADE}" dt="2020-10-29T13:27:04.463" v="5"/>
        <pc:sldMkLst>
          <pc:docMk/>
          <pc:sldMk cId="2979580515" sldId="295"/>
        </pc:sldMkLst>
      </pc:sldChg>
      <pc:sldChg chg="modTransition">
        <pc:chgData name="Peter Doyle" userId="S::p.doyle@uwtsd.ac.uk::9eb13c6d-8f51-46c9-bcaf-0558aa31b953" providerId="AD" clId="Web-{51A59E31-A801-A32C-F550-21A092DB6ADE}" dt="2020-10-29T13:27:04.463" v="5"/>
        <pc:sldMkLst>
          <pc:docMk/>
          <pc:sldMk cId="368758960" sldId="300"/>
        </pc:sldMkLst>
      </pc:sldChg>
      <pc:sldChg chg="modTransition">
        <pc:chgData name="Peter Doyle" userId="S::p.doyle@uwtsd.ac.uk::9eb13c6d-8f51-46c9-bcaf-0558aa31b953" providerId="AD" clId="Web-{51A59E31-A801-A32C-F550-21A092DB6ADE}" dt="2020-10-29T13:27:04.463" v="5"/>
        <pc:sldMkLst>
          <pc:docMk/>
          <pc:sldMk cId="3352700544" sldId="301"/>
        </pc:sldMkLst>
      </pc:sldChg>
      <pc:sldChg chg="modTransition">
        <pc:chgData name="Peter Doyle" userId="S::p.doyle@uwtsd.ac.uk::9eb13c6d-8f51-46c9-bcaf-0558aa31b953" providerId="AD" clId="Web-{51A59E31-A801-A32C-F550-21A092DB6ADE}" dt="2020-10-29T13:27:04.463" v="5"/>
        <pc:sldMkLst>
          <pc:docMk/>
          <pc:sldMk cId="3758254849" sldId="303"/>
        </pc:sldMkLst>
      </pc:sldChg>
      <pc:sldChg chg="modTransition">
        <pc:chgData name="Peter Doyle" userId="S::p.doyle@uwtsd.ac.uk::9eb13c6d-8f51-46c9-bcaf-0558aa31b953" providerId="AD" clId="Web-{51A59E31-A801-A32C-F550-21A092DB6ADE}" dt="2020-10-29T13:27:04.463" v="5"/>
        <pc:sldMkLst>
          <pc:docMk/>
          <pc:sldMk cId="2902607289" sldId="304"/>
        </pc:sldMkLst>
      </pc:sldChg>
      <pc:sldChg chg="modSp new">
        <pc:chgData name="Peter Doyle" userId="S::p.doyle@uwtsd.ac.uk::9eb13c6d-8f51-46c9-bcaf-0558aa31b953" providerId="AD" clId="Web-{51A59E31-A801-A32C-F550-21A092DB6ADE}" dt="2020-10-29T15:32:14.865" v="103" actId="20577"/>
        <pc:sldMkLst>
          <pc:docMk/>
          <pc:sldMk cId="3359124231" sldId="305"/>
        </pc:sldMkLst>
        <pc:spChg chg="mod">
          <ac:chgData name="Peter Doyle" userId="S::p.doyle@uwtsd.ac.uk::9eb13c6d-8f51-46c9-bcaf-0558aa31b953" providerId="AD" clId="Web-{51A59E31-A801-A32C-F550-21A092DB6ADE}" dt="2020-10-29T15:31:41.582" v="72" actId="20577"/>
          <ac:spMkLst>
            <pc:docMk/>
            <pc:sldMk cId="3359124231" sldId="305"/>
            <ac:spMk id="2" creationId="{828BC712-75AE-47B4-9F76-7EAD4C12EA04}"/>
          </ac:spMkLst>
        </pc:spChg>
        <pc:spChg chg="mod">
          <ac:chgData name="Peter Doyle" userId="S::p.doyle@uwtsd.ac.uk::9eb13c6d-8f51-46c9-bcaf-0558aa31b953" providerId="AD" clId="Web-{51A59E31-A801-A32C-F550-21A092DB6ADE}" dt="2020-10-29T15:32:14.865" v="103" actId="20577"/>
          <ac:spMkLst>
            <pc:docMk/>
            <pc:sldMk cId="3359124231" sldId="305"/>
            <ac:spMk id="3" creationId="{7E5412E9-3C51-44F5-A2B9-DDDB0354C520}"/>
          </ac:spMkLst>
        </pc:spChg>
      </pc:sldChg>
      <pc:sldMasterChg chg="modTransition modSldLayout">
        <pc:chgData name="Peter Doyle" userId="S::p.doyle@uwtsd.ac.uk::9eb13c6d-8f51-46c9-bcaf-0558aa31b953" providerId="AD" clId="Web-{51A59E31-A801-A32C-F550-21A092DB6ADE}" dt="2020-10-29T13:27:04.463" v="5"/>
        <pc:sldMasterMkLst>
          <pc:docMk/>
          <pc:sldMasterMk cId="3597715891" sldId="2147483672"/>
        </pc:sldMasterMkLst>
        <pc:sldLayoutChg chg="modTransition">
          <pc:chgData name="Peter Doyle" userId="S::p.doyle@uwtsd.ac.uk::9eb13c6d-8f51-46c9-bcaf-0558aa31b953" providerId="AD" clId="Web-{51A59E31-A801-A32C-F550-21A092DB6ADE}" dt="2020-10-29T13:27:04.463" v="5"/>
          <pc:sldLayoutMkLst>
            <pc:docMk/>
            <pc:sldMasterMk cId="3597715891" sldId="2147483672"/>
            <pc:sldLayoutMk cId="342828178" sldId="2147483673"/>
          </pc:sldLayoutMkLst>
        </pc:sldLayoutChg>
        <pc:sldLayoutChg chg="modTransition">
          <pc:chgData name="Peter Doyle" userId="S::p.doyle@uwtsd.ac.uk::9eb13c6d-8f51-46c9-bcaf-0558aa31b953" providerId="AD" clId="Web-{51A59E31-A801-A32C-F550-21A092DB6ADE}" dt="2020-10-29T13:27:04.463" v="5"/>
          <pc:sldLayoutMkLst>
            <pc:docMk/>
            <pc:sldMasterMk cId="3597715891" sldId="2147483672"/>
            <pc:sldLayoutMk cId="3384273065" sldId="2147483674"/>
          </pc:sldLayoutMkLst>
        </pc:sldLayoutChg>
        <pc:sldLayoutChg chg="modTransition">
          <pc:chgData name="Peter Doyle" userId="S::p.doyle@uwtsd.ac.uk::9eb13c6d-8f51-46c9-bcaf-0558aa31b953" providerId="AD" clId="Web-{51A59E31-A801-A32C-F550-21A092DB6ADE}" dt="2020-10-29T13:27:04.463" v="5"/>
          <pc:sldLayoutMkLst>
            <pc:docMk/>
            <pc:sldMasterMk cId="3597715891" sldId="2147483672"/>
            <pc:sldLayoutMk cId="539901351" sldId="2147483675"/>
          </pc:sldLayoutMkLst>
        </pc:sldLayoutChg>
        <pc:sldLayoutChg chg="modTransition">
          <pc:chgData name="Peter Doyle" userId="S::p.doyle@uwtsd.ac.uk::9eb13c6d-8f51-46c9-bcaf-0558aa31b953" providerId="AD" clId="Web-{51A59E31-A801-A32C-F550-21A092DB6ADE}" dt="2020-10-29T13:27:04.463" v="5"/>
          <pc:sldLayoutMkLst>
            <pc:docMk/>
            <pc:sldMasterMk cId="3597715891" sldId="2147483672"/>
            <pc:sldLayoutMk cId="2744775620" sldId="2147483676"/>
          </pc:sldLayoutMkLst>
        </pc:sldLayoutChg>
      </pc:sldMasterChg>
    </pc:docChg>
  </pc:docChgLst>
  <pc:docChgLst>
    <pc:chgData name="Peter Doyle" userId="S::p.doyle@uwtsd.ac.uk::9eb13c6d-8f51-46c9-bcaf-0558aa31b953" providerId="AD" clId="Web-{D6A05219-DBA1-86FC-3BD7-A0F7D2FABC7F}"/>
    <pc:docChg chg="delSld modSld">
      <pc:chgData name="Peter Doyle" userId="S::p.doyle@uwtsd.ac.uk::9eb13c6d-8f51-46c9-bcaf-0558aa31b953" providerId="AD" clId="Web-{D6A05219-DBA1-86FC-3BD7-A0F7D2FABC7F}" dt="2020-07-17T13:07:15.051" v="4" actId="20577"/>
      <pc:docMkLst>
        <pc:docMk/>
      </pc:docMkLst>
      <pc:sldChg chg="del">
        <pc:chgData name="Peter Doyle" userId="S::p.doyle@uwtsd.ac.uk::9eb13c6d-8f51-46c9-bcaf-0558aa31b953" providerId="AD" clId="Web-{D6A05219-DBA1-86FC-3BD7-A0F7D2FABC7F}" dt="2020-07-17T13:07:00.785" v="1"/>
        <pc:sldMkLst>
          <pc:docMk/>
          <pc:sldMk cId="1376484700" sldId="296"/>
        </pc:sldMkLst>
      </pc:sldChg>
      <pc:sldChg chg="del">
        <pc:chgData name="Peter Doyle" userId="S::p.doyle@uwtsd.ac.uk::9eb13c6d-8f51-46c9-bcaf-0558aa31b953" providerId="AD" clId="Web-{D6A05219-DBA1-86FC-3BD7-A0F7D2FABC7F}" dt="2020-07-17T13:06:59.175" v="0"/>
        <pc:sldMkLst>
          <pc:docMk/>
          <pc:sldMk cId="1100130874" sldId="297"/>
        </pc:sldMkLst>
      </pc:sldChg>
      <pc:sldChg chg="modSp">
        <pc:chgData name="Peter Doyle" userId="S::p.doyle@uwtsd.ac.uk::9eb13c6d-8f51-46c9-bcaf-0558aa31b953" providerId="AD" clId="Web-{D6A05219-DBA1-86FC-3BD7-A0F7D2FABC7F}" dt="2020-07-17T13:07:12.785" v="2" actId="20577"/>
        <pc:sldMkLst>
          <pc:docMk/>
          <pc:sldMk cId="3413643730" sldId="302"/>
        </pc:sldMkLst>
        <pc:spChg chg="mod">
          <ac:chgData name="Peter Doyle" userId="S::p.doyle@uwtsd.ac.uk::9eb13c6d-8f51-46c9-bcaf-0558aa31b953" providerId="AD" clId="Web-{D6A05219-DBA1-86FC-3BD7-A0F7D2FABC7F}" dt="2020-07-17T13:07:12.785" v="2" actId="20577"/>
          <ac:spMkLst>
            <pc:docMk/>
            <pc:sldMk cId="3413643730" sldId="302"/>
            <ac:spMk id="3" creationId="{317D3FFD-5306-46AF-B4B0-6B8945C1905F}"/>
          </ac:spMkLst>
        </pc:spChg>
      </pc:sldChg>
    </pc:docChg>
  </pc:docChgLst>
  <pc:docChgLst>
    <pc:chgData name="Peter Doyle" userId="S::p.doyle@uwtsd.ac.uk::9eb13c6d-8f51-46c9-bcaf-0558aa31b953" providerId="AD" clId="Web-{0517B45A-3020-406E-9DBA-449AD601940A}"/>
    <pc:docChg chg="modSld">
      <pc:chgData name="Peter Doyle" userId="S::p.doyle@uwtsd.ac.uk::9eb13c6d-8f51-46c9-bcaf-0558aa31b953" providerId="AD" clId="Web-{0517B45A-3020-406E-9DBA-449AD601940A}" dt="2018-12-18T13:46:35.429" v="5" actId="20577"/>
      <pc:docMkLst>
        <pc:docMk/>
      </pc:docMkLst>
      <pc:sldChg chg="modSp">
        <pc:chgData name="Peter Doyle" userId="S::p.doyle@uwtsd.ac.uk::9eb13c6d-8f51-46c9-bcaf-0558aa31b953" providerId="AD" clId="Web-{0517B45A-3020-406E-9DBA-449AD601940A}" dt="2018-12-18T13:46:35.429" v="4" actId="20577"/>
        <pc:sldMkLst>
          <pc:docMk/>
          <pc:sldMk cId="2798752328" sldId="256"/>
        </pc:sldMkLst>
        <pc:spChg chg="mod">
          <ac:chgData name="Peter Doyle" userId="S::p.doyle@uwtsd.ac.uk::9eb13c6d-8f51-46c9-bcaf-0558aa31b953" providerId="AD" clId="Web-{0517B45A-3020-406E-9DBA-449AD601940A}" dt="2018-12-18T13:46:35.429" v="4" actId="20577"/>
          <ac:spMkLst>
            <pc:docMk/>
            <pc:sldMk cId="2798752328" sldId="256"/>
            <ac:spMk id="2" creationId="{00000000-0000-0000-0000-000000000000}"/>
          </ac:spMkLst>
        </pc:spChg>
      </pc:sldChg>
    </pc:docChg>
  </pc:docChgLst>
  <pc:docChgLst>
    <pc:chgData name="Peter Doyle" userId="S::p.doyle@uwtsd.ac.uk::9eb13c6d-8f51-46c9-bcaf-0558aa31b953" providerId="AD" clId="Web-{5E1C28FA-E138-1915-9F6F-D4000CC91CEA}"/>
    <pc:docChg chg="delSld modSld">
      <pc:chgData name="Peter Doyle" userId="S::p.doyle@uwtsd.ac.uk::9eb13c6d-8f51-46c9-bcaf-0558aa31b953" providerId="AD" clId="Web-{5E1C28FA-E138-1915-9F6F-D4000CC91CEA}" dt="2020-08-10T15:12:34.394" v="17" actId="20577"/>
      <pc:docMkLst>
        <pc:docMk/>
      </pc:docMkLst>
      <pc:sldChg chg="del">
        <pc:chgData name="Peter Doyle" userId="S::p.doyle@uwtsd.ac.uk::9eb13c6d-8f51-46c9-bcaf-0558aa31b953" providerId="AD" clId="Web-{5E1C28FA-E138-1915-9F6F-D4000CC91CEA}" dt="2020-08-10T15:08:48.654" v="0"/>
        <pc:sldMkLst>
          <pc:docMk/>
          <pc:sldMk cId="3413643730" sldId="302"/>
        </pc:sldMkLst>
      </pc:sldChg>
      <pc:sldChg chg="modSp">
        <pc:chgData name="Peter Doyle" userId="S::p.doyle@uwtsd.ac.uk::9eb13c6d-8f51-46c9-bcaf-0558aa31b953" providerId="AD" clId="Web-{5E1C28FA-E138-1915-9F6F-D4000CC91CEA}" dt="2020-08-10T15:11:54.237" v="15" actId="20577"/>
        <pc:sldMkLst>
          <pc:docMk/>
          <pc:sldMk cId="3758254849" sldId="303"/>
        </pc:sldMkLst>
        <pc:spChg chg="mod">
          <ac:chgData name="Peter Doyle" userId="S::p.doyle@uwtsd.ac.uk::9eb13c6d-8f51-46c9-bcaf-0558aa31b953" providerId="AD" clId="Web-{5E1C28FA-E138-1915-9F6F-D4000CC91CEA}" dt="2020-08-10T15:09:41.234" v="10" actId="20577"/>
          <ac:spMkLst>
            <pc:docMk/>
            <pc:sldMk cId="3758254849" sldId="303"/>
            <ac:spMk id="2" creationId="{550C48DF-90A0-4E84-A80C-D3BD983A3E43}"/>
          </ac:spMkLst>
        </pc:spChg>
        <pc:spChg chg="mod">
          <ac:chgData name="Peter Doyle" userId="S::p.doyle@uwtsd.ac.uk::9eb13c6d-8f51-46c9-bcaf-0558aa31b953" providerId="AD" clId="Web-{5E1C28FA-E138-1915-9F6F-D4000CC91CEA}" dt="2020-08-10T15:11:54.237" v="15" actId="20577"/>
          <ac:spMkLst>
            <pc:docMk/>
            <pc:sldMk cId="3758254849" sldId="303"/>
            <ac:spMk id="3" creationId="{6452849F-FA9F-4DA8-B6D7-4823030B9A73}"/>
          </ac:spMkLst>
        </pc:spChg>
      </pc:sldChg>
    </pc:docChg>
  </pc:docChgLst>
  <pc:docChgLst>
    <pc:chgData name="Peter Doyle" userId="S::p.doyle@uwtsd.ac.uk::9eb13c6d-8f51-46c9-bcaf-0558aa31b953" providerId="AD" clId="Web-{A5985851-361C-70F2-B44E-68A7629821B0}"/>
    <pc:docChg chg="addSld delSld modSld sldOrd">
      <pc:chgData name="Peter Doyle" userId="S::p.doyle@uwtsd.ac.uk::9eb13c6d-8f51-46c9-bcaf-0558aa31b953" providerId="AD" clId="Web-{A5985851-361C-70F2-B44E-68A7629821B0}" dt="2020-07-17T13:04:04.561" v="67"/>
      <pc:docMkLst>
        <pc:docMk/>
      </pc:docMkLst>
      <pc:sldChg chg="addSp delSp modSp">
        <pc:chgData name="Peter Doyle" userId="S::p.doyle@uwtsd.ac.uk::9eb13c6d-8f51-46c9-bcaf-0558aa31b953" providerId="AD" clId="Web-{A5985851-361C-70F2-B44E-68A7629821B0}" dt="2020-07-17T13:01:04.357" v="17" actId="20577"/>
        <pc:sldMkLst>
          <pc:docMk/>
          <pc:sldMk cId="2798752328" sldId="256"/>
        </pc:sldMkLst>
        <pc:spChg chg="mod">
          <ac:chgData name="Peter Doyle" userId="S::p.doyle@uwtsd.ac.uk::9eb13c6d-8f51-46c9-bcaf-0558aa31b953" providerId="AD" clId="Web-{A5985851-361C-70F2-B44E-68A7629821B0}" dt="2020-07-17T13:01:04.357" v="17" actId="20577"/>
          <ac:spMkLst>
            <pc:docMk/>
            <pc:sldMk cId="2798752328" sldId="256"/>
            <ac:spMk id="2" creationId="{00000000-0000-0000-0000-000000000000}"/>
          </ac:spMkLst>
        </pc:spChg>
        <pc:spChg chg="mod">
          <ac:chgData name="Peter Doyle" userId="S::p.doyle@uwtsd.ac.uk::9eb13c6d-8f51-46c9-bcaf-0558aa31b953" providerId="AD" clId="Web-{A5985851-361C-70F2-B44E-68A7629821B0}" dt="2020-07-17T13:00:49.982" v="0"/>
          <ac:spMkLst>
            <pc:docMk/>
            <pc:sldMk cId="2798752328" sldId="256"/>
            <ac:spMk id="3" creationId="{00000000-0000-0000-0000-000000000000}"/>
          </ac:spMkLst>
        </pc:spChg>
        <pc:spChg chg="del">
          <ac:chgData name="Peter Doyle" userId="S::p.doyle@uwtsd.ac.uk::9eb13c6d-8f51-46c9-bcaf-0558aa31b953" providerId="AD" clId="Web-{A5985851-361C-70F2-B44E-68A7629821B0}" dt="2020-07-17T13:00:49.982" v="0"/>
          <ac:spMkLst>
            <pc:docMk/>
            <pc:sldMk cId="2798752328" sldId="256"/>
            <ac:spMk id="8" creationId="{3B854194-185D-494D-905C-7C7CB2E30F6E}"/>
          </ac:spMkLst>
        </pc:spChg>
        <pc:spChg chg="del">
          <ac:chgData name="Peter Doyle" userId="S::p.doyle@uwtsd.ac.uk::9eb13c6d-8f51-46c9-bcaf-0558aa31b953" providerId="AD" clId="Web-{A5985851-361C-70F2-B44E-68A7629821B0}" dt="2020-07-17T13:00:49.982" v="0"/>
          <ac:spMkLst>
            <pc:docMk/>
            <pc:sldMk cId="2798752328" sldId="256"/>
            <ac:spMk id="10" creationId="{B4F5FA0D-0104-4987-8241-EFF7C85B88DE}"/>
          </ac:spMkLst>
        </pc:spChg>
        <pc:spChg chg="add">
          <ac:chgData name="Peter Doyle" userId="S::p.doyle@uwtsd.ac.uk::9eb13c6d-8f51-46c9-bcaf-0558aa31b953" providerId="AD" clId="Web-{A5985851-361C-70F2-B44E-68A7629821B0}" dt="2020-07-17T13:00:49.982" v="0"/>
          <ac:spMkLst>
            <pc:docMk/>
            <pc:sldMk cId="2798752328" sldId="256"/>
            <ac:spMk id="17" creationId="{1EADCAF8-8823-4E89-8612-21029831A4B2}"/>
          </ac:spMkLst>
        </pc:spChg>
        <pc:spChg chg="add">
          <ac:chgData name="Peter Doyle" userId="S::p.doyle@uwtsd.ac.uk::9eb13c6d-8f51-46c9-bcaf-0558aa31b953" providerId="AD" clId="Web-{A5985851-361C-70F2-B44E-68A7629821B0}" dt="2020-07-17T13:00:49.982" v="0"/>
          <ac:spMkLst>
            <pc:docMk/>
            <pc:sldMk cId="2798752328" sldId="256"/>
            <ac:spMk id="19" creationId="{28CA07B2-0819-4B62-9425-7A52BBDD7070}"/>
          </ac:spMkLst>
        </pc:spChg>
        <pc:grpChg chg="add">
          <ac:chgData name="Peter Doyle" userId="S::p.doyle@uwtsd.ac.uk::9eb13c6d-8f51-46c9-bcaf-0558aa31b953" providerId="AD" clId="Web-{A5985851-361C-70F2-B44E-68A7629821B0}" dt="2020-07-17T13:00:49.982" v="0"/>
          <ac:grpSpMkLst>
            <pc:docMk/>
            <pc:sldMk cId="2798752328" sldId="256"/>
            <ac:grpSpMk id="21" creationId="{DA02BEE4-A5D4-40AF-882D-49D34B086FFF}"/>
          </ac:grpSpMkLst>
        </pc:grpChg>
        <pc:picChg chg="del">
          <ac:chgData name="Peter Doyle" userId="S::p.doyle@uwtsd.ac.uk::9eb13c6d-8f51-46c9-bcaf-0558aa31b953" providerId="AD" clId="Web-{A5985851-361C-70F2-B44E-68A7629821B0}" dt="2020-07-17T13:00:49.982" v="0"/>
          <ac:picMkLst>
            <pc:docMk/>
            <pc:sldMk cId="2798752328" sldId="256"/>
            <ac:picMk id="12" creationId="{2897127E-6CEF-446C-BE87-93B7C46E49D1}"/>
          </ac:picMkLst>
        </pc:picChg>
      </pc:sldChg>
      <pc:sldChg chg="del">
        <pc:chgData name="Peter Doyle" userId="S::p.doyle@uwtsd.ac.uk::9eb13c6d-8f51-46c9-bcaf-0558aa31b953" providerId="AD" clId="Web-{A5985851-361C-70F2-B44E-68A7629821B0}" dt="2020-07-17T13:04:04.561" v="67"/>
        <pc:sldMkLst>
          <pc:docMk/>
          <pc:sldMk cId="527998992" sldId="299"/>
        </pc:sldMkLst>
      </pc:sldChg>
      <pc:sldChg chg="modSp add ord replId">
        <pc:chgData name="Peter Doyle" userId="S::p.doyle@uwtsd.ac.uk::9eb13c6d-8f51-46c9-bcaf-0558aa31b953" providerId="AD" clId="Web-{A5985851-361C-70F2-B44E-68A7629821B0}" dt="2020-07-17T13:01:39.404" v="25" actId="20577"/>
        <pc:sldMkLst>
          <pc:docMk/>
          <pc:sldMk cId="3352700544" sldId="301"/>
        </pc:sldMkLst>
        <pc:spChg chg="mod">
          <ac:chgData name="Peter Doyle" userId="S::p.doyle@uwtsd.ac.uk::9eb13c6d-8f51-46c9-bcaf-0558aa31b953" providerId="AD" clId="Web-{A5985851-361C-70F2-B44E-68A7629821B0}" dt="2020-07-17T13:01:39.404" v="25" actId="20577"/>
          <ac:spMkLst>
            <pc:docMk/>
            <pc:sldMk cId="3352700544" sldId="301"/>
            <ac:spMk id="2" creationId="{00000000-0000-0000-0000-000000000000}"/>
          </ac:spMkLst>
        </pc:spChg>
      </pc:sldChg>
      <pc:sldChg chg="modSp new del">
        <pc:chgData name="Peter Doyle" userId="S::p.doyle@uwtsd.ac.uk::9eb13c6d-8f51-46c9-bcaf-0558aa31b953" providerId="AD" clId="Web-{A5985851-361C-70F2-B44E-68A7629821B0}" dt="2020-07-17T13:02:58.014" v="34"/>
        <pc:sldMkLst>
          <pc:docMk/>
          <pc:sldMk cId="180306171" sldId="302"/>
        </pc:sldMkLst>
        <pc:spChg chg="mod">
          <ac:chgData name="Peter Doyle" userId="S::p.doyle@uwtsd.ac.uk::9eb13c6d-8f51-46c9-bcaf-0558aa31b953" providerId="AD" clId="Web-{A5985851-361C-70F2-B44E-68A7629821B0}" dt="2020-07-17T13:02:54.733" v="31" actId="20577"/>
          <ac:spMkLst>
            <pc:docMk/>
            <pc:sldMk cId="180306171" sldId="302"/>
            <ac:spMk id="3" creationId="{C559666F-0AC9-4818-BEA4-E5CB859468F3}"/>
          </ac:spMkLst>
        </pc:spChg>
      </pc:sldChg>
      <pc:sldChg chg="modSp new">
        <pc:chgData name="Peter Doyle" userId="S::p.doyle@uwtsd.ac.uk::9eb13c6d-8f51-46c9-bcaf-0558aa31b953" providerId="AD" clId="Web-{A5985851-361C-70F2-B44E-68A7629821B0}" dt="2020-07-17T13:03:51.701" v="64" actId="20577"/>
        <pc:sldMkLst>
          <pc:docMk/>
          <pc:sldMk cId="3413643730" sldId="302"/>
        </pc:sldMkLst>
        <pc:spChg chg="mod">
          <ac:chgData name="Peter Doyle" userId="S::p.doyle@uwtsd.ac.uk::9eb13c6d-8f51-46c9-bcaf-0558aa31b953" providerId="AD" clId="Web-{A5985851-361C-70F2-B44E-68A7629821B0}" dt="2020-07-17T13:03:51.701" v="64" actId="20577"/>
          <ac:spMkLst>
            <pc:docMk/>
            <pc:sldMk cId="3413643730" sldId="302"/>
            <ac:spMk id="2" creationId="{245CBF77-ADD8-4906-99D4-19809ED00425}"/>
          </ac:spMkLst>
        </pc:spChg>
        <pc:spChg chg="mod">
          <ac:chgData name="Peter Doyle" userId="S::p.doyle@uwtsd.ac.uk::9eb13c6d-8f51-46c9-bcaf-0558aa31b953" providerId="AD" clId="Web-{A5985851-361C-70F2-B44E-68A7629821B0}" dt="2020-07-17T13:03:45.561" v="50" actId="20577"/>
          <ac:spMkLst>
            <pc:docMk/>
            <pc:sldMk cId="3413643730" sldId="302"/>
            <ac:spMk id="3" creationId="{317D3FFD-5306-46AF-B4B0-6B8945C1905F}"/>
          </ac:spMkLst>
        </pc:spChg>
      </pc:sldChg>
    </pc:docChg>
  </pc:docChgLst>
  <pc:docChgLst>
    <pc:chgData name="Peter Doyle" userId="S::p.doyle@uwtsd.ac.uk::9eb13c6d-8f51-46c9-bcaf-0558aa31b953" providerId="AD" clId="Web-{CBEBD7F7-4797-A21F-1379-3621E46C7A80}"/>
    <pc:docChg chg="delSld modSld">
      <pc:chgData name="Peter Doyle" userId="S::p.doyle@uwtsd.ac.uk::9eb13c6d-8f51-46c9-bcaf-0558aa31b953" providerId="AD" clId="Web-{CBEBD7F7-4797-A21F-1379-3621E46C7A80}" dt="2020-08-19T15:31:37.581" v="19"/>
      <pc:docMkLst>
        <pc:docMk/>
      </pc:docMkLst>
      <pc:sldChg chg="addSp delSp modSp">
        <pc:chgData name="Peter Doyle" userId="S::p.doyle@uwtsd.ac.uk::9eb13c6d-8f51-46c9-bcaf-0558aa31b953" providerId="AD" clId="Web-{CBEBD7F7-4797-A21F-1379-3621E46C7A80}" dt="2020-08-19T15:31:24.799" v="18"/>
        <pc:sldMkLst>
          <pc:docMk/>
          <pc:sldMk cId="2798752328" sldId="256"/>
        </pc:sldMkLst>
        <pc:spChg chg="mod">
          <ac:chgData name="Peter Doyle" userId="S::p.doyle@uwtsd.ac.uk::9eb13c6d-8f51-46c9-bcaf-0558aa31b953" providerId="AD" clId="Web-{CBEBD7F7-4797-A21F-1379-3621E46C7A80}" dt="2020-08-19T15:31:24.799" v="18"/>
          <ac:spMkLst>
            <pc:docMk/>
            <pc:sldMk cId="2798752328" sldId="256"/>
            <ac:spMk id="2" creationId="{00000000-0000-0000-0000-000000000000}"/>
          </ac:spMkLst>
        </pc:spChg>
        <pc:spChg chg="mod">
          <ac:chgData name="Peter Doyle" userId="S::p.doyle@uwtsd.ac.uk::9eb13c6d-8f51-46c9-bcaf-0558aa31b953" providerId="AD" clId="Web-{CBEBD7F7-4797-A21F-1379-3621E46C7A80}" dt="2020-08-19T15:31:24.799" v="18"/>
          <ac:spMkLst>
            <pc:docMk/>
            <pc:sldMk cId="2798752328" sldId="256"/>
            <ac:spMk id="3" creationId="{00000000-0000-0000-0000-000000000000}"/>
          </ac:spMkLst>
        </pc:spChg>
        <pc:spChg chg="del">
          <ac:chgData name="Peter Doyle" userId="S::p.doyle@uwtsd.ac.uk::9eb13c6d-8f51-46c9-bcaf-0558aa31b953" providerId="AD" clId="Web-{CBEBD7F7-4797-A21F-1379-3621E46C7A80}" dt="2020-08-19T15:31:24.799" v="18"/>
          <ac:spMkLst>
            <pc:docMk/>
            <pc:sldMk cId="2798752328" sldId="256"/>
            <ac:spMk id="17" creationId="{1EADCAF8-8823-4E89-8612-21029831A4B2}"/>
          </ac:spMkLst>
        </pc:spChg>
        <pc:spChg chg="del">
          <ac:chgData name="Peter Doyle" userId="S::p.doyle@uwtsd.ac.uk::9eb13c6d-8f51-46c9-bcaf-0558aa31b953" providerId="AD" clId="Web-{CBEBD7F7-4797-A21F-1379-3621E46C7A80}" dt="2020-08-19T15:31:24.799" v="18"/>
          <ac:spMkLst>
            <pc:docMk/>
            <pc:sldMk cId="2798752328" sldId="256"/>
            <ac:spMk id="19" creationId="{28CA07B2-0819-4B62-9425-7A52BBDD7070}"/>
          </ac:spMkLst>
        </pc:spChg>
        <pc:spChg chg="add">
          <ac:chgData name="Peter Doyle" userId="S::p.doyle@uwtsd.ac.uk::9eb13c6d-8f51-46c9-bcaf-0558aa31b953" providerId="AD" clId="Web-{CBEBD7F7-4797-A21F-1379-3621E46C7A80}" dt="2020-08-19T15:31:24.799" v="18"/>
          <ac:spMkLst>
            <pc:docMk/>
            <pc:sldMk cId="2798752328" sldId="256"/>
            <ac:spMk id="37" creationId="{74751229-0244-4FBB-BED1-407467F4C951}"/>
          </ac:spMkLst>
        </pc:spChg>
        <pc:grpChg chg="del">
          <ac:chgData name="Peter Doyle" userId="S::p.doyle@uwtsd.ac.uk::9eb13c6d-8f51-46c9-bcaf-0558aa31b953" providerId="AD" clId="Web-{CBEBD7F7-4797-A21F-1379-3621E46C7A80}" dt="2020-08-19T15:31:24.799" v="18"/>
          <ac:grpSpMkLst>
            <pc:docMk/>
            <pc:sldMk cId="2798752328" sldId="256"/>
            <ac:grpSpMk id="21" creationId="{DA02BEE4-A5D4-40AF-882D-49D34B086FFF}"/>
          </ac:grpSpMkLst>
        </pc:grpChg>
        <pc:picChg chg="add">
          <ac:chgData name="Peter Doyle" userId="S::p.doyle@uwtsd.ac.uk::9eb13c6d-8f51-46c9-bcaf-0558aa31b953" providerId="AD" clId="Web-{CBEBD7F7-4797-A21F-1379-3621E46C7A80}" dt="2020-08-19T15:31:24.799" v="18"/>
          <ac:picMkLst>
            <pc:docMk/>
            <pc:sldMk cId="2798752328" sldId="256"/>
            <ac:picMk id="32" creationId="{2BE5C8C2-09E5-4906-920C-C8894A09DF8B}"/>
          </ac:picMkLst>
        </pc:picChg>
        <pc:picChg chg="add">
          <ac:chgData name="Peter Doyle" userId="S::p.doyle@uwtsd.ac.uk::9eb13c6d-8f51-46c9-bcaf-0558aa31b953" providerId="AD" clId="Web-{CBEBD7F7-4797-A21F-1379-3621E46C7A80}" dt="2020-08-19T15:31:24.799" v="18"/>
          <ac:picMkLst>
            <pc:docMk/>
            <pc:sldMk cId="2798752328" sldId="256"/>
            <ac:picMk id="34" creationId="{BD9585DD-F01E-4A03-A315-C719BB4563BF}"/>
          </ac:picMkLst>
        </pc:picChg>
      </pc:sldChg>
      <pc:sldChg chg="modSp">
        <pc:chgData name="Peter Doyle" userId="S::p.doyle@uwtsd.ac.uk::9eb13c6d-8f51-46c9-bcaf-0558aa31b953" providerId="AD" clId="Web-{CBEBD7F7-4797-A21F-1379-3621E46C7A80}" dt="2020-08-19T15:30:54.595" v="17" actId="20577"/>
        <pc:sldMkLst>
          <pc:docMk/>
          <pc:sldMk cId="1199595520" sldId="281"/>
        </pc:sldMkLst>
        <pc:spChg chg="mod">
          <ac:chgData name="Peter Doyle" userId="S::p.doyle@uwtsd.ac.uk::9eb13c6d-8f51-46c9-bcaf-0558aa31b953" providerId="AD" clId="Web-{CBEBD7F7-4797-A21F-1379-3621E46C7A80}" dt="2020-08-19T15:30:54.595" v="17" actId="20577"/>
          <ac:spMkLst>
            <pc:docMk/>
            <pc:sldMk cId="1199595520" sldId="281"/>
            <ac:spMk id="2" creationId="{115F6695-F811-427F-B795-D0ED2A91E121}"/>
          </ac:spMkLst>
        </pc:spChg>
      </pc:sldChg>
      <pc:sldChg chg="modSp">
        <pc:chgData name="Peter Doyle" userId="S::p.doyle@uwtsd.ac.uk::9eb13c6d-8f51-46c9-bcaf-0558aa31b953" providerId="AD" clId="Web-{CBEBD7F7-4797-A21F-1379-3621E46C7A80}" dt="2020-08-19T15:30:44.111" v="16" actId="20577"/>
        <pc:sldMkLst>
          <pc:docMk/>
          <pc:sldMk cId="392728241" sldId="282"/>
        </pc:sldMkLst>
        <pc:spChg chg="mod">
          <ac:chgData name="Peter Doyle" userId="S::p.doyle@uwtsd.ac.uk::9eb13c6d-8f51-46c9-bcaf-0558aa31b953" providerId="AD" clId="Web-{CBEBD7F7-4797-A21F-1379-3621E46C7A80}" dt="2020-08-19T15:30:44.111" v="16" actId="20577"/>
          <ac:spMkLst>
            <pc:docMk/>
            <pc:sldMk cId="392728241" sldId="282"/>
            <ac:spMk id="2" creationId="{752AB992-2506-445B-90A3-57B0C259EBF1}"/>
          </ac:spMkLst>
        </pc:spChg>
      </pc:sldChg>
      <pc:sldChg chg="modSp">
        <pc:chgData name="Peter Doyle" userId="S::p.doyle@uwtsd.ac.uk::9eb13c6d-8f51-46c9-bcaf-0558aa31b953" providerId="AD" clId="Web-{CBEBD7F7-4797-A21F-1379-3621E46C7A80}" dt="2020-08-19T15:30:33.970" v="15" actId="20577"/>
        <pc:sldMkLst>
          <pc:docMk/>
          <pc:sldMk cId="1825098229" sldId="283"/>
        </pc:sldMkLst>
        <pc:spChg chg="mod">
          <ac:chgData name="Peter Doyle" userId="S::p.doyle@uwtsd.ac.uk::9eb13c6d-8f51-46c9-bcaf-0558aa31b953" providerId="AD" clId="Web-{CBEBD7F7-4797-A21F-1379-3621E46C7A80}" dt="2020-08-19T15:30:33.970" v="15" actId="20577"/>
          <ac:spMkLst>
            <pc:docMk/>
            <pc:sldMk cId="1825098229" sldId="283"/>
            <ac:spMk id="2" creationId="{A4E9056D-757F-473B-8D78-DEE285447287}"/>
          </ac:spMkLst>
        </pc:spChg>
      </pc:sldChg>
      <pc:sldChg chg="modSp">
        <pc:chgData name="Peter Doyle" userId="S::p.doyle@uwtsd.ac.uk::9eb13c6d-8f51-46c9-bcaf-0558aa31b953" providerId="AD" clId="Web-{CBEBD7F7-4797-A21F-1379-3621E46C7A80}" dt="2020-08-19T15:30:25.876" v="12" actId="20577"/>
        <pc:sldMkLst>
          <pc:docMk/>
          <pc:sldMk cId="324939685" sldId="284"/>
        </pc:sldMkLst>
        <pc:spChg chg="mod">
          <ac:chgData name="Peter Doyle" userId="S::p.doyle@uwtsd.ac.uk::9eb13c6d-8f51-46c9-bcaf-0558aa31b953" providerId="AD" clId="Web-{CBEBD7F7-4797-A21F-1379-3621E46C7A80}" dt="2020-08-19T15:30:25.876" v="12" actId="20577"/>
          <ac:spMkLst>
            <pc:docMk/>
            <pc:sldMk cId="324939685" sldId="284"/>
            <ac:spMk id="2" creationId="{6F76EBF0-B624-49C3-89DE-DA6579E88243}"/>
          </ac:spMkLst>
        </pc:spChg>
      </pc:sldChg>
      <pc:sldChg chg="modSp">
        <pc:chgData name="Peter Doyle" userId="S::p.doyle@uwtsd.ac.uk::9eb13c6d-8f51-46c9-bcaf-0558aa31b953" providerId="AD" clId="Web-{CBEBD7F7-4797-A21F-1379-3621E46C7A80}" dt="2020-08-19T15:30:13.657" v="11" actId="1076"/>
        <pc:sldMkLst>
          <pc:docMk/>
          <pc:sldMk cId="4034773296" sldId="287"/>
        </pc:sldMkLst>
        <pc:spChg chg="mod">
          <ac:chgData name="Peter Doyle" userId="S::p.doyle@uwtsd.ac.uk::9eb13c6d-8f51-46c9-bcaf-0558aa31b953" providerId="AD" clId="Web-{CBEBD7F7-4797-A21F-1379-3621E46C7A80}" dt="2020-08-19T15:30:13.657" v="11" actId="1076"/>
          <ac:spMkLst>
            <pc:docMk/>
            <pc:sldMk cId="4034773296" sldId="287"/>
            <ac:spMk id="3" creationId="{C9867AD8-F35A-4AE5-AF2B-E1EB57232667}"/>
          </ac:spMkLst>
        </pc:spChg>
      </pc:sldChg>
      <pc:sldChg chg="modSp">
        <pc:chgData name="Peter Doyle" userId="S::p.doyle@uwtsd.ac.uk::9eb13c6d-8f51-46c9-bcaf-0558aa31b953" providerId="AD" clId="Web-{CBEBD7F7-4797-A21F-1379-3621E46C7A80}" dt="2020-08-19T15:29:50.578" v="9" actId="20577"/>
        <pc:sldMkLst>
          <pc:docMk/>
          <pc:sldMk cId="2089606344" sldId="291"/>
        </pc:sldMkLst>
        <pc:spChg chg="mod">
          <ac:chgData name="Peter Doyle" userId="S::p.doyle@uwtsd.ac.uk::9eb13c6d-8f51-46c9-bcaf-0558aa31b953" providerId="AD" clId="Web-{CBEBD7F7-4797-A21F-1379-3621E46C7A80}" dt="2020-08-19T15:29:50.578" v="9" actId="20577"/>
          <ac:spMkLst>
            <pc:docMk/>
            <pc:sldMk cId="2089606344" sldId="291"/>
            <ac:spMk id="3" creationId="{A9328053-29D3-4DFE-ABB1-FAAF71527F8B}"/>
          </ac:spMkLst>
        </pc:spChg>
      </pc:sldChg>
      <pc:sldChg chg="del">
        <pc:chgData name="Peter Doyle" userId="S::p.doyle@uwtsd.ac.uk::9eb13c6d-8f51-46c9-bcaf-0558aa31b953" providerId="AD" clId="Web-{CBEBD7F7-4797-A21F-1379-3621E46C7A80}" dt="2020-08-19T15:29:13.030" v="0"/>
        <pc:sldMkLst>
          <pc:docMk/>
          <pc:sldMk cId="2170955389" sldId="298"/>
        </pc:sldMkLst>
      </pc:sldChg>
      <pc:sldChg chg="addSp delSp modSp">
        <pc:chgData name="Peter Doyle" userId="S::p.doyle@uwtsd.ac.uk::9eb13c6d-8f51-46c9-bcaf-0558aa31b953" providerId="AD" clId="Web-{CBEBD7F7-4797-A21F-1379-3621E46C7A80}" dt="2020-08-19T15:31:37.581" v="19"/>
        <pc:sldMkLst>
          <pc:docMk/>
          <pc:sldMk cId="3352700544" sldId="301"/>
        </pc:sldMkLst>
        <pc:spChg chg="mod">
          <ac:chgData name="Peter Doyle" userId="S::p.doyle@uwtsd.ac.uk::9eb13c6d-8f51-46c9-bcaf-0558aa31b953" providerId="AD" clId="Web-{CBEBD7F7-4797-A21F-1379-3621E46C7A80}" dt="2020-08-19T15:31:37.581" v="19"/>
          <ac:spMkLst>
            <pc:docMk/>
            <pc:sldMk cId="3352700544" sldId="301"/>
            <ac:spMk id="2" creationId="{00000000-0000-0000-0000-000000000000}"/>
          </ac:spMkLst>
        </pc:spChg>
        <pc:spChg chg="mod">
          <ac:chgData name="Peter Doyle" userId="S::p.doyle@uwtsd.ac.uk::9eb13c6d-8f51-46c9-bcaf-0558aa31b953" providerId="AD" clId="Web-{CBEBD7F7-4797-A21F-1379-3621E46C7A80}" dt="2020-08-19T15:31:37.581" v="19"/>
          <ac:spMkLst>
            <pc:docMk/>
            <pc:sldMk cId="3352700544" sldId="301"/>
            <ac:spMk id="3" creationId="{00000000-0000-0000-0000-000000000000}"/>
          </ac:spMkLst>
        </pc:spChg>
        <pc:spChg chg="del">
          <ac:chgData name="Peter Doyle" userId="S::p.doyle@uwtsd.ac.uk::9eb13c6d-8f51-46c9-bcaf-0558aa31b953" providerId="AD" clId="Web-{CBEBD7F7-4797-A21F-1379-3621E46C7A80}" dt="2020-08-19T15:31:37.581" v="19"/>
          <ac:spMkLst>
            <pc:docMk/>
            <pc:sldMk cId="3352700544" sldId="301"/>
            <ac:spMk id="17" creationId="{1EADCAF8-8823-4E89-8612-21029831A4B2}"/>
          </ac:spMkLst>
        </pc:spChg>
        <pc:spChg chg="del">
          <ac:chgData name="Peter Doyle" userId="S::p.doyle@uwtsd.ac.uk::9eb13c6d-8f51-46c9-bcaf-0558aa31b953" providerId="AD" clId="Web-{CBEBD7F7-4797-A21F-1379-3621E46C7A80}" dt="2020-08-19T15:31:37.581" v="19"/>
          <ac:spMkLst>
            <pc:docMk/>
            <pc:sldMk cId="3352700544" sldId="301"/>
            <ac:spMk id="19" creationId="{28CA07B2-0819-4B62-9425-7A52BBDD7070}"/>
          </ac:spMkLst>
        </pc:spChg>
        <pc:spChg chg="add">
          <ac:chgData name="Peter Doyle" userId="S::p.doyle@uwtsd.ac.uk::9eb13c6d-8f51-46c9-bcaf-0558aa31b953" providerId="AD" clId="Web-{CBEBD7F7-4797-A21F-1379-3621E46C7A80}" dt="2020-08-19T15:31:37.581" v="19"/>
          <ac:spMkLst>
            <pc:docMk/>
            <pc:sldMk cId="3352700544" sldId="301"/>
            <ac:spMk id="37" creationId="{74751229-0244-4FBB-BED1-407467F4C951}"/>
          </ac:spMkLst>
        </pc:spChg>
        <pc:grpChg chg="del">
          <ac:chgData name="Peter Doyle" userId="S::p.doyle@uwtsd.ac.uk::9eb13c6d-8f51-46c9-bcaf-0558aa31b953" providerId="AD" clId="Web-{CBEBD7F7-4797-A21F-1379-3621E46C7A80}" dt="2020-08-19T15:31:37.581" v="19"/>
          <ac:grpSpMkLst>
            <pc:docMk/>
            <pc:sldMk cId="3352700544" sldId="301"/>
            <ac:grpSpMk id="21" creationId="{DA02BEE4-A5D4-40AF-882D-49D34B086FFF}"/>
          </ac:grpSpMkLst>
        </pc:grpChg>
        <pc:picChg chg="add">
          <ac:chgData name="Peter Doyle" userId="S::p.doyle@uwtsd.ac.uk::9eb13c6d-8f51-46c9-bcaf-0558aa31b953" providerId="AD" clId="Web-{CBEBD7F7-4797-A21F-1379-3621E46C7A80}" dt="2020-08-19T15:31:37.581" v="19"/>
          <ac:picMkLst>
            <pc:docMk/>
            <pc:sldMk cId="3352700544" sldId="301"/>
            <ac:picMk id="32" creationId="{8894274A-7411-4EC4-8F14-EEAB55A09477}"/>
          </ac:picMkLst>
        </pc:picChg>
        <pc:picChg chg="add">
          <ac:chgData name="Peter Doyle" userId="S::p.doyle@uwtsd.ac.uk::9eb13c6d-8f51-46c9-bcaf-0558aa31b953" providerId="AD" clId="Web-{CBEBD7F7-4797-A21F-1379-3621E46C7A80}" dt="2020-08-19T15:31:37.581" v="19"/>
          <ac:picMkLst>
            <pc:docMk/>
            <pc:sldMk cId="3352700544" sldId="301"/>
            <ac:picMk id="34" creationId="{A2604139-A2C4-4C5F-A669-90C1EAB437BF}"/>
          </ac:picMkLst>
        </pc:picChg>
      </pc:sldChg>
    </pc:docChg>
  </pc:docChgLst>
  <pc:docChgLst>
    <pc:chgData name="Peter Doyle" userId="S::p.doyle@uwtsd.ac.uk::9eb13c6d-8f51-46c9-bcaf-0558aa31b953" providerId="AD" clId="Web-{285E73CD-2528-B4D5-6B4F-D0431BC097BF}"/>
    <pc:docChg chg="addSld modSld">
      <pc:chgData name="Peter Doyle" userId="S::p.doyle@uwtsd.ac.uk::9eb13c6d-8f51-46c9-bcaf-0558aa31b953" providerId="AD" clId="Web-{285E73CD-2528-B4D5-6B4F-D0431BC097BF}" dt="2020-08-19T15:44:52.636" v="83" actId="20577"/>
      <pc:docMkLst>
        <pc:docMk/>
      </pc:docMkLst>
      <pc:sldChg chg="modSp">
        <pc:chgData name="Peter Doyle" userId="S::p.doyle@uwtsd.ac.uk::9eb13c6d-8f51-46c9-bcaf-0558aa31b953" providerId="AD" clId="Web-{285E73CD-2528-B4D5-6B4F-D0431BC097BF}" dt="2020-08-19T15:43:08.698" v="47" actId="20577"/>
        <pc:sldMkLst>
          <pc:docMk/>
          <pc:sldMk cId="3038545851" sldId="265"/>
        </pc:sldMkLst>
        <pc:spChg chg="mod">
          <ac:chgData name="Peter Doyle" userId="S::p.doyle@uwtsd.ac.uk::9eb13c6d-8f51-46c9-bcaf-0558aa31b953" providerId="AD" clId="Web-{285E73CD-2528-B4D5-6B4F-D0431BC097BF}" dt="2020-08-19T15:43:08.698" v="47" actId="20577"/>
          <ac:spMkLst>
            <pc:docMk/>
            <pc:sldMk cId="3038545851" sldId="265"/>
            <ac:spMk id="3" creationId="{00000000-0000-0000-0000-000000000000}"/>
          </ac:spMkLst>
        </pc:spChg>
      </pc:sldChg>
      <pc:sldChg chg="modSp">
        <pc:chgData name="Peter Doyle" userId="S::p.doyle@uwtsd.ac.uk::9eb13c6d-8f51-46c9-bcaf-0558aa31b953" providerId="AD" clId="Web-{285E73CD-2528-B4D5-6B4F-D0431BC097BF}" dt="2020-08-19T15:43:34.589" v="58" actId="20577"/>
        <pc:sldMkLst>
          <pc:docMk/>
          <pc:sldMk cId="2029010462" sldId="267"/>
        </pc:sldMkLst>
        <pc:spChg chg="mod">
          <ac:chgData name="Peter Doyle" userId="S::p.doyle@uwtsd.ac.uk::9eb13c6d-8f51-46c9-bcaf-0558aa31b953" providerId="AD" clId="Web-{285E73CD-2528-B4D5-6B4F-D0431BC097BF}" dt="2020-08-19T15:43:34.589" v="58" actId="20577"/>
          <ac:spMkLst>
            <pc:docMk/>
            <pc:sldMk cId="2029010462" sldId="267"/>
            <ac:spMk id="3" creationId="{00000000-0000-0000-0000-000000000000}"/>
          </ac:spMkLst>
        </pc:spChg>
      </pc:sldChg>
      <pc:sldChg chg="modSp">
        <pc:chgData name="Peter Doyle" userId="S::p.doyle@uwtsd.ac.uk::9eb13c6d-8f51-46c9-bcaf-0558aa31b953" providerId="AD" clId="Web-{285E73CD-2528-B4D5-6B4F-D0431BC097BF}" dt="2020-08-19T15:44:07.433" v="69" actId="20577"/>
        <pc:sldMkLst>
          <pc:docMk/>
          <pc:sldMk cId="621252434" sldId="269"/>
        </pc:sldMkLst>
        <pc:spChg chg="mod">
          <ac:chgData name="Peter Doyle" userId="S::p.doyle@uwtsd.ac.uk::9eb13c6d-8f51-46c9-bcaf-0558aa31b953" providerId="AD" clId="Web-{285E73CD-2528-B4D5-6B4F-D0431BC097BF}" dt="2020-08-19T15:44:07.433" v="69" actId="20577"/>
          <ac:spMkLst>
            <pc:docMk/>
            <pc:sldMk cId="621252434" sldId="269"/>
            <ac:spMk id="3" creationId="{00000000-0000-0000-0000-000000000000}"/>
          </ac:spMkLst>
        </pc:spChg>
      </pc:sldChg>
      <pc:sldChg chg="modSp">
        <pc:chgData name="Peter Doyle" userId="S::p.doyle@uwtsd.ac.uk::9eb13c6d-8f51-46c9-bcaf-0558aa31b953" providerId="AD" clId="Web-{285E73CD-2528-B4D5-6B4F-D0431BC097BF}" dt="2020-08-19T15:44:51.323" v="81" actId="20577"/>
        <pc:sldMkLst>
          <pc:docMk/>
          <pc:sldMk cId="708613460" sldId="277"/>
        </pc:sldMkLst>
        <pc:spChg chg="mod">
          <ac:chgData name="Peter Doyle" userId="S::p.doyle@uwtsd.ac.uk::9eb13c6d-8f51-46c9-bcaf-0558aa31b953" providerId="AD" clId="Web-{285E73CD-2528-B4D5-6B4F-D0431BC097BF}" dt="2020-08-19T15:44:51.323" v="81" actId="20577"/>
          <ac:spMkLst>
            <pc:docMk/>
            <pc:sldMk cId="708613460" sldId="277"/>
            <ac:spMk id="6" creationId="{00000000-0000-0000-0000-000000000000}"/>
          </ac:spMkLst>
        </pc:spChg>
        <pc:graphicFrameChg chg="mod modGraphic">
          <ac:chgData name="Peter Doyle" userId="S::p.doyle@uwtsd.ac.uk::9eb13c6d-8f51-46c9-bcaf-0558aa31b953" providerId="AD" clId="Web-{285E73CD-2528-B4D5-6B4F-D0431BC097BF}" dt="2020-08-19T15:44:19.854" v="77"/>
          <ac:graphicFrameMkLst>
            <pc:docMk/>
            <pc:sldMk cId="708613460" sldId="277"/>
            <ac:graphicFrameMk id="4" creationId="{00000000-0000-0000-0000-000000000000}"/>
          </ac:graphicFrameMkLst>
        </pc:graphicFrameChg>
      </pc:sldChg>
      <pc:sldChg chg="modSp new">
        <pc:chgData name="Peter Doyle" userId="S::p.doyle@uwtsd.ac.uk::9eb13c6d-8f51-46c9-bcaf-0558aa31b953" providerId="AD" clId="Web-{285E73CD-2528-B4D5-6B4F-D0431BC097BF}" dt="2020-08-19T15:42:33.182" v="38" actId="20577"/>
        <pc:sldMkLst>
          <pc:docMk/>
          <pc:sldMk cId="2902607289" sldId="304"/>
        </pc:sldMkLst>
        <pc:spChg chg="mod">
          <ac:chgData name="Peter Doyle" userId="S::p.doyle@uwtsd.ac.uk::9eb13c6d-8f51-46c9-bcaf-0558aa31b953" providerId="AD" clId="Web-{285E73CD-2528-B4D5-6B4F-D0431BC097BF}" dt="2020-08-19T15:40:22.025" v="27" actId="20577"/>
          <ac:spMkLst>
            <pc:docMk/>
            <pc:sldMk cId="2902607289" sldId="304"/>
            <ac:spMk id="2" creationId="{D6146A0D-148C-4FB0-B155-E5BBB8DD0238}"/>
          </ac:spMkLst>
        </pc:spChg>
        <pc:spChg chg="mod">
          <ac:chgData name="Peter Doyle" userId="S::p.doyle@uwtsd.ac.uk::9eb13c6d-8f51-46c9-bcaf-0558aa31b953" providerId="AD" clId="Web-{285E73CD-2528-B4D5-6B4F-D0431BC097BF}" dt="2020-08-19T15:42:33.182" v="38" actId="20577"/>
          <ac:spMkLst>
            <pc:docMk/>
            <pc:sldMk cId="2902607289" sldId="304"/>
            <ac:spMk id="3" creationId="{C19ED898-8AE8-4BDE-B6D9-2134AFB8468D}"/>
          </ac:spMkLst>
        </pc:spChg>
      </pc:sldChg>
    </pc:docChg>
  </pc:docChgLst>
  <pc:docChgLst>
    <pc:chgData name="Peter Doyle" userId="S::p.doyle@uwtsd.ac.uk::9eb13c6d-8f51-46c9-bcaf-0558aa31b953" providerId="AD" clId="Web-{42425329-3516-97E2-C816-AE3C1B37EB9F}"/>
    <pc:docChg chg="delSld modSld">
      <pc:chgData name="Peter Doyle" userId="S::p.doyle@uwtsd.ac.uk::9eb13c6d-8f51-46c9-bcaf-0558aa31b953" providerId="AD" clId="Web-{42425329-3516-97E2-C816-AE3C1B37EB9F}" dt="2019-10-18T12:31:48.793" v="218" actId="20577"/>
      <pc:docMkLst>
        <pc:docMk/>
      </pc:docMkLst>
      <pc:sldChg chg="addSp modSp mod setBg">
        <pc:chgData name="Peter Doyle" userId="S::p.doyle@uwtsd.ac.uk::9eb13c6d-8f51-46c9-bcaf-0558aa31b953" providerId="AD" clId="Web-{42425329-3516-97E2-C816-AE3C1B37EB9F}" dt="2019-10-18T12:31:48.793" v="217" actId="20577"/>
        <pc:sldMkLst>
          <pc:docMk/>
          <pc:sldMk cId="2798752328" sldId="256"/>
        </pc:sldMkLst>
        <pc:spChg chg="mod">
          <ac:chgData name="Peter Doyle" userId="S::p.doyle@uwtsd.ac.uk::9eb13c6d-8f51-46c9-bcaf-0558aa31b953" providerId="AD" clId="Web-{42425329-3516-97E2-C816-AE3C1B37EB9F}" dt="2019-10-18T12:31:48.793" v="217" actId="20577"/>
          <ac:spMkLst>
            <pc:docMk/>
            <pc:sldMk cId="2798752328" sldId="256"/>
            <ac:spMk id="2" creationId="{00000000-0000-0000-0000-000000000000}"/>
          </ac:spMkLst>
        </pc:spChg>
        <pc:spChg chg="mod">
          <ac:chgData name="Peter Doyle" userId="S::p.doyle@uwtsd.ac.uk::9eb13c6d-8f51-46c9-bcaf-0558aa31b953" providerId="AD" clId="Web-{42425329-3516-97E2-C816-AE3C1B37EB9F}" dt="2019-10-18T12:30:58.230" v="168"/>
          <ac:spMkLst>
            <pc:docMk/>
            <pc:sldMk cId="2798752328" sldId="256"/>
            <ac:spMk id="3" creationId="{00000000-0000-0000-0000-000000000000}"/>
          </ac:spMkLst>
        </pc:spChg>
        <pc:spChg chg="add">
          <ac:chgData name="Peter Doyle" userId="S::p.doyle@uwtsd.ac.uk::9eb13c6d-8f51-46c9-bcaf-0558aa31b953" providerId="AD" clId="Web-{42425329-3516-97E2-C816-AE3C1B37EB9F}" dt="2019-10-18T12:30:58.230" v="168"/>
          <ac:spMkLst>
            <pc:docMk/>
            <pc:sldMk cId="2798752328" sldId="256"/>
            <ac:spMk id="8" creationId="{3B854194-185D-494D-905C-7C7CB2E30F6E}"/>
          </ac:spMkLst>
        </pc:spChg>
        <pc:spChg chg="add">
          <ac:chgData name="Peter Doyle" userId="S::p.doyle@uwtsd.ac.uk::9eb13c6d-8f51-46c9-bcaf-0558aa31b953" providerId="AD" clId="Web-{42425329-3516-97E2-C816-AE3C1B37EB9F}" dt="2019-10-18T12:30:58.230" v="168"/>
          <ac:spMkLst>
            <pc:docMk/>
            <pc:sldMk cId="2798752328" sldId="256"/>
            <ac:spMk id="10" creationId="{B4F5FA0D-0104-4987-8241-EFF7C85B88DE}"/>
          </ac:spMkLst>
        </pc:spChg>
        <pc:picChg chg="add">
          <ac:chgData name="Peter Doyle" userId="S::p.doyle@uwtsd.ac.uk::9eb13c6d-8f51-46c9-bcaf-0558aa31b953" providerId="AD" clId="Web-{42425329-3516-97E2-C816-AE3C1B37EB9F}" dt="2019-10-18T12:30:58.230" v="168"/>
          <ac:picMkLst>
            <pc:docMk/>
            <pc:sldMk cId="2798752328" sldId="256"/>
            <ac:picMk id="12" creationId="{2897127E-6CEF-446C-BE87-93B7C46E49D1}"/>
          </ac:picMkLst>
        </pc:picChg>
      </pc:sldChg>
      <pc:sldChg chg="modSp">
        <pc:chgData name="Peter Doyle" userId="S::p.doyle@uwtsd.ac.uk::9eb13c6d-8f51-46c9-bcaf-0558aa31b953" providerId="AD" clId="Web-{42425329-3516-97E2-C816-AE3C1B37EB9F}" dt="2019-10-18T12:30:39.230" v="160" actId="20577"/>
        <pc:sldMkLst>
          <pc:docMk/>
          <pc:sldMk cId="2976749316" sldId="258"/>
        </pc:sldMkLst>
        <pc:spChg chg="mod">
          <ac:chgData name="Peter Doyle" userId="S::p.doyle@uwtsd.ac.uk::9eb13c6d-8f51-46c9-bcaf-0558aa31b953" providerId="AD" clId="Web-{42425329-3516-97E2-C816-AE3C1B37EB9F}" dt="2019-10-18T12:30:39.230" v="160" actId="20577"/>
          <ac:spMkLst>
            <pc:docMk/>
            <pc:sldMk cId="2976749316" sldId="258"/>
            <ac:spMk id="3" creationId="{00000000-0000-0000-0000-000000000000}"/>
          </ac:spMkLst>
        </pc:spChg>
      </pc:sldChg>
      <pc:sldChg chg="modSp">
        <pc:chgData name="Peter Doyle" userId="S::p.doyle@uwtsd.ac.uk::9eb13c6d-8f51-46c9-bcaf-0558aa31b953" providerId="AD" clId="Web-{42425329-3516-97E2-C816-AE3C1B37EB9F}" dt="2019-10-18T12:30:13.152" v="144" actId="20577"/>
        <pc:sldMkLst>
          <pc:docMk/>
          <pc:sldMk cId="2476051139" sldId="261"/>
        </pc:sldMkLst>
        <pc:spChg chg="mod">
          <ac:chgData name="Peter Doyle" userId="S::p.doyle@uwtsd.ac.uk::9eb13c6d-8f51-46c9-bcaf-0558aa31b953" providerId="AD" clId="Web-{42425329-3516-97E2-C816-AE3C1B37EB9F}" dt="2019-10-18T12:30:13.152" v="144" actId="20577"/>
          <ac:spMkLst>
            <pc:docMk/>
            <pc:sldMk cId="2476051139" sldId="261"/>
            <ac:spMk id="3" creationId="{00000000-0000-0000-0000-000000000000}"/>
          </ac:spMkLst>
        </pc:spChg>
      </pc:sldChg>
      <pc:sldChg chg="modSp">
        <pc:chgData name="Peter Doyle" userId="S::p.doyle@uwtsd.ac.uk::9eb13c6d-8f51-46c9-bcaf-0558aa31b953" providerId="AD" clId="Web-{42425329-3516-97E2-C816-AE3C1B37EB9F}" dt="2019-10-18T12:30:07.214" v="139" actId="20577"/>
        <pc:sldMkLst>
          <pc:docMk/>
          <pc:sldMk cId="2526846376" sldId="262"/>
        </pc:sldMkLst>
        <pc:spChg chg="mod">
          <ac:chgData name="Peter Doyle" userId="S::p.doyle@uwtsd.ac.uk::9eb13c6d-8f51-46c9-bcaf-0558aa31b953" providerId="AD" clId="Web-{42425329-3516-97E2-C816-AE3C1B37EB9F}" dt="2019-10-18T12:30:07.214" v="139" actId="20577"/>
          <ac:spMkLst>
            <pc:docMk/>
            <pc:sldMk cId="2526846376" sldId="262"/>
            <ac:spMk id="3" creationId="{00000000-0000-0000-0000-000000000000}"/>
          </ac:spMkLst>
        </pc:spChg>
      </pc:sldChg>
      <pc:sldChg chg="modSp">
        <pc:chgData name="Peter Doyle" userId="S::p.doyle@uwtsd.ac.uk::9eb13c6d-8f51-46c9-bcaf-0558aa31b953" providerId="AD" clId="Web-{42425329-3516-97E2-C816-AE3C1B37EB9F}" dt="2019-10-18T12:30:01.917" v="136" actId="20577"/>
        <pc:sldMkLst>
          <pc:docMk/>
          <pc:sldMk cId="220282935" sldId="263"/>
        </pc:sldMkLst>
        <pc:spChg chg="mod">
          <ac:chgData name="Peter Doyle" userId="S::p.doyle@uwtsd.ac.uk::9eb13c6d-8f51-46c9-bcaf-0558aa31b953" providerId="AD" clId="Web-{42425329-3516-97E2-C816-AE3C1B37EB9F}" dt="2019-10-18T12:30:01.917" v="136" actId="20577"/>
          <ac:spMkLst>
            <pc:docMk/>
            <pc:sldMk cId="220282935" sldId="263"/>
            <ac:spMk id="3" creationId="{00000000-0000-0000-0000-000000000000}"/>
          </ac:spMkLst>
        </pc:spChg>
      </pc:sldChg>
      <pc:sldChg chg="modSp">
        <pc:chgData name="Peter Doyle" userId="S::p.doyle@uwtsd.ac.uk::9eb13c6d-8f51-46c9-bcaf-0558aa31b953" providerId="AD" clId="Web-{42425329-3516-97E2-C816-AE3C1B37EB9F}" dt="2019-10-18T12:29:18.136" v="133" actId="20577"/>
        <pc:sldMkLst>
          <pc:docMk/>
          <pc:sldMk cId="3038545851" sldId="265"/>
        </pc:sldMkLst>
        <pc:spChg chg="mod">
          <ac:chgData name="Peter Doyle" userId="S::p.doyle@uwtsd.ac.uk::9eb13c6d-8f51-46c9-bcaf-0558aa31b953" providerId="AD" clId="Web-{42425329-3516-97E2-C816-AE3C1B37EB9F}" dt="2019-10-18T12:29:18.136" v="133" actId="20577"/>
          <ac:spMkLst>
            <pc:docMk/>
            <pc:sldMk cId="3038545851" sldId="265"/>
            <ac:spMk id="3" creationId="{00000000-0000-0000-0000-000000000000}"/>
          </ac:spMkLst>
        </pc:spChg>
      </pc:sldChg>
      <pc:sldChg chg="modSp del">
        <pc:chgData name="Peter Doyle" userId="S::p.doyle@uwtsd.ac.uk::9eb13c6d-8f51-46c9-bcaf-0558aa31b953" providerId="AD" clId="Web-{42425329-3516-97E2-C816-AE3C1B37EB9F}" dt="2019-10-18T12:29:37.167" v="135"/>
        <pc:sldMkLst>
          <pc:docMk/>
          <pc:sldMk cId="3972626817" sldId="266"/>
        </pc:sldMkLst>
        <pc:spChg chg="mod">
          <ac:chgData name="Peter Doyle" userId="S::p.doyle@uwtsd.ac.uk::9eb13c6d-8f51-46c9-bcaf-0558aa31b953" providerId="AD" clId="Web-{42425329-3516-97E2-C816-AE3C1B37EB9F}" dt="2019-10-18T12:28:19.057" v="110" actId="20577"/>
          <ac:spMkLst>
            <pc:docMk/>
            <pc:sldMk cId="3972626817" sldId="266"/>
            <ac:spMk id="3" creationId="{00000000-0000-0000-0000-000000000000}"/>
          </ac:spMkLst>
        </pc:spChg>
      </pc:sldChg>
      <pc:sldChg chg="modSp">
        <pc:chgData name="Peter Doyle" userId="S::p.doyle@uwtsd.ac.uk::9eb13c6d-8f51-46c9-bcaf-0558aa31b953" providerId="AD" clId="Web-{42425329-3516-97E2-C816-AE3C1B37EB9F}" dt="2019-10-18T12:27:34.792" v="86" actId="20577"/>
        <pc:sldMkLst>
          <pc:docMk/>
          <pc:sldMk cId="2029010462" sldId="267"/>
        </pc:sldMkLst>
        <pc:spChg chg="mod">
          <ac:chgData name="Peter Doyle" userId="S::p.doyle@uwtsd.ac.uk::9eb13c6d-8f51-46c9-bcaf-0558aa31b953" providerId="AD" clId="Web-{42425329-3516-97E2-C816-AE3C1B37EB9F}" dt="2019-10-18T12:27:34.792" v="86" actId="20577"/>
          <ac:spMkLst>
            <pc:docMk/>
            <pc:sldMk cId="2029010462" sldId="267"/>
            <ac:spMk id="3" creationId="{00000000-0000-0000-0000-000000000000}"/>
          </ac:spMkLst>
        </pc:spChg>
      </pc:sldChg>
      <pc:sldChg chg="del">
        <pc:chgData name="Peter Doyle" userId="S::p.doyle@uwtsd.ac.uk::9eb13c6d-8f51-46c9-bcaf-0558aa31b953" providerId="AD" clId="Web-{42425329-3516-97E2-C816-AE3C1B37EB9F}" dt="2019-10-18T12:27:17.792" v="67"/>
        <pc:sldMkLst>
          <pc:docMk/>
          <pc:sldMk cId="1950100934" sldId="268"/>
        </pc:sldMkLst>
      </pc:sldChg>
      <pc:sldChg chg="modSp">
        <pc:chgData name="Peter Doyle" userId="S::p.doyle@uwtsd.ac.uk::9eb13c6d-8f51-46c9-bcaf-0558aa31b953" providerId="AD" clId="Web-{42425329-3516-97E2-C816-AE3C1B37EB9F}" dt="2019-10-18T12:28:03.057" v="109" actId="14100"/>
        <pc:sldMkLst>
          <pc:docMk/>
          <pc:sldMk cId="621252434" sldId="269"/>
        </pc:sldMkLst>
        <pc:spChg chg="mod">
          <ac:chgData name="Peter Doyle" userId="S::p.doyle@uwtsd.ac.uk::9eb13c6d-8f51-46c9-bcaf-0558aa31b953" providerId="AD" clId="Web-{42425329-3516-97E2-C816-AE3C1B37EB9F}" dt="2019-10-18T12:28:03.057" v="109" actId="14100"/>
          <ac:spMkLst>
            <pc:docMk/>
            <pc:sldMk cId="621252434" sldId="269"/>
            <ac:spMk id="2" creationId="{00000000-0000-0000-0000-000000000000}"/>
          </ac:spMkLst>
        </pc:spChg>
        <pc:spChg chg="mod">
          <ac:chgData name="Peter Doyle" userId="S::p.doyle@uwtsd.ac.uk::9eb13c6d-8f51-46c9-bcaf-0558aa31b953" providerId="AD" clId="Web-{42425329-3516-97E2-C816-AE3C1B37EB9F}" dt="2019-10-18T12:27:51.089" v="106" actId="20577"/>
          <ac:spMkLst>
            <pc:docMk/>
            <pc:sldMk cId="621252434" sldId="269"/>
            <ac:spMk id="3" creationId="{00000000-0000-0000-0000-000000000000}"/>
          </ac:spMkLst>
        </pc:spChg>
      </pc:sldChg>
      <pc:sldChg chg="del">
        <pc:chgData name="Peter Doyle" userId="S::p.doyle@uwtsd.ac.uk::9eb13c6d-8f51-46c9-bcaf-0558aa31b953" providerId="AD" clId="Web-{42425329-3516-97E2-C816-AE3C1B37EB9F}" dt="2019-10-18T12:26:51.260" v="58"/>
        <pc:sldMkLst>
          <pc:docMk/>
          <pc:sldMk cId="733660348" sldId="270"/>
        </pc:sldMkLst>
      </pc:sldChg>
      <pc:sldChg chg="modSp">
        <pc:chgData name="Peter Doyle" userId="S::p.doyle@uwtsd.ac.uk::9eb13c6d-8f51-46c9-bcaf-0558aa31b953" providerId="AD" clId="Web-{42425329-3516-97E2-C816-AE3C1B37EB9F}" dt="2019-10-18T12:30:43.339" v="166" actId="20577"/>
        <pc:sldMkLst>
          <pc:docMk/>
          <pc:sldMk cId="872217353" sldId="272"/>
        </pc:sldMkLst>
        <pc:spChg chg="mod">
          <ac:chgData name="Peter Doyle" userId="S::p.doyle@uwtsd.ac.uk::9eb13c6d-8f51-46c9-bcaf-0558aa31b953" providerId="AD" clId="Web-{42425329-3516-97E2-C816-AE3C1B37EB9F}" dt="2019-10-18T12:30:43.339" v="166" actId="20577"/>
          <ac:spMkLst>
            <pc:docMk/>
            <pc:sldMk cId="872217353" sldId="272"/>
            <ac:spMk id="3" creationId="{00000000-0000-0000-0000-000000000000}"/>
          </ac:spMkLst>
        </pc:spChg>
      </pc:sldChg>
      <pc:sldChg chg="modSp">
        <pc:chgData name="Peter Doyle" userId="S::p.doyle@uwtsd.ac.uk::9eb13c6d-8f51-46c9-bcaf-0558aa31b953" providerId="AD" clId="Web-{42425329-3516-97E2-C816-AE3C1B37EB9F}" dt="2019-10-18T12:30:24.167" v="154" actId="20577"/>
        <pc:sldMkLst>
          <pc:docMk/>
          <pc:sldMk cId="1090386035" sldId="275"/>
        </pc:sldMkLst>
        <pc:spChg chg="mod">
          <ac:chgData name="Peter Doyle" userId="S::p.doyle@uwtsd.ac.uk::9eb13c6d-8f51-46c9-bcaf-0558aa31b953" providerId="AD" clId="Web-{42425329-3516-97E2-C816-AE3C1B37EB9F}" dt="2019-10-18T12:30:24.167" v="154" actId="20577"/>
          <ac:spMkLst>
            <pc:docMk/>
            <pc:sldMk cId="1090386035" sldId="275"/>
            <ac:spMk id="3" creationId="{00000000-0000-0000-0000-000000000000}"/>
          </ac:spMkLst>
        </pc:spChg>
      </pc:sldChg>
      <pc:sldChg chg="modSp">
        <pc:chgData name="Peter Doyle" userId="S::p.doyle@uwtsd.ac.uk::9eb13c6d-8f51-46c9-bcaf-0558aa31b953" providerId="AD" clId="Web-{42425329-3516-97E2-C816-AE3C1B37EB9F}" dt="2019-10-18T12:30:20.011" v="148" actId="20577"/>
        <pc:sldMkLst>
          <pc:docMk/>
          <pc:sldMk cId="2115757224" sldId="276"/>
        </pc:sldMkLst>
        <pc:spChg chg="mod">
          <ac:chgData name="Peter Doyle" userId="S::p.doyle@uwtsd.ac.uk::9eb13c6d-8f51-46c9-bcaf-0558aa31b953" providerId="AD" clId="Web-{42425329-3516-97E2-C816-AE3C1B37EB9F}" dt="2019-10-18T12:30:20.011" v="148" actId="20577"/>
          <ac:spMkLst>
            <pc:docMk/>
            <pc:sldMk cId="2115757224" sldId="276"/>
            <ac:spMk id="3" creationId="{00000000-0000-0000-0000-000000000000}"/>
          </ac:spMkLst>
        </pc:spChg>
      </pc:sldChg>
      <pc:sldChg chg="modSp">
        <pc:chgData name="Peter Doyle" userId="S::p.doyle@uwtsd.ac.uk::9eb13c6d-8f51-46c9-bcaf-0558aa31b953" providerId="AD" clId="Web-{42425329-3516-97E2-C816-AE3C1B37EB9F}" dt="2019-10-18T12:26:18.713" v="48"/>
        <pc:sldMkLst>
          <pc:docMk/>
          <pc:sldMk cId="708613460" sldId="277"/>
        </pc:sldMkLst>
        <pc:spChg chg="mod">
          <ac:chgData name="Peter Doyle" userId="S::p.doyle@uwtsd.ac.uk::9eb13c6d-8f51-46c9-bcaf-0558aa31b953" providerId="AD" clId="Web-{42425329-3516-97E2-C816-AE3C1B37EB9F}" dt="2019-10-18T12:26:00.182" v="33" actId="20577"/>
          <ac:spMkLst>
            <pc:docMk/>
            <pc:sldMk cId="708613460" sldId="277"/>
            <ac:spMk id="6" creationId="{00000000-0000-0000-0000-000000000000}"/>
          </ac:spMkLst>
        </pc:spChg>
        <pc:graphicFrameChg chg="mod modGraphic">
          <ac:chgData name="Peter Doyle" userId="S::p.doyle@uwtsd.ac.uk::9eb13c6d-8f51-46c9-bcaf-0558aa31b953" providerId="AD" clId="Web-{42425329-3516-97E2-C816-AE3C1B37EB9F}" dt="2019-10-18T12:26:18.713" v="48"/>
          <ac:graphicFrameMkLst>
            <pc:docMk/>
            <pc:sldMk cId="708613460" sldId="277"/>
            <ac:graphicFrameMk id="4" creationId="{00000000-0000-0000-0000-000000000000}"/>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0B35B18A-00C3-451E-8457-2842C319EF8F}" type="datetimeFigureOut">
              <a:rPr lang="en-GB" smtClean="0"/>
              <a:t>29/10/2020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7D82232-EE74-4E6B-81CE-2DE384706725}" type="slidenum">
              <a:rPr lang="en-GB" smtClean="0"/>
              <a:t>‹#›</a:t>
            </a:fld>
            <a:endParaRPr lang="en-GB"/>
          </a:p>
        </p:txBody>
      </p:sp>
    </p:spTree>
    <p:extLst>
      <p:ext uri="{BB962C8B-B14F-4D97-AF65-F5344CB8AC3E}">
        <p14:creationId xmlns:p14="http://schemas.microsoft.com/office/powerpoint/2010/main" val="1338048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D2D6F8-A090-4163-BEB2-DB3EA2DAC70C}" type="datetimeFigureOut">
              <a:rPr lang="en-GB"/>
              <a:t>29/10/2020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7012A74-5B91-4185-A62C-B798BE982240}" type="slidenum">
              <a:rPr lang="en-GB"/>
              <a:t>‹#›</a:t>
            </a:fld>
            <a:endParaRPr lang="en-GB"/>
          </a:p>
        </p:txBody>
      </p:sp>
    </p:spTree>
    <p:extLst>
      <p:ext uri="{BB962C8B-B14F-4D97-AF65-F5344CB8AC3E}">
        <p14:creationId xmlns:p14="http://schemas.microsoft.com/office/powerpoint/2010/main" val="3523502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059C2F1-CC72-4422-8C97-A3DE0BE74F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9918E482-141B-4B9C-97BD-7C01935FA5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9220" name="Slide Number Placeholder 3">
            <a:extLst>
              <a:ext uri="{FF2B5EF4-FFF2-40B4-BE49-F238E27FC236}">
                <a16:creationId xmlns:a16="http://schemas.microsoft.com/office/drawing/2014/main" id="{3026FC07-B923-473C-9C47-514F6B427C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B8560D3-A896-45FF-9F71-FB9C01BEB4F8}" type="slidenum">
              <a:rPr lang="en-US" altLang="en-US"/>
              <a:pPr>
                <a:spcBef>
                  <a:spcPct val="0"/>
                </a:spcBef>
              </a:pPr>
              <a:t>21</a:t>
            </a:fld>
            <a:endParaRPr lang="en-US" altLang="en-US"/>
          </a:p>
        </p:txBody>
      </p:sp>
    </p:spTree>
    <p:extLst>
      <p:ext uri="{BB962C8B-B14F-4D97-AF65-F5344CB8AC3E}">
        <p14:creationId xmlns:p14="http://schemas.microsoft.com/office/powerpoint/2010/main" val="1228568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05C828B-A802-42DA-AD40-777DB9D26F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3E0EC9DF-A807-4200-8F92-CA5D762B55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1268" name="Slide Number Placeholder 3">
            <a:extLst>
              <a:ext uri="{FF2B5EF4-FFF2-40B4-BE49-F238E27FC236}">
                <a16:creationId xmlns:a16="http://schemas.microsoft.com/office/drawing/2014/main" id="{5FA0707A-5BAE-410A-AEB3-33E6E47DA4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B012A6C-E8E9-4FD6-A60F-C09CFBA9E3CB}" type="slidenum">
              <a:rPr lang="en-US" altLang="en-US"/>
              <a:pPr>
                <a:spcBef>
                  <a:spcPct val="0"/>
                </a:spcBef>
              </a:pPr>
              <a:t>22</a:t>
            </a:fld>
            <a:endParaRPr lang="en-US" altLang="en-US"/>
          </a:p>
        </p:txBody>
      </p:sp>
    </p:spTree>
    <p:extLst>
      <p:ext uri="{BB962C8B-B14F-4D97-AF65-F5344CB8AC3E}">
        <p14:creationId xmlns:p14="http://schemas.microsoft.com/office/powerpoint/2010/main" val="1603574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EA5AE273-B434-4E9D-9A7A-D23CBB009C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1DD75979-5EE3-422F-9265-68ABA411C2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3316" name="Slide Number Placeholder 3">
            <a:extLst>
              <a:ext uri="{FF2B5EF4-FFF2-40B4-BE49-F238E27FC236}">
                <a16:creationId xmlns:a16="http://schemas.microsoft.com/office/drawing/2014/main" id="{A916E944-9127-4C87-9995-288D2F81C43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B8FAB6D-4FF8-45D6-8A7F-97396675891E}" type="slidenum">
              <a:rPr lang="en-US" altLang="en-US"/>
              <a:pPr>
                <a:spcBef>
                  <a:spcPct val="0"/>
                </a:spcBef>
              </a:pPr>
              <a:t>23</a:t>
            </a:fld>
            <a:endParaRPr lang="en-US" altLang="en-US"/>
          </a:p>
        </p:txBody>
      </p:sp>
    </p:spTree>
    <p:extLst>
      <p:ext uri="{BB962C8B-B14F-4D97-AF65-F5344CB8AC3E}">
        <p14:creationId xmlns:p14="http://schemas.microsoft.com/office/powerpoint/2010/main" val="2688242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2D0D7ACE-B521-4F35-8F1E-B15CFF4A116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14986900-F7B7-494E-9D5D-2BAF719DCD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5364" name="Slide Number Placeholder 3">
            <a:extLst>
              <a:ext uri="{FF2B5EF4-FFF2-40B4-BE49-F238E27FC236}">
                <a16:creationId xmlns:a16="http://schemas.microsoft.com/office/drawing/2014/main" id="{3299D688-9D08-4EC3-A6AF-CF1128E8D3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DF7A67E-7B19-48B8-B5FD-A1C433F73A71}" type="slidenum">
              <a:rPr lang="en-US" altLang="en-US"/>
              <a:pPr>
                <a:spcBef>
                  <a:spcPct val="0"/>
                </a:spcBef>
              </a:pPr>
              <a:t>24</a:t>
            </a:fld>
            <a:endParaRPr lang="en-US" altLang="en-US"/>
          </a:p>
        </p:txBody>
      </p:sp>
    </p:spTree>
    <p:extLst>
      <p:ext uri="{BB962C8B-B14F-4D97-AF65-F5344CB8AC3E}">
        <p14:creationId xmlns:p14="http://schemas.microsoft.com/office/powerpoint/2010/main" val="1088799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3B3DCF9-E6F9-45BF-A1FC-3ECE408D3C0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9899730F-9B6C-4745-9E0F-C3560F6D1A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7412" name="Slide Number Placeholder 3">
            <a:extLst>
              <a:ext uri="{FF2B5EF4-FFF2-40B4-BE49-F238E27FC236}">
                <a16:creationId xmlns:a16="http://schemas.microsoft.com/office/drawing/2014/main" id="{BE422FD9-382A-4FBC-8623-9F17EFC4B06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BBB66342-1683-4DAE-A4D6-E36A10BE6A4F}" type="slidenum">
              <a:rPr lang="en-US" altLang="en-US"/>
              <a:pPr>
                <a:spcBef>
                  <a:spcPct val="0"/>
                </a:spcBef>
              </a:pPr>
              <a:t>25</a:t>
            </a:fld>
            <a:endParaRPr lang="en-US" altLang="en-US"/>
          </a:p>
        </p:txBody>
      </p:sp>
    </p:spTree>
    <p:extLst>
      <p:ext uri="{BB962C8B-B14F-4D97-AF65-F5344CB8AC3E}">
        <p14:creationId xmlns:p14="http://schemas.microsoft.com/office/powerpoint/2010/main" val="550204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1C4BC3F-4841-4FD1-842F-A66EB93F83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85CCE9B7-CE9D-42C6-999A-175A111238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19460" name="Slide Number Placeholder 3">
            <a:extLst>
              <a:ext uri="{FF2B5EF4-FFF2-40B4-BE49-F238E27FC236}">
                <a16:creationId xmlns:a16="http://schemas.microsoft.com/office/drawing/2014/main" id="{BD4D3B2F-1066-4E29-B1EA-49AC43466EC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FD88F66-8714-4375-856E-468FF0643229}" type="slidenum">
              <a:rPr lang="en-US" altLang="en-US"/>
              <a:pPr>
                <a:spcBef>
                  <a:spcPct val="0"/>
                </a:spcBef>
              </a:pPr>
              <a:t>26</a:t>
            </a:fld>
            <a:endParaRPr lang="en-US" altLang="en-US"/>
          </a:p>
        </p:txBody>
      </p:sp>
    </p:spTree>
    <p:extLst>
      <p:ext uri="{BB962C8B-B14F-4D97-AF65-F5344CB8AC3E}">
        <p14:creationId xmlns:p14="http://schemas.microsoft.com/office/powerpoint/2010/main" val="1890647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E782E85-6EA1-4B47-9A8C-83A63C61FF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33CF6B52-9BAF-4937-80BC-DE48FA8459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1508" name="Slide Number Placeholder 3">
            <a:extLst>
              <a:ext uri="{FF2B5EF4-FFF2-40B4-BE49-F238E27FC236}">
                <a16:creationId xmlns:a16="http://schemas.microsoft.com/office/drawing/2014/main" id="{E804D153-6F9C-4BB9-8E42-E1A2012CBE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4A08E5F-B330-4B13-8518-42BDA6AB603A}" type="slidenum">
              <a:rPr lang="en-US" altLang="en-US"/>
              <a:pPr>
                <a:spcBef>
                  <a:spcPct val="0"/>
                </a:spcBef>
              </a:pPr>
              <a:t>27</a:t>
            </a:fld>
            <a:endParaRPr lang="en-US" altLang="en-US"/>
          </a:p>
        </p:txBody>
      </p:sp>
    </p:spTree>
    <p:extLst>
      <p:ext uri="{BB962C8B-B14F-4D97-AF65-F5344CB8AC3E}">
        <p14:creationId xmlns:p14="http://schemas.microsoft.com/office/powerpoint/2010/main" val="1437215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BB09C75B-5AEE-450F-B4B9-8CA91F9340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36588CC7-A9E0-45A0-A91E-09EFA9DB4A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3556" name="Slide Number Placeholder 3">
            <a:extLst>
              <a:ext uri="{FF2B5EF4-FFF2-40B4-BE49-F238E27FC236}">
                <a16:creationId xmlns:a16="http://schemas.microsoft.com/office/drawing/2014/main" id="{AF170DBA-9EEE-49D0-BF26-CDFFC707F2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1AB0603-822A-455B-AC68-B2E882901248}" type="slidenum">
              <a:rPr lang="en-US" altLang="en-US"/>
              <a:pPr>
                <a:spcBef>
                  <a:spcPct val="0"/>
                </a:spcBef>
              </a:pPr>
              <a:t>28</a:t>
            </a:fld>
            <a:endParaRPr lang="en-US" altLang="en-US"/>
          </a:p>
        </p:txBody>
      </p:sp>
    </p:spTree>
    <p:extLst>
      <p:ext uri="{BB962C8B-B14F-4D97-AF65-F5344CB8AC3E}">
        <p14:creationId xmlns:p14="http://schemas.microsoft.com/office/powerpoint/2010/main" val="1679811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7517A2C-5BD7-464A-9C01-8CC12FA8B1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D622965-73F4-43F4-9367-4A90E953DB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5604" name="Slide Number Placeholder 3">
            <a:extLst>
              <a:ext uri="{FF2B5EF4-FFF2-40B4-BE49-F238E27FC236}">
                <a16:creationId xmlns:a16="http://schemas.microsoft.com/office/drawing/2014/main" id="{F874165A-60F6-48C2-BF83-DC7E9EF41F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2A2629-B274-4270-A3DF-4D5151BA40D7}" type="slidenum">
              <a:rPr lang="en-US" altLang="en-US"/>
              <a:pPr>
                <a:spcBef>
                  <a:spcPct val="0"/>
                </a:spcBef>
              </a:pPr>
              <a:t>29</a:t>
            </a:fld>
            <a:endParaRPr lang="en-US" altLang="en-US"/>
          </a:p>
        </p:txBody>
      </p:sp>
    </p:spTree>
    <p:extLst>
      <p:ext uri="{BB962C8B-B14F-4D97-AF65-F5344CB8AC3E}">
        <p14:creationId xmlns:p14="http://schemas.microsoft.com/office/powerpoint/2010/main" val="3140812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B04FCB3-9CB0-46E4-8364-BFE50E5295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D5CC9FBE-AFAE-45A1-A5E9-A449EC9E9E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736CFD55-1DBA-4BCF-B59E-D32C3D6801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717ACEB-41A5-4D73-BC30-4D19A5AE231B}" type="slidenum">
              <a:rPr lang="en-US" altLang="en-US"/>
              <a:pPr>
                <a:spcBef>
                  <a:spcPct val="0"/>
                </a:spcBef>
              </a:pPr>
              <a:t>30</a:t>
            </a:fld>
            <a:endParaRPr lang="en-US" altLang="en-US"/>
          </a:p>
        </p:txBody>
      </p:sp>
    </p:spTree>
    <p:extLst>
      <p:ext uri="{BB962C8B-B14F-4D97-AF65-F5344CB8AC3E}">
        <p14:creationId xmlns:p14="http://schemas.microsoft.com/office/powerpoint/2010/main" val="3748542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B7EE3A-7E21-4374-A611-229E31ADD1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4CE1F343-D9FC-425A-BE9C-51B7DA2A04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29700" name="Slide Number Placeholder 3">
            <a:extLst>
              <a:ext uri="{FF2B5EF4-FFF2-40B4-BE49-F238E27FC236}">
                <a16:creationId xmlns:a16="http://schemas.microsoft.com/office/drawing/2014/main" id="{1825B444-51C1-4397-ADD1-5221CD968A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A0CA19B-87C3-4FCC-AC2B-F1B55075A1DC}" type="slidenum">
              <a:rPr lang="en-US" altLang="en-US"/>
              <a:pPr>
                <a:spcBef>
                  <a:spcPct val="0"/>
                </a:spcBef>
              </a:pPr>
              <a:t>31</a:t>
            </a:fld>
            <a:endParaRPr lang="en-US" altLang="en-US"/>
          </a:p>
        </p:txBody>
      </p:sp>
    </p:spTree>
    <p:extLst>
      <p:ext uri="{BB962C8B-B14F-4D97-AF65-F5344CB8AC3E}">
        <p14:creationId xmlns:p14="http://schemas.microsoft.com/office/powerpoint/2010/main" val="2891427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5DBFFAE-CEE6-48C5-A7F8-7E3927FC949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B4961C91-21CC-4929-BC58-8E0B018B330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D5F08E3D-1B7E-4CA5-8CF0-87AB2D81B6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883AF8C-B29E-49C2-AA0D-60C733922B1F}" type="slidenum">
              <a:rPr lang="en-US" altLang="en-US"/>
              <a:pPr>
                <a:spcBef>
                  <a:spcPct val="0"/>
                </a:spcBef>
              </a:pPr>
              <a:t>32</a:t>
            </a:fld>
            <a:endParaRPr lang="en-US" altLang="en-US"/>
          </a:p>
        </p:txBody>
      </p:sp>
    </p:spTree>
    <p:extLst>
      <p:ext uri="{BB962C8B-B14F-4D97-AF65-F5344CB8AC3E}">
        <p14:creationId xmlns:p14="http://schemas.microsoft.com/office/powerpoint/2010/main" val="522255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AFF65A5-B0D2-4B19-838B-6448B9DEC2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B66CBD3D-E84C-4937-835A-DAF49DC0FED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77EDC772-FCCA-4BE9-8466-A989A2F0F4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740EEB7-B0B4-4EE1-AE26-2BFBA34C19AF}" type="slidenum">
              <a:rPr lang="en-US" altLang="en-US"/>
              <a:pPr>
                <a:spcBef>
                  <a:spcPct val="0"/>
                </a:spcBef>
              </a:pPr>
              <a:t>33</a:t>
            </a:fld>
            <a:endParaRPr lang="en-US" altLang="en-US"/>
          </a:p>
        </p:txBody>
      </p:sp>
    </p:spTree>
    <p:extLst>
      <p:ext uri="{BB962C8B-B14F-4D97-AF65-F5344CB8AC3E}">
        <p14:creationId xmlns:p14="http://schemas.microsoft.com/office/powerpoint/2010/main" val="20824348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232BB12-D22F-4150-AA8C-1B1A58456A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BCC29DB5-3F4F-4B93-9D40-F6D3672683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EF572855-78D4-49B9-9D1B-F1E85CDB2E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E4A150-F4ED-4247-A5E7-15169DF1CB01}" type="slidenum">
              <a:rPr lang="en-US" altLang="en-US"/>
              <a:pPr>
                <a:spcBef>
                  <a:spcPct val="0"/>
                </a:spcBef>
              </a:pPr>
              <a:t>34</a:t>
            </a:fld>
            <a:endParaRPr lang="en-US" altLang="en-US"/>
          </a:p>
        </p:txBody>
      </p:sp>
    </p:spTree>
    <p:extLst>
      <p:ext uri="{BB962C8B-B14F-4D97-AF65-F5344CB8AC3E}">
        <p14:creationId xmlns:p14="http://schemas.microsoft.com/office/powerpoint/2010/main" val="11682296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D6F8EB63-8C64-4A32-8DD8-EDA24192E3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5E17DDE6-8BC4-43FC-BE93-00B189EA4C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40B0B69E-BBF0-44A9-BFC4-D21B3A45ED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37931725" indent="-37474525">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333DB69-1F17-4541-BE82-0649242DD625}" type="slidenum">
              <a:rPr lang="en-US" altLang="en-US"/>
              <a:pPr>
                <a:spcBef>
                  <a:spcPct val="0"/>
                </a:spcBef>
              </a:pPr>
              <a:t>35</a:t>
            </a:fld>
            <a:endParaRPr lang="en-US" altLang="en-US"/>
          </a:p>
        </p:txBody>
      </p:sp>
    </p:spTree>
    <p:extLst>
      <p:ext uri="{BB962C8B-B14F-4D97-AF65-F5344CB8AC3E}">
        <p14:creationId xmlns:p14="http://schemas.microsoft.com/office/powerpoint/2010/main" val="1491330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7F20FE-450B-4749-83B8-18D9407E148E}"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3428281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7F20FE-450B-4749-83B8-18D9407E148E}"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33842730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7F20FE-450B-4749-83B8-18D9407E148E}"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539901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7F20FE-450B-4749-83B8-18D9407E148E}"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85D2EB-B744-48B6-9C64-259A26562B8A}" type="slidenum">
              <a:rPr lang="en-GB" smtClean="0"/>
              <a:t>‹#›</a:t>
            </a:fld>
            <a:endParaRPr lang="en-GB"/>
          </a:p>
        </p:txBody>
      </p:sp>
    </p:spTree>
    <p:extLst>
      <p:ext uri="{BB962C8B-B14F-4D97-AF65-F5344CB8AC3E}">
        <p14:creationId xmlns:p14="http://schemas.microsoft.com/office/powerpoint/2010/main" val="27447756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D7F20FE-450B-4749-83B8-18D9407E148E}" type="datetimeFigureOut">
              <a:rPr lang="en-GB" smtClean="0"/>
              <a:t>29/10/2020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85D2EB-B744-48B6-9C64-259A26562B8A}" type="slidenum">
              <a:rPr lang="en-GB" smtClean="0"/>
              <a:t>‹#›</a:t>
            </a:fld>
            <a:endParaRPr lang="en-GB"/>
          </a:p>
        </p:txBody>
      </p:sp>
    </p:spTree>
    <p:extLst>
      <p:ext uri="{BB962C8B-B14F-4D97-AF65-F5344CB8AC3E}">
        <p14:creationId xmlns:p14="http://schemas.microsoft.com/office/powerpoint/2010/main" val="35977158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8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n3sEybeRzZI"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youtu.be/ysWWGf8VsO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ysWWGf8VsOg?feature=oembed"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40251" y="803325"/>
            <a:ext cx="3985902" cy="1325563"/>
          </a:xfrm>
        </p:spPr>
        <p:txBody>
          <a:bodyPr vert="horz" lIns="91440" tIns="45720" rIns="91440" bIns="45720" rtlCol="0" anchor="ctr">
            <a:normAutofit/>
          </a:bodyPr>
          <a:lstStyle/>
          <a:p>
            <a:pPr algn="l" defTabSz="914400"/>
            <a:r>
              <a:rPr lang="en-US" sz="3400" kern="1200">
                <a:solidFill>
                  <a:schemeClr val="tx1"/>
                </a:solidFill>
                <a:latin typeface="+mj-lt"/>
                <a:ea typeface="+mj-ea"/>
                <a:cs typeface="+mj-cs"/>
              </a:rPr>
              <a:t>Session 1 Leadership Models continued</a:t>
            </a:r>
          </a:p>
        </p:txBody>
      </p:sp>
      <p:sp>
        <p:nvSpPr>
          <p:cNvPr id="42" name="Freeform: Shape 41">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9122"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51850"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 name="Graphic 31" descr="Head with Gears">
            <a:extLst>
              <a:ext uri="{FF2B5EF4-FFF2-40B4-BE49-F238E27FC236}">
                <a16:creationId xmlns:a16="http://schemas.microsoft.com/office/drawing/2014/main" id="{2BE5C8C2-09E5-4906-920C-C8894A09DF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41299" y="1022571"/>
            <a:ext cx="2876616" cy="2876616"/>
          </a:xfrm>
          <a:prstGeom prst="rect">
            <a:avLst/>
          </a:prstGeom>
        </p:spPr>
      </p:pic>
      <p:sp>
        <p:nvSpPr>
          <p:cNvPr id="3" name="Subtitle 2"/>
          <p:cNvSpPr>
            <a:spLocks noGrp="1"/>
          </p:cNvSpPr>
          <p:nvPr>
            <p:ph type="subTitle" idx="1"/>
          </p:nvPr>
        </p:nvSpPr>
        <p:spPr>
          <a:xfrm>
            <a:off x="4540250" y="2279018"/>
            <a:ext cx="3985907" cy="3375920"/>
          </a:xfrm>
        </p:spPr>
        <p:txBody>
          <a:bodyPr vert="horz" lIns="91440" tIns="45720" rIns="91440" bIns="45720" rtlCol="0" anchor="t">
            <a:normAutofit/>
          </a:bodyPr>
          <a:lstStyle/>
          <a:p>
            <a:pPr indent="-228600" algn="l" defTabSz="914400">
              <a:buFont typeface="Arial" panose="020B0604020202020204" pitchFamily="34" charset="0"/>
              <a:buChar char="•"/>
            </a:pPr>
            <a:endParaRPr lang="en-US" sz="1600"/>
          </a:p>
          <a:p>
            <a:pPr indent="-228600" algn="l" defTabSz="914400">
              <a:buFont typeface="Arial" panose="020B0604020202020204" pitchFamily="34" charset="0"/>
              <a:buChar char="•"/>
            </a:pPr>
            <a:endParaRPr lang="en-US" sz="1600"/>
          </a:p>
          <a:p>
            <a:pPr indent="-228600" algn="l" defTabSz="914400">
              <a:buFont typeface="Arial" panose="020B0604020202020204" pitchFamily="34" charset="0"/>
              <a:buChar char="•"/>
            </a:pPr>
            <a:endParaRPr lang="en-US" sz="1600"/>
          </a:p>
          <a:p>
            <a:pPr indent="-228600" algn="l" defTabSz="914400">
              <a:buFont typeface="Arial" panose="020B0604020202020204" pitchFamily="34" charset="0"/>
              <a:buChar char="•"/>
            </a:pPr>
            <a:endParaRPr lang="en-US" sz="1600"/>
          </a:p>
          <a:p>
            <a:pPr indent="-228600" algn="l" defTabSz="914400">
              <a:buFont typeface="Arial" panose="020B0604020202020204" pitchFamily="34" charset="0"/>
              <a:buChar char="•"/>
            </a:pPr>
            <a:r>
              <a:rPr lang="en-US" sz="1600"/>
              <a:t>Peter Doyle, M.A.</a:t>
            </a:r>
          </a:p>
        </p:txBody>
      </p:sp>
    </p:spTree>
    <p:extLst>
      <p:ext uri="{BB962C8B-B14F-4D97-AF65-F5344CB8AC3E}">
        <p14:creationId xmlns:p14="http://schemas.microsoft.com/office/powerpoint/2010/main" val="279875232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Transactional Leadership</a:t>
            </a:r>
          </a:p>
        </p:txBody>
      </p:sp>
      <p:sp>
        <p:nvSpPr>
          <p:cNvPr id="3" name="Content Placeholder 2"/>
          <p:cNvSpPr>
            <a:spLocks noGrp="1"/>
          </p:cNvSpPr>
          <p:nvPr>
            <p:ph idx="1"/>
          </p:nvPr>
        </p:nvSpPr>
        <p:spPr/>
        <p:txBody>
          <a:bodyPr/>
          <a:lstStyle/>
          <a:p>
            <a:pPr marL="0" indent="0">
              <a:buNone/>
            </a:pPr>
            <a:endParaRPr lang="en-GB"/>
          </a:p>
          <a:p>
            <a:pPr marL="0" indent="0">
              <a:buNone/>
            </a:pPr>
            <a:endParaRPr lang="en-GB"/>
          </a:p>
          <a:p>
            <a:pPr marL="0" indent="0">
              <a:buNone/>
            </a:pPr>
            <a:r>
              <a:rPr lang="en-GB"/>
              <a:t>The transactional style of leadership is based on a theory that a leader motivates and directs people primarily through appealing to their self interest and that the leader gains power from formal authority (of being the ‘leader’) and responsibility (of being expected to ‘lead’) .</a:t>
            </a:r>
          </a:p>
          <a:p>
            <a:pPr marL="0" indent="0">
              <a:buNone/>
            </a:pPr>
            <a:endParaRPr lang="en-GB"/>
          </a:p>
          <a:p>
            <a:pPr marL="0" indent="0">
              <a:buNone/>
            </a:pPr>
            <a:r>
              <a:rPr lang="en-GB"/>
              <a:t> </a:t>
            </a:r>
          </a:p>
        </p:txBody>
      </p:sp>
    </p:spTree>
    <p:extLst>
      <p:ext uri="{BB962C8B-B14F-4D97-AF65-F5344CB8AC3E}">
        <p14:creationId xmlns:p14="http://schemas.microsoft.com/office/powerpoint/2010/main" val="36829835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Reward and Punishment</a:t>
            </a:r>
          </a:p>
        </p:txBody>
      </p:sp>
      <p:sp>
        <p:nvSpPr>
          <p:cNvPr id="3" name="Content Placeholder 2"/>
          <p:cNvSpPr>
            <a:spLocks noGrp="1"/>
          </p:cNvSpPr>
          <p:nvPr>
            <p:ph idx="1"/>
          </p:nvPr>
        </p:nvSpPr>
        <p:spPr/>
        <p:txBody>
          <a:bodyPr vert="horz" lIns="91440" tIns="45720" rIns="91440" bIns="45720" rtlCol="0" anchor="t">
            <a:normAutofit/>
          </a:bodyPr>
          <a:lstStyle/>
          <a:p>
            <a:r>
              <a:rPr lang="en-GB"/>
              <a:t>If the subordinate does what is desired by the leader a reward will follow,</a:t>
            </a:r>
          </a:p>
          <a:p>
            <a:endParaRPr lang="en-GB"/>
          </a:p>
          <a:p>
            <a:r>
              <a:rPr lang="en-GB"/>
              <a:t>If he/she does not then a ‘punishment’ will follow,</a:t>
            </a:r>
            <a:endParaRPr lang="en-GB">
              <a:cs typeface="Calibri" panose="020F0502020204030204"/>
            </a:endParaRPr>
          </a:p>
          <a:p>
            <a:endParaRPr lang="en-GB"/>
          </a:p>
          <a:p>
            <a:r>
              <a:rPr lang="en-GB"/>
              <a:t>So the exchange between the ‘leader’ and the ‘follower’ takes place to achieve routine performance goals, these exchanges follow four dimensions: </a:t>
            </a:r>
          </a:p>
        </p:txBody>
      </p:sp>
    </p:spTree>
    <p:extLst>
      <p:ext uri="{BB962C8B-B14F-4D97-AF65-F5344CB8AC3E}">
        <p14:creationId xmlns:p14="http://schemas.microsoft.com/office/powerpoint/2010/main" val="8722173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Transactional Leadership dimensions</a:t>
            </a:r>
          </a:p>
        </p:txBody>
      </p:sp>
      <p:sp>
        <p:nvSpPr>
          <p:cNvPr id="3" name="Content Placeholder 2"/>
          <p:cNvSpPr>
            <a:spLocks noGrp="1"/>
          </p:cNvSpPr>
          <p:nvPr>
            <p:ph idx="1"/>
          </p:nvPr>
        </p:nvSpPr>
        <p:spPr/>
        <p:txBody>
          <a:bodyPr vert="horz" lIns="91440" tIns="45720" rIns="91440" bIns="45720" rtlCol="0" anchor="t">
            <a:normAutofit/>
          </a:bodyPr>
          <a:lstStyle/>
          <a:p>
            <a:endParaRPr lang="en-GB" b="1"/>
          </a:p>
          <a:p>
            <a:endParaRPr lang="en-GB" b="1"/>
          </a:p>
          <a:p>
            <a:r>
              <a:rPr lang="en-GB" b="1"/>
              <a:t>Contingent Reward - </a:t>
            </a:r>
            <a:r>
              <a:rPr lang="en-GB"/>
              <a:t>the exchange process between leaders and followers whereby an employee receives a reward for completing a task. </a:t>
            </a:r>
          </a:p>
          <a:p>
            <a:endParaRPr lang="en-GB"/>
          </a:p>
          <a:p>
            <a:r>
              <a:rPr lang="en-GB"/>
              <a:t>The leader must initially gain agreement from the employee on the task to be completed and what the reward will be for completing the task. e.g. PRP </a:t>
            </a:r>
          </a:p>
          <a:p>
            <a:endParaRPr lang="en-GB"/>
          </a:p>
          <a:p>
            <a:r>
              <a:rPr lang="en-GB"/>
              <a:t>Practically these agreements are in the form of SMART objectives,</a:t>
            </a:r>
          </a:p>
          <a:p>
            <a:pPr marL="0" indent="0">
              <a:buNone/>
            </a:pPr>
            <a:endParaRPr lang="en-GB"/>
          </a:p>
        </p:txBody>
      </p:sp>
    </p:spTree>
    <p:extLst>
      <p:ext uri="{BB962C8B-B14F-4D97-AF65-F5344CB8AC3E}">
        <p14:creationId xmlns:p14="http://schemas.microsoft.com/office/powerpoint/2010/main" val="29767493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Transactional Leadership Dimensions</a:t>
            </a:r>
          </a:p>
        </p:txBody>
      </p:sp>
      <p:sp>
        <p:nvSpPr>
          <p:cNvPr id="3" name="Content Placeholder 2"/>
          <p:cNvSpPr>
            <a:spLocks noGrp="1"/>
          </p:cNvSpPr>
          <p:nvPr>
            <p:ph idx="1"/>
          </p:nvPr>
        </p:nvSpPr>
        <p:spPr/>
        <p:txBody>
          <a:bodyPr/>
          <a:lstStyle/>
          <a:p>
            <a:endParaRPr lang="en-GB" b="1"/>
          </a:p>
          <a:p>
            <a:endParaRPr lang="en-GB" b="1"/>
          </a:p>
          <a:p>
            <a:r>
              <a:rPr lang="en-GB" b="1"/>
              <a:t>Active Management by Exception </a:t>
            </a:r>
            <a:r>
              <a:rPr lang="en-GB"/>
              <a:t>– involves actively monitoring employees performance, identifying deviations from rules and standards and taking corrective action to prevent mistakes. </a:t>
            </a:r>
          </a:p>
        </p:txBody>
      </p:sp>
    </p:spTree>
    <p:extLst>
      <p:ext uri="{BB962C8B-B14F-4D97-AF65-F5344CB8AC3E}">
        <p14:creationId xmlns:p14="http://schemas.microsoft.com/office/powerpoint/2010/main" val="24368247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Transactional Leadership dimensions</a:t>
            </a:r>
          </a:p>
        </p:txBody>
      </p:sp>
      <p:sp>
        <p:nvSpPr>
          <p:cNvPr id="3" name="Content Placeholder 2"/>
          <p:cNvSpPr>
            <a:spLocks noGrp="1"/>
          </p:cNvSpPr>
          <p:nvPr>
            <p:ph idx="1"/>
          </p:nvPr>
        </p:nvSpPr>
        <p:spPr/>
        <p:txBody>
          <a:bodyPr/>
          <a:lstStyle/>
          <a:p>
            <a:endParaRPr lang="en-GB"/>
          </a:p>
          <a:p>
            <a:endParaRPr lang="en-GB"/>
          </a:p>
          <a:p>
            <a:r>
              <a:rPr lang="en-GB"/>
              <a:t>In </a:t>
            </a:r>
            <a:r>
              <a:rPr lang="en-GB" b="1"/>
              <a:t>active management by exception </a:t>
            </a:r>
            <a:r>
              <a:rPr lang="en-GB"/>
              <a:t>the leader will actively monitor the employee to look out for mistakes or poor performance in order to take corrective action,</a:t>
            </a:r>
          </a:p>
        </p:txBody>
      </p:sp>
    </p:spTree>
    <p:extLst>
      <p:ext uri="{BB962C8B-B14F-4D97-AF65-F5344CB8AC3E}">
        <p14:creationId xmlns:p14="http://schemas.microsoft.com/office/powerpoint/2010/main" val="8270647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Transactional Leadership dimensions</a:t>
            </a:r>
          </a:p>
        </p:txBody>
      </p:sp>
      <p:sp>
        <p:nvSpPr>
          <p:cNvPr id="3" name="Content Placeholder 2"/>
          <p:cNvSpPr>
            <a:spLocks noGrp="1"/>
          </p:cNvSpPr>
          <p:nvPr>
            <p:ph idx="1"/>
          </p:nvPr>
        </p:nvSpPr>
        <p:spPr/>
        <p:txBody>
          <a:bodyPr/>
          <a:lstStyle/>
          <a:p>
            <a:endParaRPr lang="en-GB"/>
          </a:p>
          <a:p>
            <a:endParaRPr lang="en-GB"/>
          </a:p>
          <a:p>
            <a:r>
              <a:rPr lang="en-GB"/>
              <a:t>In passive management by exception the leader will only act after a mistake or poor performance from the employee, they may use punishment as a response to unacceptable performance.</a:t>
            </a:r>
          </a:p>
          <a:p>
            <a:endParaRPr lang="en-GB"/>
          </a:p>
        </p:txBody>
      </p:sp>
    </p:spTree>
    <p:extLst>
      <p:ext uri="{BB962C8B-B14F-4D97-AF65-F5344CB8AC3E}">
        <p14:creationId xmlns:p14="http://schemas.microsoft.com/office/powerpoint/2010/main" val="19840311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Transactional Leadership dimensions</a:t>
            </a:r>
          </a:p>
        </p:txBody>
      </p:sp>
      <p:sp>
        <p:nvSpPr>
          <p:cNvPr id="3" name="Content Placeholder 2"/>
          <p:cNvSpPr>
            <a:spLocks noGrp="1"/>
          </p:cNvSpPr>
          <p:nvPr>
            <p:ph idx="1"/>
          </p:nvPr>
        </p:nvSpPr>
        <p:spPr/>
        <p:txBody>
          <a:bodyPr/>
          <a:lstStyle/>
          <a:p>
            <a:endParaRPr lang="en-GB" b="1"/>
          </a:p>
          <a:p>
            <a:endParaRPr lang="en-GB" b="1"/>
          </a:p>
          <a:p>
            <a:endParaRPr lang="en-GB" b="1"/>
          </a:p>
          <a:p>
            <a:r>
              <a:rPr lang="en-GB" b="1"/>
              <a:t>Laissez-faire:  </a:t>
            </a:r>
            <a:r>
              <a:rPr lang="en-GB"/>
              <a:t>The leader provides an environment where the subordinates get many opportunities to make decisions. The leader abdicates responsibilities and avoids making decisions, the group therefore looses focus and lacks direction.</a:t>
            </a:r>
          </a:p>
        </p:txBody>
      </p:sp>
    </p:spTree>
    <p:extLst>
      <p:ext uri="{BB962C8B-B14F-4D97-AF65-F5344CB8AC3E}">
        <p14:creationId xmlns:p14="http://schemas.microsoft.com/office/powerpoint/2010/main" val="32914628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Assumptions of transactional theory</a:t>
            </a:r>
          </a:p>
        </p:txBody>
      </p:sp>
      <p:sp>
        <p:nvSpPr>
          <p:cNvPr id="3" name="Content Placeholder 2"/>
          <p:cNvSpPr>
            <a:spLocks noGrp="1"/>
          </p:cNvSpPr>
          <p:nvPr>
            <p:ph idx="1"/>
          </p:nvPr>
        </p:nvSpPr>
        <p:spPr/>
        <p:txBody>
          <a:bodyPr vert="horz" lIns="91440" tIns="45720" rIns="91440" bIns="45720" rtlCol="0" anchor="t">
            <a:normAutofit/>
          </a:bodyPr>
          <a:lstStyle/>
          <a:p>
            <a:endParaRPr lang="en-GB"/>
          </a:p>
          <a:p>
            <a:endParaRPr lang="en-GB"/>
          </a:p>
          <a:p>
            <a:r>
              <a:rPr lang="en-GB"/>
              <a:t>Employees are motivated by reward and punishment,</a:t>
            </a:r>
          </a:p>
          <a:p>
            <a:endParaRPr lang="en-GB"/>
          </a:p>
          <a:p>
            <a:r>
              <a:rPr lang="en-GB"/>
              <a:t>The subordinates have to obey the orders of the superior,</a:t>
            </a:r>
            <a:endParaRPr lang="en-GB">
              <a:cs typeface="Calibri" panose="020F0502020204030204"/>
            </a:endParaRPr>
          </a:p>
          <a:p>
            <a:endParaRPr lang="en-GB"/>
          </a:p>
          <a:p>
            <a:r>
              <a:rPr lang="en-GB"/>
              <a:t>The subordinates are not self motivated. They have to be closely monitored and controlled to get work done. </a:t>
            </a:r>
          </a:p>
        </p:txBody>
      </p:sp>
    </p:spTree>
    <p:extLst>
      <p:ext uri="{BB962C8B-B14F-4D97-AF65-F5344CB8AC3E}">
        <p14:creationId xmlns:p14="http://schemas.microsoft.com/office/powerpoint/2010/main" val="10903860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Consider transactional leadership?</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endParaRPr lang="en-GB"/>
          </a:p>
          <a:p>
            <a:endParaRPr lang="en-GB"/>
          </a:p>
          <a:p>
            <a:endParaRPr lang="en-GB"/>
          </a:p>
          <a:p>
            <a:r>
              <a:rPr lang="en-GB"/>
              <a:t>The transactional style of leadership is viewed as insufficient, but not bad, in developing the maximum leadership potential. </a:t>
            </a:r>
          </a:p>
          <a:p>
            <a:endParaRPr lang="en-GB"/>
          </a:p>
          <a:p>
            <a:r>
              <a:rPr lang="en-GB"/>
              <a:t>It forms as the basis for more mature interactions but care should be taken by leaders not to practice it exclusively, otherwise it will lead to the creation of an environment permeated by position, power, perks, and politics.</a:t>
            </a:r>
          </a:p>
        </p:txBody>
      </p:sp>
    </p:spTree>
    <p:extLst>
      <p:ext uri="{BB962C8B-B14F-4D97-AF65-F5344CB8AC3E}">
        <p14:creationId xmlns:p14="http://schemas.microsoft.com/office/powerpoint/2010/main" val="21157572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Transformational Leadership</a:t>
            </a:r>
          </a:p>
        </p:txBody>
      </p:sp>
      <p:sp>
        <p:nvSpPr>
          <p:cNvPr id="3" name="Content Placeholder 2"/>
          <p:cNvSpPr>
            <a:spLocks noGrp="1"/>
          </p:cNvSpPr>
          <p:nvPr>
            <p:ph idx="1"/>
          </p:nvPr>
        </p:nvSpPr>
        <p:spPr/>
        <p:txBody>
          <a:bodyPr vert="horz" lIns="91440" tIns="45720" rIns="91440" bIns="45720" rtlCol="0" anchor="t">
            <a:normAutofit/>
          </a:bodyPr>
          <a:lstStyle/>
          <a:p>
            <a:r>
              <a:rPr lang="en-GB">
                <a:ea typeface="+mn-lt"/>
                <a:cs typeface="+mn-lt"/>
              </a:rPr>
              <a:t>First described by Max Weber in 1947 and revisited by Bernard Bass in 1981 Transactional Leadership focussed upon the basic management processes of ‘Controlling, Organising and Short term planning’,</a:t>
            </a:r>
            <a:endParaRPr lang="en-GB" b="0">
              <a:ea typeface="+mn-lt"/>
              <a:cs typeface="+mn-lt"/>
            </a:endParaRPr>
          </a:p>
          <a:p>
            <a:endParaRPr lang="en-GB" dirty="0">
              <a:cs typeface="Calibri"/>
            </a:endParaRPr>
          </a:p>
          <a:p>
            <a:endParaRPr lang="en-GB" dirty="0"/>
          </a:p>
          <a:p>
            <a:r>
              <a:rPr lang="en-GB"/>
              <a:t>Often seen as the opposite to transactional leadership aims to change and transform people.</a:t>
            </a:r>
            <a:endParaRPr lang="en-GB">
              <a:cs typeface="Calibri"/>
            </a:endParaRPr>
          </a:p>
          <a:p>
            <a:endParaRPr lang="en-GB"/>
          </a:p>
          <a:p>
            <a:r>
              <a:rPr lang="en-GB"/>
              <a:t>Influences followers who want to achieve more than what is usually expected of them and is based on attaining follower commitment as opposed to follower compliance, </a:t>
            </a:r>
          </a:p>
        </p:txBody>
      </p:sp>
    </p:spTree>
    <p:extLst>
      <p:ext uri="{BB962C8B-B14F-4D97-AF65-F5344CB8AC3E}">
        <p14:creationId xmlns:p14="http://schemas.microsoft.com/office/powerpoint/2010/main" val="24760511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Transformational Leadership</a:t>
            </a:r>
          </a:p>
        </p:txBody>
      </p:sp>
      <p:sp>
        <p:nvSpPr>
          <p:cNvPr id="3" name="Content Placeholder 2"/>
          <p:cNvSpPr>
            <a:spLocks noGrp="1"/>
          </p:cNvSpPr>
          <p:nvPr>
            <p:ph idx="1"/>
          </p:nvPr>
        </p:nvSpPr>
        <p:spPr/>
        <p:txBody>
          <a:bodyPr vert="horz" lIns="91440" tIns="45720" rIns="91440" bIns="45720" rtlCol="0" anchor="t">
            <a:normAutofit/>
          </a:bodyPr>
          <a:lstStyle/>
          <a:p>
            <a:r>
              <a:rPr lang="en-GB"/>
              <a:t>The need for significant change towards transformational leadership styles has been driven by the increasing complexity of modern work environments. </a:t>
            </a:r>
          </a:p>
          <a:p>
            <a:endParaRPr lang="en-GB"/>
          </a:p>
          <a:p>
            <a:r>
              <a:rPr lang="en-GB"/>
              <a:t>These factors make the ‘emotionally competent’ person best placed to respond to change and to lead effectively.</a:t>
            </a:r>
          </a:p>
        </p:txBody>
      </p:sp>
    </p:spTree>
    <p:extLst>
      <p:ext uri="{BB962C8B-B14F-4D97-AF65-F5344CB8AC3E}">
        <p14:creationId xmlns:p14="http://schemas.microsoft.com/office/powerpoint/2010/main" val="2526846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Sergeant Avon and Somerset Police</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r>
              <a:rPr lang="en-GB"/>
              <a:t>“</a:t>
            </a:r>
          </a:p>
          <a:p>
            <a:pPr marL="0" indent="0" algn="ctr">
              <a:buNone/>
            </a:pPr>
            <a:r>
              <a:rPr lang="en-GB"/>
              <a:t>“A leader is someone who shows considerations for their colleagues potential, their someone you can respect and who you will follow when the chips are down” </a:t>
            </a:r>
          </a:p>
        </p:txBody>
      </p:sp>
    </p:spTree>
    <p:extLst>
      <p:ext uri="{BB962C8B-B14F-4D97-AF65-F5344CB8AC3E}">
        <p14:creationId xmlns:p14="http://schemas.microsoft.com/office/powerpoint/2010/main" val="220282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46A0D-148C-4FB0-B155-E5BBB8DD0238}"/>
              </a:ext>
            </a:extLst>
          </p:cNvPr>
          <p:cNvSpPr>
            <a:spLocks noGrp="1"/>
          </p:cNvSpPr>
          <p:nvPr>
            <p:ph type="title"/>
          </p:nvPr>
        </p:nvSpPr>
        <p:spPr/>
        <p:txBody>
          <a:bodyPr/>
          <a:lstStyle/>
          <a:p>
            <a:r>
              <a:rPr lang="en-GB" dirty="0">
                <a:cs typeface="Calibri Light"/>
              </a:rPr>
              <a:t>Transformational Leadership</a:t>
            </a:r>
            <a:endParaRPr lang="en-GB" dirty="0"/>
          </a:p>
        </p:txBody>
      </p:sp>
      <p:sp>
        <p:nvSpPr>
          <p:cNvPr id="3" name="Content Placeholder 2">
            <a:extLst>
              <a:ext uri="{FF2B5EF4-FFF2-40B4-BE49-F238E27FC236}">
                <a16:creationId xmlns:a16="http://schemas.microsoft.com/office/drawing/2014/main" id="{C19ED898-8AE8-4BDE-B6D9-2134AFB8468D}"/>
              </a:ext>
            </a:extLst>
          </p:cNvPr>
          <p:cNvSpPr>
            <a:spLocks noGrp="1"/>
          </p:cNvSpPr>
          <p:nvPr>
            <p:ph idx="1"/>
          </p:nvPr>
        </p:nvSpPr>
        <p:spPr/>
        <p:txBody>
          <a:bodyPr vert="horz" lIns="91440" tIns="45720" rIns="91440" bIns="45720" rtlCol="0" anchor="t">
            <a:normAutofit/>
          </a:bodyPr>
          <a:lstStyle/>
          <a:p>
            <a:endParaRPr lang="en-GB"/>
          </a:p>
          <a:p>
            <a:endParaRPr lang="en-GB" dirty="0">
              <a:cs typeface="Calibri"/>
            </a:endParaRPr>
          </a:p>
          <a:p>
            <a:pPr marL="0" indent="0">
              <a:buNone/>
            </a:pPr>
            <a:r>
              <a:rPr lang="en-GB" sz="2000" dirty="0">
                <a:ea typeface="+mn-lt"/>
                <a:cs typeface="+mn-lt"/>
                <a:hlinkClick r:id="rId2"/>
              </a:rPr>
              <a:t>https://www.youtube.com/watch?v=n3sEybeRzZI</a:t>
            </a:r>
            <a:endParaRPr lang="en-GB" sz="2000"/>
          </a:p>
        </p:txBody>
      </p:sp>
    </p:spTree>
    <p:extLst>
      <p:ext uri="{BB962C8B-B14F-4D97-AF65-F5344CB8AC3E}">
        <p14:creationId xmlns:p14="http://schemas.microsoft.com/office/powerpoint/2010/main" val="29026072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Metcalfe and Metcalfe (2005)</a:t>
            </a:r>
          </a:p>
        </p:txBody>
      </p:sp>
      <p:sp>
        <p:nvSpPr>
          <p:cNvPr id="3" name="Content Placeholder 2"/>
          <p:cNvSpPr>
            <a:spLocks noGrp="1"/>
          </p:cNvSpPr>
          <p:nvPr>
            <p:ph idx="1"/>
          </p:nvPr>
        </p:nvSpPr>
        <p:spPr/>
        <p:txBody>
          <a:bodyPr vert="horz" lIns="91440" tIns="45720" rIns="91440" bIns="45720" rtlCol="0" anchor="t">
            <a:normAutofit/>
          </a:bodyPr>
          <a:lstStyle/>
          <a:p>
            <a:endParaRPr lang="en-GB" dirty="0"/>
          </a:p>
          <a:p>
            <a:endParaRPr lang="en-GB" dirty="0">
              <a:cs typeface="Calibri"/>
            </a:endParaRPr>
          </a:p>
          <a:p>
            <a:r>
              <a:rPr lang="en-GB"/>
              <a:t>Research with leaders in public sector factoring in race and gender considerations, this identified the following three clusters and fourteen dimensions which are desirable for effective leadership</a:t>
            </a:r>
          </a:p>
        </p:txBody>
      </p:sp>
    </p:spTree>
    <p:extLst>
      <p:ext uri="{BB962C8B-B14F-4D97-AF65-F5344CB8AC3E}">
        <p14:creationId xmlns:p14="http://schemas.microsoft.com/office/powerpoint/2010/main" val="24645208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Leading and Developing Others</a:t>
            </a:r>
            <a:br>
              <a:rPr lang="en-GB"/>
            </a:br>
            <a:endParaRPr lang="en-GB"/>
          </a:p>
        </p:txBody>
      </p:sp>
      <p:sp>
        <p:nvSpPr>
          <p:cNvPr id="3" name="Content Placeholder 2"/>
          <p:cNvSpPr>
            <a:spLocks noGrp="1"/>
          </p:cNvSpPr>
          <p:nvPr>
            <p:ph idx="1"/>
          </p:nvPr>
        </p:nvSpPr>
        <p:spPr/>
        <p:txBody>
          <a:bodyPr vert="horz" lIns="91440" tIns="45720" rIns="91440" bIns="45720" rtlCol="0" anchor="t">
            <a:normAutofit/>
          </a:bodyPr>
          <a:lstStyle/>
          <a:p>
            <a:pPr marL="514350" indent="-514350"/>
            <a:r>
              <a:rPr lang="en-GB" dirty="0">
                <a:solidFill>
                  <a:srgbClr val="FF0000"/>
                </a:solidFill>
              </a:rPr>
              <a:t>Showing genuine concern</a:t>
            </a:r>
            <a:r>
              <a:rPr lang="en-GB" dirty="0"/>
              <a:t> – genuine interest in staff as individuals, values contributions, develops strengths, coaches, mentors has positive expectations of what staff can achieve, </a:t>
            </a:r>
            <a:endParaRPr lang="en-US" dirty="0"/>
          </a:p>
          <a:p>
            <a:pPr marL="514350" indent="-514350"/>
            <a:endParaRPr lang="en-GB">
              <a:cs typeface="Calibri" panose="020F0502020204030204"/>
            </a:endParaRPr>
          </a:p>
          <a:p>
            <a:pPr marL="514350" indent="-514350"/>
            <a:r>
              <a:rPr lang="en-GB" dirty="0">
                <a:solidFill>
                  <a:srgbClr val="FF0000"/>
                </a:solidFill>
              </a:rPr>
              <a:t>Enabling</a:t>
            </a:r>
            <a:r>
              <a:rPr lang="en-GB" dirty="0"/>
              <a:t> – Trusts staff to take decisions on important matters, delegates effectively, develops staff’s potential,</a:t>
            </a:r>
            <a:endParaRPr lang="en-GB" dirty="0">
              <a:cs typeface="Calibri" panose="020F0502020204030204"/>
            </a:endParaRPr>
          </a:p>
          <a:p>
            <a:pPr marL="514350" indent="-514350"/>
            <a:endParaRPr lang="en-GB">
              <a:cs typeface="Calibri" panose="020F0502020204030204"/>
            </a:endParaRPr>
          </a:p>
          <a:p>
            <a:pPr marL="514350" indent="-514350"/>
            <a:r>
              <a:rPr lang="en-GB" dirty="0">
                <a:solidFill>
                  <a:srgbClr val="FF0000"/>
                </a:solidFill>
                <a:ea typeface="+mn-lt"/>
                <a:cs typeface="+mn-lt"/>
              </a:rPr>
              <a:t>Being accessible</a:t>
            </a:r>
            <a:r>
              <a:rPr lang="en-GB" dirty="0">
                <a:ea typeface="+mn-lt"/>
                <a:cs typeface="+mn-lt"/>
              </a:rPr>
              <a:t> – Approachable and not status conscious, prefers face to face communication, accessible and keeps in touch,</a:t>
            </a:r>
            <a:endParaRPr lang="en-US" b="0" dirty="0">
              <a:ea typeface="+mn-lt"/>
              <a:cs typeface="+mn-lt"/>
            </a:endParaRPr>
          </a:p>
          <a:p>
            <a:pPr marL="514350" indent="-514350"/>
            <a:endParaRPr lang="en-GB">
              <a:ea typeface="+mn-lt"/>
              <a:cs typeface="+mn-lt"/>
            </a:endParaRPr>
          </a:p>
          <a:p>
            <a:pPr marL="514350" indent="-514350"/>
            <a:r>
              <a:rPr lang="en-GB" dirty="0">
                <a:solidFill>
                  <a:srgbClr val="FF0000"/>
                </a:solidFill>
                <a:ea typeface="+mn-lt"/>
                <a:cs typeface="+mn-lt"/>
              </a:rPr>
              <a:t>Encouraging change</a:t>
            </a:r>
            <a:r>
              <a:rPr lang="en-GB" dirty="0">
                <a:ea typeface="+mn-lt"/>
                <a:cs typeface="+mn-lt"/>
              </a:rPr>
              <a:t> – Encourages questioning traditional approaches to the job, encourages new approaches and solutions to problems, encourages strategic thinking.</a:t>
            </a:r>
            <a:endParaRPr lang="en-US" b="0" dirty="0">
              <a:ea typeface="+mn-lt"/>
              <a:cs typeface="+mn-lt"/>
            </a:endParaRPr>
          </a:p>
          <a:p>
            <a:pPr marL="514350" indent="-514350"/>
            <a:endParaRPr lang="en-GB">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30385458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Personal Qualities</a:t>
            </a:r>
            <a:br>
              <a:rPr lang="en-GB"/>
            </a:br>
            <a:endParaRPr lang="en-GB"/>
          </a:p>
        </p:txBody>
      </p:sp>
      <p:sp>
        <p:nvSpPr>
          <p:cNvPr id="3" name="Content Placeholder 2"/>
          <p:cNvSpPr>
            <a:spLocks noGrp="1"/>
          </p:cNvSpPr>
          <p:nvPr>
            <p:ph idx="1"/>
          </p:nvPr>
        </p:nvSpPr>
        <p:spPr/>
        <p:txBody>
          <a:bodyPr vert="horz" lIns="91440" tIns="45720" rIns="91440" bIns="45720" rtlCol="0" anchor="t">
            <a:normAutofit lnSpcReduction="10000"/>
          </a:bodyPr>
          <a:lstStyle/>
          <a:p>
            <a:pPr marL="514350" indent="-514350"/>
            <a:r>
              <a:rPr lang="en-GB" dirty="0">
                <a:solidFill>
                  <a:srgbClr val="FF0000"/>
                </a:solidFill>
              </a:rPr>
              <a:t>Being honest and Consistent</a:t>
            </a:r>
            <a:r>
              <a:rPr lang="en-GB" dirty="0"/>
              <a:t> – Honest and consistent in behaviour, more concerned with the good of the organisation than personal ambition,</a:t>
            </a:r>
            <a:endParaRPr lang="en-US" dirty="0"/>
          </a:p>
          <a:p>
            <a:pPr marL="514350" indent="-514350"/>
            <a:endParaRPr lang="en-GB"/>
          </a:p>
          <a:p>
            <a:pPr marL="514350" indent="-514350"/>
            <a:r>
              <a:rPr lang="en-GB" dirty="0">
                <a:solidFill>
                  <a:srgbClr val="FF0000"/>
                </a:solidFill>
              </a:rPr>
              <a:t>Acting with Integrity</a:t>
            </a:r>
            <a:r>
              <a:rPr lang="en-GB" dirty="0"/>
              <a:t> – Open to criticism and disagreement, consults and involves others in decision making, regards values as integral to the organisation </a:t>
            </a:r>
            <a:endParaRPr lang="en-GB" dirty="0">
              <a:cs typeface="Calibri" panose="020F0502020204030204"/>
            </a:endParaRPr>
          </a:p>
          <a:p>
            <a:pPr marL="514350" indent="-514350"/>
            <a:endParaRPr lang="en-GB">
              <a:ea typeface="+mn-lt"/>
              <a:cs typeface="+mn-lt"/>
            </a:endParaRPr>
          </a:p>
          <a:p>
            <a:pPr marL="514350" indent="-514350"/>
            <a:r>
              <a:rPr lang="en-GB" dirty="0">
                <a:solidFill>
                  <a:srgbClr val="FF0000"/>
                </a:solidFill>
                <a:ea typeface="+mn-lt"/>
                <a:cs typeface="+mn-lt"/>
              </a:rPr>
              <a:t>Being decisive</a:t>
            </a:r>
            <a:r>
              <a:rPr lang="en-GB" dirty="0">
                <a:ea typeface="+mn-lt"/>
                <a:cs typeface="+mn-lt"/>
              </a:rPr>
              <a:t> – Decisive when required, prepared to take difficult decisions and risks when appropriate,</a:t>
            </a:r>
            <a:endParaRPr lang="en-US" b="0" dirty="0">
              <a:ea typeface="+mn-lt"/>
              <a:cs typeface="+mn-lt"/>
            </a:endParaRPr>
          </a:p>
          <a:p>
            <a:pPr marL="514350" indent="-514350"/>
            <a:endParaRPr lang="en-GB">
              <a:ea typeface="+mn-lt"/>
              <a:cs typeface="+mn-lt"/>
            </a:endParaRPr>
          </a:p>
          <a:p>
            <a:pPr marL="514350" indent="-514350"/>
            <a:r>
              <a:rPr lang="en-GB" dirty="0">
                <a:solidFill>
                  <a:srgbClr val="FF0000"/>
                </a:solidFill>
                <a:ea typeface="+mn-lt"/>
                <a:cs typeface="+mn-lt"/>
              </a:rPr>
              <a:t>Inspiring others</a:t>
            </a:r>
            <a:r>
              <a:rPr lang="en-GB" dirty="0">
                <a:ea typeface="+mn-lt"/>
                <a:cs typeface="+mn-lt"/>
              </a:rPr>
              <a:t> – Charismatic, exceptional communicator, </a:t>
            </a:r>
            <a:endParaRPr lang="en-US" b="0" dirty="0">
              <a:ea typeface="+mn-lt"/>
              <a:cs typeface="+mn-lt"/>
            </a:endParaRPr>
          </a:p>
          <a:p>
            <a:pPr marL="514350" indent="-514350"/>
            <a:endParaRPr lang="en-GB">
              <a:ea typeface="+mn-lt"/>
              <a:cs typeface="+mn-lt"/>
            </a:endParaRPr>
          </a:p>
          <a:p>
            <a:pPr marL="514350" indent="-514350"/>
            <a:r>
              <a:rPr lang="en-GB" dirty="0">
                <a:solidFill>
                  <a:srgbClr val="FF0000"/>
                </a:solidFill>
                <a:ea typeface="+mn-lt"/>
                <a:cs typeface="+mn-lt"/>
              </a:rPr>
              <a:t>Resolving complex problems</a:t>
            </a:r>
            <a:r>
              <a:rPr lang="en-GB" dirty="0">
                <a:ea typeface="+mn-lt"/>
                <a:cs typeface="+mn-lt"/>
              </a:rPr>
              <a:t> – Capacity to deal with wide range of complex issues, creative in problem solving.</a:t>
            </a:r>
            <a:endParaRPr lang="en-US" b="0" dirty="0">
              <a:ea typeface="+mn-lt"/>
              <a:cs typeface="+mn-lt"/>
            </a:endParaRPr>
          </a:p>
          <a:p>
            <a:pPr marL="514350" indent="-514350"/>
            <a:endParaRPr lang="en-GB">
              <a:cs typeface="Calibri" panose="020F0502020204030204"/>
            </a:endParaRPr>
          </a:p>
        </p:txBody>
      </p:sp>
    </p:spTree>
    <p:extLst>
      <p:ext uri="{BB962C8B-B14F-4D97-AF65-F5344CB8AC3E}">
        <p14:creationId xmlns:p14="http://schemas.microsoft.com/office/powerpoint/2010/main" val="20290104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6569" y="87099"/>
            <a:ext cx="7886700" cy="1068131"/>
          </a:xfrm>
        </p:spPr>
        <p:txBody>
          <a:bodyPr/>
          <a:lstStyle/>
          <a:p>
            <a:r>
              <a:rPr lang="en-GB"/>
              <a:t>Leading the Organisation</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marL="514350" indent="-514350"/>
            <a:r>
              <a:rPr lang="en-GB" sz="2000" dirty="0">
                <a:solidFill>
                  <a:srgbClr val="FF0000"/>
                </a:solidFill>
              </a:rPr>
              <a:t>Networking and Achieving</a:t>
            </a:r>
            <a:r>
              <a:rPr lang="en-GB" sz="2000" dirty="0"/>
              <a:t> – Inspiring communication of the vision of the organisation, gains confidence of various groups through sensitivity to needs, achieving goals,</a:t>
            </a:r>
            <a:endParaRPr lang="en-GB" sz="2000" dirty="0">
              <a:cs typeface="Calibri"/>
            </a:endParaRPr>
          </a:p>
          <a:p>
            <a:pPr marL="514350" indent="-514350"/>
            <a:endParaRPr lang="en-GB" sz="2000"/>
          </a:p>
          <a:p>
            <a:pPr marL="514350" indent="-514350"/>
            <a:r>
              <a:rPr lang="en-GB" sz="2000" dirty="0">
                <a:solidFill>
                  <a:srgbClr val="FF0000"/>
                </a:solidFill>
              </a:rPr>
              <a:t>Focusses effort</a:t>
            </a:r>
            <a:r>
              <a:rPr lang="en-GB" sz="2000" dirty="0"/>
              <a:t> – Clarifies objectives and boundaries, team orientated, identifies values,</a:t>
            </a:r>
            <a:endParaRPr lang="en-GB" sz="2000" dirty="0">
              <a:cs typeface="Calibri"/>
            </a:endParaRPr>
          </a:p>
          <a:p>
            <a:pPr marL="514350" indent="-514350"/>
            <a:endParaRPr lang="en-GB" sz="2000">
              <a:ea typeface="+mn-lt"/>
              <a:cs typeface="+mn-lt"/>
            </a:endParaRPr>
          </a:p>
          <a:p>
            <a:pPr marL="514350" indent="-514350"/>
            <a:r>
              <a:rPr lang="en-GB" sz="2000" dirty="0">
                <a:solidFill>
                  <a:srgbClr val="FF0000"/>
                </a:solidFill>
                <a:ea typeface="+mn-lt"/>
                <a:cs typeface="+mn-lt"/>
              </a:rPr>
              <a:t>Building shared vision</a:t>
            </a:r>
            <a:r>
              <a:rPr lang="en-GB" sz="2000" dirty="0">
                <a:ea typeface="+mn-lt"/>
                <a:cs typeface="+mn-lt"/>
              </a:rPr>
              <a:t> – Clear vision of strategic direction, engage internal and external stakeholders, draws others to achieve goals,</a:t>
            </a:r>
            <a:endParaRPr lang="en-US" sz="2000" b="0" dirty="0">
              <a:ea typeface="+mn-lt"/>
              <a:cs typeface="+mn-lt"/>
            </a:endParaRPr>
          </a:p>
          <a:p>
            <a:pPr marL="514350" indent="-514350"/>
            <a:endParaRPr lang="en-GB" sz="2000">
              <a:ea typeface="+mn-lt"/>
              <a:cs typeface="+mn-lt"/>
            </a:endParaRPr>
          </a:p>
          <a:p>
            <a:pPr marL="514350" indent="-514350"/>
            <a:r>
              <a:rPr lang="en-GB" sz="2000" dirty="0">
                <a:solidFill>
                  <a:srgbClr val="FF0000"/>
                </a:solidFill>
                <a:ea typeface="+mn-lt"/>
                <a:cs typeface="+mn-lt"/>
              </a:rPr>
              <a:t>Supporting and developing culture</a:t>
            </a:r>
            <a:r>
              <a:rPr lang="en-GB" sz="2000" dirty="0">
                <a:ea typeface="+mn-lt"/>
                <a:cs typeface="+mn-lt"/>
              </a:rPr>
              <a:t> – Supportive when mistakes are made, encourages critical feedback of themselves and the service provided.</a:t>
            </a:r>
            <a:endParaRPr lang="en-US" sz="2000" b="0" dirty="0">
              <a:ea typeface="+mn-lt"/>
              <a:cs typeface="+mn-lt"/>
            </a:endParaRPr>
          </a:p>
          <a:p>
            <a:pPr marL="514350" indent="-514350"/>
            <a:endParaRPr lang="en-GB" sz="2000">
              <a:ea typeface="+mn-lt"/>
              <a:cs typeface="+mn-lt"/>
            </a:endParaRPr>
          </a:p>
          <a:p>
            <a:pPr marL="514350" indent="-514350"/>
            <a:r>
              <a:rPr lang="en-GB" sz="2000" dirty="0">
                <a:solidFill>
                  <a:srgbClr val="FF0000"/>
                </a:solidFill>
                <a:ea typeface="+mn-lt"/>
                <a:cs typeface="+mn-lt"/>
              </a:rPr>
              <a:t>Facilitating change sensitively</a:t>
            </a:r>
            <a:r>
              <a:rPr lang="en-GB" sz="2000" dirty="0">
                <a:ea typeface="+mn-lt"/>
                <a:cs typeface="+mn-lt"/>
              </a:rPr>
              <a:t> – Sensitivity to the impact of change on different parts of the organisation; maintains a balance between change and stability. </a:t>
            </a:r>
            <a:endParaRPr lang="en-GB" sz="2000" b="0" dirty="0">
              <a:ea typeface="+mn-lt"/>
              <a:cs typeface="+mn-lt"/>
            </a:endParaRPr>
          </a:p>
          <a:p>
            <a:pPr marL="514350" indent="-514350"/>
            <a:endParaRPr lang="en-GB" sz="2000">
              <a:cs typeface="Calibri" panose="020F0502020204030204"/>
            </a:endParaRPr>
          </a:p>
        </p:txBody>
      </p:sp>
    </p:spTree>
    <p:extLst>
      <p:ext uri="{BB962C8B-B14F-4D97-AF65-F5344CB8AC3E}">
        <p14:creationId xmlns:p14="http://schemas.microsoft.com/office/powerpoint/2010/main" val="6212524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188"/>
            <a:ext cx="9144000" cy="1609725"/>
          </a:xfrm>
        </p:spPr>
        <p:txBody>
          <a:bodyPr>
            <a:normAutofit/>
          </a:bodyPr>
          <a:lstStyle/>
          <a:p>
            <a:r>
              <a:rPr lang="en-GB"/>
              <a:t>Transactional and Transformational Leaders</a:t>
            </a:r>
            <a:br>
              <a:rPr lang="en-GB"/>
            </a:br>
            <a:endParaRPr lang="en-GB"/>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3008132920"/>
              </p:ext>
            </p:extLst>
          </p:nvPr>
        </p:nvGraphicFramePr>
        <p:xfrm>
          <a:off x="236837" y="1771135"/>
          <a:ext cx="3964459" cy="4697781"/>
        </p:xfrm>
        <a:graphic>
          <a:graphicData uri="http://schemas.openxmlformats.org/drawingml/2006/table">
            <a:tbl>
              <a:tblPr/>
              <a:tblGrid>
                <a:gridCol w="3964459">
                  <a:extLst>
                    <a:ext uri="{9D8B030D-6E8A-4147-A177-3AD203B41FA5}">
                      <a16:colId xmlns:a16="http://schemas.microsoft.com/office/drawing/2014/main" val="20000"/>
                    </a:ext>
                  </a:extLst>
                </a:gridCol>
              </a:tblGrid>
              <a:tr h="473723">
                <a:tc>
                  <a:txBody>
                    <a:bodyPr/>
                    <a:lstStyle/>
                    <a:p>
                      <a:pPr algn="ctr"/>
                      <a:r>
                        <a:rPr lang="en-GB" sz="2000" b="1" dirty="0">
                          <a:solidFill>
                            <a:srgbClr val="FF0000"/>
                          </a:solidFill>
                        </a:rPr>
                        <a:t>Transactional leadership</a:t>
                      </a:r>
                      <a:endParaRPr lang="en-GB" sz="2000" dirty="0">
                        <a:solidFill>
                          <a:srgbClr val="FF0000"/>
                        </a:solidFill>
                      </a:endParaRPr>
                    </a:p>
                  </a:txBody>
                  <a:tcPr marL="5976" marR="5976" marT="12700" marB="12700">
                    <a:lnL>
                      <a:noFill/>
                    </a:lnL>
                    <a:lnR>
                      <a:noFill/>
                    </a:lnR>
                    <a:lnT>
                      <a:noFill/>
                    </a:lnT>
                    <a:lnB>
                      <a:noFill/>
                    </a:lnB>
                  </a:tcPr>
                </a:tc>
                <a:extLst>
                  <a:ext uri="{0D108BD9-81ED-4DB2-BD59-A6C34878D82A}">
                    <a16:rowId xmlns:a16="http://schemas.microsoft.com/office/drawing/2014/main" val="10000"/>
                  </a:ext>
                </a:extLst>
              </a:tr>
              <a:tr h="473723">
                <a:tc>
                  <a:txBody>
                    <a:bodyPr/>
                    <a:lstStyle/>
                    <a:p>
                      <a:pPr marL="342900" indent="-342900">
                        <a:buFont typeface="Arial"/>
                        <a:buChar char="•"/>
                      </a:pPr>
                      <a:endParaRPr lang="en-GB" sz="2000" b="1" dirty="0">
                        <a:solidFill>
                          <a:srgbClr val="FF0000"/>
                        </a:solidFill>
                      </a:endParaRPr>
                    </a:p>
                    <a:p>
                      <a:pPr marL="342900" lvl="0" indent="-342900">
                        <a:buFont typeface="Arial"/>
                        <a:buChar char="•"/>
                      </a:pPr>
                      <a:r>
                        <a:rPr lang="en-GB" sz="2000" b="1" dirty="0">
                          <a:solidFill>
                            <a:srgbClr val="FF0000"/>
                          </a:solidFill>
                        </a:rPr>
                        <a:t>Leadership is responsive</a:t>
                      </a:r>
                    </a:p>
                  </a:txBody>
                  <a:tcPr marL="5976" marR="5976" marT="12700" marB="12700">
                    <a:lnL>
                      <a:noFill/>
                    </a:lnL>
                    <a:lnR>
                      <a:noFill/>
                    </a:lnR>
                    <a:lnT>
                      <a:noFill/>
                    </a:lnT>
                    <a:lnB>
                      <a:noFill/>
                    </a:lnB>
                  </a:tcPr>
                </a:tc>
                <a:extLst>
                  <a:ext uri="{0D108BD9-81ED-4DB2-BD59-A6C34878D82A}">
                    <a16:rowId xmlns:a16="http://schemas.microsoft.com/office/drawing/2014/main" val="10001"/>
                  </a:ext>
                </a:extLst>
              </a:tr>
              <a:tr h="907301">
                <a:tc>
                  <a:txBody>
                    <a:bodyPr/>
                    <a:lstStyle/>
                    <a:p>
                      <a:pPr marL="342900" indent="-342900">
                        <a:buFont typeface="Arial"/>
                        <a:buChar char="•"/>
                      </a:pPr>
                      <a:r>
                        <a:rPr lang="en-GB" sz="2000" b="1" dirty="0">
                          <a:solidFill>
                            <a:srgbClr val="FF0000"/>
                          </a:solidFill>
                        </a:rPr>
                        <a:t>Works within the organizational culture</a:t>
                      </a:r>
                    </a:p>
                  </a:txBody>
                  <a:tcPr marL="5976" marR="5976" marT="12700" marB="12700">
                    <a:lnL>
                      <a:noFill/>
                    </a:lnL>
                    <a:lnR>
                      <a:noFill/>
                    </a:lnR>
                    <a:lnT>
                      <a:noFill/>
                    </a:lnT>
                    <a:lnB>
                      <a:noFill/>
                    </a:lnB>
                  </a:tcPr>
                </a:tc>
                <a:extLst>
                  <a:ext uri="{0D108BD9-81ED-4DB2-BD59-A6C34878D82A}">
                    <a16:rowId xmlns:a16="http://schemas.microsoft.com/office/drawing/2014/main" val="10002"/>
                  </a:ext>
                </a:extLst>
              </a:tr>
              <a:tr h="1774456">
                <a:tc>
                  <a:txBody>
                    <a:bodyPr/>
                    <a:lstStyle/>
                    <a:p>
                      <a:pPr marL="342900" indent="-342900">
                        <a:buFont typeface="Arial"/>
                        <a:buChar char="•"/>
                      </a:pPr>
                      <a:r>
                        <a:rPr lang="en-GB" sz="2000" b="1" dirty="0">
                          <a:solidFill>
                            <a:srgbClr val="FF0000"/>
                          </a:solidFill>
                        </a:rPr>
                        <a:t>Transactional leaders make employees achieve organizational objectives through rewards and punishment</a:t>
                      </a:r>
                    </a:p>
                  </a:txBody>
                  <a:tcPr marL="5976" marR="5976" marT="12700" marB="12700">
                    <a:lnL>
                      <a:noFill/>
                    </a:lnL>
                    <a:lnR>
                      <a:noFill/>
                    </a:lnR>
                    <a:lnT>
                      <a:noFill/>
                    </a:lnT>
                    <a:lnB>
                      <a:noFill/>
                    </a:lnB>
                  </a:tcPr>
                </a:tc>
                <a:extLst>
                  <a:ext uri="{0D108BD9-81ED-4DB2-BD59-A6C34878D82A}">
                    <a16:rowId xmlns:a16="http://schemas.microsoft.com/office/drawing/2014/main" val="10003"/>
                  </a:ext>
                </a:extLst>
              </a:tr>
              <a:tr h="907301">
                <a:tc>
                  <a:txBody>
                    <a:bodyPr/>
                    <a:lstStyle/>
                    <a:p>
                      <a:pPr marL="342900" indent="-342900">
                        <a:buFont typeface="Arial"/>
                        <a:buChar char="•"/>
                      </a:pPr>
                      <a:r>
                        <a:rPr lang="en-GB" sz="2000" b="1" dirty="0">
                          <a:solidFill>
                            <a:srgbClr val="FF0000"/>
                          </a:solidFill>
                        </a:rPr>
                        <a:t>Motivates followers by appealing to their own self-interest</a:t>
                      </a:r>
                    </a:p>
                  </a:txBody>
                  <a:tcPr marL="5976" marR="5976" marT="12700" marB="12700">
                    <a:lnL>
                      <a:noFill/>
                    </a:lnL>
                    <a:lnR>
                      <a:noFill/>
                    </a:lnR>
                    <a:lnT>
                      <a:noFill/>
                    </a:lnT>
                    <a:lnB>
                      <a:noFill/>
                    </a:lnB>
                  </a:tcPr>
                </a:tc>
                <a:extLst>
                  <a:ext uri="{0D108BD9-81ED-4DB2-BD59-A6C34878D82A}">
                    <a16:rowId xmlns:a16="http://schemas.microsoft.com/office/drawing/2014/main" val="10004"/>
                  </a:ext>
                </a:extLst>
              </a:tr>
            </a:tbl>
          </a:graphicData>
        </a:graphic>
      </p:graphicFrame>
      <p:sp>
        <p:nvSpPr>
          <p:cNvPr id="6" name="Content Placeholder 5"/>
          <p:cNvSpPr>
            <a:spLocks noGrp="1"/>
          </p:cNvSpPr>
          <p:nvPr>
            <p:ph sz="half" idx="2"/>
          </p:nvPr>
        </p:nvSpPr>
        <p:spPr>
          <a:xfrm>
            <a:off x="4499992" y="1772815"/>
            <a:ext cx="4320480" cy="4399385"/>
          </a:xfrm>
        </p:spPr>
        <p:txBody>
          <a:bodyPr vert="horz" lIns="91440" tIns="45720" rIns="91440" bIns="45720" rtlCol="0" anchor="t">
            <a:normAutofit fontScale="92500" lnSpcReduction="10000"/>
          </a:bodyPr>
          <a:lstStyle/>
          <a:p>
            <a:pPr marL="0" indent="0" fontAlgn="t">
              <a:buNone/>
            </a:pPr>
            <a:r>
              <a:rPr lang="en-GB" sz="2000" b="1" dirty="0">
                <a:solidFill>
                  <a:srgbClr val="00B050"/>
                </a:solidFill>
              </a:rPr>
              <a:t>Transformational Leadership</a:t>
            </a:r>
            <a:endParaRPr lang="en-US" sz="2000">
              <a:solidFill>
                <a:srgbClr val="00B050"/>
              </a:solidFill>
              <a:cs typeface="Calibri"/>
            </a:endParaRPr>
          </a:p>
          <a:p>
            <a:pPr marL="0" indent="0" fontAlgn="t">
              <a:buNone/>
            </a:pPr>
            <a:endParaRPr lang="en-GB" sz="2000" dirty="0">
              <a:solidFill>
                <a:srgbClr val="00B050"/>
              </a:solidFill>
              <a:cs typeface="Calibri"/>
            </a:endParaRPr>
          </a:p>
          <a:p>
            <a:r>
              <a:rPr lang="en-GB" sz="2000" dirty="0">
                <a:solidFill>
                  <a:srgbClr val="00B050"/>
                </a:solidFill>
              </a:rPr>
              <a:t>Leadership is proactive</a:t>
            </a:r>
            <a:endParaRPr lang="en-GB" sz="2000" dirty="0">
              <a:solidFill>
                <a:srgbClr val="00B050"/>
              </a:solidFill>
              <a:cs typeface="Calibri"/>
            </a:endParaRPr>
          </a:p>
          <a:p>
            <a:pPr fontAlgn="t"/>
            <a:endParaRPr lang="en-GB" sz="2000" dirty="0">
              <a:solidFill>
                <a:srgbClr val="00B050"/>
              </a:solidFill>
              <a:cs typeface="Calibri"/>
            </a:endParaRPr>
          </a:p>
          <a:p>
            <a:r>
              <a:rPr lang="en-GB" sz="2000" dirty="0">
                <a:solidFill>
                  <a:srgbClr val="00B050"/>
                </a:solidFill>
              </a:rPr>
              <a:t>Work to change the organizational culture by implementing new ideas</a:t>
            </a:r>
            <a:endParaRPr lang="en-GB" sz="2000" dirty="0">
              <a:solidFill>
                <a:srgbClr val="00B050"/>
              </a:solidFill>
              <a:cs typeface="Calibri"/>
            </a:endParaRPr>
          </a:p>
          <a:p>
            <a:endParaRPr lang="en-GB" sz="2000" dirty="0">
              <a:solidFill>
                <a:srgbClr val="00B050"/>
              </a:solidFill>
              <a:cs typeface="Calibri"/>
            </a:endParaRPr>
          </a:p>
          <a:p>
            <a:r>
              <a:rPr lang="en-GB" sz="2000" dirty="0">
                <a:solidFill>
                  <a:srgbClr val="00B050"/>
                </a:solidFill>
              </a:rPr>
              <a:t>Transformational leaders motivate and empower employees to achieve company’s objectives by appealing to higher ideals and moral values</a:t>
            </a:r>
            <a:endParaRPr lang="en-GB" sz="2000" dirty="0">
              <a:solidFill>
                <a:srgbClr val="00B050"/>
              </a:solidFill>
              <a:cs typeface="Calibri"/>
            </a:endParaRPr>
          </a:p>
          <a:p>
            <a:pPr fontAlgn="t"/>
            <a:endParaRPr lang="en-GB" sz="2000" dirty="0">
              <a:solidFill>
                <a:srgbClr val="00B050"/>
              </a:solidFill>
              <a:cs typeface="Calibri"/>
            </a:endParaRPr>
          </a:p>
          <a:p>
            <a:r>
              <a:rPr lang="en-GB" sz="2000" dirty="0">
                <a:solidFill>
                  <a:srgbClr val="00B050"/>
                </a:solidFill>
              </a:rPr>
              <a:t>Motivates followers by encouraging them to transcend their own interests for those of the group or unit</a:t>
            </a:r>
            <a:endParaRPr lang="en-GB" sz="2000" dirty="0">
              <a:solidFill>
                <a:srgbClr val="00B050"/>
              </a:solidFill>
              <a:cs typeface="Calibri"/>
            </a:endParaRPr>
          </a:p>
          <a:p>
            <a:endParaRPr lang="en-GB"/>
          </a:p>
        </p:txBody>
      </p:sp>
    </p:spTree>
    <p:extLst>
      <p:ext uri="{BB962C8B-B14F-4D97-AF65-F5344CB8AC3E}">
        <p14:creationId xmlns:p14="http://schemas.microsoft.com/office/powerpoint/2010/main" val="7086134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47825" y="735283"/>
            <a:ext cx="3733800" cy="3165045"/>
          </a:xfrm>
        </p:spPr>
        <p:txBody>
          <a:bodyPr vert="horz" lIns="91440" tIns="45720" rIns="91440" bIns="45720" rtlCol="0" anchor="b">
            <a:normAutofit/>
          </a:bodyPr>
          <a:lstStyle/>
          <a:p>
            <a:pPr algn="l" defTabSz="914400"/>
            <a:r>
              <a:rPr lang="en-US">
                <a:cs typeface="Calibri Light"/>
              </a:rPr>
              <a:t>Session 2  Leadership Models continued</a:t>
            </a:r>
          </a:p>
        </p:txBody>
      </p:sp>
      <p:sp>
        <p:nvSpPr>
          <p:cNvPr id="3" name="Subtitle 2"/>
          <p:cNvSpPr>
            <a:spLocks noGrp="1"/>
          </p:cNvSpPr>
          <p:nvPr>
            <p:ph type="subTitle" idx="1"/>
          </p:nvPr>
        </p:nvSpPr>
        <p:spPr>
          <a:xfrm>
            <a:off x="1647825" y="4078423"/>
            <a:ext cx="3733800" cy="2058657"/>
          </a:xfrm>
        </p:spPr>
        <p:txBody>
          <a:bodyPr vert="horz" lIns="91440" tIns="45720" rIns="91440" bIns="45720" rtlCol="0">
            <a:normAutofit/>
          </a:bodyPr>
          <a:lstStyle/>
          <a:p>
            <a:pPr indent="-228600" algn="l" defTabSz="914400">
              <a:buFont typeface="Arial" panose="020B0604020202020204" pitchFamily="34" charset="0"/>
              <a:buChar char="•"/>
            </a:pPr>
            <a:endParaRPr lang="en-US"/>
          </a:p>
          <a:p>
            <a:pPr indent="-228600" algn="l" defTabSz="914400">
              <a:buFont typeface="Arial" panose="020B0604020202020204" pitchFamily="34" charset="0"/>
              <a:buChar char="•"/>
            </a:pPr>
            <a:endParaRPr lang="en-US"/>
          </a:p>
          <a:p>
            <a:pPr indent="-228600" algn="l" defTabSz="914400">
              <a:buFont typeface="Arial" panose="020B0604020202020204" pitchFamily="34" charset="0"/>
              <a:buChar char="•"/>
            </a:pPr>
            <a:endParaRPr lang="en-US"/>
          </a:p>
          <a:p>
            <a:pPr indent="-228600" algn="l" defTabSz="914400">
              <a:buFont typeface="Arial" panose="020B0604020202020204" pitchFamily="34" charset="0"/>
              <a:buChar char="•"/>
            </a:pPr>
            <a:endParaRPr lang="en-US"/>
          </a:p>
          <a:p>
            <a:pPr indent="-228600" algn="l" defTabSz="914400">
              <a:buFont typeface="Arial" panose="020B0604020202020204" pitchFamily="34" charset="0"/>
              <a:buChar char="•"/>
            </a:pPr>
            <a:r>
              <a:rPr lang="en-US"/>
              <a:t>Peter Doyle, M.A.</a:t>
            </a:r>
          </a:p>
        </p:txBody>
      </p:sp>
      <p:pic>
        <p:nvPicPr>
          <p:cNvPr id="32" name="Graphic 31" descr="Head with Gears">
            <a:extLst>
              <a:ext uri="{FF2B5EF4-FFF2-40B4-BE49-F238E27FC236}">
                <a16:creationId xmlns:a16="http://schemas.microsoft.com/office/drawing/2014/main" id="{8894274A-7411-4EC4-8F14-EEAB55A094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161" y="2937750"/>
            <a:ext cx="966789" cy="966789"/>
          </a:xfrm>
          <a:prstGeom prst="rect">
            <a:avLst/>
          </a:prstGeom>
        </p:spPr>
      </p:pic>
      <p:pic>
        <p:nvPicPr>
          <p:cNvPr id="34" name="Graphic 33" descr="Head with Gears">
            <a:extLst>
              <a:ext uri="{FF2B5EF4-FFF2-40B4-BE49-F238E27FC236}">
                <a16:creationId xmlns:a16="http://schemas.microsoft.com/office/drawing/2014/main" id="{A2604139-A2C4-4C5F-A669-90C1EAB437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55861" y="1392825"/>
            <a:ext cx="4058507" cy="4058507"/>
          </a:xfrm>
          <a:prstGeom prst="rect">
            <a:avLst/>
          </a:prstGeom>
        </p:spPr>
      </p:pic>
    </p:spTree>
    <p:extLst>
      <p:ext uri="{BB962C8B-B14F-4D97-AF65-F5344CB8AC3E}">
        <p14:creationId xmlns:p14="http://schemas.microsoft.com/office/powerpoint/2010/main" val="33527005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39CA0792-2102-45ED-B8D1-B6BDCE830A4E}"/>
              </a:ext>
            </a:extLst>
          </p:cNvPr>
          <p:cNvSpPr>
            <a:spLocks noGrp="1"/>
          </p:cNvSpPr>
          <p:nvPr>
            <p:ph idx="1"/>
          </p:nvPr>
        </p:nvSpPr>
        <p:spPr>
          <a:xfrm>
            <a:off x="304800" y="152400"/>
            <a:ext cx="8610600" cy="6477000"/>
          </a:xfrm>
          <a:ln>
            <a:solidFill>
              <a:schemeClr val="tx1"/>
            </a:solidFill>
            <a:miter lim="800000"/>
            <a:headEnd/>
            <a:tailEnd/>
          </a:ln>
        </p:spPr>
        <p:txBody>
          <a:bodyPr/>
          <a:lstStyle/>
          <a:p>
            <a:pPr marL="60325" indent="1588" eaLnBrk="1" hangingPunct="1">
              <a:buFont typeface="Arial" panose="020B0604020202020204" pitchFamily="34" charset="0"/>
              <a:buNone/>
            </a:pPr>
            <a:r>
              <a:rPr lang="en-US" altLang="en-US" sz="3600">
                <a:ea typeface="ＭＳ Ｐゴシック" panose="020B0600070205080204" pitchFamily="34" charset="-128"/>
              </a:rPr>
              <a:t>Tuckman’s Stages of Team Development</a:t>
            </a:r>
          </a:p>
        </p:txBody>
      </p:sp>
      <p:sp>
        <p:nvSpPr>
          <p:cNvPr id="4" name="Rectangle 3">
            <a:extLst>
              <a:ext uri="{FF2B5EF4-FFF2-40B4-BE49-F238E27FC236}">
                <a16:creationId xmlns:a16="http://schemas.microsoft.com/office/drawing/2014/main" id="{230875F4-D90D-4740-89EF-809AEE2862BA}"/>
              </a:ext>
            </a:extLst>
          </p:cNvPr>
          <p:cNvSpPr/>
          <p:nvPr/>
        </p:nvSpPr>
        <p:spPr>
          <a:xfrm>
            <a:off x="2133600" y="1600200"/>
            <a:ext cx="41910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FORMING</a:t>
            </a:r>
          </a:p>
        </p:txBody>
      </p:sp>
      <p:sp>
        <p:nvSpPr>
          <p:cNvPr id="5" name="Rectangle 4">
            <a:extLst>
              <a:ext uri="{FF2B5EF4-FFF2-40B4-BE49-F238E27FC236}">
                <a16:creationId xmlns:a16="http://schemas.microsoft.com/office/drawing/2014/main" id="{5F3E1C02-A19A-4AF1-BCE5-B503ADF9E4F2}"/>
              </a:ext>
            </a:extLst>
          </p:cNvPr>
          <p:cNvSpPr/>
          <p:nvPr/>
        </p:nvSpPr>
        <p:spPr>
          <a:xfrm>
            <a:off x="2133600" y="2514600"/>
            <a:ext cx="4191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STORMING</a:t>
            </a:r>
          </a:p>
        </p:txBody>
      </p:sp>
      <p:sp>
        <p:nvSpPr>
          <p:cNvPr id="6" name="Rectangle 5">
            <a:extLst>
              <a:ext uri="{FF2B5EF4-FFF2-40B4-BE49-F238E27FC236}">
                <a16:creationId xmlns:a16="http://schemas.microsoft.com/office/drawing/2014/main" id="{AE2991B4-732C-4015-B741-40A753CA1D8A}"/>
              </a:ext>
            </a:extLst>
          </p:cNvPr>
          <p:cNvSpPr/>
          <p:nvPr/>
        </p:nvSpPr>
        <p:spPr>
          <a:xfrm>
            <a:off x="2133600" y="3429000"/>
            <a:ext cx="41910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NORMING</a:t>
            </a:r>
          </a:p>
        </p:txBody>
      </p:sp>
      <p:sp>
        <p:nvSpPr>
          <p:cNvPr id="7" name="Rectangle 6">
            <a:extLst>
              <a:ext uri="{FF2B5EF4-FFF2-40B4-BE49-F238E27FC236}">
                <a16:creationId xmlns:a16="http://schemas.microsoft.com/office/drawing/2014/main" id="{85B86A5B-6D99-4F2D-B233-0B9BB4A64684}"/>
              </a:ext>
            </a:extLst>
          </p:cNvPr>
          <p:cNvSpPr/>
          <p:nvPr/>
        </p:nvSpPr>
        <p:spPr>
          <a:xfrm>
            <a:off x="2133600" y="4343400"/>
            <a:ext cx="4267200"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PERFORMING</a:t>
            </a:r>
          </a:p>
        </p:txBody>
      </p:sp>
      <p:sp>
        <p:nvSpPr>
          <p:cNvPr id="8" name="Rectangle 7">
            <a:extLst>
              <a:ext uri="{FF2B5EF4-FFF2-40B4-BE49-F238E27FC236}">
                <a16:creationId xmlns:a16="http://schemas.microsoft.com/office/drawing/2014/main" id="{2C748789-B5C8-4E91-9CAD-8B13DCB15365}"/>
              </a:ext>
            </a:extLst>
          </p:cNvPr>
          <p:cNvSpPr/>
          <p:nvPr/>
        </p:nvSpPr>
        <p:spPr>
          <a:xfrm>
            <a:off x="914400" y="5257800"/>
            <a:ext cx="67818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2400" b="1">
                <a:solidFill>
                  <a:schemeClr val="tx1"/>
                </a:solidFill>
              </a:rPr>
              <a:t>ADJOURNING 	       (Deforming/Mourning)</a:t>
            </a:r>
          </a:p>
        </p:txBody>
      </p:sp>
      <p:cxnSp>
        <p:nvCxnSpPr>
          <p:cNvPr id="10" name="Straight Arrow Connector 9">
            <a:extLst>
              <a:ext uri="{FF2B5EF4-FFF2-40B4-BE49-F238E27FC236}">
                <a16:creationId xmlns:a16="http://schemas.microsoft.com/office/drawing/2014/main" id="{11337D31-FC8A-4DE5-9F6D-264A9D67E344}"/>
              </a:ext>
            </a:extLst>
          </p:cNvPr>
          <p:cNvCxnSpPr/>
          <p:nvPr/>
        </p:nvCxnSpPr>
        <p:spPr>
          <a:xfrm rot="5400000">
            <a:off x="3887788" y="2284412"/>
            <a:ext cx="4572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DA0D4D3-B8B2-445E-823F-603A5B17BCFD}"/>
              </a:ext>
            </a:extLst>
          </p:cNvPr>
          <p:cNvCxnSpPr/>
          <p:nvPr/>
        </p:nvCxnSpPr>
        <p:spPr>
          <a:xfrm rot="5400000">
            <a:off x="3849688" y="3160712"/>
            <a:ext cx="5334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DDF5995-3B77-447F-9CB7-AE14622626C2}"/>
              </a:ext>
            </a:extLst>
          </p:cNvPr>
          <p:cNvCxnSpPr/>
          <p:nvPr/>
        </p:nvCxnSpPr>
        <p:spPr>
          <a:xfrm>
            <a:off x="4114800" y="3810000"/>
            <a:ext cx="3175" cy="5334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2815FB9-3AFE-4DD6-8082-80E974206FB8}"/>
              </a:ext>
            </a:extLst>
          </p:cNvPr>
          <p:cNvCxnSpPr/>
          <p:nvPr/>
        </p:nvCxnSpPr>
        <p:spPr>
          <a:xfrm flipH="1">
            <a:off x="4113213" y="4725988"/>
            <a:ext cx="3175" cy="53181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204" name="TextBox 12">
            <a:extLst>
              <a:ext uri="{FF2B5EF4-FFF2-40B4-BE49-F238E27FC236}">
                <a16:creationId xmlns:a16="http://schemas.microsoft.com/office/drawing/2014/main" id="{D39E4F20-A848-4C31-BF6C-E56EB51EA707}"/>
              </a:ext>
            </a:extLst>
          </p:cNvPr>
          <p:cNvSpPr txBox="1">
            <a:spLocks noChangeArrowheads="1"/>
          </p:cNvSpPr>
          <p:nvPr/>
        </p:nvSpPr>
        <p:spPr bwMode="auto">
          <a:xfrm>
            <a:off x="4343400" y="6096000"/>
            <a:ext cx="4191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F9F9F9"/>
              </a:buClr>
              <a:buSzPct val="65000"/>
              <a:buFont typeface="Wingdings 2" panose="05020102010507070707" pitchFamily="18" charset="2"/>
              <a:buChar char=""/>
              <a:defRPr sz="2800">
                <a:solidFill>
                  <a:schemeClr val="tx1"/>
                </a:solidFill>
                <a:latin typeface="Book Antiqua" panose="02040602050305030304" pitchFamily="18" charset="0"/>
                <a:ea typeface="ＭＳ Ｐゴシック" panose="020B0600070205080204" pitchFamily="34" charset="-128"/>
              </a:defRPr>
            </a:lvl1pPr>
            <a:lvl2pPr marL="37931725" indent="-37474525">
              <a:spcBef>
                <a:spcPct val="20000"/>
              </a:spcBef>
              <a:buClr>
                <a:schemeClr val="tx1"/>
              </a:buClr>
              <a:buSzPct val="80000"/>
              <a:buFont typeface="Wingdings 2" panose="05020102010507070707" pitchFamily="18" charset="2"/>
              <a:buChar char=""/>
              <a:defRPr sz="2400">
                <a:solidFill>
                  <a:schemeClr val="tx1"/>
                </a:solidFill>
                <a:latin typeface="Book Antiqua" panose="02040602050305030304" pitchFamily="18" charset="0"/>
                <a:ea typeface="ＭＳ Ｐゴシック" panose="020B0600070205080204" pitchFamily="34" charset="-128"/>
              </a:defRPr>
            </a:lvl2pPr>
            <a:lvl3pPr marL="1133475" indent="-228600">
              <a:spcBef>
                <a:spcPct val="20000"/>
              </a:spcBef>
              <a:buClr>
                <a:schemeClr val="tx1"/>
              </a:buClr>
              <a:buSzPct val="95000"/>
              <a:buFont typeface="Wingdings" panose="05000000000000000000" pitchFamily="2" charset="2"/>
              <a:buChar char=""/>
              <a:defRPr sz="2200">
                <a:solidFill>
                  <a:schemeClr val="tx1"/>
                </a:solidFill>
                <a:latin typeface="Book Antiqua" panose="02040602050305030304" pitchFamily="18" charset="0"/>
                <a:ea typeface="ＭＳ Ｐゴシック" panose="020B0600070205080204" pitchFamily="34" charset="-128"/>
              </a:defRPr>
            </a:lvl3pPr>
            <a:lvl4pPr marL="1352550" indent="-182563">
              <a:spcBef>
                <a:spcPct val="20000"/>
              </a:spcBef>
              <a:buClr>
                <a:schemeClr val="tx1"/>
              </a:buClr>
              <a:buSzPct val="100000"/>
              <a:buFont typeface="Wingdings 3" panose="05040102010807070707" pitchFamily="18" charset="2"/>
              <a:buChar char=""/>
              <a:defRPr sz="2000">
                <a:solidFill>
                  <a:schemeClr val="tx1"/>
                </a:solidFill>
                <a:latin typeface="Book Antiqua" panose="02040602050305030304" pitchFamily="18" charset="0"/>
                <a:ea typeface="ＭＳ Ｐゴシック" panose="020B0600070205080204" pitchFamily="34" charset="-128"/>
              </a:defRPr>
            </a:lvl4pPr>
            <a:lvl5pPr marL="1544638" indent="-182563">
              <a:spcBef>
                <a:spcPct val="20000"/>
              </a:spcBef>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5pPr>
            <a:lvl6pPr marL="20018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6pPr>
            <a:lvl7pPr marL="24590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7pPr>
            <a:lvl8pPr marL="29162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8pPr>
            <a:lvl9pPr marL="3373438" indent="-182563" eaLnBrk="0" fontAlgn="base" hangingPunct="0">
              <a:spcBef>
                <a:spcPct val="20000"/>
              </a:spcBef>
              <a:spcAft>
                <a:spcPct val="0"/>
              </a:spcAft>
              <a:buClr>
                <a:schemeClr val="tx1"/>
              </a:buClr>
              <a:buFont typeface="Wingdings 2" panose="05020102010507070707" pitchFamily="18" charset="2"/>
              <a:buChar char=""/>
              <a:defRPr sz="2000">
                <a:solidFill>
                  <a:schemeClr val="tx1"/>
                </a:solidFill>
                <a:latin typeface="Book Antiqua" panose="02040602050305030304" pitchFamily="18" charset="0"/>
                <a:ea typeface="ＭＳ Ｐゴシック" panose="020B0600070205080204" pitchFamily="34" charset="-128"/>
              </a:defRPr>
            </a:lvl9pPr>
          </a:lstStyle>
          <a:p>
            <a:pPr eaLnBrk="1" hangingPunct="1">
              <a:spcBef>
                <a:spcPct val="0"/>
              </a:spcBef>
              <a:buClrTx/>
              <a:buSzTx/>
              <a:buFontTx/>
              <a:buNone/>
            </a:pPr>
            <a:r>
              <a:rPr lang="en-US" altLang="en-US" sz="1800">
                <a:latin typeface="Arial" panose="020B0604020202020204" pitchFamily="34" charset="0"/>
              </a:rPr>
              <a:t>Dr. Bruce Wayne Tuckman 1965</a:t>
            </a:r>
          </a:p>
        </p:txBody>
      </p:sp>
    </p:spTree>
    <p:extLst>
      <p:ext uri="{BB962C8B-B14F-4D97-AF65-F5344CB8AC3E}">
        <p14:creationId xmlns:p14="http://schemas.microsoft.com/office/powerpoint/2010/main" val="29795805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fill="hold" nodeType="after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fill="hold" nodeType="after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ppt_x"/>
                                          </p:val>
                                        </p:tav>
                                        <p:tav tm="100000">
                                          <p:val>
                                            <p:strVal val="#ppt_x"/>
                                          </p:val>
                                        </p:tav>
                                      </p:tavLst>
                                    </p:anim>
                                    <p:anim calcmode="lin" valueType="num">
                                      <p:cBhvr additive="base">
                                        <p:cTn id="23" dur="500" fill="hold"/>
                                        <p:tgtEl>
                                          <p:spTgt spid="12"/>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fill="hold" nodeType="afterEffect">
                                  <p:stCondLst>
                                    <p:cond delay="0"/>
                                  </p:stCondLst>
                                  <p:childTnLst>
                                    <p:set>
                                      <p:cBhvr>
                                        <p:cTn id="31" dur="1" fill="hold">
                                          <p:stCondLst>
                                            <p:cond delay="0"/>
                                          </p:stCondLst>
                                        </p:cTn>
                                        <p:tgtEl>
                                          <p:spTgt spid="18"/>
                                        </p:tgtEl>
                                        <p:attrNameLst>
                                          <p:attrName>style.visibility</p:attrName>
                                        </p:attrNameLst>
                                      </p:cBhvr>
                                      <p:to>
                                        <p:strVal val="visible"/>
                                      </p:to>
                                    </p:set>
                                    <p:anim calcmode="lin" valueType="num">
                                      <p:cBhvr additive="base">
                                        <p:cTn id="32" dur="500" fill="hold"/>
                                        <p:tgtEl>
                                          <p:spTgt spid="18"/>
                                        </p:tgtEl>
                                        <p:attrNameLst>
                                          <p:attrName>ppt_x</p:attrName>
                                        </p:attrNameLst>
                                      </p:cBhvr>
                                      <p:tavLst>
                                        <p:tav tm="0">
                                          <p:val>
                                            <p:strVal val="#ppt_x"/>
                                          </p:val>
                                        </p:tav>
                                        <p:tav tm="100000">
                                          <p:val>
                                            <p:strVal val="#ppt_x"/>
                                          </p:val>
                                        </p:tav>
                                      </p:tavLst>
                                    </p:anim>
                                    <p:anim calcmode="lin" valueType="num">
                                      <p:cBhvr additive="base">
                                        <p:cTn id="33" dur="500" fill="hold"/>
                                        <p:tgtEl>
                                          <p:spTgt spid="18"/>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20"/>
                                        </p:tgtEl>
                                        <p:attrNameLst>
                                          <p:attrName>style.visibility</p:attrName>
                                        </p:attrNameLst>
                                      </p:cBhvr>
                                      <p:to>
                                        <p:strVal val="visible"/>
                                      </p:to>
                                    </p:set>
                                    <p:anim calcmode="lin" valueType="num">
                                      <p:cBhvr additive="base">
                                        <p:cTn id="43" dur="500" fill="hold"/>
                                        <p:tgtEl>
                                          <p:spTgt spid="20"/>
                                        </p:tgtEl>
                                        <p:attrNameLst>
                                          <p:attrName>ppt_x</p:attrName>
                                        </p:attrNameLst>
                                      </p:cBhvr>
                                      <p:tavLst>
                                        <p:tav tm="0">
                                          <p:val>
                                            <p:strVal val="#ppt_x"/>
                                          </p:val>
                                        </p:tav>
                                        <p:tav tm="100000">
                                          <p:val>
                                            <p:strVal val="#ppt_x"/>
                                          </p:val>
                                        </p:tav>
                                      </p:tavLst>
                                    </p:anim>
                                    <p:anim calcmode="lin" valueType="num">
                                      <p:cBhvr additive="base">
                                        <p:cTn id="44" dur="500" fill="hold"/>
                                        <p:tgtEl>
                                          <p:spTgt spid="20"/>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 calcmode="lin" valueType="num">
                                      <p:cBhvr additive="base">
                                        <p:cTn id="47" dur="500" fill="hold"/>
                                        <p:tgtEl>
                                          <p:spTgt spid="8"/>
                                        </p:tgtEl>
                                        <p:attrNameLst>
                                          <p:attrName>ppt_x</p:attrName>
                                        </p:attrNameLst>
                                      </p:cBhvr>
                                      <p:tavLst>
                                        <p:tav tm="0">
                                          <p:val>
                                            <p:strVal val="#ppt_x"/>
                                          </p:val>
                                        </p:tav>
                                        <p:tav tm="100000">
                                          <p:val>
                                            <p:strVal val="#ppt_x"/>
                                          </p:val>
                                        </p:tav>
                                      </p:tavLst>
                                    </p:anim>
                                    <p:anim calcmode="lin" valueType="num">
                                      <p:cBhvr additive="base">
                                        <p:cTn id="4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C4548-2D54-40C3-91A1-CA56AB0750B6}"/>
              </a:ext>
            </a:extLst>
          </p:cNvPr>
          <p:cNvSpPr>
            <a:spLocks noGrp="1"/>
          </p:cNvSpPr>
          <p:nvPr>
            <p:ph type="title"/>
          </p:nvPr>
        </p:nvSpPr>
        <p:spPr>
          <a:xfrm>
            <a:off x="0" y="274638"/>
            <a:ext cx="9144000" cy="1143000"/>
          </a:xfrm>
        </p:spPr>
        <p:txBody>
          <a:bodyPr>
            <a:normAutofit/>
          </a:bodyPr>
          <a:lstStyle/>
          <a:p>
            <a:pPr>
              <a:defRPr/>
            </a:pPr>
            <a:r>
              <a:rPr lang="en-US" sz="4400">
                <a:solidFill>
                  <a:srgbClr val="FF0000"/>
                </a:solidFill>
                <a:ea typeface="+mj-ea"/>
              </a:rPr>
              <a:t>FORMING</a:t>
            </a:r>
            <a:r>
              <a:rPr lang="en-US" sz="4400">
                <a:solidFill>
                  <a:srgbClr val="FF0000"/>
                </a:solidFill>
              </a:rPr>
              <a:t> - </a:t>
            </a:r>
            <a:r>
              <a:rPr lang="en-US" sz="3600">
                <a:solidFill>
                  <a:srgbClr val="FF0000"/>
                </a:solidFill>
                <a:ea typeface="+mj-ea"/>
              </a:rPr>
              <a:t>		</a:t>
            </a:r>
            <a:r>
              <a:rPr lang="en-US" sz="4400">
                <a:solidFill>
                  <a:srgbClr val="FF0000"/>
                </a:solidFill>
                <a:ea typeface="+mj-ea"/>
              </a:rPr>
              <a:t>Team’s Initiation Phase</a:t>
            </a:r>
            <a:endParaRPr lang="en-US" sz="4400">
              <a:solidFill>
                <a:srgbClr val="FF0000"/>
              </a:solidFill>
              <a:cs typeface="Calibri Light"/>
            </a:endParaRPr>
          </a:p>
        </p:txBody>
      </p:sp>
      <p:sp>
        <p:nvSpPr>
          <p:cNvPr id="3" name="Content Placeholder 2">
            <a:extLst>
              <a:ext uri="{FF2B5EF4-FFF2-40B4-BE49-F238E27FC236}">
                <a16:creationId xmlns:a16="http://schemas.microsoft.com/office/drawing/2014/main" id="{56F57EF8-8627-473B-A73B-88F004D91F0D}"/>
              </a:ext>
            </a:extLst>
          </p:cNvPr>
          <p:cNvSpPr>
            <a:spLocks noGrp="1"/>
          </p:cNvSpPr>
          <p:nvPr>
            <p:ph idx="1"/>
          </p:nvPr>
        </p:nvSpPr>
        <p:spPr/>
        <p:txBody>
          <a:bodyPr/>
          <a:lstStyle/>
          <a:p>
            <a:pPr eaLnBrk="1" hangingPunct="1"/>
            <a:r>
              <a:rPr lang="en-US" altLang="en-US" sz="2600">
                <a:ea typeface="ＭＳ Ｐゴシック" panose="020B0600070205080204" pitchFamily="34" charset="-128"/>
              </a:rPr>
              <a:t>There is a high dependence on the leader or other group members for guidance and direction,</a:t>
            </a:r>
          </a:p>
          <a:p>
            <a:pPr eaLnBrk="1" hangingPunct="1"/>
            <a:endParaRPr lang="en-US" altLang="en-US" sz="1100">
              <a:ea typeface="ＭＳ Ｐゴシック" panose="020B0600070205080204" pitchFamily="34" charset="-128"/>
            </a:endParaRPr>
          </a:p>
          <a:p>
            <a:pPr eaLnBrk="1" hangingPunct="1"/>
            <a:r>
              <a:rPr lang="en-US" altLang="en-US" sz="2600">
                <a:ea typeface="ＭＳ Ｐゴシック" panose="020B0600070205080204" pitchFamily="34" charset="-128"/>
              </a:rPr>
              <a:t>There is little agreement on teams’ aims other than those received from the leader,</a:t>
            </a:r>
          </a:p>
          <a:p>
            <a:pPr eaLnBrk="1" hangingPunct="1"/>
            <a:endParaRPr lang="en-US" altLang="en-US" sz="1100">
              <a:ea typeface="ＭＳ Ｐゴシック" panose="020B0600070205080204" pitchFamily="34" charset="-128"/>
            </a:endParaRPr>
          </a:p>
          <a:p>
            <a:pPr eaLnBrk="1" hangingPunct="1"/>
            <a:r>
              <a:rPr lang="en-US" altLang="en-US" sz="2600">
                <a:ea typeface="ＭＳ Ｐゴシック" panose="020B0600070205080204" pitchFamily="34" charset="-128"/>
              </a:rPr>
              <a:t>Individual roles and responsibilities are unclear,</a:t>
            </a:r>
          </a:p>
          <a:p>
            <a:pPr eaLnBrk="1" hangingPunct="1"/>
            <a:endParaRPr lang="en-US" altLang="en-US" sz="1100">
              <a:ea typeface="ＭＳ Ｐゴシック" panose="020B0600070205080204" pitchFamily="34" charset="-128"/>
            </a:endParaRPr>
          </a:p>
          <a:p>
            <a:pPr algn="just" eaLnBrk="1" hangingPunct="1"/>
            <a:r>
              <a:rPr lang="en-US" altLang="en-US" sz="2600">
                <a:ea typeface="ＭＳ Ｐゴシック" panose="020B0600070205080204" pitchFamily="34" charset="-128"/>
              </a:rPr>
              <a:t>The leader must be prepared to answer lots of questions about the team’s purpose, </a:t>
            </a:r>
          </a:p>
          <a:p>
            <a:pPr eaLnBrk="1" hangingPunct="1"/>
            <a:endParaRPr lang="en-US" altLang="en-US" sz="2600">
              <a:ea typeface="ＭＳ Ｐゴシック" panose="020B0600070205080204" pitchFamily="34" charset="-128"/>
            </a:endParaRPr>
          </a:p>
          <a:p>
            <a:pPr eaLnBrk="1" hangingPunct="1"/>
            <a:endParaRPr lang="en-US" altLang="en-US" sz="2600">
              <a:ea typeface="ＭＳ Ｐゴシック" panose="020B0600070205080204" pitchFamily="34" charset="-128"/>
            </a:endParaRPr>
          </a:p>
          <a:p>
            <a:pPr eaLnBrk="1" hangingPunct="1"/>
            <a:endParaRPr lang="en-US" altLang="en-US" sz="2600">
              <a:ea typeface="ＭＳ Ｐゴシック" panose="020B0600070205080204" pitchFamily="34" charset="-128"/>
            </a:endParaRPr>
          </a:p>
        </p:txBody>
      </p:sp>
    </p:spTree>
    <p:extLst>
      <p:ext uri="{BB962C8B-B14F-4D97-AF65-F5344CB8AC3E}">
        <p14:creationId xmlns:p14="http://schemas.microsoft.com/office/powerpoint/2010/main" val="12354965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6FF8-5433-41D6-8661-1CB0A72104AC}"/>
              </a:ext>
            </a:extLst>
          </p:cNvPr>
          <p:cNvSpPr>
            <a:spLocks noGrp="1"/>
          </p:cNvSpPr>
          <p:nvPr>
            <p:ph type="title"/>
          </p:nvPr>
        </p:nvSpPr>
        <p:spPr/>
        <p:txBody>
          <a:bodyPr/>
          <a:lstStyle/>
          <a:p>
            <a:pPr>
              <a:defRPr/>
            </a:pPr>
            <a:r>
              <a:rPr lang="en-US" sz="3200">
                <a:solidFill>
                  <a:srgbClr val="FF0000"/>
                </a:solidFill>
                <a:ea typeface="+mj-ea"/>
              </a:rPr>
              <a:t>FORMING</a:t>
            </a:r>
            <a:r>
              <a:rPr lang="en-US" sz="3200">
                <a:solidFill>
                  <a:srgbClr val="FF0000"/>
                </a:solidFill>
              </a:rPr>
              <a:t>  - </a:t>
            </a:r>
            <a:r>
              <a:rPr lang="en-US" sz="3200">
                <a:solidFill>
                  <a:srgbClr val="FF0000"/>
                </a:solidFill>
                <a:ea typeface="+mj-ea"/>
              </a:rPr>
              <a:t>Cont.</a:t>
            </a:r>
          </a:p>
        </p:txBody>
      </p:sp>
      <p:sp>
        <p:nvSpPr>
          <p:cNvPr id="3" name="Content Placeholder 2">
            <a:extLst>
              <a:ext uri="{FF2B5EF4-FFF2-40B4-BE49-F238E27FC236}">
                <a16:creationId xmlns:a16="http://schemas.microsoft.com/office/drawing/2014/main" id="{D426319C-19B7-40E2-AE02-F5C99EAFE68C}"/>
              </a:ext>
            </a:extLst>
          </p:cNvPr>
          <p:cNvSpPr>
            <a:spLocks noGrp="1"/>
          </p:cNvSpPr>
          <p:nvPr>
            <p:ph idx="1"/>
          </p:nvPr>
        </p:nvSpPr>
        <p:spPr>
          <a:xfrm>
            <a:off x="457200" y="1600200"/>
            <a:ext cx="8229600" cy="5105400"/>
          </a:xfrm>
        </p:spPr>
        <p:txBody>
          <a:bodyPr/>
          <a:lstStyle/>
          <a:p>
            <a:pPr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Processes are often ignored,</a:t>
            </a:r>
          </a:p>
          <a:p>
            <a:pPr eaLnBrk="1" hangingPunct="1"/>
            <a:endParaRPr lang="en-US" altLang="en-US" sz="1200">
              <a:ea typeface="ＭＳ Ｐゴシック" panose="020B0600070205080204" pitchFamily="34" charset="-128"/>
            </a:endParaRPr>
          </a:p>
          <a:p>
            <a:pPr eaLnBrk="1" hangingPunct="1"/>
            <a:r>
              <a:rPr lang="en-US" altLang="en-US">
                <a:ea typeface="ＭＳ Ｐゴシック" panose="020B0600070205080204" pitchFamily="34" charset="-128"/>
              </a:rPr>
              <a:t>Members test the tolerance of the system and the leader,</a:t>
            </a:r>
          </a:p>
          <a:p>
            <a:pPr eaLnBrk="1" hangingPunct="1"/>
            <a:endParaRPr lang="en-US" altLang="en-US" sz="1200">
              <a:ea typeface="ＭＳ Ｐゴシック" panose="020B0600070205080204" pitchFamily="34" charset="-128"/>
            </a:endParaRPr>
          </a:p>
          <a:p>
            <a:pPr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38201485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4"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anim calcmode="lin" valueType="num">
                                      <p:cBhvr additive="base">
                                        <p:cTn id="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1" presetID="2" presetClass="entr" presetSubtype="4"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FC834-AEDA-430E-8B17-ADC3031CF50F}"/>
              </a:ext>
            </a:extLst>
          </p:cNvPr>
          <p:cNvSpPr>
            <a:spLocks noGrp="1"/>
          </p:cNvSpPr>
          <p:nvPr>
            <p:ph type="title"/>
          </p:nvPr>
        </p:nvSpPr>
        <p:spPr/>
        <p:txBody>
          <a:bodyPr/>
          <a:lstStyle/>
          <a:p>
            <a:pPr>
              <a:defRPr/>
            </a:pPr>
            <a:r>
              <a:rPr lang="en-US" sz="3200">
                <a:solidFill>
                  <a:srgbClr val="FF0000"/>
                </a:solidFill>
                <a:ea typeface="+mj-ea"/>
              </a:rPr>
              <a:t>FORMING </a:t>
            </a:r>
            <a:r>
              <a:rPr lang="en-US" sz="3200">
                <a:solidFill>
                  <a:srgbClr val="FF0000"/>
                </a:solidFill>
              </a:rPr>
              <a:t>- </a:t>
            </a:r>
            <a:r>
              <a:rPr lang="en-US" sz="3200">
                <a:solidFill>
                  <a:srgbClr val="FF0000"/>
                </a:solidFill>
                <a:ea typeface="+mj-ea"/>
              </a:rPr>
              <a:t>Cont.</a:t>
            </a:r>
          </a:p>
        </p:txBody>
      </p:sp>
      <p:sp>
        <p:nvSpPr>
          <p:cNvPr id="3" name="Content Placeholder 2">
            <a:extLst>
              <a:ext uri="{FF2B5EF4-FFF2-40B4-BE49-F238E27FC236}">
                <a16:creationId xmlns:a16="http://schemas.microsoft.com/office/drawing/2014/main" id="{A9328053-29D3-4DFE-ABB1-FAAF71527F8B}"/>
              </a:ext>
            </a:extLst>
          </p:cNvPr>
          <p:cNvSpPr>
            <a:spLocks noGrp="1"/>
          </p:cNvSpPr>
          <p:nvPr>
            <p:ph idx="1"/>
          </p:nvPr>
        </p:nvSpPr>
        <p:spPr/>
        <p:txBody>
          <a:bodyPr vert="horz" lIns="91440" tIns="45720" rIns="91440" bIns="45720" rtlCol="0" anchor="t">
            <a:normAutofit/>
          </a:bodyPr>
          <a:lstStyle/>
          <a:p>
            <a:pPr marL="0" indent="0" eaLnBrk="1" hangingPunct="1">
              <a:buNone/>
            </a:pPr>
            <a:r>
              <a:rPr lang="en-US" altLang="en-US">
                <a:ea typeface="ＭＳ Ｐゴシック"/>
              </a:rPr>
              <a:t>The Leader:</a:t>
            </a:r>
            <a:endParaRPr lang="en-US">
              <a:ea typeface="ＭＳ Ｐゴシック"/>
            </a:endParaRPr>
          </a:p>
          <a:p>
            <a:pPr eaLnBrk="1" hangingPunct="1"/>
            <a:endParaRPr lang="en-US" altLang="en-US">
              <a:ea typeface="ＭＳ Ｐゴシック" panose="020B0600070205080204" pitchFamily="34" charset="-128"/>
            </a:endParaRPr>
          </a:p>
          <a:p>
            <a:pPr eaLnBrk="1" hangingPunct="1">
              <a:buFont typeface="Arial" panose="020B0604020202020204" pitchFamily="34" charset="0"/>
              <a:buNone/>
            </a:pPr>
            <a:r>
              <a:rPr lang="en-US" altLang="en-US">
                <a:ea typeface="ＭＳ Ｐゴシック"/>
              </a:rPr>
              <a:t>	-	Must bring the team together, ensuring that 	they 	trust each other and having the ability to 	develop working relationship,</a:t>
            </a:r>
            <a:endParaRPr lang="en-US" altLang="en-US">
              <a:ea typeface="ＭＳ Ｐゴシック"/>
              <a:cs typeface="Calibri"/>
            </a:endParaRPr>
          </a:p>
          <a:p>
            <a:pPr eaLnBrk="1" hangingPunct="1">
              <a:buFont typeface="Arial" panose="020B0604020202020204" pitchFamily="34" charset="0"/>
              <a:buNone/>
            </a:pPr>
            <a:endParaRPr lang="en-US" altLang="en-US">
              <a:ea typeface="ＭＳ Ｐゴシック" panose="020B0600070205080204" pitchFamily="34" charset="-128"/>
            </a:endParaRPr>
          </a:p>
          <a:p>
            <a:pPr eaLnBrk="1" hangingPunct="1">
              <a:buFont typeface="Arial" panose="020B0604020202020204" pitchFamily="34" charset="0"/>
              <a:buNone/>
            </a:pPr>
            <a:r>
              <a:rPr lang="en-US" altLang="en-US">
                <a:ea typeface="ＭＳ Ｐゴシック"/>
              </a:rPr>
              <a:t>	-	Displays a Directing Style,</a:t>
            </a:r>
            <a:endParaRPr lang="en-US" altLang="en-US">
              <a:ea typeface="ＭＳ Ｐゴシック"/>
              <a:cs typeface="Calibri"/>
            </a:endParaRP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0896063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2" presetClass="entr" presetSubtype="8"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anim calcmode="lin" valueType="num">
                                      <p:cBhvr additive="base">
                                        <p:cTn id="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0"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2"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2"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379B9-36FB-4862-A25E-8469EA05AF9D}"/>
              </a:ext>
            </a:extLst>
          </p:cNvPr>
          <p:cNvSpPr>
            <a:spLocks noGrp="1"/>
          </p:cNvSpPr>
          <p:nvPr>
            <p:ph type="title"/>
          </p:nvPr>
        </p:nvSpPr>
        <p:spPr>
          <a:xfrm>
            <a:off x="453081" y="315827"/>
            <a:ext cx="9144000" cy="1401762"/>
          </a:xfrm>
        </p:spPr>
        <p:txBody>
          <a:bodyPr>
            <a:normAutofit/>
          </a:bodyPr>
          <a:lstStyle/>
          <a:p>
            <a:pPr algn="l" eaLnBrk="1" fontAlgn="auto" hangingPunct="1">
              <a:spcAft>
                <a:spcPts val="0"/>
              </a:spcAft>
              <a:defRPr/>
            </a:pPr>
            <a:r>
              <a:rPr lang="en-US" sz="4400">
                <a:solidFill>
                  <a:srgbClr val="FF0000"/>
                </a:solidFill>
                <a:ea typeface="+mj-ea"/>
              </a:rPr>
              <a:t>STORMING</a:t>
            </a:r>
            <a:br>
              <a:rPr lang="en-US" sz="3600">
                <a:ea typeface="+mj-ea"/>
              </a:rPr>
            </a:br>
            <a:endParaRPr lang="en-US" sz="4000">
              <a:cs typeface="Calibri Light"/>
            </a:endParaRPr>
          </a:p>
        </p:txBody>
      </p:sp>
      <p:sp>
        <p:nvSpPr>
          <p:cNvPr id="3" name="Content Placeholder 2">
            <a:extLst>
              <a:ext uri="{FF2B5EF4-FFF2-40B4-BE49-F238E27FC236}">
                <a16:creationId xmlns:a16="http://schemas.microsoft.com/office/drawing/2014/main" id="{F0E471B4-E22C-4B15-80A4-79234997C872}"/>
              </a:ext>
            </a:extLst>
          </p:cNvPr>
          <p:cNvSpPr>
            <a:spLocks noGrp="1"/>
          </p:cNvSpPr>
          <p:nvPr>
            <p:ph idx="1"/>
          </p:nvPr>
        </p:nvSpPr>
        <p:spPr>
          <a:xfrm>
            <a:off x="457200" y="2133600"/>
            <a:ext cx="8229600" cy="4419600"/>
          </a:xfrm>
        </p:spPr>
        <p:txBody>
          <a:bodyPr vert="horz" lIns="91440" tIns="45720" rIns="91440" bIns="45720" rtlCol="0" anchor="t">
            <a:normAutofit/>
          </a:bodyPr>
          <a:lstStyle/>
          <a:p>
            <a:pPr marL="136525" indent="0" eaLnBrk="1" hangingPunct="1">
              <a:buFont typeface="Wingdings 2" panose="05020102010507070707" pitchFamily="18" charset="2"/>
              <a:buNone/>
              <a:defRPr/>
            </a:pPr>
            <a:endParaRPr lang="en-US" altLang="en-US">
              <a:ea typeface="ＭＳ Ｐゴシック" panose="020B0600070205080204" pitchFamily="34" charset="-128"/>
            </a:endParaRPr>
          </a:p>
          <a:p>
            <a:pPr>
              <a:defRPr/>
            </a:pPr>
            <a:r>
              <a:rPr lang="en-US" sz="2000">
                <a:latin typeface="Calibri Light"/>
                <a:ea typeface="ＭＳ Ｐゴシック"/>
                <a:cs typeface="Calibri Light"/>
              </a:rPr>
              <a:t>Various ideas compete fiercely for consideration</a:t>
            </a:r>
            <a:endParaRPr lang="en-US" sz="2000">
              <a:ea typeface="+mn-lt"/>
              <a:cs typeface="+mn-lt"/>
            </a:endParaRPr>
          </a:p>
          <a:p>
            <a:pPr marL="0" indent="0">
              <a:buNone/>
              <a:defRPr/>
            </a:pPr>
            <a:endParaRPr lang="en-US" altLang="en-US" sz="2000">
              <a:ea typeface="ＭＳ Ｐゴシック"/>
              <a:cs typeface="Calibri"/>
            </a:endParaRPr>
          </a:p>
          <a:p>
            <a:pPr>
              <a:defRPr/>
            </a:pPr>
            <a:r>
              <a:rPr lang="en-US" altLang="en-US" sz="2000">
                <a:ea typeface="ＭＳ Ｐゴシック"/>
              </a:rPr>
              <a:t>Team gains confidence, but there is conflict around interpersonal issues,</a:t>
            </a:r>
            <a:endParaRPr lang="en-US" sz="2000">
              <a:ea typeface="ＭＳ Ｐゴシック"/>
              <a:cs typeface="Calibri"/>
            </a:endParaRPr>
          </a:p>
          <a:p>
            <a:pPr eaLnBrk="1" hangingPunct="1">
              <a:defRPr/>
            </a:pPr>
            <a:endParaRPr lang="en-US" altLang="en-US" sz="2000">
              <a:ea typeface="ＭＳ Ｐゴシック" panose="020B0600070205080204" pitchFamily="34" charset="-128"/>
              <a:cs typeface="Calibri"/>
            </a:endParaRPr>
          </a:p>
          <a:p>
            <a:pPr eaLnBrk="1" hangingPunct="1">
              <a:defRPr/>
            </a:pPr>
            <a:r>
              <a:rPr lang="en-US" altLang="en-US" sz="2000">
                <a:ea typeface="ＭＳ Ｐゴシック"/>
              </a:rPr>
              <a:t>Team members vie for position showing their own personalities as they confront each other’s ideas and perspectives,</a:t>
            </a:r>
            <a:endParaRPr lang="en-US" altLang="en-US" sz="2000">
              <a:ea typeface="ＭＳ Ｐゴシック"/>
              <a:cs typeface="Calibri"/>
            </a:endParaRPr>
          </a:p>
          <a:p>
            <a:pPr eaLnBrk="1" hangingPunct="1">
              <a:defRPr/>
            </a:pPr>
            <a:endParaRPr lang="en-US" altLang="en-US" sz="2000">
              <a:ea typeface="ＭＳ Ｐゴシック" panose="020B0600070205080204" pitchFamily="34" charset="-128"/>
              <a:cs typeface="Calibri"/>
            </a:endParaRPr>
          </a:p>
          <a:p>
            <a:pPr eaLnBrk="1" hangingPunct="1">
              <a:defRPr/>
            </a:pPr>
            <a:r>
              <a:rPr lang="en-US" altLang="en-US" sz="2000">
                <a:ea typeface="ＭＳ Ｐゴシック"/>
              </a:rPr>
              <a:t>The leader may also receive challenges from other team members,</a:t>
            </a:r>
            <a:endParaRPr lang="en-US" altLang="en-US" sz="2000">
              <a:ea typeface="ＭＳ Ｐゴシック"/>
              <a:cs typeface="Calibri"/>
            </a:endParaRPr>
          </a:p>
          <a:p>
            <a:pPr eaLnBrk="1" hangingPunct="1">
              <a:defRPr/>
            </a:pPr>
            <a:endParaRPr lang="en-US" altLang="en-US" sz="2000">
              <a:ea typeface="ＭＳ Ｐゴシック" panose="020B0600070205080204" pitchFamily="34" charset="-128"/>
              <a:cs typeface="Calibri"/>
            </a:endParaRPr>
          </a:p>
          <a:p>
            <a:pPr eaLnBrk="1" hangingPunct="1">
              <a:defRPr/>
            </a:pPr>
            <a:endParaRPr lang="en-US" altLang="en-US" sz="1200">
              <a:ea typeface="ＭＳ Ｐゴシック" panose="020B0600070205080204" pitchFamily="34" charset="-128"/>
            </a:endParaRPr>
          </a:p>
          <a:p>
            <a:pPr eaLnBrk="1" hangingPunct="1">
              <a:defRPr/>
            </a:pPr>
            <a:endParaRPr lang="en-US" altLang="en-US">
              <a:ea typeface="ＭＳ Ｐゴシック" panose="020B0600070205080204" pitchFamily="34" charset="-128"/>
            </a:endParaRPr>
          </a:p>
        </p:txBody>
      </p:sp>
    </p:spTree>
    <p:extLst>
      <p:ext uri="{BB962C8B-B14F-4D97-AF65-F5344CB8AC3E}">
        <p14:creationId xmlns:p14="http://schemas.microsoft.com/office/powerpoint/2010/main" val="283448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 calcmode="lin" valueType="num">
                                      <p:cBhvr additive="base">
                                        <p:cTn id="29"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BC7E8-BBE6-4D80-A769-48F84D3D39F9}"/>
              </a:ext>
            </a:extLst>
          </p:cNvPr>
          <p:cNvSpPr>
            <a:spLocks noGrp="1"/>
          </p:cNvSpPr>
          <p:nvPr>
            <p:ph type="title"/>
          </p:nvPr>
        </p:nvSpPr>
        <p:spPr/>
        <p:txBody>
          <a:bodyPr>
            <a:normAutofit/>
          </a:bodyPr>
          <a:lstStyle/>
          <a:p>
            <a:pPr algn="l" eaLnBrk="1" fontAlgn="auto" hangingPunct="1">
              <a:spcAft>
                <a:spcPts val="0"/>
              </a:spcAft>
              <a:defRPr/>
            </a:pPr>
            <a:r>
              <a:rPr lang="en-US" sz="4000">
                <a:solidFill>
                  <a:srgbClr val="FF0000"/>
                </a:solidFill>
                <a:ea typeface="+mj-ea"/>
              </a:rPr>
              <a:t>STORMING</a:t>
            </a:r>
            <a:br>
              <a:rPr lang="en-US" sz="3200">
                <a:ea typeface="+mj-ea"/>
              </a:rPr>
            </a:br>
            <a:endParaRPr lang="en-US" sz="4400">
              <a:cs typeface="Calibri Light"/>
            </a:endParaRPr>
          </a:p>
        </p:txBody>
      </p:sp>
      <p:sp>
        <p:nvSpPr>
          <p:cNvPr id="3" name="Content Placeholder 2">
            <a:extLst>
              <a:ext uri="{FF2B5EF4-FFF2-40B4-BE49-F238E27FC236}">
                <a16:creationId xmlns:a16="http://schemas.microsoft.com/office/drawing/2014/main" id="{C291B56A-B7C6-4156-A66E-BE65AC3A4618}"/>
              </a:ext>
            </a:extLst>
          </p:cNvPr>
          <p:cNvSpPr>
            <a:spLocks noGrp="1"/>
          </p:cNvSpPr>
          <p:nvPr>
            <p:ph idx="1"/>
          </p:nvPr>
        </p:nvSpPr>
        <p:spPr>
          <a:xfrm>
            <a:off x="228600" y="1600200"/>
            <a:ext cx="8915400" cy="4525963"/>
          </a:xfrm>
        </p:spPr>
        <p:txBody>
          <a:bodyPr vert="horz" lIns="91440" tIns="45720" rIns="91440" bIns="45720" rtlCol="0" anchor="t">
            <a:normAutofit/>
          </a:bodyPr>
          <a:lstStyle/>
          <a:p>
            <a:pPr marL="548640" indent="-411480" eaLnBrk="1" fontAlgn="auto" hangingPunct="1">
              <a:spcAft>
                <a:spcPts val="0"/>
              </a:spcAft>
              <a:buClr>
                <a:schemeClr val="tx1">
                  <a:shade val="95000"/>
                </a:schemeClr>
              </a:buClr>
              <a:buFont typeface="Wingdings 2"/>
              <a:buChar char=""/>
              <a:defRPr/>
            </a:pPr>
            <a:endParaRPr lang="en-US">
              <a:ea typeface="+mn-ea"/>
            </a:endParaRPr>
          </a:p>
          <a:p>
            <a:pPr marL="422910" indent="-285750" eaLnBrk="1" fontAlgn="auto" hangingPunct="1">
              <a:spcAft>
                <a:spcPts val="0"/>
              </a:spcAft>
              <a:buClr>
                <a:schemeClr val="tx1">
                  <a:shade val="95000"/>
                </a:schemeClr>
              </a:buClr>
              <a:defRPr/>
            </a:pPr>
            <a:r>
              <a:rPr lang="en-US">
                <a:ea typeface="+mn-ea"/>
              </a:rPr>
              <a:t>Clarity of purpose increases but plenty of uncertainties persist,</a:t>
            </a:r>
            <a:endParaRPr lang="en-US">
              <a:cs typeface="Calibri" panose="020F0502020204030204"/>
            </a:endParaRPr>
          </a:p>
          <a:p>
            <a:pPr marL="308610" eaLnBrk="1" fontAlgn="auto" hangingPunct="1">
              <a:spcAft>
                <a:spcPts val="0"/>
              </a:spcAft>
              <a:buClr>
                <a:schemeClr val="tx1">
                  <a:shade val="95000"/>
                </a:schemeClr>
              </a:buClr>
              <a:defRPr/>
            </a:pPr>
            <a:endParaRPr lang="en-US" sz="1200">
              <a:cs typeface="Calibri" panose="020F0502020204030204"/>
            </a:endParaRPr>
          </a:p>
          <a:p>
            <a:pPr marL="422910" indent="-285750">
              <a:buClr>
                <a:schemeClr val="tx1">
                  <a:shade val="95000"/>
                </a:schemeClr>
              </a:buClr>
              <a:defRPr/>
            </a:pPr>
            <a:endParaRPr lang="en-US"/>
          </a:p>
          <a:p>
            <a:pPr marL="422910" indent="-285750">
              <a:spcAft>
                <a:spcPts val="0"/>
              </a:spcAft>
              <a:buClr>
                <a:schemeClr val="tx1">
                  <a:shade val="95000"/>
                </a:schemeClr>
              </a:buClr>
              <a:defRPr/>
            </a:pPr>
            <a:r>
              <a:rPr lang="en-US">
                <a:ea typeface="+mn-ea"/>
              </a:rPr>
              <a:t>Cliques and factions form and there may be power struggles,</a:t>
            </a:r>
            <a:endParaRPr lang="en-US">
              <a:cs typeface="Calibri" panose="020F0502020204030204"/>
            </a:endParaRPr>
          </a:p>
          <a:p>
            <a:pPr marL="308610" eaLnBrk="1" fontAlgn="auto" hangingPunct="1">
              <a:spcAft>
                <a:spcPts val="0"/>
              </a:spcAft>
              <a:buClr>
                <a:schemeClr val="tx1">
                  <a:shade val="95000"/>
                </a:schemeClr>
              </a:buClr>
              <a:defRPr/>
            </a:pPr>
            <a:endParaRPr lang="en-US" sz="1200">
              <a:cs typeface="Calibri" panose="020F0502020204030204"/>
            </a:endParaRPr>
          </a:p>
          <a:p>
            <a:pPr marL="422910" indent="-285750">
              <a:buClr>
                <a:schemeClr val="tx1">
                  <a:shade val="95000"/>
                </a:schemeClr>
              </a:buClr>
              <a:defRPr/>
            </a:pPr>
            <a:endParaRPr lang="en-US"/>
          </a:p>
          <a:p>
            <a:pPr marL="422910" indent="-285750">
              <a:spcAft>
                <a:spcPts val="0"/>
              </a:spcAft>
              <a:buClr>
                <a:schemeClr val="tx1">
                  <a:shade val="95000"/>
                </a:schemeClr>
              </a:buClr>
              <a:defRPr/>
            </a:pPr>
            <a:r>
              <a:rPr lang="en-US">
                <a:ea typeface="+mn-ea"/>
              </a:rPr>
              <a:t>Frustration or disagreements about goals, expectations, roles and responsibilities would be expressed openly,</a:t>
            </a:r>
            <a:endParaRPr lang="en-US">
              <a:cs typeface="Calibri" panose="020F0502020204030204"/>
            </a:endParaRPr>
          </a:p>
          <a:p>
            <a:pPr marL="308610" eaLnBrk="1" fontAlgn="auto" hangingPunct="1">
              <a:spcAft>
                <a:spcPts val="0"/>
              </a:spcAft>
              <a:buClr>
                <a:schemeClr val="tx1">
                  <a:shade val="95000"/>
                </a:schemeClr>
              </a:buClr>
              <a:defRPr/>
            </a:pPr>
            <a:endParaRPr lang="en-US" sz="1200">
              <a:cs typeface="Calibri" panose="020F0502020204030204"/>
            </a:endParaRPr>
          </a:p>
          <a:p>
            <a:pPr marL="548640" indent="-411480" eaLnBrk="1" fontAlgn="auto" hangingPunct="1">
              <a:spcAft>
                <a:spcPts val="0"/>
              </a:spcAft>
              <a:buClr>
                <a:schemeClr val="tx1">
                  <a:shade val="95000"/>
                </a:schemeClr>
              </a:buClr>
              <a:buFont typeface="Arial" charset="0"/>
              <a:buNone/>
              <a:defRPr/>
            </a:pPr>
            <a:r>
              <a:rPr lang="en-US">
                <a:ea typeface="+mn-ea"/>
              </a:rPr>
              <a:t> </a:t>
            </a:r>
          </a:p>
        </p:txBody>
      </p:sp>
    </p:spTree>
    <p:extLst>
      <p:ext uri="{BB962C8B-B14F-4D97-AF65-F5344CB8AC3E}">
        <p14:creationId xmlns:p14="http://schemas.microsoft.com/office/powerpoint/2010/main" val="16775807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B01DD-D375-4B1F-90C3-91D3735A71E7}"/>
              </a:ext>
            </a:extLst>
          </p:cNvPr>
          <p:cNvSpPr>
            <a:spLocks noGrp="1"/>
          </p:cNvSpPr>
          <p:nvPr>
            <p:ph type="title"/>
          </p:nvPr>
        </p:nvSpPr>
        <p:spPr/>
        <p:txBody>
          <a:bodyPr>
            <a:normAutofit/>
          </a:bodyPr>
          <a:lstStyle/>
          <a:p>
            <a:pPr algn="l" eaLnBrk="1" fontAlgn="auto" hangingPunct="1">
              <a:spcAft>
                <a:spcPts val="0"/>
              </a:spcAft>
              <a:defRPr/>
            </a:pPr>
            <a:r>
              <a:rPr lang="en-US" sz="4000">
                <a:solidFill>
                  <a:srgbClr val="FF0000"/>
                </a:solidFill>
              </a:rPr>
              <a:t>STORMING</a:t>
            </a:r>
            <a:br>
              <a:rPr lang="en-US" sz="3200">
                <a:ea typeface="+mj-ea"/>
              </a:rPr>
            </a:br>
            <a:endParaRPr lang="en-US" sz="4400">
              <a:cs typeface="Calibri Light"/>
            </a:endParaRPr>
          </a:p>
        </p:txBody>
      </p:sp>
      <p:sp>
        <p:nvSpPr>
          <p:cNvPr id="3" name="Content Placeholder 2">
            <a:extLst>
              <a:ext uri="{FF2B5EF4-FFF2-40B4-BE49-F238E27FC236}">
                <a16:creationId xmlns:a16="http://schemas.microsoft.com/office/drawing/2014/main" id="{0C7FA8DA-8EF3-4824-BD68-57BF540800BC}"/>
              </a:ext>
            </a:extLst>
          </p:cNvPr>
          <p:cNvSpPr>
            <a:spLocks noGrp="1"/>
          </p:cNvSpPr>
          <p:nvPr>
            <p:ph idx="1"/>
          </p:nvPr>
        </p:nvSpPr>
        <p:spPr>
          <a:xfrm>
            <a:off x="457200" y="1600200"/>
            <a:ext cx="8458200" cy="4525963"/>
          </a:xfrm>
        </p:spPr>
        <p:txBody>
          <a:bodyPr vert="horz" lIns="91440" tIns="45720" rIns="91440" bIns="45720" rtlCol="0" anchor="t">
            <a:normAutofit/>
          </a:bodyPr>
          <a:lstStyle/>
          <a:p>
            <a:pPr marL="137160" indent="0" eaLnBrk="1" fontAlgn="auto" hangingPunct="1">
              <a:spcAft>
                <a:spcPts val="0"/>
              </a:spcAft>
              <a:buClr>
                <a:schemeClr val="tx1">
                  <a:shade val="95000"/>
                </a:schemeClr>
              </a:buClr>
              <a:buNone/>
              <a:defRPr/>
            </a:pPr>
            <a:r>
              <a:rPr lang="en-US">
                <a:ea typeface="+mn-ea"/>
              </a:rPr>
              <a:t>The Leader:</a:t>
            </a:r>
          </a:p>
          <a:p>
            <a:pPr marL="548640" indent="-411480" eaLnBrk="1" fontAlgn="auto" hangingPunct="1">
              <a:spcAft>
                <a:spcPts val="0"/>
              </a:spcAft>
              <a:buClr>
                <a:schemeClr val="tx1">
                  <a:shade val="95000"/>
                </a:schemeClr>
              </a:buClr>
              <a:buFont typeface="Wingdings 2"/>
              <a:buChar char=""/>
              <a:defRPr/>
            </a:pPr>
            <a:endParaRPr lang="en-US" sz="1200">
              <a:ea typeface="+mn-ea"/>
            </a:endParaRPr>
          </a:p>
          <a:p>
            <a:pPr marL="548640" indent="-411480" eaLnBrk="1" fontAlgn="auto" hangingPunct="1">
              <a:spcAft>
                <a:spcPts val="0"/>
              </a:spcAft>
              <a:buClr>
                <a:schemeClr val="tx1">
                  <a:shade val="95000"/>
                </a:schemeClr>
              </a:buClr>
              <a:buFont typeface="Arial" charset="0"/>
              <a:buChar char="•"/>
              <a:defRPr/>
            </a:pPr>
            <a:r>
              <a:rPr lang="en-US">
                <a:ea typeface="+mn-ea"/>
              </a:rPr>
              <a:t>	Must guide the team through this turbulent 	phase,</a:t>
            </a:r>
            <a:endParaRPr lang="en-US">
              <a:cs typeface="Calibri" panose="020F0502020204030204"/>
            </a:endParaRPr>
          </a:p>
          <a:p>
            <a:pPr marL="548640" indent="-411480">
              <a:buClr>
                <a:schemeClr val="tx1">
                  <a:shade val="95000"/>
                </a:schemeClr>
              </a:buClr>
              <a:buFont typeface="Arial" charset="0"/>
              <a:buChar char="•"/>
              <a:defRPr/>
            </a:pPr>
            <a:endParaRPr lang="en-US"/>
          </a:p>
          <a:p>
            <a:pPr marL="548640" indent="-411480">
              <a:spcAft>
                <a:spcPts val="0"/>
              </a:spcAft>
              <a:buClr>
                <a:schemeClr val="tx1">
                  <a:shade val="95000"/>
                </a:schemeClr>
              </a:buClr>
              <a:buFont typeface="Arial" charset="0"/>
              <a:buChar char="•"/>
              <a:defRPr/>
            </a:pPr>
            <a:r>
              <a:rPr lang="en-US">
                <a:ea typeface="+mn-ea"/>
              </a:rPr>
              <a:t>Needs to focus the team on its goals to avoid 	them becoming distracted by the relationships 	and emotional issues,</a:t>
            </a:r>
            <a:endParaRPr lang="en-US">
              <a:cs typeface="Calibri" panose="020F0502020204030204"/>
            </a:endParaRPr>
          </a:p>
          <a:p>
            <a:pPr marL="137160" indent="0">
              <a:buClr>
                <a:schemeClr val="tx1">
                  <a:shade val="95000"/>
                </a:schemeClr>
              </a:buClr>
              <a:buNone/>
              <a:defRPr/>
            </a:pPr>
            <a:r>
              <a:rPr lang="en-US">
                <a:ea typeface="+mn-ea"/>
              </a:rPr>
              <a:t>	</a:t>
            </a:r>
            <a:endParaRPr lang="en-US">
              <a:cs typeface="Calibri" panose="020F0502020204030204"/>
            </a:endParaRPr>
          </a:p>
          <a:p>
            <a:pPr marL="548640" indent="-411480">
              <a:spcAft>
                <a:spcPts val="0"/>
              </a:spcAft>
              <a:buClr>
                <a:schemeClr val="tx1">
                  <a:shade val="95000"/>
                </a:schemeClr>
              </a:buClr>
              <a:buFont typeface="Arial" charset="0"/>
              <a:buChar char="•"/>
              <a:defRPr/>
            </a:pPr>
            <a:r>
              <a:rPr lang="en-US">
                <a:ea typeface="+mn-ea"/>
              </a:rPr>
              <a:t>Compromises may be required to enable 	progress,</a:t>
            </a:r>
            <a:endParaRPr lang="en-US">
              <a:cs typeface="Calibri" panose="020F0502020204030204"/>
            </a:endParaRPr>
          </a:p>
          <a:p>
            <a:pPr marL="548640" indent="-411480">
              <a:buClr>
                <a:schemeClr val="tx1">
                  <a:shade val="95000"/>
                </a:schemeClr>
              </a:buClr>
              <a:buFont typeface="Arial" charset="0"/>
              <a:buChar char="•"/>
              <a:defRPr/>
            </a:pPr>
            <a:endParaRPr lang="en-US"/>
          </a:p>
          <a:p>
            <a:pPr marL="548640" indent="-411480">
              <a:spcAft>
                <a:spcPts val="0"/>
              </a:spcAft>
              <a:buClr>
                <a:schemeClr val="tx1">
                  <a:shade val="95000"/>
                </a:schemeClr>
              </a:buClr>
              <a:buFont typeface="Arial" charset="0"/>
              <a:buChar char="•"/>
              <a:defRPr/>
            </a:pPr>
            <a:r>
              <a:rPr lang="en-US">
                <a:ea typeface="+mn-ea"/>
              </a:rPr>
              <a:t>	Display Coaching Style,</a:t>
            </a:r>
            <a:endParaRPr lang="en-US">
              <a:cs typeface="Calibri" panose="020F0502020204030204"/>
            </a:endParaRPr>
          </a:p>
        </p:txBody>
      </p:sp>
    </p:spTree>
    <p:extLst>
      <p:ext uri="{BB962C8B-B14F-4D97-AF65-F5344CB8AC3E}">
        <p14:creationId xmlns:p14="http://schemas.microsoft.com/office/powerpoint/2010/main" val="34110369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FFB82-1208-4CF0-9379-45E18C69E8B1}"/>
              </a:ext>
            </a:extLst>
          </p:cNvPr>
          <p:cNvSpPr>
            <a:spLocks noGrp="1"/>
          </p:cNvSpPr>
          <p:nvPr>
            <p:ph type="title"/>
          </p:nvPr>
        </p:nvSpPr>
        <p:spPr>
          <a:xfrm>
            <a:off x="228600" y="228600"/>
            <a:ext cx="8610600" cy="1981200"/>
          </a:xfrm>
        </p:spPr>
        <p:txBody>
          <a:bodyPr>
            <a:normAutofit/>
          </a:bodyPr>
          <a:lstStyle/>
          <a:p>
            <a:pPr algn="l" eaLnBrk="1" fontAlgn="auto" hangingPunct="1">
              <a:spcAft>
                <a:spcPts val="0"/>
              </a:spcAft>
              <a:defRPr/>
            </a:pPr>
            <a:r>
              <a:rPr lang="en-US" sz="4400">
                <a:solidFill>
                  <a:srgbClr val="FF0000"/>
                </a:solidFill>
                <a:ea typeface="+mj-ea"/>
              </a:rPr>
              <a:t>NORMING</a:t>
            </a:r>
            <a:br>
              <a:rPr lang="en-US" sz="3600">
                <a:ea typeface="+mj-ea"/>
              </a:rPr>
            </a:br>
            <a:br>
              <a:rPr lang="en-US" sz="3200">
                <a:ea typeface="+mj-ea"/>
              </a:rPr>
            </a:br>
            <a:endParaRPr lang="en-US" sz="4400">
              <a:cs typeface="Calibri Light"/>
            </a:endParaRPr>
          </a:p>
        </p:txBody>
      </p:sp>
      <p:sp>
        <p:nvSpPr>
          <p:cNvPr id="3" name="Content Placeholder 2">
            <a:extLst>
              <a:ext uri="{FF2B5EF4-FFF2-40B4-BE49-F238E27FC236}">
                <a16:creationId xmlns:a16="http://schemas.microsoft.com/office/drawing/2014/main" id="{C9867AD8-F35A-4AE5-AF2B-E1EB57232667}"/>
              </a:ext>
            </a:extLst>
          </p:cNvPr>
          <p:cNvSpPr>
            <a:spLocks noGrp="1"/>
          </p:cNvSpPr>
          <p:nvPr>
            <p:ph idx="1"/>
          </p:nvPr>
        </p:nvSpPr>
        <p:spPr>
          <a:xfrm>
            <a:off x="378372" y="1853574"/>
            <a:ext cx="8229600" cy="3886200"/>
          </a:xfrm>
        </p:spPr>
        <p:txBody>
          <a:bodyPr vert="horz" lIns="91440" tIns="45720" rIns="91440" bIns="45720" rtlCol="0" anchor="t">
            <a:normAutofit/>
          </a:bodyPr>
          <a:lstStyle/>
          <a:p>
            <a:r>
              <a:rPr lang="en-US">
                <a:latin typeface="Calibri Light"/>
                <a:ea typeface="ＭＳ Ｐゴシック"/>
                <a:cs typeface="Calibri Light"/>
              </a:rPr>
              <a:t>Agreement and consensus is largely formed among team</a:t>
            </a:r>
            <a:endParaRPr lang="en-US" b="0">
              <a:ea typeface="+mn-lt"/>
              <a:cs typeface="+mn-lt"/>
            </a:endParaRPr>
          </a:p>
          <a:p>
            <a:endParaRPr lang="en-US" altLang="en-US">
              <a:ea typeface="ＭＳ Ｐゴシック"/>
              <a:cs typeface="Calibri"/>
            </a:endParaRPr>
          </a:p>
          <a:p>
            <a:pPr>
              <a:lnSpc>
                <a:spcPct val="90000"/>
              </a:lnSpc>
            </a:pPr>
            <a:r>
              <a:rPr lang="en-US" altLang="en-US">
                <a:ea typeface="ＭＳ Ｐゴシック"/>
              </a:rPr>
              <a:t>Motivation levels are increased,</a:t>
            </a:r>
            <a:endParaRPr lang="en-US">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r>
              <a:rPr lang="en-US" altLang="en-US">
                <a:ea typeface="ＭＳ Ｐゴシック"/>
              </a:rPr>
              <a:t>Team effectiveness increases and the team starts to develop an identity,</a:t>
            </a:r>
            <a:endParaRPr lang="en-US" altLang="en-US">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r>
              <a:rPr lang="en-US" altLang="en-US">
                <a:ea typeface="ＭＳ Ｐゴシック"/>
              </a:rPr>
              <a:t>Roles and responsibilities are clear and accepted,</a:t>
            </a:r>
            <a:endParaRPr lang="en-US" altLang="en-US">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r>
              <a:rPr lang="en-US" altLang="en-US">
                <a:ea typeface="ＭＳ Ｐゴシック"/>
              </a:rPr>
              <a:t>There is a conscious effort to resolve problems and to achieve harmony,</a:t>
            </a:r>
            <a:endParaRPr lang="en-US" altLang="en-US">
              <a:ea typeface="ＭＳ Ｐゴシック"/>
              <a:cs typeface="Calibri"/>
            </a:endParaRPr>
          </a:p>
          <a:p>
            <a:pPr eaLnBrk="1" hangingPunct="1">
              <a:lnSpc>
                <a:spcPct val="90000"/>
              </a:lnSpc>
            </a:pPr>
            <a:endParaRPr lang="en-US" altLang="en-US" sz="1200">
              <a:ea typeface="ＭＳ Ｐゴシック" panose="020B0600070205080204" pitchFamily="34" charset="-128"/>
            </a:endParaRPr>
          </a:p>
          <a:p>
            <a:pPr eaLnBrk="1" hangingPunct="1">
              <a:lnSpc>
                <a:spcPct val="90000"/>
              </a:lnSpc>
            </a:pPr>
            <a:endParaRPr lang="en-US" altLang="en-US">
              <a:ea typeface="ＭＳ Ｐゴシック" panose="020B0600070205080204" pitchFamily="34" charset="-128"/>
            </a:endParaRPr>
          </a:p>
        </p:txBody>
      </p:sp>
    </p:spTree>
    <p:extLst>
      <p:ext uri="{BB962C8B-B14F-4D97-AF65-F5344CB8AC3E}">
        <p14:creationId xmlns:p14="http://schemas.microsoft.com/office/powerpoint/2010/main" val="40347732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A170-F8EF-42E8-A7EE-578FD2A09848}"/>
              </a:ext>
            </a:extLst>
          </p:cNvPr>
          <p:cNvSpPr>
            <a:spLocks noGrp="1"/>
          </p:cNvSpPr>
          <p:nvPr>
            <p:ph type="title"/>
          </p:nvPr>
        </p:nvSpPr>
        <p:spPr>
          <a:xfrm>
            <a:off x="457200" y="228600"/>
            <a:ext cx="8229600" cy="1143000"/>
          </a:xfrm>
        </p:spPr>
        <p:txBody>
          <a:bodyPr>
            <a:normAutofit fontScale="90000"/>
          </a:bodyPr>
          <a:lstStyle/>
          <a:p>
            <a:pPr algn="l" eaLnBrk="1" fontAlgn="auto" hangingPunct="1">
              <a:spcAft>
                <a:spcPts val="0"/>
              </a:spcAft>
              <a:defRPr/>
            </a:pPr>
            <a:r>
              <a:rPr lang="en-US" sz="4400">
                <a:solidFill>
                  <a:srgbClr val="FF0000"/>
                </a:solidFill>
                <a:ea typeface="+mj-ea"/>
              </a:rPr>
              <a:t>NORMING</a:t>
            </a:r>
            <a:r>
              <a:rPr lang="en-US" sz="4400">
                <a:ea typeface="+mj-ea"/>
              </a:rPr>
              <a:t> </a:t>
            </a:r>
            <a:br>
              <a:rPr lang="en-US">
                <a:ea typeface="+mj-ea"/>
              </a:rPr>
            </a:br>
            <a:endParaRPr lang="en-US" sz="4400">
              <a:cs typeface="Calibri Light"/>
            </a:endParaRPr>
          </a:p>
        </p:txBody>
      </p:sp>
      <p:sp>
        <p:nvSpPr>
          <p:cNvPr id="3" name="Content Placeholder 2">
            <a:extLst>
              <a:ext uri="{FF2B5EF4-FFF2-40B4-BE49-F238E27FC236}">
                <a16:creationId xmlns:a16="http://schemas.microsoft.com/office/drawing/2014/main" id="{1C0A922F-72E6-4684-BA70-51AF4E9278BD}"/>
              </a:ext>
            </a:extLst>
          </p:cNvPr>
          <p:cNvSpPr>
            <a:spLocks noGrp="1"/>
          </p:cNvSpPr>
          <p:nvPr>
            <p:ph idx="1"/>
          </p:nvPr>
        </p:nvSpPr>
        <p:spPr/>
        <p:txBody>
          <a:bodyPr/>
          <a:lstStyle/>
          <a:p>
            <a:pPr eaLnBrk="1" hangingPunct="1"/>
            <a:endParaRPr lang="en-US" altLang="en-US">
              <a:ea typeface="ＭＳ Ｐゴシック" panose="020B0600070205080204" pitchFamily="34" charset="-128"/>
            </a:endParaRPr>
          </a:p>
          <a:p>
            <a:pPr eaLnBrk="1" hangingPunct="1"/>
            <a:r>
              <a:rPr lang="en-US" altLang="en-US">
                <a:ea typeface="ＭＳ Ｐゴシック" panose="020B0600070205080204" pitchFamily="34" charset="-128"/>
              </a:rPr>
              <a:t>Big decisions are made by group agreement, smaller decision may be delegated to individual or small teams within the group,</a:t>
            </a:r>
          </a:p>
          <a:p>
            <a:pPr eaLnBrk="1" hangingPunct="1"/>
            <a:endParaRPr lang="en-US" altLang="en-US" sz="1200">
              <a:ea typeface="ＭＳ Ｐゴシック" panose="020B0600070205080204" pitchFamily="34" charset="-128"/>
            </a:endParaRPr>
          </a:p>
          <a:p>
            <a:pPr eaLnBrk="1" hangingPunct="1"/>
            <a:r>
              <a:rPr lang="en-US" altLang="en-US">
                <a:ea typeface="ＭＳ Ｐゴシック" panose="020B0600070205080204" pitchFamily="34" charset="-128"/>
              </a:rPr>
              <a:t>The team may engage in fun and social activities,</a:t>
            </a:r>
          </a:p>
          <a:p>
            <a:pPr eaLnBrk="1" hangingPunct="1"/>
            <a:endParaRPr lang="en-US" altLang="en-US" sz="1200">
              <a:ea typeface="ＭＳ Ｐゴシック" panose="020B0600070205080204" pitchFamily="34" charset="-128"/>
            </a:endParaRPr>
          </a:p>
          <a:p>
            <a:pPr eaLnBrk="1" hangingPunct="1"/>
            <a:r>
              <a:rPr lang="en-US" altLang="en-US">
                <a:ea typeface="ＭＳ Ｐゴシック" panose="020B0600070205080204" pitchFamily="34" charset="-128"/>
              </a:rPr>
              <a:t>The team discusses and develop its processes and working style,</a:t>
            </a:r>
          </a:p>
          <a:p>
            <a:pPr eaLnBrk="1" hangingPunct="1"/>
            <a:endParaRPr lang="en-US" altLang="en-US" sz="1200">
              <a:ea typeface="ＭＳ Ｐゴシック" panose="020B0600070205080204" pitchFamily="34" charset="-128"/>
            </a:endParaRPr>
          </a:p>
          <a:p>
            <a:pPr eaLnBrk="1" hangingPunct="1"/>
            <a:endParaRPr lang="en-US" altLang="en-US">
              <a:ea typeface="ＭＳ Ｐゴシック" panose="020B0600070205080204" pitchFamily="34" charset="-128"/>
            </a:endParaRPr>
          </a:p>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18592220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61F49-EE4A-4A4B-A8E3-35400355B93E}"/>
              </a:ext>
            </a:extLst>
          </p:cNvPr>
          <p:cNvSpPr>
            <a:spLocks noGrp="1"/>
          </p:cNvSpPr>
          <p:nvPr>
            <p:ph type="title"/>
          </p:nvPr>
        </p:nvSpPr>
        <p:spPr/>
        <p:txBody>
          <a:bodyPr>
            <a:normAutofit/>
          </a:bodyPr>
          <a:lstStyle/>
          <a:p>
            <a:pPr algn="l" eaLnBrk="1" fontAlgn="auto" hangingPunct="1">
              <a:spcAft>
                <a:spcPts val="0"/>
              </a:spcAft>
              <a:defRPr/>
            </a:pPr>
            <a:r>
              <a:rPr lang="en-US" sz="4400">
                <a:solidFill>
                  <a:srgbClr val="FF0000"/>
                </a:solidFill>
                <a:ea typeface="+mj-ea"/>
              </a:rPr>
              <a:t>NORMING</a:t>
            </a:r>
            <a:br>
              <a:rPr lang="en-US" sz="3600">
                <a:ea typeface="+mj-ea"/>
              </a:rPr>
            </a:br>
            <a:endParaRPr lang="en-US" sz="4400">
              <a:cs typeface="Calibri Light"/>
            </a:endParaRPr>
          </a:p>
        </p:txBody>
      </p:sp>
      <p:sp>
        <p:nvSpPr>
          <p:cNvPr id="3" name="Content Placeholder 2">
            <a:extLst>
              <a:ext uri="{FF2B5EF4-FFF2-40B4-BE49-F238E27FC236}">
                <a16:creationId xmlns:a16="http://schemas.microsoft.com/office/drawing/2014/main" id="{63FCEBB3-3B1E-420D-8239-F98E81638146}"/>
              </a:ext>
            </a:extLst>
          </p:cNvPr>
          <p:cNvSpPr>
            <a:spLocks noGrp="1"/>
          </p:cNvSpPr>
          <p:nvPr>
            <p:ph idx="1"/>
          </p:nvPr>
        </p:nvSpPr>
        <p:spPr>
          <a:xfrm>
            <a:off x="0" y="1600200"/>
            <a:ext cx="9144000" cy="4724400"/>
          </a:xfrm>
        </p:spPr>
        <p:txBody>
          <a:bodyPr vert="horz" lIns="91440" tIns="45720" rIns="91440" bIns="45720" rtlCol="0" anchor="t">
            <a:normAutofit/>
          </a:bodyPr>
          <a:lstStyle/>
          <a:p>
            <a:pPr marL="0" indent="0" eaLnBrk="1" hangingPunct="1">
              <a:buNone/>
            </a:pPr>
            <a:r>
              <a:rPr lang="en-US" altLang="en-US">
                <a:ea typeface="ＭＳ Ｐゴシック"/>
              </a:rPr>
              <a:t>The Leader:</a:t>
            </a:r>
            <a:endParaRPr lang="en-US">
              <a:ea typeface="ＭＳ Ｐゴシック"/>
            </a:endParaRPr>
          </a:p>
          <a:p>
            <a:pPr eaLnBrk="1" hangingPunct="1"/>
            <a:endParaRPr lang="en-US" altLang="en-US">
              <a:ea typeface="ＭＳ Ｐゴシック" panose="020B0600070205080204" pitchFamily="34" charset="-128"/>
            </a:endParaRPr>
          </a:p>
          <a:p>
            <a:pPr eaLnBrk="1" hangingPunct="1">
              <a:buFont typeface="Arial" panose="020B0604020202020204" pitchFamily="34" charset="0"/>
              <a:buChar char="•"/>
            </a:pPr>
            <a:r>
              <a:rPr lang="en-US" altLang="en-US">
                <a:ea typeface="ＭＳ Ｐゴシック"/>
              </a:rPr>
              <a:t>Allows the team to become more 				autonomous,</a:t>
            </a:r>
            <a:endParaRPr lang="en-US" altLang="en-US">
              <a:ea typeface="ＭＳ Ｐゴシック"/>
              <a:cs typeface="Calibri"/>
            </a:endParaRPr>
          </a:p>
          <a:p>
            <a:endParaRPr lang="en-US" altLang="en-US">
              <a:ea typeface="ＭＳ Ｐゴシック"/>
            </a:endParaRPr>
          </a:p>
          <a:p>
            <a:r>
              <a:rPr lang="en-US" altLang="en-US">
                <a:ea typeface="ＭＳ Ｐゴシック"/>
              </a:rPr>
              <a:t>Shares some of the leadership with the 			team,</a:t>
            </a:r>
            <a:endParaRPr lang="en-US" altLang="en-US">
              <a:ea typeface="ＭＳ Ｐゴシック"/>
              <a:cs typeface="Calibri"/>
            </a:endParaRPr>
          </a:p>
          <a:p>
            <a:endParaRPr lang="en-US" altLang="en-US">
              <a:ea typeface="ＭＳ Ｐゴシック"/>
            </a:endParaRPr>
          </a:p>
          <a:p>
            <a:pPr>
              <a:buFont typeface="Arial" panose="020B0604020202020204" pitchFamily="34" charset="0"/>
              <a:buChar char="•"/>
            </a:pPr>
            <a:r>
              <a:rPr lang="en-US" altLang="en-US">
                <a:ea typeface="ＭＳ Ｐゴシック"/>
              </a:rPr>
              <a:t>Display facilitative and enabling Style,				</a:t>
            </a:r>
            <a:endParaRPr lang="en-US">
              <a:ea typeface="ＭＳ Ｐゴシック"/>
              <a:cs typeface="Calibri" panose="020F0502020204030204"/>
            </a:endParaRPr>
          </a:p>
        </p:txBody>
      </p:sp>
    </p:spTree>
    <p:extLst>
      <p:ext uri="{BB962C8B-B14F-4D97-AF65-F5344CB8AC3E}">
        <p14:creationId xmlns:p14="http://schemas.microsoft.com/office/powerpoint/2010/main" val="3806576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12"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12"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6EBF0-B624-49C3-89DE-DA6579E88243}"/>
              </a:ext>
            </a:extLst>
          </p:cNvPr>
          <p:cNvSpPr>
            <a:spLocks noGrp="1"/>
          </p:cNvSpPr>
          <p:nvPr>
            <p:ph type="title"/>
          </p:nvPr>
        </p:nvSpPr>
        <p:spPr>
          <a:xfrm>
            <a:off x="457200" y="304800"/>
            <a:ext cx="8229600" cy="1055774"/>
          </a:xfrm>
        </p:spPr>
        <p:txBody>
          <a:bodyPr>
            <a:normAutofit fontScale="90000"/>
          </a:bodyPr>
          <a:lstStyle/>
          <a:p>
            <a:pPr algn="l" eaLnBrk="1" fontAlgn="auto" hangingPunct="1">
              <a:spcAft>
                <a:spcPts val="0"/>
              </a:spcAft>
              <a:defRPr/>
            </a:pPr>
            <a:br>
              <a:rPr lang="en-US" sz="3600">
                <a:ea typeface="+mj-ea"/>
              </a:rPr>
            </a:br>
            <a:r>
              <a:rPr lang="en-US" sz="4400">
                <a:solidFill>
                  <a:srgbClr val="FF0000"/>
                </a:solidFill>
                <a:ea typeface="+mj-ea"/>
              </a:rPr>
              <a:t>PERFORMING</a:t>
            </a:r>
            <a:br>
              <a:rPr lang="en-US" sz="4400">
                <a:solidFill>
                  <a:srgbClr val="FF0000"/>
                </a:solidFill>
              </a:rPr>
            </a:br>
            <a:endParaRPr lang="en-US" sz="4400"/>
          </a:p>
        </p:txBody>
      </p:sp>
      <p:sp>
        <p:nvSpPr>
          <p:cNvPr id="3" name="Content Placeholder 2">
            <a:extLst>
              <a:ext uri="{FF2B5EF4-FFF2-40B4-BE49-F238E27FC236}">
                <a16:creationId xmlns:a16="http://schemas.microsoft.com/office/drawing/2014/main" id="{B2FC34A3-6C75-4208-90DE-AAE782CEADC5}"/>
              </a:ext>
            </a:extLst>
          </p:cNvPr>
          <p:cNvSpPr>
            <a:spLocks noGrp="1"/>
          </p:cNvSpPr>
          <p:nvPr>
            <p:ph idx="1"/>
          </p:nvPr>
        </p:nvSpPr>
        <p:spPr>
          <a:xfrm>
            <a:off x="457200" y="1905000"/>
            <a:ext cx="8229600" cy="4648200"/>
          </a:xfrm>
        </p:spPr>
        <p:txBody>
          <a:bodyPr vert="horz" lIns="91440" tIns="45720" rIns="91440" bIns="45720" rtlCol="0" anchor="t">
            <a:normAutofit/>
          </a:bodyPr>
          <a:lstStyle/>
          <a:p>
            <a:r>
              <a:rPr lang="en-US">
                <a:latin typeface="Calibri Light"/>
                <a:ea typeface="ＭＳ Ｐゴシック"/>
                <a:cs typeface="Calibri Light"/>
              </a:rPr>
              <a:t>Area of strategic awareness</a:t>
            </a:r>
          </a:p>
          <a:p>
            <a:endParaRPr lang="en-US" altLang="en-US">
              <a:ea typeface="ＭＳ Ｐゴシック"/>
              <a:cs typeface="Calibri"/>
            </a:endParaRPr>
          </a:p>
          <a:p>
            <a:r>
              <a:rPr lang="en-US" altLang="en-US">
                <a:ea typeface="ＭＳ Ｐゴシック"/>
              </a:rPr>
              <a:t>The team knows clearly why it is doing,</a:t>
            </a:r>
            <a:endParaRPr lang="en-US">
              <a:ea typeface="ＭＳ Ｐゴシック"/>
              <a:cs typeface="Calibri"/>
            </a:endParaRPr>
          </a:p>
          <a:p>
            <a:pPr eaLnBrk="1" hangingPunct="1"/>
            <a:endParaRPr lang="en-US" altLang="en-US" sz="1200">
              <a:ea typeface="ＭＳ Ｐゴシック" panose="020B0600070205080204" pitchFamily="34" charset="-128"/>
              <a:cs typeface="Calibri"/>
            </a:endParaRPr>
          </a:p>
          <a:p>
            <a:pPr eaLnBrk="1" hangingPunct="1"/>
            <a:r>
              <a:rPr lang="en-US" altLang="en-US">
                <a:ea typeface="ＭＳ Ｐゴシック"/>
              </a:rPr>
              <a:t>Team is now able to function as a unit,</a:t>
            </a:r>
            <a:endParaRPr lang="en-US" altLang="en-US">
              <a:ea typeface="ＭＳ Ｐゴシック"/>
              <a:cs typeface="Calibri"/>
            </a:endParaRPr>
          </a:p>
          <a:p>
            <a:pPr eaLnBrk="1" hangingPunct="1"/>
            <a:endParaRPr lang="en-US" altLang="en-US" sz="1200">
              <a:ea typeface="ＭＳ Ｐゴシック" panose="020B0600070205080204" pitchFamily="34" charset="-128"/>
              <a:cs typeface="Calibri"/>
            </a:endParaRPr>
          </a:p>
          <a:p>
            <a:pPr eaLnBrk="1" hangingPunct="1"/>
            <a:r>
              <a:rPr lang="en-US" altLang="en-US">
                <a:ea typeface="ＭＳ Ｐゴシック"/>
              </a:rPr>
              <a:t>The team has shared vision and is able to stand on its own feet with no interference or participation from the leader,</a:t>
            </a:r>
            <a:endParaRPr lang="en-US" altLang="en-US">
              <a:ea typeface="ＭＳ Ｐゴシック"/>
              <a:cs typeface="Calibri"/>
            </a:endParaRPr>
          </a:p>
          <a:p>
            <a:pPr eaLnBrk="1" hangingPunct="1"/>
            <a:endParaRPr lang="en-US" altLang="en-US" sz="1200">
              <a:ea typeface="ＭＳ Ｐゴシック" panose="020B0600070205080204" pitchFamily="34" charset="-128"/>
              <a:cs typeface="Calibri"/>
            </a:endParaRPr>
          </a:p>
          <a:p>
            <a:pPr eaLnBrk="1" hangingPunct="1"/>
            <a:r>
              <a:rPr lang="en-US" altLang="en-US">
                <a:ea typeface="ＭＳ Ｐゴシック"/>
              </a:rPr>
              <a:t>Roles become flexible and functional, and group energy is channeled into task,</a:t>
            </a:r>
            <a:endParaRPr lang="en-US" altLang="en-US">
              <a:ea typeface="ＭＳ Ｐゴシック"/>
              <a:cs typeface="Calibri"/>
            </a:endParaRPr>
          </a:p>
        </p:txBody>
      </p:sp>
    </p:spTree>
    <p:extLst>
      <p:ext uri="{BB962C8B-B14F-4D97-AF65-F5344CB8AC3E}">
        <p14:creationId xmlns:p14="http://schemas.microsoft.com/office/powerpoint/2010/main" val="32493968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6"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6"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6"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6"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9056D-757F-473B-8D78-DEE285447287}"/>
              </a:ext>
            </a:extLst>
          </p:cNvPr>
          <p:cNvSpPr>
            <a:spLocks noGrp="1"/>
          </p:cNvSpPr>
          <p:nvPr>
            <p:ph type="title"/>
          </p:nvPr>
        </p:nvSpPr>
        <p:spPr/>
        <p:txBody>
          <a:bodyPr>
            <a:noAutofit/>
          </a:bodyPr>
          <a:lstStyle/>
          <a:p>
            <a:pPr algn="l" eaLnBrk="1" fontAlgn="auto" hangingPunct="1">
              <a:spcAft>
                <a:spcPts val="0"/>
              </a:spcAft>
              <a:defRPr/>
            </a:pPr>
            <a:r>
              <a:rPr lang="en-US" sz="4000">
                <a:solidFill>
                  <a:srgbClr val="FF0000"/>
                </a:solidFill>
                <a:ea typeface="+mj-ea"/>
              </a:rPr>
              <a:t>PERFORMING</a:t>
            </a:r>
            <a:br>
              <a:rPr lang="en-US" sz="4000">
                <a:solidFill>
                  <a:srgbClr val="FF0000"/>
                </a:solidFill>
              </a:rPr>
            </a:br>
            <a:endParaRPr lang="en-US" sz="4000">
              <a:cs typeface="Calibri Light"/>
            </a:endParaRPr>
          </a:p>
        </p:txBody>
      </p:sp>
      <p:sp>
        <p:nvSpPr>
          <p:cNvPr id="3" name="Content Placeholder 2">
            <a:extLst>
              <a:ext uri="{FF2B5EF4-FFF2-40B4-BE49-F238E27FC236}">
                <a16:creationId xmlns:a16="http://schemas.microsoft.com/office/drawing/2014/main" id="{D393B572-2B3B-44E8-BC74-7B4D79891627}"/>
              </a:ext>
            </a:extLst>
          </p:cNvPr>
          <p:cNvSpPr>
            <a:spLocks noGrp="1"/>
          </p:cNvSpPr>
          <p:nvPr>
            <p:ph idx="1"/>
          </p:nvPr>
        </p:nvSpPr>
        <p:spPr>
          <a:xfrm>
            <a:off x="228600" y="1600200"/>
            <a:ext cx="8458200" cy="4525963"/>
          </a:xfrm>
        </p:spPr>
        <p:txBody>
          <a:bodyPr vert="horz" lIns="91440" tIns="45720" rIns="91440" bIns="45720" rtlCol="0" anchor="t">
            <a:normAutofit/>
          </a:bodyPr>
          <a:lstStyle/>
          <a:p>
            <a:pPr marL="347345" lvl="1" algn="just" eaLnBrk="1" hangingPunct="1">
              <a:buFont typeface="Arial" panose="020B0604020202020204" pitchFamily="34" charset="0"/>
              <a:buNone/>
            </a:pPr>
            <a:r>
              <a:rPr lang="en-US" altLang="en-US">
                <a:ea typeface="ＭＳ Ｐゴシック"/>
              </a:rPr>
              <a:t>	</a:t>
            </a:r>
            <a:endParaRPr lang="en-US">
              <a:ea typeface="ＭＳ Ｐゴシック"/>
            </a:endParaRPr>
          </a:p>
          <a:p>
            <a:pPr marL="461645" lvl="1" indent="-285750" algn="just" eaLnBrk="1" hangingPunct="1">
              <a:buFont typeface="Arial" panose="020B0604020202020204" pitchFamily="34" charset="0"/>
              <a:buChar char="•"/>
            </a:pPr>
            <a:r>
              <a:rPr lang="en-US" altLang="en-US" b="1">
                <a:ea typeface="ＭＳ Ｐゴシック"/>
              </a:rPr>
              <a:t>	</a:t>
            </a:r>
            <a:r>
              <a:rPr lang="en-US" altLang="en-US" sz="2000">
                <a:ea typeface="ＭＳ Ｐゴシック"/>
              </a:rPr>
              <a:t>The team is now competent and able to handle the decision making process,</a:t>
            </a:r>
            <a:endParaRPr lang="en-US" altLang="en-US" sz="2000">
              <a:ea typeface="ＭＳ Ｐゴシック"/>
              <a:cs typeface="Calibri"/>
            </a:endParaRPr>
          </a:p>
          <a:p>
            <a:pPr marL="0" indent="0" algn="just" eaLnBrk="1" hangingPunct="1">
              <a:buNone/>
            </a:pPr>
            <a:endParaRPr lang="en-US" altLang="en-US" sz="2000">
              <a:ea typeface="ＭＳ Ｐゴシック" panose="020B0600070205080204" pitchFamily="34" charset="-128"/>
              <a:cs typeface="Calibri"/>
            </a:endParaRPr>
          </a:p>
          <a:p>
            <a:pPr algn="just" eaLnBrk="1" hangingPunct="1"/>
            <a:endParaRPr lang="en-US" altLang="en-US" sz="2000">
              <a:ea typeface="ＭＳ Ｐゴシック" panose="020B0600070205080204" pitchFamily="34" charset="-128"/>
              <a:cs typeface="Calibri"/>
            </a:endParaRPr>
          </a:p>
          <a:p>
            <a:pPr algn="just" eaLnBrk="1" hangingPunct="1">
              <a:buFont typeface="Arial" panose="020B0604020202020204" pitchFamily="34" charset="0"/>
              <a:buChar char="•"/>
            </a:pPr>
            <a:r>
              <a:rPr lang="en-US" altLang="en-US" sz="2000">
                <a:ea typeface="ＭＳ Ｐゴシック"/>
              </a:rPr>
              <a:t>	There is a high degree of autonomy and disagreements are resolved with the team positively and necessary changes to processes and structure are made by the team,</a:t>
            </a:r>
            <a:endParaRPr lang="en-US" altLang="en-US" sz="2000">
              <a:ea typeface="ＭＳ Ｐゴシック"/>
              <a:cs typeface="Calibri"/>
            </a:endParaRPr>
          </a:p>
          <a:p>
            <a:pPr algn="just" eaLnBrk="1" hangingPunct="1"/>
            <a:endParaRPr lang="en-US" altLang="en-US" sz="2000">
              <a:ea typeface="ＭＳ Ｐゴシック" panose="020B0600070205080204" pitchFamily="34" charset="-128"/>
              <a:cs typeface="Calibri"/>
            </a:endParaRPr>
          </a:p>
        </p:txBody>
      </p:sp>
    </p:spTree>
    <p:extLst>
      <p:ext uri="{BB962C8B-B14F-4D97-AF65-F5344CB8AC3E}">
        <p14:creationId xmlns:p14="http://schemas.microsoft.com/office/powerpoint/2010/main" val="18250982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6"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6"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AB992-2506-445B-90A3-57B0C259EBF1}"/>
              </a:ext>
            </a:extLst>
          </p:cNvPr>
          <p:cNvSpPr>
            <a:spLocks noGrp="1"/>
          </p:cNvSpPr>
          <p:nvPr>
            <p:ph type="title"/>
          </p:nvPr>
        </p:nvSpPr>
        <p:spPr>
          <a:xfrm>
            <a:off x="628650" y="365126"/>
            <a:ext cx="7896997" cy="759212"/>
          </a:xfrm>
        </p:spPr>
        <p:txBody>
          <a:bodyPr>
            <a:noAutofit/>
          </a:bodyPr>
          <a:lstStyle/>
          <a:p>
            <a:pPr algn="l" eaLnBrk="1" fontAlgn="auto" hangingPunct="1">
              <a:spcAft>
                <a:spcPts val="0"/>
              </a:spcAft>
              <a:defRPr/>
            </a:pPr>
            <a:r>
              <a:rPr lang="en-US" sz="4000">
                <a:solidFill>
                  <a:srgbClr val="FF0000"/>
                </a:solidFill>
                <a:ea typeface="+mj-ea"/>
              </a:rPr>
              <a:t>PERFORMING</a:t>
            </a:r>
            <a:endParaRPr lang="en-US" sz="4000">
              <a:solidFill>
                <a:srgbClr val="FF0000"/>
              </a:solidFill>
              <a:cs typeface="Calibri Light"/>
            </a:endParaRPr>
          </a:p>
        </p:txBody>
      </p:sp>
      <p:sp>
        <p:nvSpPr>
          <p:cNvPr id="3" name="Content Placeholder 2">
            <a:extLst>
              <a:ext uri="{FF2B5EF4-FFF2-40B4-BE49-F238E27FC236}">
                <a16:creationId xmlns:a16="http://schemas.microsoft.com/office/drawing/2014/main" id="{739B10C3-B6F2-43B9-9750-D032434CB07B}"/>
              </a:ext>
            </a:extLst>
          </p:cNvPr>
          <p:cNvSpPr>
            <a:spLocks noGrp="1"/>
          </p:cNvSpPr>
          <p:nvPr>
            <p:ph idx="1"/>
          </p:nvPr>
        </p:nvSpPr>
        <p:spPr>
          <a:xfrm>
            <a:off x="304800" y="1371600"/>
            <a:ext cx="8229600" cy="5105400"/>
          </a:xfrm>
        </p:spPr>
        <p:txBody>
          <a:bodyPr vert="horz" lIns="91440" tIns="45720" rIns="91440" bIns="45720" rtlCol="0" anchor="t">
            <a:normAutofit/>
          </a:bodyPr>
          <a:lstStyle/>
          <a:p>
            <a:endParaRPr lang="en-US" altLang="en-US">
              <a:ea typeface="ＭＳ Ｐゴシック"/>
            </a:endParaRPr>
          </a:p>
          <a:p>
            <a:endParaRPr lang="en-US" altLang="en-US">
              <a:ea typeface="ＭＳ Ｐゴシック"/>
              <a:cs typeface="Calibri"/>
            </a:endParaRPr>
          </a:p>
          <a:p>
            <a:pPr marL="0" indent="0">
              <a:buNone/>
            </a:pPr>
            <a:r>
              <a:rPr lang="en-US" altLang="en-US">
                <a:ea typeface="ＭＳ Ｐゴシック"/>
              </a:rPr>
              <a:t>The Leader:</a:t>
            </a:r>
            <a:endParaRPr lang="en-US">
              <a:cs typeface="Calibri" panose="020F0502020204030204"/>
            </a:endParaRPr>
          </a:p>
          <a:p>
            <a:pPr eaLnBrk="1" hangingPunct="1"/>
            <a:endParaRPr lang="en-US" altLang="en-US" sz="1200">
              <a:ea typeface="ＭＳ Ｐゴシック" panose="020B0600070205080204" pitchFamily="34" charset="-128"/>
            </a:endParaRPr>
          </a:p>
          <a:p>
            <a:pPr eaLnBrk="1" hangingPunct="1">
              <a:buFont typeface="Arial" panose="020B0604020202020204" pitchFamily="34" charset="0"/>
              <a:buNone/>
            </a:pPr>
            <a:r>
              <a:rPr lang="en-US" altLang="en-US">
                <a:ea typeface="ＭＳ Ｐゴシック"/>
              </a:rPr>
              <a:t>	-	Solicits agreement on criteria for decision 	making from the team,</a:t>
            </a:r>
            <a:endParaRPr lang="en-US" altLang="en-US">
              <a:ea typeface="ＭＳ Ｐゴシック"/>
              <a:cs typeface="Calibri"/>
            </a:endParaRPr>
          </a:p>
          <a:p>
            <a:pPr eaLnBrk="1" hangingPunct="1">
              <a:buFont typeface="Arial" panose="020B0604020202020204" pitchFamily="34" charset="0"/>
              <a:buNone/>
            </a:pPr>
            <a:endParaRPr lang="en-US" altLang="en-US" sz="1200">
              <a:ea typeface="ＭＳ Ｐゴシック" panose="020B0600070205080204" pitchFamily="34" charset="-128"/>
            </a:endParaRPr>
          </a:p>
          <a:p>
            <a:pPr eaLnBrk="1" hangingPunct="1">
              <a:buFont typeface="Arial" panose="020B0604020202020204" pitchFamily="34" charset="0"/>
              <a:buNone/>
            </a:pPr>
            <a:r>
              <a:rPr lang="en-US" altLang="en-US">
                <a:ea typeface="ＭＳ Ｐゴシック"/>
              </a:rPr>
              <a:t>	-	Let the team make most of the necessary 	decisions,</a:t>
            </a:r>
            <a:endParaRPr lang="en-US" altLang="en-US">
              <a:ea typeface="ＭＳ Ｐゴシック"/>
              <a:cs typeface="Calibri"/>
            </a:endParaRPr>
          </a:p>
          <a:p>
            <a:pPr eaLnBrk="1" hangingPunct="1">
              <a:buFont typeface="Arial" panose="020B0604020202020204" pitchFamily="34" charset="0"/>
              <a:buNone/>
            </a:pPr>
            <a:endParaRPr lang="en-US" altLang="en-US" sz="1200">
              <a:ea typeface="ＭＳ Ｐゴシック" panose="020B0600070205080204" pitchFamily="34" charset="-128"/>
            </a:endParaRPr>
          </a:p>
          <a:p>
            <a:pPr eaLnBrk="1" hangingPunct="1">
              <a:buFont typeface="Arial" panose="020B0604020202020204" pitchFamily="34" charset="0"/>
              <a:buNone/>
            </a:pPr>
            <a:r>
              <a:rPr lang="en-US" altLang="en-US">
                <a:ea typeface="ＭＳ Ｐゴシック"/>
              </a:rPr>
              <a:t>	-	Adopts a delegating style,</a:t>
            </a:r>
            <a:endParaRPr lang="en-US" altLang="en-US">
              <a:ea typeface="ＭＳ Ｐゴシック"/>
              <a:cs typeface="Calibri"/>
            </a:endParaRPr>
          </a:p>
        </p:txBody>
      </p:sp>
    </p:spTree>
    <p:extLst>
      <p:ext uri="{BB962C8B-B14F-4D97-AF65-F5344CB8AC3E}">
        <p14:creationId xmlns:p14="http://schemas.microsoft.com/office/powerpoint/2010/main" val="3927282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6"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6"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6"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6695-F811-427F-B795-D0ED2A91E121}"/>
              </a:ext>
            </a:extLst>
          </p:cNvPr>
          <p:cNvSpPr>
            <a:spLocks noGrp="1"/>
          </p:cNvSpPr>
          <p:nvPr>
            <p:ph type="title"/>
          </p:nvPr>
        </p:nvSpPr>
        <p:spPr>
          <a:xfrm>
            <a:off x="228600" y="274638"/>
            <a:ext cx="8610600" cy="1935162"/>
          </a:xfrm>
        </p:spPr>
        <p:txBody>
          <a:bodyPr>
            <a:noAutofit/>
          </a:bodyPr>
          <a:lstStyle/>
          <a:p>
            <a:pPr algn="l" eaLnBrk="1" fontAlgn="auto" hangingPunct="1">
              <a:spcAft>
                <a:spcPts val="0"/>
              </a:spcAft>
              <a:defRPr/>
            </a:pPr>
            <a:r>
              <a:rPr lang="en-US" sz="4000">
                <a:solidFill>
                  <a:srgbClr val="FF0000"/>
                </a:solidFill>
                <a:ea typeface="+mj-ea"/>
              </a:rPr>
              <a:t>ADJOURNING</a:t>
            </a:r>
            <a:br>
              <a:rPr lang="en-US" sz="4000">
                <a:solidFill>
                  <a:srgbClr val="FF0000"/>
                </a:solidFill>
              </a:rPr>
            </a:br>
            <a:br>
              <a:rPr lang="en-US" sz="4000">
                <a:ea typeface="+mj-ea"/>
              </a:rPr>
            </a:br>
            <a:endParaRPr lang="en-US" sz="4000">
              <a:cs typeface="Calibri Light"/>
            </a:endParaRPr>
          </a:p>
        </p:txBody>
      </p:sp>
      <p:sp>
        <p:nvSpPr>
          <p:cNvPr id="3" name="Content Placeholder 2">
            <a:extLst>
              <a:ext uri="{FF2B5EF4-FFF2-40B4-BE49-F238E27FC236}">
                <a16:creationId xmlns:a16="http://schemas.microsoft.com/office/drawing/2014/main" id="{707B6915-12B4-4629-833C-CF41BF5D2882}"/>
              </a:ext>
            </a:extLst>
          </p:cNvPr>
          <p:cNvSpPr>
            <a:spLocks noGrp="1"/>
          </p:cNvSpPr>
          <p:nvPr>
            <p:ph idx="1"/>
          </p:nvPr>
        </p:nvSpPr>
        <p:spPr>
          <a:xfrm>
            <a:off x="457200" y="2362200"/>
            <a:ext cx="8229600" cy="3763963"/>
          </a:xfrm>
        </p:spPr>
        <p:txBody>
          <a:bodyPr vert="horz" lIns="91440" tIns="45720" rIns="91440" bIns="45720" rtlCol="0" anchor="t">
            <a:normAutofit/>
          </a:bodyPr>
          <a:lstStyle/>
          <a:p>
            <a:r>
              <a:rPr lang="en-US">
                <a:latin typeface="Calibri Light"/>
                <a:ea typeface="ＭＳ Ｐゴシック"/>
                <a:cs typeface="Calibri Light"/>
              </a:rPr>
              <a:t>The task is complete and the team is disassembled</a:t>
            </a:r>
            <a:endParaRPr lang="en-US" b="0">
              <a:ea typeface="+mn-lt"/>
              <a:cs typeface="+mn-lt"/>
            </a:endParaRPr>
          </a:p>
          <a:p>
            <a:endParaRPr lang="en-US" altLang="en-US">
              <a:ea typeface="ＭＳ Ｐゴシック"/>
              <a:cs typeface="Calibri"/>
            </a:endParaRPr>
          </a:p>
          <a:p>
            <a:r>
              <a:rPr lang="en-US" altLang="en-US">
                <a:ea typeface="ＭＳ Ｐゴシック"/>
              </a:rPr>
              <a:t>The team </a:t>
            </a:r>
            <a:r>
              <a:rPr lang="en-US" altLang="en-US" err="1">
                <a:ea typeface="ＭＳ Ｐゴシック"/>
              </a:rPr>
              <a:t>recognises</a:t>
            </a:r>
            <a:r>
              <a:rPr lang="en-US" altLang="en-US">
                <a:ea typeface="ＭＳ Ｐゴシック"/>
              </a:rPr>
              <a:t> the sense of loss felt by group members,</a:t>
            </a:r>
            <a:endParaRPr lang="en-US"/>
          </a:p>
          <a:p>
            <a:pPr eaLnBrk="1" hangingPunct="1"/>
            <a:endParaRPr lang="en-US" altLang="en-US" sz="1200">
              <a:ea typeface="ＭＳ Ｐゴシック" panose="020B0600070205080204" pitchFamily="34" charset="-128"/>
            </a:endParaRPr>
          </a:p>
          <a:p>
            <a:r>
              <a:rPr lang="en-US" altLang="en-US">
                <a:ea typeface="ＭＳ Ｐゴシック"/>
              </a:rPr>
              <a:t> Motivation can decline as uncertainty about the future begins to set in,</a:t>
            </a:r>
            <a:endParaRPr lang="en-US" altLang="en-US">
              <a:ea typeface="ＭＳ Ｐゴシック"/>
              <a:cs typeface="Calibri"/>
            </a:endParaRPr>
          </a:p>
          <a:p>
            <a:pPr eaLnBrk="1" hangingPunct="1"/>
            <a:endParaRPr lang="en-US" altLang="en-US" sz="1200">
              <a:ea typeface="ＭＳ Ｐゴシック" panose="020B0600070205080204" pitchFamily="34" charset="-128"/>
            </a:endParaRPr>
          </a:p>
          <a:p>
            <a:pPr eaLnBrk="1" hangingPunct="1"/>
            <a:r>
              <a:rPr lang="en-US" altLang="en-US">
                <a:ea typeface="ＭＳ Ｐゴシック"/>
              </a:rPr>
              <a:t>The leader may chose to introduce new projects in order to recommence the ‘Forming’ Stage of team development,</a:t>
            </a:r>
            <a:endParaRPr lang="en-US" altLang="en-US">
              <a:ea typeface="ＭＳ Ｐゴシック"/>
              <a:cs typeface="Calibri"/>
            </a:endParaRPr>
          </a:p>
        </p:txBody>
      </p:sp>
    </p:spTree>
    <p:extLst>
      <p:ext uri="{BB962C8B-B14F-4D97-AF65-F5344CB8AC3E}">
        <p14:creationId xmlns:p14="http://schemas.microsoft.com/office/powerpoint/2010/main" val="11995955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3"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3"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3"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3"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ontent Placeholder 2">
            <a:extLst>
              <a:ext uri="{FF2B5EF4-FFF2-40B4-BE49-F238E27FC236}">
                <a16:creationId xmlns:a16="http://schemas.microsoft.com/office/drawing/2014/main" id="{300D03C1-59CB-4C19-87C1-3021DA4B0EA2}"/>
              </a:ext>
            </a:extLst>
          </p:cNvPr>
          <p:cNvSpPr>
            <a:spLocks noGrp="1"/>
          </p:cNvSpPr>
          <p:nvPr>
            <p:ph idx="1"/>
          </p:nvPr>
        </p:nvSpPr>
        <p:spPr>
          <a:xfrm>
            <a:off x="228600" y="304800"/>
            <a:ext cx="8610600" cy="6324600"/>
          </a:xfrm>
          <a:ln>
            <a:solidFill>
              <a:schemeClr val="tx1"/>
            </a:solidFill>
            <a:miter lim="800000"/>
            <a:headEnd/>
            <a:tailEnd/>
          </a:ln>
        </p:spPr>
        <p:txBody>
          <a:bodyPr/>
          <a:lstStyle/>
          <a:p>
            <a:pPr eaLnBrk="1" hangingPunct="1">
              <a:buFont typeface="Arial" panose="020B0604020202020204" pitchFamily="34" charset="0"/>
              <a:buNone/>
            </a:pPr>
            <a:r>
              <a:rPr lang="en-US" altLang="en-US" sz="3600">
                <a:ea typeface="ＭＳ Ｐゴシック" panose="020B0600070205080204" pitchFamily="34" charset="-128"/>
              </a:rPr>
              <a:t>Tuckman’s Stages of Team Development</a:t>
            </a:r>
          </a:p>
        </p:txBody>
      </p:sp>
      <p:sp>
        <p:nvSpPr>
          <p:cNvPr id="4" name="Rectangle 3">
            <a:extLst>
              <a:ext uri="{FF2B5EF4-FFF2-40B4-BE49-F238E27FC236}">
                <a16:creationId xmlns:a16="http://schemas.microsoft.com/office/drawing/2014/main" id="{544B2137-627D-4503-B079-1FCEFEBEBAC9}"/>
              </a:ext>
            </a:extLst>
          </p:cNvPr>
          <p:cNvSpPr/>
          <p:nvPr/>
        </p:nvSpPr>
        <p:spPr>
          <a:xfrm>
            <a:off x="1676400" y="1524000"/>
            <a:ext cx="56388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a:solidFill>
                  <a:schemeClr val="tx1"/>
                </a:solidFill>
              </a:rPr>
              <a:t>              FORMING		</a:t>
            </a:r>
          </a:p>
        </p:txBody>
      </p:sp>
      <p:sp>
        <p:nvSpPr>
          <p:cNvPr id="5" name="Rectangle 4">
            <a:extLst>
              <a:ext uri="{FF2B5EF4-FFF2-40B4-BE49-F238E27FC236}">
                <a16:creationId xmlns:a16="http://schemas.microsoft.com/office/drawing/2014/main" id="{31CC5970-DF4A-4C17-A823-07FFF6E8D1AF}"/>
              </a:ext>
            </a:extLst>
          </p:cNvPr>
          <p:cNvSpPr/>
          <p:nvPr/>
        </p:nvSpPr>
        <p:spPr>
          <a:xfrm>
            <a:off x="1447800" y="2438400"/>
            <a:ext cx="61722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       STORMING 	</a:t>
            </a:r>
          </a:p>
        </p:txBody>
      </p:sp>
      <p:sp>
        <p:nvSpPr>
          <p:cNvPr id="6" name="Rectangle 5">
            <a:extLst>
              <a:ext uri="{FF2B5EF4-FFF2-40B4-BE49-F238E27FC236}">
                <a16:creationId xmlns:a16="http://schemas.microsoft.com/office/drawing/2014/main" id="{00718F6B-CA48-4A1F-AF53-013A8D7E6E22}"/>
              </a:ext>
            </a:extLst>
          </p:cNvPr>
          <p:cNvSpPr/>
          <p:nvPr/>
        </p:nvSpPr>
        <p:spPr>
          <a:xfrm>
            <a:off x="1600200" y="3429000"/>
            <a:ext cx="5943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NORMING 	</a:t>
            </a:r>
          </a:p>
        </p:txBody>
      </p:sp>
      <p:sp>
        <p:nvSpPr>
          <p:cNvPr id="7" name="Rectangle 6">
            <a:extLst>
              <a:ext uri="{FF2B5EF4-FFF2-40B4-BE49-F238E27FC236}">
                <a16:creationId xmlns:a16="http://schemas.microsoft.com/office/drawing/2014/main" id="{6C85A196-F4AD-47DD-9BAE-7E274E2D8982}"/>
              </a:ext>
            </a:extLst>
          </p:cNvPr>
          <p:cNvSpPr/>
          <p:nvPr/>
        </p:nvSpPr>
        <p:spPr>
          <a:xfrm>
            <a:off x="1676400" y="4343400"/>
            <a:ext cx="5791200" cy="4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                PERFORMING		</a:t>
            </a:r>
          </a:p>
        </p:txBody>
      </p:sp>
      <p:sp>
        <p:nvSpPr>
          <p:cNvPr id="8" name="Rectangle 7">
            <a:extLst>
              <a:ext uri="{FF2B5EF4-FFF2-40B4-BE49-F238E27FC236}">
                <a16:creationId xmlns:a16="http://schemas.microsoft.com/office/drawing/2014/main" id="{956880AA-9718-4F48-BE19-41C26F6C18D4}"/>
              </a:ext>
            </a:extLst>
          </p:cNvPr>
          <p:cNvSpPr/>
          <p:nvPr/>
        </p:nvSpPr>
        <p:spPr>
          <a:xfrm>
            <a:off x="1752600" y="5181600"/>
            <a:ext cx="57150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b="1">
                <a:solidFill>
                  <a:schemeClr val="tx1"/>
                </a:solidFill>
              </a:rPr>
              <a:t>ADJOURNING</a:t>
            </a:r>
          </a:p>
        </p:txBody>
      </p:sp>
      <p:cxnSp>
        <p:nvCxnSpPr>
          <p:cNvPr id="10" name="Straight Arrow Connector 9">
            <a:extLst>
              <a:ext uri="{FF2B5EF4-FFF2-40B4-BE49-F238E27FC236}">
                <a16:creationId xmlns:a16="http://schemas.microsoft.com/office/drawing/2014/main" id="{D76CDA90-CE06-4F75-AC43-8DDFD10570C6}"/>
              </a:ext>
            </a:extLst>
          </p:cNvPr>
          <p:cNvCxnSpPr>
            <a:stCxn id="4" idx="2"/>
          </p:cNvCxnSpPr>
          <p:nvPr/>
        </p:nvCxnSpPr>
        <p:spPr>
          <a:xfrm flipH="1">
            <a:off x="4494213" y="1981200"/>
            <a:ext cx="1587" cy="4587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69DD0A6-ADC4-493A-968F-80AA63091827}"/>
              </a:ext>
            </a:extLst>
          </p:cNvPr>
          <p:cNvCxnSpPr/>
          <p:nvPr/>
        </p:nvCxnSpPr>
        <p:spPr>
          <a:xfrm rot="5400000">
            <a:off x="4306888" y="4151312"/>
            <a:ext cx="3810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02EBA9AA-635E-4658-AA1C-645826CAFA95}"/>
              </a:ext>
            </a:extLst>
          </p:cNvPr>
          <p:cNvCxnSpPr/>
          <p:nvPr/>
        </p:nvCxnSpPr>
        <p:spPr>
          <a:xfrm rot="5400000">
            <a:off x="4305301" y="4991100"/>
            <a:ext cx="381000" cy="317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5E494255-33D1-43C3-8BFF-9EB6E24C63E3}"/>
              </a:ext>
            </a:extLst>
          </p:cNvPr>
          <p:cNvCxnSpPr/>
          <p:nvPr/>
        </p:nvCxnSpPr>
        <p:spPr>
          <a:xfrm>
            <a:off x="4495800" y="2971800"/>
            <a:ext cx="0" cy="457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4631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5" presetClass="entr" presetSubtype="0" fill="hold" grpId="0" nodeType="afterEffect">
                                  <p:stCondLst>
                                    <p:cond delay="0"/>
                                  </p:stCondLst>
                                  <p:childTnLst>
                                    <p:set>
                                      <p:cBhvr>
                                        <p:cTn id="6" dur="1" fill="hold">
                                          <p:stCondLst>
                                            <p:cond delay="0"/>
                                          </p:stCondLst>
                                        </p:cTn>
                                        <p:tgtEl>
                                          <p:spTgt spid="4098">
                                            <p:bg/>
                                          </p:spTgt>
                                        </p:tgtEl>
                                        <p:attrNameLst>
                                          <p:attrName>style.visibility</p:attrName>
                                        </p:attrNameLst>
                                      </p:cBhvr>
                                      <p:to>
                                        <p:strVal val="visible"/>
                                      </p:to>
                                    </p:set>
                                    <p:animEffect transition="in" filter="fade">
                                      <p:cBhvr>
                                        <p:cTn id="7" dur="2000"/>
                                        <p:tgtEl>
                                          <p:spTgt spid="4098">
                                            <p:bg/>
                                          </p:spTgt>
                                        </p:tgtEl>
                                      </p:cBhvr>
                                    </p:animEffect>
                                    <p:anim calcmode="lin" valueType="num">
                                      <p:cBhvr>
                                        <p:cTn id="8" dur="2000" fill="hold"/>
                                        <p:tgtEl>
                                          <p:spTgt spid="4098">
                                            <p:bg/>
                                          </p:spTgt>
                                        </p:tgtEl>
                                        <p:attrNameLst>
                                          <p:attrName>style.rotation</p:attrName>
                                        </p:attrNameLst>
                                      </p:cBhvr>
                                      <p:tavLst>
                                        <p:tav tm="0">
                                          <p:val>
                                            <p:fltVal val="720"/>
                                          </p:val>
                                        </p:tav>
                                        <p:tav tm="100000">
                                          <p:val>
                                            <p:fltVal val="0"/>
                                          </p:val>
                                        </p:tav>
                                      </p:tavLst>
                                    </p:anim>
                                    <p:anim calcmode="lin" valueType="num">
                                      <p:cBhvr>
                                        <p:cTn id="9" dur="2000" fill="hold"/>
                                        <p:tgtEl>
                                          <p:spTgt spid="4098">
                                            <p:bg/>
                                          </p:spTgt>
                                        </p:tgtEl>
                                        <p:attrNameLst>
                                          <p:attrName>ppt_h</p:attrName>
                                        </p:attrNameLst>
                                      </p:cBhvr>
                                      <p:tavLst>
                                        <p:tav tm="0">
                                          <p:val>
                                            <p:fltVal val="0"/>
                                          </p:val>
                                        </p:tav>
                                        <p:tav tm="100000">
                                          <p:val>
                                            <p:strVal val="#ppt_h"/>
                                          </p:val>
                                        </p:tav>
                                      </p:tavLst>
                                    </p:anim>
                                    <p:anim calcmode="lin" valueType="num">
                                      <p:cBhvr>
                                        <p:cTn id="10" dur="2000" fill="hold"/>
                                        <p:tgtEl>
                                          <p:spTgt spid="4098">
                                            <p:bg/>
                                          </p:spTgt>
                                        </p:tgtEl>
                                        <p:attrNameLst>
                                          <p:attrName>ppt_w</p:attrName>
                                        </p:attrNameLst>
                                      </p:cBhvr>
                                      <p:tavLst>
                                        <p:tav tm="0">
                                          <p:val>
                                            <p:fltVal val="0"/>
                                          </p:val>
                                        </p:tav>
                                        <p:tav tm="100000">
                                          <p:val>
                                            <p:strVal val="#ppt_w"/>
                                          </p:val>
                                        </p:tav>
                                      </p:tavLst>
                                    </p:anim>
                                  </p:childTnLst>
                                </p:cTn>
                              </p:par>
                              <p:par>
                                <p:cTn id="11" presetID="35" presetClass="entr" presetSubtype="0" fill="hold" grpId="0" nodeType="withEffect">
                                  <p:stCondLst>
                                    <p:cond delay="0"/>
                                  </p:stCondLst>
                                  <p:childTnLst>
                                    <p:set>
                                      <p:cBhvr>
                                        <p:cTn id="12" dur="1" fill="hold">
                                          <p:stCondLst>
                                            <p:cond delay="0"/>
                                          </p:stCondLst>
                                        </p:cTn>
                                        <p:tgtEl>
                                          <p:spTgt spid="4098">
                                            <p:txEl>
                                              <p:pRg st="0" end="0"/>
                                            </p:txEl>
                                          </p:spTgt>
                                        </p:tgtEl>
                                        <p:attrNameLst>
                                          <p:attrName>style.visibility</p:attrName>
                                        </p:attrNameLst>
                                      </p:cBhvr>
                                      <p:to>
                                        <p:strVal val="visible"/>
                                      </p:to>
                                    </p:set>
                                    <p:animEffect transition="in" filter="fade">
                                      <p:cBhvr>
                                        <p:cTn id="13" dur="2000"/>
                                        <p:tgtEl>
                                          <p:spTgt spid="4098">
                                            <p:txEl>
                                              <p:pRg st="0" end="0"/>
                                            </p:txEl>
                                          </p:spTgt>
                                        </p:tgtEl>
                                      </p:cBhvr>
                                    </p:animEffect>
                                    <p:anim calcmode="lin" valueType="num">
                                      <p:cBhvr>
                                        <p:cTn id="14" dur="2000" fill="hold"/>
                                        <p:tgtEl>
                                          <p:spTgt spid="4098">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4098">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4098">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3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2000"/>
                                        <p:tgtEl>
                                          <p:spTgt spid="4"/>
                                        </p:tgtEl>
                                      </p:cBhvr>
                                    </p:animEffect>
                                    <p:anim calcmode="lin" valueType="num">
                                      <p:cBhvr>
                                        <p:cTn id="22" dur="2000" fill="hold"/>
                                        <p:tgtEl>
                                          <p:spTgt spid="4"/>
                                        </p:tgtEl>
                                        <p:attrNameLst>
                                          <p:attrName>style.rotation</p:attrName>
                                        </p:attrNameLst>
                                      </p:cBhvr>
                                      <p:tavLst>
                                        <p:tav tm="0">
                                          <p:val>
                                            <p:fltVal val="720"/>
                                          </p:val>
                                        </p:tav>
                                        <p:tav tm="100000">
                                          <p:val>
                                            <p:fltVal val="0"/>
                                          </p:val>
                                        </p:tav>
                                      </p:tavLst>
                                    </p:anim>
                                    <p:anim calcmode="lin" valueType="num">
                                      <p:cBhvr>
                                        <p:cTn id="23" dur="2000" fill="hold"/>
                                        <p:tgtEl>
                                          <p:spTgt spid="4"/>
                                        </p:tgtEl>
                                        <p:attrNameLst>
                                          <p:attrName>ppt_h</p:attrName>
                                        </p:attrNameLst>
                                      </p:cBhvr>
                                      <p:tavLst>
                                        <p:tav tm="0">
                                          <p:val>
                                            <p:fltVal val="0"/>
                                          </p:val>
                                        </p:tav>
                                        <p:tav tm="100000">
                                          <p:val>
                                            <p:strVal val="#ppt_h"/>
                                          </p:val>
                                        </p:tav>
                                      </p:tavLst>
                                    </p:anim>
                                    <p:anim calcmode="lin" valueType="num">
                                      <p:cBhvr>
                                        <p:cTn id="24" dur="2000" fill="hold"/>
                                        <p:tgtEl>
                                          <p:spTgt spid="4"/>
                                        </p:tgtEl>
                                        <p:attrNameLst>
                                          <p:attrName>ppt_w</p:attrName>
                                        </p:attrNameLst>
                                      </p:cBhvr>
                                      <p:tavLst>
                                        <p:tav tm="0">
                                          <p:val>
                                            <p:fltVal val="0"/>
                                          </p:val>
                                        </p:tav>
                                        <p:tav tm="100000">
                                          <p:val>
                                            <p:strVal val="#ppt_w"/>
                                          </p:val>
                                        </p:tav>
                                      </p:tavLst>
                                    </p:anim>
                                  </p:childTnLst>
                                </p:cTn>
                              </p:par>
                            </p:childTnLst>
                          </p:cTn>
                        </p:par>
                        <p:par>
                          <p:cTn id="25" fill="hold" nodeType="afterGroup">
                            <p:stCondLst>
                              <p:cond delay="2000"/>
                            </p:stCondLst>
                            <p:childTnLst>
                              <p:par>
                                <p:cTn id="26" presetID="1" presetClass="entr" presetSubtype="0" fill="hold" nodeType="afterEffect">
                                  <p:stCondLst>
                                    <p:cond delay="0"/>
                                  </p:stCondLst>
                                  <p:childTnLst>
                                    <p:set>
                                      <p:cBhvr>
                                        <p:cTn id="27" dur="1" fill="hold">
                                          <p:stCondLst>
                                            <p:cond delay="0"/>
                                          </p:stCondLst>
                                        </p:cTn>
                                        <p:tgtEl>
                                          <p:spTgt spid="10"/>
                                        </p:tgtEl>
                                        <p:attrNameLst>
                                          <p:attrName>style.visibility</p:attrName>
                                        </p:attrNameLst>
                                      </p:cBhvr>
                                      <p:to>
                                        <p:strVal val="visible"/>
                                      </p:to>
                                    </p:set>
                                  </p:childTnLst>
                                </p:cTn>
                              </p:par>
                            </p:childTnLst>
                          </p:cTn>
                        </p:par>
                        <p:par>
                          <p:cTn id="28" fill="hold" nodeType="afterGroup">
                            <p:stCondLst>
                              <p:cond delay="2000"/>
                            </p:stCondLst>
                            <p:childTnLst>
                              <p:par>
                                <p:cTn id="29" presetID="35" presetClass="entr" presetSubtype="0"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2000"/>
                                        <p:tgtEl>
                                          <p:spTgt spid="5"/>
                                        </p:tgtEl>
                                      </p:cBhvr>
                                    </p:animEffect>
                                    <p:anim calcmode="lin" valueType="num">
                                      <p:cBhvr>
                                        <p:cTn id="32" dur="2000" fill="hold"/>
                                        <p:tgtEl>
                                          <p:spTgt spid="5"/>
                                        </p:tgtEl>
                                        <p:attrNameLst>
                                          <p:attrName>style.rotation</p:attrName>
                                        </p:attrNameLst>
                                      </p:cBhvr>
                                      <p:tavLst>
                                        <p:tav tm="0">
                                          <p:val>
                                            <p:fltVal val="720"/>
                                          </p:val>
                                        </p:tav>
                                        <p:tav tm="100000">
                                          <p:val>
                                            <p:fltVal val="0"/>
                                          </p:val>
                                        </p:tav>
                                      </p:tavLst>
                                    </p:anim>
                                    <p:anim calcmode="lin" valueType="num">
                                      <p:cBhvr>
                                        <p:cTn id="33" dur="2000" fill="hold"/>
                                        <p:tgtEl>
                                          <p:spTgt spid="5"/>
                                        </p:tgtEl>
                                        <p:attrNameLst>
                                          <p:attrName>ppt_h</p:attrName>
                                        </p:attrNameLst>
                                      </p:cBhvr>
                                      <p:tavLst>
                                        <p:tav tm="0">
                                          <p:val>
                                            <p:fltVal val="0"/>
                                          </p:val>
                                        </p:tav>
                                        <p:tav tm="100000">
                                          <p:val>
                                            <p:strVal val="#ppt_h"/>
                                          </p:val>
                                        </p:tav>
                                      </p:tavLst>
                                    </p:anim>
                                    <p:anim calcmode="lin" valueType="num">
                                      <p:cBhvr>
                                        <p:cTn id="34" dur="2000" fill="hold"/>
                                        <p:tgtEl>
                                          <p:spTgt spid="5"/>
                                        </p:tgtEl>
                                        <p:attrNameLst>
                                          <p:attrName>ppt_w</p:attrName>
                                        </p:attrNameLst>
                                      </p:cBhvr>
                                      <p:tavLst>
                                        <p:tav tm="0">
                                          <p:val>
                                            <p:fltVal val="0"/>
                                          </p:val>
                                        </p:tav>
                                        <p:tav tm="100000">
                                          <p:val>
                                            <p:strVal val="#ppt_w"/>
                                          </p:val>
                                        </p:tav>
                                      </p:tavLst>
                                    </p:anim>
                                  </p:childTnLst>
                                </p:cTn>
                              </p:par>
                            </p:childTnLst>
                          </p:cTn>
                        </p:par>
                        <p:par>
                          <p:cTn id="35" fill="hold" nodeType="afterGroup">
                            <p:stCondLst>
                              <p:cond delay="4000"/>
                            </p:stCondLst>
                            <p:childTnLst>
                              <p:par>
                                <p:cTn id="36" presetID="1" presetClass="entr" presetSubtype="0" fill="hold" nodeType="afterEffect">
                                  <p:stCondLst>
                                    <p:cond delay="0"/>
                                  </p:stCondLst>
                                  <p:childTnLst>
                                    <p:set>
                                      <p:cBhvr>
                                        <p:cTn id="37" dur="1" fill="hold">
                                          <p:stCondLst>
                                            <p:cond delay="0"/>
                                          </p:stCondLst>
                                        </p:cTn>
                                        <p:tgtEl>
                                          <p:spTgt spid="45"/>
                                        </p:tgtEl>
                                        <p:attrNameLst>
                                          <p:attrName>style.visibility</p:attrName>
                                        </p:attrNameLst>
                                      </p:cBhvr>
                                      <p:to>
                                        <p:strVal val="visible"/>
                                      </p:to>
                                    </p:set>
                                  </p:childTnLst>
                                </p:cTn>
                              </p:par>
                            </p:childTnLst>
                          </p:cTn>
                        </p:par>
                        <p:par>
                          <p:cTn id="38" fill="hold" nodeType="afterGroup">
                            <p:stCondLst>
                              <p:cond delay="4000"/>
                            </p:stCondLst>
                            <p:childTnLst>
                              <p:par>
                                <p:cTn id="39" presetID="35" presetClass="entr" presetSubtype="0" fill="hold" grpId="0" nodeType="after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2000"/>
                                        <p:tgtEl>
                                          <p:spTgt spid="6"/>
                                        </p:tgtEl>
                                      </p:cBhvr>
                                    </p:animEffect>
                                    <p:anim calcmode="lin" valueType="num">
                                      <p:cBhvr>
                                        <p:cTn id="42" dur="2000" fill="hold"/>
                                        <p:tgtEl>
                                          <p:spTgt spid="6"/>
                                        </p:tgtEl>
                                        <p:attrNameLst>
                                          <p:attrName>style.rotation</p:attrName>
                                        </p:attrNameLst>
                                      </p:cBhvr>
                                      <p:tavLst>
                                        <p:tav tm="0">
                                          <p:val>
                                            <p:fltVal val="720"/>
                                          </p:val>
                                        </p:tav>
                                        <p:tav tm="100000">
                                          <p:val>
                                            <p:fltVal val="0"/>
                                          </p:val>
                                        </p:tav>
                                      </p:tavLst>
                                    </p:anim>
                                    <p:anim calcmode="lin" valueType="num">
                                      <p:cBhvr>
                                        <p:cTn id="43" dur="2000" fill="hold"/>
                                        <p:tgtEl>
                                          <p:spTgt spid="6"/>
                                        </p:tgtEl>
                                        <p:attrNameLst>
                                          <p:attrName>ppt_h</p:attrName>
                                        </p:attrNameLst>
                                      </p:cBhvr>
                                      <p:tavLst>
                                        <p:tav tm="0">
                                          <p:val>
                                            <p:fltVal val="0"/>
                                          </p:val>
                                        </p:tav>
                                        <p:tav tm="100000">
                                          <p:val>
                                            <p:strVal val="#ppt_h"/>
                                          </p:val>
                                        </p:tav>
                                      </p:tavLst>
                                    </p:anim>
                                    <p:anim calcmode="lin" valueType="num">
                                      <p:cBhvr>
                                        <p:cTn id="44" dur="2000" fill="hold"/>
                                        <p:tgtEl>
                                          <p:spTgt spid="6"/>
                                        </p:tgtEl>
                                        <p:attrNameLst>
                                          <p:attrName>ppt_w</p:attrName>
                                        </p:attrNameLst>
                                      </p:cBhvr>
                                      <p:tavLst>
                                        <p:tav tm="0">
                                          <p:val>
                                            <p:fltVal val="0"/>
                                          </p:val>
                                        </p:tav>
                                        <p:tav tm="100000">
                                          <p:val>
                                            <p:strVal val="#ppt_w"/>
                                          </p:val>
                                        </p:tav>
                                      </p:tavLst>
                                    </p:anim>
                                  </p:childTnLst>
                                </p:cTn>
                              </p:par>
                            </p:childTnLst>
                          </p:cTn>
                        </p:par>
                        <p:par>
                          <p:cTn id="45" fill="hold" nodeType="afterGroup">
                            <p:stCondLst>
                              <p:cond delay="6000"/>
                            </p:stCondLst>
                            <p:childTnLst>
                              <p:par>
                                <p:cTn id="46" presetID="1" presetClass="entr" presetSubtype="0" fill="hold" nodeType="afterEffect">
                                  <p:stCondLst>
                                    <p:cond delay="0"/>
                                  </p:stCondLst>
                                  <p:childTnLst>
                                    <p:set>
                                      <p:cBhvr>
                                        <p:cTn id="47" dur="1" fill="hold">
                                          <p:stCondLst>
                                            <p:cond delay="0"/>
                                          </p:stCondLst>
                                        </p:cTn>
                                        <p:tgtEl>
                                          <p:spTgt spid="18"/>
                                        </p:tgtEl>
                                        <p:attrNameLst>
                                          <p:attrName>style.visibility</p:attrName>
                                        </p:attrNameLst>
                                      </p:cBhvr>
                                      <p:to>
                                        <p:strVal val="visible"/>
                                      </p:to>
                                    </p:set>
                                  </p:childTnLst>
                                </p:cTn>
                              </p:par>
                            </p:childTnLst>
                          </p:cTn>
                        </p:par>
                        <p:par>
                          <p:cTn id="48" fill="hold" nodeType="afterGroup">
                            <p:stCondLst>
                              <p:cond delay="6000"/>
                            </p:stCondLst>
                            <p:childTnLst>
                              <p:par>
                                <p:cTn id="49" presetID="35" presetClass="entr" presetSubtype="0" fill="hold" grpId="0" nodeType="after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fade">
                                      <p:cBhvr>
                                        <p:cTn id="51" dur="2000"/>
                                        <p:tgtEl>
                                          <p:spTgt spid="7"/>
                                        </p:tgtEl>
                                      </p:cBhvr>
                                    </p:animEffect>
                                    <p:anim calcmode="lin" valueType="num">
                                      <p:cBhvr>
                                        <p:cTn id="52" dur="2000" fill="hold"/>
                                        <p:tgtEl>
                                          <p:spTgt spid="7"/>
                                        </p:tgtEl>
                                        <p:attrNameLst>
                                          <p:attrName>style.rotation</p:attrName>
                                        </p:attrNameLst>
                                      </p:cBhvr>
                                      <p:tavLst>
                                        <p:tav tm="0">
                                          <p:val>
                                            <p:fltVal val="720"/>
                                          </p:val>
                                        </p:tav>
                                        <p:tav tm="100000">
                                          <p:val>
                                            <p:fltVal val="0"/>
                                          </p:val>
                                        </p:tav>
                                      </p:tavLst>
                                    </p:anim>
                                    <p:anim calcmode="lin" valueType="num">
                                      <p:cBhvr>
                                        <p:cTn id="53" dur="2000" fill="hold"/>
                                        <p:tgtEl>
                                          <p:spTgt spid="7"/>
                                        </p:tgtEl>
                                        <p:attrNameLst>
                                          <p:attrName>ppt_h</p:attrName>
                                        </p:attrNameLst>
                                      </p:cBhvr>
                                      <p:tavLst>
                                        <p:tav tm="0">
                                          <p:val>
                                            <p:fltVal val="0"/>
                                          </p:val>
                                        </p:tav>
                                        <p:tav tm="100000">
                                          <p:val>
                                            <p:strVal val="#ppt_h"/>
                                          </p:val>
                                        </p:tav>
                                      </p:tavLst>
                                    </p:anim>
                                    <p:anim calcmode="lin" valueType="num">
                                      <p:cBhvr>
                                        <p:cTn id="54" dur="2000" fill="hold"/>
                                        <p:tgtEl>
                                          <p:spTgt spid="7"/>
                                        </p:tgtEl>
                                        <p:attrNameLst>
                                          <p:attrName>ppt_w</p:attrName>
                                        </p:attrNameLst>
                                      </p:cBhvr>
                                      <p:tavLst>
                                        <p:tav tm="0">
                                          <p:val>
                                            <p:fltVal val="0"/>
                                          </p:val>
                                        </p:tav>
                                        <p:tav tm="100000">
                                          <p:val>
                                            <p:strVal val="#ppt_w"/>
                                          </p:val>
                                        </p:tav>
                                      </p:tavLst>
                                    </p:anim>
                                  </p:childTnLst>
                                </p:cTn>
                              </p:par>
                            </p:childTnLst>
                          </p:cTn>
                        </p:par>
                        <p:par>
                          <p:cTn id="55" fill="hold" nodeType="afterGroup">
                            <p:stCondLst>
                              <p:cond delay="8000"/>
                            </p:stCondLst>
                            <p:childTnLst>
                              <p:par>
                                <p:cTn id="56" presetID="1" presetClass="entr" presetSubtype="0" fill="hold" nodeType="afterEffect">
                                  <p:stCondLst>
                                    <p:cond delay="0"/>
                                  </p:stCondLst>
                                  <p:childTnLst>
                                    <p:set>
                                      <p:cBhvr>
                                        <p:cTn id="57" dur="1" fill="hold">
                                          <p:stCondLst>
                                            <p:cond delay="0"/>
                                          </p:stCondLst>
                                        </p:cTn>
                                        <p:tgtEl>
                                          <p:spTgt spid="20"/>
                                        </p:tgtEl>
                                        <p:attrNameLst>
                                          <p:attrName>style.visibility</p:attrName>
                                        </p:attrNameLst>
                                      </p:cBhvr>
                                      <p:to>
                                        <p:strVal val="visible"/>
                                      </p:to>
                                    </p:set>
                                  </p:childTnLst>
                                </p:cTn>
                              </p:par>
                            </p:childTnLst>
                          </p:cTn>
                        </p:par>
                        <p:par>
                          <p:cTn id="58" fill="hold" nodeType="afterGroup">
                            <p:stCondLst>
                              <p:cond delay="8000"/>
                            </p:stCondLst>
                            <p:childTnLst>
                              <p:par>
                                <p:cTn id="59" presetID="1" presetClass="entr" presetSubtype="0" fill="hold" nodeType="after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childTnLst>
                          </p:cTn>
                        </p:par>
                        <p:par>
                          <p:cTn id="61" fill="hold" nodeType="afterGroup">
                            <p:stCondLst>
                              <p:cond delay="8000"/>
                            </p:stCondLst>
                            <p:childTnLst>
                              <p:par>
                                <p:cTn id="62" presetID="35" presetClass="entr" presetSubtype="0" fill="hold" grpId="0" nodeType="afterEffect">
                                  <p:stCondLst>
                                    <p:cond delay="0"/>
                                  </p:stCondLst>
                                  <p:childTnLst>
                                    <p:set>
                                      <p:cBhvr>
                                        <p:cTn id="63" dur="1" fill="hold">
                                          <p:stCondLst>
                                            <p:cond delay="0"/>
                                          </p:stCondLst>
                                        </p:cTn>
                                        <p:tgtEl>
                                          <p:spTgt spid="8"/>
                                        </p:tgtEl>
                                        <p:attrNameLst>
                                          <p:attrName>style.visibility</p:attrName>
                                        </p:attrNameLst>
                                      </p:cBhvr>
                                      <p:to>
                                        <p:strVal val="visible"/>
                                      </p:to>
                                    </p:set>
                                    <p:animEffect transition="in" filter="fade">
                                      <p:cBhvr>
                                        <p:cTn id="64" dur="2000"/>
                                        <p:tgtEl>
                                          <p:spTgt spid="8"/>
                                        </p:tgtEl>
                                      </p:cBhvr>
                                    </p:animEffect>
                                    <p:anim calcmode="lin" valueType="num">
                                      <p:cBhvr>
                                        <p:cTn id="65" dur="2000" fill="hold"/>
                                        <p:tgtEl>
                                          <p:spTgt spid="8"/>
                                        </p:tgtEl>
                                        <p:attrNameLst>
                                          <p:attrName>style.rotation</p:attrName>
                                        </p:attrNameLst>
                                      </p:cBhvr>
                                      <p:tavLst>
                                        <p:tav tm="0">
                                          <p:val>
                                            <p:fltVal val="720"/>
                                          </p:val>
                                        </p:tav>
                                        <p:tav tm="100000">
                                          <p:val>
                                            <p:fltVal val="0"/>
                                          </p:val>
                                        </p:tav>
                                      </p:tavLst>
                                    </p:anim>
                                    <p:anim calcmode="lin" valueType="num">
                                      <p:cBhvr>
                                        <p:cTn id="66" dur="2000" fill="hold"/>
                                        <p:tgtEl>
                                          <p:spTgt spid="8"/>
                                        </p:tgtEl>
                                        <p:attrNameLst>
                                          <p:attrName>ppt_h</p:attrName>
                                        </p:attrNameLst>
                                      </p:cBhvr>
                                      <p:tavLst>
                                        <p:tav tm="0">
                                          <p:val>
                                            <p:fltVal val="0"/>
                                          </p:val>
                                        </p:tav>
                                        <p:tav tm="100000">
                                          <p:val>
                                            <p:strVal val="#ppt_h"/>
                                          </p:val>
                                        </p:tav>
                                      </p:tavLst>
                                    </p:anim>
                                    <p:anim calcmode="lin" valueType="num">
                                      <p:cBhvr>
                                        <p:cTn id="67" dur="2000" fill="hold"/>
                                        <p:tgtEl>
                                          <p:spTgt spid="8"/>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nimBg="1"/>
      <p:bldP spid="4" grpId="0" animBg="1"/>
      <p:bldP spid="5" grpId="0" animBg="1"/>
      <p:bldP spid="6" grpId="0" animBg="1"/>
      <p:bldP spid="7" grpId="0" animBg="1"/>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E8B1-16DE-43D6-BBE3-5BC862C72138}"/>
              </a:ext>
            </a:extLst>
          </p:cNvPr>
          <p:cNvSpPr>
            <a:spLocks noGrp="1"/>
          </p:cNvSpPr>
          <p:nvPr>
            <p:ph type="title"/>
          </p:nvPr>
        </p:nvSpPr>
        <p:spPr>
          <a:xfrm>
            <a:off x="1164109" y="2671721"/>
            <a:ext cx="7886700" cy="1325563"/>
          </a:xfrm>
        </p:spPr>
        <p:txBody>
          <a:bodyPr/>
          <a:lstStyle/>
          <a:p>
            <a:r>
              <a:rPr lang="en-GB">
                <a:solidFill>
                  <a:srgbClr val="FF0000"/>
                </a:solidFill>
                <a:cs typeface="Calibri Light"/>
              </a:rPr>
              <a:t>Or Another Way to Look The Model.....</a:t>
            </a:r>
          </a:p>
        </p:txBody>
      </p:sp>
      <p:sp>
        <p:nvSpPr>
          <p:cNvPr id="3" name="Content Placeholder 2">
            <a:extLst>
              <a:ext uri="{FF2B5EF4-FFF2-40B4-BE49-F238E27FC236}">
                <a16:creationId xmlns:a16="http://schemas.microsoft.com/office/drawing/2014/main" id="{859835ED-F66B-41D5-8BDF-13B636B4DB48}"/>
              </a:ext>
            </a:extLst>
          </p:cNvPr>
          <p:cNvSpPr>
            <a:spLocks noGrp="1"/>
          </p:cNvSpPr>
          <p:nvPr>
            <p:ph idx="1"/>
          </p:nvPr>
        </p:nvSpPr>
        <p:spPr>
          <a:xfrm flipV="1">
            <a:off x="628650" y="1460801"/>
            <a:ext cx="7886700" cy="364824"/>
          </a:xfrm>
        </p:spPr>
        <p:txBody>
          <a:bodyPr/>
          <a:lstStyle/>
          <a:p>
            <a:endParaRPr lang="en-GB"/>
          </a:p>
        </p:txBody>
      </p:sp>
    </p:spTree>
    <p:extLst>
      <p:ext uri="{BB962C8B-B14F-4D97-AF65-F5344CB8AC3E}">
        <p14:creationId xmlns:p14="http://schemas.microsoft.com/office/powerpoint/2010/main" val="368758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C48DF-90A0-4E84-A80C-D3BD983A3E43}"/>
              </a:ext>
            </a:extLst>
          </p:cNvPr>
          <p:cNvSpPr>
            <a:spLocks noGrp="1"/>
          </p:cNvSpPr>
          <p:nvPr>
            <p:ph type="title"/>
          </p:nvPr>
        </p:nvSpPr>
        <p:spPr/>
        <p:txBody>
          <a:bodyPr/>
          <a:lstStyle/>
          <a:p>
            <a:r>
              <a:rPr lang="en-GB">
                <a:cs typeface="Calibri Light"/>
              </a:rPr>
              <a:t>Watch the Film  - Lord of the Rings</a:t>
            </a:r>
            <a:endParaRPr lang="en-GB"/>
          </a:p>
        </p:txBody>
      </p:sp>
      <p:sp>
        <p:nvSpPr>
          <p:cNvPr id="3" name="Content Placeholder 2">
            <a:extLst>
              <a:ext uri="{FF2B5EF4-FFF2-40B4-BE49-F238E27FC236}">
                <a16:creationId xmlns:a16="http://schemas.microsoft.com/office/drawing/2014/main" id="{6452849F-FA9F-4DA8-B6D7-4823030B9A73}"/>
              </a:ext>
            </a:extLst>
          </p:cNvPr>
          <p:cNvSpPr>
            <a:spLocks noGrp="1"/>
          </p:cNvSpPr>
          <p:nvPr>
            <p:ph idx="1"/>
          </p:nvPr>
        </p:nvSpPr>
        <p:spPr/>
        <p:txBody>
          <a:bodyPr vert="horz" lIns="91440" tIns="45720" rIns="91440" bIns="45720" rtlCol="0" anchor="t">
            <a:normAutofit/>
          </a:bodyPr>
          <a:lstStyle/>
          <a:p>
            <a:pPr marL="0" indent="0">
              <a:buNone/>
            </a:pPr>
            <a:endParaRPr lang="en-GB" sz="2000">
              <a:ea typeface="+mn-lt"/>
              <a:cs typeface="+mn-lt"/>
            </a:endParaRPr>
          </a:p>
          <a:p>
            <a:pPr marL="0" indent="0">
              <a:buNone/>
            </a:pPr>
            <a:endParaRPr lang="en-GB" sz="2000">
              <a:ea typeface="+mn-lt"/>
              <a:cs typeface="+mn-lt"/>
            </a:endParaRPr>
          </a:p>
          <a:p>
            <a:pPr marL="0" indent="0">
              <a:buNone/>
            </a:pPr>
            <a:endParaRPr lang="en-GB" sz="2000">
              <a:ea typeface="+mn-lt"/>
              <a:cs typeface="+mn-lt"/>
            </a:endParaRPr>
          </a:p>
          <a:p>
            <a:pPr marL="0" indent="0">
              <a:buNone/>
            </a:pPr>
            <a:endParaRPr lang="en-GB" sz="2000">
              <a:ea typeface="+mn-lt"/>
              <a:cs typeface="+mn-lt"/>
            </a:endParaRPr>
          </a:p>
          <a:p>
            <a:pPr marL="0" indent="0">
              <a:buNone/>
            </a:pPr>
            <a:r>
              <a:rPr lang="en-GB" sz="2000">
                <a:ea typeface="+mn-lt"/>
                <a:cs typeface="+mn-lt"/>
                <a:hlinkClick r:id="rId2"/>
              </a:rPr>
              <a:t>https://youtu.be/ysWWGf8VsOg</a:t>
            </a:r>
            <a:endParaRPr lang="en-GB"/>
          </a:p>
        </p:txBody>
      </p:sp>
    </p:spTree>
    <p:extLst>
      <p:ext uri="{BB962C8B-B14F-4D97-AF65-F5344CB8AC3E}">
        <p14:creationId xmlns:p14="http://schemas.microsoft.com/office/powerpoint/2010/main" val="37582548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1ECA-CFC3-4E08-8ADB-F52B5921CF2C}"/>
              </a:ext>
            </a:extLst>
          </p:cNvPr>
          <p:cNvSpPr>
            <a:spLocks noGrp="1"/>
          </p:cNvSpPr>
          <p:nvPr>
            <p:ph type="title"/>
          </p:nvPr>
        </p:nvSpPr>
        <p:spPr/>
        <p:txBody>
          <a:bodyPr/>
          <a:lstStyle/>
          <a:p>
            <a:pPr>
              <a:defRPr/>
            </a:pPr>
            <a:r>
              <a:rPr lang="en-GB"/>
              <a:t>Questions?</a:t>
            </a:r>
          </a:p>
        </p:txBody>
      </p:sp>
      <p:pic>
        <p:nvPicPr>
          <p:cNvPr id="3" name="Picture 3">
            <a:hlinkClick r:id="" action="ppaction://media"/>
            <a:extLst>
              <a:ext uri="{FF2B5EF4-FFF2-40B4-BE49-F238E27FC236}">
                <a16:creationId xmlns:a16="http://schemas.microsoft.com/office/drawing/2014/main" id="{3DFA06A1-B4A2-499A-A327-E6CA6984A83C}"/>
              </a:ext>
            </a:extLst>
          </p:cNvPr>
          <p:cNvPicPr>
            <a:picLocks noGrp="1" noRot="1" noChangeAspect="1"/>
          </p:cNvPicPr>
          <p:nvPr>
            <p:ph idx="1"/>
            <a:videoFile r:link="rId1"/>
          </p:nvPr>
        </p:nvPicPr>
        <p:blipFill>
          <a:blip r:embed="rId3"/>
          <a:stretch>
            <a:fillRect/>
          </a:stretch>
        </p:blipFill>
        <p:spPr>
          <a:xfrm>
            <a:off x="1" y="795"/>
            <a:ext cx="9143998" cy="6857998"/>
          </a:xfrm>
        </p:spPr>
      </p:pic>
    </p:spTree>
    <p:extLst>
      <p:ext uri="{BB962C8B-B14F-4D97-AF65-F5344CB8AC3E}">
        <p14:creationId xmlns:p14="http://schemas.microsoft.com/office/powerpoint/2010/main" val="36447319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C712-75AE-47B4-9F76-7EAD4C12EA04}"/>
              </a:ext>
            </a:extLst>
          </p:cNvPr>
          <p:cNvSpPr>
            <a:spLocks noGrp="1"/>
          </p:cNvSpPr>
          <p:nvPr>
            <p:ph type="title"/>
          </p:nvPr>
        </p:nvSpPr>
        <p:spPr/>
        <p:txBody>
          <a:bodyPr/>
          <a:lstStyle/>
          <a:p>
            <a:r>
              <a:rPr lang="en-GB">
                <a:cs typeface="Calibri Light"/>
              </a:rPr>
              <a:t>Thank You</a:t>
            </a:r>
            <a:endParaRPr lang="en-GB"/>
          </a:p>
        </p:txBody>
      </p:sp>
      <p:sp>
        <p:nvSpPr>
          <p:cNvPr id="3" name="Content Placeholder 2">
            <a:extLst>
              <a:ext uri="{FF2B5EF4-FFF2-40B4-BE49-F238E27FC236}">
                <a16:creationId xmlns:a16="http://schemas.microsoft.com/office/drawing/2014/main" id="{7E5412E9-3C51-44F5-A2B9-DDDB0354C520}"/>
              </a:ext>
            </a:extLst>
          </p:cNvPr>
          <p:cNvSpPr>
            <a:spLocks noGrp="1"/>
          </p:cNvSpPr>
          <p:nvPr>
            <p:ph idx="1"/>
          </p:nvPr>
        </p:nvSpPr>
        <p:spPr/>
        <p:txBody>
          <a:bodyPr vert="horz" lIns="91440" tIns="45720" rIns="91440" bIns="45720" rtlCol="0" anchor="t">
            <a:normAutofit/>
          </a:bodyPr>
          <a:lstStyle/>
          <a:p>
            <a:pPr marL="0" indent="0">
              <a:buNone/>
            </a:pPr>
            <a:endParaRPr lang="en-GB">
              <a:cs typeface="Calibri" panose="020F0502020204030204"/>
            </a:endParaRPr>
          </a:p>
          <a:p>
            <a:pPr marL="0" indent="0">
              <a:buNone/>
            </a:pPr>
            <a:endParaRPr lang="en-GB" dirty="0">
              <a:cs typeface="Calibri"/>
            </a:endParaRPr>
          </a:p>
          <a:p>
            <a:pPr marL="0" indent="0">
              <a:buNone/>
            </a:pPr>
            <a:endParaRPr lang="en-GB" dirty="0">
              <a:cs typeface="Calibri"/>
            </a:endParaRPr>
          </a:p>
          <a:p>
            <a:pPr marL="0" indent="0">
              <a:buNone/>
            </a:pPr>
            <a:endParaRPr lang="en-GB" dirty="0">
              <a:cs typeface="Calibri"/>
            </a:endParaRPr>
          </a:p>
          <a:p>
            <a:pPr marL="0" indent="0" algn="ctr">
              <a:buNone/>
            </a:pPr>
            <a:r>
              <a:rPr lang="en-GB" sz="2000">
                <a:solidFill>
                  <a:srgbClr val="FF0000"/>
                </a:solidFill>
                <a:cs typeface="Calibri"/>
              </a:rPr>
              <a:t>Please note any questions you may have</a:t>
            </a:r>
          </a:p>
        </p:txBody>
      </p:sp>
    </p:spTree>
    <p:extLst>
      <p:ext uri="{BB962C8B-B14F-4D97-AF65-F5344CB8AC3E}">
        <p14:creationId xmlns:p14="http://schemas.microsoft.com/office/powerpoint/2010/main" val="33591242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39</Slides>
  <Notes>15</Notes>
  <HiddenSlides>0</HiddenSlide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Session 1 Leadership Models continued</vt:lpstr>
      <vt:lpstr>Transactional Leadership</vt:lpstr>
      <vt:lpstr>Reward and Punishment</vt:lpstr>
      <vt:lpstr>Transactional Leadership dimensions</vt:lpstr>
      <vt:lpstr>Transactional Leadership Dimensions</vt:lpstr>
      <vt:lpstr>Transactional Leadership dimensions</vt:lpstr>
      <vt:lpstr>Transactional Leadership dimensions</vt:lpstr>
      <vt:lpstr>Transactional Leadership dimensions</vt:lpstr>
      <vt:lpstr>Assumptions of transactional theory</vt:lpstr>
      <vt:lpstr>Consider transactional leadership? </vt:lpstr>
      <vt:lpstr>Transformational Leadership</vt:lpstr>
      <vt:lpstr>Transformational Leadership</vt:lpstr>
      <vt:lpstr>Sergeant Avon and Somerset Police</vt:lpstr>
      <vt:lpstr>Transformational Leadership</vt:lpstr>
      <vt:lpstr>Metcalfe and Metcalfe (2005)</vt:lpstr>
      <vt:lpstr>Leading and Developing Others </vt:lpstr>
      <vt:lpstr>Personal Qualities </vt:lpstr>
      <vt:lpstr>Leading the Organisation</vt:lpstr>
      <vt:lpstr>Transactional and Transformational Leaders </vt:lpstr>
      <vt:lpstr>Session 2  Leadership Models continued</vt:lpstr>
      <vt:lpstr>PowerPoint Presentation</vt:lpstr>
      <vt:lpstr>FORMING -   Team’s Initiation Phase</vt:lpstr>
      <vt:lpstr>FORMING  - Cont.</vt:lpstr>
      <vt:lpstr>FORMING - Cont.</vt:lpstr>
      <vt:lpstr>STORMING </vt:lpstr>
      <vt:lpstr>STORMING </vt:lpstr>
      <vt:lpstr>STORMING </vt:lpstr>
      <vt:lpstr>NORMING  </vt:lpstr>
      <vt:lpstr>NORMING  </vt:lpstr>
      <vt:lpstr>NORMING </vt:lpstr>
      <vt:lpstr> PERFORMING </vt:lpstr>
      <vt:lpstr>PERFORMING </vt:lpstr>
      <vt:lpstr>PERFORMING</vt:lpstr>
      <vt:lpstr>ADJOURNING  </vt:lpstr>
      <vt:lpstr>PowerPoint Presentation</vt:lpstr>
      <vt:lpstr>Or Another Way to Look The Model.....</vt:lpstr>
      <vt:lpstr>Watch the Film  - Lord of the Rings</vt:lpstr>
      <vt:lpstr>Questions?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Transactional Leadership</dc:title>
  <dc:creator>Jones, Wynne</dc:creator>
  <cp:revision>56</cp:revision>
  <cp:lastPrinted>2016-02-25T08:51:15Z</cp:lastPrinted>
  <dcterms:created xsi:type="dcterms:W3CDTF">2015-02-04T11:31:19Z</dcterms:created>
  <dcterms:modified xsi:type="dcterms:W3CDTF">2020-10-29T15:32:18Z</dcterms:modified>
</cp:coreProperties>
</file>