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handoutMasterIdLst>
    <p:handoutMasterId r:id="rId4"/>
  </p:handoutMasterIdLst>
  <p:sldIdLst>
    <p:sldId id="256" r:id="rId2"/>
  </p:sldIdLst>
  <p:sldSz cx="43891200" cy="329184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F2FB"/>
          </a:solidFill>
        </a:fill>
      </a:tcStyle>
    </a:wholeTbl>
    <a:band1H>
      <a:tcStyle>
        <a:tcBdr/>
        <a:fill>
          <a:solidFill>
            <a:srgbClr val="CBE4F7"/>
          </a:solidFill>
        </a:fill>
      </a:tcStyle>
    </a:band1H>
    <a:band2H>
      <a:tcStyle>
        <a:tcBdr/>
      </a:tcStyle>
    </a:band2H>
    <a:band1V>
      <a:tcStyle>
        <a:tcBdr/>
        <a:fill>
          <a:solidFill>
            <a:srgbClr val="CBE4F7"/>
          </a:solidFill>
        </a:fill>
      </a:tcStyle>
    </a:band1V>
    <a:band2V>
      <a:tcStyle>
        <a:tcBdr/>
      </a:tcStyle>
    </a:band2V>
    <a:lastCol>
      <a:tcTxStyle b="on">
        <a:font>
          <a:latin typeface="+mn-lt"/>
          <a:ea typeface="+mn-ea"/>
          <a:cs typeface="+mn-cs"/>
        </a:font>
        <a:srgbClr val="FFFFFF"/>
      </a:tcTxStyle>
      <a:tcStyle>
        <a:tcBdr/>
        <a:fill>
          <a:solidFill>
            <a:srgbClr val="00B0EA"/>
          </a:solidFill>
        </a:fill>
      </a:tcStyle>
    </a:lastCol>
    <a:firstCol>
      <a:tcTxStyle b="on">
        <a:font>
          <a:latin typeface="+mn-lt"/>
          <a:ea typeface="+mn-ea"/>
          <a:cs typeface="+mn-cs"/>
        </a:font>
        <a:srgbClr val="FFFFFF"/>
      </a:tcTxStyle>
      <a:tcStyle>
        <a:tcBdr/>
        <a:fill>
          <a:solidFill>
            <a:srgbClr val="00B0EA"/>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B0EA"/>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B0EA"/>
          </a:solidFill>
        </a:fill>
      </a:tcStyle>
    </a:firstRow>
  </a:tblStyle>
  <a:tblStyle styleId="{69012ECD-51FC-41F1-AA8D-1B2483CD663E}" styleName="">
    <a:wholeTbl>
      <a:tcTxStyle>
        <a:font>
          <a:latin typeface="+mn-lt"/>
          <a:ea typeface="+mn-ea"/>
          <a:cs typeface="+mn-cs"/>
        </a:font>
        <a:srgbClr val="000000"/>
      </a:tcTxStyle>
      <a:tcStyle>
        <a:tcBdr>
          <a:left>
            <a:ln w="3172" cap="flat" cmpd="sng" algn="ctr">
              <a:solidFill>
                <a:srgbClr val="00B0EA"/>
              </a:solidFill>
              <a:prstDash val="solid"/>
              <a:round/>
              <a:headEnd type="none" w="med" len="med"/>
              <a:tailEnd type="none" w="med" len="med"/>
            </a:ln>
          </a:left>
          <a:right>
            <a:ln w="3172" cap="flat" cmpd="sng" algn="ctr">
              <a:solidFill>
                <a:srgbClr val="00B0EA"/>
              </a:solidFill>
              <a:prstDash val="solid"/>
              <a:round/>
              <a:headEnd type="none" w="med" len="med"/>
              <a:tailEnd type="none" w="med" len="med"/>
            </a:ln>
          </a:right>
          <a:top>
            <a:ln w="3172" cap="flat" cmpd="sng" algn="ctr">
              <a:solidFill>
                <a:srgbClr val="00B0EA"/>
              </a:solidFill>
              <a:prstDash val="solid"/>
              <a:round/>
              <a:headEnd type="none" w="med" len="med"/>
              <a:tailEnd type="none" w="med" len="med"/>
            </a:ln>
          </a:top>
          <a:bottom>
            <a:ln w="3172" cap="flat" cmpd="sng" algn="ctr">
              <a:solidFill>
                <a:srgbClr val="00B0EA"/>
              </a:solidFill>
              <a:prstDash val="solid"/>
              <a:round/>
              <a:headEnd type="none" w="med" len="med"/>
              <a:tailEnd type="none" w="med" len="med"/>
            </a:ln>
          </a:bottom>
        </a:tcBdr>
      </a:tcStyle>
    </a:wholeTbl>
    <a:band1H>
      <a:tcStyle>
        <a:tcBdr>
          <a:top>
            <a:ln w="3172" cap="flat" cmpd="sng" algn="ctr">
              <a:solidFill>
                <a:srgbClr val="00B0EA"/>
              </a:solidFill>
              <a:prstDash val="solid"/>
              <a:round/>
              <a:headEnd type="none" w="med" len="med"/>
              <a:tailEnd type="none" w="med" len="med"/>
            </a:ln>
          </a:top>
          <a:bottom>
            <a:ln w="3172" cap="flat" cmpd="sng" algn="ctr">
              <a:solidFill>
                <a:srgbClr val="00B0EA"/>
              </a:solidFill>
              <a:prstDash val="solid"/>
              <a:round/>
              <a:headEnd type="none" w="med" len="med"/>
              <a:tailEnd type="none" w="med" len="med"/>
            </a:ln>
          </a:bottom>
        </a:tcBdr>
      </a:tcStyle>
    </a:band1H>
    <a:band1V>
      <a:tcStyle>
        <a:tcBdr>
          <a:left>
            <a:ln w="3172" cap="flat" cmpd="sng" algn="ctr">
              <a:solidFill>
                <a:srgbClr val="00B0EA"/>
              </a:solidFill>
              <a:prstDash val="solid"/>
              <a:round/>
              <a:headEnd type="none" w="med" len="med"/>
              <a:tailEnd type="none" w="med" len="med"/>
            </a:ln>
          </a:left>
          <a:right>
            <a:ln w="3172" cap="flat" cmpd="sng" algn="ctr">
              <a:solidFill>
                <a:srgbClr val="00B0EA"/>
              </a:solidFill>
              <a:prstDash val="solid"/>
              <a:round/>
              <a:headEnd type="none" w="med" len="med"/>
              <a:tailEnd type="none" w="med" len="med"/>
            </a:ln>
          </a:right>
        </a:tcBdr>
      </a:tcStyle>
    </a:band1V>
    <a:band2V>
      <a:tcStyle>
        <a:tcBdr>
          <a:left>
            <a:ln w="3172" cap="flat" cmpd="sng" algn="ctr">
              <a:solidFill>
                <a:srgbClr val="00B0EA"/>
              </a:solidFill>
              <a:prstDash val="solid"/>
              <a:round/>
              <a:headEnd type="none" w="med" len="med"/>
              <a:tailEnd type="none" w="med" len="med"/>
            </a:ln>
          </a:left>
          <a:right>
            <a:ln w="3172" cap="flat" cmpd="sng" algn="ctr">
              <a:solidFill>
                <a:srgbClr val="00B0EA"/>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0B0EA"/>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00B0EA"/>
          </a:solidFill>
        </a:fill>
      </a:tcStyle>
    </a:firstRow>
  </a:tblStyle>
  <a:tblStyle styleId="{3B4B98B0-60AC-42C2-AFA5-B58CD77FA1E5}" styleName="">
    <a:wholeTbl>
      <a:tcTxStyle>
        <a:font>
          <a:latin typeface="+mn-lt"/>
          <a:ea typeface="+mn-ea"/>
          <a:cs typeface="+mn-cs"/>
        </a:font>
        <a:srgbClr val="000000"/>
      </a:tcTxStyle>
      <a:tcStyle>
        <a:tcBdr>
          <a:top>
            <a:ln w="12701" cap="flat" cmpd="sng" algn="ctr">
              <a:solidFill>
                <a:srgbClr val="00B0EA"/>
              </a:solidFill>
              <a:prstDash val="solid"/>
              <a:round/>
              <a:headEnd type="none" w="med" len="med"/>
              <a:tailEnd type="none" w="med" len="med"/>
            </a:ln>
          </a:top>
          <a:bottom>
            <a:ln w="12701" cap="flat" cmpd="sng" algn="ctr">
              <a:solidFill>
                <a:srgbClr val="00B0EA"/>
              </a:solidFill>
              <a:prstDash val="solid"/>
              <a:round/>
              <a:headEnd type="none" w="med" len="med"/>
              <a:tailEnd type="none" w="med" len="med"/>
            </a:ln>
          </a:bottom>
        </a:tcBdr>
      </a:tcStyle>
    </a:wholeTbl>
    <a:band1H>
      <a:tcStyle>
        <a:tcBdr/>
        <a:fill>
          <a:solidFill>
            <a:srgbClr val="00B0EA"/>
          </a:solidFill>
        </a:fill>
      </a:tcStyle>
    </a:band1H>
    <a:band2H>
      <a:tcStyle>
        <a:tcBdr/>
      </a:tcStyle>
    </a:band2H>
    <a:band1V>
      <a:tcStyle>
        <a:tcBdr/>
        <a:fill>
          <a:solidFill>
            <a:srgbClr val="00B0EA"/>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00B0EA"/>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00B0EA"/>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0" d="100"/>
          <a:sy n="60" d="100"/>
        </p:scale>
        <p:origin x="-11436" y="-24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262A363-8692-4431-B205-8ACFF88821A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rial"/>
            </a:endParaRPr>
          </a:p>
        </p:txBody>
      </p:sp>
      <p:sp>
        <p:nvSpPr>
          <p:cNvPr id="3" name="Date Placeholder 2">
            <a:extLst>
              <a:ext uri="{FF2B5EF4-FFF2-40B4-BE49-F238E27FC236}">
                <a16:creationId xmlns:a16="http://schemas.microsoft.com/office/drawing/2014/main" id="{C44CA9EC-5561-4FD6-A51E-ACFA42801963}"/>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427083C-82FE-4743-A0A5-173CD04BADDA}" type="datetime1">
              <a:rPr lang="en-US" sz="1200" b="0" i="0" u="none" strike="noStrike" kern="1200" cap="none" spc="0" baseline="0">
                <a:solidFill>
                  <a:srgbClr val="000000"/>
                </a:solidFill>
                <a:uFillTx/>
                <a:latin typeface="Arial"/>
              </a:rPr>
              <a:pPr marL="0" marR="0" lvl="0" indent="0" algn="r"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t>3/11/2018</a:t>
            </a:fld>
            <a:endParaRPr lang="en-US" sz="1200" b="0" i="0" u="none" strike="noStrike" kern="1200" cap="none" spc="0" baseline="0">
              <a:solidFill>
                <a:srgbClr val="000000"/>
              </a:solidFill>
              <a:uFillTx/>
              <a:latin typeface="Arial"/>
            </a:endParaRPr>
          </a:p>
        </p:txBody>
      </p:sp>
      <p:sp>
        <p:nvSpPr>
          <p:cNvPr id="4" name="Footer Placeholder 3">
            <a:extLst>
              <a:ext uri="{FF2B5EF4-FFF2-40B4-BE49-F238E27FC236}">
                <a16:creationId xmlns:a16="http://schemas.microsoft.com/office/drawing/2014/main" id="{140D5A9E-6982-445F-91D4-64284AA252C8}"/>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rial"/>
            </a:endParaRPr>
          </a:p>
        </p:txBody>
      </p:sp>
      <p:sp>
        <p:nvSpPr>
          <p:cNvPr id="5" name="Slide Number Placeholder 4">
            <a:extLst>
              <a:ext uri="{FF2B5EF4-FFF2-40B4-BE49-F238E27FC236}">
                <a16:creationId xmlns:a16="http://schemas.microsoft.com/office/drawing/2014/main" id="{0D14084A-7127-4DA0-9FA9-B80D0D0D1BEB}"/>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6B62CF7-8160-487D-8DAC-D267F6FBF110}" type="slidenum">
              <a:t>‹#›</a:t>
            </a:fld>
            <a:endParaRPr lang="en-US" sz="1200" b="0" i="0" u="none" strike="noStrike" kern="1200" cap="none" spc="0" baseline="0">
              <a:solidFill>
                <a:srgbClr val="000000"/>
              </a:solidFill>
              <a:uFillTx/>
              <a:latin typeface="Arial"/>
            </a:endParaRPr>
          </a:p>
        </p:txBody>
      </p:sp>
    </p:spTree>
    <p:extLst>
      <p:ext uri="{BB962C8B-B14F-4D97-AF65-F5344CB8AC3E}">
        <p14:creationId xmlns:p14="http://schemas.microsoft.com/office/powerpoint/2010/main" val="34375779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2AA72B-D864-4C53-96BC-5DF319C9115C}"/>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368686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1pPr>
          </a:lstStyle>
          <a:p>
            <a:pPr lvl="0"/>
            <a:endParaRPr lang="en-US"/>
          </a:p>
        </p:txBody>
      </p:sp>
      <p:sp>
        <p:nvSpPr>
          <p:cNvPr id="3" name="Date Placeholder 2">
            <a:extLst>
              <a:ext uri="{FF2B5EF4-FFF2-40B4-BE49-F238E27FC236}">
                <a16:creationId xmlns:a16="http://schemas.microsoft.com/office/drawing/2014/main" id="{727A497D-38F3-4CD4-AA3E-806BBBEB250D}"/>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368686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1pPr>
          </a:lstStyle>
          <a:p>
            <a:pPr lvl="0"/>
            <a:fld id="{6ECF0151-E345-48F3-95FB-B40666C2AF5B}" type="datetime1">
              <a:rPr lang="en-US"/>
              <a:pPr lvl="0"/>
              <a:t>3/11/2018</a:t>
            </a:fld>
            <a:endParaRPr lang="en-US"/>
          </a:p>
        </p:txBody>
      </p:sp>
      <p:sp>
        <p:nvSpPr>
          <p:cNvPr id="4" name="Slide Image Placeholder 3">
            <a:extLst>
              <a:ext uri="{FF2B5EF4-FFF2-40B4-BE49-F238E27FC236}">
                <a16:creationId xmlns:a16="http://schemas.microsoft.com/office/drawing/2014/main" id="{5C9D7FE8-3E70-4C07-B0A1-A944865F4F5F}"/>
              </a:ext>
            </a:extLst>
          </p:cNvPr>
          <p:cNvSpPr>
            <a:spLocks noGrp="1" noRot="1" noChangeAspect="1"/>
          </p:cNvSpPr>
          <p:nvPr>
            <p:ph type="sldImg" idx="2"/>
          </p:nvPr>
        </p:nvSpPr>
        <p:spPr>
          <a:xfrm>
            <a:off x="1371600" y="1143000"/>
            <a:ext cx="41148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825C2543-C0BE-4633-B591-3B26619F3D00}"/>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E7A3B26D-68CF-4D4F-A960-79419C4F52DA}"/>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368686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1pPr>
          </a:lstStyle>
          <a:p>
            <a:pPr lvl="0"/>
            <a:endParaRPr lang="en-US"/>
          </a:p>
        </p:txBody>
      </p:sp>
      <p:sp>
        <p:nvSpPr>
          <p:cNvPr id="7" name="Slide Number Placeholder 6">
            <a:extLst>
              <a:ext uri="{FF2B5EF4-FFF2-40B4-BE49-F238E27FC236}">
                <a16:creationId xmlns:a16="http://schemas.microsoft.com/office/drawing/2014/main" id="{84258451-9994-444E-9827-76A3CA2C4C4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368686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1pPr>
          </a:lstStyle>
          <a:p>
            <a:pPr lvl="0"/>
            <a:fld id="{229DDC39-8565-4751-AD86-3C22F8FE94AA}" type="slidenum">
              <a:t>‹#›</a:t>
            </a:fld>
            <a:endParaRPr lang="en-US"/>
          </a:p>
        </p:txBody>
      </p:sp>
    </p:spTree>
    <p:extLst>
      <p:ext uri="{BB962C8B-B14F-4D97-AF65-F5344CB8AC3E}">
        <p14:creationId xmlns:p14="http://schemas.microsoft.com/office/powerpoint/2010/main" val="218908437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1013B0-C0C3-4976-997F-5C9AF8BC039B}"/>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B8FFB111-4222-4416-B3EF-D6FA3AC74238}"/>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3E6CE343-8FDB-444A-A5E5-A7688A075E5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877436B-13C5-42E2-A078-BF83AC3E2453}" type="slidenum">
              <a:t>1</a:t>
            </a:fld>
            <a:endParaRPr lang="en-US" sz="1200" b="0" i="0" u="none" strike="noStrike" kern="1200" cap="none" spc="0" baseline="0">
              <a:solidFill>
                <a:srgbClr val="000000"/>
              </a:solidFill>
              <a:uFillTx/>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Poster">
    <p:spTree>
      <p:nvGrpSpPr>
        <p:cNvPr id="1" name=""/>
        <p:cNvGrpSpPr/>
        <p:nvPr/>
      </p:nvGrpSpPr>
      <p:grpSpPr>
        <a:xfrm>
          <a:off x="0" y="0"/>
          <a:ext cx="0" cy="0"/>
          <a:chOff x="0" y="0"/>
          <a:chExt cx="0" cy="0"/>
        </a:xfrm>
      </p:grpSpPr>
      <p:sp>
        <p:nvSpPr>
          <p:cNvPr id="2" name="Instructions">
            <a:extLst>
              <a:ext uri="{FF2B5EF4-FFF2-40B4-BE49-F238E27FC236}">
                <a16:creationId xmlns:a16="http://schemas.microsoft.com/office/drawing/2014/main" id="{1FC7D9C5-3BD1-41C6-B0DB-6A7C39497DF1}"/>
              </a:ext>
            </a:extLst>
          </p:cNvPr>
          <p:cNvSpPr/>
          <p:nvPr/>
        </p:nvSpPr>
        <p:spPr>
          <a:xfrm>
            <a:off x="44302679" y="0"/>
            <a:ext cx="12447270" cy="32918400"/>
          </a:xfrm>
          <a:prstGeom prst="rect">
            <a:avLst/>
          </a:prstGeom>
          <a:solidFill>
            <a:srgbClr val="D9D9D9"/>
          </a:solidFill>
          <a:ln cap="flat">
            <a:noFill/>
            <a:prstDash val="solid"/>
          </a:ln>
        </p:spPr>
        <p:txBody>
          <a:bodyPr vert="horz" wrap="square" lIns="274320" tIns="45720" rIns="274320" bIns="45720" anchor="t" anchorCtr="0" compatLnSpc="1">
            <a:noAutofit/>
          </a:bodyPr>
          <a:lstStyle/>
          <a:p>
            <a:pPr marL="0" marR="0" lvl="0" indent="0" algn="l" defTabSz="3686860" rtl="0" fontAlgn="auto" hangingPunct="1">
              <a:lnSpc>
                <a:spcPct val="100000"/>
              </a:lnSpc>
              <a:spcBef>
                <a:spcPts val="1200"/>
              </a:spcBef>
              <a:spcAft>
                <a:spcPts val="0"/>
              </a:spcAft>
              <a:buNone/>
              <a:tabLst/>
              <a:defRPr sz="1800" b="0" i="0" u="none" strike="noStrike" kern="0" cap="none" spc="0" baseline="0">
                <a:solidFill>
                  <a:srgbClr val="000000"/>
                </a:solidFill>
                <a:uFillTx/>
              </a:defRPr>
            </a:pPr>
            <a:r>
              <a:rPr lang="en-GB" sz="9600" b="0" i="0" u="none" strike="noStrike" kern="1200" cap="none" spc="0" baseline="0">
                <a:solidFill>
                  <a:srgbClr val="7F7F7F"/>
                </a:solidFill>
                <a:uFillTx/>
                <a:latin typeface="Calibri Light" pitchFamily="34"/>
                <a:cs typeface="Calibri" pitchFamily="34"/>
              </a:rPr>
              <a:t>Printing:</a:t>
            </a:r>
          </a:p>
          <a:p>
            <a:pPr marL="0" marR="0" lvl="0" indent="0" algn="l" defTabSz="3686860" rtl="0" fontAlgn="auto" hangingPunct="1">
              <a:lnSpc>
                <a:spcPct val="100000"/>
              </a:lnSpc>
              <a:spcBef>
                <a:spcPts val="1200"/>
              </a:spcBef>
              <a:spcAft>
                <a:spcPts val="0"/>
              </a:spcAft>
              <a:buNone/>
              <a:tabLst/>
              <a:defRPr sz="1800" b="0" i="0" u="none" strike="noStrike" kern="0" cap="none" spc="0" baseline="0">
                <a:solidFill>
                  <a:srgbClr val="000000"/>
                </a:solidFill>
                <a:uFillTx/>
              </a:defRPr>
            </a:pPr>
            <a:r>
              <a:rPr lang="en-GB" sz="6600" b="0" i="0" u="none" strike="noStrike" kern="1200" cap="none" spc="0" baseline="0">
                <a:solidFill>
                  <a:srgbClr val="7F7F7F"/>
                </a:solidFill>
                <a:uFillTx/>
                <a:latin typeface="Calibri Light" pitchFamily="34"/>
                <a:cs typeface="Calibri" pitchFamily="34"/>
              </a:rPr>
              <a:t>This poster is 48” wide by 36” high. It’s designed to be printed on a large-format printer.</a:t>
            </a:r>
          </a:p>
          <a:p>
            <a:pPr marL="0" marR="0" lvl="0" indent="0" algn="l" defTabSz="3686860" rtl="0" fontAlgn="auto" hangingPunct="1">
              <a:lnSpc>
                <a:spcPct val="100000"/>
              </a:lnSpc>
              <a:spcBef>
                <a:spcPts val="300"/>
              </a:spcBef>
              <a:spcAft>
                <a:spcPts val="0"/>
              </a:spcAft>
              <a:buNone/>
              <a:tabLst/>
              <a:defRPr sz="1800" b="0" i="0" u="none" strike="noStrike" kern="0" cap="none" spc="0" baseline="0">
                <a:solidFill>
                  <a:srgbClr val="000000"/>
                </a:solidFill>
                <a:uFillTx/>
              </a:defRPr>
            </a:pPr>
            <a:endParaRPr lang="en-GB" sz="6000" b="0" i="0" u="none" strike="noStrike" kern="1200" cap="none" spc="0" baseline="0">
              <a:solidFill>
                <a:srgbClr val="7F7F7F"/>
              </a:solidFill>
              <a:uFillTx/>
              <a:latin typeface="Calibri Light" pitchFamily="34"/>
              <a:cs typeface="Calibri" pitchFamily="34"/>
            </a:endParaRPr>
          </a:p>
          <a:p>
            <a:pPr marL="0" marR="0" lvl="0" indent="0" algn="l" defTabSz="3686860" rtl="0" fontAlgn="auto" hangingPunct="1">
              <a:lnSpc>
                <a:spcPct val="100000"/>
              </a:lnSpc>
              <a:spcBef>
                <a:spcPts val="1200"/>
              </a:spcBef>
              <a:spcAft>
                <a:spcPts val="0"/>
              </a:spcAft>
              <a:buNone/>
              <a:tabLst/>
              <a:defRPr sz="1800" b="0" i="0" u="none" strike="noStrike" kern="0" cap="none" spc="0" baseline="0">
                <a:solidFill>
                  <a:srgbClr val="000000"/>
                </a:solidFill>
                <a:uFillTx/>
              </a:defRPr>
            </a:pPr>
            <a:r>
              <a:rPr lang="en-GB" sz="8800" b="0" i="0" u="none" strike="noStrike" kern="1200" cap="none" spc="0" baseline="0">
                <a:solidFill>
                  <a:srgbClr val="7F7F7F"/>
                </a:solidFill>
                <a:uFillTx/>
                <a:latin typeface="Calibri Light" pitchFamily="34"/>
                <a:cs typeface="Calibri" pitchFamily="34"/>
              </a:rPr>
              <a:t>Customizing the Content:</a:t>
            </a:r>
          </a:p>
          <a:p>
            <a:pPr marL="0" marR="0" lvl="0" indent="0" algn="l" defTabSz="3686860" rtl="0" fontAlgn="auto" hangingPunct="1">
              <a:lnSpc>
                <a:spcPct val="100000"/>
              </a:lnSpc>
              <a:spcBef>
                <a:spcPts val="1200"/>
              </a:spcBef>
              <a:spcAft>
                <a:spcPts val="0"/>
              </a:spcAft>
              <a:buNone/>
              <a:tabLst/>
              <a:defRPr sz="1800" b="0" i="0" u="none" strike="noStrike" kern="0" cap="none" spc="0" baseline="0">
                <a:solidFill>
                  <a:srgbClr val="000000"/>
                </a:solidFill>
                <a:uFillTx/>
              </a:defRPr>
            </a:pPr>
            <a:r>
              <a:rPr lang="en-GB" sz="6600" b="0" i="0" u="none" strike="noStrike" kern="1200" cap="none" spc="0" baseline="0">
                <a:solidFill>
                  <a:srgbClr val="7F7F7F"/>
                </a:solidFill>
                <a:uFillTx/>
                <a:latin typeface="Calibri Light" pitchFamily="34"/>
                <a:cs typeface="Calibri" pitchFamily="34"/>
              </a:rPr>
              <a:t>The placeholders in this poster are formatted for you. Type in the placeholders to add text, or click an icon to add a table, chart, SmartArt graphic, picture or multimedia file.</a:t>
            </a:r>
          </a:p>
          <a:p>
            <a:pPr marL="0" marR="0" lvl="0" indent="0" algn="l" defTabSz="3686860" rtl="0" fontAlgn="auto" hangingPunct="1">
              <a:lnSpc>
                <a:spcPct val="100000"/>
              </a:lnSpc>
              <a:spcBef>
                <a:spcPts val="2400"/>
              </a:spcBef>
              <a:spcAft>
                <a:spcPts val="0"/>
              </a:spcAft>
              <a:buNone/>
              <a:tabLst/>
              <a:defRPr sz="1800" b="0" i="0" u="none" strike="noStrike" kern="0" cap="none" spc="0" baseline="0">
                <a:solidFill>
                  <a:srgbClr val="000000"/>
                </a:solidFill>
                <a:uFillTx/>
              </a:defRPr>
            </a:pPr>
            <a:r>
              <a:rPr lang="en-GB" sz="6600" b="0" i="0" u="none" strike="noStrike" kern="1200" cap="none" spc="0" baseline="0">
                <a:solidFill>
                  <a:srgbClr val="7F7F7F"/>
                </a:solidFill>
                <a:uFillTx/>
                <a:latin typeface="Calibri Light" pitchFamily="34"/>
                <a:cs typeface="Calibri" pitchFamily="34"/>
              </a:rPr>
              <a:t>To add or remove bullet points from text, click the Bullets button on the Home tab.</a:t>
            </a:r>
          </a:p>
          <a:p>
            <a:pPr marL="0" marR="0" lvl="0" indent="0" algn="l" defTabSz="3686860" rtl="0" fontAlgn="auto" hangingPunct="1">
              <a:lnSpc>
                <a:spcPct val="100000"/>
              </a:lnSpc>
              <a:spcBef>
                <a:spcPts val="2400"/>
              </a:spcBef>
              <a:spcAft>
                <a:spcPts val="0"/>
              </a:spcAft>
              <a:buNone/>
              <a:tabLst/>
              <a:defRPr sz="1800" b="0" i="0" u="none" strike="noStrike" kern="0" cap="none" spc="0" baseline="0">
                <a:solidFill>
                  <a:srgbClr val="000000"/>
                </a:solidFill>
                <a:uFillTx/>
              </a:defRPr>
            </a:pPr>
            <a:r>
              <a:rPr lang="en-GB" sz="6600" b="0" i="0" u="none" strike="noStrike" kern="1200" cap="none" spc="0" baseline="0">
                <a:solidFill>
                  <a:srgbClr val="7F7F7F"/>
                </a:solidFill>
                <a:uFillTx/>
                <a:latin typeface="Calibri Light" pitchFamily="34"/>
                <a:cs typeface="Calibri" pitchFamily="34"/>
              </a:rPr>
              <a:t>If you need more placeholders for titles, content or body text, make a copy of what you need and drag it into place. PowerPoint’s Smart Guides will help you align it with everything else.</a:t>
            </a:r>
          </a:p>
          <a:p>
            <a:pPr marL="0" marR="0" lvl="0" indent="0" algn="l" defTabSz="3686860" rtl="0" fontAlgn="auto" hangingPunct="1">
              <a:lnSpc>
                <a:spcPct val="100000"/>
              </a:lnSpc>
              <a:spcBef>
                <a:spcPts val="2400"/>
              </a:spcBef>
              <a:spcAft>
                <a:spcPts val="0"/>
              </a:spcAft>
              <a:buNone/>
              <a:tabLst/>
              <a:defRPr sz="1800" b="0" i="0" u="none" strike="noStrike" kern="0" cap="none" spc="0" baseline="0">
                <a:solidFill>
                  <a:srgbClr val="000000"/>
                </a:solidFill>
                <a:uFillTx/>
              </a:defRPr>
            </a:pPr>
            <a:r>
              <a:rPr lang="en-GB" sz="6600" b="0" i="0" u="none" strike="noStrike" kern="1200" cap="none" spc="0" baseline="0">
                <a:solidFill>
                  <a:srgbClr val="7F7F7F"/>
                </a:solidFill>
                <a:uFillTx/>
                <a:latin typeface="Calibri Light" pitchFamily="34"/>
                <a:cs typeface="Calibri" pitchFamily="34"/>
              </a:rPr>
              <a:t>Want to use your own pictures instead of ours? No problem! Just click a picture, press the Delete key, then click the icon to add your picture.</a:t>
            </a:r>
          </a:p>
        </p:txBody>
      </p:sp>
      <p:sp>
        <p:nvSpPr>
          <p:cNvPr id="3" name="Title 5">
            <a:extLst>
              <a:ext uri="{FF2B5EF4-FFF2-40B4-BE49-F238E27FC236}">
                <a16:creationId xmlns:a16="http://schemas.microsoft.com/office/drawing/2014/main" id="{935B53C3-5650-408E-BC8F-6EE8B7A0FD78}"/>
              </a:ext>
            </a:extLst>
          </p:cNvPr>
          <p:cNvSpPr txBox="1">
            <a:spLocks noGrp="1"/>
          </p:cNvSpPr>
          <p:nvPr>
            <p:ph type="title"/>
          </p:nvPr>
        </p:nvSpPr>
        <p:spPr/>
        <p:txBody>
          <a:bodyPr/>
          <a:lstStyle>
            <a:lvl1pPr>
              <a:defRPr/>
            </a:lvl1pPr>
          </a:lstStyle>
          <a:p>
            <a:pPr lvl="0"/>
            <a:r>
              <a:rPr lang="en-US"/>
              <a:t>Click to edit Master title style</a:t>
            </a:r>
          </a:p>
        </p:txBody>
      </p:sp>
      <p:sp>
        <p:nvSpPr>
          <p:cNvPr id="4" name="Text Placeholder 6">
            <a:extLst>
              <a:ext uri="{FF2B5EF4-FFF2-40B4-BE49-F238E27FC236}">
                <a16:creationId xmlns:a16="http://schemas.microsoft.com/office/drawing/2014/main" id="{A6ECCDAC-FE35-42FE-A470-E2DBB8F0E530}"/>
              </a:ext>
            </a:extLst>
          </p:cNvPr>
          <p:cNvSpPr txBox="1">
            <a:spLocks noGrp="1"/>
          </p:cNvSpPr>
          <p:nvPr>
            <p:ph type="body" idx="4294967295"/>
          </p:nvPr>
        </p:nvSpPr>
        <p:spPr>
          <a:xfrm>
            <a:off x="1158243" y="4093905"/>
            <a:ext cx="30174413" cy="646334"/>
          </a:xfrm>
        </p:spPr>
        <p:txBody>
          <a:bodyPr anchor="ctr">
            <a:noAutofit/>
          </a:bodyPr>
          <a:lstStyle>
            <a:lvl1pPr marL="0" indent="0">
              <a:spcBef>
                <a:spcPts val="0"/>
              </a:spcBef>
              <a:buNone/>
              <a:defRPr sz="3600">
                <a:solidFill>
                  <a:srgbClr val="BFBFBF"/>
                </a:solidFill>
              </a:defRPr>
            </a:lvl1pPr>
          </a:lstStyle>
          <a:p>
            <a:pPr lvl="0"/>
            <a:r>
              <a:rPr lang="en-US"/>
              <a:t>Edit Master text styles</a:t>
            </a:r>
          </a:p>
        </p:txBody>
      </p:sp>
      <p:sp>
        <p:nvSpPr>
          <p:cNvPr id="5" name="Text Placeholder 6">
            <a:extLst>
              <a:ext uri="{FF2B5EF4-FFF2-40B4-BE49-F238E27FC236}">
                <a16:creationId xmlns:a16="http://schemas.microsoft.com/office/drawing/2014/main" id="{EF9B1069-E9DE-4587-8026-05BFC5511F06}"/>
              </a:ext>
            </a:extLst>
          </p:cNvPr>
          <p:cNvSpPr txBox="1">
            <a:spLocks noGrp="1"/>
          </p:cNvSpPr>
          <p:nvPr>
            <p:ph type="body" idx="4294967295"/>
          </p:nvPr>
        </p:nvSpPr>
        <p:spPr>
          <a:xfrm>
            <a:off x="1143000" y="5669280"/>
            <a:ext cx="12801600" cy="1280160"/>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6" name="Text Placeholder 8">
            <a:extLst>
              <a:ext uri="{FF2B5EF4-FFF2-40B4-BE49-F238E27FC236}">
                <a16:creationId xmlns:a16="http://schemas.microsoft.com/office/drawing/2014/main" id="{C42418FB-DA61-4212-8DE4-44F251BD05EA}"/>
              </a:ext>
            </a:extLst>
          </p:cNvPr>
          <p:cNvSpPr txBox="1">
            <a:spLocks noGrp="1"/>
          </p:cNvSpPr>
          <p:nvPr>
            <p:ph type="body" idx="4294967295"/>
          </p:nvPr>
        </p:nvSpPr>
        <p:spPr>
          <a:xfrm>
            <a:off x="1143000" y="7114032"/>
            <a:ext cx="12801600" cy="2732574"/>
          </a:xfrm>
          <a:solidFill>
            <a:srgbClr val="E8E8E8"/>
          </a:solidFill>
        </p:spPr>
        <p:txBody>
          <a:bodyPr lIns="365760" rIns="365760" anchor="ctr">
            <a:noAutofit/>
          </a:bodyPr>
          <a:lstStyle>
            <a:lvl1pPr marL="0" indent="0">
              <a:buNone/>
              <a:defRPr sz="4400"/>
            </a:lvl1pPr>
          </a:lstStyle>
          <a:p>
            <a:pPr lvl="0"/>
            <a:r>
              <a:rPr lang="en-US"/>
              <a:t>Type your question or a statement of the problem here</a:t>
            </a:r>
          </a:p>
        </p:txBody>
      </p:sp>
      <p:sp>
        <p:nvSpPr>
          <p:cNvPr id="7" name="Text Placeholder 6">
            <a:extLst>
              <a:ext uri="{FF2B5EF4-FFF2-40B4-BE49-F238E27FC236}">
                <a16:creationId xmlns:a16="http://schemas.microsoft.com/office/drawing/2014/main" id="{0B89B6AD-8F23-46F0-B404-5878FA80FEE0}"/>
              </a:ext>
            </a:extLst>
          </p:cNvPr>
          <p:cNvSpPr txBox="1">
            <a:spLocks noGrp="1"/>
          </p:cNvSpPr>
          <p:nvPr>
            <p:ph type="body" idx="4294967295"/>
          </p:nvPr>
        </p:nvSpPr>
        <p:spPr>
          <a:xfrm>
            <a:off x="1143000" y="10497312"/>
            <a:ext cx="12801600" cy="1280160"/>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8" name="Content Placeholder 17">
            <a:extLst>
              <a:ext uri="{FF2B5EF4-FFF2-40B4-BE49-F238E27FC236}">
                <a16:creationId xmlns:a16="http://schemas.microsoft.com/office/drawing/2014/main" id="{6C5D67D0-1269-4236-904A-0DF32462B005}"/>
              </a:ext>
            </a:extLst>
          </p:cNvPr>
          <p:cNvSpPr txBox="1">
            <a:spLocks noGrp="1"/>
          </p:cNvSpPr>
          <p:nvPr>
            <p:ph idx="4294967295"/>
          </p:nvPr>
        </p:nvSpPr>
        <p:spPr>
          <a:xfrm>
            <a:off x="1143000" y="11868912"/>
            <a:ext cx="12801600" cy="2807509"/>
          </a:xfrm>
        </p:spPr>
        <p:txBody>
          <a:bodyPr tIns="182880"/>
          <a:lstStyle>
            <a:lvl1pPr>
              <a:defRPr sz="3200"/>
            </a:lvl1pPr>
            <a:lvl2pPr>
              <a:defRPr sz="2800"/>
            </a:lvl2pPr>
            <a:lvl3pPr>
              <a:defRPr sz="2800"/>
            </a:lvl3pPr>
            <a:lvl4pPr>
              <a:defRPr sz="2800"/>
            </a:lvl4pPr>
          </a:lstStyle>
          <a:p>
            <a:pPr lvl="0"/>
            <a:r>
              <a:rPr lang="en-US"/>
              <a:t>Use this placeholder to add text or other content</a:t>
            </a:r>
          </a:p>
          <a:p>
            <a:pPr lvl="1"/>
            <a:r>
              <a:rPr lang="en-US"/>
              <a:t>Second level</a:t>
            </a:r>
          </a:p>
          <a:p>
            <a:pPr lvl="2"/>
            <a:r>
              <a:rPr lang="en-US"/>
              <a:t>Third level</a:t>
            </a:r>
          </a:p>
          <a:p>
            <a:pPr lvl="3"/>
            <a:r>
              <a:rPr lang="en-US"/>
              <a:t>Fourth level</a:t>
            </a:r>
          </a:p>
        </p:txBody>
      </p:sp>
      <p:sp>
        <p:nvSpPr>
          <p:cNvPr id="9" name="Text Placeholder 6">
            <a:extLst>
              <a:ext uri="{FF2B5EF4-FFF2-40B4-BE49-F238E27FC236}">
                <a16:creationId xmlns:a16="http://schemas.microsoft.com/office/drawing/2014/main" id="{FB73FEFE-1880-48FD-AF3B-3A31CD73C049}"/>
              </a:ext>
            </a:extLst>
          </p:cNvPr>
          <p:cNvSpPr txBox="1">
            <a:spLocks noGrp="1"/>
          </p:cNvSpPr>
          <p:nvPr>
            <p:ph type="body" idx="4294967295"/>
          </p:nvPr>
        </p:nvSpPr>
        <p:spPr>
          <a:xfrm>
            <a:off x="1143000" y="14950440"/>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10" name="Content Placeholder 17">
            <a:extLst>
              <a:ext uri="{FF2B5EF4-FFF2-40B4-BE49-F238E27FC236}">
                <a16:creationId xmlns:a16="http://schemas.microsoft.com/office/drawing/2014/main" id="{F7E8EA66-8C03-4597-9EF0-A2CB2C5D1BB7}"/>
              </a:ext>
            </a:extLst>
          </p:cNvPr>
          <p:cNvSpPr txBox="1">
            <a:spLocks noGrp="1"/>
          </p:cNvSpPr>
          <p:nvPr>
            <p:ph idx="4294967295"/>
          </p:nvPr>
        </p:nvSpPr>
        <p:spPr>
          <a:xfrm>
            <a:off x="1143000" y="16440911"/>
            <a:ext cx="12801600" cy="6027459"/>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vl7pPr marL="1097280" marR="0" lvl="6"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7pPr>
            <a:lvl8pPr marL="1097280" marR="0" lvl="7"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8pPr>
            <a:lvl9pPr marL="1097280" marR="0" lvl="8"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9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11" name="Text Placeholder 6">
            <a:extLst>
              <a:ext uri="{FF2B5EF4-FFF2-40B4-BE49-F238E27FC236}">
                <a16:creationId xmlns:a16="http://schemas.microsoft.com/office/drawing/2014/main" id="{20A896AA-5381-4C7F-AE7A-8E4F12752CD5}"/>
              </a:ext>
            </a:extLst>
          </p:cNvPr>
          <p:cNvSpPr txBox="1">
            <a:spLocks noGrp="1"/>
          </p:cNvSpPr>
          <p:nvPr>
            <p:ph type="body" idx="4294967295"/>
          </p:nvPr>
        </p:nvSpPr>
        <p:spPr>
          <a:xfrm>
            <a:off x="1143000" y="22887432"/>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12" name="Content Placeholder 17">
            <a:extLst>
              <a:ext uri="{FF2B5EF4-FFF2-40B4-BE49-F238E27FC236}">
                <a16:creationId xmlns:a16="http://schemas.microsoft.com/office/drawing/2014/main" id="{8FCF29C5-80CB-49BF-9B32-260E40727D3E}"/>
              </a:ext>
            </a:extLst>
          </p:cNvPr>
          <p:cNvSpPr txBox="1">
            <a:spLocks noGrp="1"/>
          </p:cNvSpPr>
          <p:nvPr>
            <p:ph idx="4294967295"/>
          </p:nvPr>
        </p:nvSpPr>
        <p:spPr>
          <a:xfrm>
            <a:off x="1143000" y="24332184"/>
            <a:ext cx="12801600" cy="7296912"/>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vl7pPr marL="1097280" marR="0" lvl="6"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7pPr>
            <a:lvl8pPr marL="1097280" marR="0" lvl="7"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8pPr>
            <a:lvl9pPr marL="1097280" marR="0" lvl="8"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9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13" name="Text Placeholder 6">
            <a:extLst>
              <a:ext uri="{FF2B5EF4-FFF2-40B4-BE49-F238E27FC236}">
                <a16:creationId xmlns:a16="http://schemas.microsoft.com/office/drawing/2014/main" id="{ECCCA383-96A7-46C3-B6BE-9BD7690EC2C4}"/>
              </a:ext>
            </a:extLst>
          </p:cNvPr>
          <p:cNvSpPr txBox="1">
            <a:spLocks noGrp="1"/>
          </p:cNvSpPr>
          <p:nvPr>
            <p:ph type="body" idx="4294967295"/>
          </p:nvPr>
        </p:nvSpPr>
        <p:spPr>
          <a:xfrm>
            <a:off x="15544800" y="5669280"/>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14" name="Content Placeholder 17">
            <a:extLst>
              <a:ext uri="{FF2B5EF4-FFF2-40B4-BE49-F238E27FC236}">
                <a16:creationId xmlns:a16="http://schemas.microsoft.com/office/drawing/2014/main" id="{971FCD24-2CE5-4903-97E0-EC67B6F717A4}"/>
              </a:ext>
            </a:extLst>
          </p:cNvPr>
          <p:cNvSpPr txBox="1">
            <a:spLocks noGrp="1"/>
          </p:cNvSpPr>
          <p:nvPr>
            <p:ph idx="4294967295"/>
          </p:nvPr>
        </p:nvSpPr>
        <p:spPr>
          <a:xfrm>
            <a:off x="15544800" y="7114032"/>
            <a:ext cx="12801600" cy="6795555"/>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vl7pPr marL="1097280" marR="0" lvl="6"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7pPr>
            <a:lvl8pPr marL="1097280" marR="0" lvl="7"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8pPr>
            <a:lvl9pPr marL="1097280" marR="0" lvl="8"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9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15" name="Text Placeholder 6">
            <a:extLst>
              <a:ext uri="{FF2B5EF4-FFF2-40B4-BE49-F238E27FC236}">
                <a16:creationId xmlns:a16="http://schemas.microsoft.com/office/drawing/2014/main" id="{E1932332-900B-4718-A014-5114CB2D5923}"/>
              </a:ext>
            </a:extLst>
          </p:cNvPr>
          <p:cNvSpPr txBox="1">
            <a:spLocks noGrp="1"/>
          </p:cNvSpPr>
          <p:nvPr>
            <p:ph type="body" idx="4294967295"/>
          </p:nvPr>
        </p:nvSpPr>
        <p:spPr>
          <a:xfrm>
            <a:off x="15544800" y="14328648"/>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16" name="Content Placeholder 17">
            <a:extLst>
              <a:ext uri="{FF2B5EF4-FFF2-40B4-BE49-F238E27FC236}">
                <a16:creationId xmlns:a16="http://schemas.microsoft.com/office/drawing/2014/main" id="{624C797B-6178-4D95-A2F9-C652D4D059D2}"/>
              </a:ext>
            </a:extLst>
          </p:cNvPr>
          <p:cNvSpPr txBox="1">
            <a:spLocks noGrp="1"/>
          </p:cNvSpPr>
          <p:nvPr>
            <p:ph idx="4294967295"/>
          </p:nvPr>
        </p:nvSpPr>
        <p:spPr>
          <a:xfrm>
            <a:off x="15544800" y="15773400"/>
            <a:ext cx="12801600" cy="6694971"/>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vl7pPr marL="1097280" marR="0" lvl="6"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7pPr>
            <a:lvl8pPr marL="1097280" marR="0" lvl="7"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8pPr>
            <a:lvl9pPr marL="1097280" marR="0" lvl="8"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9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17" name="Text Placeholder 6">
            <a:extLst>
              <a:ext uri="{FF2B5EF4-FFF2-40B4-BE49-F238E27FC236}">
                <a16:creationId xmlns:a16="http://schemas.microsoft.com/office/drawing/2014/main" id="{3DB61E6A-D235-4C2F-904C-AA8546EEB89E}"/>
              </a:ext>
            </a:extLst>
          </p:cNvPr>
          <p:cNvSpPr txBox="1">
            <a:spLocks noGrp="1"/>
          </p:cNvSpPr>
          <p:nvPr>
            <p:ph type="body" idx="4294967295"/>
          </p:nvPr>
        </p:nvSpPr>
        <p:spPr>
          <a:xfrm>
            <a:off x="15544800" y="22887432"/>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18" name="Content Placeholder 17">
            <a:extLst>
              <a:ext uri="{FF2B5EF4-FFF2-40B4-BE49-F238E27FC236}">
                <a16:creationId xmlns:a16="http://schemas.microsoft.com/office/drawing/2014/main" id="{BE31299E-823F-41D6-B6AA-A988D639F1A3}"/>
              </a:ext>
            </a:extLst>
          </p:cNvPr>
          <p:cNvSpPr txBox="1">
            <a:spLocks noGrp="1"/>
          </p:cNvSpPr>
          <p:nvPr>
            <p:ph idx="4294967295"/>
          </p:nvPr>
        </p:nvSpPr>
        <p:spPr>
          <a:xfrm>
            <a:off x="15544800" y="24332184"/>
            <a:ext cx="12801600" cy="7296912"/>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vl7pPr marL="1097280" marR="0" lvl="6"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7pPr>
            <a:lvl8pPr marL="1097280" marR="0" lvl="7"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8pPr>
            <a:lvl9pPr marL="1097280" marR="0" lvl="8"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9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19" name="Text Placeholder 6">
            <a:extLst>
              <a:ext uri="{FF2B5EF4-FFF2-40B4-BE49-F238E27FC236}">
                <a16:creationId xmlns:a16="http://schemas.microsoft.com/office/drawing/2014/main" id="{490C92EE-6161-487F-A683-C42990D9CADC}"/>
              </a:ext>
            </a:extLst>
          </p:cNvPr>
          <p:cNvSpPr txBox="1">
            <a:spLocks noGrp="1"/>
          </p:cNvSpPr>
          <p:nvPr>
            <p:ph type="body" idx="4294967295"/>
          </p:nvPr>
        </p:nvSpPr>
        <p:spPr>
          <a:xfrm>
            <a:off x="29900880" y="5669280"/>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20" name="Content Placeholder 17">
            <a:extLst>
              <a:ext uri="{FF2B5EF4-FFF2-40B4-BE49-F238E27FC236}">
                <a16:creationId xmlns:a16="http://schemas.microsoft.com/office/drawing/2014/main" id="{38FA057C-D329-4709-AAB9-67DFC482B4F6}"/>
              </a:ext>
            </a:extLst>
          </p:cNvPr>
          <p:cNvSpPr txBox="1">
            <a:spLocks noGrp="1"/>
          </p:cNvSpPr>
          <p:nvPr>
            <p:ph idx="4294967295"/>
          </p:nvPr>
        </p:nvSpPr>
        <p:spPr>
          <a:xfrm>
            <a:off x="29900880" y="7114032"/>
            <a:ext cx="12801600" cy="7315200"/>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vl7pPr marL="1097280" marR="0" lvl="6"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7pPr>
            <a:lvl8pPr marL="1097280" marR="0" lvl="7"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8pPr>
            <a:lvl9pPr marL="1097280" marR="0" lvl="8"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9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21" name="Content Placeholder 17">
            <a:extLst>
              <a:ext uri="{FF2B5EF4-FFF2-40B4-BE49-F238E27FC236}">
                <a16:creationId xmlns:a16="http://schemas.microsoft.com/office/drawing/2014/main" id="{332924FF-28A4-4C88-8578-23EA6DC9AAD6}"/>
              </a:ext>
            </a:extLst>
          </p:cNvPr>
          <p:cNvSpPr txBox="1">
            <a:spLocks noGrp="1"/>
          </p:cNvSpPr>
          <p:nvPr>
            <p:ph idx="4294967295"/>
          </p:nvPr>
        </p:nvSpPr>
        <p:spPr>
          <a:xfrm>
            <a:off x="29900880" y="14914833"/>
            <a:ext cx="12801600" cy="4538606"/>
          </a:xfrm>
        </p:spPr>
        <p:txBody>
          <a:bodyPr tIns="182880"/>
          <a:lstStyle>
            <a:lvl1pPr>
              <a:defRPr sz="3200"/>
            </a:lvl1pPr>
            <a:lvl2pPr>
              <a:defRPr sz="2800"/>
            </a:lvl2pPr>
            <a:lvl3pPr>
              <a:defRPr sz="2800"/>
            </a:lvl3pPr>
            <a:lvl4pPr>
              <a:defRPr sz="2800"/>
            </a:lvl4pPr>
          </a:lstStyle>
          <a:p>
            <a:pPr lvl="0"/>
            <a:r>
              <a:rPr lang="en-US"/>
              <a:t>Use this placeholder to add text or other content</a:t>
            </a:r>
          </a:p>
          <a:p>
            <a:pPr lvl="1"/>
            <a:r>
              <a:rPr lang="en-US"/>
              <a:t>Second level</a:t>
            </a:r>
          </a:p>
          <a:p>
            <a:pPr lvl="2"/>
            <a:r>
              <a:rPr lang="en-US"/>
              <a:t>Third level</a:t>
            </a:r>
          </a:p>
          <a:p>
            <a:pPr lvl="3"/>
            <a:r>
              <a:rPr lang="en-US"/>
              <a:t>Fourth level</a:t>
            </a:r>
          </a:p>
        </p:txBody>
      </p:sp>
      <p:sp>
        <p:nvSpPr>
          <p:cNvPr id="22" name="Text Placeholder 6">
            <a:extLst>
              <a:ext uri="{FF2B5EF4-FFF2-40B4-BE49-F238E27FC236}">
                <a16:creationId xmlns:a16="http://schemas.microsoft.com/office/drawing/2014/main" id="{F61355F6-0838-4678-BE88-8B6BCAEDC70B}"/>
              </a:ext>
            </a:extLst>
          </p:cNvPr>
          <p:cNvSpPr txBox="1">
            <a:spLocks noGrp="1"/>
          </p:cNvSpPr>
          <p:nvPr>
            <p:ph type="body" idx="4294967295"/>
          </p:nvPr>
        </p:nvSpPr>
        <p:spPr>
          <a:xfrm>
            <a:off x="29900880" y="19767599"/>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23" name="Content Placeholder 17">
            <a:extLst>
              <a:ext uri="{FF2B5EF4-FFF2-40B4-BE49-F238E27FC236}">
                <a16:creationId xmlns:a16="http://schemas.microsoft.com/office/drawing/2014/main" id="{0240ADD0-48B7-48CB-BBB0-65EE4C2CD562}"/>
              </a:ext>
            </a:extLst>
          </p:cNvPr>
          <p:cNvSpPr txBox="1">
            <a:spLocks noGrp="1"/>
          </p:cNvSpPr>
          <p:nvPr>
            <p:ph idx="4294967295"/>
          </p:nvPr>
        </p:nvSpPr>
        <p:spPr>
          <a:xfrm>
            <a:off x="29900880" y="21212351"/>
            <a:ext cx="12801600" cy="4344789"/>
          </a:xfrm>
        </p:spPr>
        <p:txBody>
          <a:bodyPr tIns="182880"/>
          <a:lstStyle>
            <a:lvl1pPr>
              <a:defRPr sz="3200"/>
            </a:lvl1pPr>
            <a:lvl2pPr>
              <a:defRPr sz="2800"/>
            </a:lvl2pPr>
            <a:lvl3pPr>
              <a:defRPr sz="2800"/>
            </a:lvl3pPr>
            <a:lvl4pPr>
              <a:defRPr sz="2800"/>
            </a:lvl4pPr>
          </a:lstStyle>
          <a:p>
            <a:pPr lvl="0"/>
            <a:r>
              <a:rPr lang="en-US"/>
              <a:t>Use this placeholder to add text or other content</a:t>
            </a:r>
          </a:p>
          <a:p>
            <a:pPr lvl="1"/>
            <a:r>
              <a:rPr lang="en-US"/>
              <a:t>Second level</a:t>
            </a:r>
          </a:p>
          <a:p>
            <a:pPr lvl="2"/>
            <a:r>
              <a:rPr lang="en-US"/>
              <a:t>Third level</a:t>
            </a:r>
          </a:p>
          <a:p>
            <a:pPr lvl="3"/>
            <a:r>
              <a:rPr lang="en-US"/>
              <a:t>Fourth level</a:t>
            </a:r>
          </a:p>
        </p:txBody>
      </p:sp>
      <p:sp>
        <p:nvSpPr>
          <p:cNvPr id="24" name="Text Placeholder 6">
            <a:extLst>
              <a:ext uri="{FF2B5EF4-FFF2-40B4-BE49-F238E27FC236}">
                <a16:creationId xmlns:a16="http://schemas.microsoft.com/office/drawing/2014/main" id="{9CAE33FD-8F15-469B-BC63-899D1D3D84FB}"/>
              </a:ext>
            </a:extLst>
          </p:cNvPr>
          <p:cNvSpPr txBox="1">
            <a:spLocks noGrp="1"/>
          </p:cNvSpPr>
          <p:nvPr>
            <p:ph type="body" idx="4294967295"/>
          </p:nvPr>
        </p:nvSpPr>
        <p:spPr>
          <a:xfrm>
            <a:off x="29900880" y="25722072"/>
            <a:ext cx="12801600" cy="1219196"/>
          </a:xfrm>
          <a:gradFill>
            <a:gsLst>
              <a:gs pos="0">
                <a:srgbClr val="595959"/>
              </a:gs>
              <a:gs pos="100000">
                <a:srgbClr val="595959"/>
              </a:gs>
            </a:gsLst>
            <a:lin ang="5400000"/>
          </a:gradFill>
        </p:spPr>
        <p:txBody>
          <a:bodyPr lIns="365760" anchor="ctr" anchorCtr="1">
            <a:noAutofit/>
          </a:bodyPr>
          <a:lstStyle>
            <a:lvl1pPr marL="0" indent="0" algn="ctr">
              <a:spcBef>
                <a:spcPts val="0"/>
              </a:spcBef>
              <a:buNone/>
              <a:defRPr sz="5400">
                <a:solidFill>
                  <a:srgbClr val="FFFFFF"/>
                </a:solidFill>
              </a:defRPr>
            </a:lvl1pPr>
          </a:lstStyle>
          <a:p>
            <a:pPr lvl="0"/>
            <a:r>
              <a:rPr lang="en-US"/>
              <a:t>Heading</a:t>
            </a:r>
          </a:p>
        </p:txBody>
      </p:sp>
      <p:sp>
        <p:nvSpPr>
          <p:cNvPr id="25" name="Content Placeholder 17">
            <a:extLst>
              <a:ext uri="{FF2B5EF4-FFF2-40B4-BE49-F238E27FC236}">
                <a16:creationId xmlns:a16="http://schemas.microsoft.com/office/drawing/2014/main" id="{F6DC1A59-7489-45C7-AEC6-0EEB8952EB19}"/>
              </a:ext>
            </a:extLst>
          </p:cNvPr>
          <p:cNvSpPr txBox="1">
            <a:spLocks noGrp="1"/>
          </p:cNvSpPr>
          <p:nvPr>
            <p:ph idx="4294967295"/>
          </p:nvPr>
        </p:nvSpPr>
        <p:spPr>
          <a:xfrm>
            <a:off x="29900880" y="27166824"/>
            <a:ext cx="12801600" cy="4462272"/>
          </a:xfrm>
        </p:spPr>
        <p:txBody>
          <a:bodyPr tIns="182880"/>
          <a:lstStyle>
            <a:lvl1pPr>
              <a:defRPr sz="3200"/>
            </a:lvl1pPr>
            <a:lvl2pPr>
              <a:defRPr sz="2800"/>
            </a:lvl2pPr>
            <a:lvl3pPr>
              <a:defRPr sz="2800"/>
            </a:lvl3pPr>
            <a:lvl4pPr>
              <a:defRPr sz="2800"/>
            </a:lvl4pPr>
            <a:lvl5pPr>
              <a:defRPr sz="2800"/>
            </a:lvl5pPr>
            <a:lvl6pPr marL="1097280" marR="0" lvl="5" indent="-457200" defTabSz="4389120" fontAlgn="auto">
              <a:lnSpc>
                <a:spcPct val="100000"/>
              </a:lnSpc>
              <a:spcBef>
                <a:spcPts val="1200"/>
              </a:spcBef>
              <a:spcAft>
                <a:spcPts val="0"/>
              </a:spcAft>
              <a:buClr>
                <a:srgbClr val="A6A6A6"/>
              </a:buClr>
              <a:buSzPct val="100000"/>
              <a:buFont typeface="Arial" pitchFamily="34"/>
              <a:tabLst/>
              <a:defRPr lang="en-US" sz="2800" b="0" i="0" u="none" strike="noStrike" cap="none" spc="0" baseline="0">
                <a:solidFill>
                  <a:srgbClr val="000000"/>
                </a:solidFill>
                <a:uFillTx/>
                <a:latin typeface="Arial"/>
              </a:defRPr>
            </a:lvl6pPr>
          </a:lstStyle>
          <a:p>
            <a:pPr lvl="0"/>
            <a:r>
              <a:rPr lang="en-US"/>
              <a:t>Use this placeholder to add text or other content</a:t>
            </a:r>
          </a:p>
          <a:p>
            <a:pPr lvl="1"/>
            <a:r>
              <a:rPr lang="en-US"/>
              <a:t>Second level</a:t>
            </a:r>
          </a:p>
          <a:p>
            <a:pPr lvl="2"/>
            <a:r>
              <a:rPr lang="en-US"/>
              <a:t>Third level</a:t>
            </a:r>
          </a:p>
          <a:p>
            <a:pPr lvl="3"/>
            <a:r>
              <a:rPr lang="en-US"/>
              <a:t>Fourth level</a:t>
            </a:r>
          </a:p>
          <a:p>
            <a:pPr lvl="4"/>
            <a:r>
              <a:rPr lang="en-US"/>
              <a:t>Fifth level</a:t>
            </a:r>
          </a:p>
          <a:p>
            <a:pPr lvl="5"/>
            <a:r>
              <a:rPr lang="en-US"/>
              <a:t>Six</a:t>
            </a:r>
          </a:p>
        </p:txBody>
      </p:sp>
      <p:sp>
        <p:nvSpPr>
          <p:cNvPr id="26" name="Date Placeholder 2">
            <a:extLst>
              <a:ext uri="{FF2B5EF4-FFF2-40B4-BE49-F238E27FC236}">
                <a16:creationId xmlns:a16="http://schemas.microsoft.com/office/drawing/2014/main" id="{77753DE0-61CC-41CF-9544-68F030479C0A}"/>
              </a:ext>
            </a:extLst>
          </p:cNvPr>
          <p:cNvSpPr txBox="1">
            <a:spLocks noGrp="1"/>
          </p:cNvSpPr>
          <p:nvPr>
            <p:ph type="dt" sz="half" idx="7"/>
          </p:nvPr>
        </p:nvSpPr>
        <p:spPr/>
        <p:txBody>
          <a:bodyPr/>
          <a:lstStyle>
            <a:lvl1pPr>
              <a:defRPr/>
            </a:lvl1pPr>
          </a:lstStyle>
          <a:p>
            <a:pPr lvl="0"/>
            <a:fld id="{ADC3DF5C-2B0D-4CEE-8F04-1E420C18DCCB}" type="datetime1">
              <a:rPr lang="en-US"/>
              <a:pPr lvl="0"/>
              <a:t>3/11/2018</a:t>
            </a:fld>
            <a:endParaRPr lang="en-US"/>
          </a:p>
        </p:txBody>
      </p:sp>
      <p:sp>
        <p:nvSpPr>
          <p:cNvPr id="27" name="Footer Placeholder 3">
            <a:extLst>
              <a:ext uri="{FF2B5EF4-FFF2-40B4-BE49-F238E27FC236}">
                <a16:creationId xmlns:a16="http://schemas.microsoft.com/office/drawing/2014/main" id="{C22448D3-384A-4C13-AA57-ED022DE45401}"/>
              </a:ext>
            </a:extLst>
          </p:cNvPr>
          <p:cNvSpPr txBox="1">
            <a:spLocks noGrp="1"/>
          </p:cNvSpPr>
          <p:nvPr>
            <p:ph type="ftr" sz="quarter" idx="9"/>
          </p:nvPr>
        </p:nvSpPr>
        <p:spPr/>
        <p:txBody>
          <a:bodyPr/>
          <a:lstStyle>
            <a:lvl1pPr>
              <a:defRPr/>
            </a:lvl1pPr>
          </a:lstStyle>
          <a:p>
            <a:pPr lvl="0"/>
            <a:endParaRPr lang="en-US"/>
          </a:p>
        </p:txBody>
      </p:sp>
      <p:sp>
        <p:nvSpPr>
          <p:cNvPr id="28" name="Slide Number Placeholder 4">
            <a:extLst>
              <a:ext uri="{FF2B5EF4-FFF2-40B4-BE49-F238E27FC236}">
                <a16:creationId xmlns:a16="http://schemas.microsoft.com/office/drawing/2014/main" id="{5DAC9B47-DE8A-438A-AED2-73EC00BD4FD4}"/>
              </a:ext>
            </a:extLst>
          </p:cNvPr>
          <p:cNvSpPr txBox="1">
            <a:spLocks noGrp="1"/>
          </p:cNvSpPr>
          <p:nvPr>
            <p:ph type="sldNum" sz="quarter" idx="8"/>
          </p:nvPr>
        </p:nvSpPr>
        <p:spPr/>
        <p:txBody>
          <a:bodyPr/>
          <a:lstStyle>
            <a:lvl1pPr>
              <a:defRPr/>
            </a:lvl1pPr>
          </a:lstStyle>
          <a:p>
            <a:pPr lvl="0"/>
            <a:fld id="{21B83EEE-E76D-40EE-A2A7-0F02F9E6D09C}" type="slidenum">
              <a:t>‹#›</a:t>
            </a:fld>
            <a:endParaRPr lang="en-US"/>
          </a:p>
        </p:txBody>
      </p:sp>
      <p:sp>
        <p:nvSpPr>
          <p:cNvPr id="29" name="Picture Placeholder 7">
            <a:extLst>
              <a:ext uri="{FF2B5EF4-FFF2-40B4-BE49-F238E27FC236}">
                <a16:creationId xmlns:a16="http://schemas.microsoft.com/office/drawing/2014/main" id="{6332D302-DE9F-486F-AA26-11CB200EF52D}"/>
              </a:ext>
            </a:extLst>
          </p:cNvPr>
          <p:cNvSpPr txBox="1">
            <a:spLocks noGrp="1"/>
          </p:cNvSpPr>
          <p:nvPr>
            <p:ph type="pic" idx="4294967295"/>
          </p:nvPr>
        </p:nvSpPr>
        <p:spPr>
          <a:xfrm>
            <a:off x="32270703" y="0"/>
            <a:ext cx="11620496" cy="3842445"/>
          </a:xfrm>
        </p:spPr>
        <p:txBody>
          <a:bodyPr tIns="457200" anchorCtr="1"/>
          <a:lstStyle>
            <a:lvl1pPr marL="0" indent="0" algn="ctr">
              <a:buNone/>
              <a:defRPr>
                <a:solidFill>
                  <a:srgbClr val="FFFFFF"/>
                </a:solidFill>
              </a:defRPr>
            </a:lvl1pPr>
          </a:lstStyle>
          <a:p>
            <a:pPr lvl="0"/>
            <a:r>
              <a:rPr lang="en-US"/>
              <a:t>Click icon to add picture</a:t>
            </a:r>
          </a:p>
        </p:txBody>
      </p:sp>
    </p:spTree>
    <p:extLst>
      <p:ext uri="{BB962C8B-B14F-4D97-AF65-F5344CB8AC3E}">
        <p14:creationId xmlns:p14="http://schemas.microsoft.com/office/powerpoint/2010/main" val="399511707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CFB2B33A-3530-42F4-A13D-CE9E9CD2DA5A}"/>
              </a:ext>
            </a:extLst>
          </p:cNvPr>
          <p:cNvSpPr/>
          <p:nvPr/>
        </p:nvSpPr>
        <p:spPr>
          <a:xfrm>
            <a:off x="0" y="0"/>
            <a:ext cx="43891200" cy="50292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7258" b="0" i="0" u="none" strike="noStrike" kern="1200" cap="none" spc="0" baseline="0">
              <a:solidFill>
                <a:srgbClr val="FFFFFF"/>
              </a:solidFill>
              <a:uFillTx/>
              <a:latin typeface="Arial"/>
            </a:endParaRPr>
          </a:p>
        </p:txBody>
      </p:sp>
      <p:sp>
        <p:nvSpPr>
          <p:cNvPr id="3" name="Title Placeholder 1">
            <a:extLst>
              <a:ext uri="{FF2B5EF4-FFF2-40B4-BE49-F238E27FC236}">
                <a16:creationId xmlns:a16="http://schemas.microsoft.com/office/drawing/2014/main" id="{01B96D81-FC98-4222-86BE-697706807E58}"/>
              </a:ext>
            </a:extLst>
          </p:cNvPr>
          <p:cNvSpPr txBox="1">
            <a:spLocks noGrp="1"/>
          </p:cNvSpPr>
          <p:nvPr>
            <p:ph type="title"/>
          </p:nvPr>
        </p:nvSpPr>
        <p:spPr>
          <a:xfrm>
            <a:off x="1158243" y="685864"/>
            <a:ext cx="30175200" cy="2971735"/>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176A7D4E-8A7B-4DAC-9D95-80AE1C381C56}"/>
              </a:ext>
            </a:extLst>
          </p:cNvPr>
          <p:cNvSpPr txBox="1">
            <a:spLocks noGrp="1"/>
          </p:cNvSpPr>
          <p:nvPr>
            <p:ph type="body" idx="1"/>
          </p:nvPr>
        </p:nvSpPr>
        <p:spPr>
          <a:xfrm>
            <a:off x="1158243" y="6019796"/>
            <a:ext cx="41589956" cy="23629623"/>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40E7E2B8-7849-4541-AEC0-BAFC396C2F26}"/>
              </a:ext>
            </a:extLst>
          </p:cNvPr>
          <p:cNvSpPr txBox="1">
            <a:spLocks noGrp="1"/>
          </p:cNvSpPr>
          <p:nvPr>
            <p:ph type="dt" sz="half" idx="2"/>
          </p:nvPr>
        </p:nvSpPr>
        <p:spPr>
          <a:xfrm>
            <a:off x="1143000" y="32114697"/>
            <a:ext cx="9875520" cy="457200"/>
          </a:xfrm>
          <a:prstGeom prst="rect">
            <a:avLst/>
          </a:prstGeom>
          <a:noFill/>
          <a:ln>
            <a:noFill/>
          </a:ln>
        </p:spPr>
        <p:txBody>
          <a:bodyPr vert="horz" wrap="square" lIns="91440" tIns="45720" rIns="91440" bIns="45720" anchor="ctr" anchorCtr="0" compatLnSpc="1">
            <a:noAutofit/>
          </a:bodyPr>
          <a:lstStyle>
            <a:lvl1pPr marL="0" marR="0" lvl="0" indent="0" algn="l" defTabSz="3686860" rtl="0" fontAlgn="auto" hangingPunct="1">
              <a:lnSpc>
                <a:spcPct val="100000"/>
              </a:lnSpc>
              <a:spcBef>
                <a:spcPts val="0"/>
              </a:spcBef>
              <a:spcAft>
                <a:spcPts val="0"/>
              </a:spcAft>
              <a:buNone/>
              <a:tabLst/>
              <a:defRPr lang="en-US" sz="1600" b="0" i="0" u="none" strike="noStrike" kern="1200" cap="none" spc="0" baseline="0">
                <a:solidFill>
                  <a:srgbClr val="898989"/>
                </a:solidFill>
                <a:uFillTx/>
                <a:latin typeface="Arial"/>
              </a:defRPr>
            </a:lvl1pPr>
          </a:lstStyle>
          <a:p>
            <a:pPr lvl="0"/>
            <a:fld id="{8245C87A-677C-42A0-AF34-6FFA8D3831E8}" type="datetime1">
              <a:rPr lang="en-US"/>
              <a:pPr lvl="0"/>
              <a:t>3/11/2018</a:t>
            </a:fld>
            <a:endParaRPr lang="en-US"/>
          </a:p>
        </p:txBody>
      </p:sp>
      <p:sp>
        <p:nvSpPr>
          <p:cNvPr id="6" name="Footer Placeholder 4">
            <a:extLst>
              <a:ext uri="{FF2B5EF4-FFF2-40B4-BE49-F238E27FC236}">
                <a16:creationId xmlns:a16="http://schemas.microsoft.com/office/drawing/2014/main" id="{EC235C7F-36B7-4EB7-8DCF-92D8D88846AD}"/>
              </a:ext>
            </a:extLst>
          </p:cNvPr>
          <p:cNvSpPr txBox="1">
            <a:spLocks noGrp="1"/>
          </p:cNvSpPr>
          <p:nvPr>
            <p:ph type="ftr" sz="quarter" idx="3"/>
          </p:nvPr>
        </p:nvSpPr>
        <p:spPr>
          <a:xfrm>
            <a:off x="11018520" y="32114697"/>
            <a:ext cx="21854160" cy="457200"/>
          </a:xfrm>
          <a:prstGeom prst="rect">
            <a:avLst/>
          </a:prstGeom>
          <a:noFill/>
          <a:ln>
            <a:noFill/>
          </a:ln>
        </p:spPr>
        <p:txBody>
          <a:bodyPr vert="horz" wrap="square" lIns="91440" tIns="45720" rIns="91440" bIns="45720" anchor="ctr" anchorCtr="1" compatLnSpc="1">
            <a:noAutofit/>
          </a:bodyPr>
          <a:lstStyle>
            <a:lvl1pPr marL="0" marR="0" lvl="0" indent="0" algn="ctr" defTabSz="3686860" rtl="0" fontAlgn="auto" hangingPunct="1">
              <a:lnSpc>
                <a:spcPct val="100000"/>
              </a:lnSpc>
              <a:spcBef>
                <a:spcPts val="0"/>
              </a:spcBef>
              <a:spcAft>
                <a:spcPts val="0"/>
              </a:spcAft>
              <a:buNone/>
              <a:tabLst/>
              <a:defRPr lang="en-US" sz="1600" b="0" i="0" u="none" strike="noStrike" kern="1200" cap="none" spc="0" baseline="0">
                <a:solidFill>
                  <a:srgbClr val="898989"/>
                </a:solidFill>
                <a:uFillTx/>
                <a:latin typeface="Arial"/>
              </a:defRPr>
            </a:lvl1pPr>
          </a:lstStyle>
          <a:p>
            <a:pPr lvl="0"/>
            <a:endParaRPr lang="en-US"/>
          </a:p>
        </p:txBody>
      </p:sp>
      <p:sp>
        <p:nvSpPr>
          <p:cNvPr id="7" name="Slide Number Placeholder 5">
            <a:extLst>
              <a:ext uri="{FF2B5EF4-FFF2-40B4-BE49-F238E27FC236}">
                <a16:creationId xmlns:a16="http://schemas.microsoft.com/office/drawing/2014/main" id="{D1E91FD3-4806-4C44-9708-6502E0C52B29}"/>
              </a:ext>
            </a:extLst>
          </p:cNvPr>
          <p:cNvSpPr txBox="1">
            <a:spLocks noGrp="1"/>
          </p:cNvSpPr>
          <p:nvPr>
            <p:ph type="sldNum" sz="quarter" idx="4"/>
          </p:nvPr>
        </p:nvSpPr>
        <p:spPr>
          <a:xfrm>
            <a:off x="32872679" y="32114697"/>
            <a:ext cx="9875520" cy="457200"/>
          </a:xfrm>
          <a:prstGeom prst="rect">
            <a:avLst/>
          </a:prstGeom>
          <a:noFill/>
          <a:ln>
            <a:noFill/>
          </a:ln>
        </p:spPr>
        <p:txBody>
          <a:bodyPr vert="horz" wrap="square" lIns="91440" tIns="45720" rIns="91440" bIns="45720" anchor="ctr" anchorCtr="0" compatLnSpc="1">
            <a:noAutofit/>
          </a:bodyPr>
          <a:lstStyle>
            <a:lvl1pPr marL="0" marR="0" lvl="0" indent="0" algn="r" defTabSz="3686860" rtl="0" fontAlgn="auto" hangingPunct="1">
              <a:lnSpc>
                <a:spcPct val="100000"/>
              </a:lnSpc>
              <a:spcBef>
                <a:spcPts val="0"/>
              </a:spcBef>
              <a:spcAft>
                <a:spcPts val="0"/>
              </a:spcAft>
              <a:buNone/>
              <a:tabLst/>
              <a:defRPr lang="en-US" sz="1600" b="0" i="0" u="none" strike="noStrike" kern="1200" cap="none" spc="0" baseline="0">
                <a:solidFill>
                  <a:srgbClr val="898989"/>
                </a:solidFill>
                <a:uFillTx/>
                <a:latin typeface="Arial"/>
              </a:defRPr>
            </a:lvl1pPr>
          </a:lstStyle>
          <a:p>
            <a:pPr lvl="0"/>
            <a:fld id="{392B4932-EF8B-4FE6-AC10-D6B550997BED}" type="slidenum">
              <a:t>‹#›</a:t>
            </a:fld>
            <a:endParaRPr lang="en-US"/>
          </a:p>
        </p:txBody>
      </p:sp>
      <p:sp>
        <p:nvSpPr>
          <p:cNvPr id="8" name="Rectangle 7">
            <a:extLst>
              <a:ext uri="{FF2B5EF4-FFF2-40B4-BE49-F238E27FC236}">
                <a16:creationId xmlns:a16="http://schemas.microsoft.com/office/drawing/2014/main" id="{5D545966-19A5-4A7F-8216-24F397AD7F00}"/>
              </a:ext>
            </a:extLst>
          </p:cNvPr>
          <p:cNvSpPr/>
          <p:nvPr/>
        </p:nvSpPr>
        <p:spPr>
          <a:xfrm>
            <a:off x="0" y="3886200"/>
            <a:ext cx="43891200" cy="1143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368686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7258" b="0" i="0" u="none" strike="noStrike" kern="1200" cap="none" spc="0" baseline="0">
              <a:solidFill>
                <a:srgbClr val="FFFFFF"/>
              </a:solidFill>
              <a:uFillTx/>
              <a:latin typeface="Arial"/>
            </a:endParaRPr>
          </a:p>
        </p:txBody>
      </p:sp>
      <p:cxnSp>
        <p:nvCxnSpPr>
          <p:cNvPr id="9" name="Straight Connector 8">
            <a:extLst>
              <a:ext uri="{FF2B5EF4-FFF2-40B4-BE49-F238E27FC236}">
                <a16:creationId xmlns:a16="http://schemas.microsoft.com/office/drawing/2014/main" id="{2DBC2DE0-38F2-4EE5-8D65-759A27E8ABAA}"/>
              </a:ext>
            </a:extLst>
          </p:cNvPr>
          <p:cNvCxnSpPr/>
          <p:nvPr/>
        </p:nvCxnSpPr>
        <p:spPr>
          <a:xfrm>
            <a:off x="0" y="3886200"/>
            <a:ext cx="43891200" cy="0"/>
          </a:xfrm>
          <a:prstGeom prst="straightConnector1">
            <a:avLst/>
          </a:prstGeom>
          <a:noFill/>
          <a:ln w="114300" cap="flat">
            <a:solidFill>
              <a:srgbClr val="00B0EA"/>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Lst>
  <p:txStyles>
    <p:titleStyle>
      <a:lvl1pPr marL="0" marR="0" lvl="0" indent="0" algn="l" defTabSz="4389120" rtl="0" fontAlgn="auto" hangingPunct="1">
        <a:lnSpc>
          <a:spcPct val="90000"/>
        </a:lnSpc>
        <a:spcBef>
          <a:spcPts val="0"/>
        </a:spcBef>
        <a:spcAft>
          <a:spcPts val="0"/>
        </a:spcAft>
        <a:buNone/>
        <a:tabLst/>
        <a:defRPr lang="en-US" sz="11500" b="0" i="0" u="none" strike="noStrike" kern="1200" cap="none" spc="0" baseline="0">
          <a:solidFill>
            <a:srgbClr val="FFFFFF"/>
          </a:solidFill>
          <a:uFillTx/>
          <a:latin typeface="Arial"/>
        </a:defRPr>
      </a:lvl1pPr>
    </p:titleStyle>
    <p:bodyStyle>
      <a:lvl1pPr marL="457200" marR="0" lvl="0" indent="-457200" algn="l" defTabSz="4389120" rtl="0" fontAlgn="auto" hangingPunct="1">
        <a:lnSpc>
          <a:spcPct val="100000"/>
        </a:lnSpc>
        <a:spcBef>
          <a:spcPts val="1200"/>
        </a:spcBef>
        <a:spcAft>
          <a:spcPts val="0"/>
        </a:spcAft>
        <a:buClr>
          <a:srgbClr val="A6A6A6"/>
        </a:buClr>
        <a:buSzPct val="100000"/>
        <a:buFont typeface="Arial" pitchFamily="34"/>
        <a:buChar char="•"/>
        <a:tabLst/>
        <a:defRPr lang="en-US" sz="2800" b="0" i="0" u="none" strike="noStrike" kern="1200" cap="none" spc="0" baseline="0">
          <a:solidFill>
            <a:srgbClr val="000000"/>
          </a:solidFill>
          <a:uFillTx/>
          <a:latin typeface="Arial"/>
        </a:defRPr>
      </a:lvl1pPr>
      <a:lvl2pPr marL="1097280" marR="0" lvl="1" indent="-457200" algn="l" defTabSz="4389120" rtl="0" fontAlgn="auto" hangingPunct="1">
        <a:lnSpc>
          <a:spcPct val="100000"/>
        </a:lnSpc>
        <a:spcBef>
          <a:spcPts val="1200"/>
        </a:spcBef>
        <a:spcAft>
          <a:spcPts val="0"/>
        </a:spcAft>
        <a:buClr>
          <a:srgbClr val="A6A6A6"/>
        </a:buClr>
        <a:buSzPct val="100000"/>
        <a:buFont typeface="Arial" pitchFamily="34"/>
        <a:buChar char="•"/>
        <a:tabLst/>
        <a:defRPr lang="en-US" sz="2400" b="0" i="0" u="none" strike="noStrike" kern="1200" cap="none" spc="0" baseline="0">
          <a:solidFill>
            <a:srgbClr val="000000"/>
          </a:solidFill>
          <a:uFillTx/>
          <a:latin typeface="Arial"/>
        </a:defRPr>
      </a:lvl2pPr>
      <a:lvl3pPr marL="1097280" marR="0" lvl="2" indent="-457200" algn="l" defTabSz="4389120" rtl="0" fontAlgn="auto" hangingPunct="1">
        <a:lnSpc>
          <a:spcPct val="100000"/>
        </a:lnSpc>
        <a:spcBef>
          <a:spcPts val="1200"/>
        </a:spcBef>
        <a:spcAft>
          <a:spcPts val="0"/>
        </a:spcAft>
        <a:buClr>
          <a:srgbClr val="A6A6A6"/>
        </a:buClr>
        <a:buSzPct val="100000"/>
        <a:buFont typeface="Arial" pitchFamily="34"/>
        <a:buChar char="•"/>
        <a:tabLst/>
        <a:defRPr lang="en-US" sz="2400" b="0" i="0" u="none" strike="noStrike" kern="1200" cap="none" spc="0" baseline="0">
          <a:solidFill>
            <a:srgbClr val="000000"/>
          </a:solidFill>
          <a:uFillTx/>
          <a:latin typeface="Arial"/>
        </a:defRPr>
      </a:lvl3pPr>
      <a:lvl4pPr marL="1097280" marR="0" lvl="3" indent="-457200" algn="l" defTabSz="4389120" rtl="0" fontAlgn="auto" hangingPunct="1">
        <a:lnSpc>
          <a:spcPct val="100000"/>
        </a:lnSpc>
        <a:spcBef>
          <a:spcPts val="1200"/>
        </a:spcBef>
        <a:spcAft>
          <a:spcPts val="0"/>
        </a:spcAft>
        <a:buClr>
          <a:srgbClr val="A6A6A6"/>
        </a:buClr>
        <a:buSzPct val="100000"/>
        <a:buFont typeface="Arial" pitchFamily="34"/>
        <a:buChar char="•"/>
        <a:tabLst/>
        <a:defRPr lang="en-US" sz="2400" b="0" i="0" u="none" strike="noStrike" kern="1200" cap="none" spc="0" baseline="0">
          <a:solidFill>
            <a:srgbClr val="000000"/>
          </a:solidFill>
          <a:uFillTx/>
          <a:latin typeface="Arial"/>
        </a:defRPr>
      </a:lvl4pPr>
      <a:lvl5pPr marL="1097280" marR="0" lvl="4" indent="-457200" algn="l" defTabSz="4389120" rtl="0" fontAlgn="auto" hangingPunct="1">
        <a:lnSpc>
          <a:spcPct val="100000"/>
        </a:lnSpc>
        <a:spcBef>
          <a:spcPts val="1200"/>
        </a:spcBef>
        <a:spcAft>
          <a:spcPts val="0"/>
        </a:spcAft>
        <a:buClr>
          <a:srgbClr val="A6A6A6"/>
        </a:buClr>
        <a:buSzPct val="100000"/>
        <a:buFont typeface="Arial" pitchFamily="34"/>
        <a:buChar char="•"/>
        <a:tabLst/>
        <a:defRPr lang="en-US" sz="2400" b="0" i="0" u="none" strike="noStrike" kern="1200" cap="none" spc="0" baseline="0">
          <a:solidFill>
            <a:srgbClr val="000000"/>
          </a:solidFill>
          <a:uFillTx/>
          <a:latin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verywellmind.com/what-is-a-health-psychologist-2795652" TargetMode="External"/><Relationship Id="rId7"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hyperlink" Target="http://ajph.aphapublications.org/doi/pdf/10.2105/AJPH.71.3.308" TargetMode="External"/><Relationship Id="rId4" Type="http://schemas.openxmlformats.org/officeDocument/2006/relationships/hyperlink" Target="http://www.elsevier.com/locate/econb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C1F4FBD4-C583-45EB-882A-0A37EBB78177}"/>
              </a:ext>
            </a:extLst>
          </p:cNvPr>
          <p:cNvSpPr txBox="1">
            <a:spLocks noGrp="1"/>
          </p:cNvSpPr>
          <p:nvPr>
            <p:ph type="title"/>
          </p:nvPr>
        </p:nvSpPr>
        <p:spPr/>
        <p:txBody>
          <a:bodyPr>
            <a:noAutofit/>
          </a:bodyPr>
          <a:lstStyle/>
          <a:p>
            <a:pPr lvl="0"/>
            <a:r>
              <a:rPr lang="en-US" sz="12400" b="1" i="1">
                <a:latin typeface="Times New Roman" pitchFamily="18"/>
                <a:cs typeface="Times New Roman" pitchFamily="18"/>
              </a:rPr>
              <a:t>Role of research in Applied psychology</a:t>
            </a:r>
          </a:p>
        </p:txBody>
      </p:sp>
      <p:sp>
        <p:nvSpPr>
          <p:cNvPr id="3" name="Text Placeholder 22">
            <a:extLst>
              <a:ext uri="{FF2B5EF4-FFF2-40B4-BE49-F238E27FC236}">
                <a16:creationId xmlns:a16="http://schemas.microsoft.com/office/drawing/2014/main" id="{BF6C0A0B-73CE-49F3-BC11-882570B5A011}"/>
              </a:ext>
            </a:extLst>
          </p:cNvPr>
          <p:cNvSpPr txBox="1">
            <a:spLocks noGrp="1"/>
          </p:cNvSpPr>
          <p:nvPr>
            <p:ph type="body" idx="4294967295"/>
          </p:nvPr>
        </p:nvSpPr>
        <p:spPr>
          <a:xfrm>
            <a:off x="1158243" y="4093905"/>
            <a:ext cx="30174413" cy="646334"/>
          </a:xfrm>
        </p:spPr>
        <p:txBody>
          <a:bodyPr anchor="ctr">
            <a:noAutofit/>
          </a:bodyPr>
          <a:lstStyle/>
          <a:p>
            <a:pPr marL="0" lvl="0" indent="0">
              <a:spcBef>
                <a:spcPts val="0"/>
              </a:spcBef>
              <a:buNone/>
            </a:pPr>
            <a:r>
              <a:rPr lang="en-US" sz="3600">
                <a:solidFill>
                  <a:srgbClr val="BFBFBF"/>
                </a:solidFill>
              </a:rPr>
              <a:t>Sian jones  | Uwtsd</a:t>
            </a:r>
          </a:p>
        </p:txBody>
      </p:sp>
      <p:sp>
        <p:nvSpPr>
          <p:cNvPr id="4" name="Text Placeholder 66">
            <a:extLst>
              <a:ext uri="{FF2B5EF4-FFF2-40B4-BE49-F238E27FC236}">
                <a16:creationId xmlns:a16="http://schemas.microsoft.com/office/drawing/2014/main" id="{C35416E6-0975-4E35-8CEB-BEBE5B6DD4B6}"/>
              </a:ext>
            </a:extLst>
          </p:cNvPr>
          <p:cNvSpPr txBox="1">
            <a:spLocks noGrp="1"/>
          </p:cNvSpPr>
          <p:nvPr>
            <p:ph type="body" idx="4294967295"/>
          </p:nvPr>
        </p:nvSpPr>
        <p:spPr>
          <a:xfrm>
            <a:off x="1158243" y="5353345"/>
            <a:ext cx="12801600" cy="1280160"/>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rPr>
              <a:t>Abstract </a:t>
            </a:r>
          </a:p>
        </p:txBody>
      </p:sp>
      <p:sp>
        <p:nvSpPr>
          <p:cNvPr id="5" name="Text Placeholder 68">
            <a:extLst>
              <a:ext uri="{FF2B5EF4-FFF2-40B4-BE49-F238E27FC236}">
                <a16:creationId xmlns:a16="http://schemas.microsoft.com/office/drawing/2014/main" id="{3FD1D25A-E073-4420-B804-DED541CD216B}"/>
              </a:ext>
            </a:extLst>
          </p:cNvPr>
          <p:cNvSpPr txBox="1">
            <a:spLocks noGrp="1"/>
          </p:cNvSpPr>
          <p:nvPr>
            <p:ph type="body" idx="4294967295"/>
          </p:nvPr>
        </p:nvSpPr>
        <p:spPr>
          <a:xfrm>
            <a:off x="360950" y="6997992"/>
            <a:ext cx="14131338" cy="8106908"/>
          </a:xfrm>
          <a:solidFill>
            <a:srgbClr val="E8E8E8"/>
          </a:solidFill>
        </p:spPr>
        <p:txBody>
          <a:bodyPr lIns="365760" rIns="365760" anchor="ctr">
            <a:noAutofit/>
          </a:bodyPr>
          <a:lstStyle/>
          <a:p>
            <a:pPr lvl="0">
              <a:lnSpc>
                <a:spcPct val="150000"/>
              </a:lnSpc>
            </a:pPr>
            <a:r>
              <a:rPr lang="en-GB" sz="3200" dirty="0">
                <a:latin typeface="Times New Roman" pitchFamily="18"/>
                <a:cs typeface="Times New Roman" pitchFamily="18"/>
              </a:rPr>
              <a:t>The following poster will focus on smoking and </a:t>
            </a:r>
            <a:r>
              <a:rPr lang="en-GB" sz="3200" dirty="0" err="1">
                <a:latin typeface="Times New Roman" pitchFamily="18"/>
                <a:cs typeface="Times New Roman" pitchFamily="18"/>
              </a:rPr>
              <a:t>iits</a:t>
            </a:r>
            <a:r>
              <a:rPr lang="en-GB" sz="3200" dirty="0">
                <a:latin typeface="Times New Roman" pitchFamily="18"/>
                <a:cs typeface="Times New Roman" pitchFamily="18"/>
              </a:rPr>
              <a:t> effects and ways to overcome smoking. My poster will follow in this order, introduction, methods, ethical issues, outcomes of the study and a reference list (</a:t>
            </a:r>
            <a:r>
              <a:rPr lang="en-GB" sz="3200" dirty="0" err="1">
                <a:latin typeface="Times New Roman" pitchFamily="18"/>
                <a:cs typeface="Times New Roman" pitchFamily="18"/>
              </a:rPr>
              <a:t>apa</a:t>
            </a:r>
            <a:r>
              <a:rPr lang="en-GB" sz="3200" dirty="0">
                <a:latin typeface="Times New Roman" pitchFamily="18"/>
                <a:cs typeface="Times New Roman" pitchFamily="18"/>
              </a:rPr>
              <a:t> format). Introduction will include the opening section of the poster which will describe what the studies are about and the hypothesis. Methods section will include information about the participants, design of the study, materials used and the procedure of the study. Next section is ethical issues this focuses on what is right or wrong in a study and focuses on what could have been done to overcome these issues. Study outcomes, will be the discussion of  the results of both studies and if they managed to get the results they wanted. </a:t>
            </a:r>
          </a:p>
        </p:txBody>
      </p:sp>
      <p:sp>
        <p:nvSpPr>
          <p:cNvPr id="6" name="Text Placeholder 6">
            <a:extLst>
              <a:ext uri="{FF2B5EF4-FFF2-40B4-BE49-F238E27FC236}">
                <a16:creationId xmlns:a16="http://schemas.microsoft.com/office/drawing/2014/main" id="{BE32CBA1-1936-4539-8CDF-D86D05A5F005}"/>
              </a:ext>
            </a:extLst>
          </p:cNvPr>
          <p:cNvSpPr txBox="1">
            <a:spLocks noGrp="1"/>
          </p:cNvSpPr>
          <p:nvPr>
            <p:ph type="body" idx="4294967295"/>
          </p:nvPr>
        </p:nvSpPr>
        <p:spPr>
          <a:xfrm>
            <a:off x="850580" y="15928033"/>
            <a:ext cx="12801600" cy="1219196"/>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rPr>
              <a:t>Introduction </a:t>
            </a:r>
          </a:p>
        </p:txBody>
      </p:sp>
      <p:sp>
        <p:nvSpPr>
          <p:cNvPr id="7" name="Content Placeholder 11">
            <a:extLst>
              <a:ext uri="{FF2B5EF4-FFF2-40B4-BE49-F238E27FC236}">
                <a16:creationId xmlns:a16="http://schemas.microsoft.com/office/drawing/2014/main" id="{48F63D9D-3474-4C39-83AB-CABCDD1815A0}"/>
              </a:ext>
            </a:extLst>
          </p:cNvPr>
          <p:cNvSpPr txBox="1">
            <a:spLocks noGrp="1"/>
          </p:cNvSpPr>
          <p:nvPr>
            <p:ph type="body" idx="4294967295"/>
          </p:nvPr>
        </p:nvSpPr>
        <p:spPr>
          <a:xfrm>
            <a:off x="438145" y="17468321"/>
            <a:ext cx="13626471" cy="11668531"/>
          </a:xfrm>
          <a:solidFill>
            <a:srgbClr val="E7E6E6"/>
          </a:solidFill>
        </p:spPr>
        <p:txBody>
          <a:bodyPr tIns="182880"/>
          <a:lstStyle/>
          <a:p>
            <a:pPr marL="0" lvl="0" indent="0">
              <a:buNone/>
            </a:pPr>
            <a:r>
              <a:rPr lang="en-US" sz="3200" dirty="0">
                <a:latin typeface="Times New Roman" pitchFamily="18"/>
                <a:cs typeface="Times New Roman" pitchFamily="18"/>
              </a:rPr>
              <a:t>My chosen discipline is health psychology. I decided to research on smoking,  and its effects, habits and the amount of people that do/don’t smoke. This study will rule out how badly smoking can affect the body physically and mentally. Health psychology aims to improve health and prevent illness, they research on health and illness and the effects and causes of health and illness this gives them more information and knowledge. Health psychology will use quantitative and qualitative methods of researching which will include experiments, surveys, participants or non participant observations, questionnaires and experiments. My first study is called “accuracy of information on smoking habits provided on self-administered research questionnaires” authors are </a:t>
            </a:r>
            <a:r>
              <a:rPr lang="en-GB" sz="3200" dirty="0">
                <a:latin typeface="Times New Roman" pitchFamily="18"/>
                <a:cs typeface="Times New Roman" pitchFamily="18"/>
              </a:rPr>
              <a:t>Diana B. </a:t>
            </a:r>
            <a:r>
              <a:rPr lang="en-GB" sz="3200" dirty="0" err="1">
                <a:latin typeface="Times New Roman" pitchFamily="18"/>
                <a:cs typeface="Times New Roman" pitchFamily="18"/>
              </a:rPr>
              <a:t>Petitti</a:t>
            </a:r>
            <a:r>
              <a:rPr lang="en-GB" sz="3200" dirty="0">
                <a:latin typeface="Times New Roman" pitchFamily="18"/>
                <a:cs typeface="Times New Roman" pitchFamily="18"/>
              </a:rPr>
              <a:t>, MD, Gary D. Friedman, MD, and William Kahn, this study aims to find out how many individuals smoke and their habits as well and how smoking has affected their health. My second study is called “the effects of smoking on obesity: evidence from a randomized trial” authors are Charles </a:t>
            </a:r>
            <a:r>
              <a:rPr lang="en-GB" sz="3200" dirty="0" err="1">
                <a:latin typeface="Times New Roman" pitchFamily="18"/>
                <a:cs typeface="Times New Roman" pitchFamily="18"/>
              </a:rPr>
              <a:t>Courtemanche</a:t>
            </a:r>
            <a:r>
              <a:rPr lang="en-GB" sz="3200" dirty="0">
                <a:latin typeface="Times New Roman" pitchFamily="18"/>
                <a:cs typeface="Times New Roman" pitchFamily="18"/>
              </a:rPr>
              <a:t>, Rusty </a:t>
            </a:r>
            <a:r>
              <a:rPr lang="en-GB" sz="3200" dirty="0" err="1">
                <a:latin typeface="Times New Roman" pitchFamily="18"/>
                <a:cs typeface="Times New Roman" pitchFamily="18"/>
              </a:rPr>
              <a:t>tchernis</a:t>
            </a:r>
            <a:r>
              <a:rPr lang="en-GB" sz="3200" dirty="0">
                <a:latin typeface="Times New Roman" pitchFamily="18"/>
                <a:cs typeface="Times New Roman" pitchFamily="18"/>
              </a:rPr>
              <a:t>, Benjamin </a:t>
            </a:r>
            <a:r>
              <a:rPr lang="en-GB" sz="3200" dirty="0" err="1">
                <a:latin typeface="Times New Roman" pitchFamily="18"/>
                <a:cs typeface="Times New Roman" pitchFamily="18"/>
              </a:rPr>
              <a:t>ukert</a:t>
            </a:r>
            <a:r>
              <a:rPr lang="en-GB" sz="3200" dirty="0">
                <a:latin typeface="Times New Roman" pitchFamily="18"/>
                <a:cs typeface="Times New Roman" pitchFamily="18"/>
              </a:rPr>
              <a:t>. The second study puts a focus on the effects of smoking on weight and if quitting smoking has any effects on the body and if individuals are more likely to loose weight or gain weight, it also focuses on health problems smoking can give (C. </a:t>
            </a:r>
            <a:r>
              <a:rPr lang="en-GB" sz="3200" dirty="0" err="1">
                <a:latin typeface="Times New Roman" pitchFamily="18"/>
                <a:cs typeface="Times New Roman" pitchFamily="18"/>
              </a:rPr>
              <a:t>courtemanche</a:t>
            </a:r>
            <a:r>
              <a:rPr lang="en-GB" sz="3200" dirty="0">
                <a:latin typeface="Times New Roman" pitchFamily="18"/>
                <a:cs typeface="Times New Roman" pitchFamily="18"/>
              </a:rPr>
              <a:t>, </a:t>
            </a:r>
            <a:r>
              <a:rPr lang="en-GB" sz="3200" dirty="0" err="1">
                <a:latin typeface="Times New Roman" pitchFamily="18"/>
                <a:cs typeface="Times New Roman" pitchFamily="18"/>
              </a:rPr>
              <a:t>R.tchernis</a:t>
            </a:r>
            <a:r>
              <a:rPr lang="en-GB" sz="3200" dirty="0">
                <a:latin typeface="Times New Roman" pitchFamily="18"/>
                <a:cs typeface="Times New Roman" pitchFamily="18"/>
              </a:rPr>
              <a:t>, B. </a:t>
            </a:r>
            <a:r>
              <a:rPr lang="en-GB" sz="3200" dirty="0" err="1">
                <a:latin typeface="Times New Roman" pitchFamily="18"/>
                <a:cs typeface="Times New Roman" pitchFamily="18"/>
              </a:rPr>
              <a:t>ukert</a:t>
            </a:r>
            <a:r>
              <a:rPr lang="en-GB" sz="3200" dirty="0">
                <a:latin typeface="Times New Roman" pitchFamily="18"/>
                <a:cs typeface="Times New Roman" pitchFamily="18"/>
              </a:rPr>
              <a:t>,- 2017). </a:t>
            </a:r>
            <a:endParaRPr lang="en-US" sz="3200" dirty="0">
              <a:latin typeface="Times New Roman" pitchFamily="18"/>
              <a:cs typeface="Times New Roman" pitchFamily="18"/>
            </a:endParaRPr>
          </a:p>
        </p:txBody>
      </p:sp>
      <p:sp>
        <p:nvSpPr>
          <p:cNvPr id="8" name="Text Placeholder 8">
            <a:extLst>
              <a:ext uri="{FF2B5EF4-FFF2-40B4-BE49-F238E27FC236}">
                <a16:creationId xmlns:a16="http://schemas.microsoft.com/office/drawing/2014/main" id="{8713074D-AC04-4BA1-89D4-4EE5371C6A42}"/>
              </a:ext>
            </a:extLst>
          </p:cNvPr>
          <p:cNvSpPr txBox="1">
            <a:spLocks noGrp="1"/>
          </p:cNvSpPr>
          <p:nvPr>
            <p:ph type="body" idx="4294967295"/>
          </p:nvPr>
        </p:nvSpPr>
        <p:spPr>
          <a:xfrm>
            <a:off x="15777529" y="5388660"/>
            <a:ext cx="12801600" cy="1219196"/>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rPr>
              <a:t>Methods </a:t>
            </a:r>
          </a:p>
        </p:txBody>
      </p:sp>
      <p:sp>
        <p:nvSpPr>
          <p:cNvPr id="9" name="Text Placeholder 17">
            <a:extLst>
              <a:ext uri="{FF2B5EF4-FFF2-40B4-BE49-F238E27FC236}">
                <a16:creationId xmlns:a16="http://schemas.microsoft.com/office/drawing/2014/main" id="{74586B00-15BC-4973-80CB-564AB6D776BC}"/>
              </a:ext>
            </a:extLst>
          </p:cNvPr>
          <p:cNvSpPr txBox="1">
            <a:spLocks noGrp="1"/>
          </p:cNvSpPr>
          <p:nvPr>
            <p:ph type="body" idx="4294967295"/>
          </p:nvPr>
        </p:nvSpPr>
        <p:spPr>
          <a:xfrm>
            <a:off x="14974295" y="20091250"/>
            <a:ext cx="12955859" cy="1219196"/>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rPr>
              <a:t>Ethics </a:t>
            </a:r>
          </a:p>
        </p:txBody>
      </p:sp>
      <p:sp>
        <p:nvSpPr>
          <p:cNvPr id="10" name="Content Placeholder 5">
            <a:extLst>
              <a:ext uri="{FF2B5EF4-FFF2-40B4-BE49-F238E27FC236}">
                <a16:creationId xmlns:a16="http://schemas.microsoft.com/office/drawing/2014/main" id="{D43B367A-2B2D-4AEB-9C99-8C5A29EB7D02}"/>
              </a:ext>
            </a:extLst>
          </p:cNvPr>
          <p:cNvSpPr txBox="1">
            <a:spLocks noGrp="1"/>
          </p:cNvSpPr>
          <p:nvPr>
            <p:ph type="body" idx="4294967295"/>
          </p:nvPr>
        </p:nvSpPr>
        <p:spPr>
          <a:xfrm>
            <a:off x="14974296" y="21823407"/>
            <a:ext cx="12955859" cy="10409129"/>
          </a:xfrm>
          <a:solidFill>
            <a:srgbClr val="E7E6E6"/>
          </a:solidFill>
        </p:spPr>
        <p:txBody>
          <a:bodyPr tIns="182880"/>
          <a:lstStyle/>
          <a:p>
            <a:pPr marL="640080" lvl="1" indent="0">
              <a:buNone/>
            </a:pPr>
            <a:r>
              <a:rPr lang="en-US" sz="3200" dirty="0">
                <a:latin typeface="Times New Roman" pitchFamily="18"/>
                <a:cs typeface="Times New Roman" pitchFamily="18"/>
              </a:rPr>
              <a:t>The ethical issues found in study one is because it is a questionnaire sample it requires a large amount of participants for it to be classified and reliable. also participants in questionnaires like to misrepresent themselves, therefore in questionnaires researchers have to be careful of people lying, though they do indicate in this study that most participants had answered truthfully. Other ethical issues found in this study is lack of detail for data. And also the participants were not informed that tests were going to be carried out on them therefore there was lack of detail about the study to the participants, they did not deal with their ethical issues they had in the study.</a:t>
            </a:r>
          </a:p>
          <a:p>
            <a:pPr marL="640080" lvl="1" indent="0">
              <a:buNone/>
            </a:pPr>
            <a:r>
              <a:rPr lang="en-US" sz="3200" dirty="0">
                <a:latin typeface="Times New Roman" pitchFamily="18"/>
                <a:cs typeface="Times New Roman" pitchFamily="18"/>
              </a:rPr>
              <a:t>In study 2 the main ethical issues were that the participants had to be sure and determined to quit smoking to take part in the study also they had to live near locations to follow up visits for the research. Another ethical issue I found in this study was that they only had white and middle aged participants at the age of 35 – 59 as noted in the methods section, how they overcome this ethical issue was research the external validity of the study how they did this was through having additional analyses with the national health interview survey, they looked more into non whites and slightly older people, they found that </a:t>
            </a:r>
          </a:p>
        </p:txBody>
      </p:sp>
      <p:sp>
        <p:nvSpPr>
          <p:cNvPr id="11" name="Text Placeholder 70">
            <a:extLst>
              <a:ext uri="{FF2B5EF4-FFF2-40B4-BE49-F238E27FC236}">
                <a16:creationId xmlns:a16="http://schemas.microsoft.com/office/drawing/2014/main" id="{6CAD73B6-2E5E-49F3-88EE-B339167097D8}"/>
              </a:ext>
            </a:extLst>
          </p:cNvPr>
          <p:cNvSpPr txBox="1">
            <a:spLocks noGrp="1"/>
          </p:cNvSpPr>
          <p:nvPr>
            <p:ph type="body" idx="4294967295"/>
          </p:nvPr>
        </p:nvSpPr>
        <p:spPr>
          <a:xfrm>
            <a:off x="30489451" y="5388660"/>
            <a:ext cx="12801600" cy="1219196"/>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rPr>
              <a:t>Study outcomes </a:t>
            </a:r>
          </a:p>
        </p:txBody>
      </p:sp>
      <p:sp>
        <p:nvSpPr>
          <p:cNvPr id="12" name="Content Placeholder 14">
            <a:extLst>
              <a:ext uri="{FF2B5EF4-FFF2-40B4-BE49-F238E27FC236}">
                <a16:creationId xmlns:a16="http://schemas.microsoft.com/office/drawing/2014/main" id="{D2F3B7FB-9474-4AFC-9102-520D0071A5EE}"/>
              </a:ext>
            </a:extLst>
          </p:cNvPr>
          <p:cNvSpPr txBox="1">
            <a:spLocks noGrp="1"/>
          </p:cNvSpPr>
          <p:nvPr>
            <p:ph type="body" idx="4294967295"/>
          </p:nvPr>
        </p:nvSpPr>
        <p:spPr>
          <a:xfrm>
            <a:off x="30137100" y="6906433"/>
            <a:ext cx="13153951" cy="16182168"/>
          </a:xfrm>
          <a:solidFill>
            <a:srgbClr val="E7E6E6"/>
          </a:solidFill>
        </p:spPr>
        <p:txBody>
          <a:bodyPr tIns="182880">
            <a:normAutofit lnSpcReduction="10000"/>
          </a:bodyPr>
          <a:lstStyle/>
          <a:p>
            <a:pPr lvl="0"/>
            <a:r>
              <a:rPr lang="en-US" sz="3200" dirty="0">
                <a:latin typeface="Times New Roman" pitchFamily="18"/>
                <a:cs typeface="Times New Roman" pitchFamily="18"/>
              </a:rPr>
              <a:t>Study one came with the conclusion that many of the participants smoked cause of psychological factors such as mental health. This study also showed that the expired carbon monoxide and serum thiocyanate is high in current smokers and who smoke more than 10 cigarettes a week, highest is 275 In serum thiocyanate and 40 in carbon monoxide, the table also shows that expired serum thiocyanate is high in individuals who smoke through a cigar and pipe and who only occasionally smokes, highest result of serum thiocyanate is 175. therefore we can tell that the carbon monoxide and serum are more likely to stay in the body for those who smoke regularly only. Tables also showed the results of depth and frequency of non smokers (cigar, pipe) and smokers inhaled the smoke, the results showed that depth and  frequency was higher in non smokers than smokers of tobacco and cigarettes, possibly because they think that their way of smoking is not dangerous and as effective to their health.</a:t>
            </a:r>
          </a:p>
          <a:p>
            <a:pPr lvl="0"/>
            <a:r>
              <a:rPr lang="en-US" sz="3200" dirty="0">
                <a:latin typeface="Times New Roman" pitchFamily="18"/>
                <a:cs typeface="Times New Roman" pitchFamily="18"/>
              </a:rPr>
              <a:t>In study 2 they found that there was a decrease of smokers in the controlled group than in the treatment group as well as finding this study 2 also found that there is a weight gain on those who have quit smoking especially on individuals with no college degree, younger generation and for individuals with low BMI. The results from this study can be helpful for medical professionals and patients as they found from the study that there is health benefits from quitting smoking such improvements on metabolism and lung functioning and breathing becomes better though it can be off putting for patients to the fact that weight gain happens after quitting smoking the health benefits are good because they can have an exercising regime.  </a:t>
            </a:r>
          </a:p>
          <a:p>
            <a:pPr lvl="0"/>
            <a:r>
              <a:rPr lang="en-US" sz="3200" dirty="0">
                <a:latin typeface="Times New Roman" pitchFamily="18"/>
                <a:cs typeface="Times New Roman" pitchFamily="18"/>
              </a:rPr>
              <a:t>There is no reliability for both studies because if the studies were to be conducted again and again there will be different results especially with using questionnaires. Both studies have validity, study 2 has a big sample it makes the study generalizable though the study could have used younger individuals that 35, study one is not generalizable because it hasn’t got as much of a bigger sample than study 2. Study 1 could ask older ages to make it more generalizable and to get more results of how many older individual's smoke. Study 2 has more organization than study 1 because the study had a procedure to collect and analyze data than study one, though questionnaires are known to be a simple and quick way to collect data.</a:t>
            </a:r>
          </a:p>
        </p:txBody>
      </p:sp>
      <p:sp>
        <p:nvSpPr>
          <p:cNvPr id="13" name="Text Placeholder 20">
            <a:extLst>
              <a:ext uri="{FF2B5EF4-FFF2-40B4-BE49-F238E27FC236}">
                <a16:creationId xmlns:a16="http://schemas.microsoft.com/office/drawing/2014/main" id="{DD7F5D44-7580-4F39-BD27-A2528B0A8ECD}"/>
              </a:ext>
            </a:extLst>
          </p:cNvPr>
          <p:cNvSpPr txBox="1">
            <a:spLocks noGrp="1"/>
          </p:cNvSpPr>
          <p:nvPr>
            <p:ph type="body" idx="4294967295"/>
          </p:nvPr>
        </p:nvSpPr>
        <p:spPr>
          <a:xfrm>
            <a:off x="28579129" y="23398313"/>
            <a:ext cx="14711922" cy="1219196"/>
          </a:xfrm>
          <a:gradFill>
            <a:gsLst>
              <a:gs pos="0">
                <a:srgbClr val="595959"/>
              </a:gs>
              <a:gs pos="100000">
                <a:srgbClr val="595959"/>
              </a:gs>
            </a:gsLst>
            <a:lin ang="5400000"/>
          </a:gradFill>
        </p:spPr>
        <p:txBody>
          <a:bodyPr lIns="365760" anchor="ctr" anchorCtr="1">
            <a:noAutofit/>
          </a:bodyPr>
          <a:lstStyle/>
          <a:p>
            <a:pPr marL="0" lvl="0" indent="0" algn="ctr">
              <a:spcBef>
                <a:spcPts val="0"/>
              </a:spcBef>
              <a:buNone/>
            </a:pPr>
            <a:r>
              <a:rPr lang="en-US" sz="5400">
                <a:solidFill>
                  <a:srgbClr val="FFFFFF"/>
                </a:solidFill>
              </a:rPr>
              <a:t>Reference </a:t>
            </a:r>
          </a:p>
        </p:txBody>
      </p:sp>
      <p:sp>
        <p:nvSpPr>
          <p:cNvPr id="14" name="Content Placeholder 21">
            <a:extLst>
              <a:ext uri="{FF2B5EF4-FFF2-40B4-BE49-F238E27FC236}">
                <a16:creationId xmlns:a16="http://schemas.microsoft.com/office/drawing/2014/main" id="{D18EF034-B904-474A-B985-233FFE41EC07}"/>
              </a:ext>
            </a:extLst>
          </p:cNvPr>
          <p:cNvSpPr txBox="1">
            <a:spLocks noGrp="1"/>
          </p:cNvSpPr>
          <p:nvPr>
            <p:ph type="body" idx="4294967295"/>
          </p:nvPr>
        </p:nvSpPr>
        <p:spPr>
          <a:xfrm>
            <a:off x="28579129" y="25090551"/>
            <a:ext cx="14783799" cy="7141985"/>
          </a:xfrm>
          <a:solidFill>
            <a:srgbClr val="E7E6E6"/>
          </a:solidFill>
        </p:spPr>
        <p:txBody>
          <a:bodyPr tIns="182880"/>
          <a:lstStyle/>
          <a:p>
            <a:pPr lvl="0"/>
            <a:r>
              <a:rPr lang="en-US" sz="3200" dirty="0">
                <a:latin typeface="Times New Roman" pitchFamily="18"/>
                <a:cs typeface="Times New Roman" pitchFamily="18"/>
              </a:rPr>
              <a:t>Graham C. Davey (2011). </a:t>
            </a:r>
            <a:r>
              <a:rPr lang="en-US" sz="3200" i="1" dirty="0">
                <a:latin typeface="Times New Roman" pitchFamily="18"/>
                <a:cs typeface="Times New Roman" pitchFamily="18"/>
              </a:rPr>
              <a:t>I</a:t>
            </a:r>
            <a:r>
              <a:rPr lang="en-US" i="1" dirty="0">
                <a:latin typeface="Times New Roman" pitchFamily="18"/>
                <a:cs typeface="Times New Roman" pitchFamily="18"/>
              </a:rPr>
              <a:t>ntroduction to Applied psychology, 1</a:t>
            </a:r>
            <a:r>
              <a:rPr lang="en-US" i="1" baseline="30000" dirty="0">
                <a:latin typeface="Times New Roman" pitchFamily="18"/>
                <a:cs typeface="Times New Roman" pitchFamily="18"/>
              </a:rPr>
              <a:t>st</a:t>
            </a:r>
            <a:r>
              <a:rPr lang="en-US" i="1" dirty="0">
                <a:latin typeface="Times New Roman" pitchFamily="18"/>
                <a:cs typeface="Times New Roman" pitchFamily="18"/>
              </a:rPr>
              <a:t> edition. </a:t>
            </a:r>
            <a:r>
              <a:rPr lang="en-US" dirty="0">
                <a:latin typeface="Times New Roman" pitchFamily="18"/>
                <a:cs typeface="Times New Roman" pitchFamily="18"/>
              </a:rPr>
              <a:t>Oxford: Wiley black-well.</a:t>
            </a:r>
          </a:p>
          <a:p>
            <a:pPr lvl="0"/>
            <a:r>
              <a:rPr lang="en-US" sz="3200" dirty="0"/>
              <a:t>Cherry,. K (2017) </a:t>
            </a:r>
            <a:r>
              <a:rPr lang="en-US" sz="3500" i="1" dirty="0">
                <a:latin typeface="Times New Roman" pitchFamily="18"/>
                <a:cs typeface="Times New Roman" pitchFamily="18"/>
              </a:rPr>
              <a:t>What is a health psychologist?. </a:t>
            </a:r>
            <a:r>
              <a:rPr lang="en-US" sz="3200" i="1" dirty="0"/>
              <a:t>Website blog, received from </a:t>
            </a:r>
            <a:r>
              <a:rPr lang="en-US" sz="3200" i="1" dirty="0">
                <a:hlinkClick r:id="rId3"/>
              </a:rPr>
              <a:t>https://www.verywellmind.com/what-is-a-health-psychologist-2795652</a:t>
            </a:r>
            <a:r>
              <a:rPr lang="en-US" sz="3200" i="1" dirty="0"/>
              <a:t> </a:t>
            </a:r>
          </a:p>
          <a:p>
            <a:pPr lvl="0"/>
            <a:r>
              <a:rPr lang="en-US" sz="3200" i="1" dirty="0"/>
              <a:t>C. </a:t>
            </a:r>
            <a:r>
              <a:rPr lang="en-US" sz="3200" i="1" dirty="0" err="1"/>
              <a:t>courtemanche</a:t>
            </a:r>
            <a:r>
              <a:rPr lang="en-US" sz="3200" i="1" dirty="0"/>
              <a:t>, R. </a:t>
            </a:r>
            <a:r>
              <a:rPr lang="en-US" sz="3200" i="1" dirty="0" err="1"/>
              <a:t>tchernis</a:t>
            </a:r>
            <a:r>
              <a:rPr lang="en-US" sz="3200" i="1" dirty="0"/>
              <a:t>, </a:t>
            </a:r>
            <a:r>
              <a:rPr lang="en-US" sz="3200" i="1" dirty="0" err="1"/>
              <a:t>B.ukert</a:t>
            </a:r>
            <a:r>
              <a:rPr lang="en-US" sz="3200" i="1" dirty="0"/>
              <a:t> (2017). </a:t>
            </a:r>
            <a:r>
              <a:rPr lang="en-US" sz="3200" i="1" dirty="0">
                <a:latin typeface="Times New Roman" pitchFamily="18"/>
                <a:cs typeface="Times New Roman" pitchFamily="18"/>
              </a:rPr>
              <a:t>Journal of health economics: The effect of smoking on obesity: evidence from a randomized trial</a:t>
            </a:r>
            <a:r>
              <a:rPr lang="en-US" sz="3200" i="1" dirty="0"/>
              <a:t>. University of Pennsylvania, united states of America. Received from </a:t>
            </a:r>
            <a:r>
              <a:rPr lang="en-US" sz="3200" i="1" dirty="0">
                <a:hlinkClick r:id="rId4"/>
              </a:rPr>
              <a:t>www.Elsevier.com/locate/econbase</a:t>
            </a:r>
            <a:endParaRPr lang="en-US" sz="3200" i="1" dirty="0"/>
          </a:p>
          <a:p>
            <a:pPr lvl="0"/>
            <a:r>
              <a:rPr lang="en-US" sz="3200" i="1" dirty="0"/>
              <a:t>D.B,. </a:t>
            </a:r>
            <a:r>
              <a:rPr lang="en-US" sz="3200" i="1" dirty="0" err="1"/>
              <a:t>Petitti</a:t>
            </a:r>
            <a:r>
              <a:rPr lang="en-US" sz="3200" i="1" dirty="0"/>
              <a:t>, MD, G.D. </a:t>
            </a:r>
            <a:r>
              <a:rPr lang="en-US" sz="3200" i="1" dirty="0" err="1"/>
              <a:t>friedman</a:t>
            </a:r>
            <a:r>
              <a:rPr lang="en-US" sz="3200" i="1" dirty="0"/>
              <a:t>, W. </a:t>
            </a:r>
            <a:r>
              <a:rPr lang="en-US" sz="3200" i="1" dirty="0" err="1"/>
              <a:t>kahn</a:t>
            </a:r>
            <a:r>
              <a:rPr lang="en-US" sz="3200" i="1" dirty="0"/>
              <a:t> (1981). Public health brief: Accuracy of information on smoking habits, provided on self-administered research questionnaire. Received from </a:t>
            </a:r>
            <a:r>
              <a:rPr lang="en-US" sz="3200" i="1" dirty="0">
                <a:hlinkClick r:id="rId5"/>
              </a:rPr>
              <a:t>http://ajph.aphapublications.org/doi/pdf/10.2105/AJPH.71.3.308</a:t>
            </a:r>
            <a:r>
              <a:rPr lang="en-US" sz="3200" i="1" dirty="0"/>
              <a:t> </a:t>
            </a:r>
          </a:p>
          <a:p>
            <a:pPr lvl="0"/>
            <a:endParaRPr lang="en-US" sz="3200" dirty="0"/>
          </a:p>
        </p:txBody>
      </p:sp>
      <p:pic>
        <p:nvPicPr>
          <p:cNvPr id="15" name="Picture Placeholder 104" descr="Closeup of glass beakers" title="Sample Picture">
            <a:extLst>
              <a:ext uri="{FF2B5EF4-FFF2-40B4-BE49-F238E27FC236}">
                <a16:creationId xmlns:a16="http://schemas.microsoft.com/office/drawing/2014/main" id="{73E89E33-8FC1-409B-8D02-BC92578FD8F4}"/>
              </a:ext>
            </a:extLst>
          </p:cNvPr>
          <p:cNvPicPr>
            <a:picLocks noGrp="1" noChangeAspect="1"/>
          </p:cNvPicPr>
          <p:nvPr>
            <p:ph type="pic" idx="4294967295"/>
          </p:nvPr>
        </p:nvPicPr>
        <p:blipFill>
          <a:blip r:embed="rId6"/>
          <a:srcRect/>
          <a:stretch>
            <a:fillRect/>
          </a:stretch>
        </p:blipFill>
        <p:spPr>
          <a:xfrm>
            <a:off x="32270703" y="0"/>
            <a:ext cx="11620496" cy="3842445"/>
          </a:xfrm>
        </p:spPr>
      </p:pic>
      <p:sp>
        <p:nvSpPr>
          <p:cNvPr id="16" name="Content Placeholder 26">
            <a:extLst>
              <a:ext uri="{FF2B5EF4-FFF2-40B4-BE49-F238E27FC236}">
                <a16:creationId xmlns:a16="http://schemas.microsoft.com/office/drawing/2014/main" id="{F5B09D38-48E9-46EB-B51C-34AFD2CC15D1}"/>
              </a:ext>
            </a:extLst>
          </p:cNvPr>
          <p:cNvSpPr txBox="1">
            <a:spLocks noGrp="1"/>
          </p:cNvSpPr>
          <p:nvPr>
            <p:ph type="body" idx="4294967295"/>
          </p:nvPr>
        </p:nvSpPr>
        <p:spPr>
          <a:xfrm>
            <a:off x="15021840" y="6906432"/>
            <a:ext cx="14783799" cy="12564952"/>
          </a:xfrm>
          <a:solidFill>
            <a:srgbClr val="E7E6E6"/>
          </a:solidFill>
        </p:spPr>
        <p:txBody>
          <a:bodyPr tIns="182880"/>
          <a:lstStyle/>
          <a:p>
            <a:pPr lvl="0"/>
            <a:r>
              <a:rPr lang="en-GB" sz="2900" dirty="0">
                <a:latin typeface="Times New Roman" pitchFamily="18"/>
                <a:cs typeface="Times New Roman" pitchFamily="18"/>
              </a:rPr>
              <a:t>Methods used in study 1 is a questionnaire, the participants were given two research questionnaires, the questionnaires required them to include information on their health and then on the smoking habits. Participants taking part in this study were at the age range of 18 to 21, about 267 individuals took part. 176 females and 91 males took part in this study, the study also included participants  who smoked cigars and pipe smokers, after the participants answered the questionnaires they had tests done as well such as their carbon monoxide and serum thiocyanate were measured. The participants in this study had routine check ups in their closest medical centre for collection of data.</a:t>
            </a:r>
          </a:p>
          <a:p>
            <a:pPr lvl="0"/>
            <a:r>
              <a:rPr lang="en-GB" sz="2900" dirty="0">
                <a:latin typeface="Times New Roman" pitchFamily="18"/>
                <a:cs typeface="Times New Roman" pitchFamily="18"/>
              </a:rPr>
              <a:t>Study 2 is a longitudinal study which was conducted over 8 years, about 5, 887 participants took part in this study between the ages of 35 and 59 by the end of the period of the study only 5,297 participants were left, participants were picked out from 10 hospitals across America each hospital had 600 participants and they sent 400 to treatment then 200 to control. Also Participants had to go back every year to have a follow up, about 5 times, the participants were put into two treatment groups and then one control group. The participants had to have no lung problems, have no history of some medication, have no severe illness and they had to consume 25 drinks per week. The procedure of Treatments of the research lasted for 4 months, there was a difference in the two treatment, one group had a inhaled bronchodilator and the other group received a inhaled placebo. The participants were given free nicotine gum, intensive quit week course and they had a personal supporter they had to be in contact with. For the participants who successfully quit smoking in the treatment groups had a two week weight management counselling sessions every year and they would have follow up check ups where their weight and height would be noted. As I noted in the beginning the participants had been assigned to three groups the control group had nothing like the treatment groups, everything the control group did had to be noted down and use their own  sources for medical care</a:t>
            </a:r>
            <a:r>
              <a:rPr lang="en-GB" sz="3100" dirty="0">
                <a:latin typeface="Times New Roman" pitchFamily="18"/>
                <a:cs typeface="Times New Roman" pitchFamily="18"/>
              </a:rPr>
              <a:t>. </a:t>
            </a:r>
          </a:p>
          <a:p>
            <a:pPr lvl="0">
              <a:lnSpc>
                <a:spcPct val="80000"/>
              </a:lnSpc>
            </a:pPr>
            <a:endParaRPr lang="en-GB" sz="2200" dirty="0"/>
          </a:p>
        </p:txBody>
      </p:sp>
      <p:pic>
        <p:nvPicPr>
          <p:cNvPr id="17" name="Picture 17">
            <a:extLst>
              <a:ext uri="{FF2B5EF4-FFF2-40B4-BE49-F238E27FC236}">
                <a16:creationId xmlns:a16="http://schemas.microsoft.com/office/drawing/2014/main" id="{5FA70C9A-3617-49C5-AD48-A57DDC3BDAF3}"/>
              </a:ext>
            </a:extLst>
          </p:cNvPr>
          <p:cNvPicPr>
            <a:picLocks noChangeAspect="1"/>
          </p:cNvPicPr>
          <p:nvPr/>
        </p:nvPicPr>
        <p:blipFill>
          <a:blip r:embed="rId7"/>
          <a:stretch>
            <a:fillRect/>
          </a:stretch>
        </p:blipFill>
        <p:spPr>
          <a:xfrm>
            <a:off x="360950" y="27221495"/>
            <a:ext cx="7182849" cy="5393442"/>
          </a:xfrm>
          <a:prstGeom prst="rect">
            <a:avLst/>
          </a:prstGeom>
          <a:noFill/>
          <a:ln cap="flat">
            <a:noFill/>
          </a:ln>
        </p:spPr>
      </p:pic>
    </p:spTree>
  </p:cSld>
  <p:clrMapOvr>
    <a:masterClrMapping/>
  </p:clrMapOvr>
</p:sld>
</file>

<file path=ppt/theme/theme1.xml><?xml version="1.0" encoding="utf-8"?>
<a:theme xmlns:a="http://schemas.openxmlformats.org/drawingml/2006/main" name="Science Poster">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Science%20project%20poster</Template>
  <TotalTime>7782</TotalTime>
  <Words>1646</Words>
  <Application>Microsoft Office PowerPoint</Application>
  <PresentationFormat>Widescreen</PresentationFormat>
  <Paragraphs>22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Science Poster</vt:lpstr>
      <vt:lpstr>Role of research in Applied psychology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Role of research in applied psychology</dc:title>
  <dc:creator/>
  <cp:lastModifiedBy>Sian Jones</cp:lastModifiedBy>
  <cp:revision>43</cp:revision>
  <dcterms:created xsi:type="dcterms:W3CDTF">2018-02-26T06:12:38Z</dcterms:created>
  <dcterms:modified xsi:type="dcterms:W3CDTF">2018-03-12T07:21:26Z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