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40" r:id="rId4"/>
  </p:sldMasterIdLst>
  <p:notesMasterIdLst>
    <p:notesMasterId r:id="rId17"/>
  </p:notesMasterIdLst>
  <p:handoutMasterIdLst>
    <p:handoutMasterId r:id="rId18"/>
  </p:handoutMasterIdLst>
  <p:sldIdLst>
    <p:sldId id="265" r:id="rId5"/>
    <p:sldId id="307" r:id="rId6"/>
    <p:sldId id="308" r:id="rId7"/>
    <p:sldId id="316" r:id="rId8"/>
    <p:sldId id="317" r:id="rId9"/>
    <p:sldId id="318" r:id="rId10"/>
    <p:sldId id="319" r:id="rId11"/>
    <p:sldId id="320" r:id="rId12"/>
    <p:sldId id="321" r:id="rId13"/>
    <p:sldId id="322" r:id="rId14"/>
    <p:sldId id="325" r:id="rId15"/>
    <p:sldId id="29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2982" autoAdjust="0"/>
  </p:normalViewPr>
  <p:slideViewPr>
    <p:cSldViewPr snapToGrid="0">
      <p:cViewPr varScale="1">
        <p:scale>
          <a:sx n="46" d="100"/>
          <a:sy n="46" d="100"/>
        </p:scale>
        <p:origin x="1404" y="36"/>
      </p:cViewPr>
      <p:guideLst/>
    </p:cSldViewPr>
  </p:slideViewPr>
  <p:outlineViewPr>
    <p:cViewPr>
      <p:scale>
        <a:sx n="33" d="100"/>
        <a:sy n="33" d="100"/>
      </p:scale>
      <p:origin x="0" y="-432"/>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673072-54E6-4B7D-867B-EE681DF86D9C}" type="doc">
      <dgm:prSet loTypeId="urn:microsoft.com/office/officeart/2005/8/layout/hProcess11" loCatId="process" qsTypeId="urn:microsoft.com/office/officeart/2005/8/quickstyle/simple1" qsCatId="simple" csTypeId="urn:microsoft.com/office/officeart/2005/8/colors/colorful5" csCatId="colorful" phldr="1"/>
      <dgm:spPr/>
    </dgm:pt>
    <dgm:pt modelId="{24EB3B2C-4205-4CD1-8397-1D416B507AF6}">
      <dgm:prSet phldrT="[Text]" custT="1"/>
      <dgm:spPr/>
      <dgm:t>
        <a:bodyPr/>
        <a:lstStyle/>
        <a:p>
          <a:r>
            <a:rPr lang="en-US" sz="1800" b="1" dirty="0"/>
            <a:t>Integration of digital technologies into healthcare systems</a:t>
          </a:r>
          <a:endParaRPr lang="en-IN" sz="1800" b="1" dirty="0"/>
        </a:p>
      </dgm:t>
    </dgm:pt>
    <dgm:pt modelId="{B05A7A4A-CF27-4C3B-8079-87E37E7433CD}" type="parTrans" cxnId="{BF9630ED-0638-45B6-A436-8DAAF614E0D1}">
      <dgm:prSet/>
      <dgm:spPr/>
      <dgm:t>
        <a:bodyPr/>
        <a:lstStyle/>
        <a:p>
          <a:endParaRPr lang="en-IN"/>
        </a:p>
      </dgm:t>
    </dgm:pt>
    <dgm:pt modelId="{FBD83305-FB7C-4B71-8DA3-0E424857B676}" type="sibTrans" cxnId="{BF9630ED-0638-45B6-A436-8DAAF614E0D1}">
      <dgm:prSet/>
      <dgm:spPr/>
      <dgm:t>
        <a:bodyPr/>
        <a:lstStyle/>
        <a:p>
          <a:endParaRPr lang="en-IN"/>
        </a:p>
      </dgm:t>
    </dgm:pt>
    <dgm:pt modelId="{2FA220F8-5827-4D19-8B94-4CFA2B4BE657}">
      <dgm:prSet phldrT="[Text]" custT="1"/>
      <dgm:spPr/>
      <dgm:t>
        <a:bodyPr/>
        <a:lstStyle/>
        <a:p>
          <a:r>
            <a:rPr lang="en-IN" sz="1800" b="1" dirty="0"/>
            <a:t>Accelerated adoption during COVID-19</a:t>
          </a:r>
        </a:p>
      </dgm:t>
    </dgm:pt>
    <dgm:pt modelId="{3D0B3738-F592-4773-8C90-20DE39B05DBF}" type="parTrans" cxnId="{96F421B0-CDB6-4D6A-85AD-D64F9BB3B457}">
      <dgm:prSet/>
      <dgm:spPr/>
      <dgm:t>
        <a:bodyPr/>
        <a:lstStyle/>
        <a:p>
          <a:endParaRPr lang="en-IN"/>
        </a:p>
      </dgm:t>
    </dgm:pt>
    <dgm:pt modelId="{B3389534-0636-422A-8D27-B70E445DF6FE}" type="sibTrans" cxnId="{96F421B0-CDB6-4D6A-85AD-D64F9BB3B457}">
      <dgm:prSet/>
      <dgm:spPr/>
      <dgm:t>
        <a:bodyPr/>
        <a:lstStyle/>
        <a:p>
          <a:endParaRPr lang="en-IN"/>
        </a:p>
      </dgm:t>
    </dgm:pt>
    <dgm:pt modelId="{CBD8A03B-E73F-4CBC-8C7F-AB251F04ED2F}">
      <dgm:prSet custT="1"/>
      <dgm:spPr/>
      <dgm:t>
        <a:bodyPr/>
        <a:lstStyle/>
        <a:p>
          <a:r>
            <a:rPr lang="en-US" sz="1800" b="1" dirty="0"/>
            <a:t>Telehealth: remote delivery of healthcare services</a:t>
          </a:r>
          <a:endParaRPr lang="en-IN" sz="1800" b="1" dirty="0"/>
        </a:p>
      </dgm:t>
    </dgm:pt>
    <dgm:pt modelId="{6ADB4599-D6BB-4298-ACCF-12B51ACE2141}" type="parTrans" cxnId="{8EAAEEF3-753A-4EA4-99B2-8F0101661033}">
      <dgm:prSet/>
      <dgm:spPr/>
      <dgm:t>
        <a:bodyPr/>
        <a:lstStyle/>
        <a:p>
          <a:endParaRPr lang="en-IN"/>
        </a:p>
      </dgm:t>
    </dgm:pt>
    <dgm:pt modelId="{B2FBBF58-81BC-4ADA-A17D-5B8D1852BED0}" type="sibTrans" cxnId="{8EAAEEF3-753A-4EA4-99B2-8F0101661033}">
      <dgm:prSet/>
      <dgm:spPr/>
      <dgm:t>
        <a:bodyPr/>
        <a:lstStyle/>
        <a:p>
          <a:endParaRPr lang="en-IN"/>
        </a:p>
      </dgm:t>
    </dgm:pt>
    <dgm:pt modelId="{D915C20D-FBCB-4079-8CE6-FDEC2428776C}">
      <dgm:prSet custT="1"/>
      <dgm:spPr/>
      <dgm:t>
        <a:bodyPr/>
        <a:lstStyle/>
        <a:p>
          <a:r>
            <a:rPr lang="en-US" sz="1800" b="1" dirty="0"/>
            <a:t>Improves access, efficiency, and continuity of care</a:t>
          </a:r>
          <a:endParaRPr lang="en-IN" sz="1800" b="1" dirty="0"/>
        </a:p>
      </dgm:t>
    </dgm:pt>
    <dgm:pt modelId="{68CCD83F-E9DD-4093-9435-869FA711DF73}" type="parTrans" cxnId="{95CA8031-5433-4E03-A8AE-4974B81191A5}">
      <dgm:prSet/>
      <dgm:spPr/>
      <dgm:t>
        <a:bodyPr/>
        <a:lstStyle/>
        <a:p>
          <a:endParaRPr lang="en-IN"/>
        </a:p>
      </dgm:t>
    </dgm:pt>
    <dgm:pt modelId="{2DCE491A-7ADF-4F66-8EAD-3FCC3C655293}" type="sibTrans" cxnId="{95CA8031-5433-4E03-A8AE-4974B81191A5}">
      <dgm:prSet/>
      <dgm:spPr/>
      <dgm:t>
        <a:bodyPr/>
        <a:lstStyle/>
        <a:p>
          <a:endParaRPr lang="en-IN"/>
        </a:p>
      </dgm:t>
    </dgm:pt>
    <dgm:pt modelId="{6E564517-3220-4077-892E-C8DD655B3C90}" type="pres">
      <dgm:prSet presAssocID="{78673072-54E6-4B7D-867B-EE681DF86D9C}" presName="Name0" presStyleCnt="0">
        <dgm:presLayoutVars>
          <dgm:dir/>
          <dgm:resizeHandles val="exact"/>
        </dgm:presLayoutVars>
      </dgm:prSet>
      <dgm:spPr/>
    </dgm:pt>
    <dgm:pt modelId="{F4013439-AF86-4797-9332-470F14E3498A}" type="pres">
      <dgm:prSet presAssocID="{78673072-54E6-4B7D-867B-EE681DF86D9C}" presName="arrow" presStyleLbl="bgShp" presStyleIdx="0" presStyleCnt="1"/>
      <dgm:spPr/>
    </dgm:pt>
    <dgm:pt modelId="{70D07ED5-F02E-4499-8340-2110509E55F8}" type="pres">
      <dgm:prSet presAssocID="{78673072-54E6-4B7D-867B-EE681DF86D9C}" presName="points" presStyleCnt="0"/>
      <dgm:spPr/>
    </dgm:pt>
    <dgm:pt modelId="{C60EEF36-5B0F-4ABE-8CCD-467D6DEB003F}" type="pres">
      <dgm:prSet presAssocID="{24EB3B2C-4205-4CD1-8397-1D416B507AF6}" presName="compositeA" presStyleCnt="0"/>
      <dgm:spPr/>
    </dgm:pt>
    <dgm:pt modelId="{32FB69D4-70ED-4622-BF90-0F485D811D1D}" type="pres">
      <dgm:prSet presAssocID="{24EB3B2C-4205-4CD1-8397-1D416B507AF6}" presName="textA" presStyleLbl="revTx" presStyleIdx="0" presStyleCnt="4">
        <dgm:presLayoutVars>
          <dgm:bulletEnabled val="1"/>
        </dgm:presLayoutVars>
      </dgm:prSet>
      <dgm:spPr/>
    </dgm:pt>
    <dgm:pt modelId="{DBB48582-A931-4C2A-B9D1-F169A380B870}" type="pres">
      <dgm:prSet presAssocID="{24EB3B2C-4205-4CD1-8397-1D416B507AF6}" presName="circleA" presStyleLbl="node1" presStyleIdx="0" presStyleCnt="4"/>
      <dgm:spPr/>
    </dgm:pt>
    <dgm:pt modelId="{D3AD56A1-F33D-4476-8100-605B5B25F3CD}" type="pres">
      <dgm:prSet presAssocID="{24EB3B2C-4205-4CD1-8397-1D416B507AF6}" presName="spaceA" presStyleCnt="0"/>
      <dgm:spPr/>
    </dgm:pt>
    <dgm:pt modelId="{0FC98104-C3CC-4696-A236-C14C1C184EA4}" type="pres">
      <dgm:prSet presAssocID="{FBD83305-FB7C-4B71-8DA3-0E424857B676}" presName="space" presStyleCnt="0"/>
      <dgm:spPr/>
    </dgm:pt>
    <dgm:pt modelId="{0B7BBCB6-079F-415E-A83C-8C18B0493632}" type="pres">
      <dgm:prSet presAssocID="{CBD8A03B-E73F-4CBC-8C7F-AB251F04ED2F}" presName="compositeB" presStyleCnt="0"/>
      <dgm:spPr/>
    </dgm:pt>
    <dgm:pt modelId="{18411B1F-2583-4E96-BA9C-EB596CB2F867}" type="pres">
      <dgm:prSet presAssocID="{CBD8A03B-E73F-4CBC-8C7F-AB251F04ED2F}" presName="textB" presStyleLbl="revTx" presStyleIdx="1" presStyleCnt="4">
        <dgm:presLayoutVars>
          <dgm:bulletEnabled val="1"/>
        </dgm:presLayoutVars>
      </dgm:prSet>
      <dgm:spPr/>
    </dgm:pt>
    <dgm:pt modelId="{87374AAC-47C2-42E3-9894-B051037871E2}" type="pres">
      <dgm:prSet presAssocID="{CBD8A03B-E73F-4CBC-8C7F-AB251F04ED2F}" presName="circleB" presStyleLbl="node1" presStyleIdx="1" presStyleCnt="4"/>
      <dgm:spPr/>
    </dgm:pt>
    <dgm:pt modelId="{ED940151-6717-4917-92EA-57822A0E22BC}" type="pres">
      <dgm:prSet presAssocID="{CBD8A03B-E73F-4CBC-8C7F-AB251F04ED2F}" presName="spaceB" presStyleCnt="0"/>
      <dgm:spPr/>
    </dgm:pt>
    <dgm:pt modelId="{B7FD62B5-C877-4F8E-8DD1-F62BD384E90E}" type="pres">
      <dgm:prSet presAssocID="{B2FBBF58-81BC-4ADA-A17D-5B8D1852BED0}" presName="space" presStyleCnt="0"/>
      <dgm:spPr/>
    </dgm:pt>
    <dgm:pt modelId="{A5F91A89-1970-4095-A161-3CEC5F9F960A}" type="pres">
      <dgm:prSet presAssocID="{2FA220F8-5827-4D19-8B94-4CFA2B4BE657}" presName="compositeA" presStyleCnt="0"/>
      <dgm:spPr/>
    </dgm:pt>
    <dgm:pt modelId="{12BAE62B-5679-40FB-ABA8-18138D3CA3F8}" type="pres">
      <dgm:prSet presAssocID="{2FA220F8-5827-4D19-8B94-4CFA2B4BE657}" presName="textA" presStyleLbl="revTx" presStyleIdx="2" presStyleCnt="4">
        <dgm:presLayoutVars>
          <dgm:bulletEnabled val="1"/>
        </dgm:presLayoutVars>
      </dgm:prSet>
      <dgm:spPr/>
    </dgm:pt>
    <dgm:pt modelId="{7037C597-3760-435A-8774-C7A4624CCC65}" type="pres">
      <dgm:prSet presAssocID="{2FA220F8-5827-4D19-8B94-4CFA2B4BE657}" presName="circleA" presStyleLbl="node1" presStyleIdx="2" presStyleCnt="4"/>
      <dgm:spPr/>
    </dgm:pt>
    <dgm:pt modelId="{26F5C152-D2B1-45A3-8310-BA8AA6924F03}" type="pres">
      <dgm:prSet presAssocID="{2FA220F8-5827-4D19-8B94-4CFA2B4BE657}" presName="spaceA" presStyleCnt="0"/>
      <dgm:spPr/>
    </dgm:pt>
    <dgm:pt modelId="{D8A79C0F-22CC-46CD-AEB2-60094190FF6B}" type="pres">
      <dgm:prSet presAssocID="{B3389534-0636-422A-8D27-B70E445DF6FE}" presName="space" presStyleCnt="0"/>
      <dgm:spPr/>
    </dgm:pt>
    <dgm:pt modelId="{59802085-DBF8-4583-AF45-1D5D95A1E0E9}" type="pres">
      <dgm:prSet presAssocID="{D915C20D-FBCB-4079-8CE6-FDEC2428776C}" presName="compositeB" presStyleCnt="0"/>
      <dgm:spPr/>
    </dgm:pt>
    <dgm:pt modelId="{34722E4F-1324-42FD-8C88-3015504E06AD}" type="pres">
      <dgm:prSet presAssocID="{D915C20D-FBCB-4079-8CE6-FDEC2428776C}" presName="textB" presStyleLbl="revTx" presStyleIdx="3" presStyleCnt="4">
        <dgm:presLayoutVars>
          <dgm:bulletEnabled val="1"/>
        </dgm:presLayoutVars>
      </dgm:prSet>
      <dgm:spPr/>
    </dgm:pt>
    <dgm:pt modelId="{90582AD4-CC75-4CDD-A1B1-CFB950A35758}" type="pres">
      <dgm:prSet presAssocID="{D915C20D-FBCB-4079-8CE6-FDEC2428776C}" presName="circleB" presStyleLbl="node1" presStyleIdx="3" presStyleCnt="4"/>
      <dgm:spPr/>
    </dgm:pt>
    <dgm:pt modelId="{ABB29C5A-EF72-45F3-867C-240D84DA05C3}" type="pres">
      <dgm:prSet presAssocID="{D915C20D-FBCB-4079-8CE6-FDEC2428776C}" presName="spaceB" presStyleCnt="0"/>
      <dgm:spPr/>
    </dgm:pt>
  </dgm:ptLst>
  <dgm:cxnLst>
    <dgm:cxn modelId="{F8732E24-188D-45F9-B02A-A473BBAC4617}" type="presOf" srcId="{2FA220F8-5827-4D19-8B94-4CFA2B4BE657}" destId="{12BAE62B-5679-40FB-ABA8-18138D3CA3F8}" srcOrd="0" destOrd="0" presId="urn:microsoft.com/office/officeart/2005/8/layout/hProcess11"/>
    <dgm:cxn modelId="{318DB929-BA30-4376-8DDF-317CB38B34F5}" type="presOf" srcId="{CBD8A03B-E73F-4CBC-8C7F-AB251F04ED2F}" destId="{18411B1F-2583-4E96-BA9C-EB596CB2F867}" srcOrd="0" destOrd="0" presId="urn:microsoft.com/office/officeart/2005/8/layout/hProcess11"/>
    <dgm:cxn modelId="{95CA8031-5433-4E03-A8AE-4974B81191A5}" srcId="{78673072-54E6-4B7D-867B-EE681DF86D9C}" destId="{D915C20D-FBCB-4079-8CE6-FDEC2428776C}" srcOrd="3" destOrd="0" parTransId="{68CCD83F-E9DD-4093-9435-869FA711DF73}" sibTransId="{2DCE491A-7ADF-4F66-8EAD-3FCC3C655293}"/>
    <dgm:cxn modelId="{F80D4832-6611-4FEC-A5AF-3A59E552CAA6}" type="presOf" srcId="{24EB3B2C-4205-4CD1-8397-1D416B507AF6}" destId="{32FB69D4-70ED-4622-BF90-0F485D811D1D}" srcOrd="0" destOrd="0" presId="urn:microsoft.com/office/officeart/2005/8/layout/hProcess11"/>
    <dgm:cxn modelId="{2611EC38-62D3-4569-80F8-12DB1B5FCBAF}" type="presOf" srcId="{78673072-54E6-4B7D-867B-EE681DF86D9C}" destId="{6E564517-3220-4077-892E-C8DD655B3C90}" srcOrd="0" destOrd="0" presId="urn:microsoft.com/office/officeart/2005/8/layout/hProcess11"/>
    <dgm:cxn modelId="{C33C6C7A-4AAD-43EA-BFC2-7F0BE31B77CC}" type="presOf" srcId="{D915C20D-FBCB-4079-8CE6-FDEC2428776C}" destId="{34722E4F-1324-42FD-8C88-3015504E06AD}" srcOrd="0" destOrd="0" presId="urn:microsoft.com/office/officeart/2005/8/layout/hProcess11"/>
    <dgm:cxn modelId="{96F421B0-CDB6-4D6A-85AD-D64F9BB3B457}" srcId="{78673072-54E6-4B7D-867B-EE681DF86D9C}" destId="{2FA220F8-5827-4D19-8B94-4CFA2B4BE657}" srcOrd="2" destOrd="0" parTransId="{3D0B3738-F592-4773-8C90-20DE39B05DBF}" sibTransId="{B3389534-0636-422A-8D27-B70E445DF6FE}"/>
    <dgm:cxn modelId="{BF9630ED-0638-45B6-A436-8DAAF614E0D1}" srcId="{78673072-54E6-4B7D-867B-EE681DF86D9C}" destId="{24EB3B2C-4205-4CD1-8397-1D416B507AF6}" srcOrd="0" destOrd="0" parTransId="{B05A7A4A-CF27-4C3B-8079-87E37E7433CD}" sibTransId="{FBD83305-FB7C-4B71-8DA3-0E424857B676}"/>
    <dgm:cxn modelId="{8EAAEEF3-753A-4EA4-99B2-8F0101661033}" srcId="{78673072-54E6-4B7D-867B-EE681DF86D9C}" destId="{CBD8A03B-E73F-4CBC-8C7F-AB251F04ED2F}" srcOrd="1" destOrd="0" parTransId="{6ADB4599-D6BB-4298-ACCF-12B51ACE2141}" sibTransId="{B2FBBF58-81BC-4ADA-A17D-5B8D1852BED0}"/>
    <dgm:cxn modelId="{253434ED-74F6-465F-BC96-A712220F6859}" type="presParOf" srcId="{6E564517-3220-4077-892E-C8DD655B3C90}" destId="{F4013439-AF86-4797-9332-470F14E3498A}" srcOrd="0" destOrd="0" presId="urn:microsoft.com/office/officeart/2005/8/layout/hProcess11"/>
    <dgm:cxn modelId="{1D8F3B75-11B4-4DC9-8132-D43E3539F751}" type="presParOf" srcId="{6E564517-3220-4077-892E-C8DD655B3C90}" destId="{70D07ED5-F02E-4499-8340-2110509E55F8}" srcOrd="1" destOrd="0" presId="urn:microsoft.com/office/officeart/2005/8/layout/hProcess11"/>
    <dgm:cxn modelId="{8C96BC4C-77A7-4EDE-B95A-1ED456634511}" type="presParOf" srcId="{70D07ED5-F02E-4499-8340-2110509E55F8}" destId="{C60EEF36-5B0F-4ABE-8CCD-467D6DEB003F}" srcOrd="0" destOrd="0" presId="urn:microsoft.com/office/officeart/2005/8/layout/hProcess11"/>
    <dgm:cxn modelId="{83568427-A921-4575-8F98-2AB04FAD860A}" type="presParOf" srcId="{C60EEF36-5B0F-4ABE-8CCD-467D6DEB003F}" destId="{32FB69D4-70ED-4622-BF90-0F485D811D1D}" srcOrd="0" destOrd="0" presId="urn:microsoft.com/office/officeart/2005/8/layout/hProcess11"/>
    <dgm:cxn modelId="{C1B72CDA-824E-4B15-9F09-2723D0326CAB}" type="presParOf" srcId="{C60EEF36-5B0F-4ABE-8CCD-467D6DEB003F}" destId="{DBB48582-A931-4C2A-B9D1-F169A380B870}" srcOrd="1" destOrd="0" presId="urn:microsoft.com/office/officeart/2005/8/layout/hProcess11"/>
    <dgm:cxn modelId="{B244D744-327E-4DFC-ACEA-07B8FAC6FC80}" type="presParOf" srcId="{C60EEF36-5B0F-4ABE-8CCD-467D6DEB003F}" destId="{D3AD56A1-F33D-4476-8100-605B5B25F3CD}" srcOrd="2" destOrd="0" presId="urn:microsoft.com/office/officeart/2005/8/layout/hProcess11"/>
    <dgm:cxn modelId="{B3469735-EAFD-46C1-9D65-27572832357D}" type="presParOf" srcId="{70D07ED5-F02E-4499-8340-2110509E55F8}" destId="{0FC98104-C3CC-4696-A236-C14C1C184EA4}" srcOrd="1" destOrd="0" presId="urn:microsoft.com/office/officeart/2005/8/layout/hProcess11"/>
    <dgm:cxn modelId="{69ADC928-CCBC-4265-A1C6-AA8315D9B24C}" type="presParOf" srcId="{70D07ED5-F02E-4499-8340-2110509E55F8}" destId="{0B7BBCB6-079F-415E-A83C-8C18B0493632}" srcOrd="2" destOrd="0" presId="urn:microsoft.com/office/officeart/2005/8/layout/hProcess11"/>
    <dgm:cxn modelId="{1B58DF92-8D4D-4473-A033-C27996A98537}" type="presParOf" srcId="{0B7BBCB6-079F-415E-A83C-8C18B0493632}" destId="{18411B1F-2583-4E96-BA9C-EB596CB2F867}" srcOrd="0" destOrd="0" presId="urn:microsoft.com/office/officeart/2005/8/layout/hProcess11"/>
    <dgm:cxn modelId="{3C421B78-9AA4-44F9-A2DC-785BE5849A1A}" type="presParOf" srcId="{0B7BBCB6-079F-415E-A83C-8C18B0493632}" destId="{87374AAC-47C2-42E3-9894-B051037871E2}" srcOrd="1" destOrd="0" presId="urn:microsoft.com/office/officeart/2005/8/layout/hProcess11"/>
    <dgm:cxn modelId="{28CB737F-516B-4A44-9723-3B23DAD52176}" type="presParOf" srcId="{0B7BBCB6-079F-415E-A83C-8C18B0493632}" destId="{ED940151-6717-4917-92EA-57822A0E22BC}" srcOrd="2" destOrd="0" presId="urn:microsoft.com/office/officeart/2005/8/layout/hProcess11"/>
    <dgm:cxn modelId="{90CD3969-F84B-4807-A11A-E169066EDBC6}" type="presParOf" srcId="{70D07ED5-F02E-4499-8340-2110509E55F8}" destId="{B7FD62B5-C877-4F8E-8DD1-F62BD384E90E}" srcOrd="3" destOrd="0" presId="urn:microsoft.com/office/officeart/2005/8/layout/hProcess11"/>
    <dgm:cxn modelId="{DFD38A18-37A9-4027-AB57-922519A509FC}" type="presParOf" srcId="{70D07ED5-F02E-4499-8340-2110509E55F8}" destId="{A5F91A89-1970-4095-A161-3CEC5F9F960A}" srcOrd="4" destOrd="0" presId="urn:microsoft.com/office/officeart/2005/8/layout/hProcess11"/>
    <dgm:cxn modelId="{644D65EB-38AE-4D95-8749-8FE079C56723}" type="presParOf" srcId="{A5F91A89-1970-4095-A161-3CEC5F9F960A}" destId="{12BAE62B-5679-40FB-ABA8-18138D3CA3F8}" srcOrd="0" destOrd="0" presId="urn:microsoft.com/office/officeart/2005/8/layout/hProcess11"/>
    <dgm:cxn modelId="{4BFC9020-CC30-4C3D-9DCD-3B3BD66B76CA}" type="presParOf" srcId="{A5F91A89-1970-4095-A161-3CEC5F9F960A}" destId="{7037C597-3760-435A-8774-C7A4624CCC65}" srcOrd="1" destOrd="0" presId="urn:microsoft.com/office/officeart/2005/8/layout/hProcess11"/>
    <dgm:cxn modelId="{C6EE1102-7BF9-4FB5-946A-A51222CF7B38}" type="presParOf" srcId="{A5F91A89-1970-4095-A161-3CEC5F9F960A}" destId="{26F5C152-D2B1-45A3-8310-BA8AA6924F03}" srcOrd="2" destOrd="0" presId="urn:microsoft.com/office/officeart/2005/8/layout/hProcess11"/>
    <dgm:cxn modelId="{13328783-E7E0-42CD-95BE-922EB40B7742}" type="presParOf" srcId="{70D07ED5-F02E-4499-8340-2110509E55F8}" destId="{D8A79C0F-22CC-46CD-AEB2-60094190FF6B}" srcOrd="5" destOrd="0" presId="urn:microsoft.com/office/officeart/2005/8/layout/hProcess11"/>
    <dgm:cxn modelId="{AB8E090D-E699-41F8-B391-521FD26745B0}" type="presParOf" srcId="{70D07ED5-F02E-4499-8340-2110509E55F8}" destId="{59802085-DBF8-4583-AF45-1D5D95A1E0E9}" srcOrd="6" destOrd="0" presId="urn:microsoft.com/office/officeart/2005/8/layout/hProcess11"/>
    <dgm:cxn modelId="{41EF69CF-9453-4265-AC4C-33296FF6129A}" type="presParOf" srcId="{59802085-DBF8-4583-AF45-1D5D95A1E0E9}" destId="{34722E4F-1324-42FD-8C88-3015504E06AD}" srcOrd="0" destOrd="0" presId="urn:microsoft.com/office/officeart/2005/8/layout/hProcess11"/>
    <dgm:cxn modelId="{A3B1DCFF-5965-4097-AF7A-265428D901DF}" type="presParOf" srcId="{59802085-DBF8-4583-AF45-1D5D95A1E0E9}" destId="{90582AD4-CC75-4CDD-A1B1-CFB950A35758}" srcOrd="1" destOrd="0" presId="urn:microsoft.com/office/officeart/2005/8/layout/hProcess11"/>
    <dgm:cxn modelId="{70CC2534-8B4B-45D1-8304-A68C27BCA04E}" type="presParOf" srcId="{59802085-DBF8-4583-AF45-1D5D95A1E0E9}" destId="{ABB29C5A-EF72-45F3-867C-240D84DA05C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4105A7-6583-4D26-B148-0F8CDE8E3246}" type="doc">
      <dgm:prSet loTypeId="urn:microsoft.com/office/officeart/2005/8/layout/pyramid2" loCatId="list" qsTypeId="urn:microsoft.com/office/officeart/2005/8/quickstyle/simple1" qsCatId="simple" csTypeId="urn:microsoft.com/office/officeart/2005/8/colors/colorful2" csCatId="colorful" phldr="1"/>
      <dgm:spPr/>
      <dgm:t>
        <a:bodyPr/>
        <a:lstStyle/>
        <a:p>
          <a:endParaRPr lang="en-IN"/>
        </a:p>
      </dgm:t>
    </dgm:pt>
    <dgm:pt modelId="{8149AA57-3AB7-441D-AC9B-3571AAA186EE}">
      <dgm:prSet phldrT="[Text]" custT="1"/>
      <dgm:spPr/>
      <dgm:t>
        <a:bodyPr/>
        <a:lstStyle/>
        <a:p>
          <a:r>
            <a:rPr lang="en-IN" sz="1600" b="1" dirty="0"/>
            <a:t>Video consultations </a:t>
          </a:r>
        </a:p>
      </dgm:t>
    </dgm:pt>
    <dgm:pt modelId="{B70CC015-A17A-4A64-99F9-70B1213A8E14}" type="parTrans" cxnId="{6D674DDB-10E8-4380-AE42-170317B8AC21}">
      <dgm:prSet/>
      <dgm:spPr/>
      <dgm:t>
        <a:bodyPr/>
        <a:lstStyle/>
        <a:p>
          <a:endParaRPr lang="en-IN"/>
        </a:p>
      </dgm:t>
    </dgm:pt>
    <dgm:pt modelId="{5BDD76AF-3FFB-4D27-BA47-A0FBC13E5B17}" type="sibTrans" cxnId="{6D674DDB-10E8-4380-AE42-170317B8AC21}">
      <dgm:prSet/>
      <dgm:spPr/>
      <dgm:t>
        <a:bodyPr/>
        <a:lstStyle/>
        <a:p>
          <a:endParaRPr lang="en-IN"/>
        </a:p>
      </dgm:t>
    </dgm:pt>
    <dgm:pt modelId="{4AA8E95C-3B7E-4945-97EC-D6ABF7361A07}">
      <dgm:prSet phldrT="[Text]" custT="1"/>
      <dgm:spPr/>
      <dgm:t>
        <a:bodyPr/>
        <a:lstStyle/>
        <a:p>
          <a:r>
            <a:rPr lang="en-US" sz="1200" b="1" dirty="0"/>
            <a:t>e.g., (MS Teams, Attend Anywhere)</a:t>
          </a:r>
          <a:endParaRPr lang="en-IN" sz="1200" b="1" dirty="0"/>
        </a:p>
      </dgm:t>
    </dgm:pt>
    <dgm:pt modelId="{812EFC30-87C2-4AA5-9BEF-55B94C1454CE}" type="parTrans" cxnId="{6E7B78B7-6047-46C9-A3C3-C4533D6BA7DD}">
      <dgm:prSet/>
      <dgm:spPr/>
      <dgm:t>
        <a:bodyPr/>
        <a:lstStyle/>
        <a:p>
          <a:endParaRPr lang="en-IN"/>
        </a:p>
      </dgm:t>
    </dgm:pt>
    <dgm:pt modelId="{156BEEBA-CA84-4A20-8C06-3EF05A335B2C}" type="sibTrans" cxnId="{6E7B78B7-6047-46C9-A3C3-C4533D6BA7DD}">
      <dgm:prSet/>
      <dgm:spPr/>
      <dgm:t>
        <a:bodyPr/>
        <a:lstStyle/>
        <a:p>
          <a:endParaRPr lang="en-IN"/>
        </a:p>
      </dgm:t>
    </dgm:pt>
    <dgm:pt modelId="{8D1BCAF4-675A-4422-9BF3-3645E68715DD}">
      <dgm:prSet phldrT="[Text]" custT="1"/>
      <dgm:spPr/>
      <dgm:t>
        <a:bodyPr/>
        <a:lstStyle/>
        <a:p>
          <a:r>
            <a:rPr lang="en-IN" sz="1600" b="1" dirty="0"/>
            <a:t>Telephone consultations</a:t>
          </a:r>
        </a:p>
      </dgm:t>
    </dgm:pt>
    <dgm:pt modelId="{7B17DF95-4587-443A-A870-1322F96F15D6}" type="parTrans" cxnId="{D9836092-FD54-4F7D-88D4-A0BE2AC2374B}">
      <dgm:prSet/>
      <dgm:spPr/>
      <dgm:t>
        <a:bodyPr/>
        <a:lstStyle/>
        <a:p>
          <a:endParaRPr lang="en-IN"/>
        </a:p>
      </dgm:t>
    </dgm:pt>
    <dgm:pt modelId="{3CA2EFA6-5EE4-49DB-9443-09B710D30715}" type="sibTrans" cxnId="{D9836092-FD54-4F7D-88D4-A0BE2AC2374B}">
      <dgm:prSet/>
      <dgm:spPr/>
      <dgm:t>
        <a:bodyPr/>
        <a:lstStyle/>
        <a:p>
          <a:endParaRPr lang="en-IN"/>
        </a:p>
      </dgm:t>
    </dgm:pt>
    <dgm:pt modelId="{8284271D-12D2-4E9B-974A-DF872245BA75}">
      <dgm:prSet phldrT="[Text]" custT="1"/>
      <dgm:spPr/>
      <dgm:t>
        <a:bodyPr/>
        <a:lstStyle/>
        <a:p>
          <a:r>
            <a:rPr lang="en-IN" sz="1600" b="1" dirty="0"/>
            <a:t>NHS App</a:t>
          </a:r>
        </a:p>
      </dgm:t>
    </dgm:pt>
    <dgm:pt modelId="{8B07E50B-CDB4-4605-9467-8A19F39F104B}" type="parTrans" cxnId="{5DDF8DBD-6986-47A0-B2ED-2B28A2449610}">
      <dgm:prSet/>
      <dgm:spPr/>
      <dgm:t>
        <a:bodyPr/>
        <a:lstStyle/>
        <a:p>
          <a:endParaRPr lang="en-IN"/>
        </a:p>
      </dgm:t>
    </dgm:pt>
    <dgm:pt modelId="{5806DCB7-0543-4956-B660-2A55DFF4D7D9}" type="sibTrans" cxnId="{5DDF8DBD-6986-47A0-B2ED-2B28A2449610}">
      <dgm:prSet/>
      <dgm:spPr/>
      <dgm:t>
        <a:bodyPr/>
        <a:lstStyle/>
        <a:p>
          <a:endParaRPr lang="en-IN"/>
        </a:p>
      </dgm:t>
    </dgm:pt>
    <dgm:pt modelId="{AFA6C2A7-4003-4BF8-AB2C-D744C762D0D5}">
      <dgm:prSet phldrT="[Text]" custT="1"/>
      <dgm:spPr/>
      <dgm:t>
        <a:bodyPr/>
        <a:lstStyle/>
        <a:p>
          <a:r>
            <a:rPr lang="en-IN" sz="1600" b="1" dirty="0"/>
            <a:t>Remote monitoring </a:t>
          </a:r>
        </a:p>
      </dgm:t>
    </dgm:pt>
    <dgm:pt modelId="{9C0803F8-CB35-4BF3-BF82-AB22224196B0}" type="parTrans" cxnId="{BC714285-B274-4D25-9835-051BA2D28322}">
      <dgm:prSet/>
      <dgm:spPr/>
      <dgm:t>
        <a:bodyPr/>
        <a:lstStyle/>
        <a:p>
          <a:endParaRPr lang="en-IN"/>
        </a:p>
      </dgm:t>
    </dgm:pt>
    <dgm:pt modelId="{2069733C-83BC-4ED0-80CB-202234498F96}" type="sibTrans" cxnId="{BC714285-B274-4D25-9835-051BA2D28322}">
      <dgm:prSet/>
      <dgm:spPr/>
      <dgm:t>
        <a:bodyPr/>
        <a:lstStyle/>
        <a:p>
          <a:endParaRPr lang="en-IN"/>
        </a:p>
      </dgm:t>
    </dgm:pt>
    <dgm:pt modelId="{B84B71BB-3A8F-420A-BACC-28C2A0491251}">
      <dgm:prSet phldrT="[Text]" custT="1"/>
      <dgm:spPr/>
      <dgm:t>
        <a:bodyPr/>
        <a:lstStyle/>
        <a:p>
          <a:r>
            <a:rPr lang="en-IN" sz="1200" b="1" dirty="0"/>
            <a:t>(BP, oxygen, glucose levels)</a:t>
          </a:r>
        </a:p>
      </dgm:t>
    </dgm:pt>
    <dgm:pt modelId="{FCE7EA79-E666-45D9-A0BA-1DF7CEC36A76}" type="parTrans" cxnId="{17AD0421-C8A4-432B-B30F-4CD96A6BA293}">
      <dgm:prSet/>
      <dgm:spPr/>
      <dgm:t>
        <a:bodyPr/>
        <a:lstStyle/>
        <a:p>
          <a:endParaRPr lang="en-IN"/>
        </a:p>
      </dgm:t>
    </dgm:pt>
    <dgm:pt modelId="{1B40A704-36D2-4674-8503-9A611F15CF4E}" type="sibTrans" cxnId="{17AD0421-C8A4-432B-B30F-4CD96A6BA293}">
      <dgm:prSet/>
      <dgm:spPr/>
      <dgm:t>
        <a:bodyPr/>
        <a:lstStyle/>
        <a:p>
          <a:endParaRPr lang="en-IN"/>
        </a:p>
      </dgm:t>
    </dgm:pt>
    <dgm:pt modelId="{732D35D3-A368-4B15-810F-163FC4C928CD}">
      <dgm:prSet custT="1"/>
      <dgm:spPr/>
      <dgm:t>
        <a:bodyPr/>
        <a:lstStyle/>
        <a:p>
          <a:r>
            <a:rPr lang="en-IN" sz="1200" b="1" dirty="0"/>
            <a:t>booking, prescriptions, records access</a:t>
          </a:r>
        </a:p>
      </dgm:t>
    </dgm:pt>
    <dgm:pt modelId="{A150000C-C305-4DB5-9C21-A75944EF8BA5}" type="parTrans" cxnId="{E91E85AE-08AC-4EDE-BA29-70B7A5574B3B}">
      <dgm:prSet/>
      <dgm:spPr/>
      <dgm:t>
        <a:bodyPr/>
        <a:lstStyle/>
        <a:p>
          <a:endParaRPr lang="en-IN"/>
        </a:p>
      </dgm:t>
    </dgm:pt>
    <dgm:pt modelId="{E7DE1BC8-65B1-4A33-AFF4-7163E128D0D3}" type="sibTrans" cxnId="{E91E85AE-08AC-4EDE-BA29-70B7A5574B3B}">
      <dgm:prSet/>
      <dgm:spPr/>
      <dgm:t>
        <a:bodyPr/>
        <a:lstStyle/>
        <a:p>
          <a:endParaRPr lang="en-IN"/>
        </a:p>
      </dgm:t>
    </dgm:pt>
    <dgm:pt modelId="{1E164A12-52CD-4F83-A8A8-5780D622D396}" type="pres">
      <dgm:prSet presAssocID="{C34105A7-6583-4D26-B148-0F8CDE8E3246}" presName="compositeShape" presStyleCnt="0">
        <dgm:presLayoutVars>
          <dgm:dir/>
          <dgm:resizeHandles/>
        </dgm:presLayoutVars>
      </dgm:prSet>
      <dgm:spPr/>
    </dgm:pt>
    <dgm:pt modelId="{E42225F2-1D47-4FEC-82A0-D741567A6E59}" type="pres">
      <dgm:prSet presAssocID="{C34105A7-6583-4D26-B148-0F8CDE8E3246}" presName="pyramid" presStyleLbl="node1" presStyleIdx="0" presStyleCnt="1"/>
      <dgm:spPr/>
    </dgm:pt>
    <dgm:pt modelId="{A085DE5E-38A9-4272-BF35-43E8BAE79A0C}" type="pres">
      <dgm:prSet presAssocID="{C34105A7-6583-4D26-B148-0F8CDE8E3246}" presName="theList" presStyleCnt="0"/>
      <dgm:spPr/>
    </dgm:pt>
    <dgm:pt modelId="{94866196-CE42-4F5E-B7F8-083708E0DD86}" type="pres">
      <dgm:prSet presAssocID="{8149AA57-3AB7-441D-AC9B-3571AAA186EE}" presName="aNode" presStyleLbl="fgAcc1" presStyleIdx="0" presStyleCnt="4">
        <dgm:presLayoutVars>
          <dgm:bulletEnabled val="1"/>
        </dgm:presLayoutVars>
      </dgm:prSet>
      <dgm:spPr/>
    </dgm:pt>
    <dgm:pt modelId="{EA581C58-6ADD-42C9-BB97-04AEAFD90869}" type="pres">
      <dgm:prSet presAssocID="{8149AA57-3AB7-441D-AC9B-3571AAA186EE}" presName="aSpace" presStyleCnt="0"/>
      <dgm:spPr/>
    </dgm:pt>
    <dgm:pt modelId="{B0DB5D41-B0C6-4AAF-82E1-DF096130CFB1}" type="pres">
      <dgm:prSet presAssocID="{8D1BCAF4-675A-4422-9BF3-3645E68715DD}" presName="aNode" presStyleLbl="fgAcc1" presStyleIdx="1" presStyleCnt="4">
        <dgm:presLayoutVars>
          <dgm:bulletEnabled val="1"/>
        </dgm:presLayoutVars>
      </dgm:prSet>
      <dgm:spPr/>
    </dgm:pt>
    <dgm:pt modelId="{75E10CD7-E576-4226-B729-98B2FE3CC8ED}" type="pres">
      <dgm:prSet presAssocID="{8D1BCAF4-675A-4422-9BF3-3645E68715DD}" presName="aSpace" presStyleCnt="0"/>
      <dgm:spPr/>
    </dgm:pt>
    <dgm:pt modelId="{D9CE996C-0198-4F2D-A439-4AA876B6C722}" type="pres">
      <dgm:prSet presAssocID="{8284271D-12D2-4E9B-974A-DF872245BA75}" presName="aNode" presStyleLbl="fgAcc1" presStyleIdx="2" presStyleCnt="4">
        <dgm:presLayoutVars>
          <dgm:bulletEnabled val="1"/>
        </dgm:presLayoutVars>
      </dgm:prSet>
      <dgm:spPr/>
    </dgm:pt>
    <dgm:pt modelId="{17AAF66C-7950-4118-B32B-88B781AC61EB}" type="pres">
      <dgm:prSet presAssocID="{8284271D-12D2-4E9B-974A-DF872245BA75}" presName="aSpace" presStyleCnt="0"/>
      <dgm:spPr/>
    </dgm:pt>
    <dgm:pt modelId="{9A849725-6251-4A70-95DB-22CC4C31163A}" type="pres">
      <dgm:prSet presAssocID="{AFA6C2A7-4003-4BF8-AB2C-D744C762D0D5}" presName="aNode" presStyleLbl="fgAcc1" presStyleIdx="3" presStyleCnt="4">
        <dgm:presLayoutVars>
          <dgm:bulletEnabled val="1"/>
        </dgm:presLayoutVars>
      </dgm:prSet>
      <dgm:spPr/>
    </dgm:pt>
    <dgm:pt modelId="{56A761A9-9792-45D4-B81E-EDD2BEB628D5}" type="pres">
      <dgm:prSet presAssocID="{AFA6C2A7-4003-4BF8-AB2C-D744C762D0D5}" presName="aSpace" presStyleCnt="0"/>
      <dgm:spPr/>
    </dgm:pt>
  </dgm:ptLst>
  <dgm:cxnLst>
    <dgm:cxn modelId="{3E68D403-2AF0-4593-991E-7666C54DD6B0}" type="presOf" srcId="{8284271D-12D2-4E9B-974A-DF872245BA75}" destId="{D9CE996C-0198-4F2D-A439-4AA876B6C722}" srcOrd="0" destOrd="0" presId="urn:microsoft.com/office/officeart/2005/8/layout/pyramid2"/>
    <dgm:cxn modelId="{F4BBE711-0C7C-4E83-9FFE-4BF2157D8BBA}" type="presOf" srcId="{8D1BCAF4-675A-4422-9BF3-3645E68715DD}" destId="{B0DB5D41-B0C6-4AAF-82E1-DF096130CFB1}" srcOrd="0" destOrd="0" presId="urn:microsoft.com/office/officeart/2005/8/layout/pyramid2"/>
    <dgm:cxn modelId="{17AD0421-C8A4-432B-B30F-4CD96A6BA293}" srcId="{AFA6C2A7-4003-4BF8-AB2C-D744C762D0D5}" destId="{B84B71BB-3A8F-420A-BACC-28C2A0491251}" srcOrd="0" destOrd="0" parTransId="{FCE7EA79-E666-45D9-A0BA-1DF7CEC36A76}" sibTransId="{1B40A704-36D2-4674-8503-9A611F15CF4E}"/>
    <dgm:cxn modelId="{BC714285-B274-4D25-9835-051BA2D28322}" srcId="{C34105A7-6583-4D26-B148-0F8CDE8E3246}" destId="{AFA6C2A7-4003-4BF8-AB2C-D744C762D0D5}" srcOrd="3" destOrd="0" parTransId="{9C0803F8-CB35-4BF3-BF82-AB22224196B0}" sibTransId="{2069733C-83BC-4ED0-80CB-202234498F96}"/>
    <dgm:cxn modelId="{41A0AC8D-8774-4758-BD6B-212727EAE228}" type="presOf" srcId="{AFA6C2A7-4003-4BF8-AB2C-D744C762D0D5}" destId="{9A849725-6251-4A70-95DB-22CC4C31163A}" srcOrd="0" destOrd="0" presId="urn:microsoft.com/office/officeart/2005/8/layout/pyramid2"/>
    <dgm:cxn modelId="{D9836092-FD54-4F7D-88D4-A0BE2AC2374B}" srcId="{C34105A7-6583-4D26-B148-0F8CDE8E3246}" destId="{8D1BCAF4-675A-4422-9BF3-3645E68715DD}" srcOrd="1" destOrd="0" parTransId="{7B17DF95-4587-443A-A870-1322F96F15D6}" sibTransId="{3CA2EFA6-5EE4-49DB-9443-09B710D30715}"/>
    <dgm:cxn modelId="{9DB3AAAA-E62F-4F7E-8921-66494A91CF3F}" type="presOf" srcId="{4AA8E95C-3B7E-4945-97EC-D6ABF7361A07}" destId="{94866196-CE42-4F5E-B7F8-083708E0DD86}" srcOrd="0" destOrd="1" presId="urn:microsoft.com/office/officeart/2005/8/layout/pyramid2"/>
    <dgm:cxn modelId="{E91E85AE-08AC-4EDE-BA29-70B7A5574B3B}" srcId="{8284271D-12D2-4E9B-974A-DF872245BA75}" destId="{732D35D3-A368-4B15-810F-163FC4C928CD}" srcOrd="0" destOrd="0" parTransId="{A150000C-C305-4DB5-9C21-A75944EF8BA5}" sibTransId="{E7DE1BC8-65B1-4A33-AFF4-7163E128D0D3}"/>
    <dgm:cxn modelId="{6E7B78B7-6047-46C9-A3C3-C4533D6BA7DD}" srcId="{8149AA57-3AB7-441D-AC9B-3571AAA186EE}" destId="{4AA8E95C-3B7E-4945-97EC-D6ABF7361A07}" srcOrd="0" destOrd="0" parTransId="{812EFC30-87C2-4AA5-9BEF-55B94C1454CE}" sibTransId="{156BEEBA-CA84-4A20-8C06-3EF05A335B2C}"/>
    <dgm:cxn modelId="{42EA17B9-CA9C-4B51-81F7-7D40D4831C80}" type="presOf" srcId="{B84B71BB-3A8F-420A-BACC-28C2A0491251}" destId="{9A849725-6251-4A70-95DB-22CC4C31163A}" srcOrd="0" destOrd="1" presId="urn:microsoft.com/office/officeart/2005/8/layout/pyramid2"/>
    <dgm:cxn modelId="{5DDF8DBD-6986-47A0-B2ED-2B28A2449610}" srcId="{C34105A7-6583-4D26-B148-0F8CDE8E3246}" destId="{8284271D-12D2-4E9B-974A-DF872245BA75}" srcOrd="2" destOrd="0" parTransId="{8B07E50B-CDB4-4605-9467-8A19F39F104B}" sibTransId="{5806DCB7-0543-4956-B660-2A55DFF4D7D9}"/>
    <dgm:cxn modelId="{6D674DDB-10E8-4380-AE42-170317B8AC21}" srcId="{C34105A7-6583-4D26-B148-0F8CDE8E3246}" destId="{8149AA57-3AB7-441D-AC9B-3571AAA186EE}" srcOrd="0" destOrd="0" parTransId="{B70CC015-A17A-4A64-99F9-70B1213A8E14}" sibTransId="{5BDD76AF-3FFB-4D27-BA47-A0FBC13E5B17}"/>
    <dgm:cxn modelId="{9AEE24E4-1DA4-4B06-B43C-ED96CD861045}" type="presOf" srcId="{732D35D3-A368-4B15-810F-163FC4C928CD}" destId="{D9CE996C-0198-4F2D-A439-4AA876B6C722}" srcOrd="0" destOrd="1" presId="urn:microsoft.com/office/officeart/2005/8/layout/pyramid2"/>
    <dgm:cxn modelId="{0B30E8F4-CFE5-4420-97CF-58238CB5941E}" type="presOf" srcId="{8149AA57-3AB7-441D-AC9B-3571AAA186EE}" destId="{94866196-CE42-4F5E-B7F8-083708E0DD86}" srcOrd="0" destOrd="0" presId="urn:microsoft.com/office/officeart/2005/8/layout/pyramid2"/>
    <dgm:cxn modelId="{7BD316F7-18F4-48C7-AE61-9659E1D7DFF4}" type="presOf" srcId="{C34105A7-6583-4D26-B148-0F8CDE8E3246}" destId="{1E164A12-52CD-4F83-A8A8-5780D622D396}" srcOrd="0" destOrd="0" presId="urn:microsoft.com/office/officeart/2005/8/layout/pyramid2"/>
    <dgm:cxn modelId="{78BBB086-0416-4561-B3AB-FEC24FE2D529}" type="presParOf" srcId="{1E164A12-52CD-4F83-A8A8-5780D622D396}" destId="{E42225F2-1D47-4FEC-82A0-D741567A6E59}" srcOrd="0" destOrd="0" presId="urn:microsoft.com/office/officeart/2005/8/layout/pyramid2"/>
    <dgm:cxn modelId="{0EE022FB-8FC4-4D19-A31E-E764C8A8FF35}" type="presParOf" srcId="{1E164A12-52CD-4F83-A8A8-5780D622D396}" destId="{A085DE5E-38A9-4272-BF35-43E8BAE79A0C}" srcOrd="1" destOrd="0" presId="urn:microsoft.com/office/officeart/2005/8/layout/pyramid2"/>
    <dgm:cxn modelId="{B56E82FF-F8E7-4152-9952-B80C841EA45C}" type="presParOf" srcId="{A085DE5E-38A9-4272-BF35-43E8BAE79A0C}" destId="{94866196-CE42-4F5E-B7F8-083708E0DD86}" srcOrd="0" destOrd="0" presId="urn:microsoft.com/office/officeart/2005/8/layout/pyramid2"/>
    <dgm:cxn modelId="{14A04347-4490-46C2-810E-A55B2E6FFC58}" type="presParOf" srcId="{A085DE5E-38A9-4272-BF35-43E8BAE79A0C}" destId="{EA581C58-6ADD-42C9-BB97-04AEAFD90869}" srcOrd="1" destOrd="0" presId="urn:microsoft.com/office/officeart/2005/8/layout/pyramid2"/>
    <dgm:cxn modelId="{C0D038D0-2BA2-4B4C-AB64-14A2868776C0}" type="presParOf" srcId="{A085DE5E-38A9-4272-BF35-43E8BAE79A0C}" destId="{B0DB5D41-B0C6-4AAF-82E1-DF096130CFB1}" srcOrd="2" destOrd="0" presId="urn:microsoft.com/office/officeart/2005/8/layout/pyramid2"/>
    <dgm:cxn modelId="{B2C86B7B-D397-449C-8EDA-EE4E53158CB1}" type="presParOf" srcId="{A085DE5E-38A9-4272-BF35-43E8BAE79A0C}" destId="{75E10CD7-E576-4226-B729-98B2FE3CC8ED}" srcOrd="3" destOrd="0" presId="urn:microsoft.com/office/officeart/2005/8/layout/pyramid2"/>
    <dgm:cxn modelId="{F0F4F52F-F3B9-439A-8BBC-0BA60F4A2B58}" type="presParOf" srcId="{A085DE5E-38A9-4272-BF35-43E8BAE79A0C}" destId="{D9CE996C-0198-4F2D-A439-4AA876B6C722}" srcOrd="4" destOrd="0" presId="urn:microsoft.com/office/officeart/2005/8/layout/pyramid2"/>
    <dgm:cxn modelId="{34726992-274E-49CF-A4BC-266483EE077E}" type="presParOf" srcId="{A085DE5E-38A9-4272-BF35-43E8BAE79A0C}" destId="{17AAF66C-7950-4118-B32B-88B781AC61EB}" srcOrd="5" destOrd="0" presId="urn:microsoft.com/office/officeart/2005/8/layout/pyramid2"/>
    <dgm:cxn modelId="{9CE80B20-E2FE-4545-91F5-9EFFDE794F8A}" type="presParOf" srcId="{A085DE5E-38A9-4272-BF35-43E8BAE79A0C}" destId="{9A849725-6251-4A70-95DB-22CC4C31163A}" srcOrd="6" destOrd="0" presId="urn:microsoft.com/office/officeart/2005/8/layout/pyramid2"/>
    <dgm:cxn modelId="{58DA70A9-10F5-4C5A-919E-AF9FD003793D}" type="presParOf" srcId="{A085DE5E-38A9-4272-BF35-43E8BAE79A0C}" destId="{56A761A9-9792-45D4-B81E-EDD2BEB628D5}"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D0DCD4-5AAC-4628-A5DC-5CDE8F2FFBB1}" type="doc">
      <dgm:prSet loTypeId="urn:microsoft.com/office/officeart/2011/layout/CircleProcess" loCatId="process" qsTypeId="urn:microsoft.com/office/officeart/2005/8/quickstyle/simple1" qsCatId="simple" csTypeId="urn:microsoft.com/office/officeart/2005/8/colors/colorful5" csCatId="colorful" phldr="1"/>
      <dgm:spPr/>
      <dgm:t>
        <a:bodyPr/>
        <a:lstStyle/>
        <a:p>
          <a:endParaRPr lang="en-IN"/>
        </a:p>
      </dgm:t>
    </dgm:pt>
    <dgm:pt modelId="{66CF2010-CC34-4F2A-87FC-3F9BDB185E83}">
      <dgm:prSet phldrT="[Text]" phldr="0" custT="1"/>
      <dgm:spPr/>
      <dgm:t>
        <a:bodyPr/>
        <a:lstStyle/>
        <a:p>
          <a:r>
            <a:rPr lang="en-US" sz="1600" b="1" dirty="0">
              <a:solidFill>
                <a:schemeClr val="tx1"/>
              </a:solidFill>
            </a:rPr>
            <a:t>Flexible and hybrid working opportunities</a:t>
          </a:r>
          <a:endParaRPr lang="en-IN" sz="1600" b="1" dirty="0">
            <a:solidFill>
              <a:schemeClr val="tx1"/>
            </a:solidFill>
          </a:endParaRPr>
        </a:p>
      </dgm:t>
    </dgm:pt>
    <dgm:pt modelId="{FFE15DB2-5796-4E12-A651-03D2FFD22768}" type="parTrans" cxnId="{5225229D-8BAE-4C80-AC5E-711CD72ACB02}">
      <dgm:prSet/>
      <dgm:spPr/>
      <dgm:t>
        <a:bodyPr/>
        <a:lstStyle/>
        <a:p>
          <a:endParaRPr lang="en-IN"/>
        </a:p>
      </dgm:t>
    </dgm:pt>
    <dgm:pt modelId="{5759F306-05F8-4374-A746-BDEE3F9DA12B}" type="sibTrans" cxnId="{5225229D-8BAE-4C80-AC5E-711CD72ACB02}">
      <dgm:prSet/>
      <dgm:spPr/>
      <dgm:t>
        <a:bodyPr/>
        <a:lstStyle/>
        <a:p>
          <a:endParaRPr lang="en-IN"/>
        </a:p>
      </dgm:t>
    </dgm:pt>
    <dgm:pt modelId="{6D6B3123-D8D6-4379-9E3F-6888493F9A35}">
      <dgm:prSet phldrT="[Text]" phldr="0" custT="1"/>
      <dgm:spPr/>
      <dgm:t>
        <a:bodyPr/>
        <a:lstStyle/>
        <a:p>
          <a:r>
            <a:rPr lang="en-US" sz="1600" b="1" dirty="0">
              <a:solidFill>
                <a:schemeClr val="tx1"/>
              </a:solidFill>
            </a:rPr>
            <a:t>Improved multidisciplinary collaboration</a:t>
          </a:r>
          <a:endParaRPr lang="en-IN" sz="1600" b="1" dirty="0">
            <a:solidFill>
              <a:schemeClr val="tx1"/>
            </a:solidFill>
          </a:endParaRPr>
        </a:p>
      </dgm:t>
    </dgm:pt>
    <dgm:pt modelId="{59A99BC0-9FB6-4415-9219-DC050F3ED5A5}" type="parTrans" cxnId="{8755B77A-470A-4770-96E2-9C8441480193}">
      <dgm:prSet/>
      <dgm:spPr/>
      <dgm:t>
        <a:bodyPr/>
        <a:lstStyle/>
        <a:p>
          <a:endParaRPr lang="en-IN"/>
        </a:p>
      </dgm:t>
    </dgm:pt>
    <dgm:pt modelId="{4D9EE5F2-D9D3-4348-8E20-2DE977011CA1}" type="sibTrans" cxnId="{8755B77A-470A-4770-96E2-9C8441480193}">
      <dgm:prSet/>
      <dgm:spPr/>
      <dgm:t>
        <a:bodyPr/>
        <a:lstStyle/>
        <a:p>
          <a:endParaRPr lang="en-IN"/>
        </a:p>
      </dgm:t>
    </dgm:pt>
    <dgm:pt modelId="{58FC2570-B442-4642-BC2B-BDF7225D757F}">
      <dgm:prSet phldrT="[Text]" phldr="0" custT="1"/>
      <dgm:spPr/>
      <dgm:t>
        <a:bodyPr/>
        <a:lstStyle/>
        <a:p>
          <a:r>
            <a:rPr lang="en-US" sz="1600" b="1" dirty="0">
              <a:solidFill>
                <a:schemeClr val="tx1"/>
              </a:solidFill>
            </a:rPr>
            <a:t>Increased digital skill requirements</a:t>
          </a:r>
          <a:endParaRPr lang="en-IN" sz="1600" b="1" dirty="0">
            <a:solidFill>
              <a:schemeClr val="tx1"/>
            </a:solidFill>
          </a:endParaRPr>
        </a:p>
      </dgm:t>
    </dgm:pt>
    <dgm:pt modelId="{2CC605A8-D476-478E-9B32-A5A9E3A86803}" type="parTrans" cxnId="{8830488F-9386-416A-B365-D6CAFDBAB7E4}">
      <dgm:prSet/>
      <dgm:spPr/>
      <dgm:t>
        <a:bodyPr/>
        <a:lstStyle/>
        <a:p>
          <a:endParaRPr lang="en-IN"/>
        </a:p>
      </dgm:t>
    </dgm:pt>
    <dgm:pt modelId="{31917551-2A78-4435-BA0D-2AF0D6C4D9CF}" type="sibTrans" cxnId="{8830488F-9386-416A-B365-D6CAFDBAB7E4}">
      <dgm:prSet/>
      <dgm:spPr/>
      <dgm:t>
        <a:bodyPr/>
        <a:lstStyle/>
        <a:p>
          <a:endParaRPr lang="en-IN"/>
        </a:p>
      </dgm:t>
    </dgm:pt>
    <dgm:pt modelId="{CD3F8D21-5F4A-4653-B092-C62564A832C9}">
      <dgm:prSet phldrT="[Text]" phldr="0" custT="1"/>
      <dgm:spPr/>
      <dgm:t>
        <a:bodyPr/>
        <a:lstStyle/>
        <a:p>
          <a:r>
            <a:rPr lang="en-US" sz="1600" b="1" dirty="0">
              <a:solidFill>
                <a:schemeClr val="tx1"/>
              </a:solidFill>
            </a:rPr>
            <a:t>Administrative workload and virtual fatigue challenges</a:t>
          </a:r>
          <a:endParaRPr lang="en-IN" sz="1600" b="1" dirty="0">
            <a:solidFill>
              <a:schemeClr val="tx1"/>
            </a:solidFill>
          </a:endParaRPr>
        </a:p>
      </dgm:t>
    </dgm:pt>
    <dgm:pt modelId="{807E2019-0701-4FB3-84BA-2F6FEA23C76C}" type="parTrans" cxnId="{CFB93095-8E15-4BA0-849C-B3063FC2E129}">
      <dgm:prSet/>
      <dgm:spPr/>
      <dgm:t>
        <a:bodyPr/>
        <a:lstStyle/>
        <a:p>
          <a:endParaRPr lang="en-IN"/>
        </a:p>
      </dgm:t>
    </dgm:pt>
    <dgm:pt modelId="{6F604A55-4BA5-491B-962A-84DAA3DBC732}" type="sibTrans" cxnId="{CFB93095-8E15-4BA0-849C-B3063FC2E129}">
      <dgm:prSet/>
      <dgm:spPr/>
      <dgm:t>
        <a:bodyPr/>
        <a:lstStyle/>
        <a:p>
          <a:endParaRPr lang="en-IN"/>
        </a:p>
      </dgm:t>
    </dgm:pt>
    <dgm:pt modelId="{FCB21740-67CB-4905-9B32-52927AD7DA8F}" type="pres">
      <dgm:prSet presAssocID="{D2D0DCD4-5AAC-4628-A5DC-5CDE8F2FFBB1}" presName="Name0" presStyleCnt="0">
        <dgm:presLayoutVars>
          <dgm:chMax val="11"/>
          <dgm:chPref val="11"/>
          <dgm:dir/>
          <dgm:resizeHandles/>
        </dgm:presLayoutVars>
      </dgm:prSet>
      <dgm:spPr/>
    </dgm:pt>
    <dgm:pt modelId="{3F584A05-D061-489C-A5CD-C82D433305B5}" type="pres">
      <dgm:prSet presAssocID="{CD3F8D21-5F4A-4653-B092-C62564A832C9}" presName="Accent4" presStyleCnt="0"/>
      <dgm:spPr/>
    </dgm:pt>
    <dgm:pt modelId="{CCE8EC47-7BB0-464D-8DEE-A16CB55F3AE9}" type="pres">
      <dgm:prSet presAssocID="{CD3F8D21-5F4A-4653-B092-C62564A832C9}" presName="Accent" presStyleLbl="node1" presStyleIdx="0" presStyleCnt="4"/>
      <dgm:spPr/>
    </dgm:pt>
    <dgm:pt modelId="{769EF4F8-0B7E-498B-B081-74F99B3D222C}" type="pres">
      <dgm:prSet presAssocID="{CD3F8D21-5F4A-4653-B092-C62564A832C9}" presName="ParentBackground4" presStyleCnt="0"/>
      <dgm:spPr/>
    </dgm:pt>
    <dgm:pt modelId="{0F0CD53B-3DAB-4913-901E-0A3EE99F1214}" type="pres">
      <dgm:prSet presAssocID="{CD3F8D21-5F4A-4653-B092-C62564A832C9}" presName="ParentBackground" presStyleLbl="fgAcc1" presStyleIdx="0" presStyleCnt="4"/>
      <dgm:spPr/>
    </dgm:pt>
    <dgm:pt modelId="{A324234F-19F4-40DE-A316-2213F25A3079}" type="pres">
      <dgm:prSet presAssocID="{CD3F8D21-5F4A-4653-B092-C62564A832C9}" presName="Parent4" presStyleLbl="revTx" presStyleIdx="0" presStyleCnt="0">
        <dgm:presLayoutVars>
          <dgm:chMax val="1"/>
          <dgm:chPref val="1"/>
          <dgm:bulletEnabled val="1"/>
        </dgm:presLayoutVars>
      </dgm:prSet>
      <dgm:spPr/>
    </dgm:pt>
    <dgm:pt modelId="{01183591-C673-479B-8BE3-DED3CF12D1DF}" type="pres">
      <dgm:prSet presAssocID="{58FC2570-B442-4642-BC2B-BDF7225D757F}" presName="Accent3" presStyleCnt="0"/>
      <dgm:spPr/>
    </dgm:pt>
    <dgm:pt modelId="{BB8E8781-E9C9-4B57-8FF0-BF72819767E0}" type="pres">
      <dgm:prSet presAssocID="{58FC2570-B442-4642-BC2B-BDF7225D757F}" presName="Accent" presStyleLbl="node1" presStyleIdx="1" presStyleCnt="4"/>
      <dgm:spPr/>
    </dgm:pt>
    <dgm:pt modelId="{FB5386ED-6601-4C6C-A04A-8FCB8F79E111}" type="pres">
      <dgm:prSet presAssocID="{58FC2570-B442-4642-BC2B-BDF7225D757F}" presName="ParentBackground3" presStyleCnt="0"/>
      <dgm:spPr/>
    </dgm:pt>
    <dgm:pt modelId="{D123C060-9528-47EE-8BDC-DDE0F5CCD4D3}" type="pres">
      <dgm:prSet presAssocID="{58FC2570-B442-4642-BC2B-BDF7225D757F}" presName="ParentBackground" presStyleLbl="fgAcc1" presStyleIdx="1" presStyleCnt="4"/>
      <dgm:spPr/>
    </dgm:pt>
    <dgm:pt modelId="{6682B3EA-FE6B-4288-957B-3FFF5150D12E}" type="pres">
      <dgm:prSet presAssocID="{58FC2570-B442-4642-BC2B-BDF7225D757F}" presName="Parent3" presStyleLbl="revTx" presStyleIdx="0" presStyleCnt="0">
        <dgm:presLayoutVars>
          <dgm:chMax val="1"/>
          <dgm:chPref val="1"/>
          <dgm:bulletEnabled val="1"/>
        </dgm:presLayoutVars>
      </dgm:prSet>
      <dgm:spPr/>
    </dgm:pt>
    <dgm:pt modelId="{1D58B503-8630-4EBC-9DA4-7F09184CC45A}" type="pres">
      <dgm:prSet presAssocID="{6D6B3123-D8D6-4379-9E3F-6888493F9A35}" presName="Accent2" presStyleCnt="0"/>
      <dgm:spPr/>
    </dgm:pt>
    <dgm:pt modelId="{2BF01AE9-8E32-4ACF-809C-2C3B56FD506E}" type="pres">
      <dgm:prSet presAssocID="{6D6B3123-D8D6-4379-9E3F-6888493F9A35}" presName="Accent" presStyleLbl="node1" presStyleIdx="2" presStyleCnt="4"/>
      <dgm:spPr/>
    </dgm:pt>
    <dgm:pt modelId="{3C8AB210-5579-450D-BCA1-8838395740FE}" type="pres">
      <dgm:prSet presAssocID="{6D6B3123-D8D6-4379-9E3F-6888493F9A35}" presName="ParentBackground2" presStyleCnt="0"/>
      <dgm:spPr/>
    </dgm:pt>
    <dgm:pt modelId="{3241B7B9-B06D-49A9-ABB0-05FE137CFE6F}" type="pres">
      <dgm:prSet presAssocID="{6D6B3123-D8D6-4379-9E3F-6888493F9A35}" presName="ParentBackground" presStyleLbl="fgAcc1" presStyleIdx="2" presStyleCnt="4"/>
      <dgm:spPr/>
    </dgm:pt>
    <dgm:pt modelId="{D0D779DF-22B1-4070-B50B-E5168CFC13D5}" type="pres">
      <dgm:prSet presAssocID="{6D6B3123-D8D6-4379-9E3F-6888493F9A35}" presName="Parent2" presStyleLbl="revTx" presStyleIdx="0" presStyleCnt="0">
        <dgm:presLayoutVars>
          <dgm:chMax val="1"/>
          <dgm:chPref val="1"/>
          <dgm:bulletEnabled val="1"/>
        </dgm:presLayoutVars>
      </dgm:prSet>
      <dgm:spPr/>
    </dgm:pt>
    <dgm:pt modelId="{CE5A12C6-7E11-4E38-AD6E-5D82C5438D98}" type="pres">
      <dgm:prSet presAssocID="{66CF2010-CC34-4F2A-87FC-3F9BDB185E83}" presName="Accent1" presStyleCnt="0"/>
      <dgm:spPr/>
    </dgm:pt>
    <dgm:pt modelId="{888A1340-3C20-4297-A860-16EDD1CDC60B}" type="pres">
      <dgm:prSet presAssocID="{66CF2010-CC34-4F2A-87FC-3F9BDB185E83}" presName="Accent" presStyleLbl="node1" presStyleIdx="3" presStyleCnt="4"/>
      <dgm:spPr/>
    </dgm:pt>
    <dgm:pt modelId="{94AD4367-B475-4BB7-9E2C-DCD45E12D9CA}" type="pres">
      <dgm:prSet presAssocID="{66CF2010-CC34-4F2A-87FC-3F9BDB185E83}" presName="ParentBackground1" presStyleCnt="0"/>
      <dgm:spPr/>
    </dgm:pt>
    <dgm:pt modelId="{FE4AF5F0-FDDA-414E-9DD9-B50127C1BA95}" type="pres">
      <dgm:prSet presAssocID="{66CF2010-CC34-4F2A-87FC-3F9BDB185E83}" presName="ParentBackground" presStyleLbl="fgAcc1" presStyleIdx="3" presStyleCnt="4"/>
      <dgm:spPr/>
    </dgm:pt>
    <dgm:pt modelId="{824AD0BD-295F-4E3E-B827-2FFC76E8A9B3}" type="pres">
      <dgm:prSet presAssocID="{66CF2010-CC34-4F2A-87FC-3F9BDB185E83}" presName="Parent1" presStyleLbl="revTx" presStyleIdx="0" presStyleCnt="0">
        <dgm:presLayoutVars>
          <dgm:chMax val="1"/>
          <dgm:chPref val="1"/>
          <dgm:bulletEnabled val="1"/>
        </dgm:presLayoutVars>
      </dgm:prSet>
      <dgm:spPr/>
    </dgm:pt>
  </dgm:ptLst>
  <dgm:cxnLst>
    <dgm:cxn modelId="{225CFD21-4283-4BBC-922D-47F31000E62D}" type="presOf" srcId="{D2D0DCD4-5AAC-4628-A5DC-5CDE8F2FFBB1}" destId="{FCB21740-67CB-4905-9B32-52927AD7DA8F}" srcOrd="0" destOrd="0" presId="urn:microsoft.com/office/officeart/2011/layout/CircleProcess"/>
    <dgm:cxn modelId="{8FD5D422-5C64-4A31-87EA-05917E5F8AB4}" type="presOf" srcId="{CD3F8D21-5F4A-4653-B092-C62564A832C9}" destId="{0F0CD53B-3DAB-4913-901E-0A3EE99F1214}" srcOrd="0" destOrd="0" presId="urn:microsoft.com/office/officeart/2011/layout/CircleProcess"/>
    <dgm:cxn modelId="{98091D3D-D8DD-40D9-905B-72A9F4587B91}" type="presOf" srcId="{CD3F8D21-5F4A-4653-B092-C62564A832C9}" destId="{A324234F-19F4-40DE-A316-2213F25A3079}" srcOrd="1" destOrd="0" presId="urn:microsoft.com/office/officeart/2011/layout/CircleProcess"/>
    <dgm:cxn modelId="{812C6452-2F84-4F78-BDF7-6C00E15975FF}" type="presOf" srcId="{58FC2570-B442-4642-BC2B-BDF7225D757F}" destId="{6682B3EA-FE6B-4288-957B-3FFF5150D12E}" srcOrd="1" destOrd="0" presId="urn:microsoft.com/office/officeart/2011/layout/CircleProcess"/>
    <dgm:cxn modelId="{8755B77A-470A-4770-96E2-9C8441480193}" srcId="{D2D0DCD4-5AAC-4628-A5DC-5CDE8F2FFBB1}" destId="{6D6B3123-D8D6-4379-9E3F-6888493F9A35}" srcOrd="1" destOrd="0" parTransId="{59A99BC0-9FB6-4415-9219-DC050F3ED5A5}" sibTransId="{4D9EE5F2-D9D3-4348-8E20-2DE977011CA1}"/>
    <dgm:cxn modelId="{93141480-BD1F-4A7D-9225-96EB0387976A}" type="presOf" srcId="{6D6B3123-D8D6-4379-9E3F-6888493F9A35}" destId="{3241B7B9-B06D-49A9-ABB0-05FE137CFE6F}" srcOrd="0" destOrd="0" presId="urn:microsoft.com/office/officeart/2011/layout/CircleProcess"/>
    <dgm:cxn modelId="{497D8D8B-1D5F-44E3-BDE3-8D38D5F571E1}" type="presOf" srcId="{6D6B3123-D8D6-4379-9E3F-6888493F9A35}" destId="{D0D779DF-22B1-4070-B50B-E5168CFC13D5}" srcOrd="1" destOrd="0" presId="urn:microsoft.com/office/officeart/2011/layout/CircleProcess"/>
    <dgm:cxn modelId="{8830488F-9386-416A-B365-D6CAFDBAB7E4}" srcId="{D2D0DCD4-5AAC-4628-A5DC-5CDE8F2FFBB1}" destId="{58FC2570-B442-4642-BC2B-BDF7225D757F}" srcOrd="2" destOrd="0" parTransId="{2CC605A8-D476-478E-9B32-A5A9E3A86803}" sibTransId="{31917551-2A78-4435-BA0D-2AF0D6C4D9CF}"/>
    <dgm:cxn modelId="{CFB93095-8E15-4BA0-849C-B3063FC2E129}" srcId="{D2D0DCD4-5AAC-4628-A5DC-5CDE8F2FFBB1}" destId="{CD3F8D21-5F4A-4653-B092-C62564A832C9}" srcOrd="3" destOrd="0" parTransId="{807E2019-0701-4FB3-84BA-2F6FEA23C76C}" sibTransId="{6F604A55-4BA5-491B-962A-84DAA3DBC732}"/>
    <dgm:cxn modelId="{D14C6396-9E29-4215-9CCA-55F1AA7C2DE6}" type="presOf" srcId="{66CF2010-CC34-4F2A-87FC-3F9BDB185E83}" destId="{824AD0BD-295F-4E3E-B827-2FFC76E8A9B3}" srcOrd="1" destOrd="0" presId="urn:microsoft.com/office/officeart/2011/layout/CircleProcess"/>
    <dgm:cxn modelId="{5225229D-8BAE-4C80-AC5E-711CD72ACB02}" srcId="{D2D0DCD4-5AAC-4628-A5DC-5CDE8F2FFBB1}" destId="{66CF2010-CC34-4F2A-87FC-3F9BDB185E83}" srcOrd="0" destOrd="0" parTransId="{FFE15DB2-5796-4E12-A651-03D2FFD22768}" sibTransId="{5759F306-05F8-4374-A746-BDEE3F9DA12B}"/>
    <dgm:cxn modelId="{BB3BF3D1-791C-4A8C-B308-6A0E38C302BD}" type="presOf" srcId="{66CF2010-CC34-4F2A-87FC-3F9BDB185E83}" destId="{FE4AF5F0-FDDA-414E-9DD9-B50127C1BA95}" srcOrd="0" destOrd="0" presId="urn:microsoft.com/office/officeart/2011/layout/CircleProcess"/>
    <dgm:cxn modelId="{0946BCEB-8A7B-43B6-92FD-E674ABA30B7D}" type="presOf" srcId="{58FC2570-B442-4642-BC2B-BDF7225D757F}" destId="{D123C060-9528-47EE-8BDC-DDE0F5CCD4D3}" srcOrd="0" destOrd="0" presId="urn:microsoft.com/office/officeart/2011/layout/CircleProcess"/>
    <dgm:cxn modelId="{4F11026C-E001-4731-8481-CC3A3AFC9B26}" type="presParOf" srcId="{FCB21740-67CB-4905-9B32-52927AD7DA8F}" destId="{3F584A05-D061-489C-A5CD-C82D433305B5}" srcOrd="0" destOrd="0" presId="urn:microsoft.com/office/officeart/2011/layout/CircleProcess"/>
    <dgm:cxn modelId="{0AC3228F-6814-44BA-9B36-1DBA7070D50D}" type="presParOf" srcId="{3F584A05-D061-489C-A5CD-C82D433305B5}" destId="{CCE8EC47-7BB0-464D-8DEE-A16CB55F3AE9}" srcOrd="0" destOrd="0" presId="urn:microsoft.com/office/officeart/2011/layout/CircleProcess"/>
    <dgm:cxn modelId="{C0F4B23F-C326-476A-8576-888D3B60E944}" type="presParOf" srcId="{FCB21740-67CB-4905-9B32-52927AD7DA8F}" destId="{769EF4F8-0B7E-498B-B081-74F99B3D222C}" srcOrd="1" destOrd="0" presId="urn:microsoft.com/office/officeart/2011/layout/CircleProcess"/>
    <dgm:cxn modelId="{AFBDF2E1-2D03-4D2A-A708-4FFD234B43D8}" type="presParOf" srcId="{769EF4F8-0B7E-498B-B081-74F99B3D222C}" destId="{0F0CD53B-3DAB-4913-901E-0A3EE99F1214}" srcOrd="0" destOrd="0" presId="urn:microsoft.com/office/officeart/2011/layout/CircleProcess"/>
    <dgm:cxn modelId="{AAA44F2B-12D2-48D0-9B4A-1FFFB0E913E6}" type="presParOf" srcId="{FCB21740-67CB-4905-9B32-52927AD7DA8F}" destId="{A324234F-19F4-40DE-A316-2213F25A3079}" srcOrd="2" destOrd="0" presId="urn:microsoft.com/office/officeart/2011/layout/CircleProcess"/>
    <dgm:cxn modelId="{9BCF35FD-933E-4088-BBB9-4D5A09B306B7}" type="presParOf" srcId="{FCB21740-67CB-4905-9B32-52927AD7DA8F}" destId="{01183591-C673-479B-8BE3-DED3CF12D1DF}" srcOrd="3" destOrd="0" presId="urn:microsoft.com/office/officeart/2011/layout/CircleProcess"/>
    <dgm:cxn modelId="{7796678C-5261-450D-8F88-2543D3797121}" type="presParOf" srcId="{01183591-C673-479B-8BE3-DED3CF12D1DF}" destId="{BB8E8781-E9C9-4B57-8FF0-BF72819767E0}" srcOrd="0" destOrd="0" presId="urn:microsoft.com/office/officeart/2011/layout/CircleProcess"/>
    <dgm:cxn modelId="{FB0DE883-E734-4AF7-BC7F-F93A0761DD70}" type="presParOf" srcId="{FCB21740-67CB-4905-9B32-52927AD7DA8F}" destId="{FB5386ED-6601-4C6C-A04A-8FCB8F79E111}" srcOrd="4" destOrd="0" presId="urn:microsoft.com/office/officeart/2011/layout/CircleProcess"/>
    <dgm:cxn modelId="{51E30E77-F79B-4E0B-B026-81BA21208341}" type="presParOf" srcId="{FB5386ED-6601-4C6C-A04A-8FCB8F79E111}" destId="{D123C060-9528-47EE-8BDC-DDE0F5CCD4D3}" srcOrd="0" destOrd="0" presId="urn:microsoft.com/office/officeart/2011/layout/CircleProcess"/>
    <dgm:cxn modelId="{1382EC66-330B-4B09-A470-D5A6055D8B41}" type="presParOf" srcId="{FCB21740-67CB-4905-9B32-52927AD7DA8F}" destId="{6682B3EA-FE6B-4288-957B-3FFF5150D12E}" srcOrd="5" destOrd="0" presId="urn:microsoft.com/office/officeart/2011/layout/CircleProcess"/>
    <dgm:cxn modelId="{BA74675B-D0BE-47D1-B592-88A109F11E68}" type="presParOf" srcId="{FCB21740-67CB-4905-9B32-52927AD7DA8F}" destId="{1D58B503-8630-4EBC-9DA4-7F09184CC45A}" srcOrd="6" destOrd="0" presId="urn:microsoft.com/office/officeart/2011/layout/CircleProcess"/>
    <dgm:cxn modelId="{DCDB0399-2FEB-4C87-A598-BA022FB69E3A}" type="presParOf" srcId="{1D58B503-8630-4EBC-9DA4-7F09184CC45A}" destId="{2BF01AE9-8E32-4ACF-809C-2C3B56FD506E}" srcOrd="0" destOrd="0" presId="urn:microsoft.com/office/officeart/2011/layout/CircleProcess"/>
    <dgm:cxn modelId="{B52E20D6-E2F1-4250-8A3A-114AFFEBD688}" type="presParOf" srcId="{FCB21740-67CB-4905-9B32-52927AD7DA8F}" destId="{3C8AB210-5579-450D-BCA1-8838395740FE}" srcOrd="7" destOrd="0" presId="urn:microsoft.com/office/officeart/2011/layout/CircleProcess"/>
    <dgm:cxn modelId="{C3239A0A-E18E-4857-90D0-6CA8CB3250A0}" type="presParOf" srcId="{3C8AB210-5579-450D-BCA1-8838395740FE}" destId="{3241B7B9-B06D-49A9-ABB0-05FE137CFE6F}" srcOrd="0" destOrd="0" presId="urn:microsoft.com/office/officeart/2011/layout/CircleProcess"/>
    <dgm:cxn modelId="{7C522F80-F277-4259-A264-77655525A5A5}" type="presParOf" srcId="{FCB21740-67CB-4905-9B32-52927AD7DA8F}" destId="{D0D779DF-22B1-4070-B50B-E5168CFC13D5}" srcOrd="8" destOrd="0" presId="urn:microsoft.com/office/officeart/2011/layout/CircleProcess"/>
    <dgm:cxn modelId="{62DA0E6A-63C5-4D4F-BE30-16C72AB9838B}" type="presParOf" srcId="{FCB21740-67CB-4905-9B32-52927AD7DA8F}" destId="{CE5A12C6-7E11-4E38-AD6E-5D82C5438D98}" srcOrd="9" destOrd="0" presId="urn:microsoft.com/office/officeart/2011/layout/CircleProcess"/>
    <dgm:cxn modelId="{55985427-B5A1-4158-B84C-087DEE625177}" type="presParOf" srcId="{CE5A12C6-7E11-4E38-AD6E-5D82C5438D98}" destId="{888A1340-3C20-4297-A860-16EDD1CDC60B}" srcOrd="0" destOrd="0" presId="urn:microsoft.com/office/officeart/2011/layout/CircleProcess"/>
    <dgm:cxn modelId="{E8F425D5-7039-4C0E-AAA7-2B1E0F17EE9F}" type="presParOf" srcId="{FCB21740-67CB-4905-9B32-52927AD7DA8F}" destId="{94AD4367-B475-4BB7-9E2C-DCD45E12D9CA}" srcOrd="10" destOrd="0" presId="urn:microsoft.com/office/officeart/2011/layout/CircleProcess"/>
    <dgm:cxn modelId="{A0AD0689-A5E7-4356-9C5D-DA13AE723389}" type="presParOf" srcId="{94AD4367-B475-4BB7-9E2C-DCD45E12D9CA}" destId="{FE4AF5F0-FDDA-414E-9DD9-B50127C1BA95}" srcOrd="0" destOrd="0" presId="urn:microsoft.com/office/officeart/2011/layout/CircleProcess"/>
    <dgm:cxn modelId="{33DFD014-FAD8-4607-87BE-87A8C80F7361}" type="presParOf" srcId="{FCB21740-67CB-4905-9B32-52927AD7DA8F}" destId="{824AD0BD-295F-4E3E-B827-2FFC76E8A9B3}"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0E5418-F8CE-4A6F-839C-D8891646EFAD}" type="doc">
      <dgm:prSet loTypeId="urn:microsoft.com/office/officeart/2005/8/layout/cycle1" loCatId="cycle" qsTypeId="urn:microsoft.com/office/officeart/2005/8/quickstyle/simple1" qsCatId="simple" csTypeId="urn:microsoft.com/office/officeart/2005/8/colors/accent5_4" csCatId="accent5" phldr="1"/>
      <dgm:spPr/>
      <dgm:t>
        <a:bodyPr/>
        <a:lstStyle/>
        <a:p>
          <a:endParaRPr lang="en-IN"/>
        </a:p>
      </dgm:t>
    </dgm:pt>
    <dgm:pt modelId="{BD399A36-DF32-48B7-8F65-ACFFA8BEC20D}">
      <dgm:prSet phldrT="[Text]" custT="1"/>
      <dgm:spPr/>
      <dgm:t>
        <a:bodyPr/>
        <a:lstStyle/>
        <a:p>
          <a:r>
            <a:rPr lang="en-US" sz="1600" b="1" dirty="0"/>
            <a:t>Faster access to healthcare services</a:t>
          </a:r>
          <a:endParaRPr lang="en-IN" sz="1600" b="1" dirty="0"/>
        </a:p>
      </dgm:t>
    </dgm:pt>
    <dgm:pt modelId="{40313430-EBBC-4DC6-B1A4-3E2A56B86488}" type="parTrans" cxnId="{117DB902-BCB0-473C-A348-42FDE634626D}">
      <dgm:prSet/>
      <dgm:spPr/>
      <dgm:t>
        <a:bodyPr/>
        <a:lstStyle/>
        <a:p>
          <a:endParaRPr lang="en-IN"/>
        </a:p>
      </dgm:t>
    </dgm:pt>
    <dgm:pt modelId="{138A5A9A-0F8A-4E9C-9F0A-73772116CA3F}" type="sibTrans" cxnId="{117DB902-BCB0-473C-A348-42FDE634626D}">
      <dgm:prSet/>
      <dgm:spPr/>
      <dgm:t>
        <a:bodyPr/>
        <a:lstStyle/>
        <a:p>
          <a:endParaRPr lang="en-IN"/>
        </a:p>
      </dgm:t>
    </dgm:pt>
    <dgm:pt modelId="{C3CE4579-B598-452D-A765-0ACC1800C27B}">
      <dgm:prSet phldrT="[Text]" custT="1"/>
      <dgm:spPr/>
      <dgm:t>
        <a:bodyPr/>
        <a:lstStyle/>
        <a:p>
          <a:r>
            <a:rPr lang="en-IN" sz="1600" b="1" dirty="0"/>
            <a:t>Better chronic disease monitoring</a:t>
          </a:r>
        </a:p>
      </dgm:t>
    </dgm:pt>
    <dgm:pt modelId="{7C456FE8-2E7B-44F5-9748-19AEEE8E6E9E}" type="parTrans" cxnId="{BB08E19A-6D7A-4EEA-BAEB-7C8C3C2A016A}">
      <dgm:prSet/>
      <dgm:spPr/>
      <dgm:t>
        <a:bodyPr/>
        <a:lstStyle/>
        <a:p>
          <a:endParaRPr lang="en-IN"/>
        </a:p>
      </dgm:t>
    </dgm:pt>
    <dgm:pt modelId="{006822E3-8761-4546-8623-0BBDDB968C2A}" type="sibTrans" cxnId="{BB08E19A-6D7A-4EEA-BAEB-7C8C3C2A016A}">
      <dgm:prSet/>
      <dgm:spPr/>
      <dgm:t>
        <a:bodyPr/>
        <a:lstStyle/>
        <a:p>
          <a:endParaRPr lang="en-IN"/>
        </a:p>
      </dgm:t>
    </dgm:pt>
    <dgm:pt modelId="{FD866640-7634-4D7D-B33C-318D9D3FEF8E}">
      <dgm:prSet phldrT="[Text]" custT="1"/>
      <dgm:spPr/>
      <dgm:t>
        <a:bodyPr/>
        <a:lstStyle/>
        <a:p>
          <a:r>
            <a:rPr lang="en-US" sz="1600" b="1" dirty="0"/>
            <a:t>Hybrid model required for safe care</a:t>
          </a:r>
          <a:endParaRPr lang="en-IN" sz="1600" b="1" dirty="0"/>
        </a:p>
      </dgm:t>
    </dgm:pt>
    <dgm:pt modelId="{F0F945E0-A0AF-4515-88E4-DEBD82FBC6CC}" type="parTrans" cxnId="{B66A83C9-C87D-4E46-B45E-BE09CDC31636}">
      <dgm:prSet/>
      <dgm:spPr/>
      <dgm:t>
        <a:bodyPr/>
        <a:lstStyle/>
        <a:p>
          <a:endParaRPr lang="en-IN"/>
        </a:p>
      </dgm:t>
    </dgm:pt>
    <dgm:pt modelId="{FB1147EE-3E8F-4721-A7E3-8E6FF3FA7065}" type="sibTrans" cxnId="{B66A83C9-C87D-4E46-B45E-BE09CDC31636}">
      <dgm:prSet/>
      <dgm:spPr/>
      <dgm:t>
        <a:bodyPr/>
        <a:lstStyle/>
        <a:p>
          <a:endParaRPr lang="en-IN"/>
        </a:p>
      </dgm:t>
    </dgm:pt>
    <dgm:pt modelId="{D8BAD907-4902-4779-96DC-2B3903E5F1DC}">
      <dgm:prSet custT="1"/>
      <dgm:spPr/>
      <dgm:t>
        <a:bodyPr/>
        <a:lstStyle/>
        <a:p>
          <a:r>
            <a:rPr lang="en-IN" sz="1600" b="1" dirty="0"/>
            <a:t>Improved continuity of care</a:t>
          </a:r>
        </a:p>
      </dgm:t>
    </dgm:pt>
    <dgm:pt modelId="{4843AD0E-6185-47F7-8320-DF845DB4F8A2}" type="parTrans" cxnId="{9B15873A-6C96-47A0-A2E9-76E5294DBF9A}">
      <dgm:prSet/>
      <dgm:spPr/>
      <dgm:t>
        <a:bodyPr/>
        <a:lstStyle/>
        <a:p>
          <a:endParaRPr lang="en-IN"/>
        </a:p>
      </dgm:t>
    </dgm:pt>
    <dgm:pt modelId="{F836CCEC-1010-4FA9-B9E9-574C49192D91}" type="sibTrans" cxnId="{9B15873A-6C96-47A0-A2E9-76E5294DBF9A}">
      <dgm:prSet/>
      <dgm:spPr/>
      <dgm:t>
        <a:bodyPr/>
        <a:lstStyle/>
        <a:p>
          <a:endParaRPr lang="en-IN"/>
        </a:p>
      </dgm:t>
    </dgm:pt>
    <dgm:pt modelId="{9FB7E3D2-6C55-46BC-AEF7-4552D74FBA7D}">
      <dgm:prSet custT="1"/>
      <dgm:spPr/>
      <dgm:t>
        <a:bodyPr/>
        <a:lstStyle/>
        <a:p>
          <a:r>
            <a:rPr lang="en-US" sz="1600" b="1" dirty="0"/>
            <a:t>Technical failures and cybersecurity risks</a:t>
          </a:r>
          <a:endParaRPr lang="en-IN" sz="1600" b="1" dirty="0"/>
        </a:p>
      </dgm:t>
    </dgm:pt>
    <dgm:pt modelId="{B8F14EE0-FAEA-41B2-923C-647896BE72DC}" type="parTrans" cxnId="{24D4D4A9-4BC4-4F54-8884-CEB9E328D582}">
      <dgm:prSet/>
      <dgm:spPr/>
      <dgm:t>
        <a:bodyPr/>
        <a:lstStyle/>
        <a:p>
          <a:endParaRPr lang="en-IN"/>
        </a:p>
      </dgm:t>
    </dgm:pt>
    <dgm:pt modelId="{94ECE776-0874-4814-A8DB-74C2A7294523}" type="sibTrans" cxnId="{24D4D4A9-4BC4-4F54-8884-CEB9E328D582}">
      <dgm:prSet/>
      <dgm:spPr/>
      <dgm:t>
        <a:bodyPr/>
        <a:lstStyle/>
        <a:p>
          <a:endParaRPr lang="en-IN"/>
        </a:p>
      </dgm:t>
    </dgm:pt>
    <dgm:pt modelId="{13EE48FF-0C3A-4E33-A2E1-18B0D9ABFE20}" type="pres">
      <dgm:prSet presAssocID="{CA0E5418-F8CE-4A6F-839C-D8891646EFAD}" presName="cycle" presStyleCnt="0">
        <dgm:presLayoutVars>
          <dgm:dir/>
          <dgm:resizeHandles val="exact"/>
        </dgm:presLayoutVars>
      </dgm:prSet>
      <dgm:spPr/>
    </dgm:pt>
    <dgm:pt modelId="{49C168DE-BDC8-46F4-81B5-48B6C9C146CA}" type="pres">
      <dgm:prSet presAssocID="{BD399A36-DF32-48B7-8F65-ACFFA8BEC20D}" presName="dummy" presStyleCnt="0"/>
      <dgm:spPr/>
    </dgm:pt>
    <dgm:pt modelId="{71BD758A-0962-43C2-B10B-6C83B52F3EF0}" type="pres">
      <dgm:prSet presAssocID="{BD399A36-DF32-48B7-8F65-ACFFA8BEC20D}" presName="node" presStyleLbl="revTx" presStyleIdx="0" presStyleCnt="5">
        <dgm:presLayoutVars>
          <dgm:bulletEnabled val="1"/>
        </dgm:presLayoutVars>
      </dgm:prSet>
      <dgm:spPr/>
    </dgm:pt>
    <dgm:pt modelId="{D12AA32C-52B4-4C18-A3B5-68F7C64F7190}" type="pres">
      <dgm:prSet presAssocID="{138A5A9A-0F8A-4E9C-9F0A-73772116CA3F}" presName="sibTrans" presStyleLbl="node1" presStyleIdx="0" presStyleCnt="5"/>
      <dgm:spPr/>
    </dgm:pt>
    <dgm:pt modelId="{EB63828A-C449-4EE3-8D20-1351A18A15E5}" type="pres">
      <dgm:prSet presAssocID="{D8BAD907-4902-4779-96DC-2B3903E5F1DC}" presName="dummy" presStyleCnt="0"/>
      <dgm:spPr/>
    </dgm:pt>
    <dgm:pt modelId="{E6758F25-8EA7-41C7-88BB-215D80604B1E}" type="pres">
      <dgm:prSet presAssocID="{D8BAD907-4902-4779-96DC-2B3903E5F1DC}" presName="node" presStyleLbl="revTx" presStyleIdx="1" presStyleCnt="5">
        <dgm:presLayoutVars>
          <dgm:bulletEnabled val="1"/>
        </dgm:presLayoutVars>
      </dgm:prSet>
      <dgm:spPr/>
    </dgm:pt>
    <dgm:pt modelId="{AB7FC258-926B-49D3-A725-8A9BB4658218}" type="pres">
      <dgm:prSet presAssocID="{F836CCEC-1010-4FA9-B9E9-574C49192D91}" presName="sibTrans" presStyleLbl="node1" presStyleIdx="1" presStyleCnt="5"/>
      <dgm:spPr/>
    </dgm:pt>
    <dgm:pt modelId="{0640D0C7-73BD-412D-8B40-4F309D147F55}" type="pres">
      <dgm:prSet presAssocID="{C3CE4579-B598-452D-A765-0ACC1800C27B}" presName="dummy" presStyleCnt="0"/>
      <dgm:spPr/>
    </dgm:pt>
    <dgm:pt modelId="{031DC0D8-D429-4503-9CA6-FA04F30F46D2}" type="pres">
      <dgm:prSet presAssocID="{C3CE4579-B598-452D-A765-0ACC1800C27B}" presName="node" presStyleLbl="revTx" presStyleIdx="2" presStyleCnt="5">
        <dgm:presLayoutVars>
          <dgm:bulletEnabled val="1"/>
        </dgm:presLayoutVars>
      </dgm:prSet>
      <dgm:spPr/>
    </dgm:pt>
    <dgm:pt modelId="{116B9EE4-EDB3-480F-8248-3D540024D94C}" type="pres">
      <dgm:prSet presAssocID="{006822E3-8761-4546-8623-0BBDDB968C2A}" presName="sibTrans" presStyleLbl="node1" presStyleIdx="2" presStyleCnt="5"/>
      <dgm:spPr/>
    </dgm:pt>
    <dgm:pt modelId="{2DF2F5E8-4750-4523-8D88-86747AB8DA2B}" type="pres">
      <dgm:prSet presAssocID="{9FB7E3D2-6C55-46BC-AEF7-4552D74FBA7D}" presName="dummy" presStyleCnt="0"/>
      <dgm:spPr/>
    </dgm:pt>
    <dgm:pt modelId="{8D3CFABD-9C03-4AF6-BDE5-1578F5A3102A}" type="pres">
      <dgm:prSet presAssocID="{9FB7E3D2-6C55-46BC-AEF7-4552D74FBA7D}" presName="node" presStyleLbl="revTx" presStyleIdx="3" presStyleCnt="5">
        <dgm:presLayoutVars>
          <dgm:bulletEnabled val="1"/>
        </dgm:presLayoutVars>
      </dgm:prSet>
      <dgm:spPr/>
    </dgm:pt>
    <dgm:pt modelId="{0B8BCCB9-7664-48B3-8DFF-814B8D8D3A1B}" type="pres">
      <dgm:prSet presAssocID="{94ECE776-0874-4814-A8DB-74C2A7294523}" presName="sibTrans" presStyleLbl="node1" presStyleIdx="3" presStyleCnt="5"/>
      <dgm:spPr/>
    </dgm:pt>
    <dgm:pt modelId="{C946BA64-6E7B-4BFF-BB37-F11F53FF7BE3}" type="pres">
      <dgm:prSet presAssocID="{FD866640-7634-4D7D-B33C-318D9D3FEF8E}" presName="dummy" presStyleCnt="0"/>
      <dgm:spPr/>
    </dgm:pt>
    <dgm:pt modelId="{012A8ACA-9A73-4131-B4EF-A6AB339ADDE3}" type="pres">
      <dgm:prSet presAssocID="{FD866640-7634-4D7D-B33C-318D9D3FEF8E}" presName="node" presStyleLbl="revTx" presStyleIdx="4" presStyleCnt="5">
        <dgm:presLayoutVars>
          <dgm:bulletEnabled val="1"/>
        </dgm:presLayoutVars>
      </dgm:prSet>
      <dgm:spPr/>
    </dgm:pt>
    <dgm:pt modelId="{339ACA80-CD6E-41D6-B257-922EE25B87CF}" type="pres">
      <dgm:prSet presAssocID="{FB1147EE-3E8F-4721-A7E3-8E6FF3FA7065}" presName="sibTrans" presStyleLbl="node1" presStyleIdx="4" presStyleCnt="5"/>
      <dgm:spPr/>
    </dgm:pt>
  </dgm:ptLst>
  <dgm:cxnLst>
    <dgm:cxn modelId="{117DB902-BCB0-473C-A348-42FDE634626D}" srcId="{CA0E5418-F8CE-4A6F-839C-D8891646EFAD}" destId="{BD399A36-DF32-48B7-8F65-ACFFA8BEC20D}" srcOrd="0" destOrd="0" parTransId="{40313430-EBBC-4DC6-B1A4-3E2A56B86488}" sibTransId="{138A5A9A-0F8A-4E9C-9F0A-73772116CA3F}"/>
    <dgm:cxn modelId="{18E0B909-B11D-40B0-BF6F-769A918ED803}" type="presOf" srcId="{BD399A36-DF32-48B7-8F65-ACFFA8BEC20D}" destId="{71BD758A-0962-43C2-B10B-6C83B52F3EF0}" srcOrd="0" destOrd="0" presId="urn:microsoft.com/office/officeart/2005/8/layout/cycle1"/>
    <dgm:cxn modelId="{AC61AF32-483B-4622-A1D4-AEA0D9F64DDC}" type="presOf" srcId="{C3CE4579-B598-452D-A765-0ACC1800C27B}" destId="{031DC0D8-D429-4503-9CA6-FA04F30F46D2}" srcOrd="0" destOrd="0" presId="urn:microsoft.com/office/officeart/2005/8/layout/cycle1"/>
    <dgm:cxn modelId="{9B15873A-6C96-47A0-A2E9-76E5294DBF9A}" srcId="{CA0E5418-F8CE-4A6F-839C-D8891646EFAD}" destId="{D8BAD907-4902-4779-96DC-2B3903E5F1DC}" srcOrd="1" destOrd="0" parTransId="{4843AD0E-6185-47F7-8320-DF845DB4F8A2}" sibTransId="{F836CCEC-1010-4FA9-B9E9-574C49192D91}"/>
    <dgm:cxn modelId="{AEA1443C-F319-4D2D-B66B-834CB0369A69}" type="presOf" srcId="{138A5A9A-0F8A-4E9C-9F0A-73772116CA3F}" destId="{D12AA32C-52B4-4C18-A3B5-68F7C64F7190}" srcOrd="0" destOrd="0" presId="urn:microsoft.com/office/officeart/2005/8/layout/cycle1"/>
    <dgm:cxn modelId="{846E1B46-D379-4BA5-8376-B5C793DF0835}" type="presOf" srcId="{CA0E5418-F8CE-4A6F-839C-D8891646EFAD}" destId="{13EE48FF-0C3A-4E33-A2E1-18B0D9ABFE20}" srcOrd="0" destOrd="0" presId="urn:microsoft.com/office/officeart/2005/8/layout/cycle1"/>
    <dgm:cxn modelId="{17409794-535B-4E2E-9848-9364AB5C6E4B}" type="presOf" srcId="{D8BAD907-4902-4779-96DC-2B3903E5F1DC}" destId="{E6758F25-8EA7-41C7-88BB-215D80604B1E}" srcOrd="0" destOrd="0" presId="urn:microsoft.com/office/officeart/2005/8/layout/cycle1"/>
    <dgm:cxn modelId="{BB08E19A-6D7A-4EEA-BAEB-7C8C3C2A016A}" srcId="{CA0E5418-F8CE-4A6F-839C-D8891646EFAD}" destId="{C3CE4579-B598-452D-A765-0ACC1800C27B}" srcOrd="2" destOrd="0" parTransId="{7C456FE8-2E7B-44F5-9748-19AEEE8E6E9E}" sibTransId="{006822E3-8761-4546-8623-0BBDDB968C2A}"/>
    <dgm:cxn modelId="{F7B2519C-E2E2-452E-84E3-754A815312C5}" type="presOf" srcId="{94ECE776-0874-4814-A8DB-74C2A7294523}" destId="{0B8BCCB9-7664-48B3-8DFF-814B8D8D3A1B}" srcOrd="0" destOrd="0" presId="urn:microsoft.com/office/officeart/2005/8/layout/cycle1"/>
    <dgm:cxn modelId="{24D4D4A9-4BC4-4F54-8884-CEB9E328D582}" srcId="{CA0E5418-F8CE-4A6F-839C-D8891646EFAD}" destId="{9FB7E3D2-6C55-46BC-AEF7-4552D74FBA7D}" srcOrd="3" destOrd="0" parTransId="{B8F14EE0-FAEA-41B2-923C-647896BE72DC}" sibTransId="{94ECE776-0874-4814-A8DB-74C2A7294523}"/>
    <dgm:cxn modelId="{ED0CFBA9-46DC-4438-95FE-BD3D216E2625}" type="presOf" srcId="{FB1147EE-3E8F-4721-A7E3-8E6FF3FA7065}" destId="{339ACA80-CD6E-41D6-B257-922EE25B87CF}" srcOrd="0" destOrd="0" presId="urn:microsoft.com/office/officeart/2005/8/layout/cycle1"/>
    <dgm:cxn modelId="{7D3CA7C3-B267-49B1-B582-78A781213A20}" type="presOf" srcId="{F836CCEC-1010-4FA9-B9E9-574C49192D91}" destId="{AB7FC258-926B-49D3-A725-8A9BB4658218}" srcOrd="0" destOrd="0" presId="urn:microsoft.com/office/officeart/2005/8/layout/cycle1"/>
    <dgm:cxn modelId="{E09402C6-3A72-494F-95A1-56342C9678E1}" type="presOf" srcId="{9FB7E3D2-6C55-46BC-AEF7-4552D74FBA7D}" destId="{8D3CFABD-9C03-4AF6-BDE5-1578F5A3102A}" srcOrd="0" destOrd="0" presId="urn:microsoft.com/office/officeart/2005/8/layout/cycle1"/>
    <dgm:cxn modelId="{B66A83C9-C87D-4E46-B45E-BE09CDC31636}" srcId="{CA0E5418-F8CE-4A6F-839C-D8891646EFAD}" destId="{FD866640-7634-4D7D-B33C-318D9D3FEF8E}" srcOrd="4" destOrd="0" parTransId="{F0F945E0-A0AF-4515-88E4-DEBD82FBC6CC}" sibTransId="{FB1147EE-3E8F-4721-A7E3-8E6FF3FA7065}"/>
    <dgm:cxn modelId="{E1CE82F9-663F-405B-8F93-4CA7C8392F04}" type="presOf" srcId="{006822E3-8761-4546-8623-0BBDDB968C2A}" destId="{116B9EE4-EDB3-480F-8248-3D540024D94C}" srcOrd="0" destOrd="0" presId="urn:microsoft.com/office/officeart/2005/8/layout/cycle1"/>
    <dgm:cxn modelId="{294EDDFF-8A23-4332-B3A8-7EEC4675A1B5}" type="presOf" srcId="{FD866640-7634-4D7D-B33C-318D9D3FEF8E}" destId="{012A8ACA-9A73-4131-B4EF-A6AB339ADDE3}" srcOrd="0" destOrd="0" presId="urn:microsoft.com/office/officeart/2005/8/layout/cycle1"/>
    <dgm:cxn modelId="{E7A542E5-3E8C-4AEB-B5CD-B9A96AB56F59}" type="presParOf" srcId="{13EE48FF-0C3A-4E33-A2E1-18B0D9ABFE20}" destId="{49C168DE-BDC8-46F4-81B5-48B6C9C146CA}" srcOrd="0" destOrd="0" presId="urn:microsoft.com/office/officeart/2005/8/layout/cycle1"/>
    <dgm:cxn modelId="{C0686B73-905F-43EA-A613-BB12CFDDA00F}" type="presParOf" srcId="{13EE48FF-0C3A-4E33-A2E1-18B0D9ABFE20}" destId="{71BD758A-0962-43C2-B10B-6C83B52F3EF0}" srcOrd="1" destOrd="0" presId="urn:microsoft.com/office/officeart/2005/8/layout/cycle1"/>
    <dgm:cxn modelId="{6BC0F7E3-1B24-408C-9CAF-9C83CEADAA09}" type="presParOf" srcId="{13EE48FF-0C3A-4E33-A2E1-18B0D9ABFE20}" destId="{D12AA32C-52B4-4C18-A3B5-68F7C64F7190}" srcOrd="2" destOrd="0" presId="urn:microsoft.com/office/officeart/2005/8/layout/cycle1"/>
    <dgm:cxn modelId="{D0356C4A-093C-4E0E-94B5-BCB051C68146}" type="presParOf" srcId="{13EE48FF-0C3A-4E33-A2E1-18B0D9ABFE20}" destId="{EB63828A-C449-4EE3-8D20-1351A18A15E5}" srcOrd="3" destOrd="0" presId="urn:microsoft.com/office/officeart/2005/8/layout/cycle1"/>
    <dgm:cxn modelId="{24B88D80-DEEF-4152-BB05-9FE75F48E579}" type="presParOf" srcId="{13EE48FF-0C3A-4E33-A2E1-18B0D9ABFE20}" destId="{E6758F25-8EA7-41C7-88BB-215D80604B1E}" srcOrd="4" destOrd="0" presId="urn:microsoft.com/office/officeart/2005/8/layout/cycle1"/>
    <dgm:cxn modelId="{93FF101A-C3AD-41F3-B84F-A83860C00BFC}" type="presParOf" srcId="{13EE48FF-0C3A-4E33-A2E1-18B0D9ABFE20}" destId="{AB7FC258-926B-49D3-A725-8A9BB4658218}" srcOrd="5" destOrd="0" presId="urn:microsoft.com/office/officeart/2005/8/layout/cycle1"/>
    <dgm:cxn modelId="{890A3137-1EA1-4B34-A729-B4ADD94EFAD6}" type="presParOf" srcId="{13EE48FF-0C3A-4E33-A2E1-18B0D9ABFE20}" destId="{0640D0C7-73BD-412D-8B40-4F309D147F55}" srcOrd="6" destOrd="0" presId="urn:microsoft.com/office/officeart/2005/8/layout/cycle1"/>
    <dgm:cxn modelId="{5B2DE1EB-8BC6-460C-86C7-3D2143E41CFF}" type="presParOf" srcId="{13EE48FF-0C3A-4E33-A2E1-18B0D9ABFE20}" destId="{031DC0D8-D429-4503-9CA6-FA04F30F46D2}" srcOrd="7" destOrd="0" presId="urn:microsoft.com/office/officeart/2005/8/layout/cycle1"/>
    <dgm:cxn modelId="{A854E020-E708-4B4D-BB65-5A6C45369E61}" type="presParOf" srcId="{13EE48FF-0C3A-4E33-A2E1-18B0D9ABFE20}" destId="{116B9EE4-EDB3-480F-8248-3D540024D94C}" srcOrd="8" destOrd="0" presId="urn:microsoft.com/office/officeart/2005/8/layout/cycle1"/>
    <dgm:cxn modelId="{3070799C-20F2-45A0-AD7D-278615230858}" type="presParOf" srcId="{13EE48FF-0C3A-4E33-A2E1-18B0D9ABFE20}" destId="{2DF2F5E8-4750-4523-8D88-86747AB8DA2B}" srcOrd="9" destOrd="0" presId="urn:microsoft.com/office/officeart/2005/8/layout/cycle1"/>
    <dgm:cxn modelId="{72926685-8C05-4060-A690-521801FBBC82}" type="presParOf" srcId="{13EE48FF-0C3A-4E33-A2E1-18B0D9ABFE20}" destId="{8D3CFABD-9C03-4AF6-BDE5-1578F5A3102A}" srcOrd="10" destOrd="0" presId="urn:microsoft.com/office/officeart/2005/8/layout/cycle1"/>
    <dgm:cxn modelId="{4ED2B4C5-1FB7-468D-86E4-8F78310355BF}" type="presParOf" srcId="{13EE48FF-0C3A-4E33-A2E1-18B0D9ABFE20}" destId="{0B8BCCB9-7664-48B3-8DFF-814B8D8D3A1B}" srcOrd="11" destOrd="0" presId="urn:microsoft.com/office/officeart/2005/8/layout/cycle1"/>
    <dgm:cxn modelId="{F4E72DD6-2FD7-44F5-B88C-EFEE2DE2F074}" type="presParOf" srcId="{13EE48FF-0C3A-4E33-A2E1-18B0D9ABFE20}" destId="{C946BA64-6E7B-4BFF-BB37-F11F53FF7BE3}" srcOrd="12" destOrd="0" presId="urn:microsoft.com/office/officeart/2005/8/layout/cycle1"/>
    <dgm:cxn modelId="{DB21C7C6-94DA-4605-AA54-9CFD381CC723}" type="presParOf" srcId="{13EE48FF-0C3A-4E33-A2E1-18B0D9ABFE20}" destId="{012A8ACA-9A73-4131-B4EF-A6AB339ADDE3}" srcOrd="13" destOrd="0" presId="urn:microsoft.com/office/officeart/2005/8/layout/cycle1"/>
    <dgm:cxn modelId="{E5B4123B-7DBF-4129-BBF5-FA932735AD22}" type="presParOf" srcId="{13EE48FF-0C3A-4E33-A2E1-18B0D9ABFE20}" destId="{339ACA80-CD6E-41D6-B257-922EE25B87CF}"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A2FFDC-74C4-4FE9-8D35-63C128EE94E3}" type="doc">
      <dgm:prSet loTypeId="urn:microsoft.com/office/officeart/2008/layout/PictureStrips" loCatId="list" qsTypeId="urn:microsoft.com/office/officeart/2005/8/quickstyle/simple1" qsCatId="simple" csTypeId="urn:microsoft.com/office/officeart/2005/8/colors/colorful4" csCatId="colorful" phldr="1"/>
      <dgm:spPr/>
      <dgm:t>
        <a:bodyPr/>
        <a:lstStyle/>
        <a:p>
          <a:endParaRPr lang="en-IN"/>
        </a:p>
      </dgm:t>
    </dgm:pt>
    <dgm:pt modelId="{BA8DA92E-9FDB-4F37-B74B-04777F0C0D76}">
      <dgm:prSet phldrT="[Text]" custT="1"/>
      <dgm:spPr/>
      <dgm:t>
        <a:bodyPr/>
        <a:lstStyle/>
        <a:p>
          <a:r>
            <a:rPr lang="en-IN" sz="1600" b="1" dirty="0"/>
            <a:t>Improved access from home</a:t>
          </a:r>
        </a:p>
      </dgm:t>
    </dgm:pt>
    <dgm:pt modelId="{A7A4A24A-D009-41DA-B7C6-E3698A0F66CA}" type="parTrans" cxnId="{8AA28790-8CDF-48C3-BE7A-844611B6905B}">
      <dgm:prSet/>
      <dgm:spPr/>
      <dgm:t>
        <a:bodyPr/>
        <a:lstStyle/>
        <a:p>
          <a:endParaRPr lang="en-IN"/>
        </a:p>
      </dgm:t>
    </dgm:pt>
    <dgm:pt modelId="{14D0E297-669D-4F4D-B3F3-130C42B2D4A2}" type="sibTrans" cxnId="{8AA28790-8CDF-48C3-BE7A-844611B6905B}">
      <dgm:prSet/>
      <dgm:spPr/>
      <dgm:t>
        <a:bodyPr/>
        <a:lstStyle/>
        <a:p>
          <a:endParaRPr lang="en-IN"/>
        </a:p>
      </dgm:t>
    </dgm:pt>
    <dgm:pt modelId="{0847E26F-1989-4CA0-AEF9-35B5CF6451EC}">
      <dgm:prSet phldrT="[Text]" custT="1"/>
      <dgm:spPr/>
      <dgm:t>
        <a:bodyPr/>
        <a:lstStyle/>
        <a:p>
          <a:r>
            <a:rPr lang="en-IN" sz="1600" b="1" dirty="0"/>
            <a:t>Reduced travel and costs</a:t>
          </a:r>
        </a:p>
      </dgm:t>
    </dgm:pt>
    <dgm:pt modelId="{11DA3555-9371-4343-B8F9-47CEF64BD3AB}" type="parTrans" cxnId="{E70465D3-D2D5-424A-81D6-5D07060E5996}">
      <dgm:prSet/>
      <dgm:spPr/>
      <dgm:t>
        <a:bodyPr/>
        <a:lstStyle/>
        <a:p>
          <a:endParaRPr lang="en-IN"/>
        </a:p>
      </dgm:t>
    </dgm:pt>
    <dgm:pt modelId="{4AD0D96B-0142-4FCC-BED7-FC6B6295871A}" type="sibTrans" cxnId="{E70465D3-D2D5-424A-81D6-5D07060E5996}">
      <dgm:prSet/>
      <dgm:spPr/>
      <dgm:t>
        <a:bodyPr/>
        <a:lstStyle/>
        <a:p>
          <a:endParaRPr lang="en-IN"/>
        </a:p>
      </dgm:t>
    </dgm:pt>
    <dgm:pt modelId="{BC65169D-EB64-4F9B-AA3E-DD6ADEBB6673}">
      <dgm:prSet phldrT="[Text]" phldr="0" custT="1"/>
      <dgm:spPr/>
      <dgm:t>
        <a:bodyPr/>
        <a:lstStyle/>
        <a:p>
          <a:r>
            <a:rPr lang="en-US" sz="1600" b="1" dirty="0"/>
            <a:t>Increased patient empowerment via digital tools</a:t>
          </a:r>
          <a:endParaRPr lang="en-IN" sz="1600" b="1" dirty="0"/>
        </a:p>
      </dgm:t>
    </dgm:pt>
    <dgm:pt modelId="{ED5A6E4B-DC15-4625-9A14-6554FE08F5F0}" type="parTrans" cxnId="{7C3D4D1A-C7E9-4FA0-9891-52E279403C65}">
      <dgm:prSet/>
      <dgm:spPr/>
      <dgm:t>
        <a:bodyPr/>
        <a:lstStyle/>
        <a:p>
          <a:endParaRPr lang="en-IN"/>
        </a:p>
      </dgm:t>
    </dgm:pt>
    <dgm:pt modelId="{6097EC2F-5B30-49A0-B29A-E0D27E90F2DC}" type="sibTrans" cxnId="{7C3D4D1A-C7E9-4FA0-9891-52E279403C65}">
      <dgm:prSet/>
      <dgm:spPr/>
      <dgm:t>
        <a:bodyPr/>
        <a:lstStyle/>
        <a:p>
          <a:endParaRPr lang="en-IN"/>
        </a:p>
      </dgm:t>
    </dgm:pt>
    <dgm:pt modelId="{695B77D2-7C19-4079-AFBB-9E7E87F636CA}">
      <dgm:prSet phldrT="[Text]" phldr="0" custT="1"/>
      <dgm:spPr/>
      <dgm:t>
        <a:bodyPr/>
        <a:lstStyle/>
        <a:p>
          <a:r>
            <a:rPr lang="en-US" sz="1600" b="1" dirty="0"/>
            <a:t>Digital exclusion and inequality risks</a:t>
          </a:r>
          <a:endParaRPr lang="en-IN" sz="1600" b="1" dirty="0"/>
        </a:p>
      </dgm:t>
    </dgm:pt>
    <dgm:pt modelId="{D0DEC318-6051-41B3-A56B-6752F579E5C0}" type="parTrans" cxnId="{BB3CD5A4-A2AB-4E50-A042-1CD9770D31C8}">
      <dgm:prSet/>
      <dgm:spPr/>
      <dgm:t>
        <a:bodyPr/>
        <a:lstStyle/>
        <a:p>
          <a:endParaRPr lang="en-IN"/>
        </a:p>
      </dgm:t>
    </dgm:pt>
    <dgm:pt modelId="{696C775C-7294-40FF-8F95-10C4F79B11B7}" type="sibTrans" cxnId="{BB3CD5A4-A2AB-4E50-A042-1CD9770D31C8}">
      <dgm:prSet/>
      <dgm:spPr/>
      <dgm:t>
        <a:bodyPr/>
        <a:lstStyle/>
        <a:p>
          <a:endParaRPr lang="en-IN"/>
        </a:p>
      </dgm:t>
    </dgm:pt>
    <dgm:pt modelId="{375A0302-FEFE-48E2-BCDC-5847723F26E9}">
      <dgm:prSet phldrT="[Text]" phldr="0" custT="1"/>
      <dgm:spPr/>
      <dgm:t>
        <a:bodyPr/>
        <a:lstStyle/>
        <a:p>
          <a:r>
            <a:rPr lang="en-US" sz="1600" b="1" dirty="0"/>
            <a:t>Reduced face-to-face interaction</a:t>
          </a:r>
          <a:endParaRPr lang="en-IN" sz="1600" b="1" dirty="0"/>
        </a:p>
      </dgm:t>
    </dgm:pt>
    <dgm:pt modelId="{2E4A77B9-991B-4955-9C27-5E2FDF484BCD}" type="parTrans" cxnId="{AF9DD522-613D-4A88-8D4F-F55744A2A59D}">
      <dgm:prSet/>
      <dgm:spPr/>
      <dgm:t>
        <a:bodyPr/>
        <a:lstStyle/>
        <a:p>
          <a:endParaRPr lang="en-IN"/>
        </a:p>
      </dgm:t>
    </dgm:pt>
    <dgm:pt modelId="{BE75BEB6-1356-4CEF-B994-355A5A01A3FA}" type="sibTrans" cxnId="{AF9DD522-613D-4A88-8D4F-F55744A2A59D}">
      <dgm:prSet/>
      <dgm:spPr/>
      <dgm:t>
        <a:bodyPr/>
        <a:lstStyle/>
        <a:p>
          <a:endParaRPr lang="en-IN"/>
        </a:p>
      </dgm:t>
    </dgm:pt>
    <dgm:pt modelId="{B55018E0-B393-4BBE-89F3-FECA609FCBBB}" type="pres">
      <dgm:prSet presAssocID="{94A2FFDC-74C4-4FE9-8D35-63C128EE94E3}" presName="Name0" presStyleCnt="0">
        <dgm:presLayoutVars>
          <dgm:dir/>
          <dgm:resizeHandles val="exact"/>
        </dgm:presLayoutVars>
      </dgm:prSet>
      <dgm:spPr/>
    </dgm:pt>
    <dgm:pt modelId="{90E96E7D-1929-4D63-8D1F-F16F14696F6D}" type="pres">
      <dgm:prSet presAssocID="{BA8DA92E-9FDB-4F37-B74B-04777F0C0D76}" presName="composite" presStyleCnt="0"/>
      <dgm:spPr/>
    </dgm:pt>
    <dgm:pt modelId="{E0858CE5-B26C-46D1-B34B-F5126F5ED9F2}" type="pres">
      <dgm:prSet presAssocID="{BA8DA92E-9FDB-4F37-B74B-04777F0C0D76}" presName="rect1" presStyleLbl="trAlignAcc1" presStyleIdx="0" presStyleCnt="5">
        <dgm:presLayoutVars>
          <dgm:bulletEnabled val="1"/>
        </dgm:presLayoutVars>
      </dgm:prSet>
      <dgm:spPr/>
    </dgm:pt>
    <dgm:pt modelId="{D5220770-364F-44C1-9577-1968B8B29A77}" type="pres">
      <dgm:prSet presAssocID="{BA8DA92E-9FDB-4F37-B74B-04777F0C0D76}" presName="rect2" presStyleLbl="fgImgPlace1" presStyleIdx="0" presStyleCnt="5"/>
      <dgm:spPr>
        <a:blipFill rotWithShape="1">
          <a:blip xmlns:r="http://schemas.openxmlformats.org/officeDocument/2006/relationships" r:embed="rId1"/>
          <a:srcRect/>
          <a:stretch>
            <a:fillRect l="-62000" r="-62000"/>
          </a:stretch>
        </a:blipFill>
      </dgm:spPr>
    </dgm:pt>
    <dgm:pt modelId="{926585D4-A6E2-4040-81F2-29648CDE7E8A}" type="pres">
      <dgm:prSet presAssocID="{14D0E297-669D-4F4D-B3F3-130C42B2D4A2}" presName="sibTrans" presStyleCnt="0"/>
      <dgm:spPr/>
    </dgm:pt>
    <dgm:pt modelId="{12E71FB8-4AB2-416A-84BE-0762F13E6179}" type="pres">
      <dgm:prSet presAssocID="{0847E26F-1989-4CA0-AEF9-35B5CF6451EC}" presName="composite" presStyleCnt="0"/>
      <dgm:spPr/>
    </dgm:pt>
    <dgm:pt modelId="{CA373C6A-C0D9-49AF-B0E6-75D5D837203C}" type="pres">
      <dgm:prSet presAssocID="{0847E26F-1989-4CA0-AEF9-35B5CF6451EC}" presName="rect1" presStyleLbl="trAlignAcc1" presStyleIdx="1" presStyleCnt="5">
        <dgm:presLayoutVars>
          <dgm:bulletEnabled val="1"/>
        </dgm:presLayoutVars>
      </dgm:prSet>
      <dgm:spPr/>
    </dgm:pt>
    <dgm:pt modelId="{7D5167F9-647A-4472-83A1-5F3CA0E72E9C}" type="pres">
      <dgm:prSet presAssocID="{0847E26F-1989-4CA0-AEF9-35B5CF6451EC}" presName="rect2" presStyleLbl="fgImgPlace1" presStyleIdx="1" presStyleCnt="5"/>
      <dgm:spPr>
        <a:blipFill rotWithShape="1">
          <a:blip xmlns:r="http://schemas.openxmlformats.org/officeDocument/2006/relationships" r:embed="rId2"/>
          <a:srcRect/>
          <a:stretch>
            <a:fillRect l="-28000" r="-28000"/>
          </a:stretch>
        </a:blipFill>
      </dgm:spPr>
    </dgm:pt>
    <dgm:pt modelId="{F0B3B5D5-0E38-401C-B93B-B0A068ED63F5}" type="pres">
      <dgm:prSet presAssocID="{4AD0D96B-0142-4FCC-BED7-FC6B6295871A}" presName="sibTrans" presStyleCnt="0"/>
      <dgm:spPr/>
    </dgm:pt>
    <dgm:pt modelId="{9F5DD511-8AF2-4D1B-81A3-389A81C223DB}" type="pres">
      <dgm:prSet presAssocID="{BC65169D-EB64-4F9B-AA3E-DD6ADEBB6673}" presName="composite" presStyleCnt="0"/>
      <dgm:spPr/>
    </dgm:pt>
    <dgm:pt modelId="{82434D96-D532-4B59-B01C-20F46EDDE41C}" type="pres">
      <dgm:prSet presAssocID="{BC65169D-EB64-4F9B-AA3E-DD6ADEBB6673}" presName="rect1" presStyleLbl="trAlignAcc1" presStyleIdx="2" presStyleCnt="5">
        <dgm:presLayoutVars>
          <dgm:bulletEnabled val="1"/>
        </dgm:presLayoutVars>
      </dgm:prSet>
      <dgm:spPr/>
    </dgm:pt>
    <dgm:pt modelId="{D44B6191-4001-407F-8B7E-A8C06BD11542}" type="pres">
      <dgm:prSet presAssocID="{BC65169D-EB64-4F9B-AA3E-DD6ADEBB6673}" presName="rect2" presStyleLbl="fgImgPlace1" presStyleIdx="2" presStyleCnt="5"/>
      <dgm:spPr>
        <a:blipFill rotWithShape="1">
          <a:blip xmlns:r="http://schemas.openxmlformats.org/officeDocument/2006/relationships" r:embed="rId3"/>
          <a:srcRect/>
          <a:stretch>
            <a:fillRect l="-39000" r="-39000"/>
          </a:stretch>
        </a:blipFill>
      </dgm:spPr>
    </dgm:pt>
    <dgm:pt modelId="{D0BFA389-7EEA-4E38-8E59-3B9E02DD0EE5}" type="pres">
      <dgm:prSet presAssocID="{6097EC2F-5B30-49A0-B29A-E0D27E90F2DC}" presName="sibTrans" presStyleCnt="0"/>
      <dgm:spPr/>
    </dgm:pt>
    <dgm:pt modelId="{3F6863EB-B061-4D1F-802A-F425F13E91E3}" type="pres">
      <dgm:prSet presAssocID="{695B77D2-7C19-4079-AFBB-9E7E87F636CA}" presName="composite" presStyleCnt="0"/>
      <dgm:spPr/>
    </dgm:pt>
    <dgm:pt modelId="{A287BC0B-FB5C-40A3-8D30-BC58147B22ED}" type="pres">
      <dgm:prSet presAssocID="{695B77D2-7C19-4079-AFBB-9E7E87F636CA}" presName="rect1" presStyleLbl="trAlignAcc1" presStyleIdx="3" presStyleCnt="5">
        <dgm:presLayoutVars>
          <dgm:bulletEnabled val="1"/>
        </dgm:presLayoutVars>
      </dgm:prSet>
      <dgm:spPr/>
    </dgm:pt>
    <dgm:pt modelId="{20776AC9-5519-47BB-BAC9-0007B94665C7}" type="pres">
      <dgm:prSet presAssocID="{695B77D2-7C19-4079-AFBB-9E7E87F636CA}" presName="rect2" presStyleLbl="fgImgPlace1" presStyleIdx="3" presStyleCnt="5"/>
      <dgm:spPr>
        <a:blipFill rotWithShape="1">
          <a:blip xmlns:r="http://schemas.openxmlformats.org/officeDocument/2006/relationships" r:embed="rId4"/>
          <a:srcRect/>
          <a:stretch>
            <a:fillRect l="-3000" r="-3000"/>
          </a:stretch>
        </a:blipFill>
      </dgm:spPr>
    </dgm:pt>
    <dgm:pt modelId="{361575E3-B76D-44CF-ACE1-9BC75A858778}" type="pres">
      <dgm:prSet presAssocID="{696C775C-7294-40FF-8F95-10C4F79B11B7}" presName="sibTrans" presStyleCnt="0"/>
      <dgm:spPr/>
    </dgm:pt>
    <dgm:pt modelId="{1C1677FB-CBE1-44C1-93EC-3680BC2CB126}" type="pres">
      <dgm:prSet presAssocID="{375A0302-FEFE-48E2-BCDC-5847723F26E9}" presName="composite" presStyleCnt="0"/>
      <dgm:spPr/>
    </dgm:pt>
    <dgm:pt modelId="{F1D6A334-D262-4AE4-B298-2CE782241AD0}" type="pres">
      <dgm:prSet presAssocID="{375A0302-FEFE-48E2-BCDC-5847723F26E9}" presName="rect1" presStyleLbl="trAlignAcc1" presStyleIdx="4" presStyleCnt="5">
        <dgm:presLayoutVars>
          <dgm:bulletEnabled val="1"/>
        </dgm:presLayoutVars>
      </dgm:prSet>
      <dgm:spPr/>
    </dgm:pt>
    <dgm:pt modelId="{4A12AF72-011B-468A-9F70-E808E405BF65}" type="pres">
      <dgm:prSet presAssocID="{375A0302-FEFE-48E2-BCDC-5847723F26E9}" presName="rect2" presStyleLbl="fgImgPlace1" presStyleIdx="4" presStyleCnt="5"/>
      <dgm:spPr>
        <a:blipFill rotWithShape="1">
          <a:blip xmlns:r="http://schemas.openxmlformats.org/officeDocument/2006/relationships" r:embed="rId5"/>
          <a:srcRect/>
          <a:stretch>
            <a:fillRect l="-33000" r="-33000"/>
          </a:stretch>
        </a:blipFill>
      </dgm:spPr>
    </dgm:pt>
  </dgm:ptLst>
  <dgm:cxnLst>
    <dgm:cxn modelId="{ECB5AE18-8A3D-4E05-A249-C743744DA927}" type="presOf" srcId="{94A2FFDC-74C4-4FE9-8D35-63C128EE94E3}" destId="{B55018E0-B393-4BBE-89F3-FECA609FCBBB}" srcOrd="0" destOrd="0" presId="urn:microsoft.com/office/officeart/2008/layout/PictureStrips"/>
    <dgm:cxn modelId="{7C3D4D1A-C7E9-4FA0-9891-52E279403C65}" srcId="{94A2FFDC-74C4-4FE9-8D35-63C128EE94E3}" destId="{BC65169D-EB64-4F9B-AA3E-DD6ADEBB6673}" srcOrd="2" destOrd="0" parTransId="{ED5A6E4B-DC15-4625-9A14-6554FE08F5F0}" sibTransId="{6097EC2F-5B30-49A0-B29A-E0D27E90F2DC}"/>
    <dgm:cxn modelId="{AF9DD522-613D-4A88-8D4F-F55744A2A59D}" srcId="{94A2FFDC-74C4-4FE9-8D35-63C128EE94E3}" destId="{375A0302-FEFE-48E2-BCDC-5847723F26E9}" srcOrd="4" destOrd="0" parTransId="{2E4A77B9-991B-4955-9C27-5E2FDF484BCD}" sibTransId="{BE75BEB6-1356-4CEF-B994-355A5A01A3FA}"/>
    <dgm:cxn modelId="{F9CACD5F-9B87-4081-90BD-F1980B1E2452}" type="presOf" srcId="{375A0302-FEFE-48E2-BCDC-5847723F26E9}" destId="{F1D6A334-D262-4AE4-B298-2CE782241AD0}" srcOrd="0" destOrd="0" presId="urn:microsoft.com/office/officeart/2008/layout/PictureStrips"/>
    <dgm:cxn modelId="{77445141-CE52-4CB9-B7BD-4B145316C970}" type="presOf" srcId="{BC65169D-EB64-4F9B-AA3E-DD6ADEBB6673}" destId="{82434D96-D532-4B59-B01C-20F46EDDE41C}" srcOrd="0" destOrd="0" presId="urn:microsoft.com/office/officeart/2008/layout/PictureStrips"/>
    <dgm:cxn modelId="{BFF40F7F-24C2-4DD9-B70D-A3702E41C9B8}" type="presOf" srcId="{695B77D2-7C19-4079-AFBB-9E7E87F636CA}" destId="{A287BC0B-FB5C-40A3-8D30-BC58147B22ED}" srcOrd="0" destOrd="0" presId="urn:microsoft.com/office/officeart/2008/layout/PictureStrips"/>
    <dgm:cxn modelId="{EA3F1C83-2333-4289-BC5C-5DEE3586BA9B}" type="presOf" srcId="{BA8DA92E-9FDB-4F37-B74B-04777F0C0D76}" destId="{E0858CE5-B26C-46D1-B34B-F5126F5ED9F2}" srcOrd="0" destOrd="0" presId="urn:microsoft.com/office/officeart/2008/layout/PictureStrips"/>
    <dgm:cxn modelId="{8AA28790-8CDF-48C3-BE7A-844611B6905B}" srcId="{94A2FFDC-74C4-4FE9-8D35-63C128EE94E3}" destId="{BA8DA92E-9FDB-4F37-B74B-04777F0C0D76}" srcOrd="0" destOrd="0" parTransId="{A7A4A24A-D009-41DA-B7C6-E3698A0F66CA}" sibTransId="{14D0E297-669D-4F4D-B3F3-130C42B2D4A2}"/>
    <dgm:cxn modelId="{BB3CD5A4-A2AB-4E50-A042-1CD9770D31C8}" srcId="{94A2FFDC-74C4-4FE9-8D35-63C128EE94E3}" destId="{695B77D2-7C19-4079-AFBB-9E7E87F636CA}" srcOrd="3" destOrd="0" parTransId="{D0DEC318-6051-41B3-A56B-6752F579E5C0}" sibTransId="{696C775C-7294-40FF-8F95-10C4F79B11B7}"/>
    <dgm:cxn modelId="{67D707A6-74B1-4663-8A6E-07BF9FDC21EE}" type="presOf" srcId="{0847E26F-1989-4CA0-AEF9-35B5CF6451EC}" destId="{CA373C6A-C0D9-49AF-B0E6-75D5D837203C}" srcOrd="0" destOrd="0" presId="urn:microsoft.com/office/officeart/2008/layout/PictureStrips"/>
    <dgm:cxn modelId="{E70465D3-D2D5-424A-81D6-5D07060E5996}" srcId="{94A2FFDC-74C4-4FE9-8D35-63C128EE94E3}" destId="{0847E26F-1989-4CA0-AEF9-35B5CF6451EC}" srcOrd="1" destOrd="0" parTransId="{11DA3555-9371-4343-B8F9-47CEF64BD3AB}" sibTransId="{4AD0D96B-0142-4FCC-BED7-FC6B6295871A}"/>
    <dgm:cxn modelId="{76FCA3D9-909B-4074-9E43-3E6D8EC1344F}" type="presParOf" srcId="{B55018E0-B393-4BBE-89F3-FECA609FCBBB}" destId="{90E96E7D-1929-4D63-8D1F-F16F14696F6D}" srcOrd="0" destOrd="0" presId="urn:microsoft.com/office/officeart/2008/layout/PictureStrips"/>
    <dgm:cxn modelId="{7977C378-E13C-4960-A221-A5C36B522F25}" type="presParOf" srcId="{90E96E7D-1929-4D63-8D1F-F16F14696F6D}" destId="{E0858CE5-B26C-46D1-B34B-F5126F5ED9F2}" srcOrd="0" destOrd="0" presId="urn:microsoft.com/office/officeart/2008/layout/PictureStrips"/>
    <dgm:cxn modelId="{432C3CB0-BBC7-4213-ADC8-546A3ACAA2F3}" type="presParOf" srcId="{90E96E7D-1929-4D63-8D1F-F16F14696F6D}" destId="{D5220770-364F-44C1-9577-1968B8B29A77}" srcOrd="1" destOrd="0" presId="urn:microsoft.com/office/officeart/2008/layout/PictureStrips"/>
    <dgm:cxn modelId="{25253BA8-9FBE-4E38-A157-1A396EA8E417}" type="presParOf" srcId="{B55018E0-B393-4BBE-89F3-FECA609FCBBB}" destId="{926585D4-A6E2-4040-81F2-29648CDE7E8A}" srcOrd="1" destOrd="0" presId="urn:microsoft.com/office/officeart/2008/layout/PictureStrips"/>
    <dgm:cxn modelId="{27D2483D-B214-486E-A5EC-E16F27CC4DD4}" type="presParOf" srcId="{B55018E0-B393-4BBE-89F3-FECA609FCBBB}" destId="{12E71FB8-4AB2-416A-84BE-0762F13E6179}" srcOrd="2" destOrd="0" presId="urn:microsoft.com/office/officeart/2008/layout/PictureStrips"/>
    <dgm:cxn modelId="{8CEA5067-78F3-45BF-91B1-DD47F8543607}" type="presParOf" srcId="{12E71FB8-4AB2-416A-84BE-0762F13E6179}" destId="{CA373C6A-C0D9-49AF-B0E6-75D5D837203C}" srcOrd="0" destOrd="0" presId="urn:microsoft.com/office/officeart/2008/layout/PictureStrips"/>
    <dgm:cxn modelId="{C1111D30-D6A2-4CE1-A4B9-C695F3A36DFF}" type="presParOf" srcId="{12E71FB8-4AB2-416A-84BE-0762F13E6179}" destId="{7D5167F9-647A-4472-83A1-5F3CA0E72E9C}" srcOrd="1" destOrd="0" presId="urn:microsoft.com/office/officeart/2008/layout/PictureStrips"/>
    <dgm:cxn modelId="{37C5E2B7-2DF6-4D1B-B94C-ACC2951E08F9}" type="presParOf" srcId="{B55018E0-B393-4BBE-89F3-FECA609FCBBB}" destId="{F0B3B5D5-0E38-401C-B93B-B0A068ED63F5}" srcOrd="3" destOrd="0" presId="urn:microsoft.com/office/officeart/2008/layout/PictureStrips"/>
    <dgm:cxn modelId="{B6BFD7B7-8683-4161-863A-6BB005373358}" type="presParOf" srcId="{B55018E0-B393-4BBE-89F3-FECA609FCBBB}" destId="{9F5DD511-8AF2-4D1B-81A3-389A81C223DB}" srcOrd="4" destOrd="0" presId="urn:microsoft.com/office/officeart/2008/layout/PictureStrips"/>
    <dgm:cxn modelId="{2D5ADB65-7704-41CA-9570-1E2CFF41DA6E}" type="presParOf" srcId="{9F5DD511-8AF2-4D1B-81A3-389A81C223DB}" destId="{82434D96-D532-4B59-B01C-20F46EDDE41C}" srcOrd="0" destOrd="0" presId="urn:microsoft.com/office/officeart/2008/layout/PictureStrips"/>
    <dgm:cxn modelId="{FC829F09-68F1-4B7A-9AF2-6A5238694801}" type="presParOf" srcId="{9F5DD511-8AF2-4D1B-81A3-389A81C223DB}" destId="{D44B6191-4001-407F-8B7E-A8C06BD11542}" srcOrd="1" destOrd="0" presId="urn:microsoft.com/office/officeart/2008/layout/PictureStrips"/>
    <dgm:cxn modelId="{2F63A98D-2593-47D1-9513-E9C54041DF77}" type="presParOf" srcId="{B55018E0-B393-4BBE-89F3-FECA609FCBBB}" destId="{D0BFA389-7EEA-4E38-8E59-3B9E02DD0EE5}" srcOrd="5" destOrd="0" presId="urn:microsoft.com/office/officeart/2008/layout/PictureStrips"/>
    <dgm:cxn modelId="{9E40F10E-8897-4ACF-91EC-3064520D83A5}" type="presParOf" srcId="{B55018E0-B393-4BBE-89F3-FECA609FCBBB}" destId="{3F6863EB-B061-4D1F-802A-F425F13E91E3}" srcOrd="6" destOrd="0" presId="urn:microsoft.com/office/officeart/2008/layout/PictureStrips"/>
    <dgm:cxn modelId="{56FA091D-3C6B-40E9-A3BE-5F626D6A2993}" type="presParOf" srcId="{3F6863EB-B061-4D1F-802A-F425F13E91E3}" destId="{A287BC0B-FB5C-40A3-8D30-BC58147B22ED}" srcOrd="0" destOrd="0" presId="urn:microsoft.com/office/officeart/2008/layout/PictureStrips"/>
    <dgm:cxn modelId="{9E95550A-C05B-4C10-8C9E-40D16FF206F8}" type="presParOf" srcId="{3F6863EB-B061-4D1F-802A-F425F13E91E3}" destId="{20776AC9-5519-47BB-BAC9-0007B94665C7}" srcOrd="1" destOrd="0" presId="urn:microsoft.com/office/officeart/2008/layout/PictureStrips"/>
    <dgm:cxn modelId="{D0405731-1DED-457B-9751-8D0F766F0256}" type="presParOf" srcId="{B55018E0-B393-4BBE-89F3-FECA609FCBBB}" destId="{361575E3-B76D-44CF-ACE1-9BC75A858778}" srcOrd="7" destOrd="0" presId="urn:microsoft.com/office/officeart/2008/layout/PictureStrips"/>
    <dgm:cxn modelId="{5BFF5767-8902-4276-8AF2-03CCB0F0F018}" type="presParOf" srcId="{B55018E0-B393-4BBE-89F3-FECA609FCBBB}" destId="{1C1677FB-CBE1-44C1-93EC-3680BC2CB126}" srcOrd="8" destOrd="0" presId="urn:microsoft.com/office/officeart/2008/layout/PictureStrips"/>
    <dgm:cxn modelId="{8733039B-E95F-4CF0-8228-193CB136D0C9}" type="presParOf" srcId="{1C1677FB-CBE1-44C1-93EC-3680BC2CB126}" destId="{F1D6A334-D262-4AE4-B298-2CE782241AD0}" srcOrd="0" destOrd="0" presId="urn:microsoft.com/office/officeart/2008/layout/PictureStrips"/>
    <dgm:cxn modelId="{88A4A7EA-069F-4260-B8C7-46FA2ED52B90}" type="presParOf" srcId="{1C1677FB-CBE1-44C1-93EC-3680BC2CB126}" destId="{4A12AF72-011B-468A-9F70-E808E405BF65}"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131BBF-B7D1-43D9-AD37-72819C8CFAD4}" type="doc">
      <dgm:prSet loTypeId="urn:microsoft.com/office/officeart/2005/8/layout/venn2" loCatId="relationship" qsTypeId="urn:microsoft.com/office/officeart/2005/8/quickstyle/simple1" qsCatId="simple" csTypeId="urn:microsoft.com/office/officeart/2005/8/colors/colorful1" csCatId="colorful" phldr="1"/>
      <dgm:spPr/>
      <dgm:t>
        <a:bodyPr/>
        <a:lstStyle/>
        <a:p>
          <a:endParaRPr lang="en-IN"/>
        </a:p>
      </dgm:t>
    </dgm:pt>
    <dgm:pt modelId="{12F15BF2-AF51-4EA3-B133-2799D844E248}">
      <dgm:prSet phldrT="[Text]" custT="1"/>
      <dgm:spPr/>
      <dgm:t>
        <a:bodyPr/>
        <a:lstStyle/>
        <a:p>
          <a:r>
            <a:rPr lang="en-US" sz="1800" b="1" i="0" dirty="0">
              <a:solidFill>
                <a:schemeClr val="tx1"/>
              </a:solidFill>
            </a:rPr>
            <a:t>Improved access in rural areas</a:t>
          </a:r>
          <a:endParaRPr lang="en-IN" sz="1800" b="1" i="0" dirty="0">
            <a:solidFill>
              <a:schemeClr val="tx1"/>
            </a:solidFill>
          </a:endParaRPr>
        </a:p>
      </dgm:t>
    </dgm:pt>
    <dgm:pt modelId="{BC744BA1-D484-4153-B07F-055C5EBE2619}" type="parTrans" cxnId="{526506BD-2B34-4F12-B7E3-B4FF0667B31C}">
      <dgm:prSet/>
      <dgm:spPr/>
      <dgm:t>
        <a:bodyPr/>
        <a:lstStyle/>
        <a:p>
          <a:endParaRPr lang="en-IN"/>
        </a:p>
      </dgm:t>
    </dgm:pt>
    <dgm:pt modelId="{E1AB31FD-5259-44BE-A266-8C4F1225F6BF}" type="sibTrans" cxnId="{526506BD-2B34-4F12-B7E3-B4FF0667B31C}">
      <dgm:prSet/>
      <dgm:spPr/>
      <dgm:t>
        <a:bodyPr/>
        <a:lstStyle/>
        <a:p>
          <a:endParaRPr lang="en-IN"/>
        </a:p>
      </dgm:t>
    </dgm:pt>
    <dgm:pt modelId="{A4AB3D8B-2569-4B99-8B47-2386C59BDCB9}">
      <dgm:prSet custT="1"/>
      <dgm:spPr/>
      <dgm:t>
        <a:bodyPr/>
        <a:lstStyle/>
        <a:p>
          <a:r>
            <a:rPr lang="en-IN" sz="1800" b="1" i="0" dirty="0">
              <a:solidFill>
                <a:schemeClr val="tx1"/>
              </a:solidFill>
            </a:rPr>
            <a:t>Reduced pressure on hospitals</a:t>
          </a:r>
        </a:p>
      </dgm:t>
    </dgm:pt>
    <dgm:pt modelId="{19D48CA8-2073-4F51-8B55-EB5A43B7E44C}" type="parTrans" cxnId="{9BDF7E9C-F372-47C9-8CE8-A9408520934E}">
      <dgm:prSet/>
      <dgm:spPr/>
      <dgm:t>
        <a:bodyPr/>
        <a:lstStyle/>
        <a:p>
          <a:endParaRPr lang="en-IN"/>
        </a:p>
      </dgm:t>
    </dgm:pt>
    <dgm:pt modelId="{799EFFDA-40A9-4E38-9285-17071CA159CC}" type="sibTrans" cxnId="{9BDF7E9C-F372-47C9-8CE8-A9408520934E}">
      <dgm:prSet/>
      <dgm:spPr/>
      <dgm:t>
        <a:bodyPr/>
        <a:lstStyle/>
        <a:p>
          <a:endParaRPr lang="en-IN"/>
        </a:p>
      </dgm:t>
    </dgm:pt>
    <dgm:pt modelId="{6EAF2CD8-69F2-42AC-83E7-96BFD13C1968}">
      <dgm:prSet custT="1"/>
      <dgm:spPr/>
      <dgm:t>
        <a:bodyPr/>
        <a:lstStyle/>
        <a:p>
          <a:r>
            <a:rPr lang="en-IN" sz="1800" b="1" i="0" dirty="0">
              <a:solidFill>
                <a:schemeClr val="tx1"/>
              </a:solidFill>
            </a:rPr>
            <a:t>Better public health monitoring</a:t>
          </a:r>
        </a:p>
      </dgm:t>
    </dgm:pt>
    <dgm:pt modelId="{8394B39D-C29B-45F7-B467-261167F08F3F}" type="parTrans" cxnId="{B164ED56-2AFB-4F2B-B5DD-CAED5AC857FA}">
      <dgm:prSet/>
      <dgm:spPr/>
      <dgm:t>
        <a:bodyPr/>
        <a:lstStyle/>
        <a:p>
          <a:endParaRPr lang="en-IN"/>
        </a:p>
      </dgm:t>
    </dgm:pt>
    <dgm:pt modelId="{B9849460-56F9-4F8B-9BE5-3339061A1F61}" type="sibTrans" cxnId="{B164ED56-2AFB-4F2B-B5DD-CAED5AC857FA}">
      <dgm:prSet/>
      <dgm:spPr/>
      <dgm:t>
        <a:bodyPr/>
        <a:lstStyle/>
        <a:p>
          <a:endParaRPr lang="en-IN"/>
        </a:p>
      </dgm:t>
    </dgm:pt>
    <dgm:pt modelId="{F5B76DE4-419D-4D84-9CB8-4F5466121ED9}">
      <dgm:prSet custT="1"/>
      <dgm:spPr/>
      <dgm:t>
        <a:bodyPr/>
        <a:lstStyle/>
        <a:p>
          <a:r>
            <a:rPr lang="en-IN" sz="1800" b="1" i="0" dirty="0">
              <a:solidFill>
                <a:schemeClr val="tx1"/>
              </a:solidFill>
            </a:rPr>
            <a:t>Socioeconomic digital divide concerns</a:t>
          </a:r>
        </a:p>
      </dgm:t>
    </dgm:pt>
    <dgm:pt modelId="{3AA54FE7-2691-4B6E-8B63-3317B5ADFA0E}" type="parTrans" cxnId="{E09461AE-A436-471A-827F-AF7906F4E3F0}">
      <dgm:prSet/>
      <dgm:spPr/>
      <dgm:t>
        <a:bodyPr/>
        <a:lstStyle/>
        <a:p>
          <a:endParaRPr lang="en-IN"/>
        </a:p>
      </dgm:t>
    </dgm:pt>
    <dgm:pt modelId="{8959DFBC-E2A4-4CB3-86B0-9E6B25A59B91}" type="sibTrans" cxnId="{E09461AE-A436-471A-827F-AF7906F4E3F0}">
      <dgm:prSet/>
      <dgm:spPr/>
      <dgm:t>
        <a:bodyPr/>
        <a:lstStyle/>
        <a:p>
          <a:endParaRPr lang="en-IN"/>
        </a:p>
      </dgm:t>
    </dgm:pt>
    <dgm:pt modelId="{D71C7853-752D-4A10-AF51-A9AB88EE8165}" type="pres">
      <dgm:prSet presAssocID="{3F131BBF-B7D1-43D9-AD37-72819C8CFAD4}" presName="Name0" presStyleCnt="0">
        <dgm:presLayoutVars>
          <dgm:chMax val="7"/>
          <dgm:resizeHandles val="exact"/>
        </dgm:presLayoutVars>
      </dgm:prSet>
      <dgm:spPr/>
    </dgm:pt>
    <dgm:pt modelId="{5EC14F81-7AF3-4855-8064-716AF1D21DEA}" type="pres">
      <dgm:prSet presAssocID="{3F131BBF-B7D1-43D9-AD37-72819C8CFAD4}" presName="comp1" presStyleCnt="0"/>
      <dgm:spPr/>
    </dgm:pt>
    <dgm:pt modelId="{893F2052-6143-4147-B45B-BD4A4E545A6E}" type="pres">
      <dgm:prSet presAssocID="{3F131BBF-B7D1-43D9-AD37-72819C8CFAD4}" presName="circle1" presStyleLbl="node1" presStyleIdx="0" presStyleCnt="4"/>
      <dgm:spPr/>
    </dgm:pt>
    <dgm:pt modelId="{C18B3844-C646-4F86-AB14-9CFF99472392}" type="pres">
      <dgm:prSet presAssocID="{3F131BBF-B7D1-43D9-AD37-72819C8CFAD4}" presName="c1text" presStyleLbl="node1" presStyleIdx="0" presStyleCnt="4">
        <dgm:presLayoutVars>
          <dgm:bulletEnabled val="1"/>
        </dgm:presLayoutVars>
      </dgm:prSet>
      <dgm:spPr/>
    </dgm:pt>
    <dgm:pt modelId="{FE1B7D65-DEA1-4307-825A-ECE6CCA74619}" type="pres">
      <dgm:prSet presAssocID="{3F131BBF-B7D1-43D9-AD37-72819C8CFAD4}" presName="comp2" presStyleCnt="0"/>
      <dgm:spPr/>
    </dgm:pt>
    <dgm:pt modelId="{DE26CFFF-55AA-4B7A-9559-B8286BF52858}" type="pres">
      <dgm:prSet presAssocID="{3F131BBF-B7D1-43D9-AD37-72819C8CFAD4}" presName="circle2" presStyleLbl="node1" presStyleIdx="1" presStyleCnt="4" custScaleX="102434" custScaleY="104023"/>
      <dgm:spPr/>
    </dgm:pt>
    <dgm:pt modelId="{813B6EFF-7DB8-47B9-82DE-0A5FCE4E96E8}" type="pres">
      <dgm:prSet presAssocID="{3F131BBF-B7D1-43D9-AD37-72819C8CFAD4}" presName="c2text" presStyleLbl="node1" presStyleIdx="1" presStyleCnt="4">
        <dgm:presLayoutVars>
          <dgm:bulletEnabled val="1"/>
        </dgm:presLayoutVars>
      </dgm:prSet>
      <dgm:spPr/>
    </dgm:pt>
    <dgm:pt modelId="{67D25AB1-66D1-4F50-BC57-5D1335EF54AF}" type="pres">
      <dgm:prSet presAssocID="{3F131BBF-B7D1-43D9-AD37-72819C8CFAD4}" presName="comp3" presStyleCnt="0"/>
      <dgm:spPr/>
    </dgm:pt>
    <dgm:pt modelId="{AA508FE6-ACCE-4E21-A487-A21668B80FC9}" type="pres">
      <dgm:prSet presAssocID="{3F131BBF-B7D1-43D9-AD37-72819C8CFAD4}" presName="circle3" presStyleLbl="node1" presStyleIdx="2" presStyleCnt="4"/>
      <dgm:spPr/>
    </dgm:pt>
    <dgm:pt modelId="{899B3CB1-2664-44B2-93AC-366F4AEE48A2}" type="pres">
      <dgm:prSet presAssocID="{3F131BBF-B7D1-43D9-AD37-72819C8CFAD4}" presName="c3text" presStyleLbl="node1" presStyleIdx="2" presStyleCnt="4">
        <dgm:presLayoutVars>
          <dgm:bulletEnabled val="1"/>
        </dgm:presLayoutVars>
      </dgm:prSet>
      <dgm:spPr/>
    </dgm:pt>
    <dgm:pt modelId="{05E6CF9F-D4A7-4F8C-BF12-FD1CA08BCEBB}" type="pres">
      <dgm:prSet presAssocID="{3F131BBF-B7D1-43D9-AD37-72819C8CFAD4}" presName="comp4" presStyleCnt="0"/>
      <dgm:spPr/>
    </dgm:pt>
    <dgm:pt modelId="{9AA1B60E-6DE2-4D20-A6EC-29B371589D98}" type="pres">
      <dgm:prSet presAssocID="{3F131BBF-B7D1-43D9-AD37-72819C8CFAD4}" presName="circle4" presStyleLbl="node1" presStyleIdx="3" presStyleCnt="4"/>
      <dgm:spPr/>
    </dgm:pt>
    <dgm:pt modelId="{DB1422DF-E599-4B88-A118-4E1A5C7305C2}" type="pres">
      <dgm:prSet presAssocID="{3F131BBF-B7D1-43D9-AD37-72819C8CFAD4}" presName="c4text" presStyleLbl="node1" presStyleIdx="3" presStyleCnt="4">
        <dgm:presLayoutVars>
          <dgm:bulletEnabled val="1"/>
        </dgm:presLayoutVars>
      </dgm:prSet>
      <dgm:spPr/>
    </dgm:pt>
  </dgm:ptLst>
  <dgm:cxnLst>
    <dgm:cxn modelId="{1F9DAC23-3B41-4C1C-A950-179DEC637C60}" type="presOf" srcId="{6EAF2CD8-69F2-42AC-83E7-96BFD13C1968}" destId="{899B3CB1-2664-44B2-93AC-366F4AEE48A2}" srcOrd="1" destOrd="0" presId="urn:microsoft.com/office/officeart/2005/8/layout/venn2"/>
    <dgm:cxn modelId="{3ED4692A-7E96-4731-A8E3-BEE409C9F9BF}" type="presOf" srcId="{3F131BBF-B7D1-43D9-AD37-72819C8CFAD4}" destId="{D71C7853-752D-4A10-AF51-A9AB88EE8165}" srcOrd="0" destOrd="0" presId="urn:microsoft.com/office/officeart/2005/8/layout/venn2"/>
    <dgm:cxn modelId="{2ACF0847-4914-46FC-8D2E-D3055B7EC295}" type="presOf" srcId="{12F15BF2-AF51-4EA3-B133-2799D844E248}" destId="{C18B3844-C646-4F86-AB14-9CFF99472392}" srcOrd="1" destOrd="0" presId="urn:microsoft.com/office/officeart/2005/8/layout/venn2"/>
    <dgm:cxn modelId="{B0EC566C-8056-49B8-864D-47DCDEB5DBED}" type="presOf" srcId="{6EAF2CD8-69F2-42AC-83E7-96BFD13C1968}" destId="{AA508FE6-ACCE-4E21-A487-A21668B80FC9}" srcOrd="0" destOrd="0" presId="urn:microsoft.com/office/officeart/2005/8/layout/venn2"/>
    <dgm:cxn modelId="{A3F2C970-6BAC-41DE-BCBF-B84D68FABD37}" type="presOf" srcId="{F5B76DE4-419D-4D84-9CB8-4F5466121ED9}" destId="{DB1422DF-E599-4B88-A118-4E1A5C7305C2}" srcOrd="1" destOrd="0" presId="urn:microsoft.com/office/officeart/2005/8/layout/venn2"/>
    <dgm:cxn modelId="{B164ED56-2AFB-4F2B-B5DD-CAED5AC857FA}" srcId="{3F131BBF-B7D1-43D9-AD37-72819C8CFAD4}" destId="{6EAF2CD8-69F2-42AC-83E7-96BFD13C1968}" srcOrd="2" destOrd="0" parTransId="{8394B39D-C29B-45F7-B467-261167F08F3F}" sibTransId="{B9849460-56F9-4F8B-9BE5-3339061A1F61}"/>
    <dgm:cxn modelId="{1E03E181-DB40-4D7C-8FA1-AE118300DAF2}" type="presOf" srcId="{12F15BF2-AF51-4EA3-B133-2799D844E248}" destId="{893F2052-6143-4147-B45B-BD4A4E545A6E}" srcOrd="0" destOrd="0" presId="urn:microsoft.com/office/officeart/2005/8/layout/venn2"/>
    <dgm:cxn modelId="{9BDF7E9C-F372-47C9-8CE8-A9408520934E}" srcId="{3F131BBF-B7D1-43D9-AD37-72819C8CFAD4}" destId="{A4AB3D8B-2569-4B99-8B47-2386C59BDCB9}" srcOrd="1" destOrd="0" parTransId="{19D48CA8-2073-4F51-8B55-EB5A43B7E44C}" sibTransId="{799EFFDA-40A9-4E38-9285-17071CA159CC}"/>
    <dgm:cxn modelId="{E09461AE-A436-471A-827F-AF7906F4E3F0}" srcId="{3F131BBF-B7D1-43D9-AD37-72819C8CFAD4}" destId="{F5B76DE4-419D-4D84-9CB8-4F5466121ED9}" srcOrd="3" destOrd="0" parTransId="{3AA54FE7-2691-4B6E-8B63-3317B5ADFA0E}" sibTransId="{8959DFBC-E2A4-4CB3-86B0-9E6B25A59B91}"/>
    <dgm:cxn modelId="{526506BD-2B34-4F12-B7E3-B4FF0667B31C}" srcId="{3F131BBF-B7D1-43D9-AD37-72819C8CFAD4}" destId="{12F15BF2-AF51-4EA3-B133-2799D844E248}" srcOrd="0" destOrd="0" parTransId="{BC744BA1-D484-4153-B07F-055C5EBE2619}" sibTransId="{E1AB31FD-5259-44BE-A266-8C4F1225F6BF}"/>
    <dgm:cxn modelId="{811A91E0-6098-433B-A13E-978187187C94}" type="presOf" srcId="{A4AB3D8B-2569-4B99-8B47-2386C59BDCB9}" destId="{813B6EFF-7DB8-47B9-82DE-0A5FCE4E96E8}" srcOrd="1" destOrd="0" presId="urn:microsoft.com/office/officeart/2005/8/layout/venn2"/>
    <dgm:cxn modelId="{6A0C02E8-34AF-47A0-9E4D-22DE2EC8F1E7}" type="presOf" srcId="{A4AB3D8B-2569-4B99-8B47-2386C59BDCB9}" destId="{DE26CFFF-55AA-4B7A-9559-B8286BF52858}" srcOrd="0" destOrd="0" presId="urn:microsoft.com/office/officeart/2005/8/layout/venn2"/>
    <dgm:cxn modelId="{16247DEE-A9E1-4909-8A2B-2827ECACC4E8}" type="presOf" srcId="{F5B76DE4-419D-4D84-9CB8-4F5466121ED9}" destId="{9AA1B60E-6DE2-4D20-A6EC-29B371589D98}" srcOrd="0" destOrd="0" presId="urn:microsoft.com/office/officeart/2005/8/layout/venn2"/>
    <dgm:cxn modelId="{4458DA6C-5F19-46EF-BA20-57E62AB5D00C}" type="presParOf" srcId="{D71C7853-752D-4A10-AF51-A9AB88EE8165}" destId="{5EC14F81-7AF3-4855-8064-716AF1D21DEA}" srcOrd="0" destOrd="0" presId="urn:microsoft.com/office/officeart/2005/8/layout/venn2"/>
    <dgm:cxn modelId="{15E5D55E-0AC8-4C35-9BB8-92FF3BD6DA7E}" type="presParOf" srcId="{5EC14F81-7AF3-4855-8064-716AF1D21DEA}" destId="{893F2052-6143-4147-B45B-BD4A4E545A6E}" srcOrd="0" destOrd="0" presId="urn:microsoft.com/office/officeart/2005/8/layout/venn2"/>
    <dgm:cxn modelId="{94807A78-005E-4C75-A442-D85185664C86}" type="presParOf" srcId="{5EC14F81-7AF3-4855-8064-716AF1D21DEA}" destId="{C18B3844-C646-4F86-AB14-9CFF99472392}" srcOrd="1" destOrd="0" presId="urn:microsoft.com/office/officeart/2005/8/layout/venn2"/>
    <dgm:cxn modelId="{2CE302FD-04AF-494C-B073-0FC452145A35}" type="presParOf" srcId="{D71C7853-752D-4A10-AF51-A9AB88EE8165}" destId="{FE1B7D65-DEA1-4307-825A-ECE6CCA74619}" srcOrd="1" destOrd="0" presId="urn:microsoft.com/office/officeart/2005/8/layout/venn2"/>
    <dgm:cxn modelId="{BC3EA848-34DF-4BAD-A7CF-2C6ADB0C5E7C}" type="presParOf" srcId="{FE1B7D65-DEA1-4307-825A-ECE6CCA74619}" destId="{DE26CFFF-55AA-4B7A-9559-B8286BF52858}" srcOrd="0" destOrd="0" presId="urn:microsoft.com/office/officeart/2005/8/layout/venn2"/>
    <dgm:cxn modelId="{9814BCB8-90C1-4BE6-920A-EE82AF13A6FF}" type="presParOf" srcId="{FE1B7D65-DEA1-4307-825A-ECE6CCA74619}" destId="{813B6EFF-7DB8-47B9-82DE-0A5FCE4E96E8}" srcOrd="1" destOrd="0" presId="urn:microsoft.com/office/officeart/2005/8/layout/venn2"/>
    <dgm:cxn modelId="{8529BCBF-F11D-4EBF-BBFF-35AB294315A3}" type="presParOf" srcId="{D71C7853-752D-4A10-AF51-A9AB88EE8165}" destId="{67D25AB1-66D1-4F50-BC57-5D1335EF54AF}" srcOrd="2" destOrd="0" presId="urn:microsoft.com/office/officeart/2005/8/layout/venn2"/>
    <dgm:cxn modelId="{D119D40A-6952-44AE-A764-77BEF52072D3}" type="presParOf" srcId="{67D25AB1-66D1-4F50-BC57-5D1335EF54AF}" destId="{AA508FE6-ACCE-4E21-A487-A21668B80FC9}" srcOrd="0" destOrd="0" presId="urn:microsoft.com/office/officeart/2005/8/layout/venn2"/>
    <dgm:cxn modelId="{498CD740-93E3-4DA6-A479-BE10C27BC512}" type="presParOf" srcId="{67D25AB1-66D1-4F50-BC57-5D1335EF54AF}" destId="{899B3CB1-2664-44B2-93AC-366F4AEE48A2}" srcOrd="1" destOrd="0" presId="urn:microsoft.com/office/officeart/2005/8/layout/venn2"/>
    <dgm:cxn modelId="{FC178F6B-1E02-45A2-8659-383036D0949D}" type="presParOf" srcId="{D71C7853-752D-4A10-AF51-A9AB88EE8165}" destId="{05E6CF9F-D4A7-4F8C-BF12-FD1CA08BCEBB}" srcOrd="3" destOrd="0" presId="urn:microsoft.com/office/officeart/2005/8/layout/venn2"/>
    <dgm:cxn modelId="{3620554D-770D-4714-88A2-4F8983CBCFAF}" type="presParOf" srcId="{05E6CF9F-D4A7-4F8C-BF12-FD1CA08BCEBB}" destId="{9AA1B60E-6DE2-4D20-A6EC-29B371589D98}" srcOrd="0" destOrd="0" presId="urn:microsoft.com/office/officeart/2005/8/layout/venn2"/>
    <dgm:cxn modelId="{1A84BFE5-56A8-4535-A1AC-9855C6AF4F12}" type="presParOf" srcId="{05E6CF9F-D4A7-4F8C-BF12-FD1CA08BCEBB}" destId="{DB1422DF-E599-4B88-A118-4E1A5C7305C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C1FE71-C46F-433A-80C3-81C57E3422E5}"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IN"/>
        </a:p>
      </dgm:t>
    </dgm:pt>
    <dgm:pt modelId="{09F68AF4-5E67-4B70-A7EA-6844AB9364F9}">
      <dgm:prSet phldrT="[Text]" phldr="0"/>
      <dgm:spPr/>
      <dgm:t>
        <a:bodyPr/>
        <a:lstStyle/>
        <a:p>
          <a:r>
            <a:rPr lang="en-US" b="1" dirty="0">
              <a:solidFill>
                <a:schemeClr val="tx1"/>
              </a:solidFill>
            </a:rPr>
            <a:t>Strengths</a:t>
          </a:r>
          <a:endParaRPr lang="en-IN" b="1" dirty="0">
            <a:solidFill>
              <a:schemeClr val="tx1"/>
            </a:solidFill>
          </a:endParaRPr>
        </a:p>
      </dgm:t>
    </dgm:pt>
    <dgm:pt modelId="{FBA7CFC9-0747-4D23-84D0-86F6BEA059CC}" type="parTrans" cxnId="{4BD34973-A018-470A-BC3C-4C5D10979EE2}">
      <dgm:prSet/>
      <dgm:spPr/>
      <dgm:t>
        <a:bodyPr/>
        <a:lstStyle/>
        <a:p>
          <a:endParaRPr lang="en-IN"/>
        </a:p>
      </dgm:t>
    </dgm:pt>
    <dgm:pt modelId="{491A0FDC-35F7-4AB8-B855-AC050792C2E0}" type="sibTrans" cxnId="{4BD34973-A018-470A-BC3C-4C5D10979EE2}">
      <dgm:prSet/>
      <dgm:spPr/>
      <dgm:t>
        <a:bodyPr/>
        <a:lstStyle/>
        <a:p>
          <a:endParaRPr lang="en-IN"/>
        </a:p>
      </dgm:t>
    </dgm:pt>
    <dgm:pt modelId="{4561E412-7381-4EB0-BAB6-45F53223CEE4}">
      <dgm:prSet phldrT="[Text]" phldr="0"/>
      <dgm:spPr/>
      <dgm:t>
        <a:bodyPr/>
        <a:lstStyle/>
        <a:p>
          <a:r>
            <a:rPr lang="en-US" b="1" dirty="0">
              <a:solidFill>
                <a:schemeClr val="tx1"/>
              </a:solidFill>
            </a:rPr>
            <a:t>Efficiency</a:t>
          </a:r>
          <a:endParaRPr lang="en-IN" b="1" dirty="0">
            <a:solidFill>
              <a:schemeClr val="tx1"/>
            </a:solidFill>
          </a:endParaRPr>
        </a:p>
      </dgm:t>
    </dgm:pt>
    <dgm:pt modelId="{22C76E5D-F02D-40BF-991C-CF3F9CA58C34}" type="parTrans" cxnId="{BDD32168-442B-4385-9591-439A85D61C0A}">
      <dgm:prSet/>
      <dgm:spPr/>
      <dgm:t>
        <a:bodyPr/>
        <a:lstStyle/>
        <a:p>
          <a:endParaRPr lang="en-IN"/>
        </a:p>
      </dgm:t>
    </dgm:pt>
    <dgm:pt modelId="{66868E67-4493-470C-99AB-F169EF45BDB7}" type="sibTrans" cxnId="{BDD32168-442B-4385-9591-439A85D61C0A}">
      <dgm:prSet/>
      <dgm:spPr/>
      <dgm:t>
        <a:bodyPr/>
        <a:lstStyle/>
        <a:p>
          <a:endParaRPr lang="en-IN"/>
        </a:p>
      </dgm:t>
    </dgm:pt>
    <dgm:pt modelId="{DDA60685-ED45-40D8-BF1C-B14A6872216D}">
      <dgm:prSet phldrT="[Text]" phldr="0"/>
      <dgm:spPr/>
      <dgm:t>
        <a:bodyPr/>
        <a:lstStyle/>
        <a:p>
          <a:r>
            <a:rPr lang="en-US" b="1" dirty="0">
              <a:solidFill>
                <a:schemeClr val="tx1"/>
              </a:solidFill>
            </a:rPr>
            <a:t>Access</a:t>
          </a:r>
          <a:endParaRPr lang="en-IN" b="1" dirty="0">
            <a:solidFill>
              <a:schemeClr val="tx1"/>
            </a:solidFill>
          </a:endParaRPr>
        </a:p>
      </dgm:t>
    </dgm:pt>
    <dgm:pt modelId="{22F6B08B-2D65-4E49-8383-19612EE19195}" type="parTrans" cxnId="{65FA7899-FED9-45EE-A518-4359666B9E2D}">
      <dgm:prSet/>
      <dgm:spPr/>
      <dgm:t>
        <a:bodyPr/>
        <a:lstStyle/>
        <a:p>
          <a:endParaRPr lang="en-IN"/>
        </a:p>
      </dgm:t>
    </dgm:pt>
    <dgm:pt modelId="{9299E2B4-5045-4180-B80F-BEE65C287A87}" type="sibTrans" cxnId="{65FA7899-FED9-45EE-A518-4359666B9E2D}">
      <dgm:prSet/>
      <dgm:spPr/>
      <dgm:t>
        <a:bodyPr/>
        <a:lstStyle/>
        <a:p>
          <a:endParaRPr lang="en-IN"/>
        </a:p>
      </dgm:t>
    </dgm:pt>
    <dgm:pt modelId="{D31DF327-7815-4C14-87E7-DDA7596E9311}">
      <dgm:prSet phldrT="[Text]" phldr="0"/>
      <dgm:spPr/>
      <dgm:t>
        <a:bodyPr/>
        <a:lstStyle/>
        <a:p>
          <a:r>
            <a:rPr lang="en-US" b="1" dirty="0">
              <a:solidFill>
                <a:schemeClr val="tx1"/>
              </a:solidFill>
            </a:rPr>
            <a:t>Limitations</a:t>
          </a:r>
          <a:endParaRPr lang="en-IN" b="1" dirty="0">
            <a:solidFill>
              <a:schemeClr val="tx1"/>
            </a:solidFill>
          </a:endParaRPr>
        </a:p>
      </dgm:t>
    </dgm:pt>
    <dgm:pt modelId="{B2072A3F-EC60-487E-9948-8890C914B766}" type="parTrans" cxnId="{0CF82BA8-60B6-44C8-8AD1-CBE748E82A2C}">
      <dgm:prSet/>
      <dgm:spPr/>
      <dgm:t>
        <a:bodyPr/>
        <a:lstStyle/>
        <a:p>
          <a:endParaRPr lang="en-IN"/>
        </a:p>
      </dgm:t>
    </dgm:pt>
    <dgm:pt modelId="{B349EF99-0DD2-409C-9339-5C09B52349CC}" type="sibTrans" cxnId="{0CF82BA8-60B6-44C8-8AD1-CBE748E82A2C}">
      <dgm:prSet/>
      <dgm:spPr/>
      <dgm:t>
        <a:bodyPr/>
        <a:lstStyle/>
        <a:p>
          <a:endParaRPr lang="en-IN"/>
        </a:p>
      </dgm:t>
    </dgm:pt>
    <dgm:pt modelId="{D65A73C2-A0EC-4D6B-BB57-2676193AFDE4}">
      <dgm:prSet phldrT="[Text]" phldr="0"/>
      <dgm:spPr/>
      <dgm:t>
        <a:bodyPr/>
        <a:lstStyle/>
        <a:p>
          <a:r>
            <a:rPr lang="en-US" b="1" dirty="0">
              <a:solidFill>
                <a:schemeClr val="tx1"/>
              </a:solidFill>
            </a:rPr>
            <a:t>Inequality</a:t>
          </a:r>
          <a:endParaRPr lang="en-IN" b="1" dirty="0">
            <a:solidFill>
              <a:schemeClr val="tx1"/>
            </a:solidFill>
          </a:endParaRPr>
        </a:p>
      </dgm:t>
    </dgm:pt>
    <dgm:pt modelId="{4F84AB8D-ACBF-41E9-B75C-64A5D07CE38C}" type="parTrans" cxnId="{6B3492A0-6DAA-44EE-BA74-ADC0C7AC7BA5}">
      <dgm:prSet/>
      <dgm:spPr/>
      <dgm:t>
        <a:bodyPr/>
        <a:lstStyle/>
        <a:p>
          <a:endParaRPr lang="en-IN"/>
        </a:p>
      </dgm:t>
    </dgm:pt>
    <dgm:pt modelId="{24F84FF0-2CD0-4962-A90A-730883E7560A}" type="sibTrans" cxnId="{6B3492A0-6DAA-44EE-BA74-ADC0C7AC7BA5}">
      <dgm:prSet/>
      <dgm:spPr/>
      <dgm:t>
        <a:bodyPr/>
        <a:lstStyle/>
        <a:p>
          <a:endParaRPr lang="en-IN"/>
        </a:p>
      </dgm:t>
    </dgm:pt>
    <dgm:pt modelId="{06F72C2B-29F1-4A44-9853-DE35C0485AA1}">
      <dgm:prSet phldrT="[Text]" phldr="0"/>
      <dgm:spPr/>
      <dgm:t>
        <a:bodyPr/>
        <a:lstStyle/>
        <a:p>
          <a:r>
            <a:rPr lang="en-US" b="1" dirty="0">
              <a:solidFill>
                <a:schemeClr val="tx1"/>
              </a:solidFill>
            </a:rPr>
            <a:t>Infrastructure</a:t>
          </a:r>
          <a:endParaRPr lang="en-IN" b="1" dirty="0">
            <a:solidFill>
              <a:schemeClr val="tx1"/>
            </a:solidFill>
          </a:endParaRPr>
        </a:p>
      </dgm:t>
    </dgm:pt>
    <dgm:pt modelId="{9FE255AB-4DB4-4600-92E6-3220D8020B49}" type="parTrans" cxnId="{B918B3FC-F9F3-4E8A-89A3-C02A2ADADF09}">
      <dgm:prSet/>
      <dgm:spPr/>
      <dgm:t>
        <a:bodyPr/>
        <a:lstStyle/>
        <a:p>
          <a:endParaRPr lang="en-IN"/>
        </a:p>
      </dgm:t>
    </dgm:pt>
    <dgm:pt modelId="{4262245C-7D4D-4482-99AC-87FD36652805}" type="sibTrans" cxnId="{B918B3FC-F9F3-4E8A-89A3-C02A2ADADF09}">
      <dgm:prSet/>
      <dgm:spPr/>
      <dgm:t>
        <a:bodyPr/>
        <a:lstStyle/>
        <a:p>
          <a:endParaRPr lang="en-IN"/>
        </a:p>
      </dgm:t>
    </dgm:pt>
    <dgm:pt modelId="{E2CBE691-22D0-4046-90F1-657BFA413B58}">
      <dgm:prSet phldrT="[Text]" phldr="0"/>
      <dgm:spPr/>
      <dgm:t>
        <a:bodyPr/>
        <a:lstStyle/>
        <a:p>
          <a:r>
            <a:rPr lang="en-US" b="1" dirty="0">
              <a:solidFill>
                <a:schemeClr val="tx1"/>
              </a:solidFill>
            </a:rPr>
            <a:t>Telehealth works best as part of hybrid care model</a:t>
          </a:r>
          <a:endParaRPr lang="en-IN" b="1" dirty="0">
            <a:solidFill>
              <a:schemeClr val="tx1"/>
            </a:solidFill>
          </a:endParaRPr>
        </a:p>
      </dgm:t>
    </dgm:pt>
    <dgm:pt modelId="{2C69CA10-2728-4B38-BE1C-559B9B36D8DB}" type="parTrans" cxnId="{36770C9F-A20C-45AF-856C-A78E62D542B1}">
      <dgm:prSet/>
      <dgm:spPr/>
      <dgm:t>
        <a:bodyPr/>
        <a:lstStyle/>
        <a:p>
          <a:endParaRPr lang="en-IN"/>
        </a:p>
      </dgm:t>
    </dgm:pt>
    <dgm:pt modelId="{61B3B808-DC54-4BE9-A8F2-4E8774008EE6}" type="sibTrans" cxnId="{36770C9F-A20C-45AF-856C-A78E62D542B1}">
      <dgm:prSet/>
      <dgm:spPr/>
      <dgm:t>
        <a:bodyPr/>
        <a:lstStyle/>
        <a:p>
          <a:endParaRPr lang="en-IN"/>
        </a:p>
      </dgm:t>
    </dgm:pt>
    <dgm:pt modelId="{59230C20-1969-42FD-BC69-3F7077AFA0E6}">
      <dgm:prSet phldrT="[Text]" phldr="0"/>
      <dgm:spPr/>
      <dgm:t>
        <a:bodyPr/>
        <a:lstStyle/>
        <a:p>
          <a:r>
            <a:rPr lang="en-US" b="1" dirty="0">
              <a:solidFill>
                <a:schemeClr val="tx1"/>
              </a:solidFill>
            </a:rPr>
            <a:t>Patient convenience</a:t>
          </a:r>
          <a:endParaRPr lang="en-IN" b="1" dirty="0">
            <a:solidFill>
              <a:schemeClr val="tx1"/>
            </a:solidFill>
          </a:endParaRPr>
        </a:p>
      </dgm:t>
    </dgm:pt>
    <dgm:pt modelId="{F6C124DA-C5FE-46FB-B1B9-C28B9FCD7F50}" type="parTrans" cxnId="{13F79E2A-82D6-4CB8-9ED9-8EF40BDC6C04}">
      <dgm:prSet/>
      <dgm:spPr/>
    </dgm:pt>
    <dgm:pt modelId="{B50E573A-BEED-46EB-89BA-C741AAE8174E}" type="sibTrans" cxnId="{13F79E2A-82D6-4CB8-9ED9-8EF40BDC6C04}">
      <dgm:prSet/>
      <dgm:spPr/>
    </dgm:pt>
    <dgm:pt modelId="{512CFDD2-E885-4A11-BBA1-9B03167BA773}">
      <dgm:prSet phldrT="[Text]" phldr="0"/>
      <dgm:spPr/>
      <dgm:t>
        <a:bodyPr/>
        <a:lstStyle/>
        <a:p>
          <a:r>
            <a:rPr lang="en-US" b="1" dirty="0">
              <a:solidFill>
                <a:schemeClr val="tx1"/>
              </a:solidFill>
            </a:rPr>
            <a:t>Cybersecurity</a:t>
          </a:r>
          <a:endParaRPr lang="en-IN" b="1" dirty="0">
            <a:solidFill>
              <a:schemeClr val="tx1"/>
            </a:solidFill>
          </a:endParaRPr>
        </a:p>
      </dgm:t>
    </dgm:pt>
    <dgm:pt modelId="{62EF656A-93D2-46A5-BE1E-EB516F9016A9}" type="parTrans" cxnId="{8F15AA67-BE4E-4B0B-92B4-33BE4DA9D367}">
      <dgm:prSet/>
      <dgm:spPr/>
    </dgm:pt>
    <dgm:pt modelId="{52531E6D-CA54-433B-977B-00A2D6848A9C}" type="sibTrans" cxnId="{8F15AA67-BE4E-4B0B-92B4-33BE4DA9D367}">
      <dgm:prSet/>
      <dgm:spPr/>
    </dgm:pt>
    <dgm:pt modelId="{BA81FAEC-AC8A-449D-838F-A658D539218E}" type="pres">
      <dgm:prSet presAssocID="{95C1FE71-C46F-433A-80C3-81C57E3422E5}" presName="Name0" presStyleCnt="0">
        <dgm:presLayoutVars>
          <dgm:dir/>
          <dgm:resizeHandles val="exact"/>
        </dgm:presLayoutVars>
      </dgm:prSet>
      <dgm:spPr/>
    </dgm:pt>
    <dgm:pt modelId="{90636E5C-3CCB-4365-99BC-F1B489C09853}" type="pres">
      <dgm:prSet presAssocID="{09F68AF4-5E67-4B70-A7EA-6844AB9364F9}" presName="node" presStyleLbl="node1" presStyleIdx="0" presStyleCnt="3">
        <dgm:presLayoutVars>
          <dgm:bulletEnabled val="1"/>
        </dgm:presLayoutVars>
      </dgm:prSet>
      <dgm:spPr/>
    </dgm:pt>
    <dgm:pt modelId="{42400D47-698E-4A1B-A475-265F613A2889}" type="pres">
      <dgm:prSet presAssocID="{491A0FDC-35F7-4AB8-B855-AC050792C2E0}" presName="sibTrans" presStyleCnt="0"/>
      <dgm:spPr/>
    </dgm:pt>
    <dgm:pt modelId="{EB95A850-EE69-4D3A-9C2E-A930B073D57F}" type="pres">
      <dgm:prSet presAssocID="{D31DF327-7815-4C14-87E7-DDA7596E9311}" presName="node" presStyleLbl="node1" presStyleIdx="1" presStyleCnt="3">
        <dgm:presLayoutVars>
          <dgm:bulletEnabled val="1"/>
        </dgm:presLayoutVars>
      </dgm:prSet>
      <dgm:spPr/>
    </dgm:pt>
    <dgm:pt modelId="{A8FE7DB6-47A6-425C-BF83-A2EAFBB8187C}" type="pres">
      <dgm:prSet presAssocID="{B349EF99-0DD2-409C-9339-5C09B52349CC}" presName="sibTrans" presStyleCnt="0"/>
      <dgm:spPr/>
    </dgm:pt>
    <dgm:pt modelId="{BB6BBC8B-A7AB-4ACB-8152-0DB763485878}" type="pres">
      <dgm:prSet presAssocID="{E2CBE691-22D0-4046-90F1-657BFA413B58}" presName="node" presStyleLbl="node1" presStyleIdx="2" presStyleCnt="3">
        <dgm:presLayoutVars>
          <dgm:bulletEnabled val="1"/>
        </dgm:presLayoutVars>
      </dgm:prSet>
      <dgm:spPr/>
    </dgm:pt>
  </dgm:ptLst>
  <dgm:cxnLst>
    <dgm:cxn modelId="{13F79E2A-82D6-4CB8-9ED9-8EF40BDC6C04}" srcId="{09F68AF4-5E67-4B70-A7EA-6844AB9364F9}" destId="{59230C20-1969-42FD-BC69-3F7077AFA0E6}" srcOrd="2" destOrd="0" parTransId="{F6C124DA-C5FE-46FB-B1B9-C28B9FCD7F50}" sibTransId="{B50E573A-BEED-46EB-89BA-C741AAE8174E}"/>
    <dgm:cxn modelId="{F45DFB44-1087-4DF2-9384-A58B32EE8137}" type="presOf" srcId="{06F72C2B-29F1-4A44-9853-DE35C0485AA1}" destId="{EB95A850-EE69-4D3A-9C2E-A930B073D57F}" srcOrd="0" destOrd="2" presId="urn:microsoft.com/office/officeart/2005/8/layout/hList6"/>
    <dgm:cxn modelId="{8F15AA67-BE4E-4B0B-92B4-33BE4DA9D367}" srcId="{D31DF327-7815-4C14-87E7-DDA7596E9311}" destId="{512CFDD2-E885-4A11-BBA1-9B03167BA773}" srcOrd="2" destOrd="0" parTransId="{62EF656A-93D2-46A5-BE1E-EB516F9016A9}" sibTransId="{52531E6D-CA54-433B-977B-00A2D6848A9C}"/>
    <dgm:cxn modelId="{BDD32168-442B-4385-9591-439A85D61C0A}" srcId="{09F68AF4-5E67-4B70-A7EA-6844AB9364F9}" destId="{4561E412-7381-4EB0-BAB6-45F53223CEE4}" srcOrd="0" destOrd="0" parTransId="{22C76E5D-F02D-40BF-991C-CF3F9CA58C34}" sibTransId="{66868E67-4493-470C-99AB-F169EF45BDB7}"/>
    <dgm:cxn modelId="{16403252-900E-4610-BD97-44153137473B}" type="presOf" srcId="{DDA60685-ED45-40D8-BF1C-B14A6872216D}" destId="{90636E5C-3CCB-4365-99BC-F1B489C09853}" srcOrd="0" destOrd="2" presId="urn:microsoft.com/office/officeart/2005/8/layout/hList6"/>
    <dgm:cxn modelId="{DBA50C73-5D29-4E34-9672-88C5C00C2205}" type="presOf" srcId="{59230C20-1969-42FD-BC69-3F7077AFA0E6}" destId="{90636E5C-3CCB-4365-99BC-F1B489C09853}" srcOrd="0" destOrd="3" presId="urn:microsoft.com/office/officeart/2005/8/layout/hList6"/>
    <dgm:cxn modelId="{4BD34973-A018-470A-BC3C-4C5D10979EE2}" srcId="{95C1FE71-C46F-433A-80C3-81C57E3422E5}" destId="{09F68AF4-5E67-4B70-A7EA-6844AB9364F9}" srcOrd="0" destOrd="0" parTransId="{FBA7CFC9-0747-4D23-84D0-86F6BEA059CC}" sibTransId="{491A0FDC-35F7-4AB8-B855-AC050792C2E0}"/>
    <dgm:cxn modelId="{A18CFC93-2E23-4D75-9BD8-C26FFA3C79BC}" type="presOf" srcId="{95C1FE71-C46F-433A-80C3-81C57E3422E5}" destId="{BA81FAEC-AC8A-449D-838F-A658D539218E}" srcOrd="0" destOrd="0" presId="urn:microsoft.com/office/officeart/2005/8/layout/hList6"/>
    <dgm:cxn modelId="{65FA7899-FED9-45EE-A518-4359666B9E2D}" srcId="{09F68AF4-5E67-4B70-A7EA-6844AB9364F9}" destId="{DDA60685-ED45-40D8-BF1C-B14A6872216D}" srcOrd="1" destOrd="0" parTransId="{22F6B08B-2D65-4E49-8383-19612EE19195}" sibTransId="{9299E2B4-5045-4180-B80F-BEE65C287A87}"/>
    <dgm:cxn modelId="{36770C9F-A20C-45AF-856C-A78E62D542B1}" srcId="{95C1FE71-C46F-433A-80C3-81C57E3422E5}" destId="{E2CBE691-22D0-4046-90F1-657BFA413B58}" srcOrd="2" destOrd="0" parTransId="{2C69CA10-2728-4B38-BE1C-559B9B36D8DB}" sibTransId="{61B3B808-DC54-4BE9-A8F2-4E8774008EE6}"/>
    <dgm:cxn modelId="{6B3492A0-6DAA-44EE-BA74-ADC0C7AC7BA5}" srcId="{D31DF327-7815-4C14-87E7-DDA7596E9311}" destId="{D65A73C2-A0EC-4D6B-BB57-2676193AFDE4}" srcOrd="0" destOrd="0" parTransId="{4F84AB8D-ACBF-41E9-B75C-64A5D07CE38C}" sibTransId="{24F84FF0-2CD0-4962-A90A-730883E7560A}"/>
    <dgm:cxn modelId="{0CF82BA8-60B6-44C8-8AD1-CBE748E82A2C}" srcId="{95C1FE71-C46F-433A-80C3-81C57E3422E5}" destId="{D31DF327-7815-4C14-87E7-DDA7596E9311}" srcOrd="1" destOrd="0" parTransId="{B2072A3F-EC60-487E-9948-8890C914B766}" sibTransId="{B349EF99-0DD2-409C-9339-5C09B52349CC}"/>
    <dgm:cxn modelId="{4CD812CC-338A-44EE-A70E-552F255C5C91}" type="presOf" srcId="{4561E412-7381-4EB0-BAB6-45F53223CEE4}" destId="{90636E5C-3CCB-4365-99BC-F1B489C09853}" srcOrd="0" destOrd="1" presId="urn:microsoft.com/office/officeart/2005/8/layout/hList6"/>
    <dgm:cxn modelId="{7FF6EFD7-AB2C-4A2B-82DB-2E8839632BD9}" type="presOf" srcId="{09F68AF4-5E67-4B70-A7EA-6844AB9364F9}" destId="{90636E5C-3CCB-4365-99BC-F1B489C09853}" srcOrd="0" destOrd="0" presId="urn:microsoft.com/office/officeart/2005/8/layout/hList6"/>
    <dgm:cxn modelId="{AED2D2E4-9200-4024-AA41-73ECF8311B79}" type="presOf" srcId="{D31DF327-7815-4C14-87E7-DDA7596E9311}" destId="{EB95A850-EE69-4D3A-9C2E-A930B073D57F}" srcOrd="0" destOrd="0" presId="urn:microsoft.com/office/officeart/2005/8/layout/hList6"/>
    <dgm:cxn modelId="{2A5108EA-9F05-4330-B255-F199A62C7FCF}" type="presOf" srcId="{512CFDD2-E885-4A11-BBA1-9B03167BA773}" destId="{EB95A850-EE69-4D3A-9C2E-A930B073D57F}" srcOrd="0" destOrd="3" presId="urn:microsoft.com/office/officeart/2005/8/layout/hList6"/>
    <dgm:cxn modelId="{F58D03F9-0DB8-4889-A617-9069189A0BCE}" type="presOf" srcId="{E2CBE691-22D0-4046-90F1-657BFA413B58}" destId="{BB6BBC8B-A7AB-4ACB-8152-0DB763485878}" srcOrd="0" destOrd="0" presId="urn:microsoft.com/office/officeart/2005/8/layout/hList6"/>
    <dgm:cxn modelId="{B918B3FC-F9F3-4E8A-89A3-C02A2ADADF09}" srcId="{D31DF327-7815-4C14-87E7-DDA7596E9311}" destId="{06F72C2B-29F1-4A44-9853-DE35C0485AA1}" srcOrd="1" destOrd="0" parTransId="{9FE255AB-4DB4-4600-92E6-3220D8020B49}" sibTransId="{4262245C-7D4D-4482-99AC-87FD36652805}"/>
    <dgm:cxn modelId="{9B2279FD-3638-457E-AF33-6CCC4CB38517}" type="presOf" srcId="{D65A73C2-A0EC-4D6B-BB57-2676193AFDE4}" destId="{EB95A850-EE69-4D3A-9C2E-A930B073D57F}" srcOrd="0" destOrd="1" presId="urn:microsoft.com/office/officeart/2005/8/layout/hList6"/>
    <dgm:cxn modelId="{1EB4B319-B1A2-4403-8262-55017565C7A2}" type="presParOf" srcId="{BA81FAEC-AC8A-449D-838F-A658D539218E}" destId="{90636E5C-3CCB-4365-99BC-F1B489C09853}" srcOrd="0" destOrd="0" presId="urn:microsoft.com/office/officeart/2005/8/layout/hList6"/>
    <dgm:cxn modelId="{DC68DD1C-9F2A-4031-849D-0EAFACE80806}" type="presParOf" srcId="{BA81FAEC-AC8A-449D-838F-A658D539218E}" destId="{42400D47-698E-4A1B-A475-265F613A2889}" srcOrd="1" destOrd="0" presId="urn:microsoft.com/office/officeart/2005/8/layout/hList6"/>
    <dgm:cxn modelId="{056C875C-D901-46E8-BD01-DE3BCE4D105E}" type="presParOf" srcId="{BA81FAEC-AC8A-449D-838F-A658D539218E}" destId="{EB95A850-EE69-4D3A-9C2E-A930B073D57F}" srcOrd="2" destOrd="0" presId="urn:microsoft.com/office/officeart/2005/8/layout/hList6"/>
    <dgm:cxn modelId="{14DE6000-EE1F-4BE6-B536-3C06D6DAE1C4}" type="presParOf" srcId="{BA81FAEC-AC8A-449D-838F-A658D539218E}" destId="{A8FE7DB6-47A6-425C-BF83-A2EAFBB8187C}" srcOrd="3" destOrd="0" presId="urn:microsoft.com/office/officeart/2005/8/layout/hList6"/>
    <dgm:cxn modelId="{18BFDDF2-A002-41EC-BFC2-4766E1D5E999}" type="presParOf" srcId="{BA81FAEC-AC8A-449D-838F-A658D539218E}" destId="{BB6BBC8B-A7AB-4ACB-8152-0DB763485878}"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FF0194-AEAF-4CE7-816F-C7DF9FE8362B}"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IN"/>
        </a:p>
      </dgm:t>
    </dgm:pt>
    <dgm:pt modelId="{60352392-C01F-4839-A5CD-DDA39436C4D0}">
      <dgm:prSet phldrT="[Text]" custT="1"/>
      <dgm:spPr/>
      <dgm:t>
        <a:bodyPr/>
        <a:lstStyle/>
        <a:p>
          <a:r>
            <a:rPr lang="en-US" sz="1400" b="1" dirty="0"/>
            <a:t>Telehealth has transformed NHS healthcare delivery</a:t>
          </a:r>
          <a:endParaRPr lang="en-IN" sz="1400" b="1" dirty="0"/>
        </a:p>
      </dgm:t>
    </dgm:pt>
    <dgm:pt modelId="{266B24BA-6107-4A13-A5C1-6AE2384253CA}" type="parTrans" cxnId="{FABF1FC6-CDBD-4DFB-82D9-918A9A430BCE}">
      <dgm:prSet/>
      <dgm:spPr/>
      <dgm:t>
        <a:bodyPr/>
        <a:lstStyle/>
        <a:p>
          <a:endParaRPr lang="en-IN"/>
        </a:p>
      </dgm:t>
    </dgm:pt>
    <dgm:pt modelId="{A42F291C-F970-423D-B823-E5E2239469F5}" type="sibTrans" cxnId="{FABF1FC6-CDBD-4DFB-82D9-918A9A430BCE}">
      <dgm:prSet/>
      <dgm:spPr/>
      <dgm:t>
        <a:bodyPr/>
        <a:lstStyle/>
        <a:p>
          <a:endParaRPr lang="en-IN"/>
        </a:p>
      </dgm:t>
    </dgm:pt>
    <dgm:pt modelId="{AE706955-43DE-4E0F-B516-C151DAB5A9ED}">
      <dgm:prSet phldrT="[Text]" custT="1"/>
      <dgm:spPr/>
      <dgm:t>
        <a:bodyPr/>
        <a:lstStyle/>
        <a:p>
          <a:r>
            <a:rPr lang="en-US" sz="1400" b="1" dirty="0"/>
            <a:t>Benefits outweigh challenges when properly implemented</a:t>
          </a:r>
          <a:endParaRPr lang="en-IN" sz="1400" b="1" dirty="0"/>
        </a:p>
      </dgm:t>
    </dgm:pt>
    <dgm:pt modelId="{18E25E6A-B48F-43AA-82E5-02B2F1256C70}" type="parTrans" cxnId="{65C070B3-8727-47CB-B255-0DB1A3F03DBC}">
      <dgm:prSet/>
      <dgm:spPr/>
      <dgm:t>
        <a:bodyPr/>
        <a:lstStyle/>
        <a:p>
          <a:endParaRPr lang="en-IN"/>
        </a:p>
      </dgm:t>
    </dgm:pt>
    <dgm:pt modelId="{BB0F7844-033B-4255-896D-99C0BBAFF2CD}" type="sibTrans" cxnId="{65C070B3-8727-47CB-B255-0DB1A3F03DBC}">
      <dgm:prSet/>
      <dgm:spPr/>
      <dgm:t>
        <a:bodyPr/>
        <a:lstStyle/>
        <a:p>
          <a:endParaRPr lang="en-IN"/>
        </a:p>
      </dgm:t>
    </dgm:pt>
    <dgm:pt modelId="{2E631317-1E4F-403A-8E54-74897865EB56}">
      <dgm:prSet phldrT="[Text]" custT="1"/>
      <dgm:spPr/>
      <dgm:t>
        <a:bodyPr/>
        <a:lstStyle/>
        <a:p>
          <a:r>
            <a:rPr lang="en-US" sz="1400" b="1" dirty="0"/>
            <a:t>Improve digital literacy and training</a:t>
          </a:r>
          <a:endParaRPr lang="en-IN" sz="1400" b="1" dirty="0"/>
        </a:p>
      </dgm:t>
    </dgm:pt>
    <dgm:pt modelId="{1B566C2C-20B2-4460-BE48-300A2DA2499E}" type="parTrans" cxnId="{EAFF63E3-E6A4-4CC2-A91D-22154EB2DB4F}">
      <dgm:prSet/>
      <dgm:spPr/>
      <dgm:t>
        <a:bodyPr/>
        <a:lstStyle/>
        <a:p>
          <a:endParaRPr lang="en-IN"/>
        </a:p>
      </dgm:t>
    </dgm:pt>
    <dgm:pt modelId="{EA962DEF-B521-4AFC-8C04-0D1F492CC3DC}" type="sibTrans" cxnId="{EAFF63E3-E6A4-4CC2-A91D-22154EB2DB4F}">
      <dgm:prSet/>
      <dgm:spPr/>
      <dgm:t>
        <a:bodyPr/>
        <a:lstStyle/>
        <a:p>
          <a:endParaRPr lang="en-IN"/>
        </a:p>
      </dgm:t>
    </dgm:pt>
    <dgm:pt modelId="{93544896-291A-4B97-8D38-7706E76BD2B8}">
      <dgm:prSet phldrT="[Text]" custT="1"/>
      <dgm:spPr/>
      <dgm:t>
        <a:bodyPr/>
        <a:lstStyle/>
        <a:p>
          <a:r>
            <a:rPr lang="en-IN" sz="1400" b="1" dirty="0"/>
            <a:t>Maintain hybrid care models</a:t>
          </a:r>
        </a:p>
      </dgm:t>
    </dgm:pt>
    <dgm:pt modelId="{68D8BD81-7EE4-4F65-B5C0-E60E22B019F9}" type="parTrans" cxnId="{CA22B904-D311-413E-A1CF-425BEBF46636}">
      <dgm:prSet/>
      <dgm:spPr/>
      <dgm:t>
        <a:bodyPr/>
        <a:lstStyle/>
        <a:p>
          <a:endParaRPr lang="en-IN"/>
        </a:p>
      </dgm:t>
    </dgm:pt>
    <dgm:pt modelId="{80244D04-70D1-42E0-BE1C-9467BD0DD5EE}" type="sibTrans" cxnId="{CA22B904-D311-413E-A1CF-425BEBF46636}">
      <dgm:prSet/>
      <dgm:spPr/>
      <dgm:t>
        <a:bodyPr/>
        <a:lstStyle/>
        <a:p>
          <a:endParaRPr lang="en-IN"/>
        </a:p>
      </dgm:t>
    </dgm:pt>
    <dgm:pt modelId="{6F6D5B8D-271D-4AE9-89C8-4F3F2C4D17D9}">
      <dgm:prSet custT="1"/>
      <dgm:spPr/>
      <dgm:t>
        <a:bodyPr/>
        <a:lstStyle/>
        <a:p>
          <a:r>
            <a:rPr lang="en-US" sz="1400" b="1" dirty="0"/>
            <a:t>Invest in infrastructure and cybersecurity</a:t>
          </a:r>
          <a:endParaRPr lang="en-IN" sz="1400" b="1" dirty="0"/>
        </a:p>
      </dgm:t>
    </dgm:pt>
    <dgm:pt modelId="{8350264D-AE49-4FE0-BEB9-E6E061EDACBE}" type="parTrans" cxnId="{A2E02690-1BFC-48C7-ADEB-1D726FDB6D7F}">
      <dgm:prSet/>
      <dgm:spPr/>
      <dgm:t>
        <a:bodyPr/>
        <a:lstStyle/>
        <a:p>
          <a:endParaRPr lang="en-IN"/>
        </a:p>
      </dgm:t>
    </dgm:pt>
    <dgm:pt modelId="{05C915F6-85A3-46EE-A14A-167109391CA3}" type="sibTrans" cxnId="{A2E02690-1BFC-48C7-ADEB-1D726FDB6D7F}">
      <dgm:prSet/>
      <dgm:spPr/>
      <dgm:t>
        <a:bodyPr/>
        <a:lstStyle/>
        <a:p>
          <a:endParaRPr lang="en-IN"/>
        </a:p>
      </dgm:t>
    </dgm:pt>
    <dgm:pt modelId="{787CDB7F-80A6-489E-840E-810E65B7A704}" type="pres">
      <dgm:prSet presAssocID="{70FF0194-AEAF-4CE7-816F-C7DF9FE8362B}" presName="Name0" presStyleCnt="0">
        <dgm:presLayoutVars>
          <dgm:dir/>
          <dgm:resizeHandles val="exact"/>
        </dgm:presLayoutVars>
      </dgm:prSet>
      <dgm:spPr/>
    </dgm:pt>
    <dgm:pt modelId="{CEAFE0B9-B78E-4A8D-AC72-A52550E0B0DE}" type="pres">
      <dgm:prSet presAssocID="{60352392-C01F-4839-A5CD-DDA39436C4D0}" presName="compNode" presStyleCnt="0"/>
      <dgm:spPr/>
    </dgm:pt>
    <dgm:pt modelId="{E99A9137-97D0-4847-883F-7A8F53BE2B43}" type="pres">
      <dgm:prSet presAssocID="{60352392-C01F-4839-A5CD-DDA39436C4D0}" presName="pictRect" presStyleLbl="node1" presStyleIdx="0" presStyleCnt="5"/>
      <dgm:spPr>
        <a:blipFill rotWithShape="1">
          <a:blip xmlns:r="http://schemas.openxmlformats.org/officeDocument/2006/relationships" r:embed="rId1"/>
          <a:srcRect/>
          <a:stretch>
            <a:fillRect l="-12000" r="-12000"/>
          </a:stretch>
        </a:blipFill>
      </dgm:spPr>
    </dgm:pt>
    <dgm:pt modelId="{185483B1-4973-4732-BEB7-FAB2B2A2DA5B}" type="pres">
      <dgm:prSet presAssocID="{60352392-C01F-4839-A5CD-DDA39436C4D0}" presName="textRect" presStyleLbl="revTx" presStyleIdx="0" presStyleCnt="5">
        <dgm:presLayoutVars>
          <dgm:bulletEnabled val="1"/>
        </dgm:presLayoutVars>
      </dgm:prSet>
      <dgm:spPr/>
    </dgm:pt>
    <dgm:pt modelId="{03029476-AE94-414F-861B-26E4A030FCD8}" type="pres">
      <dgm:prSet presAssocID="{A42F291C-F970-423D-B823-E5E2239469F5}" presName="sibTrans" presStyleLbl="sibTrans2D1" presStyleIdx="0" presStyleCnt="0"/>
      <dgm:spPr/>
    </dgm:pt>
    <dgm:pt modelId="{C901465C-EE53-439A-8C49-132FE876F535}" type="pres">
      <dgm:prSet presAssocID="{AE706955-43DE-4E0F-B516-C151DAB5A9ED}" presName="compNode" presStyleCnt="0"/>
      <dgm:spPr/>
    </dgm:pt>
    <dgm:pt modelId="{2C6E88C8-315C-4D45-B0EB-15236C0559DD}" type="pres">
      <dgm:prSet presAssocID="{AE706955-43DE-4E0F-B516-C151DAB5A9ED}" presName="pictRect" presStyleLbl="node1" presStyleIdx="1" presStyleCnt="5"/>
      <dgm:spPr>
        <a:blipFill rotWithShape="1">
          <a:blip xmlns:r="http://schemas.openxmlformats.org/officeDocument/2006/relationships" r:embed="rId2"/>
          <a:srcRect/>
          <a:stretch>
            <a:fillRect l="-19000" r="-19000"/>
          </a:stretch>
        </a:blipFill>
      </dgm:spPr>
    </dgm:pt>
    <dgm:pt modelId="{AC25E584-19D8-44D1-9139-5A0648106DBF}" type="pres">
      <dgm:prSet presAssocID="{AE706955-43DE-4E0F-B516-C151DAB5A9ED}" presName="textRect" presStyleLbl="revTx" presStyleIdx="1" presStyleCnt="5">
        <dgm:presLayoutVars>
          <dgm:bulletEnabled val="1"/>
        </dgm:presLayoutVars>
      </dgm:prSet>
      <dgm:spPr/>
    </dgm:pt>
    <dgm:pt modelId="{D82DA14A-519C-467C-AE47-11294980F1E2}" type="pres">
      <dgm:prSet presAssocID="{BB0F7844-033B-4255-896D-99C0BBAFF2CD}" presName="sibTrans" presStyleLbl="sibTrans2D1" presStyleIdx="0" presStyleCnt="0"/>
      <dgm:spPr/>
    </dgm:pt>
    <dgm:pt modelId="{9442CAFE-92B2-47B0-8BFD-767CBED48B5F}" type="pres">
      <dgm:prSet presAssocID="{2E631317-1E4F-403A-8E54-74897865EB56}" presName="compNode" presStyleCnt="0"/>
      <dgm:spPr/>
    </dgm:pt>
    <dgm:pt modelId="{934B711A-D03C-4604-A8C8-D602A6F72690}" type="pres">
      <dgm:prSet presAssocID="{2E631317-1E4F-403A-8E54-74897865EB56}" presName="pictRect" presStyleLbl="node1" presStyleIdx="2" presStyleCnt="5"/>
      <dgm:spPr>
        <a:blipFill rotWithShape="1">
          <a:blip xmlns:r="http://schemas.openxmlformats.org/officeDocument/2006/relationships" r:embed="rId3"/>
          <a:srcRect/>
          <a:stretch>
            <a:fillRect l="-12000" r="-12000"/>
          </a:stretch>
        </a:blipFill>
      </dgm:spPr>
    </dgm:pt>
    <dgm:pt modelId="{F10762A5-6CB2-4811-ABEA-3CFD44FAC232}" type="pres">
      <dgm:prSet presAssocID="{2E631317-1E4F-403A-8E54-74897865EB56}" presName="textRect" presStyleLbl="revTx" presStyleIdx="2" presStyleCnt="5">
        <dgm:presLayoutVars>
          <dgm:bulletEnabled val="1"/>
        </dgm:presLayoutVars>
      </dgm:prSet>
      <dgm:spPr/>
    </dgm:pt>
    <dgm:pt modelId="{94D9FA21-AA6E-48BD-99FA-BACF1042EE35}" type="pres">
      <dgm:prSet presAssocID="{EA962DEF-B521-4AFC-8C04-0D1F492CC3DC}" presName="sibTrans" presStyleLbl="sibTrans2D1" presStyleIdx="0" presStyleCnt="0"/>
      <dgm:spPr/>
    </dgm:pt>
    <dgm:pt modelId="{F23EAA5A-0C5F-4E91-9486-323F40B0DDA0}" type="pres">
      <dgm:prSet presAssocID="{6F6D5B8D-271D-4AE9-89C8-4F3F2C4D17D9}" presName="compNode" presStyleCnt="0"/>
      <dgm:spPr/>
    </dgm:pt>
    <dgm:pt modelId="{29C955C4-2237-4508-8854-BEC8101C721E}" type="pres">
      <dgm:prSet presAssocID="{6F6D5B8D-271D-4AE9-89C8-4F3F2C4D17D9}" presName="pictRect" presStyleLbl="node1" presStyleIdx="3" presStyleCnt="5"/>
      <dgm:spPr>
        <a:blipFill rotWithShape="1">
          <a:blip xmlns:r="http://schemas.openxmlformats.org/officeDocument/2006/relationships" r:embed="rId4"/>
          <a:srcRect/>
          <a:stretch>
            <a:fillRect l="-12000" r="-12000"/>
          </a:stretch>
        </a:blipFill>
      </dgm:spPr>
    </dgm:pt>
    <dgm:pt modelId="{3CF66DEA-3CAE-48C5-B7B4-21A17E23491C}" type="pres">
      <dgm:prSet presAssocID="{6F6D5B8D-271D-4AE9-89C8-4F3F2C4D17D9}" presName="textRect" presStyleLbl="revTx" presStyleIdx="3" presStyleCnt="5">
        <dgm:presLayoutVars>
          <dgm:bulletEnabled val="1"/>
        </dgm:presLayoutVars>
      </dgm:prSet>
      <dgm:spPr/>
    </dgm:pt>
    <dgm:pt modelId="{22827D6C-2FDF-4591-9572-93A3B61188CC}" type="pres">
      <dgm:prSet presAssocID="{05C915F6-85A3-46EE-A14A-167109391CA3}" presName="sibTrans" presStyleLbl="sibTrans2D1" presStyleIdx="0" presStyleCnt="0"/>
      <dgm:spPr/>
    </dgm:pt>
    <dgm:pt modelId="{AE3C60C4-6539-414C-881F-5127BBBC1B19}" type="pres">
      <dgm:prSet presAssocID="{93544896-291A-4B97-8D38-7706E76BD2B8}" presName="compNode" presStyleCnt="0"/>
      <dgm:spPr/>
    </dgm:pt>
    <dgm:pt modelId="{56FA7A18-D925-45E5-A069-2C0B865E109A}" type="pres">
      <dgm:prSet presAssocID="{93544896-291A-4B97-8D38-7706E76BD2B8}" presName="pictRect" presStyleLbl="node1" presStyleIdx="4" presStyleCnt="5"/>
      <dgm:spPr>
        <a:blipFill rotWithShape="1">
          <a:blip xmlns:r="http://schemas.openxmlformats.org/officeDocument/2006/relationships" r:embed="rId5"/>
          <a:srcRect/>
          <a:stretch>
            <a:fillRect l="-7000" r="-7000"/>
          </a:stretch>
        </a:blipFill>
      </dgm:spPr>
    </dgm:pt>
    <dgm:pt modelId="{E001E3BC-6485-4340-8043-409B0C78C779}" type="pres">
      <dgm:prSet presAssocID="{93544896-291A-4B97-8D38-7706E76BD2B8}" presName="textRect" presStyleLbl="revTx" presStyleIdx="4" presStyleCnt="5">
        <dgm:presLayoutVars>
          <dgm:bulletEnabled val="1"/>
        </dgm:presLayoutVars>
      </dgm:prSet>
      <dgm:spPr/>
    </dgm:pt>
  </dgm:ptLst>
  <dgm:cxnLst>
    <dgm:cxn modelId="{F6A02A02-CD92-435A-8F01-50391D556398}" type="presOf" srcId="{2E631317-1E4F-403A-8E54-74897865EB56}" destId="{F10762A5-6CB2-4811-ABEA-3CFD44FAC232}" srcOrd="0" destOrd="0" presId="urn:microsoft.com/office/officeart/2005/8/layout/pList1"/>
    <dgm:cxn modelId="{CA22B904-D311-413E-A1CF-425BEBF46636}" srcId="{70FF0194-AEAF-4CE7-816F-C7DF9FE8362B}" destId="{93544896-291A-4B97-8D38-7706E76BD2B8}" srcOrd="4" destOrd="0" parTransId="{68D8BD81-7EE4-4F65-B5C0-E60E22B019F9}" sibTransId="{80244D04-70D1-42E0-BE1C-9467BD0DD5EE}"/>
    <dgm:cxn modelId="{C8F21A06-9602-45D1-9DB4-6DDDB8CF8D62}" type="presOf" srcId="{A42F291C-F970-423D-B823-E5E2239469F5}" destId="{03029476-AE94-414F-861B-26E4A030FCD8}" srcOrd="0" destOrd="0" presId="urn:microsoft.com/office/officeart/2005/8/layout/pList1"/>
    <dgm:cxn modelId="{D205F30A-6E2D-4C09-A750-4B15750433E3}" type="presOf" srcId="{AE706955-43DE-4E0F-B516-C151DAB5A9ED}" destId="{AC25E584-19D8-44D1-9139-5A0648106DBF}" srcOrd="0" destOrd="0" presId="urn:microsoft.com/office/officeart/2005/8/layout/pList1"/>
    <dgm:cxn modelId="{AA99370C-7565-4748-BBCF-811EE58EA1A1}" type="presOf" srcId="{05C915F6-85A3-46EE-A14A-167109391CA3}" destId="{22827D6C-2FDF-4591-9572-93A3B61188CC}" srcOrd="0" destOrd="0" presId="urn:microsoft.com/office/officeart/2005/8/layout/pList1"/>
    <dgm:cxn modelId="{48745560-75C4-4045-8576-982DE457BDC5}" type="presOf" srcId="{EA962DEF-B521-4AFC-8C04-0D1F492CC3DC}" destId="{94D9FA21-AA6E-48BD-99FA-BACF1042EE35}" srcOrd="0" destOrd="0" presId="urn:microsoft.com/office/officeart/2005/8/layout/pList1"/>
    <dgm:cxn modelId="{F875AA71-2ABD-4AF1-905D-C19E6CE74376}" type="presOf" srcId="{60352392-C01F-4839-A5CD-DDA39436C4D0}" destId="{185483B1-4973-4732-BEB7-FAB2B2A2DA5B}" srcOrd="0" destOrd="0" presId="urn:microsoft.com/office/officeart/2005/8/layout/pList1"/>
    <dgm:cxn modelId="{A9EC727A-79AF-4BDF-8EE2-B9F75FAD2BCA}" type="presOf" srcId="{93544896-291A-4B97-8D38-7706E76BD2B8}" destId="{E001E3BC-6485-4340-8043-409B0C78C779}" srcOrd="0" destOrd="0" presId="urn:microsoft.com/office/officeart/2005/8/layout/pList1"/>
    <dgm:cxn modelId="{5575D78C-1C89-4422-ADEA-82EEF7CED04C}" type="presOf" srcId="{6F6D5B8D-271D-4AE9-89C8-4F3F2C4D17D9}" destId="{3CF66DEA-3CAE-48C5-B7B4-21A17E23491C}" srcOrd="0" destOrd="0" presId="urn:microsoft.com/office/officeart/2005/8/layout/pList1"/>
    <dgm:cxn modelId="{A2E02690-1BFC-48C7-ADEB-1D726FDB6D7F}" srcId="{70FF0194-AEAF-4CE7-816F-C7DF9FE8362B}" destId="{6F6D5B8D-271D-4AE9-89C8-4F3F2C4D17D9}" srcOrd="3" destOrd="0" parTransId="{8350264D-AE49-4FE0-BEB9-E6E061EDACBE}" sibTransId="{05C915F6-85A3-46EE-A14A-167109391CA3}"/>
    <dgm:cxn modelId="{0C619890-6D7F-4F8B-BF3A-DB1398350FBD}" type="presOf" srcId="{70FF0194-AEAF-4CE7-816F-C7DF9FE8362B}" destId="{787CDB7F-80A6-489E-840E-810E65B7A704}" srcOrd="0" destOrd="0" presId="urn:microsoft.com/office/officeart/2005/8/layout/pList1"/>
    <dgm:cxn modelId="{65C070B3-8727-47CB-B255-0DB1A3F03DBC}" srcId="{70FF0194-AEAF-4CE7-816F-C7DF9FE8362B}" destId="{AE706955-43DE-4E0F-B516-C151DAB5A9ED}" srcOrd="1" destOrd="0" parTransId="{18E25E6A-B48F-43AA-82E5-02B2F1256C70}" sibTransId="{BB0F7844-033B-4255-896D-99C0BBAFF2CD}"/>
    <dgm:cxn modelId="{FABF1FC6-CDBD-4DFB-82D9-918A9A430BCE}" srcId="{70FF0194-AEAF-4CE7-816F-C7DF9FE8362B}" destId="{60352392-C01F-4839-A5CD-DDA39436C4D0}" srcOrd="0" destOrd="0" parTransId="{266B24BA-6107-4A13-A5C1-6AE2384253CA}" sibTransId="{A42F291C-F970-423D-B823-E5E2239469F5}"/>
    <dgm:cxn modelId="{EAFF63E3-E6A4-4CC2-A91D-22154EB2DB4F}" srcId="{70FF0194-AEAF-4CE7-816F-C7DF9FE8362B}" destId="{2E631317-1E4F-403A-8E54-74897865EB56}" srcOrd="2" destOrd="0" parTransId="{1B566C2C-20B2-4460-BE48-300A2DA2499E}" sibTransId="{EA962DEF-B521-4AFC-8C04-0D1F492CC3DC}"/>
    <dgm:cxn modelId="{A06B0AF2-BBC0-4BF0-8F76-AB076003FEAF}" type="presOf" srcId="{BB0F7844-033B-4255-896D-99C0BBAFF2CD}" destId="{D82DA14A-519C-467C-AE47-11294980F1E2}" srcOrd="0" destOrd="0" presId="urn:microsoft.com/office/officeart/2005/8/layout/pList1"/>
    <dgm:cxn modelId="{79CF807F-863C-4A48-B986-AF217E3872A4}" type="presParOf" srcId="{787CDB7F-80A6-489E-840E-810E65B7A704}" destId="{CEAFE0B9-B78E-4A8D-AC72-A52550E0B0DE}" srcOrd="0" destOrd="0" presId="urn:microsoft.com/office/officeart/2005/8/layout/pList1"/>
    <dgm:cxn modelId="{CD87E171-DD4D-4950-A1D2-89E1746025DF}" type="presParOf" srcId="{CEAFE0B9-B78E-4A8D-AC72-A52550E0B0DE}" destId="{E99A9137-97D0-4847-883F-7A8F53BE2B43}" srcOrd="0" destOrd="0" presId="urn:microsoft.com/office/officeart/2005/8/layout/pList1"/>
    <dgm:cxn modelId="{C4AA6281-4471-4E74-9E89-34DE5EC813C2}" type="presParOf" srcId="{CEAFE0B9-B78E-4A8D-AC72-A52550E0B0DE}" destId="{185483B1-4973-4732-BEB7-FAB2B2A2DA5B}" srcOrd="1" destOrd="0" presId="urn:microsoft.com/office/officeart/2005/8/layout/pList1"/>
    <dgm:cxn modelId="{84EC7779-9231-405B-99AC-16AADDCBACA9}" type="presParOf" srcId="{787CDB7F-80A6-489E-840E-810E65B7A704}" destId="{03029476-AE94-414F-861B-26E4A030FCD8}" srcOrd="1" destOrd="0" presId="urn:microsoft.com/office/officeart/2005/8/layout/pList1"/>
    <dgm:cxn modelId="{DDCBBEBF-F659-4CD2-9418-7E71048D5F4F}" type="presParOf" srcId="{787CDB7F-80A6-489E-840E-810E65B7A704}" destId="{C901465C-EE53-439A-8C49-132FE876F535}" srcOrd="2" destOrd="0" presId="urn:microsoft.com/office/officeart/2005/8/layout/pList1"/>
    <dgm:cxn modelId="{68277973-DC5A-4F39-A299-F24A7DFF1676}" type="presParOf" srcId="{C901465C-EE53-439A-8C49-132FE876F535}" destId="{2C6E88C8-315C-4D45-B0EB-15236C0559DD}" srcOrd="0" destOrd="0" presId="urn:microsoft.com/office/officeart/2005/8/layout/pList1"/>
    <dgm:cxn modelId="{6D545B04-AE3D-4C80-B28D-FE39708EE7D0}" type="presParOf" srcId="{C901465C-EE53-439A-8C49-132FE876F535}" destId="{AC25E584-19D8-44D1-9139-5A0648106DBF}" srcOrd="1" destOrd="0" presId="urn:microsoft.com/office/officeart/2005/8/layout/pList1"/>
    <dgm:cxn modelId="{76C2CC07-F211-45F4-9AC4-8BE414C05FBE}" type="presParOf" srcId="{787CDB7F-80A6-489E-840E-810E65B7A704}" destId="{D82DA14A-519C-467C-AE47-11294980F1E2}" srcOrd="3" destOrd="0" presId="urn:microsoft.com/office/officeart/2005/8/layout/pList1"/>
    <dgm:cxn modelId="{8802EA0E-65B2-4016-809F-E223C426B028}" type="presParOf" srcId="{787CDB7F-80A6-489E-840E-810E65B7A704}" destId="{9442CAFE-92B2-47B0-8BFD-767CBED48B5F}" srcOrd="4" destOrd="0" presId="urn:microsoft.com/office/officeart/2005/8/layout/pList1"/>
    <dgm:cxn modelId="{FA1FBF0C-C261-4870-983B-39EE725D6C13}" type="presParOf" srcId="{9442CAFE-92B2-47B0-8BFD-767CBED48B5F}" destId="{934B711A-D03C-4604-A8C8-D602A6F72690}" srcOrd="0" destOrd="0" presId="urn:microsoft.com/office/officeart/2005/8/layout/pList1"/>
    <dgm:cxn modelId="{8D452605-4817-47E1-BC81-E4B33AF0F38F}" type="presParOf" srcId="{9442CAFE-92B2-47B0-8BFD-767CBED48B5F}" destId="{F10762A5-6CB2-4811-ABEA-3CFD44FAC232}" srcOrd="1" destOrd="0" presId="urn:microsoft.com/office/officeart/2005/8/layout/pList1"/>
    <dgm:cxn modelId="{8B22F1F8-37B6-4C8A-BAEF-2ED5FB603496}" type="presParOf" srcId="{787CDB7F-80A6-489E-840E-810E65B7A704}" destId="{94D9FA21-AA6E-48BD-99FA-BACF1042EE35}" srcOrd="5" destOrd="0" presId="urn:microsoft.com/office/officeart/2005/8/layout/pList1"/>
    <dgm:cxn modelId="{B09D01F2-BACD-4794-9EE1-5F77485DE401}" type="presParOf" srcId="{787CDB7F-80A6-489E-840E-810E65B7A704}" destId="{F23EAA5A-0C5F-4E91-9486-323F40B0DDA0}" srcOrd="6" destOrd="0" presId="urn:microsoft.com/office/officeart/2005/8/layout/pList1"/>
    <dgm:cxn modelId="{6EE3DC88-D14D-44BB-8E59-68C8D5C3CB35}" type="presParOf" srcId="{F23EAA5A-0C5F-4E91-9486-323F40B0DDA0}" destId="{29C955C4-2237-4508-8854-BEC8101C721E}" srcOrd="0" destOrd="0" presId="urn:microsoft.com/office/officeart/2005/8/layout/pList1"/>
    <dgm:cxn modelId="{222E60D1-9343-4C49-9FD0-412150DD90CE}" type="presParOf" srcId="{F23EAA5A-0C5F-4E91-9486-323F40B0DDA0}" destId="{3CF66DEA-3CAE-48C5-B7B4-21A17E23491C}" srcOrd="1" destOrd="0" presId="urn:microsoft.com/office/officeart/2005/8/layout/pList1"/>
    <dgm:cxn modelId="{22492C17-99EA-4C24-976E-D9C90241DDD2}" type="presParOf" srcId="{787CDB7F-80A6-489E-840E-810E65B7A704}" destId="{22827D6C-2FDF-4591-9572-93A3B61188CC}" srcOrd="7" destOrd="0" presId="urn:microsoft.com/office/officeart/2005/8/layout/pList1"/>
    <dgm:cxn modelId="{9CE7782A-C9D5-4271-B63F-04765504B684}" type="presParOf" srcId="{787CDB7F-80A6-489E-840E-810E65B7A704}" destId="{AE3C60C4-6539-414C-881F-5127BBBC1B19}" srcOrd="8" destOrd="0" presId="urn:microsoft.com/office/officeart/2005/8/layout/pList1"/>
    <dgm:cxn modelId="{95D36829-3062-4D9A-BA9E-E0BEE3120CD7}" type="presParOf" srcId="{AE3C60C4-6539-414C-881F-5127BBBC1B19}" destId="{56FA7A18-D925-45E5-A069-2C0B865E109A}" srcOrd="0" destOrd="0" presId="urn:microsoft.com/office/officeart/2005/8/layout/pList1"/>
    <dgm:cxn modelId="{BB250662-2067-42AE-B621-7DD190B15107}" type="presParOf" srcId="{AE3C60C4-6539-414C-881F-5127BBBC1B19}" destId="{E001E3BC-6485-4340-8043-409B0C78C779}"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13439-AF86-4797-9332-470F14E3498A}">
      <dsp:nvSpPr>
        <dsp:cNvPr id="0" name=""/>
        <dsp:cNvSpPr/>
      </dsp:nvSpPr>
      <dsp:spPr>
        <a:xfrm>
          <a:off x="0" y="1021801"/>
          <a:ext cx="9002667" cy="1362401"/>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B69D4-70ED-4622-BF90-0F485D811D1D}">
      <dsp:nvSpPr>
        <dsp:cNvPr id="0" name=""/>
        <dsp:cNvSpPr/>
      </dsp:nvSpPr>
      <dsp:spPr>
        <a:xfrm>
          <a:off x="4055" y="0"/>
          <a:ext cx="1950431" cy="1362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US" sz="1800" b="1" kern="1200" dirty="0"/>
            <a:t>Integration of digital technologies into healthcare systems</a:t>
          </a:r>
          <a:endParaRPr lang="en-IN" sz="1800" b="1" kern="1200" dirty="0"/>
        </a:p>
      </dsp:txBody>
      <dsp:txXfrm>
        <a:off x="4055" y="0"/>
        <a:ext cx="1950431" cy="1362401"/>
      </dsp:txXfrm>
    </dsp:sp>
    <dsp:sp modelId="{DBB48582-A931-4C2A-B9D1-F169A380B870}">
      <dsp:nvSpPr>
        <dsp:cNvPr id="0" name=""/>
        <dsp:cNvSpPr/>
      </dsp:nvSpPr>
      <dsp:spPr>
        <a:xfrm>
          <a:off x="808970" y="1532701"/>
          <a:ext cx="340600" cy="340600"/>
        </a:xfrm>
        <a:prstGeom prst="ellips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411B1F-2583-4E96-BA9C-EB596CB2F867}">
      <dsp:nvSpPr>
        <dsp:cNvPr id="0" name=""/>
        <dsp:cNvSpPr/>
      </dsp:nvSpPr>
      <dsp:spPr>
        <a:xfrm>
          <a:off x="2052008" y="2043602"/>
          <a:ext cx="1950431" cy="1362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kern="1200" dirty="0"/>
            <a:t>Telehealth: remote delivery of healthcare services</a:t>
          </a:r>
          <a:endParaRPr lang="en-IN" sz="1800" b="1" kern="1200" dirty="0"/>
        </a:p>
      </dsp:txBody>
      <dsp:txXfrm>
        <a:off x="2052008" y="2043602"/>
        <a:ext cx="1950431" cy="1362401"/>
      </dsp:txXfrm>
    </dsp:sp>
    <dsp:sp modelId="{87374AAC-47C2-42E3-9894-B051037871E2}">
      <dsp:nvSpPr>
        <dsp:cNvPr id="0" name=""/>
        <dsp:cNvSpPr/>
      </dsp:nvSpPr>
      <dsp:spPr>
        <a:xfrm>
          <a:off x="2856923" y="1532701"/>
          <a:ext cx="340600" cy="340600"/>
        </a:xfrm>
        <a:prstGeom prst="ellipse">
          <a:avLst/>
        </a:prstGeom>
        <a:solidFill>
          <a:schemeClr val="accent5">
            <a:hueOff val="-3080436"/>
            <a:satOff val="-10251"/>
            <a:lumOff val="555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BAE62B-5679-40FB-ABA8-18138D3CA3F8}">
      <dsp:nvSpPr>
        <dsp:cNvPr id="0" name=""/>
        <dsp:cNvSpPr/>
      </dsp:nvSpPr>
      <dsp:spPr>
        <a:xfrm>
          <a:off x="4099960" y="0"/>
          <a:ext cx="1950431" cy="1362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IN" sz="1800" b="1" kern="1200" dirty="0"/>
            <a:t>Accelerated adoption during COVID-19</a:t>
          </a:r>
        </a:p>
      </dsp:txBody>
      <dsp:txXfrm>
        <a:off x="4099960" y="0"/>
        <a:ext cx="1950431" cy="1362401"/>
      </dsp:txXfrm>
    </dsp:sp>
    <dsp:sp modelId="{7037C597-3760-435A-8774-C7A4624CCC65}">
      <dsp:nvSpPr>
        <dsp:cNvPr id="0" name=""/>
        <dsp:cNvSpPr/>
      </dsp:nvSpPr>
      <dsp:spPr>
        <a:xfrm>
          <a:off x="4904876" y="1532701"/>
          <a:ext cx="340600" cy="340600"/>
        </a:xfrm>
        <a:prstGeom prst="ellipse">
          <a:avLst/>
        </a:prstGeom>
        <a:solidFill>
          <a:schemeClr val="accent5">
            <a:hueOff val="-6160872"/>
            <a:satOff val="-20503"/>
            <a:lumOff val="1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22E4F-1324-42FD-8C88-3015504E06AD}">
      <dsp:nvSpPr>
        <dsp:cNvPr id="0" name=""/>
        <dsp:cNvSpPr/>
      </dsp:nvSpPr>
      <dsp:spPr>
        <a:xfrm>
          <a:off x="6147913" y="2043602"/>
          <a:ext cx="1950431" cy="1362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kern="1200" dirty="0"/>
            <a:t>Improves access, efficiency, and continuity of care</a:t>
          </a:r>
          <a:endParaRPr lang="en-IN" sz="1800" b="1" kern="1200" dirty="0"/>
        </a:p>
      </dsp:txBody>
      <dsp:txXfrm>
        <a:off x="6147913" y="2043602"/>
        <a:ext cx="1950431" cy="1362401"/>
      </dsp:txXfrm>
    </dsp:sp>
    <dsp:sp modelId="{90582AD4-CC75-4CDD-A1B1-CFB950A35758}">
      <dsp:nvSpPr>
        <dsp:cNvPr id="0" name=""/>
        <dsp:cNvSpPr/>
      </dsp:nvSpPr>
      <dsp:spPr>
        <a:xfrm>
          <a:off x="6952829" y="1532701"/>
          <a:ext cx="340600" cy="340600"/>
        </a:xfrm>
        <a:prstGeom prst="ellipse">
          <a:avLst/>
        </a:prstGeom>
        <a:solidFill>
          <a:schemeClr val="accent5">
            <a:hueOff val="-9241307"/>
            <a:satOff val="-30754"/>
            <a:lumOff val="1666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225F2-1D47-4FEC-82A0-D741567A6E59}">
      <dsp:nvSpPr>
        <dsp:cNvPr id="0" name=""/>
        <dsp:cNvSpPr/>
      </dsp:nvSpPr>
      <dsp:spPr>
        <a:xfrm>
          <a:off x="1440615" y="0"/>
          <a:ext cx="4188822" cy="4188822"/>
        </a:xfrm>
        <a:prstGeom prst="triangl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866196-CE42-4F5E-B7F8-083708E0DD86}">
      <dsp:nvSpPr>
        <dsp:cNvPr id="0" name=""/>
        <dsp:cNvSpPr/>
      </dsp:nvSpPr>
      <dsp:spPr>
        <a:xfrm>
          <a:off x="3535026" y="419291"/>
          <a:ext cx="2722734" cy="744497"/>
        </a:xfrm>
        <a:prstGeom prst="round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t>Video consultations </a:t>
          </a:r>
        </a:p>
        <a:p>
          <a:pPr marL="114300" lvl="1" indent="-114300" algn="l" defTabSz="533400">
            <a:lnSpc>
              <a:spcPct val="90000"/>
            </a:lnSpc>
            <a:spcBef>
              <a:spcPct val="0"/>
            </a:spcBef>
            <a:spcAft>
              <a:spcPct val="15000"/>
            </a:spcAft>
            <a:buChar char="•"/>
          </a:pPr>
          <a:r>
            <a:rPr lang="en-US" sz="1200" b="1" kern="1200" dirty="0"/>
            <a:t>e.g., (MS Teams, Attend Anywhere)</a:t>
          </a:r>
          <a:endParaRPr lang="en-IN" sz="1200" b="1" kern="1200" dirty="0"/>
        </a:p>
      </dsp:txBody>
      <dsp:txXfrm>
        <a:off x="3571369" y="455634"/>
        <a:ext cx="2650048" cy="671811"/>
      </dsp:txXfrm>
    </dsp:sp>
    <dsp:sp modelId="{B0DB5D41-B0C6-4AAF-82E1-DF096130CFB1}">
      <dsp:nvSpPr>
        <dsp:cNvPr id="0" name=""/>
        <dsp:cNvSpPr/>
      </dsp:nvSpPr>
      <dsp:spPr>
        <a:xfrm>
          <a:off x="3535026" y="1256851"/>
          <a:ext cx="2722734" cy="744497"/>
        </a:xfrm>
        <a:prstGeom prst="roundRect">
          <a:avLst/>
        </a:prstGeom>
        <a:solidFill>
          <a:schemeClr val="lt1">
            <a:alpha val="90000"/>
            <a:hueOff val="0"/>
            <a:satOff val="0"/>
            <a:lumOff val="0"/>
            <a:alphaOff val="0"/>
          </a:schemeClr>
        </a:solidFill>
        <a:ln w="10795" cap="flat" cmpd="sng" algn="ctr">
          <a:solidFill>
            <a:schemeClr val="accent2">
              <a:hueOff val="-401619"/>
              <a:satOff val="-2209"/>
              <a:lumOff val="-18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t>Telephone consultations</a:t>
          </a:r>
        </a:p>
      </dsp:txBody>
      <dsp:txXfrm>
        <a:off x="3571369" y="1293194"/>
        <a:ext cx="2650048" cy="671811"/>
      </dsp:txXfrm>
    </dsp:sp>
    <dsp:sp modelId="{D9CE996C-0198-4F2D-A439-4AA876B6C722}">
      <dsp:nvSpPr>
        <dsp:cNvPr id="0" name=""/>
        <dsp:cNvSpPr/>
      </dsp:nvSpPr>
      <dsp:spPr>
        <a:xfrm>
          <a:off x="3535026" y="2094411"/>
          <a:ext cx="2722734" cy="744497"/>
        </a:xfrm>
        <a:prstGeom prst="roundRect">
          <a:avLst/>
        </a:prstGeom>
        <a:solidFill>
          <a:schemeClr val="lt1">
            <a:alpha val="90000"/>
            <a:hueOff val="0"/>
            <a:satOff val="0"/>
            <a:lumOff val="0"/>
            <a:alphaOff val="0"/>
          </a:schemeClr>
        </a:solidFill>
        <a:ln w="10795" cap="flat" cmpd="sng" algn="ctr">
          <a:solidFill>
            <a:schemeClr val="accent2">
              <a:hueOff val="-803237"/>
              <a:satOff val="-4417"/>
              <a:lumOff val="-37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t>NHS App</a:t>
          </a:r>
        </a:p>
        <a:p>
          <a:pPr marL="114300" lvl="1" indent="-114300" algn="l" defTabSz="533400">
            <a:lnSpc>
              <a:spcPct val="90000"/>
            </a:lnSpc>
            <a:spcBef>
              <a:spcPct val="0"/>
            </a:spcBef>
            <a:spcAft>
              <a:spcPct val="15000"/>
            </a:spcAft>
            <a:buChar char="•"/>
          </a:pPr>
          <a:r>
            <a:rPr lang="en-IN" sz="1200" b="1" kern="1200" dirty="0"/>
            <a:t>booking, prescriptions, records access</a:t>
          </a:r>
        </a:p>
      </dsp:txBody>
      <dsp:txXfrm>
        <a:off x="3571369" y="2130754"/>
        <a:ext cx="2650048" cy="671811"/>
      </dsp:txXfrm>
    </dsp:sp>
    <dsp:sp modelId="{9A849725-6251-4A70-95DB-22CC4C31163A}">
      <dsp:nvSpPr>
        <dsp:cNvPr id="0" name=""/>
        <dsp:cNvSpPr/>
      </dsp:nvSpPr>
      <dsp:spPr>
        <a:xfrm>
          <a:off x="3535026" y="2931970"/>
          <a:ext cx="2722734" cy="744497"/>
        </a:xfrm>
        <a:prstGeom prst="roundRect">
          <a:avLst/>
        </a:prstGeom>
        <a:solidFill>
          <a:schemeClr val="lt1">
            <a:alpha val="90000"/>
            <a:hueOff val="0"/>
            <a:satOff val="0"/>
            <a:lumOff val="0"/>
            <a:alphaOff val="0"/>
          </a:schemeClr>
        </a:solidFill>
        <a:ln w="10795" cap="flat" cmpd="sng" algn="ctr">
          <a:solidFill>
            <a:schemeClr val="accent2">
              <a:hueOff val="-1204856"/>
              <a:satOff val="-6626"/>
              <a:lumOff val="-56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t>Remote monitoring </a:t>
          </a:r>
        </a:p>
        <a:p>
          <a:pPr marL="114300" lvl="1" indent="-114300" algn="l" defTabSz="533400">
            <a:lnSpc>
              <a:spcPct val="90000"/>
            </a:lnSpc>
            <a:spcBef>
              <a:spcPct val="0"/>
            </a:spcBef>
            <a:spcAft>
              <a:spcPct val="15000"/>
            </a:spcAft>
            <a:buChar char="•"/>
          </a:pPr>
          <a:r>
            <a:rPr lang="en-IN" sz="1200" b="1" kern="1200" dirty="0"/>
            <a:t>(BP, oxygen, glucose levels)</a:t>
          </a:r>
        </a:p>
      </dsp:txBody>
      <dsp:txXfrm>
        <a:off x="3571369" y="2968313"/>
        <a:ext cx="2650048" cy="6718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8EC47-7BB0-464D-8DEE-A16CB55F3AE9}">
      <dsp:nvSpPr>
        <dsp:cNvPr id="0" name=""/>
        <dsp:cNvSpPr/>
      </dsp:nvSpPr>
      <dsp:spPr>
        <a:xfrm>
          <a:off x="6542042" y="1345156"/>
          <a:ext cx="1957888" cy="1957989"/>
        </a:xfrm>
        <a:prstGeom prst="ellips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CD53B-3DAB-4913-901E-0A3EE99F1214}">
      <dsp:nvSpPr>
        <dsp:cNvPr id="0" name=""/>
        <dsp:cNvSpPr/>
      </dsp:nvSpPr>
      <dsp:spPr>
        <a:xfrm>
          <a:off x="6607529" y="1410434"/>
          <a:ext cx="1827754" cy="1827433"/>
        </a:xfrm>
        <a:prstGeom prst="ellipse">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rPr>
            <a:t>Administrative workload and virtual fatigue challenges</a:t>
          </a:r>
          <a:endParaRPr lang="en-IN" sz="1600" b="1" kern="1200" dirty="0">
            <a:solidFill>
              <a:schemeClr val="tx1"/>
            </a:solidFill>
          </a:endParaRPr>
        </a:p>
      </dsp:txBody>
      <dsp:txXfrm>
        <a:off x="6868637" y="1671545"/>
        <a:ext cx="1305539" cy="1305211"/>
      </dsp:txXfrm>
    </dsp:sp>
    <dsp:sp modelId="{BB8E8781-E9C9-4B57-8FF0-BF72819767E0}">
      <dsp:nvSpPr>
        <dsp:cNvPr id="0" name=""/>
        <dsp:cNvSpPr/>
      </dsp:nvSpPr>
      <dsp:spPr>
        <a:xfrm rot="2700000">
          <a:off x="4510255" y="1345018"/>
          <a:ext cx="1957920" cy="1957920"/>
        </a:xfrm>
        <a:prstGeom prst="teardrop">
          <a:avLst>
            <a:gd name="adj" fmla="val 100000"/>
          </a:avLst>
        </a:prstGeom>
        <a:solidFill>
          <a:schemeClr val="accent5">
            <a:hueOff val="-3080436"/>
            <a:satOff val="-10251"/>
            <a:lumOff val="555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23C060-9528-47EE-8BDC-DDE0F5CCD4D3}">
      <dsp:nvSpPr>
        <dsp:cNvPr id="0" name=""/>
        <dsp:cNvSpPr/>
      </dsp:nvSpPr>
      <dsp:spPr>
        <a:xfrm>
          <a:off x="4584153" y="1410434"/>
          <a:ext cx="1827754" cy="1827433"/>
        </a:xfrm>
        <a:prstGeom prst="ellipse">
          <a:avLst/>
        </a:prstGeom>
        <a:solidFill>
          <a:schemeClr val="lt1">
            <a:alpha val="90000"/>
            <a:hueOff val="0"/>
            <a:satOff val="0"/>
            <a:lumOff val="0"/>
            <a:alphaOff val="0"/>
          </a:schemeClr>
        </a:solidFill>
        <a:ln w="10795" cap="flat" cmpd="sng" algn="ctr">
          <a:solidFill>
            <a:schemeClr val="accent5">
              <a:hueOff val="-3080436"/>
              <a:satOff val="-10251"/>
              <a:lumOff val="55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rPr>
            <a:t>Increased digital skill requirements</a:t>
          </a:r>
          <a:endParaRPr lang="en-IN" sz="1600" b="1" kern="1200" dirty="0">
            <a:solidFill>
              <a:schemeClr val="tx1"/>
            </a:solidFill>
          </a:endParaRPr>
        </a:p>
      </dsp:txBody>
      <dsp:txXfrm>
        <a:off x="4845261" y="1671545"/>
        <a:ext cx="1305539" cy="1305211"/>
      </dsp:txXfrm>
    </dsp:sp>
    <dsp:sp modelId="{2BF01AE9-8E32-4ACF-809C-2C3B56FD506E}">
      <dsp:nvSpPr>
        <dsp:cNvPr id="0" name=""/>
        <dsp:cNvSpPr/>
      </dsp:nvSpPr>
      <dsp:spPr>
        <a:xfrm rot="2700000">
          <a:off x="2495275" y="1345018"/>
          <a:ext cx="1957920" cy="1957920"/>
        </a:xfrm>
        <a:prstGeom prst="teardrop">
          <a:avLst>
            <a:gd name="adj" fmla="val 100000"/>
          </a:avLst>
        </a:prstGeom>
        <a:solidFill>
          <a:schemeClr val="accent5">
            <a:hueOff val="-6160872"/>
            <a:satOff val="-20503"/>
            <a:lumOff val="1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1B7B9-B06D-49A9-ABB0-05FE137CFE6F}">
      <dsp:nvSpPr>
        <dsp:cNvPr id="0" name=""/>
        <dsp:cNvSpPr/>
      </dsp:nvSpPr>
      <dsp:spPr>
        <a:xfrm>
          <a:off x="2560777" y="1410434"/>
          <a:ext cx="1827754" cy="1827433"/>
        </a:xfrm>
        <a:prstGeom prst="ellipse">
          <a:avLst/>
        </a:prstGeom>
        <a:solidFill>
          <a:schemeClr val="lt1">
            <a:alpha val="90000"/>
            <a:hueOff val="0"/>
            <a:satOff val="0"/>
            <a:lumOff val="0"/>
            <a:alphaOff val="0"/>
          </a:schemeClr>
        </a:solidFill>
        <a:ln w="10795" cap="flat" cmpd="sng" algn="ctr">
          <a:solidFill>
            <a:schemeClr val="accent5">
              <a:hueOff val="-6160872"/>
              <a:satOff val="-20503"/>
              <a:lumOff val="111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rPr>
            <a:t>Improved multidisciplinary collaboration</a:t>
          </a:r>
          <a:endParaRPr lang="en-IN" sz="1600" b="1" kern="1200" dirty="0">
            <a:solidFill>
              <a:schemeClr val="tx1"/>
            </a:solidFill>
          </a:endParaRPr>
        </a:p>
      </dsp:txBody>
      <dsp:txXfrm>
        <a:off x="2821885" y="1671545"/>
        <a:ext cx="1305539" cy="1305211"/>
      </dsp:txXfrm>
    </dsp:sp>
    <dsp:sp modelId="{888A1340-3C20-4297-A860-16EDD1CDC60B}">
      <dsp:nvSpPr>
        <dsp:cNvPr id="0" name=""/>
        <dsp:cNvSpPr/>
      </dsp:nvSpPr>
      <dsp:spPr>
        <a:xfrm rot="2700000">
          <a:off x="471899" y="1345018"/>
          <a:ext cx="1957920" cy="1957920"/>
        </a:xfrm>
        <a:prstGeom prst="teardrop">
          <a:avLst>
            <a:gd name="adj" fmla="val 100000"/>
          </a:avLst>
        </a:prstGeom>
        <a:solidFill>
          <a:schemeClr val="accent5">
            <a:hueOff val="-9241307"/>
            <a:satOff val="-30754"/>
            <a:lumOff val="1666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4AF5F0-FDDA-414E-9DD9-B50127C1BA95}">
      <dsp:nvSpPr>
        <dsp:cNvPr id="0" name=""/>
        <dsp:cNvSpPr/>
      </dsp:nvSpPr>
      <dsp:spPr>
        <a:xfrm>
          <a:off x="537402" y="1410434"/>
          <a:ext cx="1827754" cy="1827433"/>
        </a:xfrm>
        <a:prstGeom prst="ellipse">
          <a:avLst/>
        </a:prstGeom>
        <a:solidFill>
          <a:schemeClr val="lt1">
            <a:alpha val="90000"/>
            <a:hueOff val="0"/>
            <a:satOff val="0"/>
            <a:lumOff val="0"/>
            <a:alphaOff val="0"/>
          </a:schemeClr>
        </a:solidFill>
        <a:ln w="10795" cap="flat" cmpd="sng" algn="ctr">
          <a:solidFill>
            <a:schemeClr val="accent5">
              <a:hueOff val="-9241307"/>
              <a:satOff val="-30754"/>
              <a:lumOff val="166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rPr>
            <a:t>Flexible and hybrid working opportunities</a:t>
          </a:r>
          <a:endParaRPr lang="en-IN" sz="1600" b="1" kern="1200" dirty="0">
            <a:solidFill>
              <a:schemeClr val="tx1"/>
            </a:solidFill>
          </a:endParaRPr>
        </a:p>
      </dsp:txBody>
      <dsp:txXfrm>
        <a:off x="798510" y="1671545"/>
        <a:ext cx="1305539" cy="13052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D758A-0962-43C2-B10B-6C83B52F3EF0}">
      <dsp:nvSpPr>
        <dsp:cNvPr id="0" name=""/>
        <dsp:cNvSpPr/>
      </dsp:nvSpPr>
      <dsp:spPr>
        <a:xfrm>
          <a:off x="4704665" y="39140"/>
          <a:ext cx="1341437" cy="13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Faster access to healthcare services</a:t>
          </a:r>
          <a:endParaRPr lang="en-IN" sz="1600" b="1" kern="1200" dirty="0"/>
        </a:p>
      </dsp:txBody>
      <dsp:txXfrm>
        <a:off x="4704665" y="39140"/>
        <a:ext cx="1341437" cy="1341437"/>
      </dsp:txXfrm>
    </dsp:sp>
    <dsp:sp modelId="{D12AA32C-52B4-4C18-A3B5-68F7C64F7190}">
      <dsp:nvSpPr>
        <dsp:cNvPr id="0" name=""/>
        <dsp:cNvSpPr/>
      </dsp:nvSpPr>
      <dsp:spPr>
        <a:xfrm>
          <a:off x="1549560" y="385"/>
          <a:ext cx="5028878" cy="5028878"/>
        </a:xfrm>
        <a:prstGeom prst="circularArrow">
          <a:avLst>
            <a:gd name="adj1" fmla="val 5202"/>
            <a:gd name="adj2" fmla="val 336015"/>
            <a:gd name="adj3" fmla="val 21292825"/>
            <a:gd name="adj4" fmla="val 19766604"/>
            <a:gd name="adj5" fmla="val 6068"/>
          </a:avLst>
        </a:prstGeom>
        <a:solidFill>
          <a:schemeClr val="accent5">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758F25-8EA7-41C7-88BB-215D80604B1E}">
      <dsp:nvSpPr>
        <dsp:cNvPr id="0" name=""/>
        <dsp:cNvSpPr/>
      </dsp:nvSpPr>
      <dsp:spPr>
        <a:xfrm>
          <a:off x="5515145" y="2533541"/>
          <a:ext cx="1341437" cy="13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b="1" kern="1200" dirty="0"/>
            <a:t>Improved continuity of care</a:t>
          </a:r>
        </a:p>
      </dsp:txBody>
      <dsp:txXfrm>
        <a:off x="5515145" y="2533541"/>
        <a:ext cx="1341437" cy="1341437"/>
      </dsp:txXfrm>
    </dsp:sp>
    <dsp:sp modelId="{AB7FC258-926B-49D3-A725-8A9BB4658218}">
      <dsp:nvSpPr>
        <dsp:cNvPr id="0" name=""/>
        <dsp:cNvSpPr/>
      </dsp:nvSpPr>
      <dsp:spPr>
        <a:xfrm>
          <a:off x="1549560" y="385"/>
          <a:ext cx="5028878" cy="5028878"/>
        </a:xfrm>
        <a:prstGeom prst="circularArrow">
          <a:avLst>
            <a:gd name="adj1" fmla="val 5202"/>
            <a:gd name="adj2" fmla="val 336015"/>
            <a:gd name="adj3" fmla="val 4014266"/>
            <a:gd name="adj4" fmla="val 2253829"/>
            <a:gd name="adj5" fmla="val 6068"/>
          </a:avLst>
        </a:prstGeom>
        <a:solidFill>
          <a:schemeClr val="accent5">
            <a:shade val="50000"/>
            <a:hueOff val="102609"/>
            <a:satOff val="12578"/>
            <a:lumOff val="1447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1DC0D8-D429-4503-9CA6-FA04F30F46D2}">
      <dsp:nvSpPr>
        <dsp:cNvPr id="0" name=""/>
        <dsp:cNvSpPr/>
      </dsp:nvSpPr>
      <dsp:spPr>
        <a:xfrm>
          <a:off x="3393281" y="4075166"/>
          <a:ext cx="1341437" cy="13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b="1" kern="1200" dirty="0"/>
            <a:t>Better chronic disease monitoring</a:t>
          </a:r>
        </a:p>
      </dsp:txBody>
      <dsp:txXfrm>
        <a:off x="3393281" y="4075166"/>
        <a:ext cx="1341437" cy="1341437"/>
      </dsp:txXfrm>
    </dsp:sp>
    <dsp:sp modelId="{116B9EE4-EDB3-480F-8248-3D540024D94C}">
      <dsp:nvSpPr>
        <dsp:cNvPr id="0" name=""/>
        <dsp:cNvSpPr/>
      </dsp:nvSpPr>
      <dsp:spPr>
        <a:xfrm>
          <a:off x="1549560" y="385"/>
          <a:ext cx="5028878" cy="5028878"/>
        </a:xfrm>
        <a:prstGeom prst="circularArrow">
          <a:avLst>
            <a:gd name="adj1" fmla="val 5202"/>
            <a:gd name="adj2" fmla="val 336015"/>
            <a:gd name="adj3" fmla="val 8210155"/>
            <a:gd name="adj4" fmla="val 6449719"/>
            <a:gd name="adj5" fmla="val 6068"/>
          </a:avLst>
        </a:prstGeom>
        <a:solidFill>
          <a:schemeClr val="accent5">
            <a:shade val="50000"/>
            <a:hueOff val="205219"/>
            <a:satOff val="25155"/>
            <a:lumOff val="2895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3CFABD-9C03-4AF6-BDE5-1578F5A3102A}">
      <dsp:nvSpPr>
        <dsp:cNvPr id="0" name=""/>
        <dsp:cNvSpPr/>
      </dsp:nvSpPr>
      <dsp:spPr>
        <a:xfrm>
          <a:off x="1271416" y="2533541"/>
          <a:ext cx="1341437" cy="13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Technical failures and cybersecurity risks</a:t>
          </a:r>
          <a:endParaRPr lang="en-IN" sz="1600" b="1" kern="1200" dirty="0"/>
        </a:p>
      </dsp:txBody>
      <dsp:txXfrm>
        <a:off x="1271416" y="2533541"/>
        <a:ext cx="1341437" cy="1341437"/>
      </dsp:txXfrm>
    </dsp:sp>
    <dsp:sp modelId="{0B8BCCB9-7664-48B3-8DFF-814B8D8D3A1B}">
      <dsp:nvSpPr>
        <dsp:cNvPr id="0" name=""/>
        <dsp:cNvSpPr/>
      </dsp:nvSpPr>
      <dsp:spPr>
        <a:xfrm>
          <a:off x="1549560" y="385"/>
          <a:ext cx="5028878" cy="5028878"/>
        </a:xfrm>
        <a:prstGeom prst="circularArrow">
          <a:avLst>
            <a:gd name="adj1" fmla="val 5202"/>
            <a:gd name="adj2" fmla="val 336015"/>
            <a:gd name="adj3" fmla="val 12297380"/>
            <a:gd name="adj4" fmla="val 10771160"/>
            <a:gd name="adj5" fmla="val 6068"/>
          </a:avLst>
        </a:prstGeom>
        <a:solidFill>
          <a:schemeClr val="accent5">
            <a:shade val="50000"/>
            <a:hueOff val="205219"/>
            <a:satOff val="25155"/>
            <a:lumOff val="2895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2A8ACA-9A73-4131-B4EF-A6AB339ADDE3}">
      <dsp:nvSpPr>
        <dsp:cNvPr id="0" name=""/>
        <dsp:cNvSpPr/>
      </dsp:nvSpPr>
      <dsp:spPr>
        <a:xfrm>
          <a:off x="2081896" y="39140"/>
          <a:ext cx="1341437" cy="13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Hybrid model required for safe care</a:t>
          </a:r>
          <a:endParaRPr lang="en-IN" sz="1600" b="1" kern="1200" dirty="0"/>
        </a:p>
      </dsp:txBody>
      <dsp:txXfrm>
        <a:off x="2081896" y="39140"/>
        <a:ext cx="1341437" cy="1341437"/>
      </dsp:txXfrm>
    </dsp:sp>
    <dsp:sp modelId="{339ACA80-CD6E-41D6-B257-922EE25B87CF}">
      <dsp:nvSpPr>
        <dsp:cNvPr id="0" name=""/>
        <dsp:cNvSpPr/>
      </dsp:nvSpPr>
      <dsp:spPr>
        <a:xfrm>
          <a:off x="1549560" y="385"/>
          <a:ext cx="5028878" cy="5028878"/>
        </a:xfrm>
        <a:prstGeom prst="circularArrow">
          <a:avLst>
            <a:gd name="adj1" fmla="val 5202"/>
            <a:gd name="adj2" fmla="val 336015"/>
            <a:gd name="adj3" fmla="val 16865256"/>
            <a:gd name="adj4" fmla="val 15198729"/>
            <a:gd name="adj5" fmla="val 6068"/>
          </a:avLst>
        </a:prstGeom>
        <a:solidFill>
          <a:schemeClr val="accent5">
            <a:shade val="50000"/>
            <a:hueOff val="102609"/>
            <a:satOff val="12578"/>
            <a:lumOff val="1447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58CE5-B26C-46D1-B34B-F5126F5ED9F2}">
      <dsp:nvSpPr>
        <dsp:cNvPr id="0" name=""/>
        <dsp:cNvSpPr/>
      </dsp:nvSpPr>
      <dsp:spPr>
        <a:xfrm>
          <a:off x="160471" y="312587"/>
          <a:ext cx="3784180" cy="1182556"/>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985" tIns="60960" rIns="60960" bIns="60960" numCol="1" spcCol="1270" anchor="ctr" anchorCtr="0">
          <a:noAutofit/>
        </a:bodyPr>
        <a:lstStyle/>
        <a:p>
          <a:pPr marL="0" lvl="0" indent="0" algn="l" defTabSz="711200">
            <a:lnSpc>
              <a:spcPct val="90000"/>
            </a:lnSpc>
            <a:spcBef>
              <a:spcPct val="0"/>
            </a:spcBef>
            <a:spcAft>
              <a:spcPct val="35000"/>
            </a:spcAft>
            <a:buNone/>
          </a:pPr>
          <a:r>
            <a:rPr lang="en-IN" sz="1600" b="1" kern="1200" dirty="0"/>
            <a:t>Improved access from home</a:t>
          </a:r>
        </a:p>
      </dsp:txBody>
      <dsp:txXfrm>
        <a:off x="160471" y="312587"/>
        <a:ext cx="3784180" cy="1182556"/>
      </dsp:txXfrm>
    </dsp:sp>
    <dsp:sp modelId="{D5220770-364F-44C1-9577-1968B8B29A77}">
      <dsp:nvSpPr>
        <dsp:cNvPr id="0" name=""/>
        <dsp:cNvSpPr/>
      </dsp:nvSpPr>
      <dsp:spPr>
        <a:xfrm>
          <a:off x="2796" y="141774"/>
          <a:ext cx="827789" cy="1241684"/>
        </a:xfrm>
        <a:prstGeom prst="rect">
          <a:avLst/>
        </a:prstGeom>
        <a:blipFill rotWithShape="1">
          <a:blip xmlns:r="http://schemas.openxmlformats.org/officeDocument/2006/relationships" r:embed="rId1"/>
          <a:srcRect/>
          <a:stretch>
            <a:fillRect l="-62000" r="-62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373C6A-C0D9-49AF-B0E6-75D5D837203C}">
      <dsp:nvSpPr>
        <dsp:cNvPr id="0" name=""/>
        <dsp:cNvSpPr/>
      </dsp:nvSpPr>
      <dsp:spPr>
        <a:xfrm>
          <a:off x="4326508" y="312587"/>
          <a:ext cx="3784180" cy="1182556"/>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985" tIns="60960" rIns="60960" bIns="60960" numCol="1" spcCol="1270" anchor="ctr" anchorCtr="0">
          <a:noAutofit/>
        </a:bodyPr>
        <a:lstStyle/>
        <a:p>
          <a:pPr marL="0" lvl="0" indent="0" algn="l" defTabSz="711200">
            <a:lnSpc>
              <a:spcPct val="90000"/>
            </a:lnSpc>
            <a:spcBef>
              <a:spcPct val="0"/>
            </a:spcBef>
            <a:spcAft>
              <a:spcPct val="35000"/>
            </a:spcAft>
            <a:buNone/>
          </a:pPr>
          <a:r>
            <a:rPr lang="en-IN" sz="1600" b="1" kern="1200" dirty="0"/>
            <a:t>Reduced travel and costs</a:t>
          </a:r>
        </a:p>
      </dsp:txBody>
      <dsp:txXfrm>
        <a:off x="4326508" y="312587"/>
        <a:ext cx="3784180" cy="1182556"/>
      </dsp:txXfrm>
    </dsp:sp>
    <dsp:sp modelId="{7D5167F9-647A-4472-83A1-5F3CA0E72E9C}">
      <dsp:nvSpPr>
        <dsp:cNvPr id="0" name=""/>
        <dsp:cNvSpPr/>
      </dsp:nvSpPr>
      <dsp:spPr>
        <a:xfrm>
          <a:off x="4168834" y="141774"/>
          <a:ext cx="827789" cy="1241684"/>
        </a:xfrm>
        <a:prstGeom prst="rect">
          <a:avLst/>
        </a:prstGeom>
        <a:blipFill rotWithShape="1">
          <a:blip xmlns:r="http://schemas.openxmlformats.org/officeDocument/2006/relationships" r:embed="rId2"/>
          <a:srcRect/>
          <a:stretch>
            <a:fillRect l="-28000" r="-28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434D96-D532-4B59-B01C-20F46EDDE41C}">
      <dsp:nvSpPr>
        <dsp:cNvPr id="0" name=""/>
        <dsp:cNvSpPr/>
      </dsp:nvSpPr>
      <dsp:spPr>
        <a:xfrm>
          <a:off x="160471" y="1801295"/>
          <a:ext cx="3784180" cy="1182556"/>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985"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Increased patient empowerment via digital tools</a:t>
          </a:r>
          <a:endParaRPr lang="en-IN" sz="1600" b="1" kern="1200" dirty="0"/>
        </a:p>
      </dsp:txBody>
      <dsp:txXfrm>
        <a:off x="160471" y="1801295"/>
        <a:ext cx="3784180" cy="1182556"/>
      </dsp:txXfrm>
    </dsp:sp>
    <dsp:sp modelId="{D44B6191-4001-407F-8B7E-A8C06BD11542}">
      <dsp:nvSpPr>
        <dsp:cNvPr id="0" name=""/>
        <dsp:cNvSpPr/>
      </dsp:nvSpPr>
      <dsp:spPr>
        <a:xfrm>
          <a:off x="2796" y="1630481"/>
          <a:ext cx="827789" cy="1241684"/>
        </a:xfrm>
        <a:prstGeom prst="rect">
          <a:avLst/>
        </a:prstGeom>
        <a:blipFill rotWithShape="1">
          <a:blip xmlns:r="http://schemas.openxmlformats.org/officeDocument/2006/relationships" r:embed="rId3"/>
          <a:srcRect/>
          <a:stretch>
            <a:fillRect l="-39000" r="-3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287BC0B-FB5C-40A3-8D30-BC58147B22ED}">
      <dsp:nvSpPr>
        <dsp:cNvPr id="0" name=""/>
        <dsp:cNvSpPr/>
      </dsp:nvSpPr>
      <dsp:spPr>
        <a:xfrm>
          <a:off x="4326508" y="1801295"/>
          <a:ext cx="3784180" cy="1182556"/>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985"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Digital exclusion and inequality risks</a:t>
          </a:r>
          <a:endParaRPr lang="en-IN" sz="1600" b="1" kern="1200" dirty="0"/>
        </a:p>
      </dsp:txBody>
      <dsp:txXfrm>
        <a:off x="4326508" y="1801295"/>
        <a:ext cx="3784180" cy="1182556"/>
      </dsp:txXfrm>
    </dsp:sp>
    <dsp:sp modelId="{20776AC9-5519-47BB-BAC9-0007B94665C7}">
      <dsp:nvSpPr>
        <dsp:cNvPr id="0" name=""/>
        <dsp:cNvSpPr/>
      </dsp:nvSpPr>
      <dsp:spPr>
        <a:xfrm>
          <a:off x="4168834" y="1630481"/>
          <a:ext cx="827789" cy="1241684"/>
        </a:xfrm>
        <a:prstGeom prst="rect">
          <a:avLst/>
        </a:prstGeom>
        <a:blipFill rotWithShape="1">
          <a:blip xmlns:r="http://schemas.openxmlformats.org/officeDocument/2006/relationships" r:embed="rId4"/>
          <a:srcRect/>
          <a:stretch>
            <a:fillRect l="-3000" r="-3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D6A334-D262-4AE4-B298-2CE782241AD0}">
      <dsp:nvSpPr>
        <dsp:cNvPr id="0" name=""/>
        <dsp:cNvSpPr/>
      </dsp:nvSpPr>
      <dsp:spPr>
        <a:xfrm>
          <a:off x="2243489" y="3290002"/>
          <a:ext cx="3784180" cy="1182556"/>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985"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Reduced face-to-face interaction</a:t>
          </a:r>
          <a:endParaRPr lang="en-IN" sz="1600" b="1" kern="1200" dirty="0"/>
        </a:p>
      </dsp:txBody>
      <dsp:txXfrm>
        <a:off x="2243489" y="3290002"/>
        <a:ext cx="3784180" cy="1182556"/>
      </dsp:txXfrm>
    </dsp:sp>
    <dsp:sp modelId="{4A12AF72-011B-468A-9F70-E808E405BF65}">
      <dsp:nvSpPr>
        <dsp:cNvPr id="0" name=""/>
        <dsp:cNvSpPr/>
      </dsp:nvSpPr>
      <dsp:spPr>
        <a:xfrm>
          <a:off x="2085815" y="3119188"/>
          <a:ext cx="827789" cy="1241684"/>
        </a:xfrm>
        <a:prstGeom prst="rect">
          <a:avLst/>
        </a:prstGeom>
        <a:blipFill rotWithShape="1">
          <a:blip xmlns:r="http://schemas.openxmlformats.org/officeDocument/2006/relationships" r:embed="rId5"/>
          <a:srcRect/>
          <a:stretch>
            <a:fillRect l="-33000" r="-33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F2052-6143-4147-B45B-BD4A4E545A6E}">
      <dsp:nvSpPr>
        <dsp:cNvPr id="0" name=""/>
        <dsp:cNvSpPr/>
      </dsp:nvSpPr>
      <dsp:spPr>
        <a:xfrm>
          <a:off x="1394663" y="-42604"/>
          <a:ext cx="5295130" cy="5295130"/>
        </a:xfrm>
        <a:prstGeom prst="ellips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solidFill>
                <a:schemeClr val="tx1"/>
              </a:solidFill>
            </a:rPr>
            <a:t>Improved access in rural areas</a:t>
          </a:r>
          <a:endParaRPr lang="en-IN" sz="1800" b="1" i="0" kern="1200" dirty="0">
            <a:solidFill>
              <a:schemeClr val="tx1"/>
            </a:solidFill>
          </a:endParaRPr>
        </a:p>
      </dsp:txBody>
      <dsp:txXfrm>
        <a:off x="3301969" y="222151"/>
        <a:ext cx="1480518" cy="794269"/>
      </dsp:txXfrm>
    </dsp:sp>
    <dsp:sp modelId="{DE26CFFF-55AA-4B7A-9559-B8286BF52858}">
      <dsp:nvSpPr>
        <dsp:cNvPr id="0" name=""/>
        <dsp:cNvSpPr/>
      </dsp:nvSpPr>
      <dsp:spPr>
        <a:xfrm>
          <a:off x="1872623" y="931212"/>
          <a:ext cx="4339210" cy="4406522"/>
        </a:xfrm>
        <a:prstGeom prst="ellipse">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IN" sz="1800" b="1" i="0" kern="1200" dirty="0">
              <a:solidFill>
                <a:schemeClr val="tx1"/>
              </a:solidFill>
            </a:rPr>
            <a:t>Reduced pressure on hospitals</a:t>
          </a:r>
        </a:p>
      </dsp:txBody>
      <dsp:txXfrm>
        <a:off x="3283951" y="1195603"/>
        <a:ext cx="1516554" cy="793174"/>
      </dsp:txXfrm>
    </dsp:sp>
    <dsp:sp modelId="{AA508FE6-ACCE-4E21-A487-A21668B80FC9}">
      <dsp:nvSpPr>
        <dsp:cNvPr id="0" name=""/>
        <dsp:cNvSpPr/>
      </dsp:nvSpPr>
      <dsp:spPr>
        <a:xfrm>
          <a:off x="2453689" y="2075447"/>
          <a:ext cx="3177078" cy="3177078"/>
        </a:xfrm>
        <a:prstGeom prst="ellipse">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IN" sz="1800" b="1" i="0" kern="1200" dirty="0">
              <a:solidFill>
                <a:schemeClr val="tx1"/>
              </a:solidFill>
            </a:rPr>
            <a:t>Better public health monitoring</a:t>
          </a:r>
        </a:p>
      </dsp:txBody>
      <dsp:txXfrm>
        <a:off x="3301969" y="2313728"/>
        <a:ext cx="1480518" cy="714842"/>
      </dsp:txXfrm>
    </dsp:sp>
    <dsp:sp modelId="{9AA1B60E-6DE2-4D20-A6EC-29B371589D98}">
      <dsp:nvSpPr>
        <dsp:cNvPr id="0" name=""/>
        <dsp:cNvSpPr/>
      </dsp:nvSpPr>
      <dsp:spPr>
        <a:xfrm>
          <a:off x="2983202" y="3134473"/>
          <a:ext cx="2118052" cy="2118052"/>
        </a:xfrm>
        <a:prstGeom prst="ellips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IN" sz="1800" b="1" i="0" kern="1200" dirty="0">
              <a:solidFill>
                <a:schemeClr val="tx1"/>
              </a:solidFill>
            </a:rPr>
            <a:t>Socioeconomic digital divide concerns</a:t>
          </a:r>
        </a:p>
      </dsp:txBody>
      <dsp:txXfrm>
        <a:off x="3293384" y="3663986"/>
        <a:ext cx="1497688" cy="10590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36E5C-3CCB-4365-99BC-F1B489C09853}">
      <dsp:nvSpPr>
        <dsp:cNvPr id="0" name=""/>
        <dsp:cNvSpPr/>
      </dsp:nvSpPr>
      <dsp:spPr>
        <a:xfrm rot="16200000">
          <a:off x="-685780" y="686565"/>
          <a:ext cx="3414712" cy="2041580"/>
        </a:xfrm>
        <a:prstGeom prst="flowChartManualOperation">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351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Strengths</a:t>
          </a:r>
          <a:endParaRPr lang="en-IN" sz="24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Efficiency</a:t>
          </a:r>
          <a:endParaRPr lang="en-IN" sz="19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Access</a:t>
          </a:r>
          <a:endParaRPr lang="en-IN" sz="19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Patient convenience</a:t>
          </a:r>
          <a:endParaRPr lang="en-IN" sz="1900" b="1" kern="1200" dirty="0">
            <a:solidFill>
              <a:schemeClr val="tx1"/>
            </a:solidFill>
          </a:endParaRPr>
        </a:p>
      </dsp:txBody>
      <dsp:txXfrm rot="5400000">
        <a:off x="786" y="682941"/>
        <a:ext cx="2041580" cy="2048828"/>
      </dsp:txXfrm>
    </dsp:sp>
    <dsp:sp modelId="{EB95A850-EE69-4D3A-9C2E-A930B073D57F}">
      <dsp:nvSpPr>
        <dsp:cNvPr id="0" name=""/>
        <dsp:cNvSpPr/>
      </dsp:nvSpPr>
      <dsp:spPr>
        <a:xfrm rot="16200000">
          <a:off x="1508919" y="686565"/>
          <a:ext cx="3414712" cy="2041580"/>
        </a:xfrm>
        <a:prstGeom prst="flowChartManualOperation">
          <a:avLst/>
        </a:prstGeom>
        <a:solidFill>
          <a:schemeClr val="accent5">
            <a:hueOff val="-4620654"/>
            <a:satOff val="-15377"/>
            <a:lumOff val="833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351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Limitations</a:t>
          </a:r>
          <a:endParaRPr lang="en-IN" sz="24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Inequality</a:t>
          </a:r>
          <a:endParaRPr lang="en-IN" sz="19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Infrastructure</a:t>
          </a:r>
          <a:endParaRPr lang="en-IN" sz="1900" b="1" kern="1200" dirty="0">
            <a:solidFill>
              <a:schemeClr val="tx1"/>
            </a:solidFill>
          </a:endParaRPr>
        </a:p>
        <a:p>
          <a:pPr marL="171450" lvl="1" indent="-171450" algn="l" defTabSz="844550">
            <a:lnSpc>
              <a:spcPct val="90000"/>
            </a:lnSpc>
            <a:spcBef>
              <a:spcPct val="0"/>
            </a:spcBef>
            <a:spcAft>
              <a:spcPct val="15000"/>
            </a:spcAft>
            <a:buChar char="•"/>
          </a:pPr>
          <a:r>
            <a:rPr lang="en-US" sz="1900" b="1" kern="1200" dirty="0">
              <a:solidFill>
                <a:schemeClr val="tx1"/>
              </a:solidFill>
            </a:rPr>
            <a:t>Cybersecurity</a:t>
          </a:r>
          <a:endParaRPr lang="en-IN" sz="1900" b="1" kern="1200" dirty="0">
            <a:solidFill>
              <a:schemeClr val="tx1"/>
            </a:solidFill>
          </a:endParaRPr>
        </a:p>
      </dsp:txBody>
      <dsp:txXfrm rot="5400000">
        <a:off x="2195485" y="682941"/>
        <a:ext cx="2041580" cy="2048828"/>
      </dsp:txXfrm>
    </dsp:sp>
    <dsp:sp modelId="{BB6BBC8B-A7AB-4ACB-8152-0DB763485878}">
      <dsp:nvSpPr>
        <dsp:cNvPr id="0" name=""/>
        <dsp:cNvSpPr/>
      </dsp:nvSpPr>
      <dsp:spPr>
        <a:xfrm rot="16200000">
          <a:off x="3703618" y="686565"/>
          <a:ext cx="3414712" cy="2041580"/>
        </a:xfrm>
        <a:prstGeom prst="flowChartManualOperation">
          <a:avLst/>
        </a:prstGeom>
        <a:solidFill>
          <a:schemeClr val="accent5">
            <a:hueOff val="-9241307"/>
            <a:satOff val="-30754"/>
            <a:lumOff val="1666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3510" bIns="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Telehealth works best as part of hybrid care model</a:t>
          </a:r>
          <a:endParaRPr lang="en-IN" sz="2400" b="1" kern="1200" dirty="0">
            <a:solidFill>
              <a:schemeClr val="tx1"/>
            </a:solidFill>
          </a:endParaRPr>
        </a:p>
      </dsp:txBody>
      <dsp:txXfrm rot="5400000">
        <a:off x="4390184" y="682941"/>
        <a:ext cx="2041580" cy="20488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A9137-97D0-4847-883F-7A8F53BE2B43}">
      <dsp:nvSpPr>
        <dsp:cNvPr id="0" name=""/>
        <dsp:cNvSpPr/>
      </dsp:nvSpPr>
      <dsp:spPr>
        <a:xfrm>
          <a:off x="813406" y="689"/>
          <a:ext cx="2019610" cy="1391511"/>
        </a:xfrm>
        <a:prstGeom prst="roundRect">
          <a:avLst/>
        </a:prstGeom>
        <a:blipFill rotWithShape="1">
          <a:blip xmlns:r="http://schemas.openxmlformats.org/officeDocument/2006/relationships" r:embed="rId1"/>
          <a:srcRect/>
          <a:stretch>
            <a:fillRect l="-12000" r="-12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5483B1-4973-4732-BEB7-FAB2B2A2DA5B}">
      <dsp:nvSpPr>
        <dsp:cNvPr id="0" name=""/>
        <dsp:cNvSpPr/>
      </dsp:nvSpPr>
      <dsp:spPr>
        <a:xfrm>
          <a:off x="813406" y="1392201"/>
          <a:ext cx="2019610" cy="74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US" sz="1400" b="1" kern="1200" dirty="0"/>
            <a:t>Telehealth has transformed NHS healthcare delivery</a:t>
          </a:r>
          <a:endParaRPr lang="en-IN" sz="1400" b="1" kern="1200" dirty="0"/>
        </a:p>
      </dsp:txBody>
      <dsp:txXfrm>
        <a:off x="813406" y="1392201"/>
        <a:ext cx="2019610" cy="749275"/>
      </dsp:txXfrm>
    </dsp:sp>
    <dsp:sp modelId="{2C6E88C8-315C-4D45-B0EB-15236C0559DD}">
      <dsp:nvSpPr>
        <dsp:cNvPr id="0" name=""/>
        <dsp:cNvSpPr/>
      </dsp:nvSpPr>
      <dsp:spPr>
        <a:xfrm>
          <a:off x="3035063" y="689"/>
          <a:ext cx="2019610" cy="1391511"/>
        </a:xfrm>
        <a:prstGeom prst="roundRect">
          <a:avLst/>
        </a:prstGeom>
        <a:blipFill rotWithShape="1">
          <a:blip xmlns:r="http://schemas.openxmlformats.org/officeDocument/2006/relationships" r:embed="rId2"/>
          <a:srcRect/>
          <a:stretch>
            <a:fillRect l="-19000" r="-1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5E584-19D8-44D1-9139-5A0648106DBF}">
      <dsp:nvSpPr>
        <dsp:cNvPr id="0" name=""/>
        <dsp:cNvSpPr/>
      </dsp:nvSpPr>
      <dsp:spPr>
        <a:xfrm>
          <a:off x="3035063" y="1392201"/>
          <a:ext cx="2019610" cy="74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US" sz="1400" b="1" kern="1200" dirty="0"/>
            <a:t>Benefits outweigh challenges when properly implemented</a:t>
          </a:r>
          <a:endParaRPr lang="en-IN" sz="1400" b="1" kern="1200" dirty="0"/>
        </a:p>
      </dsp:txBody>
      <dsp:txXfrm>
        <a:off x="3035063" y="1392201"/>
        <a:ext cx="2019610" cy="749275"/>
      </dsp:txXfrm>
    </dsp:sp>
    <dsp:sp modelId="{934B711A-D03C-4604-A8C8-D602A6F72690}">
      <dsp:nvSpPr>
        <dsp:cNvPr id="0" name=""/>
        <dsp:cNvSpPr/>
      </dsp:nvSpPr>
      <dsp:spPr>
        <a:xfrm>
          <a:off x="5256720" y="689"/>
          <a:ext cx="2019610" cy="1391511"/>
        </a:xfrm>
        <a:prstGeom prst="roundRect">
          <a:avLst/>
        </a:prstGeom>
        <a:blipFill rotWithShape="1">
          <a:blip xmlns:r="http://schemas.openxmlformats.org/officeDocument/2006/relationships" r:embed="rId3"/>
          <a:srcRect/>
          <a:stretch>
            <a:fillRect l="-12000" r="-12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0762A5-6CB2-4811-ABEA-3CFD44FAC232}">
      <dsp:nvSpPr>
        <dsp:cNvPr id="0" name=""/>
        <dsp:cNvSpPr/>
      </dsp:nvSpPr>
      <dsp:spPr>
        <a:xfrm>
          <a:off x="5256720" y="1392201"/>
          <a:ext cx="2019610" cy="74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US" sz="1400" b="1" kern="1200" dirty="0"/>
            <a:t>Improve digital literacy and training</a:t>
          </a:r>
          <a:endParaRPr lang="en-IN" sz="1400" b="1" kern="1200" dirty="0"/>
        </a:p>
      </dsp:txBody>
      <dsp:txXfrm>
        <a:off x="5256720" y="1392201"/>
        <a:ext cx="2019610" cy="749275"/>
      </dsp:txXfrm>
    </dsp:sp>
    <dsp:sp modelId="{29C955C4-2237-4508-8854-BEC8101C721E}">
      <dsp:nvSpPr>
        <dsp:cNvPr id="0" name=""/>
        <dsp:cNvSpPr/>
      </dsp:nvSpPr>
      <dsp:spPr>
        <a:xfrm>
          <a:off x="1924235" y="2343438"/>
          <a:ext cx="2019610" cy="1391511"/>
        </a:xfrm>
        <a:prstGeom prst="roundRect">
          <a:avLst/>
        </a:prstGeom>
        <a:blipFill rotWithShape="1">
          <a:blip xmlns:r="http://schemas.openxmlformats.org/officeDocument/2006/relationships" r:embed="rId4"/>
          <a:srcRect/>
          <a:stretch>
            <a:fillRect l="-12000" r="-12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F66DEA-3CAE-48C5-B7B4-21A17E23491C}">
      <dsp:nvSpPr>
        <dsp:cNvPr id="0" name=""/>
        <dsp:cNvSpPr/>
      </dsp:nvSpPr>
      <dsp:spPr>
        <a:xfrm>
          <a:off x="1924235" y="3734949"/>
          <a:ext cx="2019610" cy="74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US" sz="1400" b="1" kern="1200" dirty="0"/>
            <a:t>Invest in infrastructure and cybersecurity</a:t>
          </a:r>
          <a:endParaRPr lang="en-IN" sz="1400" b="1" kern="1200" dirty="0"/>
        </a:p>
      </dsp:txBody>
      <dsp:txXfrm>
        <a:off x="1924235" y="3734949"/>
        <a:ext cx="2019610" cy="749275"/>
      </dsp:txXfrm>
    </dsp:sp>
    <dsp:sp modelId="{56FA7A18-D925-45E5-A069-2C0B865E109A}">
      <dsp:nvSpPr>
        <dsp:cNvPr id="0" name=""/>
        <dsp:cNvSpPr/>
      </dsp:nvSpPr>
      <dsp:spPr>
        <a:xfrm>
          <a:off x="4145891" y="2343438"/>
          <a:ext cx="2019610" cy="1391511"/>
        </a:xfrm>
        <a:prstGeom prst="roundRect">
          <a:avLst/>
        </a:prstGeom>
        <a:blipFill rotWithShape="1">
          <a:blip xmlns:r="http://schemas.openxmlformats.org/officeDocument/2006/relationships" r:embed="rId5"/>
          <a:srcRect/>
          <a:stretch>
            <a:fillRect l="-7000" r="-7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01E3BC-6485-4340-8043-409B0C78C779}">
      <dsp:nvSpPr>
        <dsp:cNvPr id="0" name=""/>
        <dsp:cNvSpPr/>
      </dsp:nvSpPr>
      <dsp:spPr>
        <a:xfrm>
          <a:off x="4145891" y="3734949"/>
          <a:ext cx="2019610" cy="74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IN" sz="1400" b="1" kern="1200" dirty="0"/>
            <a:t>Maintain hybrid care models</a:t>
          </a:r>
        </a:p>
      </dsp:txBody>
      <dsp:txXfrm>
        <a:off x="4145891" y="3734949"/>
        <a:ext cx="2019610" cy="74927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93CD36-562E-4EEA-8B96-DB5FE3AB0DC1}" type="datetimeFigureOut">
              <a:rPr lang="en-US" smtClean="0"/>
              <a:t>6/22/2026</a:t>
            </a:fld>
            <a:endParaRPr lang="en-US"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C5148-8ED6-434E-BA59-EF48324382B2}" type="slidenum">
              <a:rPr lang="en-US" smtClean="0"/>
              <a:t>‹#›</a:t>
            </a:fld>
            <a:endParaRPr lang="en-US"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FA4AB-31E7-4D1C-A552-BCF9442B3075}" type="datetimeFigureOut">
              <a:rPr lang="en-US" smtClean="0"/>
              <a:t>6/22/2026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33291-C0D9-4415-AEC4-F67D377A5ADC}" type="slidenum">
              <a:rPr lang="en-US" smtClean="0"/>
              <a:t>‹#›</a:t>
            </a:fld>
            <a:endParaRPr lang="en-US"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My name is </a:t>
            </a:r>
            <a:r>
              <a:rPr lang="en-US" dirty="0" err="1"/>
              <a:t>Naveeda</a:t>
            </a:r>
            <a:r>
              <a:rPr lang="en-US" dirty="0"/>
              <a:t> Qayyum, and this presentation focuses on telehealth and virtual consultations as a key digital transformation within the UK National Health Service.</a:t>
            </a:r>
          </a:p>
          <a:p>
            <a:r>
              <a:rPr lang="en-US" dirty="0"/>
              <a:t>This is part of the BMHP6026 module: Digital Transformation in Health and Social Care. I will critically evaluate how telehealth has changed healthcare delivery, focusing on its impact on the workforce, service delivery, patients, and wider communities.”</a:t>
            </a:r>
          </a:p>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a:t>
            </a:fld>
            <a:endParaRPr lang="en-US" dirty="0"/>
          </a:p>
        </p:txBody>
      </p:sp>
    </p:spTree>
    <p:extLst>
      <p:ext uri="{BB962C8B-B14F-4D97-AF65-F5344CB8AC3E}">
        <p14:creationId xmlns:p14="http://schemas.microsoft.com/office/powerpoint/2010/main" val="3087160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presentation is to critically evaluate telehealth as a digital transformation within the NHS.</a:t>
            </a:r>
          </a:p>
          <a:p>
            <a:r>
              <a:rPr lang="en-US" dirty="0"/>
              <a:t>I will address two key learning outcomes.</a:t>
            </a:r>
          </a:p>
          <a:p>
            <a:r>
              <a:rPr lang="en-US" dirty="0"/>
              <a:t>First, I will evaluate contemporary digital transformation in health and social care settings, particularly how telehealth has reshaped service delivery and professional practice.</a:t>
            </a:r>
          </a:p>
          <a:p>
            <a:r>
              <a:rPr lang="en-US" dirty="0"/>
              <a:t>Second, I will investigate digital technologies such as virtual consultations and remote monitoring systems, and assess their impact on communities and populations, including both positive outcomes and limitations such as inequality and access issues.”</a:t>
            </a:r>
          </a:p>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2</a:t>
            </a:fld>
            <a:endParaRPr lang="en-US" dirty="0"/>
          </a:p>
        </p:txBody>
      </p:sp>
    </p:spTree>
    <p:extLst>
      <p:ext uri="{BB962C8B-B14F-4D97-AF65-F5344CB8AC3E}">
        <p14:creationId xmlns:p14="http://schemas.microsoft.com/office/powerpoint/2010/main" val="616710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transformation in healthcare refers to the systematic integration of digital technologies into health systems to enhance service delivery, improve clinical outcomes, and increase efficiency across care pathways. It includes the use of electronic health records, mobile health applications, artificial intelligence, and remote monitoring tools to support both patients and healthcare professionals in decision-making and care coordination (World Health </a:t>
            </a:r>
            <a:r>
              <a:rPr lang="en-US" dirty="0" err="1"/>
              <a:t>Organisation</a:t>
            </a:r>
            <a:r>
              <a:rPr lang="en-US" dirty="0"/>
              <a:t> [WHO], 2022).</a:t>
            </a:r>
          </a:p>
          <a:p>
            <a:r>
              <a:rPr lang="en-US" dirty="0"/>
              <a:t>A key component of this transformation is telehealth, which enables healthcare services to be delivered remotely through video consultations, telephone calls, and secure digital platforms. Telehealth expands access to care, particularly for individuals in rural or underserved areas, and reduces the need for in-person visits, thereby improving system capacity and responsiveness.</a:t>
            </a:r>
          </a:p>
          <a:p>
            <a:r>
              <a:rPr lang="en-US" dirty="0"/>
              <a:t>The WHO defines telehealth as the delivery of healthcare services where distance is a critical factor, using information and communication technologies to exchange valid information for diagnosis, treatment, and prevention of disease (WHO, 2022).</a:t>
            </a:r>
          </a:p>
          <a:p>
            <a:r>
              <a:rPr lang="en-US" dirty="0"/>
              <a:t>In the UK context, the NHS rapidly accelerated the adoption of telehealth during the COVID-19 pandemic. This shift helped maintain continuity of care while reducing infection risks, easing pressure on hospitals, and improving patient access to services. NHS England reports that virtual consultations became a core component of routine service delivery during and after the pandemic period (NHS England, 2026).</a:t>
            </a:r>
          </a:p>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3</a:t>
            </a:fld>
            <a:endParaRPr lang="en-US" dirty="0"/>
          </a:p>
        </p:txBody>
      </p:sp>
    </p:spTree>
    <p:extLst>
      <p:ext uri="{BB962C8B-B14F-4D97-AF65-F5344CB8AC3E}">
        <p14:creationId xmlns:p14="http://schemas.microsoft.com/office/powerpoint/2010/main" val="139165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key technologies underpin telehealth delivery within the NHS, enabling remote, efficient, and patient-</a:t>
            </a:r>
            <a:r>
              <a:rPr lang="en-US" dirty="0" err="1"/>
              <a:t>centred</a:t>
            </a:r>
            <a:r>
              <a:rPr lang="en-US" dirty="0"/>
              <a:t> care. Video consultation platforms such as Microsoft Teams and Attend Anywhere are widely used to facilitate real-time, face-to-face communication between patients and clinicians. These platforms support clinical assessments, mental health consultations, and multidisciplinary team meetings while reducing the need for physical attendance (NHS England, 2026).</a:t>
            </a:r>
          </a:p>
          <a:p>
            <a:r>
              <a:rPr lang="en-US" dirty="0"/>
              <a:t>Telephone consultations remain a fundamental and accessible component of telehealth services, particularly for follow-up appointments, routine check-ins, and cases where video access is limited. They provide a simple and inclusive option for patients who may face digital barriers.</a:t>
            </a:r>
          </a:p>
          <a:p>
            <a:r>
              <a:rPr lang="en-US" dirty="0"/>
              <a:t>The NHS App plays a central role in digital healthcare delivery by allowing patients to book appointments, request repeat prescriptions, receive test results, and access their electronic health records. This enhances patient autonomy and improves engagement with healthcare services (NHS England, 2026).</a:t>
            </a:r>
          </a:p>
          <a:p>
            <a:r>
              <a:rPr lang="en-US" dirty="0"/>
              <a:t>In addition, remote patient monitoring technologies are increasingly used to track clinical indicators such as blood pressure, oxygen saturation, blood glucose levels, and heart rate from a patient’s home. These tools enable early intervention, reduce hospital admissions, and support long-term condition management.</a:t>
            </a:r>
          </a:p>
          <a:p>
            <a:r>
              <a:rPr lang="en-US" dirty="0"/>
              <a:t>Collectively, these technologies form an integrated digital ecosystem that strengthens service delivery, improves accessibility, and enhances continuity of care within the NHS (World Health Organization [WHO], 2022).</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4</a:t>
            </a:fld>
            <a:endParaRPr lang="en-US" dirty="0"/>
          </a:p>
        </p:txBody>
      </p:sp>
    </p:spTree>
    <p:extLst>
      <p:ext uri="{BB962C8B-B14F-4D97-AF65-F5344CB8AC3E}">
        <p14:creationId xmlns:p14="http://schemas.microsoft.com/office/powerpoint/2010/main" val="1316086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has significantly reshaped the healthcare workforce by changing how clinicians deliver and manage care. One of the main benefits is increased flexibility, as healthcare professionals can conduct consultations remotely, supporting hybrid and agile working arrangements. This is particularly valuable for community and primary care staff, enabling improved work–life balance and more efficient scheduling of clinical sessions (NHS England, 2026).</a:t>
            </a:r>
          </a:p>
          <a:p>
            <a:r>
              <a:rPr lang="en-US" dirty="0"/>
              <a:t>Telehealth also enhances collaboration across multidisciplinary teams. Digital communication tools and shared platforms allow faster information exchange between doctors, nurses, and allied health professionals, which supports more coordinated and timely clinical decision-making (World Health Organization [WHO], 2022).</a:t>
            </a:r>
          </a:p>
          <a:p>
            <a:r>
              <a:rPr lang="en-US" dirty="0"/>
              <a:t>However, several workforce challenges have emerged. Staff are required to develop strong digital literacy skills to effectively navigate telehealth platforms and electronic health systems. This has increased training demands across the NHS workforce. In addition, clinicians often experience a higher administrative workload due to the need to manage electronic records, documentation, and multiple digital systems alongside patient care responsibilities.</a:t>
            </a:r>
          </a:p>
          <a:p>
            <a:r>
              <a:rPr lang="en-US" dirty="0"/>
              <a:t>Furthermore, extended use of screens and continuous virtual consultations can contribute to digital fatigue, reduced concentration, and lower job satisfaction over time. These factors highlight the need for ongoing workforce support and balanced implementation strategies to sustain long-term effectiveness of telehealth services.</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5</a:t>
            </a:fld>
            <a:endParaRPr lang="en-US" dirty="0"/>
          </a:p>
        </p:txBody>
      </p:sp>
    </p:spTree>
    <p:extLst>
      <p:ext uri="{BB962C8B-B14F-4D97-AF65-F5344CB8AC3E}">
        <p14:creationId xmlns:p14="http://schemas.microsoft.com/office/powerpoint/2010/main" val="73257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has significantly transformed service delivery within the NHS by improving accessibility, efficiency, and responsiveness of healthcare provision. Patients are now able to access consultations more quickly through virtual platforms, which has contributed to reduced waiting times and improved service flow across primary and secondary care settings (NHS England, 2026). This increased accessibility is particularly beneficial for individuals in remote locations or those with mobility constraints.</a:t>
            </a:r>
          </a:p>
          <a:p>
            <a:r>
              <a:rPr lang="en-US" dirty="0"/>
              <a:t>Telehealth also strengthens continuity of care, especially for patients with long-term conditions such as diabetes, hypertension, and respiratory diseases. Remote monitoring and regular virtual follow-ups enable clinicians to track patient progress more consistently and intervene earlier when necessary (</a:t>
            </a:r>
            <a:r>
              <a:rPr lang="en-GB" sz="1200" kern="1200" dirty="0" err="1">
                <a:solidFill>
                  <a:schemeClr val="tx1"/>
                </a:solidFill>
                <a:effectLst/>
                <a:latin typeface="+mn-lt"/>
                <a:ea typeface="+mn-ea"/>
                <a:cs typeface="+mn-cs"/>
              </a:rPr>
              <a:t>Peyroeto</a:t>
            </a:r>
            <a:r>
              <a:rPr lang="en-GB" sz="1200" kern="1200" dirty="0">
                <a:solidFill>
                  <a:schemeClr val="tx1"/>
                </a:solidFill>
                <a:effectLst/>
                <a:latin typeface="+mn-lt"/>
                <a:ea typeface="+mn-ea"/>
                <a:cs typeface="+mn-cs"/>
              </a:rPr>
              <a:t> et al., 2021</a:t>
            </a:r>
            <a:r>
              <a:rPr lang="en-US" dirty="0"/>
              <a:t>).</a:t>
            </a:r>
          </a:p>
          <a:p>
            <a:r>
              <a:rPr lang="en-US" dirty="0"/>
              <a:t>However, there are important limitations. Technical issues such as poor internet connectivity, software failures, or lack of digital access can disrupt service delivery and create inequalities in care. Cybersecurity and data protection also remain critical concerns due to the sensitivity of patient health information and increased reliance on digital systems (</a:t>
            </a:r>
            <a:r>
              <a:rPr lang="en-GB" sz="1200" kern="1200" dirty="0" err="1">
                <a:solidFill>
                  <a:schemeClr val="tx1"/>
                </a:solidFill>
                <a:effectLst/>
                <a:latin typeface="+mn-lt"/>
                <a:ea typeface="+mn-ea"/>
                <a:cs typeface="+mn-cs"/>
              </a:rPr>
              <a:t>Nifakos</a:t>
            </a:r>
            <a:r>
              <a:rPr lang="en-GB" sz="1200" kern="1200" dirty="0">
                <a:solidFill>
                  <a:schemeClr val="tx1"/>
                </a:solidFill>
                <a:effectLst/>
                <a:latin typeface="+mn-lt"/>
                <a:ea typeface="+mn-ea"/>
                <a:cs typeface="+mn-cs"/>
              </a:rPr>
              <a:t> et al., 2021</a:t>
            </a:r>
            <a:r>
              <a:rPr lang="en-US" dirty="0"/>
              <a:t>).</a:t>
            </a:r>
          </a:p>
          <a:p>
            <a:r>
              <a:rPr lang="en-US" dirty="0"/>
              <a:t>Furthermore, not all clinical care can be delivered remotely. Conditions requiring physical examination, diagnostic testing, or hands-on procedures necessitate in-person visits. As a result, the NHS increasingly relies on a hybrid model that integrates telehealth with traditional face-to-face care to ensure safe and effective service delivery.</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6</a:t>
            </a:fld>
            <a:endParaRPr lang="en-US" dirty="0"/>
          </a:p>
        </p:txBody>
      </p:sp>
    </p:spTree>
    <p:extLst>
      <p:ext uri="{BB962C8B-B14F-4D97-AF65-F5344CB8AC3E}">
        <p14:creationId xmlns:p14="http://schemas.microsoft.com/office/powerpoint/2010/main" val="4152458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has had a substantial impact on patients by improving access to healthcare services and reshaping how individuals engage with care. One of the key benefits is improved accessibility, as patients can attend consultations from home, reducing travel time, transportation costs, and time off work. This is particularly beneficial for those living in rural areas or with mobility limitations (NHS England, 2026).</a:t>
            </a:r>
          </a:p>
          <a:p>
            <a:r>
              <a:rPr lang="en-US" dirty="0"/>
              <a:t>Telehealth also enhances patient empowerment and engagement. Digital tools such as the NHS App enable individuals to book appointments, request prescriptions, and access their medical records, giving them greater control over their healthcare decisions. In addition, remote monitoring technologies support better self-management of chronic conditions by allowing patients to track key health indicators and receive timely clinical feedback.</a:t>
            </a:r>
          </a:p>
          <a:p>
            <a:r>
              <a:rPr lang="en-US" dirty="0"/>
              <a:t>However, several challenges remain. Digital exclusion is a major concern, particularly among older adults, individuals with disabilities, and those from lower-income households who may lack access to devices or stable internet connections. This can create inequalities in healthcare access.</a:t>
            </a:r>
          </a:p>
          <a:p>
            <a:r>
              <a:rPr lang="en-US" dirty="0"/>
              <a:t>Furthermore, reduced face-to-face interaction may affect communication quality, limit non-verbal cues and potentially impacting trust, rapport, and overall patient satisfaction in some cases. These issues highlight the need for inclusive and patient-</a:t>
            </a:r>
            <a:r>
              <a:rPr lang="en-US" dirty="0" err="1"/>
              <a:t>centred</a:t>
            </a:r>
            <a:r>
              <a:rPr lang="en-US" dirty="0"/>
              <a:t> digital health strategies.</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7</a:t>
            </a:fld>
            <a:endParaRPr lang="en-US" dirty="0"/>
          </a:p>
        </p:txBody>
      </p:sp>
    </p:spTree>
    <p:extLst>
      <p:ext uri="{BB962C8B-B14F-4D97-AF65-F5344CB8AC3E}">
        <p14:creationId xmlns:p14="http://schemas.microsoft.com/office/powerpoint/2010/main" val="1858963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215FD-1F74-8E76-48FE-E01FA1F36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1D6095-F8F4-87BD-3465-CE4B25EE19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8D1B58-CEFB-1ACB-18B7-4025B0514DA9}"/>
              </a:ext>
            </a:extLst>
          </p:cNvPr>
          <p:cNvSpPr>
            <a:spLocks noGrp="1"/>
          </p:cNvSpPr>
          <p:nvPr>
            <p:ph type="body" idx="1"/>
          </p:nvPr>
        </p:nvSpPr>
        <p:spPr/>
        <p:txBody>
          <a:bodyPr/>
          <a:lstStyle/>
          <a:p>
            <a:r>
              <a:rPr lang="en-US" dirty="0"/>
              <a:t>At a community level, telehealth has played a significant role in improving access to healthcare services, particularly for populations in rural, remote, and underserved areas where physical healthcare facilities may be limited or difficult to reach. By enabling remote consultations and monitoring, telehealth reduces geographical barriers and ensures more equitable access to essential health services.</a:t>
            </a:r>
          </a:p>
          <a:p>
            <a:r>
              <a:rPr lang="en-US" dirty="0"/>
              <a:t>Telehealth also contributes to easing pressure on healthcare systems by reducing unnecessary in-person visits to hospitals and primary care </a:t>
            </a:r>
            <a:r>
              <a:rPr lang="en-US" dirty="0" err="1"/>
              <a:t>centres</a:t>
            </a:r>
            <a:r>
              <a:rPr lang="en-US" dirty="0"/>
              <a:t>. This helps </a:t>
            </a:r>
            <a:r>
              <a:rPr lang="en-US" dirty="0" err="1"/>
              <a:t>optimise</a:t>
            </a:r>
            <a:r>
              <a:rPr lang="en-US" dirty="0"/>
              <a:t> resource allocation, allowing clinicians to focus on patients with more complex or urgent needs while routine consultations are managed virtually (NHS England, 2026).</a:t>
            </a:r>
          </a:p>
          <a:p>
            <a:r>
              <a:rPr lang="en-US" dirty="0"/>
              <a:t>In addition, telehealth supports public health surveillance by enabling the collection and analysis of large-scale health data. This can help identify emerging population health trends, monitor chronic disease prevalence, and support early intervention strategies at a community level.</a:t>
            </a:r>
          </a:p>
          <a:p>
            <a:r>
              <a:rPr lang="en-US" dirty="0"/>
              <a:t>Another important benefit is increased involvement of families and carers in the care process. Virtual consultations allow them to participate more easily in discussions, improving shared decision-making and strengthening support networks around patients (</a:t>
            </a:r>
            <a:r>
              <a:rPr lang="en-GB" sz="1200" kern="1200" dirty="0">
                <a:solidFill>
                  <a:schemeClr val="tx1"/>
                </a:solidFill>
                <a:effectLst/>
                <a:latin typeface="+mn-lt"/>
                <a:ea typeface="+mn-ea"/>
                <a:cs typeface="+mn-cs"/>
              </a:rPr>
              <a:t>Mann, Turner and Salisbury, 2021</a:t>
            </a:r>
            <a:r>
              <a:rPr lang="en-US" dirty="0"/>
              <a:t>).</a:t>
            </a:r>
          </a:p>
          <a:p>
            <a:r>
              <a:rPr lang="en-US" dirty="0"/>
              <a:t>However, the digital divide remains a major concern. Unequal access to digital devices, reliable internet connectivity, and digital literacy skills can reinforce existing health inequalities, particularly in disadvantaged communities. Addressing these gaps is essential for ensuring that telehealth benefits are distributed fairly across all population groups.</a:t>
            </a:r>
          </a:p>
          <a:p>
            <a:endParaRPr lang="en-IN" dirty="0"/>
          </a:p>
        </p:txBody>
      </p:sp>
      <p:sp>
        <p:nvSpPr>
          <p:cNvPr id="4" name="Slide Number Placeholder 3">
            <a:extLst>
              <a:ext uri="{FF2B5EF4-FFF2-40B4-BE49-F238E27FC236}">
                <a16:creationId xmlns:a16="http://schemas.microsoft.com/office/drawing/2014/main" id="{5C9F40A1-A46F-C565-D2FF-F441C94C54D4}"/>
              </a:ext>
            </a:extLst>
          </p:cNvPr>
          <p:cNvSpPr>
            <a:spLocks noGrp="1"/>
          </p:cNvSpPr>
          <p:nvPr>
            <p:ph type="sldNum" sz="quarter" idx="5"/>
          </p:nvPr>
        </p:nvSpPr>
        <p:spPr/>
        <p:txBody>
          <a:bodyPr/>
          <a:lstStyle/>
          <a:p>
            <a:fld id="{CED33291-C0D9-4415-AEC4-F67D377A5ADC}" type="slidenum">
              <a:rPr lang="en-US" smtClean="0"/>
              <a:t>8</a:t>
            </a:fld>
            <a:endParaRPr lang="en-US" dirty="0"/>
          </a:p>
        </p:txBody>
      </p:sp>
    </p:spTree>
    <p:extLst>
      <p:ext uri="{BB962C8B-B14F-4D97-AF65-F5344CB8AC3E}">
        <p14:creationId xmlns:p14="http://schemas.microsoft.com/office/powerpoint/2010/main" val="1689166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presents a mixed but generally positive transformation of healthcare delivery, offering both substantial benefits and notable limitations. One of its primary strengths is improved efficiency, as digital consultations reduce waiting times, streamline service delivery, and enable quicker clinical decision-making. It also enhances access to healthcare, particularly for patients in remote or underserved areas, while providing greater convenience for both patients and healthcare professionals (World Health Organization [WHO], 2022).</a:t>
            </a:r>
          </a:p>
          <a:p>
            <a:r>
              <a:rPr lang="en-US" dirty="0"/>
              <a:t>From a workforce perspective, telehealth supports flexible working arrangements and improved interdisciplinary collaboration, contributing to more responsive care delivery. These advantages demonstrate its value as a key component of modern healthcare systems.</a:t>
            </a:r>
          </a:p>
          <a:p>
            <a:r>
              <a:rPr lang="en-US" dirty="0"/>
              <a:t>However, significant challenges must also be acknowledged. Digital inequality remains a major concern, as not all patients have equal access to devices, internet connectivity, or digital literacy skills. This can exacerbate existing health disparities. In addition, infrastructure limitations such as system reliability issues and interoperability challenges can affect service quality. Cybersecurity risks further complicate adoption, given the increasing reliance on sensitive digital health data (NHS England, 2026).</a:t>
            </a:r>
          </a:p>
          <a:p>
            <a:r>
              <a:rPr lang="en-US" dirty="0"/>
              <a:t>Critically, telehealth should not be viewed as a complete replacement for traditional face-to-face care. Many clinical situations still require physical examination and direct patient interaction. Therefore, the most effective model is a hybrid approach that integrates digital and in-person services, ensuring safety, clinical effectiveness, and inclusivity across diverse patient populations.</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9</a:t>
            </a:fld>
            <a:endParaRPr lang="en-US" dirty="0"/>
          </a:p>
        </p:txBody>
      </p:sp>
    </p:spTree>
    <p:extLst>
      <p:ext uri="{BB962C8B-B14F-4D97-AF65-F5344CB8AC3E}">
        <p14:creationId xmlns:p14="http://schemas.microsoft.com/office/powerpoint/2010/main" val="3933266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telehealth has emerged as a key driver of digital transformation within the NHS, reshaping how healthcare services are delivered and accessed. It has contributed to improved access to care, greater workforce flexibility, and more efficient service delivery across primary and secondary healthcare settings.</a:t>
            </a:r>
          </a:p>
          <a:p>
            <a:r>
              <a:rPr lang="en-US" dirty="0"/>
              <a:t>Despite these benefits, several challenges persist. Digital exclusion continues to affect vulnerable groups, limiting equitable access to services. Technical limitations such as connectivity issues and system reliability can disrupt care delivery, while cybersecurity and data protection risks remain ongoing concerns in an increasingly digital healthcare environment. </a:t>
            </a:r>
          </a:p>
          <a:p>
            <a:r>
              <a:rPr lang="en-US" dirty="0"/>
              <a:t>To enhance the effectiveness of telehealth, targeted investment is required in digital literacy training for both healthcare professionals and patients. Strengthening digital infrastructure and ensuring interoperable, reliable systems will also be essential for sustainable implementation.</a:t>
            </a:r>
          </a:p>
          <a:p>
            <a:r>
              <a:rPr lang="en-US" dirty="0"/>
              <a:t>In addition, robust cybersecurity frameworks must be </a:t>
            </a:r>
            <a:r>
              <a:rPr lang="en-US" dirty="0" err="1"/>
              <a:t>prioritised</a:t>
            </a:r>
            <a:r>
              <a:rPr lang="en-US" dirty="0"/>
              <a:t> to protect sensitive patient data and maintain public trust in digital health systems. Most importantly, the continued use of a hybrid care model is essential. Combining digital and face-to-face services ensures that healthcare remains safe, inclusive, and accessible, while maintaining high standards of clinical quality for all population groups.</a:t>
            </a:r>
          </a:p>
          <a:p>
            <a:endParaRPr lang="en-IN" dirty="0"/>
          </a:p>
        </p:txBody>
      </p:sp>
      <p:sp>
        <p:nvSpPr>
          <p:cNvPr id="4" name="Slide Number Placeholder 3"/>
          <p:cNvSpPr>
            <a:spLocks noGrp="1"/>
          </p:cNvSpPr>
          <p:nvPr>
            <p:ph type="sldNum" sz="quarter" idx="5"/>
          </p:nvPr>
        </p:nvSpPr>
        <p:spPr/>
        <p:txBody>
          <a:bodyPr/>
          <a:lstStyle/>
          <a:p>
            <a:fld id="{CED33291-C0D9-4415-AEC4-F67D377A5ADC}" type="slidenum">
              <a:rPr lang="en-US" smtClean="0"/>
              <a:t>10</a:t>
            </a:fld>
            <a:endParaRPr lang="en-US" dirty="0"/>
          </a:p>
        </p:txBody>
      </p:sp>
    </p:spTree>
    <p:extLst>
      <p:ext uri="{BB962C8B-B14F-4D97-AF65-F5344CB8AC3E}">
        <p14:creationId xmlns:p14="http://schemas.microsoft.com/office/powerpoint/2010/main" val="3409691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12</a:t>
            </a:fld>
            <a:endParaRPr lang="en-US" dirty="0"/>
          </a:p>
        </p:txBody>
      </p:sp>
    </p:spTree>
    <p:extLst>
      <p:ext uri="{BB962C8B-B14F-4D97-AF65-F5344CB8AC3E}">
        <p14:creationId xmlns:p14="http://schemas.microsoft.com/office/powerpoint/2010/main" val="3914577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slideMaster" Target="../slideMasters/slideMaster1.xml"/><Relationship Id="rId4" Type="http://schemas.microsoft.com/office/2007/relationships/hdphoto" Target="../media/hdphoto3.wdp"/></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22960" y="822960"/>
            <a:ext cx="8038742" cy="5627716"/>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E3B036E7-2C5F-DD40-6308-EE75B2EA978D}"/>
              </a:ext>
              <a:ext uri="{C183D7F6-B498-43B3-948B-1728B52AA6E4}">
                <adec:decorative xmlns:adec="http://schemas.microsoft.com/office/drawing/2017/decorative" val="1"/>
              </a:ext>
            </a:extLst>
          </p:cNvPr>
          <p:cNvGrpSpPr/>
          <p:nvPr userDrawn="1"/>
        </p:nvGrpSpPr>
        <p:grpSpPr>
          <a:xfrm>
            <a:off x="8039100" y="705447"/>
            <a:ext cx="4218216" cy="4695398"/>
            <a:chOff x="7482594" y="578447"/>
            <a:chExt cx="4774722" cy="5314858"/>
          </a:xfrm>
        </p:grpSpPr>
        <p:grpSp>
          <p:nvGrpSpPr>
            <p:cNvPr id="28" name="Group 27">
              <a:extLst>
                <a:ext uri="{FF2B5EF4-FFF2-40B4-BE49-F238E27FC236}">
                  <a16:creationId xmlns:a16="http://schemas.microsoft.com/office/drawing/2014/main" id="{A5EEA11F-21D1-B5CC-B742-007A17FE5DF6}"/>
                </a:ext>
              </a:extLst>
            </p:cNvPr>
            <p:cNvGrpSpPr/>
            <p:nvPr/>
          </p:nvGrpSpPr>
          <p:grpSpPr>
            <a:xfrm rot="5400000" flipV="1">
              <a:off x="7669156" y="391885"/>
              <a:ext cx="4401597" cy="4774722"/>
              <a:chOff x="7161956" y="2138031"/>
              <a:chExt cx="4401597" cy="4774722"/>
            </a:xfrm>
          </p:grpSpPr>
          <p:grpSp>
            <p:nvGrpSpPr>
              <p:cNvPr id="30" name="Group 29">
                <a:extLst>
                  <a:ext uri="{FF2B5EF4-FFF2-40B4-BE49-F238E27FC236}">
                    <a16:creationId xmlns:a16="http://schemas.microsoft.com/office/drawing/2014/main" id="{C5D2FC03-C09F-7317-9CF8-10F7F2BC2456}"/>
                  </a:ext>
                </a:extLst>
              </p:cNvPr>
              <p:cNvGrpSpPr/>
              <p:nvPr/>
            </p:nvGrpSpPr>
            <p:grpSpPr>
              <a:xfrm>
                <a:off x="7161956" y="2138031"/>
                <a:ext cx="4401597" cy="4774722"/>
                <a:chOff x="7161956" y="2138031"/>
                <a:chExt cx="4401597" cy="4774722"/>
              </a:xfrm>
            </p:grpSpPr>
            <p:sp>
              <p:nvSpPr>
                <p:cNvPr id="32" name="Freeform 26">
                  <a:extLst>
                    <a:ext uri="{FF2B5EF4-FFF2-40B4-BE49-F238E27FC236}">
                      <a16:creationId xmlns:a16="http://schemas.microsoft.com/office/drawing/2014/main" id="{4955D7CE-F9E4-5872-C58A-13F97B53D60C}"/>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33" name="Group 32">
                  <a:extLst>
                    <a:ext uri="{FF2B5EF4-FFF2-40B4-BE49-F238E27FC236}">
                      <a16:creationId xmlns:a16="http://schemas.microsoft.com/office/drawing/2014/main" id="{9D73EAD3-3D80-D75E-043C-F5CD5363723B}"/>
                    </a:ext>
                  </a:extLst>
                </p:cNvPr>
                <p:cNvGrpSpPr/>
                <p:nvPr/>
              </p:nvGrpSpPr>
              <p:grpSpPr>
                <a:xfrm>
                  <a:off x="7161956" y="3046052"/>
                  <a:ext cx="4401597" cy="3811948"/>
                  <a:chOff x="7161956" y="3046052"/>
                  <a:chExt cx="4401597" cy="3811948"/>
                </a:xfrm>
              </p:grpSpPr>
              <p:sp>
                <p:nvSpPr>
                  <p:cNvPr id="34" name="Freeform 28">
                    <a:extLst>
                      <a:ext uri="{FF2B5EF4-FFF2-40B4-BE49-F238E27FC236}">
                        <a16:creationId xmlns:a16="http://schemas.microsoft.com/office/drawing/2014/main" id="{24DCDE62-61DD-ED42-0E0C-5D8EE17DA71F}"/>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35" name="Graphic 2002">
                    <a:extLst>
                      <a:ext uri="{FF2B5EF4-FFF2-40B4-BE49-F238E27FC236}">
                        <a16:creationId xmlns:a16="http://schemas.microsoft.com/office/drawing/2014/main" id="{B5CC4B7C-CDB6-885E-9F72-CFEAC5CAC77D}"/>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38" name="Freeform 32">
                      <a:extLst>
                        <a:ext uri="{FF2B5EF4-FFF2-40B4-BE49-F238E27FC236}">
                          <a16:creationId xmlns:a16="http://schemas.microsoft.com/office/drawing/2014/main" id="{711F9F08-2223-8F7E-68FC-8470CDF09BD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39" name="Freeform 33">
                      <a:extLst>
                        <a:ext uri="{FF2B5EF4-FFF2-40B4-BE49-F238E27FC236}">
                          <a16:creationId xmlns:a16="http://schemas.microsoft.com/office/drawing/2014/main" id="{B123E13A-5FDC-5E41-2B28-0DE683E4AABA}"/>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40" name="Freeform 34">
                      <a:extLst>
                        <a:ext uri="{FF2B5EF4-FFF2-40B4-BE49-F238E27FC236}">
                          <a16:creationId xmlns:a16="http://schemas.microsoft.com/office/drawing/2014/main" id="{D40A7776-DF1E-6E1A-5F9A-1584B51FEE4C}"/>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41" name="Freeform 35">
                      <a:extLst>
                        <a:ext uri="{FF2B5EF4-FFF2-40B4-BE49-F238E27FC236}">
                          <a16:creationId xmlns:a16="http://schemas.microsoft.com/office/drawing/2014/main" id="{44E51904-4E4B-B9ED-DA94-1F5D5DE51075}"/>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42" name="Freeform 36">
                      <a:extLst>
                        <a:ext uri="{FF2B5EF4-FFF2-40B4-BE49-F238E27FC236}">
                          <a16:creationId xmlns:a16="http://schemas.microsoft.com/office/drawing/2014/main" id="{741E0C4D-050F-F55D-C279-AFB2D63804D8}"/>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43" name="Freeform 37">
                      <a:extLst>
                        <a:ext uri="{FF2B5EF4-FFF2-40B4-BE49-F238E27FC236}">
                          <a16:creationId xmlns:a16="http://schemas.microsoft.com/office/drawing/2014/main" id="{7A0ECCBD-7A7C-ED5F-D1D0-213C05594C6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44" name="Freeform 38">
                      <a:extLst>
                        <a:ext uri="{FF2B5EF4-FFF2-40B4-BE49-F238E27FC236}">
                          <a16:creationId xmlns:a16="http://schemas.microsoft.com/office/drawing/2014/main" id="{5CF3C9D9-0DEE-45E8-ABFA-BA96E22A26FF}"/>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5" name="Freeform 39">
                      <a:extLst>
                        <a:ext uri="{FF2B5EF4-FFF2-40B4-BE49-F238E27FC236}">
                          <a16:creationId xmlns:a16="http://schemas.microsoft.com/office/drawing/2014/main" id="{124160CD-AD6B-8E86-F3C9-72D703C116F7}"/>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6" name="Freeform 40">
                      <a:extLst>
                        <a:ext uri="{FF2B5EF4-FFF2-40B4-BE49-F238E27FC236}">
                          <a16:creationId xmlns:a16="http://schemas.microsoft.com/office/drawing/2014/main" id="{ED2DF232-69D7-1027-3C60-3B4C24AA40E6}"/>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47" name="Freeform 41">
                      <a:extLst>
                        <a:ext uri="{FF2B5EF4-FFF2-40B4-BE49-F238E27FC236}">
                          <a16:creationId xmlns:a16="http://schemas.microsoft.com/office/drawing/2014/main" id="{CFFD422B-5F92-5AE2-120D-2B6CC9B3E0F7}"/>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8" name="Freeform 42">
                      <a:extLst>
                        <a:ext uri="{FF2B5EF4-FFF2-40B4-BE49-F238E27FC236}">
                          <a16:creationId xmlns:a16="http://schemas.microsoft.com/office/drawing/2014/main" id="{59952E93-304F-05D3-73C6-F722025F3C37}"/>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49" name="Freeform 43">
                      <a:extLst>
                        <a:ext uri="{FF2B5EF4-FFF2-40B4-BE49-F238E27FC236}">
                          <a16:creationId xmlns:a16="http://schemas.microsoft.com/office/drawing/2014/main" id="{D7A54A49-8D07-1121-666C-30443BBD15E2}"/>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50" name="Freeform 44">
                      <a:extLst>
                        <a:ext uri="{FF2B5EF4-FFF2-40B4-BE49-F238E27FC236}">
                          <a16:creationId xmlns:a16="http://schemas.microsoft.com/office/drawing/2014/main" id="{212BFE2E-2C2C-DAB1-FA69-82B97702E4E7}"/>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36" name="Freeform 30">
                    <a:extLst>
                      <a:ext uri="{FF2B5EF4-FFF2-40B4-BE49-F238E27FC236}">
                        <a16:creationId xmlns:a16="http://schemas.microsoft.com/office/drawing/2014/main" id="{C7B982C4-B3CD-23AD-047A-B8BCD9C7BC43}"/>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31">
                    <a:extLst>
                      <a:ext uri="{FF2B5EF4-FFF2-40B4-BE49-F238E27FC236}">
                        <a16:creationId xmlns:a16="http://schemas.microsoft.com/office/drawing/2014/main" id="{F288B073-B910-B963-4A63-DEBC5BD1418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31" name="Freeform 25">
                <a:extLst>
                  <a:ext uri="{FF2B5EF4-FFF2-40B4-BE49-F238E27FC236}">
                    <a16:creationId xmlns:a16="http://schemas.microsoft.com/office/drawing/2014/main" id="{79F4E468-FE87-91B9-EC9F-1C41CF815957}"/>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pic>
          <p:nvPicPr>
            <p:cNvPr id="29" name="Graphic 28">
              <a:extLst>
                <a:ext uri="{FF2B5EF4-FFF2-40B4-BE49-F238E27FC236}">
                  <a16:creationId xmlns:a16="http://schemas.microsoft.com/office/drawing/2014/main" id="{45CD2F23-A216-8CA2-596A-398779D4437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282994" y="3909912"/>
              <a:ext cx="2139390" cy="1983393"/>
            </a:xfrm>
            <a:prstGeom prst="rect">
              <a:avLst/>
            </a:prstGeom>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7215591" cy="214221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8253" y="2525881"/>
            <a:ext cx="7208244" cy="3327400"/>
          </a:xfrm>
        </p:spPr>
        <p:txBody>
          <a:bodyPr lIns="0" tIns="0" rIns="0">
            <a:normAutofit/>
          </a:bodyPr>
          <a:lstStyle>
            <a:lvl1pPr marL="342900" indent="-342900">
              <a:lnSpc>
                <a:spcPct val="150000"/>
              </a:lnSpc>
              <a:spcBef>
                <a:spcPts val="600"/>
              </a:spcBef>
              <a:buFont typeface="Arial" panose="020B0604020202020204" pitchFamily="34" charset="0"/>
              <a:buChar char="•"/>
              <a:defRPr sz="2400"/>
            </a:lvl1pPr>
            <a:lvl2pPr marL="662940" indent="-342900">
              <a:lnSpc>
                <a:spcPct val="150000"/>
              </a:lnSpc>
              <a:spcBef>
                <a:spcPts val="600"/>
              </a:spcBef>
              <a:buFont typeface="Arial" panose="020B0604020202020204" pitchFamily="34" charset="0"/>
              <a:buChar char="•"/>
              <a:defRPr sz="2000"/>
            </a:lvl2pPr>
            <a:lvl3pPr marL="1062990" indent="-285750">
              <a:lnSpc>
                <a:spcPct val="150000"/>
              </a:lnSpc>
              <a:spcBef>
                <a:spcPts val="600"/>
              </a:spcBef>
              <a:buFont typeface="Arial" panose="020B0604020202020204" pitchFamily="34" charset="0"/>
              <a:buChar char="•"/>
              <a:defRPr sz="1800"/>
            </a:lvl3pPr>
            <a:lvl4pPr marL="1520190" indent="-285750">
              <a:lnSpc>
                <a:spcPct val="150000"/>
              </a:lnSpc>
              <a:spcBef>
                <a:spcPts val="600"/>
              </a:spcBef>
              <a:buFont typeface="Arial" panose="020B0604020202020204" pitchFamily="34" charset="0"/>
              <a:buChar char="•"/>
              <a:defRPr sz="1600"/>
            </a:lvl4pPr>
            <a:lvl5pPr marL="1977390" indent="-28575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04224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685799" y="1526875"/>
            <a:ext cx="9124776" cy="4645325"/>
          </a:xfrm>
        </p:spPr>
        <p:txBody>
          <a:bodyPr lIns="0" tIns="0" rIns="0" bIns="0" anchor="b" anchorCtr="0">
            <a:noAutofit/>
          </a:bodyPr>
          <a:lstStyle>
            <a:lvl1pPr>
              <a:lnSpc>
                <a:spcPts val="8000"/>
              </a:lnSpc>
              <a:defRPr sz="8000" b="1"/>
            </a:lvl1pPr>
          </a:lstStyle>
          <a:p>
            <a:r>
              <a:rPr lang="en-US" dirty="0"/>
              <a:t>Click to add title</a:t>
            </a:r>
          </a:p>
        </p:txBody>
      </p:sp>
      <p:sp>
        <p:nvSpPr>
          <p:cNvPr id="3" name="Subtitle 2">
            <a:extLst>
              <a:ext uri="{FF2B5EF4-FFF2-40B4-BE49-F238E27FC236}">
                <a16:creationId xmlns:a16="http://schemas.microsoft.com/office/drawing/2014/main" id="{1640A063-7F1F-4EBC-F266-45D4D40CD4F6}"/>
              </a:ext>
            </a:extLst>
          </p:cNvPr>
          <p:cNvSpPr>
            <a:spLocks noGrp="1"/>
          </p:cNvSpPr>
          <p:nvPr>
            <p:ph type="subTitle" idx="1" hasCustomPrompt="1"/>
          </p:nvPr>
        </p:nvSpPr>
        <p:spPr>
          <a:xfrm>
            <a:off x="685801" y="498763"/>
            <a:ext cx="9124774" cy="957097"/>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grpSp>
        <p:nvGrpSpPr>
          <p:cNvPr id="2" name="Group 1">
            <a:extLst>
              <a:ext uri="{FF2B5EF4-FFF2-40B4-BE49-F238E27FC236}">
                <a16:creationId xmlns:a16="http://schemas.microsoft.com/office/drawing/2014/main" id="{195338BE-DACD-839B-44A4-321BD8A6AF9C}"/>
              </a:ext>
              <a:ext uri="{C183D7F6-B498-43B3-948B-1728B52AA6E4}">
                <adec:decorative xmlns:adec="http://schemas.microsoft.com/office/drawing/2017/decorative" val="1"/>
              </a:ext>
            </a:extLst>
          </p:cNvPr>
          <p:cNvGrpSpPr/>
          <p:nvPr userDrawn="1"/>
        </p:nvGrpSpPr>
        <p:grpSpPr>
          <a:xfrm>
            <a:off x="7227376" y="0"/>
            <a:ext cx="4964624" cy="6220963"/>
            <a:chOff x="7227376" y="0"/>
            <a:chExt cx="4964624" cy="6220963"/>
          </a:xfrm>
        </p:grpSpPr>
        <p:sp>
          <p:nvSpPr>
            <p:cNvPr id="4" name="Freeform 28">
              <a:extLst>
                <a:ext uri="{FF2B5EF4-FFF2-40B4-BE49-F238E27FC236}">
                  <a16:creationId xmlns:a16="http://schemas.microsoft.com/office/drawing/2014/main" id="{6CF24FD7-1131-0073-A897-B25F3C11D274}"/>
                </a:ext>
              </a:extLst>
            </p:cNvPr>
            <p:cNvSpPr/>
            <p:nvPr/>
          </p:nvSpPr>
          <p:spPr>
            <a:xfrm>
              <a:off x="7227376" y="0"/>
              <a:ext cx="2751301" cy="2402588"/>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 name="Group 4">
              <a:extLst>
                <a:ext uri="{FF2B5EF4-FFF2-40B4-BE49-F238E27FC236}">
                  <a16:creationId xmlns:a16="http://schemas.microsoft.com/office/drawing/2014/main" id="{DEF173BF-65E4-8129-6B13-75164CB7D7FB}"/>
                </a:ext>
              </a:extLst>
            </p:cNvPr>
            <p:cNvGrpSpPr/>
            <p:nvPr/>
          </p:nvGrpSpPr>
          <p:grpSpPr>
            <a:xfrm rot="5400000">
              <a:off x="8071462" y="2100425"/>
              <a:ext cx="4981132" cy="3259944"/>
              <a:chOff x="6482891" y="-855"/>
              <a:chExt cx="4981132" cy="3259944"/>
            </a:xfrm>
          </p:grpSpPr>
          <p:sp>
            <p:nvSpPr>
              <p:cNvPr id="7" name="Freeform 15">
                <a:extLst>
                  <a:ext uri="{FF2B5EF4-FFF2-40B4-BE49-F238E27FC236}">
                    <a16:creationId xmlns:a16="http://schemas.microsoft.com/office/drawing/2014/main" id="{CE0EC54F-984E-3775-C6D0-1F465797F874}"/>
                  </a:ext>
                </a:extLst>
              </p:cNvPr>
              <p:cNvSpPr/>
              <p:nvPr/>
            </p:nvSpPr>
            <p:spPr>
              <a:xfrm>
                <a:off x="7965740" y="-855"/>
                <a:ext cx="3063398" cy="2166461"/>
              </a:xfrm>
              <a:custGeom>
                <a:avLst/>
                <a:gdLst>
                  <a:gd name="connsiteX0" fmla="*/ 1346922 w 3063398"/>
                  <a:gd name="connsiteY0" fmla="*/ 1993393 h 2166461"/>
                  <a:gd name="connsiteX1" fmla="*/ 1330221 w 3063398"/>
                  <a:gd name="connsiteY1" fmla="*/ 2030736 h 2166461"/>
                  <a:gd name="connsiteX2" fmla="*/ 1287595 w 3063398"/>
                  <a:gd name="connsiteY2" fmla="*/ 2050289 h 2166461"/>
                  <a:gd name="connsiteX3" fmla="*/ 1312543 w 3063398"/>
                  <a:gd name="connsiteY3" fmla="*/ 2045826 h 2166461"/>
                  <a:gd name="connsiteX4" fmla="*/ 1330221 w 3063398"/>
                  <a:gd name="connsiteY4" fmla="*/ 2030736 h 2166461"/>
                  <a:gd name="connsiteX5" fmla="*/ 1346922 w 3063398"/>
                  <a:gd name="connsiteY5" fmla="*/ 1993393 h 2166461"/>
                  <a:gd name="connsiteX6" fmla="*/ 1180350 w 3063398"/>
                  <a:gd name="connsiteY6" fmla="*/ 1971676 h 2166461"/>
                  <a:gd name="connsiteX7" fmla="*/ 1159108 w 3063398"/>
                  <a:gd name="connsiteY7" fmla="*/ 1977523 h 2166461"/>
                  <a:gd name="connsiteX8" fmla="*/ 1094511 w 3063398"/>
                  <a:gd name="connsiteY8" fmla="*/ 1991623 h 2166461"/>
                  <a:gd name="connsiteX9" fmla="*/ 1159108 w 3063398"/>
                  <a:gd name="connsiteY9" fmla="*/ 1977523 h 2166461"/>
                  <a:gd name="connsiteX10" fmla="*/ 1195307 w 3063398"/>
                  <a:gd name="connsiteY10" fmla="*/ 1978046 h 2166461"/>
                  <a:gd name="connsiteX11" fmla="*/ 1180350 w 3063398"/>
                  <a:gd name="connsiteY11" fmla="*/ 1971676 h 2166461"/>
                  <a:gd name="connsiteX12" fmla="*/ 1559816 w 3063398"/>
                  <a:gd name="connsiteY12" fmla="*/ 1955631 h 2166461"/>
                  <a:gd name="connsiteX13" fmla="*/ 1476511 w 3063398"/>
                  <a:gd name="connsiteY13" fmla="*/ 1998524 h 2166461"/>
                  <a:gd name="connsiteX14" fmla="*/ 1540465 w 3063398"/>
                  <a:gd name="connsiteY14" fmla="*/ 1970310 h 2166461"/>
                  <a:gd name="connsiteX15" fmla="*/ 1559816 w 3063398"/>
                  <a:gd name="connsiteY15" fmla="*/ 1955631 h 2166461"/>
                  <a:gd name="connsiteX16" fmla="*/ 921618 w 3063398"/>
                  <a:gd name="connsiteY16" fmla="*/ 1948908 h 2166461"/>
                  <a:gd name="connsiteX17" fmla="*/ 945537 w 3063398"/>
                  <a:gd name="connsiteY17" fmla="*/ 1958149 h 2166461"/>
                  <a:gd name="connsiteX18" fmla="*/ 921618 w 3063398"/>
                  <a:gd name="connsiteY18" fmla="*/ 1948908 h 2166461"/>
                  <a:gd name="connsiteX19" fmla="*/ 1333910 w 3063398"/>
                  <a:gd name="connsiteY19" fmla="*/ 1940212 h 2166461"/>
                  <a:gd name="connsiteX20" fmla="*/ 1399354 w 3063398"/>
                  <a:gd name="connsiteY20" fmla="*/ 1997534 h 2166461"/>
                  <a:gd name="connsiteX21" fmla="*/ 1333910 w 3063398"/>
                  <a:gd name="connsiteY21" fmla="*/ 1940212 h 2166461"/>
                  <a:gd name="connsiteX22" fmla="*/ 1024306 w 3063398"/>
                  <a:gd name="connsiteY22" fmla="*/ 1934357 h 2166461"/>
                  <a:gd name="connsiteX23" fmla="*/ 1079027 w 3063398"/>
                  <a:gd name="connsiteY23" fmla="*/ 1970853 h 2166461"/>
                  <a:gd name="connsiteX24" fmla="*/ 1024306 w 3063398"/>
                  <a:gd name="connsiteY24" fmla="*/ 1934357 h 2166461"/>
                  <a:gd name="connsiteX25" fmla="*/ 1508713 w 3063398"/>
                  <a:gd name="connsiteY25" fmla="*/ 1902901 h 2166461"/>
                  <a:gd name="connsiteX26" fmla="*/ 1547143 w 3063398"/>
                  <a:gd name="connsiteY26" fmla="*/ 1931018 h 2166461"/>
                  <a:gd name="connsiteX27" fmla="*/ 1508713 w 3063398"/>
                  <a:gd name="connsiteY27" fmla="*/ 1902901 h 2166461"/>
                  <a:gd name="connsiteX28" fmla="*/ 1422951 w 3063398"/>
                  <a:gd name="connsiteY28" fmla="*/ 1899155 h 2166461"/>
                  <a:gd name="connsiteX29" fmla="*/ 1416404 w 3063398"/>
                  <a:gd name="connsiteY29" fmla="*/ 1913178 h 2166461"/>
                  <a:gd name="connsiteX30" fmla="*/ 1417061 w 3063398"/>
                  <a:gd name="connsiteY30" fmla="*/ 1915916 h 2166461"/>
                  <a:gd name="connsiteX31" fmla="*/ 1416271 w 3063398"/>
                  <a:gd name="connsiteY31" fmla="*/ 1918164 h 2166461"/>
                  <a:gd name="connsiteX32" fmla="*/ 1419346 w 3063398"/>
                  <a:gd name="connsiteY32" fmla="*/ 1925442 h 2166461"/>
                  <a:gd name="connsiteX33" fmla="*/ 1419380 w 3063398"/>
                  <a:gd name="connsiteY33" fmla="*/ 1925582 h 2166461"/>
                  <a:gd name="connsiteX34" fmla="*/ 1419415 w 3063398"/>
                  <a:gd name="connsiteY34" fmla="*/ 1925605 h 2166461"/>
                  <a:gd name="connsiteX35" fmla="*/ 1419517 w 3063398"/>
                  <a:gd name="connsiteY35" fmla="*/ 1925849 h 2166461"/>
                  <a:gd name="connsiteX36" fmla="*/ 1430976 w 3063398"/>
                  <a:gd name="connsiteY36" fmla="*/ 1933347 h 2166461"/>
                  <a:gd name="connsiteX37" fmla="*/ 1419415 w 3063398"/>
                  <a:gd name="connsiteY37" fmla="*/ 1925605 h 2166461"/>
                  <a:gd name="connsiteX38" fmla="*/ 1419346 w 3063398"/>
                  <a:gd name="connsiteY38" fmla="*/ 1925442 h 2166461"/>
                  <a:gd name="connsiteX39" fmla="*/ 1417061 w 3063398"/>
                  <a:gd name="connsiteY39" fmla="*/ 1915916 h 2166461"/>
                  <a:gd name="connsiteX40" fmla="*/ 1383716 w 3063398"/>
                  <a:gd name="connsiteY40" fmla="*/ 1883430 h 2166461"/>
                  <a:gd name="connsiteX41" fmla="*/ 1412340 w 3063398"/>
                  <a:gd name="connsiteY41" fmla="*/ 1887852 h 2166461"/>
                  <a:gd name="connsiteX42" fmla="*/ 1383716 w 3063398"/>
                  <a:gd name="connsiteY42" fmla="*/ 1883430 h 2166461"/>
                  <a:gd name="connsiteX43" fmla="*/ 783609 w 3063398"/>
                  <a:gd name="connsiteY43" fmla="*/ 1876256 h 2166461"/>
                  <a:gd name="connsiteX44" fmla="*/ 821008 w 3063398"/>
                  <a:gd name="connsiteY44" fmla="*/ 1897718 h 2166461"/>
                  <a:gd name="connsiteX45" fmla="*/ 783609 w 3063398"/>
                  <a:gd name="connsiteY45" fmla="*/ 1876256 h 2166461"/>
                  <a:gd name="connsiteX46" fmla="*/ 1915905 w 3063398"/>
                  <a:gd name="connsiteY46" fmla="*/ 1865693 h 2166461"/>
                  <a:gd name="connsiteX47" fmla="*/ 1942863 w 3063398"/>
                  <a:gd name="connsiteY47" fmla="*/ 1890136 h 2166461"/>
                  <a:gd name="connsiteX48" fmla="*/ 1915905 w 3063398"/>
                  <a:gd name="connsiteY48" fmla="*/ 1865693 h 2166461"/>
                  <a:gd name="connsiteX49" fmla="*/ 1625177 w 3063398"/>
                  <a:gd name="connsiteY49" fmla="*/ 1845328 h 2166461"/>
                  <a:gd name="connsiteX50" fmla="*/ 1634757 w 3063398"/>
                  <a:gd name="connsiteY50" fmla="*/ 1849977 h 2166461"/>
                  <a:gd name="connsiteX51" fmla="*/ 1625177 w 3063398"/>
                  <a:gd name="connsiteY51" fmla="*/ 1845328 h 2166461"/>
                  <a:gd name="connsiteX52" fmla="*/ 1018360 w 3063398"/>
                  <a:gd name="connsiteY52" fmla="*/ 1834425 h 2166461"/>
                  <a:gd name="connsiteX53" fmla="*/ 1019391 w 3063398"/>
                  <a:gd name="connsiteY53" fmla="*/ 1841079 h 2166461"/>
                  <a:gd name="connsiteX54" fmla="*/ 1018360 w 3063398"/>
                  <a:gd name="connsiteY54" fmla="*/ 1834425 h 2166461"/>
                  <a:gd name="connsiteX55" fmla="*/ 1360513 w 3063398"/>
                  <a:gd name="connsiteY55" fmla="*/ 1834298 h 2166461"/>
                  <a:gd name="connsiteX56" fmla="*/ 1334562 w 3063398"/>
                  <a:gd name="connsiteY56" fmla="*/ 1834487 h 2166461"/>
                  <a:gd name="connsiteX57" fmla="*/ 1387969 w 3063398"/>
                  <a:gd name="connsiteY57" fmla="*/ 1840520 h 2166461"/>
                  <a:gd name="connsiteX58" fmla="*/ 1407071 w 3063398"/>
                  <a:gd name="connsiteY58" fmla="*/ 1845056 h 2166461"/>
                  <a:gd name="connsiteX59" fmla="*/ 1400642 w 3063398"/>
                  <a:gd name="connsiteY59" fmla="*/ 1865133 h 2166461"/>
                  <a:gd name="connsiteX60" fmla="*/ 1407071 w 3063398"/>
                  <a:gd name="connsiteY60" fmla="*/ 1845056 h 2166461"/>
                  <a:gd name="connsiteX61" fmla="*/ 1387969 w 3063398"/>
                  <a:gd name="connsiteY61" fmla="*/ 1840520 h 2166461"/>
                  <a:gd name="connsiteX62" fmla="*/ 1360513 w 3063398"/>
                  <a:gd name="connsiteY62" fmla="*/ 1834298 h 2166461"/>
                  <a:gd name="connsiteX63" fmla="*/ 1654438 w 3063398"/>
                  <a:gd name="connsiteY63" fmla="*/ 1823076 h 2166461"/>
                  <a:gd name="connsiteX64" fmla="*/ 1678359 w 3063398"/>
                  <a:gd name="connsiteY64" fmla="*/ 1832316 h 2166461"/>
                  <a:gd name="connsiteX65" fmla="*/ 1654438 w 3063398"/>
                  <a:gd name="connsiteY65" fmla="*/ 1823076 h 2166461"/>
                  <a:gd name="connsiteX66" fmla="*/ 1326763 w 3063398"/>
                  <a:gd name="connsiteY66" fmla="*/ 1819340 h 2166461"/>
                  <a:gd name="connsiteX67" fmla="*/ 1316605 w 3063398"/>
                  <a:gd name="connsiteY67" fmla="*/ 1846128 h 2166461"/>
                  <a:gd name="connsiteX68" fmla="*/ 1326763 w 3063398"/>
                  <a:gd name="connsiteY68" fmla="*/ 1819340 h 2166461"/>
                  <a:gd name="connsiteX69" fmla="*/ 1869263 w 3063398"/>
                  <a:gd name="connsiteY69" fmla="*/ 1810068 h 2166461"/>
                  <a:gd name="connsiteX70" fmla="*/ 1850519 w 3063398"/>
                  <a:gd name="connsiteY70" fmla="*/ 1813133 h 2166461"/>
                  <a:gd name="connsiteX71" fmla="*/ 1912699 w 3063398"/>
                  <a:gd name="connsiteY71" fmla="*/ 1836206 h 2166461"/>
                  <a:gd name="connsiteX72" fmla="*/ 1910226 w 3063398"/>
                  <a:gd name="connsiteY72" fmla="*/ 1868617 h 2166461"/>
                  <a:gd name="connsiteX73" fmla="*/ 1912699 w 3063398"/>
                  <a:gd name="connsiteY73" fmla="*/ 1836206 h 2166461"/>
                  <a:gd name="connsiteX74" fmla="*/ 1869263 w 3063398"/>
                  <a:gd name="connsiteY74" fmla="*/ 1810068 h 2166461"/>
                  <a:gd name="connsiteX75" fmla="*/ 1827545 w 3063398"/>
                  <a:gd name="connsiteY75" fmla="*/ 1803405 h 2166461"/>
                  <a:gd name="connsiteX76" fmla="*/ 1815183 w 3063398"/>
                  <a:gd name="connsiteY76" fmla="*/ 1804979 h 2166461"/>
                  <a:gd name="connsiteX77" fmla="*/ 1812258 w 3063398"/>
                  <a:gd name="connsiteY77" fmla="*/ 1823424 h 2166461"/>
                  <a:gd name="connsiteX78" fmla="*/ 1794526 w 3063398"/>
                  <a:gd name="connsiteY78" fmla="*/ 1829987 h 2166461"/>
                  <a:gd name="connsiteX79" fmla="*/ 1759303 w 3063398"/>
                  <a:gd name="connsiteY79" fmla="*/ 1831357 h 2166461"/>
                  <a:gd name="connsiteX80" fmla="*/ 1736677 w 3063398"/>
                  <a:gd name="connsiteY80" fmla="*/ 1840911 h 2166461"/>
                  <a:gd name="connsiteX81" fmla="*/ 1734337 w 3063398"/>
                  <a:gd name="connsiteY81" fmla="*/ 1840649 h 2166461"/>
                  <a:gd name="connsiteX82" fmla="*/ 1711688 w 3063398"/>
                  <a:gd name="connsiteY82" fmla="*/ 1831922 h 2166461"/>
                  <a:gd name="connsiteX83" fmla="*/ 1724443 w 3063398"/>
                  <a:gd name="connsiteY83" fmla="*/ 1839539 h 2166461"/>
                  <a:gd name="connsiteX84" fmla="*/ 1734337 w 3063398"/>
                  <a:gd name="connsiteY84" fmla="*/ 1840649 h 2166461"/>
                  <a:gd name="connsiteX85" fmla="*/ 1735967 w 3063398"/>
                  <a:gd name="connsiteY85" fmla="*/ 1841277 h 2166461"/>
                  <a:gd name="connsiteX86" fmla="*/ 1759303 w 3063398"/>
                  <a:gd name="connsiteY86" fmla="*/ 1831357 h 2166461"/>
                  <a:gd name="connsiteX87" fmla="*/ 1794526 w 3063398"/>
                  <a:gd name="connsiteY87" fmla="*/ 1829987 h 2166461"/>
                  <a:gd name="connsiteX88" fmla="*/ 1812081 w 3063398"/>
                  <a:gd name="connsiteY88" fmla="*/ 1824540 h 2166461"/>
                  <a:gd name="connsiteX89" fmla="*/ 1812258 w 3063398"/>
                  <a:gd name="connsiteY89" fmla="*/ 1823424 h 2166461"/>
                  <a:gd name="connsiteX90" fmla="*/ 1813135 w 3063398"/>
                  <a:gd name="connsiteY90" fmla="*/ 1823100 h 2166461"/>
                  <a:gd name="connsiteX91" fmla="*/ 1815183 w 3063398"/>
                  <a:gd name="connsiteY91" fmla="*/ 1804979 h 2166461"/>
                  <a:gd name="connsiteX92" fmla="*/ 1837152 w 3063398"/>
                  <a:gd name="connsiteY92" fmla="*/ 1810434 h 2166461"/>
                  <a:gd name="connsiteX93" fmla="*/ 1827545 w 3063398"/>
                  <a:gd name="connsiteY93" fmla="*/ 1803405 h 2166461"/>
                  <a:gd name="connsiteX94" fmla="*/ 1085599 w 3063398"/>
                  <a:gd name="connsiteY94" fmla="*/ 1802198 h 2166461"/>
                  <a:gd name="connsiteX95" fmla="*/ 1065748 w 3063398"/>
                  <a:gd name="connsiteY95" fmla="*/ 1814815 h 2166461"/>
                  <a:gd name="connsiteX96" fmla="*/ 1046236 w 3063398"/>
                  <a:gd name="connsiteY96" fmla="*/ 1856000 h 2166461"/>
                  <a:gd name="connsiteX97" fmla="*/ 1050529 w 3063398"/>
                  <a:gd name="connsiteY97" fmla="*/ 1866663 h 2166461"/>
                  <a:gd name="connsiteX98" fmla="*/ 1050632 w 3063398"/>
                  <a:gd name="connsiteY98" fmla="*/ 1866735 h 2166461"/>
                  <a:gd name="connsiteX99" fmla="*/ 1050895 w 3063398"/>
                  <a:gd name="connsiteY99" fmla="*/ 1867373 h 2166461"/>
                  <a:gd name="connsiteX100" fmla="*/ 1059771 w 3063398"/>
                  <a:gd name="connsiteY100" fmla="*/ 1872982 h 2166461"/>
                  <a:gd name="connsiteX101" fmla="*/ 1050632 w 3063398"/>
                  <a:gd name="connsiteY101" fmla="*/ 1866735 h 2166461"/>
                  <a:gd name="connsiteX102" fmla="*/ 1046236 w 3063398"/>
                  <a:gd name="connsiteY102" fmla="*/ 1856000 h 2166461"/>
                  <a:gd name="connsiteX103" fmla="*/ 1065748 w 3063398"/>
                  <a:gd name="connsiteY103" fmla="*/ 1814815 h 2166461"/>
                  <a:gd name="connsiteX104" fmla="*/ 1085599 w 3063398"/>
                  <a:gd name="connsiteY104" fmla="*/ 1802198 h 2166461"/>
                  <a:gd name="connsiteX105" fmla="*/ 1256784 w 3063398"/>
                  <a:gd name="connsiteY105" fmla="*/ 1781121 h 2166461"/>
                  <a:gd name="connsiteX106" fmla="*/ 1214609 w 3063398"/>
                  <a:gd name="connsiteY106" fmla="*/ 1838765 h 2166461"/>
                  <a:gd name="connsiteX107" fmla="*/ 1194814 w 3063398"/>
                  <a:gd name="connsiteY107" fmla="*/ 1856144 h 2166461"/>
                  <a:gd name="connsiteX108" fmla="*/ 1214609 w 3063398"/>
                  <a:gd name="connsiteY108" fmla="*/ 1838765 h 2166461"/>
                  <a:gd name="connsiteX109" fmla="*/ 1256784 w 3063398"/>
                  <a:gd name="connsiteY109" fmla="*/ 1781121 h 2166461"/>
                  <a:gd name="connsiteX110" fmla="*/ 1131581 w 3063398"/>
                  <a:gd name="connsiteY110" fmla="*/ 1780730 h 2166461"/>
                  <a:gd name="connsiteX111" fmla="*/ 1115836 w 3063398"/>
                  <a:gd name="connsiteY111" fmla="*/ 1781839 h 2166461"/>
                  <a:gd name="connsiteX112" fmla="*/ 1143457 w 3063398"/>
                  <a:gd name="connsiteY112" fmla="*/ 1784216 h 2166461"/>
                  <a:gd name="connsiteX113" fmla="*/ 1145514 w 3063398"/>
                  <a:gd name="connsiteY113" fmla="*/ 1784820 h 2166461"/>
                  <a:gd name="connsiteX114" fmla="*/ 1173085 w 3063398"/>
                  <a:gd name="connsiteY114" fmla="*/ 1790684 h 2166461"/>
                  <a:gd name="connsiteX115" fmla="*/ 1146225 w 3063398"/>
                  <a:gd name="connsiteY115" fmla="*/ 1784454 h 2166461"/>
                  <a:gd name="connsiteX116" fmla="*/ 1143457 w 3063398"/>
                  <a:gd name="connsiteY116" fmla="*/ 1784216 h 2166461"/>
                  <a:gd name="connsiteX117" fmla="*/ 1307210 w 3063398"/>
                  <a:gd name="connsiteY117" fmla="*/ 1776714 h 2166461"/>
                  <a:gd name="connsiteX118" fmla="*/ 1335029 w 3063398"/>
                  <a:gd name="connsiteY118" fmla="*/ 1793527 h 2166461"/>
                  <a:gd name="connsiteX119" fmla="*/ 1307210 w 3063398"/>
                  <a:gd name="connsiteY119" fmla="*/ 1776714 h 2166461"/>
                  <a:gd name="connsiteX120" fmla="*/ 1980462 w 3063398"/>
                  <a:gd name="connsiteY120" fmla="*/ 1767782 h 2166461"/>
                  <a:gd name="connsiteX121" fmla="*/ 1963592 w 3063398"/>
                  <a:gd name="connsiteY121" fmla="*/ 1790839 h 2166461"/>
                  <a:gd name="connsiteX122" fmla="*/ 1949183 w 3063398"/>
                  <a:gd name="connsiteY122" fmla="*/ 1796874 h 2166461"/>
                  <a:gd name="connsiteX123" fmla="*/ 1949160 w 3063398"/>
                  <a:gd name="connsiteY123" fmla="*/ 1796908 h 2166461"/>
                  <a:gd name="connsiteX124" fmla="*/ 1948917 w 3063398"/>
                  <a:gd name="connsiteY124" fmla="*/ 1797011 h 2166461"/>
                  <a:gd name="connsiteX125" fmla="*/ 1945643 w 3063398"/>
                  <a:gd name="connsiteY125" fmla="*/ 1802204 h 2166461"/>
                  <a:gd name="connsiteX126" fmla="*/ 1940836 w 3063398"/>
                  <a:gd name="connsiteY126" fmla="*/ 1809443 h 2166461"/>
                  <a:gd name="connsiteX127" fmla="*/ 1938451 w 3063398"/>
                  <a:gd name="connsiteY127" fmla="*/ 1813612 h 2166461"/>
                  <a:gd name="connsiteX128" fmla="*/ 1936379 w 3063398"/>
                  <a:gd name="connsiteY128" fmla="*/ 1816897 h 2166461"/>
                  <a:gd name="connsiteX129" fmla="*/ 1920272 w 3063398"/>
                  <a:gd name="connsiteY129" fmla="*/ 1832307 h 2166461"/>
                  <a:gd name="connsiteX130" fmla="*/ 1933035 w 3063398"/>
                  <a:gd name="connsiteY130" fmla="*/ 1823078 h 2166461"/>
                  <a:gd name="connsiteX131" fmla="*/ 1938451 w 3063398"/>
                  <a:gd name="connsiteY131" fmla="*/ 1813612 h 2166461"/>
                  <a:gd name="connsiteX132" fmla="*/ 1945643 w 3063398"/>
                  <a:gd name="connsiteY132" fmla="*/ 1802204 h 2166461"/>
                  <a:gd name="connsiteX133" fmla="*/ 1949160 w 3063398"/>
                  <a:gd name="connsiteY133" fmla="*/ 1796908 h 2166461"/>
                  <a:gd name="connsiteX134" fmla="*/ 1963592 w 3063398"/>
                  <a:gd name="connsiteY134" fmla="*/ 1790839 h 2166461"/>
                  <a:gd name="connsiteX135" fmla="*/ 1980462 w 3063398"/>
                  <a:gd name="connsiteY135" fmla="*/ 1767782 h 2166461"/>
                  <a:gd name="connsiteX136" fmla="*/ 1785984 w 3063398"/>
                  <a:gd name="connsiteY136" fmla="*/ 1762229 h 2166461"/>
                  <a:gd name="connsiteX137" fmla="*/ 1779790 w 3063398"/>
                  <a:gd name="connsiteY137" fmla="*/ 1792065 h 2166461"/>
                  <a:gd name="connsiteX138" fmla="*/ 1786350 w 3063398"/>
                  <a:gd name="connsiteY138" fmla="*/ 1762939 h 2166461"/>
                  <a:gd name="connsiteX139" fmla="*/ 2120267 w 3063398"/>
                  <a:gd name="connsiteY139" fmla="*/ 1750886 h 2166461"/>
                  <a:gd name="connsiteX140" fmla="*/ 2055613 w 3063398"/>
                  <a:gd name="connsiteY140" fmla="*/ 1760223 h 2166461"/>
                  <a:gd name="connsiteX141" fmla="*/ 2037219 w 3063398"/>
                  <a:gd name="connsiteY141" fmla="*/ 1765204 h 2166461"/>
                  <a:gd name="connsiteX142" fmla="*/ 2037111 w 3063398"/>
                  <a:gd name="connsiteY142" fmla="*/ 1765401 h 2166461"/>
                  <a:gd name="connsiteX143" fmla="*/ 2036510 w 3063398"/>
                  <a:gd name="connsiteY143" fmla="*/ 1765569 h 2166461"/>
                  <a:gd name="connsiteX144" fmla="*/ 2028246 w 3063398"/>
                  <a:gd name="connsiteY144" fmla="*/ 1781501 h 2166461"/>
                  <a:gd name="connsiteX145" fmla="*/ 2037111 w 3063398"/>
                  <a:gd name="connsiteY145" fmla="*/ 1765401 h 2166461"/>
                  <a:gd name="connsiteX146" fmla="*/ 2055613 w 3063398"/>
                  <a:gd name="connsiteY146" fmla="*/ 1760223 h 2166461"/>
                  <a:gd name="connsiteX147" fmla="*/ 2120267 w 3063398"/>
                  <a:gd name="connsiteY147" fmla="*/ 1750886 h 2166461"/>
                  <a:gd name="connsiteX148" fmla="*/ 928771 w 3063398"/>
                  <a:gd name="connsiteY148" fmla="*/ 1748817 h 2166461"/>
                  <a:gd name="connsiteX149" fmla="*/ 938519 w 3063398"/>
                  <a:gd name="connsiteY149" fmla="*/ 1767749 h 2166461"/>
                  <a:gd name="connsiteX150" fmla="*/ 928771 w 3063398"/>
                  <a:gd name="connsiteY150" fmla="*/ 1748817 h 2166461"/>
                  <a:gd name="connsiteX151" fmla="*/ 1730637 w 3063398"/>
                  <a:gd name="connsiteY151" fmla="*/ 1743123 h 2166461"/>
                  <a:gd name="connsiteX152" fmla="*/ 1734705 w 3063398"/>
                  <a:gd name="connsiteY152" fmla="*/ 1764980 h 2166461"/>
                  <a:gd name="connsiteX153" fmla="*/ 1687148 w 3063398"/>
                  <a:gd name="connsiteY153" fmla="*/ 1770305 h 2166461"/>
                  <a:gd name="connsiteX154" fmla="*/ 1734705 w 3063398"/>
                  <a:gd name="connsiteY154" fmla="*/ 1764980 h 2166461"/>
                  <a:gd name="connsiteX155" fmla="*/ 1742504 w 3063398"/>
                  <a:gd name="connsiteY155" fmla="*/ 1780126 h 2166461"/>
                  <a:gd name="connsiteX156" fmla="*/ 1731653 w 3063398"/>
                  <a:gd name="connsiteY156" fmla="*/ 1828827 h 2166461"/>
                  <a:gd name="connsiteX157" fmla="*/ 1742504 w 3063398"/>
                  <a:gd name="connsiteY157" fmla="*/ 1780126 h 2166461"/>
                  <a:gd name="connsiteX158" fmla="*/ 1736598 w 3063398"/>
                  <a:gd name="connsiteY158" fmla="*/ 1764005 h 2166461"/>
                  <a:gd name="connsiteX159" fmla="*/ 1730637 w 3063398"/>
                  <a:gd name="connsiteY159" fmla="*/ 1743123 h 2166461"/>
                  <a:gd name="connsiteX160" fmla="*/ 808365 w 3063398"/>
                  <a:gd name="connsiteY160" fmla="*/ 1715005 h 2166461"/>
                  <a:gd name="connsiteX161" fmla="*/ 810641 w 3063398"/>
                  <a:gd name="connsiteY161" fmla="*/ 1723341 h 2166461"/>
                  <a:gd name="connsiteX162" fmla="*/ 806642 w 3063398"/>
                  <a:gd name="connsiteY162" fmla="*/ 1730264 h 2166461"/>
                  <a:gd name="connsiteX163" fmla="*/ 810729 w 3063398"/>
                  <a:gd name="connsiteY163" fmla="*/ 1723667 h 2166461"/>
                  <a:gd name="connsiteX164" fmla="*/ 810641 w 3063398"/>
                  <a:gd name="connsiteY164" fmla="*/ 1723341 h 2166461"/>
                  <a:gd name="connsiteX165" fmla="*/ 811075 w 3063398"/>
                  <a:gd name="connsiteY165" fmla="*/ 1722591 h 2166461"/>
                  <a:gd name="connsiteX166" fmla="*/ 808365 w 3063398"/>
                  <a:gd name="connsiteY166" fmla="*/ 1715005 h 2166461"/>
                  <a:gd name="connsiteX167" fmla="*/ 2189117 w 3063398"/>
                  <a:gd name="connsiteY167" fmla="*/ 1693878 h 2166461"/>
                  <a:gd name="connsiteX168" fmla="*/ 2179712 w 3063398"/>
                  <a:gd name="connsiteY168" fmla="*/ 1701204 h 2166461"/>
                  <a:gd name="connsiteX169" fmla="*/ 2179615 w 3063398"/>
                  <a:gd name="connsiteY169" fmla="*/ 1704562 h 2166461"/>
                  <a:gd name="connsiteX170" fmla="*/ 2178309 w 3063398"/>
                  <a:gd name="connsiteY170" fmla="*/ 1706030 h 2166461"/>
                  <a:gd name="connsiteX171" fmla="*/ 2179339 w 3063398"/>
                  <a:gd name="connsiteY171" fmla="*/ 1714091 h 2166461"/>
                  <a:gd name="connsiteX172" fmla="*/ 2179320 w 3063398"/>
                  <a:gd name="connsiteY172" fmla="*/ 1714753 h 2166461"/>
                  <a:gd name="connsiteX173" fmla="*/ 2179436 w 3063398"/>
                  <a:gd name="connsiteY173" fmla="*/ 1714853 h 2166461"/>
                  <a:gd name="connsiteX174" fmla="*/ 2179457 w 3063398"/>
                  <a:gd name="connsiteY174" fmla="*/ 1715019 h 2166461"/>
                  <a:gd name="connsiteX175" fmla="*/ 2190431 w 3063398"/>
                  <a:gd name="connsiteY175" fmla="*/ 1724339 h 2166461"/>
                  <a:gd name="connsiteX176" fmla="*/ 2179436 w 3063398"/>
                  <a:gd name="connsiteY176" fmla="*/ 1714853 h 2166461"/>
                  <a:gd name="connsiteX177" fmla="*/ 2179339 w 3063398"/>
                  <a:gd name="connsiteY177" fmla="*/ 1714091 h 2166461"/>
                  <a:gd name="connsiteX178" fmla="*/ 2179615 w 3063398"/>
                  <a:gd name="connsiteY178" fmla="*/ 1704562 h 2166461"/>
                  <a:gd name="connsiteX179" fmla="*/ 905204 w 3063398"/>
                  <a:gd name="connsiteY179" fmla="*/ 1689094 h 2166461"/>
                  <a:gd name="connsiteX180" fmla="*/ 915264 w 3063398"/>
                  <a:gd name="connsiteY180" fmla="*/ 1693097 h 2166461"/>
                  <a:gd name="connsiteX181" fmla="*/ 917708 w 3063398"/>
                  <a:gd name="connsiteY181" fmla="*/ 1699422 h 2166461"/>
                  <a:gd name="connsiteX182" fmla="*/ 915372 w 3063398"/>
                  <a:gd name="connsiteY182" fmla="*/ 1693140 h 2166461"/>
                  <a:gd name="connsiteX183" fmla="*/ 915264 w 3063398"/>
                  <a:gd name="connsiteY183" fmla="*/ 1693097 h 2166461"/>
                  <a:gd name="connsiteX184" fmla="*/ 915006 w 3063398"/>
                  <a:gd name="connsiteY184" fmla="*/ 1692430 h 2166461"/>
                  <a:gd name="connsiteX185" fmla="*/ 905204 w 3063398"/>
                  <a:gd name="connsiteY185" fmla="*/ 1689094 h 2166461"/>
                  <a:gd name="connsiteX186" fmla="*/ 828852 w 3063398"/>
                  <a:gd name="connsiteY186" fmla="*/ 1675712 h 2166461"/>
                  <a:gd name="connsiteX187" fmla="*/ 850187 w 3063398"/>
                  <a:gd name="connsiteY187" fmla="*/ 1707842 h 2166461"/>
                  <a:gd name="connsiteX188" fmla="*/ 828852 w 3063398"/>
                  <a:gd name="connsiteY188" fmla="*/ 1675712 h 2166461"/>
                  <a:gd name="connsiteX189" fmla="*/ 2239318 w 3063398"/>
                  <a:gd name="connsiteY189" fmla="*/ 1670424 h 2166461"/>
                  <a:gd name="connsiteX190" fmla="*/ 2202427 w 3063398"/>
                  <a:gd name="connsiteY190" fmla="*/ 1691815 h 2166461"/>
                  <a:gd name="connsiteX191" fmla="*/ 2239318 w 3063398"/>
                  <a:gd name="connsiteY191" fmla="*/ 1670424 h 2166461"/>
                  <a:gd name="connsiteX192" fmla="*/ 1524019 w 3063398"/>
                  <a:gd name="connsiteY192" fmla="*/ 1667473 h 2166461"/>
                  <a:gd name="connsiteX193" fmla="*/ 1487933 w 3063398"/>
                  <a:gd name="connsiteY193" fmla="*/ 1676472 h 2166461"/>
                  <a:gd name="connsiteX194" fmla="*/ 1524019 w 3063398"/>
                  <a:gd name="connsiteY194" fmla="*/ 1667473 h 2166461"/>
                  <a:gd name="connsiteX195" fmla="*/ 1344866 w 3063398"/>
                  <a:gd name="connsiteY195" fmla="*/ 1659119 h 2166461"/>
                  <a:gd name="connsiteX196" fmla="*/ 1323346 w 3063398"/>
                  <a:gd name="connsiteY196" fmla="*/ 1691758 h 2166461"/>
                  <a:gd name="connsiteX197" fmla="*/ 1315024 w 3063398"/>
                  <a:gd name="connsiteY197" fmla="*/ 1712809 h 2166461"/>
                  <a:gd name="connsiteX198" fmla="*/ 1323346 w 3063398"/>
                  <a:gd name="connsiteY198" fmla="*/ 1691758 h 2166461"/>
                  <a:gd name="connsiteX199" fmla="*/ 1344866 w 3063398"/>
                  <a:gd name="connsiteY199" fmla="*/ 1659119 h 2166461"/>
                  <a:gd name="connsiteX200" fmla="*/ 2010601 w 3063398"/>
                  <a:gd name="connsiteY200" fmla="*/ 1658849 h 2166461"/>
                  <a:gd name="connsiteX201" fmla="*/ 1962986 w 3063398"/>
                  <a:gd name="connsiteY201" fmla="*/ 1659413 h 2166461"/>
                  <a:gd name="connsiteX202" fmla="*/ 2010601 w 3063398"/>
                  <a:gd name="connsiteY202" fmla="*/ 1658849 h 2166461"/>
                  <a:gd name="connsiteX203" fmla="*/ 1935337 w 3063398"/>
                  <a:gd name="connsiteY203" fmla="*/ 1656884 h 2166461"/>
                  <a:gd name="connsiteX204" fmla="*/ 1896327 w 3063398"/>
                  <a:gd name="connsiteY204" fmla="*/ 1660203 h 2166461"/>
                  <a:gd name="connsiteX205" fmla="*/ 1935337 w 3063398"/>
                  <a:gd name="connsiteY205" fmla="*/ 1656884 h 2166461"/>
                  <a:gd name="connsiteX206" fmla="*/ 1409575 w 3063398"/>
                  <a:gd name="connsiteY206" fmla="*/ 1654543 h 2166461"/>
                  <a:gd name="connsiteX207" fmla="*/ 1405039 w 3063398"/>
                  <a:gd name="connsiteY207" fmla="*/ 1673646 h 2166461"/>
                  <a:gd name="connsiteX208" fmla="*/ 1409575 w 3063398"/>
                  <a:gd name="connsiteY208" fmla="*/ 1654543 h 2166461"/>
                  <a:gd name="connsiteX209" fmla="*/ 892118 w 3063398"/>
                  <a:gd name="connsiteY209" fmla="*/ 1649723 h 2166461"/>
                  <a:gd name="connsiteX210" fmla="*/ 872454 w 3063398"/>
                  <a:gd name="connsiteY210" fmla="*/ 1658052 h 2166461"/>
                  <a:gd name="connsiteX211" fmla="*/ 875555 w 3063398"/>
                  <a:gd name="connsiteY211" fmla="*/ 1670981 h 2166461"/>
                  <a:gd name="connsiteX212" fmla="*/ 870844 w 3063398"/>
                  <a:gd name="connsiteY212" fmla="*/ 1682834 h 2166461"/>
                  <a:gd name="connsiteX213" fmla="*/ 855641 w 3063398"/>
                  <a:gd name="connsiteY213" fmla="*/ 1685872 h 2166461"/>
                  <a:gd name="connsiteX214" fmla="*/ 870844 w 3063398"/>
                  <a:gd name="connsiteY214" fmla="*/ 1682834 h 2166461"/>
                  <a:gd name="connsiteX215" fmla="*/ 875585 w 3063398"/>
                  <a:gd name="connsiteY215" fmla="*/ 1671111 h 2166461"/>
                  <a:gd name="connsiteX216" fmla="*/ 875555 w 3063398"/>
                  <a:gd name="connsiteY216" fmla="*/ 1670981 h 2166461"/>
                  <a:gd name="connsiteX217" fmla="*/ 875930 w 3063398"/>
                  <a:gd name="connsiteY217" fmla="*/ 1670035 h 2166461"/>
                  <a:gd name="connsiteX218" fmla="*/ 872454 w 3063398"/>
                  <a:gd name="connsiteY218" fmla="*/ 1658052 h 2166461"/>
                  <a:gd name="connsiteX219" fmla="*/ 913414 w 3063398"/>
                  <a:gd name="connsiteY219" fmla="*/ 1658518 h 2166461"/>
                  <a:gd name="connsiteX220" fmla="*/ 892118 w 3063398"/>
                  <a:gd name="connsiteY220" fmla="*/ 1649723 h 2166461"/>
                  <a:gd name="connsiteX221" fmla="*/ 625346 w 3063398"/>
                  <a:gd name="connsiteY221" fmla="*/ 1641576 h 2166461"/>
                  <a:gd name="connsiteX222" fmla="*/ 615169 w 3063398"/>
                  <a:gd name="connsiteY222" fmla="*/ 1646815 h 2166461"/>
                  <a:gd name="connsiteX223" fmla="*/ 637026 w 3063398"/>
                  <a:gd name="connsiteY223" fmla="*/ 1642746 h 2166461"/>
                  <a:gd name="connsiteX224" fmla="*/ 660946 w 3063398"/>
                  <a:gd name="connsiteY224" fmla="*/ 1651987 h 2166461"/>
                  <a:gd name="connsiteX225" fmla="*/ 637026 w 3063398"/>
                  <a:gd name="connsiteY225" fmla="*/ 1642746 h 2166461"/>
                  <a:gd name="connsiteX226" fmla="*/ 625346 w 3063398"/>
                  <a:gd name="connsiteY226" fmla="*/ 1641576 h 2166461"/>
                  <a:gd name="connsiteX227" fmla="*/ 741778 w 3063398"/>
                  <a:gd name="connsiteY227" fmla="*/ 1641505 h 2166461"/>
                  <a:gd name="connsiteX228" fmla="*/ 735334 w 3063398"/>
                  <a:gd name="connsiteY228" fmla="*/ 1651369 h 2166461"/>
                  <a:gd name="connsiteX229" fmla="*/ 721926 w 3063398"/>
                  <a:gd name="connsiteY229" fmla="*/ 1654122 h 2166461"/>
                  <a:gd name="connsiteX230" fmla="*/ 703050 w 3063398"/>
                  <a:gd name="connsiteY230" fmla="*/ 1668631 h 2166461"/>
                  <a:gd name="connsiteX231" fmla="*/ 721926 w 3063398"/>
                  <a:gd name="connsiteY231" fmla="*/ 1654122 h 2166461"/>
                  <a:gd name="connsiteX232" fmla="*/ 734410 w 3063398"/>
                  <a:gd name="connsiteY232" fmla="*/ 1652783 h 2166461"/>
                  <a:gd name="connsiteX233" fmla="*/ 735334 w 3063398"/>
                  <a:gd name="connsiteY233" fmla="*/ 1651369 h 2166461"/>
                  <a:gd name="connsiteX234" fmla="*/ 735466 w 3063398"/>
                  <a:gd name="connsiteY234" fmla="*/ 1651342 h 2166461"/>
                  <a:gd name="connsiteX235" fmla="*/ 741778 w 3063398"/>
                  <a:gd name="connsiteY235" fmla="*/ 1641505 h 2166461"/>
                  <a:gd name="connsiteX236" fmla="*/ 973999 w 3063398"/>
                  <a:gd name="connsiteY236" fmla="*/ 1627323 h 2166461"/>
                  <a:gd name="connsiteX237" fmla="*/ 942901 w 3063398"/>
                  <a:gd name="connsiteY237" fmla="*/ 1655312 h 2166461"/>
                  <a:gd name="connsiteX238" fmla="*/ 973999 w 3063398"/>
                  <a:gd name="connsiteY238" fmla="*/ 1627323 h 2166461"/>
                  <a:gd name="connsiteX239" fmla="*/ 806149 w 3063398"/>
                  <a:gd name="connsiteY239" fmla="*/ 1608360 h 2166461"/>
                  <a:gd name="connsiteX240" fmla="*/ 851459 w 3063398"/>
                  <a:gd name="connsiteY240" fmla="*/ 1654492 h 2166461"/>
                  <a:gd name="connsiteX241" fmla="*/ 806149 w 3063398"/>
                  <a:gd name="connsiteY241" fmla="*/ 1608360 h 2166461"/>
                  <a:gd name="connsiteX242" fmla="*/ 1064240 w 3063398"/>
                  <a:gd name="connsiteY242" fmla="*/ 1607206 h 2166461"/>
                  <a:gd name="connsiteX243" fmla="*/ 1092285 w 3063398"/>
                  <a:gd name="connsiteY243" fmla="*/ 1643066 h 2166461"/>
                  <a:gd name="connsiteX244" fmla="*/ 1109720 w 3063398"/>
                  <a:gd name="connsiteY244" fmla="*/ 1667621 h 2166461"/>
                  <a:gd name="connsiteX245" fmla="*/ 1092285 w 3063398"/>
                  <a:gd name="connsiteY245" fmla="*/ 1643066 h 2166461"/>
                  <a:gd name="connsiteX246" fmla="*/ 1064240 w 3063398"/>
                  <a:gd name="connsiteY246" fmla="*/ 1607206 h 2166461"/>
                  <a:gd name="connsiteX247" fmla="*/ 1551853 w 3063398"/>
                  <a:gd name="connsiteY247" fmla="*/ 1605236 h 2166461"/>
                  <a:gd name="connsiteX248" fmla="*/ 1548405 w 3063398"/>
                  <a:gd name="connsiteY248" fmla="*/ 1635755 h 2166461"/>
                  <a:gd name="connsiteX249" fmla="*/ 1551853 w 3063398"/>
                  <a:gd name="connsiteY249" fmla="*/ 1605236 h 2166461"/>
                  <a:gd name="connsiteX250" fmla="*/ 2314654 w 3063398"/>
                  <a:gd name="connsiteY250" fmla="*/ 1598100 h 2166461"/>
                  <a:gd name="connsiteX251" fmla="*/ 2313870 w 3063398"/>
                  <a:gd name="connsiteY251" fmla="*/ 1611116 h 2166461"/>
                  <a:gd name="connsiteX252" fmla="*/ 2314287 w 3063398"/>
                  <a:gd name="connsiteY252" fmla="*/ 1611735 h 2166461"/>
                  <a:gd name="connsiteX253" fmla="*/ 2314281 w 3063398"/>
                  <a:gd name="connsiteY253" fmla="*/ 1611915 h 2166461"/>
                  <a:gd name="connsiteX254" fmla="*/ 2320644 w 3063398"/>
                  <a:gd name="connsiteY254" fmla="*/ 1621363 h 2166461"/>
                  <a:gd name="connsiteX255" fmla="*/ 2328350 w 3063398"/>
                  <a:gd name="connsiteY255" fmla="*/ 1629996 h 2166461"/>
                  <a:gd name="connsiteX256" fmla="*/ 2332313 w 3063398"/>
                  <a:gd name="connsiteY256" fmla="*/ 1641703 h 2166461"/>
                  <a:gd name="connsiteX257" fmla="*/ 2328425 w 3063398"/>
                  <a:gd name="connsiteY257" fmla="*/ 1630081 h 2166461"/>
                  <a:gd name="connsiteX258" fmla="*/ 2328350 w 3063398"/>
                  <a:gd name="connsiteY258" fmla="*/ 1629996 h 2166461"/>
                  <a:gd name="connsiteX259" fmla="*/ 2328288 w 3063398"/>
                  <a:gd name="connsiteY259" fmla="*/ 1629815 h 2166461"/>
                  <a:gd name="connsiteX260" fmla="*/ 2320278 w 3063398"/>
                  <a:gd name="connsiteY260" fmla="*/ 1620654 h 2166461"/>
                  <a:gd name="connsiteX261" fmla="*/ 2314287 w 3063398"/>
                  <a:gd name="connsiteY261" fmla="*/ 1611735 h 2166461"/>
                  <a:gd name="connsiteX262" fmla="*/ 1160217 w 3063398"/>
                  <a:gd name="connsiteY262" fmla="*/ 1588925 h 2166461"/>
                  <a:gd name="connsiteX263" fmla="*/ 1145691 w 3063398"/>
                  <a:gd name="connsiteY263" fmla="*/ 1649099 h 2166461"/>
                  <a:gd name="connsiteX264" fmla="*/ 1160217 w 3063398"/>
                  <a:gd name="connsiteY264" fmla="*/ 1588925 h 2166461"/>
                  <a:gd name="connsiteX265" fmla="*/ 962993 w 3063398"/>
                  <a:gd name="connsiteY265" fmla="*/ 1582691 h 2166461"/>
                  <a:gd name="connsiteX266" fmla="*/ 1019437 w 3063398"/>
                  <a:gd name="connsiteY266" fmla="*/ 1603927 h 2166461"/>
                  <a:gd name="connsiteX267" fmla="*/ 1044106 w 3063398"/>
                  <a:gd name="connsiteY267" fmla="*/ 1596016 h 2166461"/>
                  <a:gd name="connsiteX268" fmla="*/ 1067801 w 3063398"/>
                  <a:gd name="connsiteY268" fmla="*/ 1586210 h 2166461"/>
                  <a:gd name="connsiteX269" fmla="*/ 1044106 w 3063398"/>
                  <a:gd name="connsiteY269" fmla="*/ 1596016 h 2166461"/>
                  <a:gd name="connsiteX270" fmla="*/ 1019437 w 3063398"/>
                  <a:gd name="connsiteY270" fmla="*/ 1603927 h 2166461"/>
                  <a:gd name="connsiteX271" fmla="*/ 962993 w 3063398"/>
                  <a:gd name="connsiteY271" fmla="*/ 1582691 h 2166461"/>
                  <a:gd name="connsiteX272" fmla="*/ 570382 w 3063398"/>
                  <a:gd name="connsiteY272" fmla="*/ 1564486 h 2166461"/>
                  <a:gd name="connsiteX273" fmla="*/ 654364 w 3063398"/>
                  <a:gd name="connsiteY273" fmla="*/ 1578729 h 2166461"/>
                  <a:gd name="connsiteX274" fmla="*/ 570382 w 3063398"/>
                  <a:gd name="connsiteY274" fmla="*/ 1564486 h 2166461"/>
                  <a:gd name="connsiteX275" fmla="*/ 1201757 w 3063398"/>
                  <a:gd name="connsiteY275" fmla="*/ 1557955 h 2166461"/>
                  <a:gd name="connsiteX276" fmla="*/ 1212423 w 3063398"/>
                  <a:gd name="connsiteY276" fmla="*/ 1574020 h 2166461"/>
                  <a:gd name="connsiteX277" fmla="*/ 1194409 w 3063398"/>
                  <a:gd name="connsiteY277" fmla="*/ 1580900 h 2166461"/>
                  <a:gd name="connsiteX278" fmla="*/ 1204147 w 3063398"/>
                  <a:gd name="connsiteY278" fmla="*/ 1578879 h 2166461"/>
                  <a:gd name="connsiteX279" fmla="*/ 1212423 w 3063398"/>
                  <a:gd name="connsiteY279" fmla="*/ 1574020 h 2166461"/>
                  <a:gd name="connsiteX280" fmla="*/ 1201757 w 3063398"/>
                  <a:gd name="connsiteY280" fmla="*/ 1557955 h 2166461"/>
                  <a:gd name="connsiteX281" fmla="*/ 2246454 w 3063398"/>
                  <a:gd name="connsiteY281" fmla="*/ 1549383 h 2166461"/>
                  <a:gd name="connsiteX282" fmla="*/ 2241302 w 3063398"/>
                  <a:gd name="connsiteY282" fmla="*/ 1566707 h 2166461"/>
                  <a:gd name="connsiteX283" fmla="*/ 2241267 w 3063398"/>
                  <a:gd name="connsiteY283" fmla="*/ 1567142 h 2166461"/>
                  <a:gd name="connsiteX284" fmla="*/ 2239810 w 3063398"/>
                  <a:gd name="connsiteY284" fmla="*/ 1572130 h 2166461"/>
                  <a:gd name="connsiteX285" fmla="*/ 2240645 w 3063398"/>
                  <a:gd name="connsiteY285" fmla="*/ 1574829 h 2166461"/>
                  <a:gd name="connsiteX286" fmla="*/ 2240367 w 3063398"/>
                  <a:gd name="connsiteY286" fmla="*/ 1578265 h 2166461"/>
                  <a:gd name="connsiteX287" fmla="*/ 2244597 w 3063398"/>
                  <a:gd name="connsiteY287" fmla="*/ 1587596 h 2166461"/>
                  <a:gd name="connsiteX288" fmla="*/ 2244632 w 3063398"/>
                  <a:gd name="connsiteY288" fmla="*/ 1587710 h 2166461"/>
                  <a:gd name="connsiteX289" fmla="*/ 2244664 w 3063398"/>
                  <a:gd name="connsiteY289" fmla="*/ 1587745 h 2166461"/>
                  <a:gd name="connsiteX290" fmla="*/ 2244769 w 3063398"/>
                  <a:gd name="connsiteY290" fmla="*/ 1587976 h 2166461"/>
                  <a:gd name="connsiteX291" fmla="*/ 2255623 w 3063398"/>
                  <a:gd name="connsiteY291" fmla="*/ 1599752 h 2166461"/>
                  <a:gd name="connsiteX292" fmla="*/ 2244664 w 3063398"/>
                  <a:gd name="connsiteY292" fmla="*/ 1587745 h 2166461"/>
                  <a:gd name="connsiteX293" fmla="*/ 2244597 w 3063398"/>
                  <a:gd name="connsiteY293" fmla="*/ 1587596 h 2166461"/>
                  <a:gd name="connsiteX294" fmla="*/ 2240645 w 3063398"/>
                  <a:gd name="connsiteY294" fmla="*/ 1574829 h 2166461"/>
                  <a:gd name="connsiteX295" fmla="*/ 2241267 w 3063398"/>
                  <a:gd name="connsiteY295" fmla="*/ 1567142 h 2166461"/>
                  <a:gd name="connsiteX296" fmla="*/ 2386316 w 3063398"/>
                  <a:gd name="connsiteY296" fmla="*/ 1537249 h 2166461"/>
                  <a:gd name="connsiteX297" fmla="*/ 2397152 w 3063398"/>
                  <a:gd name="connsiteY297" fmla="*/ 1567597 h 2166461"/>
                  <a:gd name="connsiteX298" fmla="*/ 2386316 w 3063398"/>
                  <a:gd name="connsiteY298" fmla="*/ 1537249 h 2166461"/>
                  <a:gd name="connsiteX299" fmla="*/ 755626 w 3063398"/>
                  <a:gd name="connsiteY299" fmla="*/ 1524194 h 2166461"/>
                  <a:gd name="connsiteX300" fmla="*/ 753265 w 3063398"/>
                  <a:gd name="connsiteY300" fmla="*/ 1566128 h 2166461"/>
                  <a:gd name="connsiteX301" fmla="*/ 711502 w 3063398"/>
                  <a:gd name="connsiteY301" fmla="*/ 1568171 h 2166461"/>
                  <a:gd name="connsiteX302" fmla="*/ 710813 w 3063398"/>
                  <a:gd name="connsiteY302" fmla="*/ 1568531 h 2166461"/>
                  <a:gd name="connsiteX303" fmla="*/ 710793 w 3063398"/>
                  <a:gd name="connsiteY303" fmla="*/ 1568536 h 2166461"/>
                  <a:gd name="connsiteX304" fmla="*/ 673522 w 3063398"/>
                  <a:gd name="connsiteY304" fmla="*/ 1588026 h 2166461"/>
                  <a:gd name="connsiteX305" fmla="*/ 710813 w 3063398"/>
                  <a:gd name="connsiteY305" fmla="*/ 1568531 h 2166461"/>
                  <a:gd name="connsiteX306" fmla="*/ 730956 w 3063398"/>
                  <a:gd name="connsiteY306" fmla="*/ 1563505 h 2166461"/>
                  <a:gd name="connsiteX307" fmla="*/ 753265 w 3063398"/>
                  <a:gd name="connsiteY307" fmla="*/ 1566128 h 2166461"/>
                  <a:gd name="connsiteX308" fmla="*/ 755626 w 3063398"/>
                  <a:gd name="connsiteY308" fmla="*/ 1524194 h 2166461"/>
                  <a:gd name="connsiteX309" fmla="*/ 1959457 w 3063398"/>
                  <a:gd name="connsiteY309" fmla="*/ 1522307 h 2166461"/>
                  <a:gd name="connsiteX310" fmla="*/ 2012001 w 3063398"/>
                  <a:gd name="connsiteY310" fmla="*/ 1535971 h 2166461"/>
                  <a:gd name="connsiteX311" fmla="*/ 1959457 w 3063398"/>
                  <a:gd name="connsiteY311" fmla="*/ 1522307 h 2166461"/>
                  <a:gd name="connsiteX312" fmla="*/ 2095475 w 3063398"/>
                  <a:gd name="connsiteY312" fmla="*/ 1507361 h 2166461"/>
                  <a:gd name="connsiteX313" fmla="*/ 2092889 w 3063398"/>
                  <a:gd name="connsiteY313" fmla="*/ 1530250 h 2166461"/>
                  <a:gd name="connsiteX314" fmla="*/ 2095475 w 3063398"/>
                  <a:gd name="connsiteY314" fmla="*/ 1507361 h 2166461"/>
                  <a:gd name="connsiteX315" fmla="*/ 1171536 w 3063398"/>
                  <a:gd name="connsiteY315" fmla="*/ 1499263 h 2166461"/>
                  <a:gd name="connsiteX316" fmla="*/ 1145030 w 3063398"/>
                  <a:gd name="connsiteY316" fmla="*/ 1512911 h 2166461"/>
                  <a:gd name="connsiteX317" fmla="*/ 1171536 w 3063398"/>
                  <a:gd name="connsiteY317" fmla="*/ 1499263 h 2166461"/>
                  <a:gd name="connsiteX318" fmla="*/ 1801115 w 3063398"/>
                  <a:gd name="connsiteY318" fmla="*/ 1492010 h 2166461"/>
                  <a:gd name="connsiteX319" fmla="*/ 1783059 w 3063398"/>
                  <a:gd name="connsiteY319" fmla="*/ 1505349 h 2166461"/>
                  <a:gd name="connsiteX320" fmla="*/ 1810596 w 3063398"/>
                  <a:gd name="connsiteY320" fmla="*/ 1498356 h 2166461"/>
                  <a:gd name="connsiteX321" fmla="*/ 1801115 w 3063398"/>
                  <a:gd name="connsiteY321" fmla="*/ 1492010 h 2166461"/>
                  <a:gd name="connsiteX322" fmla="*/ 1932274 w 3063398"/>
                  <a:gd name="connsiteY322" fmla="*/ 1478818 h 2166461"/>
                  <a:gd name="connsiteX323" fmla="*/ 1889872 w 3063398"/>
                  <a:gd name="connsiteY323" fmla="*/ 1517418 h 2166461"/>
                  <a:gd name="connsiteX324" fmla="*/ 1871971 w 3063398"/>
                  <a:gd name="connsiteY324" fmla="*/ 1533820 h 2166461"/>
                  <a:gd name="connsiteX325" fmla="*/ 1889872 w 3063398"/>
                  <a:gd name="connsiteY325" fmla="*/ 1517418 h 2166461"/>
                  <a:gd name="connsiteX326" fmla="*/ 1923031 w 3063398"/>
                  <a:gd name="connsiteY326" fmla="*/ 1512619 h 2166461"/>
                  <a:gd name="connsiteX327" fmla="*/ 1932274 w 3063398"/>
                  <a:gd name="connsiteY327" fmla="*/ 1478818 h 2166461"/>
                  <a:gd name="connsiteX328" fmla="*/ 1744629 w 3063398"/>
                  <a:gd name="connsiteY328" fmla="*/ 1477233 h 2166461"/>
                  <a:gd name="connsiteX329" fmla="*/ 1735258 w 3063398"/>
                  <a:gd name="connsiteY329" fmla="*/ 1512920 h 2166461"/>
                  <a:gd name="connsiteX330" fmla="*/ 1737349 w 3063398"/>
                  <a:gd name="connsiteY330" fmla="*/ 1520731 h 2166461"/>
                  <a:gd name="connsiteX331" fmla="*/ 1736624 w 3063398"/>
                  <a:gd name="connsiteY331" fmla="*/ 1525067 h 2166461"/>
                  <a:gd name="connsiteX332" fmla="*/ 1743895 w 3063398"/>
                  <a:gd name="connsiteY332" fmla="*/ 1545175 h 2166461"/>
                  <a:gd name="connsiteX333" fmla="*/ 1744244 w 3063398"/>
                  <a:gd name="connsiteY333" fmla="*/ 1546480 h 2166461"/>
                  <a:gd name="connsiteX334" fmla="*/ 1744481 w 3063398"/>
                  <a:gd name="connsiteY334" fmla="*/ 1546797 h 2166461"/>
                  <a:gd name="connsiteX335" fmla="*/ 1744655 w 3063398"/>
                  <a:gd name="connsiteY335" fmla="*/ 1547279 h 2166461"/>
                  <a:gd name="connsiteX336" fmla="*/ 1759985 w 3063398"/>
                  <a:gd name="connsiteY336" fmla="*/ 1567530 h 2166461"/>
                  <a:gd name="connsiteX337" fmla="*/ 1768985 w 3063398"/>
                  <a:gd name="connsiteY337" fmla="*/ 1603615 h 2166461"/>
                  <a:gd name="connsiteX338" fmla="*/ 1770790 w 3063398"/>
                  <a:gd name="connsiteY338" fmla="*/ 1645500 h 2166461"/>
                  <a:gd name="connsiteX339" fmla="*/ 1771070 w 3063398"/>
                  <a:gd name="connsiteY339" fmla="*/ 1645793 h 2166461"/>
                  <a:gd name="connsiteX340" fmla="*/ 1771156 w 3063398"/>
                  <a:gd name="connsiteY340" fmla="*/ 1646210 h 2166461"/>
                  <a:gd name="connsiteX341" fmla="*/ 1803105 w 3063398"/>
                  <a:gd name="connsiteY341" fmla="*/ 1669880 h 2166461"/>
                  <a:gd name="connsiteX342" fmla="*/ 1790134 w 3063398"/>
                  <a:gd name="connsiteY342" fmla="*/ 1700511 h 2166461"/>
                  <a:gd name="connsiteX343" fmla="*/ 1803105 w 3063398"/>
                  <a:gd name="connsiteY343" fmla="*/ 1669880 h 2166461"/>
                  <a:gd name="connsiteX344" fmla="*/ 1781535 w 3063398"/>
                  <a:gd name="connsiteY344" fmla="*/ 1656772 h 2166461"/>
                  <a:gd name="connsiteX345" fmla="*/ 1771070 w 3063398"/>
                  <a:gd name="connsiteY345" fmla="*/ 1645793 h 2166461"/>
                  <a:gd name="connsiteX346" fmla="*/ 1767811 w 3063398"/>
                  <a:gd name="connsiteY346" fmla="*/ 1630118 h 2166461"/>
                  <a:gd name="connsiteX347" fmla="*/ 1768985 w 3063398"/>
                  <a:gd name="connsiteY347" fmla="*/ 1603615 h 2166461"/>
                  <a:gd name="connsiteX348" fmla="*/ 1759985 w 3063398"/>
                  <a:gd name="connsiteY348" fmla="*/ 1567530 h 2166461"/>
                  <a:gd name="connsiteX349" fmla="*/ 1744481 w 3063398"/>
                  <a:gd name="connsiteY349" fmla="*/ 1546797 h 2166461"/>
                  <a:gd name="connsiteX350" fmla="*/ 1743895 w 3063398"/>
                  <a:gd name="connsiteY350" fmla="*/ 1545175 h 2166461"/>
                  <a:gd name="connsiteX351" fmla="*/ 1737349 w 3063398"/>
                  <a:gd name="connsiteY351" fmla="*/ 1520731 h 2166461"/>
                  <a:gd name="connsiteX352" fmla="*/ 530244 w 3063398"/>
                  <a:gd name="connsiteY352" fmla="*/ 1472577 h 2166461"/>
                  <a:gd name="connsiteX353" fmla="*/ 520142 w 3063398"/>
                  <a:gd name="connsiteY353" fmla="*/ 1504127 h 2166461"/>
                  <a:gd name="connsiteX354" fmla="*/ 505931 w 3063398"/>
                  <a:gd name="connsiteY354" fmla="*/ 1520576 h 2166461"/>
                  <a:gd name="connsiteX355" fmla="*/ 501454 w 3063398"/>
                  <a:gd name="connsiteY355" fmla="*/ 1535172 h 2166461"/>
                  <a:gd name="connsiteX356" fmla="*/ 500293 w 3063398"/>
                  <a:gd name="connsiteY356" fmla="*/ 1537101 h 2166461"/>
                  <a:gd name="connsiteX357" fmla="*/ 500506 w 3063398"/>
                  <a:gd name="connsiteY357" fmla="*/ 1538265 h 2166461"/>
                  <a:gd name="connsiteX358" fmla="*/ 500315 w 3063398"/>
                  <a:gd name="connsiteY358" fmla="*/ 1538887 h 2166461"/>
                  <a:gd name="connsiteX359" fmla="*/ 507678 w 3063398"/>
                  <a:gd name="connsiteY359" fmla="*/ 1577611 h 2166461"/>
                  <a:gd name="connsiteX360" fmla="*/ 500506 w 3063398"/>
                  <a:gd name="connsiteY360" fmla="*/ 1538265 h 2166461"/>
                  <a:gd name="connsiteX361" fmla="*/ 501454 w 3063398"/>
                  <a:gd name="connsiteY361" fmla="*/ 1535172 h 2166461"/>
                  <a:gd name="connsiteX362" fmla="*/ 520142 w 3063398"/>
                  <a:gd name="connsiteY362" fmla="*/ 1504127 h 2166461"/>
                  <a:gd name="connsiteX363" fmla="*/ 530244 w 3063398"/>
                  <a:gd name="connsiteY363" fmla="*/ 1472577 h 2166461"/>
                  <a:gd name="connsiteX364" fmla="*/ 1722433 w 3063398"/>
                  <a:gd name="connsiteY364" fmla="*/ 1452733 h 2166461"/>
                  <a:gd name="connsiteX365" fmla="*/ 1732987 w 3063398"/>
                  <a:gd name="connsiteY365" fmla="*/ 1459274 h 2166461"/>
                  <a:gd name="connsiteX366" fmla="*/ 1722433 w 3063398"/>
                  <a:gd name="connsiteY366" fmla="*/ 1452733 h 2166461"/>
                  <a:gd name="connsiteX367" fmla="*/ 1030022 w 3063398"/>
                  <a:gd name="connsiteY367" fmla="*/ 1452368 h 2166461"/>
                  <a:gd name="connsiteX368" fmla="*/ 1004436 w 3063398"/>
                  <a:gd name="connsiteY368" fmla="*/ 1463148 h 2166461"/>
                  <a:gd name="connsiteX369" fmla="*/ 1030022 w 3063398"/>
                  <a:gd name="connsiteY369" fmla="*/ 1452368 h 2166461"/>
                  <a:gd name="connsiteX370" fmla="*/ 907659 w 3063398"/>
                  <a:gd name="connsiteY370" fmla="*/ 1424055 h 2166461"/>
                  <a:gd name="connsiteX371" fmla="*/ 860393 w 3063398"/>
                  <a:gd name="connsiteY371" fmla="*/ 1443902 h 2166461"/>
                  <a:gd name="connsiteX372" fmla="*/ 819602 w 3063398"/>
                  <a:gd name="connsiteY372" fmla="*/ 1457719 h 2166461"/>
                  <a:gd name="connsiteX373" fmla="*/ 775831 w 3063398"/>
                  <a:gd name="connsiteY373" fmla="*/ 1461095 h 2166461"/>
                  <a:gd name="connsiteX374" fmla="*/ 819602 w 3063398"/>
                  <a:gd name="connsiteY374" fmla="*/ 1457719 h 2166461"/>
                  <a:gd name="connsiteX375" fmla="*/ 860393 w 3063398"/>
                  <a:gd name="connsiteY375" fmla="*/ 1443902 h 2166461"/>
                  <a:gd name="connsiteX376" fmla="*/ 886278 w 3063398"/>
                  <a:gd name="connsiteY376" fmla="*/ 1428103 h 2166461"/>
                  <a:gd name="connsiteX377" fmla="*/ 908574 w 3063398"/>
                  <a:gd name="connsiteY377" fmla="*/ 1424426 h 2166461"/>
                  <a:gd name="connsiteX378" fmla="*/ 929506 w 3063398"/>
                  <a:gd name="connsiteY378" fmla="*/ 1432903 h 2166461"/>
                  <a:gd name="connsiteX379" fmla="*/ 951947 w 3063398"/>
                  <a:gd name="connsiteY379" fmla="*/ 1454246 h 2166461"/>
                  <a:gd name="connsiteX380" fmla="*/ 908734 w 3063398"/>
                  <a:gd name="connsiteY380" fmla="*/ 1424399 h 2166461"/>
                  <a:gd name="connsiteX381" fmla="*/ 908574 w 3063398"/>
                  <a:gd name="connsiteY381" fmla="*/ 1424426 h 2166461"/>
                  <a:gd name="connsiteX382" fmla="*/ 2415423 w 3063398"/>
                  <a:gd name="connsiteY382" fmla="*/ 1421661 h 2166461"/>
                  <a:gd name="connsiteX383" fmla="*/ 2410082 w 3063398"/>
                  <a:gd name="connsiteY383" fmla="*/ 1453155 h 2166461"/>
                  <a:gd name="connsiteX384" fmla="*/ 2402621 w 3063398"/>
                  <a:gd name="connsiteY384" fmla="*/ 1466576 h 2166461"/>
                  <a:gd name="connsiteX385" fmla="*/ 2410082 w 3063398"/>
                  <a:gd name="connsiteY385" fmla="*/ 1453155 h 2166461"/>
                  <a:gd name="connsiteX386" fmla="*/ 2415423 w 3063398"/>
                  <a:gd name="connsiteY386" fmla="*/ 1421661 h 2166461"/>
                  <a:gd name="connsiteX387" fmla="*/ 1789673 w 3063398"/>
                  <a:gd name="connsiteY387" fmla="*/ 1420506 h 2166461"/>
                  <a:gd name="connsiteX388" fmla="*/ 1828046 w 3063398"/>
                  <a:gd name="connsiteY388" fmla="*/ 1443862 h 2166461"/>
                  <a:gd name="connsiteX389" fmla="*/ 1789673 w 3063398"/>
                  <a:gd name="connsiteY389" fmla="*/ 1420506 h 2166461"/>
                  <a:gd name="connsiteX390" fmla="*/ 1901997 w 3063398"/>
                  <a:gd name="connsiteY390" fmla="*/ 1415365 h 2166461"/>
                  <a:gd name="connsiteX391" fmla="*/ 1868949 w 3063398"/>
                  <a:gd name="connsiteY391" fmla="*/ 1439567 h 2166461"/>
                  <a:gd name="connsiteX392" fmla="*/ 1901997 w 3063398"/>
                  <a:gd name="connsiteY392" fmla="*/ 1415365 h 2166461"/>
                  <a:gd name="connsiteX393" fmla="*/ 552399 w 3063398"/>
                  <a:gd name="connsiteY393" fmla="*/ 1413265 h 2166461"/>
                  <a:gd name="connsiteX394" fmla="*/ 559618 w 3063398"/>
                  <a:gd name="connsiteY394" fmla="*/ 1459848 h 2166461"/>
                  <a:gd name="connsiteX395" fmla="*/ 552399 w 3063398"/>
                  <a:gd name="connsiteY395" fmla="*/ 1413265 h 2166461"/>
                  <a:gd name="connsiteX396" fmla="*/ 1414214 w 3063398"/>
                  <a:gd name="connsiteY396" fmla="*/ 1403051 h 2166461"/>
                  <a:gd name="connsiteX397" fmla="*/ 1433372 w 3063398"/>
                  <a:gd name="connsiteY397" fmla="*/ 1412348 h 2166461"/>
                  <a:gd name="connsiteX398" fmla="*/ 1414214 w 3063398"/>
                  <a:gd name="connsiteY398" fmla="*/ 1403051 h 2166461"/>
                  <a:gd name="connsiteX399" fmla="*/ 2273217 w 3063398"/>
                  <a:gd name="connsiteY399" fmla="*/ 1396679 h 2166461"/>
                  <a:gd name="connsiteX400" fmla="*/ 2243730 w 3063398"/>
                  <a:gd name="connsiteY400" fmla="*/ 1399886 h 2166461"/>
                  <a:gd name="connsiteX401" fmla="*/ 2273217 w 3063398"/>
                  <a:gd name="connsiteY401" fmla="*/ 1396679 h 2166461"/>
                  <a:gd name="connsiteX402" fmla="*/ 1285430 w 3063398"/>
                  <a:gd name="connsiteY402" fmla="*/ 1385529 h 2166461"/>
                  <a:gd name="connsiteX403" fmla="*/ 1271940 w 3063398"/>
                  <a:gd name="connsiteY403" fmla="*/ 1392475 h 2166461"/>
                  <a:gd name="connsiteX404" fmla="*/ 1271940 w 3063398"/>
                  <a:gd name="connsiteY404" fmla="*/ 1392475 h 2166461"/>
                  <a:gd name="connsiteX405" fmla="*/ 1271230 w 3063398"/>
                  <a:gd name="connsiteY405" fmla="*/ 1392840 h 2166461"/>
                  <a:gd name="connsiteX406" fmla="*/ 1268560 w 3063398"/>
                  <a:gd name="connsiteY406" fmla="*/ 1408587 h 2166461"/>
                  <a:gd name="connsiteX407" fmla="*/ 1271940 w 3063398"/>
                  <a:gd name="connsiteY407" fmla="*/ 1392475 h 2166461"/>
                  <a:gd name="connsiteX408" fmla="*/ 1920647 w 3063398"/>
                  <a:gd name="connsiteY408" fmla="*/ 1381809 h 2166461"/>
                  <a:gd name="connsiteX409" fmla="*/ 1926779 w 3063398"/>
                  <a:gd name="connsiteY409" fmla="*/ 1398355 h 2166461"/>
                  <a:gd name="connsiteX410" fmla="*/ 1922879 w 3063398"/>
                  <a:gd name="connsiteY410" fmla="*/ 1409403 h 2166461"/>
                  <a:gd name="connsiteX411" fmla="*/ 1926796 w 3063398"/>
                  <a:gd name="connsiteY411" fmla="*/ 1398403 h 2166461"/>
                  <a:gd name="connsiteX412" fmla="*/ 1926779 w 3063398"/>
                  <a:gd name="connsiteY412" fmla="*/ 1398355 h 2166461"/>
                  <a:gd name="connsiteX413" fmla="*/ 1927141 w 3063398"/>
                  <a:gd name="connsiteY413" fmla="*/ 1397328 h 2166461"/>
                  <a:gd name="connsiteX414" fmla="*/ 1920647 w 3063398"/>
                  <a:gd name="connsiteY414" fmla="*/ 1381809 h 2166461"/>
                  <a:gd name="connsiteX415" fmla="*/ 706149 w 3063398"/>
                  <a:gd name="connsiteY415" fmla="*/ 1367632 h 2166461"/>
                  <a:gd name="connsiteX416" fmla="*/ 694097 w 3063398"/>
                  <a:gd name="connsiteY416" fmla="*/ 1395395 h 2166461"/>
                  <a:gd name="connsiteX417" fmla="*/ 706149 w 3063398"/>
                  <a:gd name="connsiteY417" fmla="*/ 1367632 h 2166461"/>
                  <a:gd name="connsiteX418" fmla="*/ 2486916 w 3063398"/>
                  <a:gd name="connsiteY418" fmla="*/ 1346526 h 2166461"/>
                  <a:gd name="connsiteX419" fmla="*/ 2487481 w 3063398"/>
                  <a:gd name="connsiteY419" fmla="*/ 1394140 h 2166461"/>
                  <a:gd name="connsiteX420" fmla="*/ 2486916 w 3063398"/>
                  <a:gd name="connsiteY420" fmla="*/ 1346526 h 2166461"/>
                  <a:gd name="connsiteX421" fmla="*/ 1754409 w 3063398"/>
                  <a:gd name="connsiteY421" fmla="*/ 1338064 h 2166461"/>
                  <a:gd name="connsiteX422" fmla="*/ 1767025 w 3063398"/>
                  <a:gd name="connsiteY422" fmla="*/ 1357915 h 2166461"/>
                  <a:gd name="connsiteX423" fmla="*/ 1781974 w 3063398"/>
                  <a:gd name="connsiteY423" fmla="*/ 1376096 h 2166461"/>
                  <a:gd name="connsiteX424" fmla="*/ 1784364 w 3063398"/>
                  <a:gd name="connsiteY424" fmla="*/ 1385702 h 2166461"/>
                  <a:gd name="connsiteX425" fmla="*/ 1776081 w 3063398"/>
                  <a:gd name="connsiteY425" fmla="*/ 1398761 h 2166461"/>
                  <a:gd name="connsiteX426" fmla="*/ 1772577 w 3063398"/>
                  <a:gd name="connsiteY426" fmla="*/ 1424519 h 2166461"/>
                  <a:gd name="connsiteX427" fmla="*/ 1769991 w 3063398"/>
                  <a:gd name="connsiteY427" fmla="*/ 1447407 h 2166461"/>
                  <a:gd name="connsiteX428" fmla="*/ 1772577 w 3063398"/>
                  <a:gd name="connsiteY428" fmla="*/ 1424519 h 2166461"/>
                  <a:gd name="connsiteX429" fmla="*/ 1776081 w 3063398"/>
                  <a:gd name="connsiteY429" fmla="*/ 1398761 h 2166461"/>
                  <a:gd name="connsiteX430" fmla="*/ 1782245 w 3063398"/>
                  <a:gd name="connsiteY430" fmla="*/ 1376426 h 2166461"/>
                  <a:gd name="connsiteX431" fmla="*/ 1781974 w 3063398"/>
                  <a:gd name="connsiteY431" fmla="*/ 1376096 h 2166461"/>
                  <a:gd name="connsiteX432" fmla="*/ 1781880 w 3063398"/>
                  <a:gd name="connsiteY432" fmla="*/ 1375716 h 2166461"/>
                  <a:gd name="connsiteX433" fmla="*/ 1767025 w 3063398"/>
                  <a:gd name="connsiteY433" fmla="*/ 1357915 h 2166461"/>
                  <a:gd name="connsiteX434" fmla="*/ 1754409 w 3063398"/>
                  <a:gd name="connsiteY434" fmla="*/ 1338064 h 2166461"/>
                  <a:gd name="connsiteX435" fmla="*/ 318993 w 3063398"/>
                  <a:gd name="connsiteY435" fmla="*/ 1327457 h 2166461"/>
                  <a:gd name="connsiteX436" fmla="*/ 337458 w 3063398"/>
                  <a:gd name="connsiteY436" fmla="*/ 1358668 h 2166461"/>
                  <a:gd name="connsiteX437" fmla="*/ 318993 w 3063398"/>
                  <a:gd name="connsiteY437" fmla="*/ 1327457 h 2166461"/>
                  <a:gd name="connsiteX438" fmla="*/ 1454980 w 3063398"/>
                  <a:gd name="connsiteY438" fmla="*/ 1326970 h 2166461"/>
                  <a:gd name="connsiteX439" fmla="*/ 1447672 w 3063398"/>
                  <a:gd name="connsiteY439" fmla="*/ 1333128 h 2166461"/>
                  <a:gd name="connsiteX440" fmla="*/ 1439495 w 3063398"/>
                  <a:gd name="connsiteY440" fmla="*/ 1340469 h 2166461"/>
                  <a:gd name="connsiteX441" fmla="*/ 1429658 w 3063398"/>
                  <a:gd name="connsiteY441" fmla="*/ 1340008 h 2166461"/>
                  <a:gd name="connsiteX442" fmla="*/ 1439073 w 3063398"/>
                  <a:gd name="connsiteY442" fmla="*/ 1340849 h 2166461"/>
                  <a:gd name="connsiteX443" fmla="*/ 1439495 w 3063398"/>
                  <a:gd name="connsiteY443" fmla="*/ 1340469 h 2166461"/>
                  <a:gd name="connsiteX444" fmla="*/ 1439783 w 3063398"/>
                  <a:gd name="connsiteY444" fmla="*/ 1340483 h 2166461"/>
                  <a:gd name="connsiteX445" fmla="*/ 1447672 w 3063398"/>
                  <a:gd name="connsiteY445" fmla="*/ 1333128 h 2166461"/>
                  <a:gd name="connsiteX446" fmla="*/ 1463793 w 3063398"/>
                  <a:gd name="connsiteY446" fmla="*/ 1327222 h 2166461"/>
                  <a:gd name="connsiteX447" fmla="*/ 1454980 w 3063398"/>
                  <a:gd name="connsiteY447" fmla="*/ 1326970 h 2166461"/>
                  <a:gd name="connsiteX448" fmla="*/ 1515137 w 3063398"/>
                  <a:gd name="connsiteY448" fmla="*/ 1319947 h 2166461"/>
                  <a:gd name="connsiteX449" fmla="*/ 1513357 w 3063398"/>
                  <a:gd name="connsiteY449" fmla="*/ 1330445 h 2166461"/>
                  <a:gd name="connsiteX450" fmla="*/ 1515137 w 3063398"/>
                  <a:gd name="connsiteY450" fmla="*/ 1319947 h 2166461"/>
                  <a:gd name="connsiteX451" fmla="*/ 731229 w 3063398"/>
                  <a:gd name="connsiteY451" fmla="*/ 1313999 h 2166461"/>
                  <a:gd name="connsiteX452" fmla="*/ 720794 w 3063398"/>
                  <a:gd name="connsiteY452" fmla="*/ 1323414 h 2166461"/>
                  <a:gd name="connsiteX453" fmla="*/ 720268 w 3063398"/>
                  <a:gd name="connsiteY453" fmla="*/ 1323910 h 2166461"/>
                  <a:gd name="connsiteX454" fmla="*/ 718154 w 3063398"/>
                  <a:gd name="connsiteY454" fmla="*/ 1325821 h 2166461"/>
                  <a:gd name="connsiteX455" fmla="*/ 702886 w 3063398"/>
                  <a:gd name="connsiteY455" fmla="*/ 1333384 h 2166461"/>
                  <a:gd name="connsiteX456" fmla="*/ 711356 w 3063398"/>
                  <a:gd name="connsiteY456" fmla="*/ 1332315 h 2166461"/>
                  <a:gd name="connsiteX457" fmla="*/ 720268 w 3063398"/>
                  <a:gd name="connsiteY457" fmla="*/ 1323910 h 2166461"/>
                  <a:gd name="connsiteX458" fmla="*/ 1867425 w 3063398"/>
                  <a:gd name="connsiteY458" fmla="*/ 1311009 h 2166461"/>
                  <a:gd name="connsiteX459" fmla="*/ 1882213 w 3063398"/>
                  <a:gd name="connsiteY459" fmla="*/ 1324465 h 2166461"/>
                  <a:gd name="connsiteX460" fmla="*/ 1887535 w 3063398"/>
                  <a:gd name="connsiteY460" fmla="*/ 1332893 h 2166461"/>
                  <a:gd name="connsiteX461" fmla="*/ 1886159 w 3063398"/>
                  <a:gd name="connsiteY461" fmla="*/ 1343467 h 2166461"/>
                  <a:gd name="connsiteX462" fmla="*/ 1878487 w 3063398"/>
                  <a:gd name="connsiteY462" fmla="*/ 1360404 h 2166461"/>
                  <a:gd name="connsiteX463" fmla="*/ 1888295 w 3063398"/>
                  <a:gd name="connsiteY463" fmla="*/ 1334096 h 2166461"/>
                  <a:gd name="connsiteX464" fmla="*/ 1887535 w 3063398"/>
                  <a:gd name="connsiteY464" fmla="*/ 1332893 h 2166461"/>
                  <a:gd name="connsiteX465" fmla="*/ 1887563 w 3063398"/>
                  <a:gd name="connsiteY465" fmla="*/ 1332676 h 2166461"/>
                  <a:gd name="connsiteX466" fmla="*/ 1867425 w 3063398"/>
                  <a:gd name="connsiteY466" fmla="*/ 1311009 h 2166461"/>
                  <a:gd name="connsiteX467" fmla="*/ 671111 w 3063398"/>
                  <a:gd name="connsiteY467" fmla="*/ 1304235 h 2166461"/>
                  <a:gd name="connsiteX468" fmla="*/ 637935 w 3063398"/>
                  <a:gd name="connsiteY468" fmla="*/ 1397965 h 2166461"/>
                  <a:gd name="connsiteX469" fmla="*/ 671111 w 3063398"/>
                  <a:gd name="connsiteY469" fmla="*/ 1304235 h 2166461"/>
                  <a:gd name="connsiteX470" fmla="*/ 1834788 w 3063398"/>
                  <a:gd name="connsiteY470" fmla="*/ 1289490 h 2166461"/>
                  <a:gd name="connsiteX471" fmla="*/ 1783669 w 3063398"/>
                  <a:gd name="connsiteY471" fmla="*/ 1315812 h 2166461"/>
                  <a:gd name="connsiteX472" fmla="*/ 1813981 w 3063398"/>
                  <a:gd name="connsiteY472" fmla="*/ 1311880 h 2166461"/>
                  <a:gd name="connsiteX473" fmla="*/ 1834788 w 3063398"/>
                  <a:gd name="connsiteY473" fmla="*/ 1289490 h 2166461"/>
                  <a:gd name="connsiteX474" fmla="*/ 389680 w 3063398"/>
                  <a:gd name="connsiteY474" fmla="*/ 1264712 h 2166461"/>
                  <a:gd name="connsiteX475" fmla="*/ 402466 w 3063398"/>
                  <a:gd name="connsiteY475" fmla="*/ 1298847 h 2166461"/>
                  <a:gd name="connsiteX476" fmla="*/ 416452 w 3063398"/>
                  <a:gd name="connsiteY476" fmla="*/ 1353922 h 2166461"/>
                  <a:gd name="connsiteX477" fmla="*/ 402466 w 3063398"/>
                  <a:gd name="connsiteY477" fmla="*/ 1298847 h 2166461"/>
                  <a:gd name="connsiteX478" fmla="*/ 389680 w 3063398"/>
                  <a:gd name="connsiteY478" fmla="*/ 1264712 h 2166461"/>
                  <a:gd name="connsiteX479" fmla="*/ 577156 w 3063398"/>
                  <a:gd name="connsiteY479" fmla="*/ 1252014 h 2166461"/>
                  <a:gd name="connsiteX480" fmla="*/ 572228 w 3063398"/>
                  <a:gd name="connsiteY480" fmla="*/ 1258143 h 2166461"/>
                  <a:gd name="connsiteX481" fmla="*/ 572794 w 3063398"/>
                  <a:gd name="connsiteY481" fmla="*/ 1259050 h 2166461"/>
                  <a:gd name="connsiteX482" fmla="*/ 572249 w 3063398"/>
                  <a:gd name="connsiteY482" fmla="*/ 1259929 h 2166461"/>
                  <a:gd name="connsiteX483" fmla="*/ 577325 w 3063398"/>
                  <a:gd name="connsiteY483" fmla="*/ 1266298 h 2166461"/>
                  <a:gd name="connsiteX484" fmla="*/ 572794 w 3063398"/>
                  <a:gd name="connsiteY484" fmla="*/ 1259050 h 2166461"/>
                  <a:gd name="connsiteX485" fmla="*/ 2207676 w 3063398"/>
                  <a:gd name="connsiteY485" fmla="*/ 1250784 h 2166461"/>
                  <a:gd name="connsiteX486" fmla="*/ 2199241 w 3063398"/>
                  <a:gd name="connsiteY486" fmla="*/ 1262313 h 2166461"/>
                  <a:gd name="connsiteX487" fmla="*/ 2207676 w 3063398"/>
                  <a:gd name="connsiteY487" fmla="*/ 1250784 h 2166461"/>
                  <a:gd name="connsiteX488" fmla="*/ 631255 w 3063398"/>
                  <a:gd name="connsiteY488" fmla="*/ 1236133 h 2166461"/>
                  <a:gd name="connsiteX489" fmla="*/ 688956 w 3063398"/>
                  <a:gd name="connsiteY489" fmla="*/ 1283070 h 2166461"/>
                  <a:gd name="connsiteX490" fmla="*/ 631255 w 3063398"/>
                  <a:gd name="connsiteY490" fmla="*/ 1236133 h 2166461"/>
                  <a:gd name="connsiteX491" fmla="*/ 1086034 w 3063398"/>
                  <a:gd name="connsiteY491" fmla="*/ 1226220 h 2166461"/>
                  <a:gd name="connsiteX492" fmla="*/ 1075097 w 3063398"/>
                  <a:gd name="connsiteY492" fmla="*/ 1237541 h 2166461"/>
                  <a:gd name="connsiteX493" fmla="*/ 1087069 w 3063398"/>
                  <a:gd name="connsiteY493" fmla="*/ 1226602 h 2166461"/>
                  <a:gd name="connsiteX494" fmla="*/ 1097873 w 3063398"/>
                  <a:gd name="connsiteY494" fmla="*/ 1230603 h 2166461"/>
                  <a:gd name="connsiteX495" fmla="*/ 1087110 w 3063398"/>
                  <a:gd name="connsiteY495" fmla="*/ 1226564 h 2166461"/>
                  <a:gd name="connsiteX496" fmla="*/ 1087069 w 3063398"/>
                  <a:gd name="connsiteY496" fmla="*/ 1226602 h 2166461"/>
                  <a:gd name="connsiteX497" fmla="*/ 1705327 w 3063398"/>
                  <a:gd name="connsiteY497" fmla="*/ 1214832 h 2166461"/>
                  <a:gd name="connsiteX498" fmla="*/ 1703195 w 3063398"/>
                  <a:gd name="connsiteY498" fmla="*/ 1225810 h 2166461"/>
                  <a:gd name="connsiteX499" fmla="*/ 1703599 w 3063398"/>
                  <a:gd name="connsiteY499" fmla="*/ 1226265 h 2166461"/>
                  <a:gd name="connsiteX500" fmla="*/ 1703560 w 3063398"/>
                  <a:gd name="connsiteY500" fmla="*/ 1226519 h 2166461"/>
                  <a:gd name="connsiteX501" fmla="*/ 1710315 w 3063398"/>
                  <a:gd name="connsiteY501" fmla="*/ 1233821 h 2166461"/>
                  <a:gd name="connsiteX502" fmla="*/ 1703599 w 3063398"/>
                  <a:gd name="connsiteY502" fmla="*/ 1226265 h 2166461"/>
                  <a:gd name="connsiteX503" fmla="*/ 2325020 w 3063398"/>
                  <a:gd name="connsiteY503" fmla="*/ 1207130 h 2166461"/>
                  <a:gd name="connsiteX504" fmla="*/ 2308189 w 3063398"/>
                  <a:gd name="connsiteY504" fmla="*/ 1213401 h 2166461"/>
                  <a:gd name="connsiteX505" fmla="*/ 2343356 w 3063398"/>
                  <a:gd name="connsiteY505" fmla="*/ 1207270 h 2166461"/>
                  <a:gd name="connsiteX506" fmla="*/ 2325020 w 3063398"/>
                  <a:gd name="connsiteY506" fmla="*/ 1207130 h 2166461"/>
                  <a:gd name="connsiteX507" fmla="*/ 370876 w 3063398"/>
                  <a:gd name="connsiteY507" fmla="*/ 1204933 h 2166461"/>
                  <a:gd name="connsiteX508" fmla="*/ 363472 w 3063398"/>
                  <a:gd name="connsiteY508" fmla="*/ 1223116 h 2166461"/>
                  <a:gd name="connsiteX509" fmla="*/ 370876 w 3063398"/>
                  <a:gd name="connsiteY509" fmla="*/ 1204933 h 2166461"/>
                  <a:gd name="connsiteX510" fmla="*/ 2267060 w 3063398"/>
                  <a:gd name="connsiteY510" fmla="*/ 1198650 h 2166461"/>
                  <a:gd name="connsiteX511" fmla="*/ 2263725 w 3063398"/>
                  <a:gd name="connsiteY511" fmla="*/ 1238691 h 2166461"/>
                  <a:gd name="connsiteX512" fmla="*/ 2267060 w 3063398"/>
                  <a:gd name="connsiteY512" fmla="*/ 1198650 h 2166461"/>
                  <a:gd name="connsiteX513" fmla="*/ 2459354 w 3063398"/>
                  <a:gd name="connsiteY513" fmla="*/ 1190656 h 2166461"/>
                  <a:gd name="connsiteX514" fmla="*/ 2467322 w 3063398"/>
                  <a:gd name="connsiteY514" fmla="*/ 1220087 h 2166461"/>
                  <a:gd name="connsiteX515" fmla="*/ 2459354 w 3063398"/>
                  <a:gd name="connsiteY515" fmla="*/ 1190656 h 2166461"/>
                  <a:gd name="connsiteX516" fmla="*/ 554508 w 3063398"/>
                  <a:gd name="connsiteY516" fmla="*/ 1189423 h 2166461"/>
                  <a:gd name="connsiteX517" fmla="*/ 560142 w 3063398"/>
                  <a:gd name="connsiteY517" fmla="*/ 1202689 h 2166461"/>
                  <a:gd name="connsiteX518" fmla="*/ 560211 w 3063398"/>
                  <a:gd name="connsiteY518" fmla="*/ 1202710 h 2166461"/>
                  <a:gd name="connsiteX519" fmla="*/ 560508 w 3063398"/>
                  <a:gd name="connsiteY519" fmla="*/ 1203400 h 2166461"/>
                  <a:gd name="connsiteX520" fmla="*/ 575673 w 3063398"/>
                  <a:gd name="connsiteY520" fmla="*/ 1207267 h 2166461"/>
                  <a:gd name="connsiteX521" fmla="*/ 560211 w 3063398"/>
                  <a:gd name="connsiteY521" fmla="*/ 1202710 h 2166461"/>
                  <a:gd name="connsiteX522" fmla="*/ 1368822 w 3063398"/>
                  <a:gd name="connsiteY522" fmla="*/ 1189295 h 2166461"/>
                  <a:gd name="connsiteX523" fmla="*/ 1422228 w 3063398"/>
                  <a:gd name="connsiteY523" fmla="*/ 1195329 h 2166461"/>
                  <a:gd name="connsiteX524" fmla="*/ 1368822 w 3063398"/>
                  <a:gd name="connsiteY524" fmla="*/ 1189295 h 2166461"/>
                  <a:gd name="connsiteX525" fmla="*/ 1178252 w 3063398"/>
                  <a:gd name="connsiteY525" fmla="*/ 1182030 h 2166461"/>
                  <a:gd name="connsiteX526" fmla="*/ 1169761 w 3063398"/>
                  <a:gd name="connsiteY526" fmla="*/ 1188798 h 2166461"/>
                  <a:gd name="connsiteX527" fmla="*/ 1178252 w 3063398"/>
                  <a:gd name="connsiteY527" fmla="*/ 1182030 h 2166461"/>
                  <a:gd name="connsiteX528" fmla="*/ 2167764 w 3063398"/>
                  <a:gd name="connsiteY528" fmla="*/ 1177921 h 2166461"/>
                  <a:gd name="connsiteX529" fmla="*/ 2139835 w 3063398"/>
                  <a:gd name="connsiteY529" fmla="*/ 1179959 h 2166461"/>
                  <a:gd name="connsiteX530" fmla="*/ 2137309 w 3063398"/>
                  <a:gd name="connsiteY530" fmla="*/ 1179830 h 2166461"/>
                  <a:gd name="connsiteX531" fmla="*/ 2106896 w 3063398"/>
                  <a:gd name="connsiteY531" fmla="*/ 1185309 h 2166461"/>
                  <a:gd name="connsiteX532" fmla="*/ 2136599 w 3063398"/>
                  <a:gd name="connsiteY532" fmla="*/ 1180195 h 2166461"/>
                  <a:gd name="connsiteX533" fmla="*/ 2139835 w 3063398"/>
                  <a:gd name="connsiteY533" fmla="*/ 1179959 h 2166461"/>
                  <a:gd name="connsiteX534" fmla="*/ 2152646 w 3063398"/>
                  <a:gd name="connsiteY534" fmla="*/ 1180615 h 2166461"/>
                  <a:gd name="connsiteX535" fmla="*/ 2167764 w 3063398"/>
                  <a:gd name="connsiteY535" fmla="*/ 1177921 h 2166461"/>
                  <a:gd name="connsiteX536" fmla="*/ 2421955 w 3063398"/>
                  <a:gd name="connsiteY536" fmla="*/ 1169194 h 2166461"/>
                  <a:gd name="connsiteX537" fmla="*/ 2410934 w 3063398"/>
                  <a:gd name="connsiteY537" fmla="*/ 1203611 h 2166461"/>
                  <a:gd name="connsiteX538" fmla="*/ 2421955 w 3063398"/>
                  <a:gd name="connsiteY538" fmla="*/ 1169194 h 2166461"/>
                  <a:gd name="connsiteX539" fmla="*/ 1125707 w 3063398"/>
                  <a:gd name="connsiteY539" fmla="*/ 1168366 h 2166461"/>
                  <a:gd name="connsiteX540" fmla="*/ 1150546 w 3063398"/>
                  <a:gd name="connsiteY540" fmla="*/ 1174739 h 2166461"/>
                  <a:gd name="connsiteX541" fmla="*/ 1125707 w 3063398"/>
                  <a:gd name="connsiteY541" fmla="*/ 1168366 h 2166461"/>
                  <a:gd name="connsiteX542" fmla="*/ 1216174 w 3063398"/>
                  <a:gd name="connsiteY542" fmla="*/ 1167294 h 2166461"/>
                  <a:gd name="connsiteX543" fmla="*/ 1248401 w 3063398"/>
                  <a:gd name="connsiteY543" fmla="*/ 1234533 h 2166461"/>
                  <a:gd name="connsiteX544" fmla="*/ 1264078 w 3063398"/>
                  <a:gd name="connsiteY544" fmla="*/ 1246372 h 2166461"/>
                  <a:gd name="connsiteX545" fmla="*/ 1265524 w 3063398"/>
                  <a:gd name="connsiteY545" fmla="*/ 1246872 h 2166461"/>
                  <a:gd name="connsiteX546" fmla="*/ 1270893 w 3063398"/>
                  <a:gd name="connsiteY546" fmla="*/ 1250740 h 2166461"/>
                  <a:gd name="connsiteX547" fmla="*/ 1274362 w 3063398"/>
                  <a:gd name="connsiteY547" fmla="*/ 1249926 h 2166461"/>
                  <a:gd name="connsiteX548" fmla="*/ 1275733 w 3063398"/>
                  <a:gd name="connsiteY548" fmla="*/ 1250400 h 2166461"/>
                  <a:gd name="connsiteX549" fmla="*/ 1280069 w 3063398"/>
                  <a:gd name="connsiteY549" fmla="*/ 1248587 h 2166461"/>
                  <a:gd name="connsiteX550" fmla="*/ 1287121 w 3063398"/>
                  <a:gd name="connsiteY550" fmla="*/ 1246932 h 2166461"/>
                  <a:gd name="connsiteX551" fmla="*/ 1299802 w 3063398"/>
                  <a:gd name="connsiteY551" fmla="*/ 1232019 h 2166461"/>
                  <a:gd name="connsiteX552" fmla="*/ 1286573 w 3063398"/>
                  <a:gd name="connsiteY552" fmla="*/ 1245867 h 2166461"/>
                  <a:gd name="connsiteX553" fmla="*/ 1280069 w 3063398"/>
                  <a:gd name="connsiteY553" fmla="*/ 1248587 h 2166461"/>
                  <a:gd name="connsiteX554" fmla="*/ 1274362 w 3063398"/>
                  <a:gd name="connsiteY554" fmla="*/ 1249926 h 2166461"/>
                  <a:gd name="connsiteX555" fmla="*/ 1265524 w 3063398"/>
                  <a:gd name="connsiteY555" fmla="*/ 1246872 h 2166461"/>
                  <a:gd name="connsiteX556" fmla="*/ 1248401 w 3063398"/>
                  <a:gd name="connsiteY556" fmla="*/ 1234533 h 2166461"/>
                  <a:gd name="connsiteX557" fmla="*/ 1216174 w 3063398"/>
                  <a:gd name="connsiteY557" fmla="*/ 1167294 h 2166461"/>
                  <a:gd name="connsiteX558" fmla="*/ 2054296 w 3063398"/>
                  <a:gd name="connsiteY558" fmla="*/ 1166885 h 2166461"/>
                  <a:gd name="connsiteX559" fmla="*/ 2040032 w 3063398"/>
                  <a:gd name="connsiteY559" fmla="*/ 1168839 h 2166461"/>
                  <a:gd name="connsiteX560" fmla="*/ 2039687 w 3063398"/>
                  <a:gd name="connsiteY560" fmla="*/ 1169148 h 2166461"/>
                  <a:gd name="connsiteX561" fmla="*/ 2039322 w 3063398"/>
                  <a:gd name="connsiteY561" fmla="*/ 1169205 h 2166461"/>
                  <a:gd name="connsiteX562" fmla="*/ 2025896 w 3063398"/>
                  <a:gd name="connsiteY562" fmla="*/ 1181508 h 2166461"/>
                  <a:gd name="connsiteX563" fmla="*/ 2039687 w 3063398"/>
                  <a:gd name="connsiteY563" fmla="*/ 1169148 h 2166461"/>
                  <a:gd name="connsiteX564" fmla="*/ 1072301 w 3063398"/>
                  <a:gd name="connsiteY564" fmla="*/ 1162333 h 2166461"/>
                  <a:gd name="connsiteX565" fmla="*/ 1088648 w 3063398"/>
                  <a:gd name="connsiteY565" fmla="*/ 1175473 h 2166461"/>
                  <a:gd name="connsiteX566" fmla="*/ 1111536 w 3063398"/>
                  <a:gd name="connsiteY566" fmla="*/ 1178059 h 2166461"/>
                  <a:gd name="connsiteX567" fmla="*/ 1088648 w 3063398"/>
                  <a:gd name="connsiteY567" fmla="*/ 1175473 h 2166461"/>
                  <a:gd name="connsiteX568" fmla="*/ 1072301 w 3063398"/>
                  <a:gd name="connsiteY568" fmla="*/ 1162333 h 2166461"/>
                  <a:gd name="connsiteX569" fmla="*/ 2955176 w 3063398"/>
                  <a:gd name="connsiteY569" fmla="*/ 1158112 h 2166461"/>
                  <a:gd name="connsiteX570" fmla="*/ 2953848 w 3063398"/>
                  <a:gd name="connsiteY570" fmla="*/ 1206701 h 2166461"/>
                  <a:gd name="connsiteX571" fmla="*/ 2955176 w 3063398"/>
                  <a:gd name="connsiteY571" fmla="*/ 1158112 h 2166461"/>
                  <a:gd name="connsiteX572" fmla="*/ 1174607 w 3063398"/>
                  <a:gd name="connsiteY572" fmla="*/ 1155762 h 2166461"/>
                  <a:gd name="connsiteX573" fmla="*/ 1174299 w 3063398"/>
                  <a:gd name="connsiteY573" fmla="*/ 1155995 h 2166461"/>
                  <a:gd name="connsiteX574" fmla="*/ 1172822 w 3063398"/>
                  <a:gd name="connsiteY574" fmla="*/ 1155784 h 2166461"/>
                  <a:gd name="connsiteX575" fmla="*/ 1157144 w 3063398"/>
                  <a:gd name="connsiteY575" fmla="*/ 1168946 h 2166461"/>
                  <a:gd name="connsiteX576" fmla="*/ 1174299 w 3063398"/>
                  <a:gd name="connsiteY576" fmla="*/ 1155995 h 2166461"/>
                  <a:gd name="connsiteX577" fmla="*/ 1195123 w 3063398"/>
                  <a:gd name="connsiteY577" fmla="*/ 1158972 h 2166461"/>
                  <a:gd name="connsiteX578" fmla="*/ 1174607 w 3063398"/>
                  <a:gd name="connsiteY578" fmla="*/ 1155762 h 2166461"/>
                  <a:gd name="connsiteX579" fmla="*/ 1517923 w 3063398"/>
                  <a:gd name="connsiteY579" fmla="*/ 1153241 h 2166461"/>
                  <a:gd name="connsiteX580" fmla="*/ 1555153 w 3063398"/>
                  <a:gd name="connsiteY580" fmla="*/ 1160419 h 2166461"/>
                  <a:gd name="connsiteX581" fmla="*/ 1517923 w 3063398"/>
                  <a:gd name="connsiteY581" fmla="*/ 1153241 h 2166461"/>
                  <a:gd name="connsiteX582" fmla="*/ 2549369 w 3063398"/>
                  <a:gd name="connsiteY582" fmla="*/ 1151492 h 2166461"/>
                  <a:gd name="connsiteX583" fmla="*/ 2520164 w 3063398"/>
                  <a:gd name="connsiteY583" fmla="*/ 1178506 h 2166461"/>
                  <a:gd name="connsiteX584" fmla="*/ 2496226 w 3063398"/>
                  <a:gd name="connsiteY584" fmla="*/ 1176457 h 2166461"/>
                  <a:gd name="connsiteX585" fmla="*/ 2484710 w 3063398"/>
                  <a:gd name="connsiteY585" fmla="*/ 1170488 h 2166461"/>
                  <a:gd name="connsiteX586" fmla="*/ 2473243 w 3063398"/>
                  <a:gd name="connsiteY586" fmla="*/ 1157158 h 2166461"/>
                  <a:gd name="connsiteX587" fmla="*/ 2495733 w 3063398"/>
                  <a:gd name="connsiteY587" fmla="*/ 1176415 h 2166461"/>
                  <a:gd name="connsiteX588" fmla="*/ 2496226 w 3063398"/>
                  <a:gd name="connsiteY588" fmla="*/ 1176457 h 2166461"/>
                  <a:gd name="connsiteX589" fmla="*/ 2496809 w 3063398"/>
                  <a:gd name="connsiteY589" fmla="*/ 1176759 h 2166461"/>
                  <a:gd name="connsiteX590" fmla="*/ 2520164 w 3063398"/>
                  <a:gd name="connsiteY590" fmla="*/ 1178506 h 2166461"/>
                  <a:gd name="connsiteX591" fmla="*/ 2541628 w 3063398"/>
                  <a:gd name="connsiteY591" fmla="*/ 1171347 h 2166461"/>
                  <a:gd name="connsiteX592" fmla="*/ 2549369 w 3063398"/>
                  <a:gd name="connsiteY592" fmla="*/ 1151492 h 2166461"/>
                  <a:gd name="connsiteX593" fmla="*/ 1839750 w 3063398"/>
                  <a:gd name="connsiteY593" fmla="*/ 1145617 h 2166461"/>
                  <a:gd name="connsiteX594" fmla="*/ 1804696 w 3063398"/>
                  <a:gd name="connsiteY594" fmla="*/ 1161271 h 2166461"/>
                  <a:gd name="connsiteX595" fmla="*/ 1839750 w 3063398"/>
                  <a:gd name="connsiteY595" fmla="*/ 1145617 h 2166461"/>
                  <a:gd name="connsiteX596" fmla="*/ 1749170 w 3063398"/>
                  <a:gd name="connsiteY596" fmla="*/ 1137167 h 2166461"/>
                  <a:gd name="connsiteX597" fmla="*/ 1760770 w 3063398"/>
                  <a:gd name="connsiteY597" fmla="*/ 1157375 h 2166461"/>
                  <a:gd name="connsiteX598" fmla="*/ 1760952 w 3063398"/>
                  <a:gd name="connsiteY598" fmla="*/ 1160137 h 2166461"/>
                  <a:gd name="connsiteX599" fmla="*/ 1759215 w 3063398"/>
                  <a:gd name="connsiteY599" fmla="*/ 1176202 h 2166461"/>
                  <a:gd name="connsiteX600" fmla="*/ 1730859 w 3063398"/>
                  <a:gd name="connsiteY600" fmla="*/ 1199291 h 2166461"/>
                  <a:gd name="connsiteX601" fmla="*/ 1758610 w 3063398"/>
                  <a:gd name="connsiteY601" fmla="*/ 1181801 h 2166461"/>
                  <a:gd name="connsiteX602" fmla="*/ 1759215 w 3063398"/>
                  <a:gd name="connsiteY602" fmla="*/ 1176202 h 2166461"/>
                  <a:gd name="connsiteX603" fmla="*/ 1761870 w 3063398"/>
                  <a:gd name="connsiteY603" fmla="*/ 1174041 h 2166461"/>
                  <a:gd name="connsiteX604" fmla="*/ 1760952 w 3063398"/>
                  <a:gd name="connsiteY604" fmla="*/ 1160137 h 2166461"/>
                  <a:gd name="connsiteX605" fmla="*/ 1761174 w 3063398"/>
                  <a:gd name="connsiteY605" fmla="*/ 1158081 h 2166461"/>
                  <a:gd name="connsiteX606" fmla="*/ 1760770 w 3063398"/>
                  <a:gd name="connsiteY606" fmla="*/ 1157375 h 2166461"/>
                  <a:gd name="connsiteX607" fmla="*/ 1760763 w 3063398"/>
                  <a:gd name="connsiteY607" fmla="*/ 1157283 h 2166461"/>
                  <a:gd name="connsiteX608" fmla="*/ 1749170 w 3063398"/>
                  <a:gd name="connsiteY608" fmla="*/ 1137167 h 2166461"/>
                  <a:gd name="connsiteX609" fmla="*/ 1060094 w 3063398"/>
                  <a:gd name="connsiteY609" fmla="*/ 1136881 h 2166461"/>
                  <a:gd name="connsiteX610" fmla="*/ 1029448 w 3063398"/>
                  <a:gd name="connsiteY610" fmla="*/ 1162840 h 2166461"/>
                  <a:gd name="connsiteX611" fmla="*/ 1099725 w 3063398"/>
                  <a:gd name="connsiteY611" fmla="*/ 1145816 h 2166461"/>
                  <a:gd name="connsiteX612" fmla="*/ 1060094 w 3063398"/>
                  <a:gd name="connsiteY612" fmla="*/ 1136881 h 2166461"/>
                  <a:gd name="connsiteX613" fmla="*/ 576806 w 3063398"/>
                  <a:gd name="connsiteY613" fmla="*/ 1132132 h 2166461"/>
                  <a:gd name="connsiteX614" fmla="*/ 570983 w 3063398"/>
                  <a:gd name="connsiteY614" fmla="*/ 1133034 h 2166461"/>
                  <a:gd name="connsiteX615" fmla="*/ 580563 w 3063398"/>
                  <a:gd name="connsiteY615" fmla="*/ 1137683 h 2166461"/>
                  <a:gd name="connsiteX616" fmla="*/ 618074 w 3063398"/>
                  <a:gd name="connsiteY616" fmla="*/ 1168669 h 2166461"/>
                  <a:gd name="connsiteX617" fmla="*/ 580563 w 3063398"/>
                  <a:gd name="connsiteY617" fmla="*/ 1137683 h 2166461"/>
                  <a:gd name="connsiteX618" fmla="*/ 576806 w 3063398"/>
                  <a:gd name="connsiteY618" fmla="*/ 1132132 h 2166461"/>
                  <a:gd name="connsiteX619" fmla="*/ 2473879 w 3063398"/>
                  <a:gd name="connsiteY619" fmla="*/ 1130482 h 2166461"/>
                  <a:gd name="connsiteX620" fmla="*/ 2469174 w 3063398"/>
                  <a:gd name="connsiteY620" fmla="*/ 1135299 h 2166461"/>
                  <a:gd name="connsiteX621" fmla="*/ 2473879 w 3063398"/>
                  <a:gd name="connsiteY621" fmla="*/ 1130482 h 2166461"/>
                  <a:gd name="connsiteX622" fmla="*/ 1471921 w 3063398"/>
                  <a:gd name="connsiteY622" fmla="*/ 1129024 h 2166461"/>
                  <a:gd name="connsiteX623" fmla="*/ 1450232 w 3063398"/>
                  <a:gd name="connsiteY623" fmla="*/ 1147376 h 2166461"/>
                  <a:gd name="connsiteX624" fmla="*/ 1471921 w 3063398"/>
                  <a:gd name="connsiteY624" fmla="*/ 1129024 h 2166461"/>
                  <a:gd name="connsiteX625" fmla="*/ 2343202 w 3063398"/>
                  <a:gd name="connsiteY625" fmla="*/ 1113935 h 2166461"/>
                  <a:gd name="connsiteX626" fmla="*/ 2343484 w 3063398"/>
                  <a:gd name="connsiteY626" fmla="*/ 1137742 h 2166461"/>
                  <a:gd name="connsiteX627" fmla="*/ 2341873 w 3063398"/>
                  <a:gd name="connsiteY627" fmla="*/ 1162523 h 2166461"/>
                  <a:gd name="connsiteX628" fmla="*/ 2343484 w 3063398"/>
                  <a:gd name="connsiteY628" fmla="*/ 1137742 h 2166461"/>
                  <a:gd name="connsiteX629" fmla="*/ 2343202 w 3063398"/>
                  <a:gd name="connsiteY629" fmla="*/ 1113935 h 2166461"/>
                  <a:gd name="connsiteX630" fmla="*/ 547869 w 3063398"/>
                  <a:gd name="connsiteY630" fmla="*/ 1111403 h 2166461"/>
                  <a:gd name="connsiteX631" fmla="*/ 540578 w 3063398"/>
                  <a:gd name="connsiteY631" fmla="*/ 1139110 h 2166461"/>
                  <a:gd name="connsiteX632" fmla="*/ 560598 w 3063398"/>
                  <a:gd name="connsiteY632" fmla="*/ 1140777 h 2166461"/>
                  <a:gd name="connsiteX633" fmla="*/ 540578 w 3063398"/>
                  <a:gd name="connsiteY633" fmla="*/ 1139110 h 2166461"/>
                  <a:gd name="connsiteX634" fmla="*/ 547869 w 3063398"/>
                  <a:gd name="connsiteY634" fmla="*/ 1111403 h 2166461"/>
                  <a:gd name="connsiteX635" fmla="*/ 503872 w 3063398"/>
                  <a:gd name="connsiteY635" fmla="*/ 1095734 h 2166461"/>
                  <a:gd name="connsiteX636" fmla="*/ 513677 w 3063398"/>
                  <a:gd name="connsiteY636" fmla="*/ 1119428 h 2166461"/>
                  <a:gd name="connsiteX637" fmla="*/ 503872 w 3063398"/>
                  <a:gd name="connsiteY637" fmla="*/ 1095734 h 2166461"/>
                  <a:gd name="connsiteX638" fmla="*/ 420004 w 3063398"/>
                  <a:gd name="connsiteY638" fmla="*/ 1091013 h 2166461"/>
                  <a:gd name="connsiteX639" fmla="*/ 397397 w 3063398"/>
                  <a:gd name="connsiteY639" fmla="*/ 1112234 h 2166461"/>
                  <a:gd name="connsiteX640" fmla="*/ 420004 w 3063398"/>
                  <a:gd name="connsiteY640" fmla="*/ 1091013 h 2166461"/>
                  <a:gd name="connsiteX641" fmla="*/ 472378 w 3063398"/>
                  <a:gd name="connsiteY641" fmla="*/ 1090392 h 2166461"/>
                  <a:gd name="connsiteX642" fmla="*/ 479139 w 3063398"/>
                  <a:gd name="connsiteY642" fmla="*/ 1098288 h 2166461"/>
                  <a:gd name="connsiteX643" fmla="*/ 480766 w 3063398"/>
                  <a:gd name="connsiteY643" fmla="*/ 1098472 h 2166461"/>
                  <a:gd name="connsiteX644" fmla="*/ 481290 w 3063398"/>
                  <a:gd name="connsiteY644" fmla="*/ 1098977 h 2166461"/>
                  <a:gd name="connsiteX645" fmla="*/ 491537 w 3063398"/>
                  <a:gd name="connsiteY645" fmla="*/ 1099689 h 2166461"/>
                  <a:gd name="connsiteX646" fmla="*/ 480766 w 3063398"/>
                  <a:gd name="connsiteY646" fmla="*/ 1098472 h 2166461"/>
                  <a:gd name="connsiteX647" fmla="*/ 1440033 w 3063398"/>
                  <a:gd name="connsiteY647" fmla="*/ 1090353 h 2166461"/>
                  <a:gd name="connsiteX648" fmla="*/ 1410659 w 3063398"/>
                  <a:gd name="connsiteY648" fmla="*/ 1103082 h 2166461"/>
                  <a:gd name="connsiteX649" fmla="*/ 1440033 w 3063398"/>
                  <a:gd name="connsiteY649" fmla="*/ 1090353 h 2166461"/>
                  <a:gd name="connsiteX650" fmla="*/ 996191 w 3063398"/>
                  <a:gd name="connsiteY650" fmla="*/ 1088945 h 2166461"/>
                  <a:gd name="connsiteX651" fmla="*/ 1004851 w 3063398"/>
                  <a:gd name="connsiteY651" fmla="*/ 1096462 h 2166461"/>
                  <a:gd name="connsiteX652" fmla="*/ 996191 w 3063398"/>
                  <a:gd name="connsiteY652" fmla="*/ 1088945 h 2166461"/>
                  <a:gd name="connsiteX653" fmla="*/ 1866666 w 3063398"/>
                  <a:gd name="connsiteY653" fmla="*/ 1086248 h 2166461"/>
                  <a:gd name="connsiteX654" fmla="*/ 1854501 w 3063398"/>
                  <a:gd name="connsiteY654" fmla="*/ 1104488 h 2166461"/>
                  <a:gd name="connsiteX655" fmla="*/ 1866666 w 3063398"/>
                  <a:gd name="connsiteY655" fmla="*/ 1086248 h 2166461"/>
                  <a:gd name="connsiteX656" fmla="*/ 2690333 w 3063398"/>
                  <a:gd name="connsiteY656" fmla="*/ 1071724 h 2166461"/>
                  <a:gd name="connsiteX657" fmla="*/ 2703377 w 3063398"/>
                  <a:gd name="connsiteY657" fmla="*/ 1087479 h 2166461"/>
                  <a:gd name="connsiteX658" fmla="*/ 2703555 w 3063398"/>
                  <a:gd name="connsiteY658" fmla="*/ 1088825 h 2166461"/>
                  <a:gd name="connsiteX659" fmla="*/ 2704548 w 3063398"/>
                  <a:gd name="connsiteY659" fmla="*/ 1109662 h 2166461"/>
                  <a:gd name="connsiteX660" fmla="*/ 2698753 w 3063398"/>
                  <a:gd name="connsiteY660" fmla="*/ 1139246 h 2166461"/>
                  <a:gd name="connsiteX661" fmla="*/ 2704747 w 3063398"/>
                  <a:gd name="connsiteY661" fmla="*/ 1113844 h 2166461"/>
                  <a:gd name="connsiteX662" fmla="*/ 2704548 w 3063398"/>
                  <a:gd name="connsiteY662" fmla="*/ 1109662 h 2166461"/>
                  <a:gd name="connsiteX663" fmla="*/ 2705601 w 3063398"/>
                  <a:gd name="connsiteY663" fmla="*/ 1104282 h 2166461"/>
                  <a:gd name="connsiteX664" fmla="*/ 2703555 w 3063398"/>
                  <a:gd name="connsiteY664" fmla="*/ 1088825 h 2166461"/>
                  <a:gd name="connsiteX665" fmla="*/ 2703498 w 3063398"/>
                  <a:gd name="connsiteY665" fmla="*/ 1087625 h 2166461"/>
                  <a:gd name="connsiteX666" fmla="*/ 2703377 w 3063398"/>
                  <a:gd name="connsiteY666" fmla="*/ 1087479 h 2166461"/>
                  <a:gd name="connsiteX667" fmla="*/ 2703361 w 3063398"/>
                  <a:gd name="connsiteY667" fmla="*/ 1087359 h 2166461"/>
                  <a:gd name="connsiteX668" fmla="*/ 2690333 w 3063398"/>
                  <a:gd name="connsiteY668" fmla="*/ 1071724 h 2166461"/>
                  <a:gd name="connsiteX669" fmla="*/ 1579781 w 3063398"/>
                  <a:gd name="connsiteY669" fmla="*/ 1068696 h 2166461"/>
                  <a:gd name="connsiteX670" fmla="*/ 1520867 w 3063398"/>
                  <a:gd name="connsiteY670" fmla="*/ 1100228 h 2166461"/>
                  <a:gd name="connsiteX671" fmla="*/ 1490215 w 3063398"/>
                  <a:gd name="connsiteY671" fmla="*/ 1100956 h 2166461"/>
                  <a:gd name="connsiteX672" fmla="*/ 1457185 w 3063398"/>
                  <a:gd name="connsiteY672" fmla="*/ 1091101 h 2166461"/>
                  <a:gd name="connsiteX673" fmla="*/ 1489625 w 3063398"/>
                  <a:gd name="connsiteY673" fmla="*/ 1100971 h 2166461"/>
                  <a:gd name="connsiteX674" fmla="*/ 1490215 w 3063398"/>
                  <a:gd name="connsiteY674" fmla="*/ 1100956 h 2166461"/>
                  <a:gd name="connsiteX675" fmla="*/ 1491100 w 3063398"/>
                  <a:gd name="connsiteY675" fmla="*/ 1101221 h 2166461"/>
                  <a:gd name="connsiteX676" fmla="*/ 1552119 w 3063398"/>
                  <a:gd name="connsiteY676" fmla="*/ 1089039 h 2166461"/>
                  <a:gd name="connsiteX677" fmla="*/ 1579781 w 3063398"/>
                  <a:gd name="connsiteY677" fmla="*/ 1068696 h 2166461"/>
                  <a:gd name="connsiteX678" fmla="*/ 2371150 w 3063398"/>
                  <a:gd name="connsiteY678" fmla="*/ 1061221 h 2166461"/>
                  <a:gd name="connsiteX679" fmla="*/ 2371602 w 3063398"/>
                  <a:gd name="connsiteY679" fmla="*/ 1099312 h 2166461"/>
                  <a:gd name="connsiteX680" fmla="*/ 2371150 w 3063398"/>
                  <a:gd name="connsiteY680" fmla="*/ 1061221 h 2166461"/>
                  <a:gd name="connsiteX681" fmla="*/ 2417789 w 3063398"/>
                  <a:gd name="connsiteY681" fmla="*/ 1058763 h 2166461"/>
                  <a:gd name="connsiteX682" fmla="*/ 2418353 w 3063398"/>
                  <a:gd name="connsiteY682" fmla="*/ 1106377 h 2166461"/>
                  <a:gd name="connsiteX683" fmla="*/ 2417789 w 3063398"/>
                  <a:gd name="connsiteY683" fmla="*/ 1058763 h 2166461"/>
                  <a:gd name="connsiteX684" fmla="*/ 292774 w 3063398"/>
                  <a:gd name="connsiteY684" fmla="*/ 1043948 h 2166461"/>
                  <a:gd name="connsiteX685" fmla="*/ 312399 w 3063398"/>
                  <a:gd name="connsiteY685" fmla="*/ 1073217 h 2166461"/>
                  <a:gd name="connsiteX686" fmla="*/ 312539 w 3063398"/>
                  <a:gd name="connsiteY686" fmla="*/ 1073533 h 2166461"/>
                  <a:gd name="connsiteX687" fmla="*/ 348567 w 3063398"/>
                  <a:gd name="connsiteY687" fmla="*/ 1170910 h 2166461"/>
                  <a:gd name="connsiteX688" fmla="*/ 366114 w 3063398"/>
                  <a:gd name="connsiteY688" fmla="*/ 1204989 h 2166461"/>
                  <a:gd name="connsiteX689" fmla="*/ 348567 w 3063398"/>
                  <a:gd name="connsiteY689" fmla="*/ 1170910 h 2166461"/>
                  <a:gd name="connsiteX690" fmla="*/ 326350 w 3063398"/>
                  <a:gd name="connsiteY690" fmla="*/ 1104504 h 2166461"/>
                  <a:gd name="connsiteX691" fmla="*/ 312539 w 3063398"/>
                  <a:gd name="connsiteY691" fmla="*/ 1073533 h 2166461"/>
                  <a:gd name="connsiteX692" fmla="*/ 312453 w 3063398"/>
                  <a:gd name="connsiteY692" fmla="*/ 1073299 h 2166461"/>
                  <a:gd name="connsiteX693" fmla="*/ 312399 w 3063398"/>
                  <a:gd name="connsiteY693" fmla="*/ 1073217 h 2166461"/>
                  <a:gd name="connsiteX694" fmla="*/ 312316 w 3063398"/>
                  <a:gd name="connsiteY694" fmla="*/ 1073033 h 2166461"/>
                  <a:gd name="connsiteX695" fmla="*/ 292774 w 3063398"/>
                  <a:gd name="connsiteY695" fmla="*/ 1043948 h 2166461"/>
                  <a:gd name="connsiteX696" fmla="*/ 1394553 w 3063398"/>
                  <a:gd name="connsiteY696" fmla="*/ 1029937 h 2166461"/>
                  <a:gd name="connsiteX697" fmla="*/ 1402465 w 3063398"/>
                  <a:gd name="connsiteY697" fmla="*/ 1054606 h 2166461"/>
                  <a:gd name="connsiteX698" fmla="*/ 1407050 w 3063398"/>
                  <a:gd name="connsiteY698" fmla="*/ 1060202 h 2166461"/>
                  <a:gd name="connsiteX699" fmla="*/ 1409289 w 3063398"/>
                  <a:gd name="connsiteY699" fmla="*/ 1067859 h 2166461"/>
                  <a:gd name="connsiteX700" fmla="*/ 1407296 w 3063398"/>
                  <a:gd name="connsiteY700" fmla="*/ 1060500 h 2166461"/>
                  <a:gd name="connsiteX701" fmla="*/ 1407050 w 3063398"/>
                  <a:gd name="connsiteY701" fmla="*/ 1060202 h 2166461"/>
                  <a:gd name="connsiteX702" fmla="*/ 1406931 w 3063398"/>
                  <a:gd name="connsiteY702" fmla="*/ 1059791 h 2166461"/>
                  <a:gd name="connsiteX703" fmla="*/ 1402465 w 3063398"/>
                  <a:gd name="connsiteY703" fmla="*/ 1054606 h 2166461"/>
                  <a:gd name="connsiteX704" fmla="*/ 1394553 w 3063398"/>
                  <a:gd name="connsiteY704" fmla="*/ 1029937 h 2166461"/>
                  <a:gd name="connsiteX705" fmla="*/ 511655 w 3063398"/>
                  <a:gd name="connsiteY705" fmla="*/ 1009091 h 2166461"/>
                  <a:gd name="connsiteX706" fmla="*/ 498151 w 3063398"/>
                  <a:gd name="connsiteY706" fmla="*/ 1014846 h 2166461"/>
                  <a:gd name="connsiteX707" fmla="*/ 526664 w 3063398"/>
                  <a:gd name="connsiteY707" fmla="*/ 1009746 h 2166461"/>
                  <a:gd name="connsiteX708" fmla="*/ 499691 w 3063398"/>
                  <a:gd name="connsiteY708" fmla="*/ 1064354 h 2166461"/>
                  <a:gd name="connsiteX709" fmla="*/ 526664 w 3063398"/>
                  <a:gd name="connsiteY709" fmla="*/ 1009746 h 2166461"/>
                  <a:gd name="connsiteX710" fmla="*/ 511655 w 3063398"/>
                  <a:gd name="connsiteY710" fmla="*/ 1009091 h 2166461"/>
                  <a:gd name="connsiteX711" fmla="*/ 1489217 w 3063398"/>
                  <a:gd name="connsiteY711" fmla="*/ 981194 h 2166461"/>
                  <a:gd name="connsiteX712" fmla="*/ 1485713 w 3063398"/>
                  <a:gd name="connsiteY712" fmla="*/ 1006951 h 2166461"/>
                  <a:gd name="connsiteX713" fmla="*/ 1489217 w 3063398"/>
                  <a:gd name="connsiteY713" fmla="*/ 981194 h 2166461"/>
                  <a:gd name="connsiteX714" fmla="*/ 2372027 w 3063398"/>
                  <a:gd name="connsiteY714" fmla="*/ 974540 h 2166461"/>
                  <a:gd name="connsiteX715" fmla="*/ 2383669 w 3063398"/>
                  <a:gd name="connsiteY715" fmla="*/ 992498 h 2166461"/>
                  <a:gd name="connsiteX716" fmla="*/ 2372027 w 3063398"/>
                  <a:gd name="connsiteY716" fmla="*/ 974540 h 2166461"/>
                  <a:gd name="connsiteX717" fmla="*/ 2062480 w 3063398"/>
                  <a:gd name="connsiteY717" fmla="*/ 973447 h 2166461"/>
                  <a:gd name="connsiteX718" fmla="*/ 2043433 w 3063398"/>
                  <a:gd name="connsiteY718" fmla="*/ 973673 h 2166461"/>
                  <a:gd name="connsiteX719" fmla="*/ 2062480 w 3063398"/>
                  <a:gd name="connsiteY719" fmla="*/ 973447 h 2166461"/>
                  <a:gd name="connsiteX720" fmla="*/ 388131 w 3063398"/>
                  <a:gd name="connsiteY720" fmla="*/ 973292 h 2166461"/>
                  <a:gd name="connsiteX721" fmla="*/ 384422 w 3063398"/>
                  <a:gd name="connsiteY721" fmla="*/ 981788 h 2166461"/>
                  <a:gd name="connsiteX722" fmla="*/ 384818 w 3063398"/>
                  <a:gd name="connsiteY722" fmla="*/ 982414 h 2166461"/>
                  <a:gd name="connsiteX723" fmla="*/ 384788 w 3063398"/>
                  <a:gd name="connsiteY723" fmla="*/ 982497 h 2166461"/>
                  <a:gd name="connsiteX724" fmla="*/ 389275 w 3063398"/>
                  <a:gd name="connsiteY724" fmla="*/ 989469 h 2166461"/>
                  <a:gd name="connsiteX725" fmla="*/ 424950 w 3063398"/>
                  <a:gd name="connsiteY725" fmla="*/ 1026190 h 2166461"/>
                  <a:gd name="connsiteX726" fmla="*/ 474626 w 3063398"/>
                  <a:gd name="connsiteY726" fmla="*/ 1038936 h 2166461"/>
                  <a:gd name="connsiteX727" fmla="*/ 424950 w 3063398"/>
                  <a:gd name="connsiteY727" fmla="*/ 1026190 h 2166461"/>
                  <a:gd name="connsiteX728" fmla="*/ 389275 w 3063398"/>
                  <a:gd name="connsiteY728" fmla="*/ 989469 h 2166461"/>
                  <a:gd name="connsiteX729" fmla="*/ 384818 w 3063398"/>
                  <a:gd name="connsiteY729" fmla="*/ 982414 h 2166461"/>
                  <a:gd name="connsiteX730" fmla="*/ 2124321 w 3063398"/>
                  <a:gd name="connsiteY730" fmla="*/ 967952 h 2166461"/>
                  <a:gd name="connsiteX731" fmla="*/ 2097759 w 3063398"/>
                  <a:gd name="connsiteY731" fmla="*/ 976839 h 2166461"/>
                  <a:gd name="connsiteX732" fmla="*/ 2112867 w 3063398"/>
                  <a:gd name="connsiteY732" fmla="*/ 975946 h 2166461"/>
                  <a:gd name="connsiteX733" fmla="*/ 2124321 w 3063398"/>
                  <a:gd name="connsiteY733" fmla="*/ 967952 h 2166461"/>
                  <a:gd name="connsiteX734" fmla="*/ 2658461 w 3063398"/>
                  <a:gd name="connsiteY734" fmla="*/ 954002 h 2166461"/>
                  <a:gd name="connsiteX735" fmla="*/ 2688384 w 3063398"/>
                  <a:gd name="connsiteY735" fmla="*/ 1067938 h 2166461"/>
                  <a:gd name="connsiteX736" fmla="*/ 2658461 w 3063398"/>
                  <a:gd name="connsiteY736" fmla="*/ 954002 h 2166461"/>
                  <a:gd name="connsiteX737" fmla="*/ 2990671 w 3063398"/>
                  <a:gd name="connsiteY737" fmla="*/ 938636 h 2166461"/>
                  <a:gd name="connsiteX738" fmla="*/ 2995884 w 3063398"/>
                  <a:gd name="connsiteY738" fmla="*/ 976670 h 2166461"/>
                  <a:gd name="connsiteX739" fmla="*/ 2965874 w 3063398"/>
                  <a:gd name="connsiteY739" fmla="*/ 1016076 h 2166461"/>
                  <a:gd name="connsiteX740" fmla="*/ 2995884 w 3063398"/>
                  <a:gd name="connsiteY740" fmla="*/ 976670 h 2166461"/>
                  <a:gd name="connsiteX741" fmla="*/ 2990671 w 3063398"/>
                  <a:gd name="connsiteY741" fmla="*/ 938636 h 2166461"/>
                  <a:gd name="connsiteX742" fmla="*/ 1980933 w 3063398"/>
                  <a:gd name="connsiteY742" fmla="*/ 934540 h 2166461"/>
                  <a:gd name="connsiteX743" fmla="*/ 1962151 w 3063398"/>
                  <a:gd name="connsiteY743" fmla="*/ 946064 h 2166461"/>
                  <a:gd name="connsiteX744" fmla="*/ 1955390 w 3063398"/>
                  <a:gd name="connsiteY744" fmla="*/ 950950 h 2166461"/>
                  <a:gd name="connsiteX745" fmla="*/ 1944137 w 3063398"/>
                  <a:gd name="connsiteY745" fmla="*/ 952944 h 2166461"/>
                  <a:gd name="connsiteX746" fmla="*/ 1954950 w 3063398"/>
                  <a:gd name="connsiteY746" fmla="*/ 951268 h 2166461"/>
                  <a:gd name="connsiteX747" fmla="*/ 1955390 w 3063398"/>
                  <a:gd name="connsiteY747" fmla="*/ 950950 h 2166461"/>
                  <a:gd name="connsiteX748" fmla="*/ 1955661 w 3063398"/>
                  <a:gd name="connsiteY748" fmla="*/ 950903 h 2166461"/>
                  <a:gd name="connsiteX749" fmla="*/ 1962151 w 3063398"/>
                  <a:gd name="connsiteY749" fmla="*/ 946064 h 2166461"/>
                  <a:gd name="connsiteX750" fmla="*/ 1976961 w 3063398"/>
                  <a:gd name="connsiteY750" fmla="*/ 937539 h 2166461"/>
                  <a:gd name="connsiteX751" fmla="*/ 1982795 w 3063398"/>
                  <a:gd name="connsiteY751" fmla="*/ 936518 h 2166461"/>
                  <a:gd name="connsiteX752" fmla="*/ 1988048 w 3063398"/>
                  <a:gd name="connsiteY752" fmla="*/ 942098 h 2166461"/>
                  <a:gd name="connsiteX753" fmla="*/ 1988094 w 3063398"/>
                  <a:gd name="connsiteY753" fmla="*/ 942185 h 2166461"/>
                  <a:gd name="connsiteX754" fmla="*/ 1990889 w 3063398"/>
                  <a:gd name="connsiteY754" fmla="*/ 960010 h 2166461"/>
                  <a:gd name="connsiteX755" fmla="*/ 2014003 w 3063398"/>
                  <a:gd name="connsiteY755" fmla="*/ 981641 h 2166461"/>
                  <a:gd name="connsiteX756" fmla="*/ 1990889 w 3063398"/>
                  <a:gd name="connsiteY756" fmla="*/ 960010 h 2166461"/>
                  <a:gd name="connsiteX757" fmla="*/ 1988636 w 3063398"/>
                  <a:gd name="connsiteY757" fmla="*/ 943205 h 2166461"/>
                  <a:gd name="connsiteX758" fmla="*/ 1988094 w 3063398"/>
                  <a:gd name="connsiteY758" fmla="*/ 942185 h 2166461"/>
                  <a:gd name="connsiteX759" fmla="*/ 1988088 w 3063398"/>
                  <a:gd name="connsiteY759" fmla="*/ 942140 h 2166461"/>
                  <a:gd name="connsiteX760" fmla="*/ 1988048 w 3063398"/>
                  <a:gd name="connsiteY760" fmla="*/ 942098 h 2166461"/>
                  <a:gd name="connsiteX761" fmla="*/ 1984891 w 3063398"/>
                  <a:gd name="connsiteY761" fmla="*/ 936151 h 2166461"/>
                  <a:gd name="connsiteX762" fmla="*/ 1982795 w 3063398"/>
                  <a:gd name="connsiteY762" fmla="*/ 936518 h 2166461"/>
                  <a:gd name="connsiteX763" fmla="*/ 2145783 w 3063398"/>
                  <a:gd name="connsiteY763" fmla="*/ 930554 h 2166461"/>
                  <a:gd name="connsiteX764" fmla="*/ 2176470 w 3063398"/>
                  <a:gd name="connsiteY764" fmla="*/ 948286 h 2166461"/>
                  <a:gd name="connsiteX765" fmla="*/ 2179847 w 3063398"/>
                  <a:gd name="connsiteY765" fmla="*/ 960657 h 2166461"/>
                  <a:gd name="connsiteX766" fmla="*/ 2180090 w 3063398"/>
                  <a:gd name="connsiteY766" fmla="*/ 960872 h 2166461"/>
                  <a:gd name="connsiteX767" fmla="*/ 2180258 w 3063398"/>
                  <a:gd name="connsiteY767" fmla="*/ 961455 h 2166461"/>
                  <a:gd name="connsiteX768" fmla="*/ 2182154 w 3063398"/>
                  <a:gd name="connsiteY768" fmla="*/ 962694 h 2166461"/>
                  <a:gd name="connsiteX769" fmla="*/ 2187532 w 3063398"/>
                  <a:gd name="connsiteY769" fmla="*/ 967441 h 2166461"/>
                  <a:gd name="connsiteX770" fmla="*/ 2189911 w 3063398"/>
                  <a:gd name="connsiteY770" fmla="*/ 967760 h 2166461"/>
                  <a:gd name="connsiteX771" fmla="*/ 2192946 w 3063398"/>
                  <a:gd name="connsiteY771" fmla="*/ 969743 h 2166461"/>
                  <a:gd name="connsiteX772" fmla="*/ 2211977 w 3063398"/>
                  <a:gd name="connsiteY772" fmla="*/ 970723 h 2166461"/>
                  <a:gd name="connsiteX773" fmla="*/ 2277943 w 3063398"/>
                  <a:gd name="connsiteY773" fmla="*/ 991846 h 2166461"/>
                  <a:gd name="connsiteX774" fmla="*/ 2211977 w 3063398"/>
                  <a:gd name="connsiteY774" fmla="*/ 970723 h 2166461"/>
                  <a:gd name="connsiteX775" fmla="*/ 2189911 w 3063398"/>
                  <a:gd name="connsiteY775" fmla="*/ 967760 h 2166461"/>
                  <a:gd name="connsiteX776" fmla="*/ 2182154 w 3063398"/>
                  <a:gd name="connsiteY776" fmla="*/ 962694 h 2166461"/>
                  <a:gd name="connsiteX777" fmla="*/ 2180090 w 3063398"/>
                  <a:gd name="connsiteY777" fmla="*/ 960872 h 2166461"/>
                  <a:gd name="connsiteX778" fmla="*/ 2176470 w 3063398"/>
                  <a:gd name="connsiteY778" fmla="*/ 948286 h 2166461"/>
                  <a:gd name="connsiteX779" fmla="*/ 2145783 w 3063398"/>
                  <a:gd name="connsiteY779" fmla="*/ 930554 h 2166461"/>
                  <a:gd name="connsiteX780" fmla="*/ 182770 w 3063398"/>
                  <a:gd name="connsiteY780" fmla="*/ 923343 h 2166461"/>
                  <a:gd name="connsiteX781" fmla="*/ 176566 w 3063398"/>
                  <a:gd name="connsiteY781" fmla="*/ 962465 h 2166461"/>
                  <a:gd name="connsiteX782" fmla="*/ 164726 w 3063398"/>
                  <a:gd name="connsiteY782" fmla="*/ 967963 h 2166461"/>
                  <a:gd name="connsiteX783" fmla="*/ 164716 w 3063398"/>
                  <a:gd name="connsiteY783" fmla="*/ 968001 h 2166461"/>
                  <a:gd name="connsiteX784" fmla="*/ 164016 w 3063398"/>
                  <a:gd name="connsiteY784" fmla="*/ 968328 h 2166461"/>
                  <a:gd name="connsiteX785" fmla="*/ 161533 w 3063398"/>
                  <a:gd name="connsiteY785" fmla="*/ 979787 h 2166461"/>
                  <a:gd name="connsiteX786" fmla="*/ 164716 w 3063398"/>
                  <a:gd name="connsiteY786" fmla="*/ 968001 h 2166461"/>
                  <a:gd name="connsiteX787" fmla="*/ 176566 w 3063398"/>
                  <a:gd name="connsiteY787" fmla="*/ 962465 h 2166461"/>
                  <a:gd name="connsiteX788" fmla="*/ 182770 w 3063398"/>
                  <a:gd name="connsiteY788" fmla="*/ 923343 h 2166461"/>
                  <a:gd name="connsiteX789" fmla="*/ 2393151 w 3063398"/>
                  <a:gd name="connsiteY789" fmla="*/ 908573 h 2166461"/>
                  <a:gd name="connsiteX790" fmla="*/ 2399057 w 3063398"/>
                  <a:gd name="connsiteY790" fmla="*/ 924694 h 2166461"/>
                  <a:gd name="connsiteX791" fmla="*/ 2393151 w 3063398"/>
                  <a:gd name="connsiteY791" fmla="*/ 908573 h 2166461"/>
                  <a:gd name="connsiteX792" fmla="*/ 2656696 w 3063398"/>
                  <a:gd name="connsiteY792" fmla="*/ 885449 h 2166461"/>
                  <a:gd name="connsiteX793" fmla="*/ 2639826 w 3063398"/>
                  <a:gd name="connsiteY793" fmla="*/ 908507 h 2166461"/>
                  <a:gd name="connsiteX794" fmla="*/ 2674769 w 3063398"/>
                  <a:gd name="connsiteY794" fmla="*/ 924989 h 2166461"/>
                  <a:gd name="connsiteX795" fmla="*/ 2689119 w 3063398"/>
                  <a:gd name="connsiteY795" fmla="*/ 935954 h 2166461"/>
                  <a:gd name="connsiteX796" fmla="*/ 2694289 w 3063398"/>
                  <a:gd name="connsiteY796" fmla="*/ 940531 h 2166461"/>
                  <a:gd name="connsiteX797" fmla="*/ 2703320 w 3063398"/>
                  <a:gd name="connsiteY797" fmla="*/ 962043 h 2166461"/>
                  <a:gd name="connsiteX798" fmla="*/ 2694450 w 3063398"/>
                  <a:gd name="connsiteY798" fmla="*/ 940673 h 2166461"/>
                  <a:gd name="connsiteX799" fmla="*/ 2694289 w 3063398"/>
                  <a:gd name="connsiteY799" fmla="*/ 940531 h 2166461"/>
                  <a:gd name="connsiteX800" fmla="*/ 2693901 w 3063398"/>
                  <a:gd name="connsiteY800" fmla="*/ 939608 h 2166461"/>
                  <a:gd name="connsiteX801" fmla="*/ 2689119 w 3063398"/>
                  <a:gd name="connsiteY801" fmla="*/ 935954 h 2166461"/>
                  <a:gd name="connsiteX802" fmla="*/ 2678974 w 3063398"/>
                  <a:gd name="connsiteY802" fmla="*/ 926972 h 2166461"/>
                  <a:gd name="connsiteX803" fmla="*/ 2674769 w 3063398"/>
                  <a:gd name="connsiteY803" fmla="*/ 924989 h 2166461"/>
                  <a:gd name="connsiteX804" fmla="*/ 2668982 w 3063398"/>
                  <a:gd name="connsiteY804" fmla="*/ 920567 h 2166461"/>
                  <a:gd name="connsiteX805" fmla="*/ 2639826 w 3063398"/>
                  <a:gd name="connsiteY805" fmla="*/ 908507 h 2166461"/>
                  <a:gd name="connsiteX806" fmla="*/ 2656696 w 3063398"/>
                  <a:gd name="connsiteY806" fmla="*/ 885449 h 2166461"/>
                  <a:gd name="connsiteX807" fmla="*/ 2118955 w 3063398"/>
                  <a:gd name="connsiteY807" fmla="*/ 876777 h 2166461"/>
                  <a:gd name="connsiteX808" fmla="*/ 2104259 w 3063398"/>
                  <a:gd name="connsiteY808" fmla="*/ 882473 h 2166461"/>
                  <a:gd name="connsiteX809" fmla="*/ 2166440 w 3063398"/>
                  <a:gd name="connsiteY809" fmla="*/ 905546 h 2166461"/>
                  <a:gd name="connsiteX810" fmla="*/ 2118955 w 3063398"/>
                  <a:gd name="connsiteY810" fmla="*/ 876777 h 2166461"/>
                  <a:gd name="connsiteX811" fmla="*/ 606766 w 3063398"/>
                  <a:gd name="connsiteY811" fmla="*/ 863747 h 2166461"/>
                  <a:gd name="connsiteX812" fmla="*/ 598284 w 3063398"/>
                  <a:gd name="connsiteY812" fmla="*/ 865083 h 2166461"/>
                  <a:gd name="connsiteX813" fmla="*/ 636658 w 3063398"/>
                  <a:gd name="connsiteY813" fmla="*/ 888438 h 2166461"/>
                  <a:gd name="connsiteX814" fmla="*/ 630229 w 3063398"/>
                  <a:gd name="connsiteY814" fmla="*/ 908515 h 2166461"/>
                  <a:gd name="connsiteX815" fmla="*/ 636658 w 3063398"/>
                  <a:gd name="connsiteY815" fmla="*/ 888438 h 2166461"/>
                  <a:gd name="connsiteX816" fmla="*/ 606766 w 3063398"/>
                  <a:gd name="connsiteY816" fmla="*/ 863747 h 2166461"/>
                  <a:gd name="connsiteX817" fmla="*/ 1490674 w 3063398"/>
                  <a:gd name="connsiteY817" fmla="*/ 863077 h 2166461"/>
                  <a:gd name="connsiteX818" fmla="*/ 1546031 w 3063398"/>
                  <a:gd name="connsiteY818" fmla="*/ 872898 h 2166461"/>
                  <a:gd name="connsiteX819" fmla="*/ 1490674 w 3063398"/>
                  <a:gd name="connsiteY819" fmla="*/ 863077 h 2166461"/>
                  <a:gd name="connsiteX820" fmla="*/ 1647745 w 3063398"/>
                  <a:gd name="connsiteY820" fmla="*/ 856453 h 2166461"/>
                  <a:gd name="connsiteX821" fmla="*/ 1629094 w 3063398"/>
                  <a:gd name="connsiteY821" fmla="*/ 890009 h 2166461"/>
                  <a:gd name="connsiteX822" fmla="*/ 1647745 w 3063398"/>
                  <a:gd name="connsiteY822" fmla="*/ 856453 h 2166461"/>
                  <a:gd name="connsiteX823" fmla="*/ 189553 w 3063398"/>
                  <a:gd name="connsiteY823" fmla="*/ 852783 h 2166461"/>
                  <a:gd name="connsiteX824" fmla="*/ 208768 w 3063398"/>
                  <a:gd name="connsiteY824" fmla="*/ 866842 h 2166461"/>
                  <a:gd name="connsiteX825" fmla="*/ 189553 w 3063398"/>
                  <a:gd name="connsiteY825" fmla="*/ 852783 h 2166461"/>
                  <a:gd name="connsiteX826" fmla="*/ 1770397 w 3063398"/>
                  <a:gd name="connsiteY826" fmla="*/ 838809 h 2166461"/>
                  <a:gd name="connsiteX827" fmla="*/ 1762187 w 3063398"/>
                  <a:gd name="connsiteY827" fmla="*/ 869384 h 2166461"/>
                  <a:gd name="connsiteX828" fmla="*/ 1770397 w 3063398"/>
                  <a:gd name="connsiteY828" fmla="*/ 838809 h 2166461"/>
                  <a:gd name="connsiteX829" fmla="*/ 1458899 w 3063398"/>
                  <a:gd name="connsiteY829" fmla="*/ 833929 h 2166461"/>
                  <a:gd name="connsiteX830" fmla="*/ 1445208 w 3063398"/>
                  <a:gd name="connsiteY830" fmla="*/ 845034 h 2166461"/>
                  <a:gd name="connsiteX831" fmla="*/ 1433312 w 3063398"/>
                  <a:gd name="connsiteY831" fmla="*/ 844709 h 2166461"/>
                  <a:gd name="connsiteX832" fmla="*/ 1444749 w 3063398"/>
                  <a:gd name="connsiteY832" fmla="*/ 845407 h 2166461"/>
                  <a:gd name="connsiteX833" fmla="*/ 1445208 w 3063398"/>
                  <a:gd name="connsiteY833" fmla="*/ 845034 h 2166461"/>
                  <a:gd name="connsiteX834" fmla="*/ 1445459 w 3063398"/>
                  <a:gd name="connsiteY834" fmla="*/ 845042 h 2166461"/>
                  <a:gd name="connsiteX835" fmla="*/ 1458899 w 3063398"/>
                  <a:gd name="connsiteY835" fmla="*/ 833929 h 2166461"/>
                  <a:gd name="connsiteX836" fmla="*/ 396936 w 3063398"/>
                  <a:gd name="connsiteY836" fmla="*/ 832230 h 2166461"/>
                  <a:gd name="connsiteX837" fmla="*/ 394463 w 3063398"/>
                  <a:gd name="connsiteY837" fmla="*/ 864641 h 2166461"/>
                  <a:gd name="connsiteX838" fmla="*/ 396936 w 3063398"/>
                  <a:gd name="connsiteY838" fmla="*/ 832230 h 2166461"/>
                  <a:gd name="connsiteX839" fmla="*/ 2700821 w 3063398"/>
                  <a:gd name="connsiteY839" fmla="*/ 831591 h 2166461"/>
                  <a:gd name="connsiteX840" fmla="*/ 2706864 w 3063398"/>
                  <a:gd name="connsiteY840" fmla="*/ 839257 h 2166461"/>
                  <a:gd name="connsiteX841" fmla="*/ 2707761 w 3063398"/>
                  <a:gd name="connsiteY841" fmla="*/ 839401 h 2166461"/>
                  <a:gd name="connsiteX842" fmla="*/ 2707940 w 3063398"/>
                  <a:gd name="connsiteY842" fmla="*/ 839602 h 2166461"/>
                  <a:gd name="connsiteX843" fmla="*/ 2722848 w 3063398"/>
                  <a:gd name="connsiteY843" fmla="*/ 841807 h 2166461"/>
                  <a:gd name="connsiteX844" fmla="*/ 2707761 w 3063398"/>
                  <a:gd name="connsiteY844" fmla="*/ 839401 h 2166461"/>
                  <a:gd name="connsiteX845" fmla="*/ 1984547 w 3063398"/>
                  <a:gd name="connsiteY845" fmla="*/ 826747 h 2166461"/>
                  <a:gd name="connsiteX846" fmla="*/ 1944789 w 3063398"/>
                  <a:gd name="connsiteY846" fmla="*/ 847219 h 2166461"/>
                  <a:gd name="connsiteX847" fmla="*/ 1984547 w 3063398"/>
                  <a:gd name="connsiteY847" fmla="*/ 826747 h 2166461"/>
                  <a:gd name="connsiteX848" fmla="*/ 2001346 w 3063398"/>
                  <a:gd name="connsiteY848" fmla="*/ 877978 h 2166461"/>
                  <a:gd name="connsiteX849" fmla="*/ 1984547 w 3063398"/>
                  <a:gd name="connsiteY849" fmla="*/ 826747 h 2166461"/>
                  <a:gd name="connsiteX850" fmla="*/ 1110229 w 3063398"/>
                  <a:gd name="connsiteY850" fmla="*/ 826633 h 2166461"/>
                  <a:gd name="connsiteX851" fmla="*/ 1126914 w 3063398"/>
                  <a:gd name="connsiteY851" fmla="*/ 868341 h 2166461"/>
                  <a:gd name="connsiteX852" fmla="*/ 1110229 w 3063398"/>
                  <a:gd name="connsiteY852" fmla="*/ 826633 h 2166461"/>
                  <a:gd name="connsiteX853" fmla="*/ 1317724 w 3063398"/>
                  <a:gd name="connsiteY853" fmla="*/ 815602 h 2166461"/>
                  <a:gd name="connsiteX854" fmla="*/ 1394753 w 3063398"/>
                  <a:gd name="connsiteY854" fmla="*/ 886120 h 2166461"/>
                  <a:gd name="connsiteX855" fmla="*/ 1475738 w 3063398"/>
                  <a:gd name="connsiteY855" fmla="*/ 968972 h 2166461"/>
                  <a:gd name="connsiteX856" fmla="*/ 1394753 w 3063398"/>
                  <a:gd name="connsiteY856" fmla="*/ 886120 h 2166461"/>
                  <a:gd name="connsiteX857" fmla="*/ 1317724 w 3063398"/>
                  <a:gd name="connsiteY857" fmla="*/ 815602 h 2166461"/>
                  <a:gd name="connsiteX858" fmla="*/ 2786300 w 3063398"/>
                  <a:gd name="connsiteY858" fmla="*/ 811530 h 2166461"/>
                  <a:gd name="connsiteX859" fmla="*/ 2795378 w 3063398"/>
                  <a:gd name="connsiteY859" fmla="*/ 814041 h 2166461"/>
                  <a:gd name="connsiteX860" fmla="*/ 2796798 w 3063398"/>
                  <a:gd name="connsiteY860" fmla="*/ 813310 h 2166461"/>
                  <a:gd name="connsiteX861" fmla="*/ 2786300 w 3063398"/>
                  <a:gd name="connsiteY861" fmla="*/ 811530 h 2166461"/>
                  <a:gd name="connsiteX862" fmla="*/ 2081500 w 3063398"/>
                  <a:gd name="connsiteY862" fmla="*/ 810359 h 2166461"/>
                  <a:gd name="connsiteX863" fmla="*/ 2032218 w 3063398"/>
                  <a:gd name="connsiteY863" fmla="*/ 830943 h 2166461"/>
                  <a:gd name="connsiteX864" fmla="*/ 2081500 w 3063398"/>
                  <a:gd name="connsiteY864" fmla="*/ 810359 h 2166461"/>
                  <a:gd name="connsiteX865" fmla="*/ 2470042 w 3063398"/>
                  <a:gd name="connsiteY865" fmla="*/ 806706 h 2166461"/>
                  <a:gd name="connsiteX866" fmla="*/ 2493269 w 3063398"/>
                  <a:gd name="connsiteY866" fmla="*/ 837860 h 2166461"/>
                  <a:gd name="connsiteX867" fmla="*/ 2470042 w 3063398"/>
                  <a:gd name="connsiteY867" fmla="*/ 806706 h 2166461"/>
                  <a:gd name="connsiteX868" fmla="*/ 191744 w 3063398"/>
                  <a:gd name="connsiteY868" fmla="*/ 796565 h 2166461"/>
                  <a:gd name="connsiteX869" fmla="*/ 192774 w 3063398"/>
                  <a:gd name="connsiteY869" fmla="*/ 803219 h 2166461"/>
                  <a:gd name="connsiteX870" fmla="*/ 191744 w 3063398"/>
                  <a:gd name="connsiteY870" fmla="*/ 796565 h 2166461"/>
                  <a:gd name="connsiteX871" fmla="*/ 1605077 w 3063398"/>
                  <a:gd name="connsiteY871" fmla="*/ 792196 h 2166461"/>
                  <a:gd name="connsiteX872" fmla="*/ 1593888 w 3063398"/>
                  <a:gd name="connsiteY872" fmla="*/ 802448 h 2166461"/>
                  <a:gd name="connsiteX873" fmla="*/ 1593931 w 3063398"/>
                  <a:gd name="connsiteY873" fmla="*/ 803142 h 2166461"/>
                  <a:gd name="connsiteX874" fmla="*/ 1593544 w 3063398"/>
                  <a:gd name="connsiteY874" fmla="*/ 803523 h 2166461"/>
                  <a:gd name="connsiteX875" fmla="*/ 1594918 w 3063398"/>
                  <a:gd name="connsiteY875" fmla="*/ 818983 h 2166461"/>
                  <a:gd name="connsiteX876" fmla="*/ 1593931 w 3063398"/>
                  <a:gd name="connsiteY876" fmla="*/ 803142 h 2166461"/>
                  <a:gd name="connsiteX877" fmla="*/ 781578 w 3063398"/>
                  <a:gd name="connsiteY877" fmla="*/ 790765 h 2166461"/>
                  <a:gd name="connsiteX878" fmla="*/ 754621 w 3063398"/>
                  <a:gd name="connsiteY878" fmla="*/ 796560 h 2166461"/>
                  <a:gd name="connsiteX879" fmla="*/ 802292 w 3063398"/>
                  <a:gd name="connsiteY879" fmla="*/ 800758 h 2166461"/>
                  <a:gd name="connsiteX880" fmla="*/ 781578 w 3063398"/>
                  <a:gd name="connsiteY880" fmla="*/ 790765 h 2166461"/>
                  <a:gd name="connsiteX881" fmla="*/ 954488 w 3063398"/>
                  <a:gd name="connsiteY881" fmla="*/ 784667 h 2166461"/>
                  <a:gd name="connsiteX882" fmla="*/ 969166 w 3063398"/>
                  <a:gd name="connsiteY882" fmla="*/ 817828 h 2166461"/>
                  <a:gd name="connsiteX883" fmla="*/ 1004544 w 3063398"/>
                  <a:gd name="connsiteY883" fmla="*/ 909793 h 2166461"/>
                  <a:gd name="connsiteX884" fmla="*/ 969166 w 3063398"/>
                  <a:gd name="connsiteY884" fmla="*/ 817828 h 2166461"/>
                  <a:gd name="connsiteX885" fmla="*/ 954488 w 3063398"/>
                  <a:gd name="connsiteY885" fmla="*/ 784667 h 2166461"/>
                  <a:gd name="connsiteX886" fmla="*/ 359199 w 3063398"/>
                  <a:gd name="connsiteY886" fmla="*/ 782199 h 2166461"/>
                  <a:gd name="connsiteX887" fmla="*/ 354693 w 3063398"/>
                  <a:gd name="connsiteY887" fmla="*/ 793800 h 2166461"/>
                  <a:gd name="connsiteX888" fmla="*/ 355132 w 3063398"/>
                  <a:gd name="connsiteY888" fmla="*/ 794291 h 2166461"/>
                  <a:gd name="connsiteX889" fmla="*/ 355059 w 3063398"/>
                  <a:gd name="connsiteY889" fmla="*/ 794510 h 2166461"/>
                  <a:gd name="connsiteX890" fmla="*/ 368085 w 3063398"/>
                  <a:gd name="connsiteY890" fmla="*/ 808761 h 2166461"/>
                  <a:gd name="connsiteX891" fmla="*/ 355132 w 3063398"/>
                  <a:gd name="connsiteY891" fmla="*/ 794291 h 2166461"/>
                  <a:gd name="connsiteX892" fmla="*/ 2718328 w 3063398"/>
                  <a:gd name="connsiteY892" fmla="*/ 781858 h 2166461"/>
                  <a:gd name="connsiteX893" fmla="*/ 2739364 w 3063398"/>
                  <a:gd name="connsiteY893" fmla="*/ 869231 h 2166461"/>
                  <a:gd name="connsiteX894" fmla="*/ 2718328 w 3063398"/>
                  <a:gd name="connsiteY894" fmla="*/ 781858 h 2166461"/>
                  <a:gd name="connsiteX895" fmla="*/ 1830643 w 3063398"/>
                  <a:gd name="connsiteY895" fmla="*/ 779045 h 2166461"/>
                  <a:gd name="connsiteX896" fmla="*/ 1811130 w 3063398"/>
                  <a:gd name="connsiteY896" fmla="*/ 820231 h 2166461"/>
                  <a:gd name="connsiteX897" fmla="*/ 1830643 w 3063398"/>
                  <a:gd name="connsiteY897" fmla="*/ 779045 h 2166461"/>
                  <a:gd name="connsiteX898" fmla="*/ 412492 w 3063398"/>
                  <a:gd name="connsiteY898" fmla="*/ 778710 h 2166461"/>
                  <a:gd name="connsiteX899" fmla="*/ 422483 w 3063398"/>
                  <a:gd name="connsiteY899" fmla="*/ 786304 h 2166461"/>
                  <a:gd name="connsiteX900" fmla="*/ 423216 w 3063398"/>
                  <a:gd name="connsiteY900" fmla="*/ 799536 h 2166461"/>
                  <a:gd name="connsiteX901" fmla="*/ 422824 w 3063398"/>
                  <a:gd name="connsiteY901" fmla="*/ 786563 h 2166461"/>
                  <a:gd name="connsiteX902" fmla="*/ 422483 w 3063398"/>
                  <a:gd name="connsiteY902" fmla="*/ 786304 h 2166461"/>
                  <a:gd name="connsiteX903" fmla="*/ 422458 w 3063398"/>
                  <a:gd name="connsiteY903" fmla="*/ 785853 h 2166461"/>
                  <a:gd name="connsiteX904" fmla="*/ 412492 w 3063398"/>
                  <a:gd name="connsiteY904" fmla="*/ 778710 h 2166461"/>
                  <a:gd name="connsiteX905" fmla="*/ 1961095 w 3063398"/>
                  <a:gd name="connsiteY905" fmla="*/ 776547 h 2166461"/>
                  <a:gd name="connsiteX906" fmla="*/ 2016507 w 3063398"/>
                  <a:gd name="connsiteY906" fmla="*/ 791129 h 2166461"/>
                  <a:gd name="connsiteX907" fmla="*/ 1961095 w 3063398"/>
                  <a:gd name="connsiteY907" fmla="*/ 776547 h 2166461"/>
                  <a:gd name="connsiteX908" fmla="*/ 546673 w 3063398"/>
                  <a:gd name="connsiteY908" fmla="*/ 769500 h 2166461"/>
                  <a:gd name="connsiteX909" fmla="*/ 568588 w 3063398"/>
                  <a:gd name="connsiteY909" fmla="*/ 770193 h 2166461"/>
                  <a:gd name="connsiteX910" fmla="*/ 546673 w 3063398"/>
                  <a:gd name="connsiteY910" fmla="*/ 769500 h 2166461"/>
                  <a:gd name="connsiteX911" fmla="*/ 992353 w 3063398"/>
                  <a:gd name="connsiteY911" fmla="*/ 765170 h 2166461"/>
                  <a:gd name="connsiteX912" fmla="*/ 1006750 w 3063398"/>
                  <a:gd name="connsiteY912" fmla="*/ 774524 h 2166461"/>
                  <a:gd name="connsiteX913" fmla="*/ 1021147 w 3063398"/>
                  <a:gd name="connsiteY913" fmla="*/ 783877 h 2166461"/>
                  <a:gd name="connsiteX914" fmla="*/ 1006750 w 3063398"/>
                  <a:gd name="connsiteY914" fmla="*/ 774524 h 2166461"/>
                  <a:gd name="connsiteX915" fmla="*/ 992353 w 3063398"/>
                  <a:gd name="connsiteY915" fmla="*/ 765170 h 2166461"/>
                  <a:gd name="connsiteX916" fmla="*/ 2410390 w 3063398"/>
                  <a:gd name="connsiteY916" fmla="*/ 755982 h 2166461"/>
                  <a:gd name="connsiteX917" fmla="*/ 2448651 w 3063398"/>
                  <a:gd name="connsiteY917" fmla="*/ 769815 h 2166461"/>
                  <a:gd name="connsiteX918" fmla="*/ 2410390 w 3063398"/>
                  <a:gd name="connsiteY918" fmla="*/ 755982 h 2166461"/>
                  <a:gd name="connsiteX919" fmla="*/ 928392 w 3063398"/>
                  <a:gd name="connsiteY919" fmla="*/ 752595 h 2166461"/>
                  <a:gd name="connsiteX920" fmla="*/ 926998 w 3063398"/>
                  <a:gd name="connsiteY920" fmla="*/ 765587 h 2166461"/>
                  <a:gd name="connsiteX921" fmla="*/ 927131 w 3063398"/>
                  <a:gd name="connsiteY921" fmla="*/ 767987 h 2166461"/>
                  <a:gd name="connsiteX922" fmla="*/ 926089 w 3063398"/>
                  <a:gd name="connsiteY922" fmla="*/ 772980 h 2166461"/>
                  <a:gd name="connsiteX923" fmla="*/ 927755 w 3063398"/>
                  <a:gd name="connsiteY923" fmla="*/ 779270 h 2166461"/>
                  <a:gd name="connsiteX924" fmla="*/ 927131 w 3063398"/>
                  <a:gd name="connsiteY924" fmla="*/ 767987 h 2166461"/>
                  <a:gd name="connsiteX925" fmla="*/ 927708 w 3063398"/>
                  <a:gd name="connsiteY925" fmla="*/ 765222 h 2166461"/>
                  <a:gd name="connsiteX926" fmla="*/ 928392 w 3063398"/>
                  <a:gd name="connsiteY926" fmla="*/ 752595 h 2166461"/>
                  <a:gd name="connsiteX927" fmla="*/ 1635030 w 3063398"/>
                  <a:gd name="connsiteY927" fmla="*/ 748029 h 2166461"/>
                  <a:gd name="connsiteX928" fmla="*/ 1636175 w 3063398"/>
                  <a:gd name="connsiteY928" fmla="*/ 764206 h 2166461"/>
                  <a:gd name="connsiteX929" fmla="*/ 1632614 w 3063398"/>
                  <a:gd name="connsiteY929" fmla="*/ 785202 h 2166461"/>
                  <a:gd name="connsiteX930" fmla="*/ 1636175 w 3063398"/>
                  <a:gd name="connsiteY930" fmla="*/ 764206 h 2166461"/>
                  <a:gd name="connsiteX931" fmla="*/ 1635030 w 3063398"/>
                  <a:gd name="connsiteY931" fmla="*/ 748029 h 2166461"/>
                  <a:gd name="connsiteX932" fmla="*/ 2617703 w 3063398"/>
                  <a:gd name="connsiteY932" fmla="*/ 729477 h 2166461"/>
                  <a:gd name="connsiteX933" fmla="*/ 2584387 w 3063398"/>
                  <a:gd name="connsiteY933" fmla="*/ 731062 h 2166461"/>
                  <a:gd name="connsiteX934" fmla="*/ 2648348 w 3063398"/>
                  <a:gd name="connsiteY934" fmla="*/ 743638 h 2166461"/>
                  <a:gd name="connsiteX935" fmla="*/ 2617703 w 3063398"/>
                  <a:gd name="connsiteY935" fmla="*/ 729477 h 2166461"/>
                  <a:gd name="connsiteX936" fmla="*/ 2104348 w 3063398"/>
                  <a:gd name="connsiteY936" fmla="*/ 729133 h 2166461"/>
                  <a:gd name="connsiteX937" fmla="*/ 2117136 w 3063398"/>
                  <a:gd name="connsiteY937" fmla="*/ 731201 h 2166461"/>
                  <a:gd name="connsiteX938" fmla="*/ 2125455 w 3063398"/>
                  <a:gd name="connsiteY938" fmla="*/ 742216 h 2166461"/>
                  <a:gd name="connsiteX939" fmla="*/ 2118064 w 3063398"/>
                  <a:gd name="connsiteY939" fmla="*/ 731351 h 2166461"/>
                  <a:gd name="connsiteX940" fmla="*/ 2117136 w 3063398"/>
                  <a:gd name="connsiteY940" fmla="*/ 731201 h 2166461"/>
                  <a:gd name="connsiteX941" fmla="*/ 2116989 w 3063398"/>
                  <a:gd name="connsiteY941" fmla="*/ 731006 h 2166461"/>
                  <a:gd name="connsiteX942" fmla="*/ 2104348 w 3063398"/>
                  <a:gd name="connsiteY942" fmla="*/ 729133 h 2166461"/>
                  <a:gd name="connsiteX943" fmla="*/ 2445275 w 3063398"/>
                  <a:gd name="connsiteY943" fmla="*/ 726044 h 2166461"/>
                  <a:gd name="connsiteX944" fmla="*/ 2449287 w 3063398"/>
                  <a:gd name="connsiteY944" fmla="*/ 743140 h 2166461"/>
                  <a:gd name="connsiteX945" fmla="*/ 2445275 w 3063398"/>
                  <a:gd name="connsiteY945" fmla="*/ 726044 h 2166461"/>
                  <a:gd name="connsiteX946" fmla="*/ 348829 w 3063398"/>
                  <a:gd name="connsiteY946" fmla="*/ 710891 h 2166461"/>
                  <a:gd name="connsiteX947" fmla="*/ 369019 w 3063398"/>
                  <a:gd name="connsiteY947" fmla="*/ 726842 h 2166461"/>
                  <a:gd name="connsiteX948" fmla="*/ 348829 w 3063398"/>
                  <a:gd name="connsiteY948" fmla="*/ 710891 h 2166461"/>
                  <a:gd name="connsiteX949" fmla="*/ 2553587 w 3063398"/>
                  <a:gd name="connsiteY949" fmla="*/ 703808 h 2166461"/>
                  <a:gd name="connsiteX950" fmla="*/ 2548938 w 3063398"/>
                  <a:gd name="connsiteY950" fmla="*/ 713387 h 2166461"/>
                  <a:gd name="connsiteX951" fmla="*/ 2556365 w 3063398"/>
                  <a:gd name="connsiteY951" fmla="*/ 727228 h 2166461"/>
                  <a:gd name="connsiteX952" fmla="*/ 2557424 w 3063398"/>
                  <a:gd name="connsiteY952" fmla="*/ 727545 h 2166461"/>
                  <a:gd name="connsiteX953" fmla="*/ 2557440 w 3063398"/>
                  <a:gd name="connsiteY953" fmla="*/ 727572 h 2166461"/>
                  <a:gd name="connsiteX954" fmla="*/ 2575839 w 3063398"/>
                  <a:gd name="connsiteY954" fmla="*/ 733069 h 2166461"/>
                  <a:gd name="connsiteX955" fmla="*/ 2557424 w 3063398"/>
                  <a:gd name="connsiteY955" fmla="*/ 727545 h 2166461"/>
                  <a:gd name="connsiteX956" fmla="*/ 2548938 w 3063398"/>
                  <a:gd name="connsiteY956" fmla="*/ 713387 h 2166461"/>
                  <a:gd name="connsiteX957" fmla="*/ 2553587 w 3063398"/>
                  <a:gd name="connsiteY957" fmla="*/ 703808 h 2166461"/>
                  <a:gd name="connsiteX958" fmla="*/ 426792 w 3063398"/>
                  <a:gd name="connsiteY958" fmla="*/ 699490 h 2166461"/>
                  <a:gd name="connsiteX959" fmla="*/ 418582 w 3063398"/>
                  <a:gd name="connsiteY959" fmla="*/ 730065 h 2166461"/>
                  <a:gd name="connsiteX960" fmla="*/ 397813 w 3063398"/>
                  <a:gd name="connsiteY960" fmla="*/ 745549 h 2166461"/>
                  <a:gd name="connsiteX961" fmla="*/ 418582 w 3063398"/>
                  <a:gd name="connsiteY961" fmla="*/ 730065 h 2166461"/>
                  <a:gd name="connsiteX962" fmla="*/ 426792 w 3063398"/>
                  <a:gd name="connsiteY962" fmla="*/ 699490 h 2166461"/>
                  <a:gd name="connsiteX963" fmla="*/ 2343605 w 3063398"/>
                  <a:gd name="connsiteY963" fmla="*/ 691820 h 2166461"/>
                  <a:gd name="connsiteX964" fmla="*/ 2336617 w 3063398"/>
                  <a:gd name="connsiteY964" fmla="*/ 693229 h 2166461"/>
                  <a:gd name="connsiteX965" fmla="*/ 2332966 w 3063398"/>
                  <a:gd name="connsiteY965" fmla="*/ 692255 h 2166461"/>
                  <a:gd name="connsiteX966" fmla="*/ 2315432 w 3063398"/>
                  <a:gd name="connsiteY966" fmla="*/ 697501 h 2166461"/>
                  <a:gd name="connsiteX967" fmla="*/ 2314844 w 3063398"/>
                  <a:gd name="connsiteY967" fmla="*/ 697619 h 2166461"/>
                  <a:gd name="connsiteX968" fmla="*/ 2314728 w 3063398"/>
                  <a:gd name="connsiteY968" fmla="*/ 697711 h 2166461"/>
                  <a:gd name="connsiteX969" fmla="*/ 2314578 w 3063398"/>
                  <a:gd name="connsiteY969" fmla="*/ 697756 h 2166461"/>
                  <a:gd name="connsiteX970" fmla="*/ 2298420 w 3063398"/>
                  <a:gd name="connsiteY970" fmla="*/ 710641 h 2166461"/>
                  <a:gd name="connsiteX971" fmla="*/ 2314728 w 3063398"/>
                  <a:gd name="connsiteY971" fmla="*/ 697711 h 2166461"/>
                  <a:gd name="connsiteX972" fmla="*/ 2315432 w 3063398"/>
                  <a:gd name="connsiteY972" fmla="*/ 697501 h 2166461"/>
                  <a:gd name="connsiteX973" fmla="*/ 2336617 w 3063398"/>
                  <a:gd name="connsiteY973" fmla="*/ 693229 h 2166461"/>
                  <a:gd name="connsiteX974" fmla="*/ 2373572 w 3063398"/>
                  <a:gd name="connsiteY974" fmla="*/ 703084 h 2166461"/>
                  <a:gd name="connsiteX975" fmla="*/ 2416537 w 3063398"/>
                  <a:gd name="connsiteY975" fmla="*/ 712099 h 2166461"/>
                  <a:gd name="connsiteX976" fmla="*/ 2373572 w 3063398"/>
                  <a:gd name="connsiteY976" fmla="*/ 703084 h 2166461"/>
                  <a:gd name="connsiteX977" fmla="*/ 2343605 w 3063398"/>
                  <a:gd name="connsiteY977" fmla="*/ 691820 h 2166461"/>
                  <a:gd name="connsiteX978" fmla="*/ 1942870 w 3063398"/>
                  <a:gd name="connsiteY978" fmla="*/ 685331 h 2166461"/>
                  <a:gd name="connsiteX979" fmla="*/ 1942402 w 3063398"/>
                  <a:gd name="connsiteY979" fmla="*/ 709444 h 2166461"/>
                  <a:gd name="connsiteX980" fmla="*/ 1942990 w 3063398"/>
                  <a:gd name="connsiteY980" fmla="*/ 711558 h 2166461"/>
                  <a:gd name="connsiteX981" fmla="*/ 1943021 w 3063398"/>
                  <a:gd name="connsiteY981" fmla="*/ 718187 h 2166461"/>
                  <a:gd name="connsiteX982" fmla="*/ 1948588 w 3063398"/>
                  <a:gd name="connsiteY982" fmla="*/ 731670 h 2166461"/>
                  <a:gd name="connsiteX983" fmla="*/ 1948644 w 3063398"/>
                  <a:gd name="connsiteY983" fmla="*/ 731871 h 2166461"/>
                  <a:gd name="connsiteX984" fmla="*/ 1948679 w 3063398"/>
                  <a:gd name="connsiteY984" fmla="*/ 731890 h 2166461"/>
                  <a:gd name="connsiteX985" fmla="*/ 1948781 w 3063398"/>
                  <a:gd name="connsiteY985" fmla="*/ 732137 h 2166461"/>
                  <a:gd name="connsiteX986" fmla="*/ 1967354 w 3063398"/>
                  <a:gd name="connsiteY986" fmla="*/ 742185 h 2166461"/>
                  <a:gd name="connsiteX987" fmla="*/ 1948679 w 3063398"/>
                  <a:gd name="connsiteY987" fmla="*/ 731890 h 2166461"/>
                  <a:gd name="connsiteX988" fmla="*/ 1948588 w 3063398"/>
                  <a:gd name="connsiteY988" fmla="*/ 731670 h 2166461"/>
                  <a:gd name="connsiteX989" fmla="*/ 1942990 w 3063398"/>
                  <a:gd name="connsiteY989" fmla="*/ 711558 h 2166461"/>
                  <a:gd name="connsiteX990" fmla="*/ 2703833 w 3063398"/>
                  <a:gd name="connsiteY990" fmla="*/ 683931 h 2166461"/>
                  <a:gd name="connsiteX991" fmla="*/ 2687824 w 3063398"/>
                  <a:gd name="connsiteY991" fmla="*/ 699359 h 2166461"/>
                  <a:gd name="connsiteX992" fmla="*/ 2703833 w 3063398"/>
                  <a:gd name="connsiteY992" fmla="*/ 683931 h 2166461"/>
                  <a:gd name="connsiteX993" fmla="*/ 1520193 w 3063398"/>
                  <a:gd name="connsiteY993" fmla="*/ 678004 h 2166461"/>
                  <a:gd name="connsiteX994" fmla="*/ 1510387 w 3063398"/>
                  <a:gd name="connsiteY994" fmla="*/ 678075 h 2166461"/>
                  <a:gd name="connsiteX995" fmla="*/ 1529772 w 3063398"/>
                  <a:gd name="connsiteY995" fmla="*/ 706418 h 2166461"/>
                  <a:gd name="connsiteX996" fmla="*/ 1520193 w 3063398"/>
                  <a:gd name="connsiteY996" fmla="*/ 678004 h 2166461"/>
                  <a:gd name="connsiteX997" fmla="*/ 2265614 w 3063398"/>
                  <a:gd name="connsiteY997" fmla="*/ 674838 h 2166461"/>
                  <a:gd name="connsiteX998" fmla="*/ 2274501 w 3063398"/>
                  <a:gd name="connsiteY998" fmla="*/ 701401 h 2166461"/>
                  <a:gd name="connsiteX999" fmla="*/ 2265614 w 3063398"/>
                  <a:gd name="connsiteY999" fmla="*/ 674838 h 2166461"/>
                  <a:gd name="connsiteX1000" fmla="*/ 1776052 w 3063398"/>
                  <a:gd name="connsiteY1000" fmla="*/ 673021 h 2166461"/>
                  <a:gd name="connsiteX1001" fmla="*/ 1759689 w 3063398"/>
                  <a:gd name="connsiteY1001" fmla="*/ 738932 h 2166461"/>
                  <a:gd name="connsiteX1002" fmla="*/ 1776052 w 3063398"/>
                  <a:gd name="connsiteY1002" fmla="*/ 673021 h 2166461"/>
                  <a:gd name="connsiteX1003" fmla="*/ 2235096 w 3063398"/>
                  <a:gd name="connsiteY1003" fmla="*/ 671390 h 2166461"/>
                  <a:gd name="connsiteX1004" fmla="*/ 2181165 w 3063398"/>
                  <a:gd name="connsiteY1004" fmla="*/ 701554 h 2166461"/>
                  <a:gd name="connsiteX1005" fmla="*/ 2235096 w 3063398"/>
                  <a:gd name="connsiteY1005" fmla="*/ 671390 h 2166461"/>
                  <a:gd name="connsiteX1006" fmla="*/ 1493122 w 3063398"/>
                  <a:gd name="connsiteY1006" fmla="*/ 667803 h 2166461"/>
                  <a:gd name="connsiteX1007" fmla="*/ 1502814 w 3063398"/>
                  <a:gd name="connsiteY1007" fmla="*/ 681975 h 2166461"/>
                  <a:gd name="connsiteX1008" fmla="*/ 1493122 w 3063398"/>
                  <a:gd name="connsiteY1008" fmla="*/ 667803 h 2166461"/>
                  <a:gd name="connsiteX1009" fmla="*/ 2001561 w 3063398"/>
                  <a:gd name="connsiteY1009" fmla="*/ 655110 h 2166461"/>
                  <a:gd name="connsiteX1010" fmla="*/ 1981767 w 3063398"/>
                  <a:gd name="connsiteY1010" fmla="*/ 672488 h 2166461"/>
                  <a:gd name="connsiteX1011" fmla="*/ 2001561 w 3063398"/>
                  <a:gd name="connsiteY1011" fmla="*/ 655110 h 2166461"/>
                  <a:gd name="connsiteX1012" fmla="*/ 334852 w 3063398"/>
                  <a:gd name="connsiteY1012" fmla="*/ 646530 h 2166461"/>
                  <a:gd name="connsiteX1013" fmla="*/ 321421 w 3063398"/>
                  <a:gd name="connsiteY1013" fmla="*/ 648356 h 2166461"/>
                  <a:gd name="connsiteX1014" fmla="*/ 340579 w 3063398"/>
                  <a:gd name="connsiteY1014" fmla="*/ 657654 h 2166461"/>
                  <a:gd name="connsiteX1015" fmla="*/ 334852 w 3063398"/>
                  <a:gd name="connsiteY1015" fmla="*/ 646530 h 2166461"/>
                  <a:gd name="connsiteX1016" fmla="*/ 1637575 w 3063398"/>
                  <a:gd name="connsiteY1016" fmla="*/ 641328 h 2166461"/>
                  <a:gd name="connsiteX1017" fmla="*/ 1593506 w 3063398"/>
                  <a:gd name="connsiteY1017" fmla="*/ 699948 h 2166461"/>
                  <a:gd name="connsiteX1018" fmla="*/ 1585059 w 3063398"/>
                  <a:gd name="connsiteY1018" fmla="*/ 710444 h 2166461"/>
                  <a:gd name="connsiteX1019" fmla="*/ 1584541 w 3063398"/>
                  <a:gd name="connsiteY1019" fmla="*/ 713475 h 2166461"/>
                  <a:gd name="connsiteX1020" fmla="*/ 1583565 w 3063398"/>
                  <a:gd name="connsiteY1020" fmla="*/ 714947 h 2166461"/>
                  <a:gd name="connsiteX1021" fmla="*/ 1583509 w 3063398"/>
                  <a:gd name="connsiteY1021" fmla="*/ 719515 h 2166461"/>
                  <a:gd name="connsiteX1022" fmla="*/ 1583055 w 3063398"/>
                  <a:gd name="connsiteY1022" fmla="*/ 722171 h 2166461"/>
                  <a:gd name="connsiteX1023" fmla="*/ 1583470 w 3063398"/>
                  <a:gd name="connsiteY1023" fmla="*/ 722663 h 2166461"/>
                  <a:gd name="connsiteX1024" fmla="*/ 1583466 w 3063398"/>
                  <a:gd name="connsiteY1024" fmla="*/ 722969 h 2166461"/>
                  <a:gd name="connsiteX1025" fmla="*/ 1590059 w 3063398"/>
                  <a:gd name="connsiteY1025" fmla="*/ 730466 h 2166461"/>
                  <a:gd name="connsiteX1026" fmla="*/ 1583470 w 3063398"/>
                  <a:gd name="connsiteY1026" fmla="*/ 722663 h 2166461"/>
                  <a:gd name="connsiteX1027" fmla="*/ 1583509 w 3063398"/>
                  <a:gd name="connsiteY1027" fmla="*/ 719515 h 2166461"/>
                  <a:gd name="connsiteX1028" fmla="*/ 1584541 w 3063398"/>
                  <a:gd name="connsiteY1028" fmla="*/ 713475 h 2166461"/>
                  <a:gd name="connsiteX1029" fmla="*/ 1593506 w 3063398"/>
                  <a:gd name="connsiteY1029" fmla="*/ 699948 h 2166461"/>
                  <a:gd name="connsiteX1030" fmla="*/ 1637575 w 3063398"/>
                  <a:gd name="connsiteY1030" fmla="*/ 641328 h 2166461"/>
                  <a:gd name="connsiteX1031" fmla="*/ 2752833 w 3063398"/>
                  <a:gd name="connsiteY1031" fmla="*/ 639539 h 2166461"/>
                  <a:gd name="connsiteX1032" fmla="*/ 2760336 w 3063398"/>
                  <a:gd name="connsiteY1032" fmla="*/ 659927 h 2166461"/>
                  <a:gd name="connsiteX1033" fmla="*/ 2760656 w 3063398"/>
                  <a:gd name="connsiteY1033" fmla="*/ 660515 h 2166461"/>
                  <a:gd name="connsiteX1034" fmla="*/ 2760702 w 3063398"/>
                  <a:gd name="connsiteY1034" fmla="*/ 660637 h 2166461"/>
                  <a:gd name="connsiteX1035" fmla="*/ 2771410 w 3063398"/>
                  <a:gd name="connsiteY1035" fmla="*/ 680272 h 2166461"/>
                  <a:gd name="connsiteX1036" fmla="*/ 2760656 w 3063398"/>
                  <a:gd name="connsiteY1036" fmla="*/ 660515 h 2166461"/>
                  <a:gd name="connsiteX1037" fmla="*/ 1712783 w 3063398"/>
                  <a:gd name="connsiteY1037" fmla="*/ 638532 h 2166461"/>
                  <a:gd name="connsiteX1038" fmla="*/ 1669930 w 3063398"/>
                  <a:gd name="connsiteY1038" fmla="*/ 639040 h 2166461"/>
                  <a:gd name="connsiteX1039" fmla="*/ 1712783 w 3063398"/>
                  <a:gd name="connsiteY1039" fmla="*/ 638532 h 2166461"/>
                  <a:gd name="connsiteX1040" fmla="*/ 979300 w 3063398"/>
                  <a:gd name="connsiteY1040" fmla="*/ 628178 h 2166461"/>
                  <a:gd name="connsiteX1041" fmla="*/ 977422 w 3063398"/>
                  <a:gd name="connsiteY1041" fmla="*/ 646772 h 2166461"/>
                  <a:gd name="connsiteX1042" fmla="*/ 980373 w 3063398"/>
                  <a:gd name="connsiteY1042" fmla="*/ 660554 h 2166461"/>
                  <a:gd name="connsiteX1043" fmla="*/ 980412 w 3063398"/>
                  <a:gd name="connsiteY1043" fmla="*/ 661737 h 2166461"/>
                  <a:gd name="connsiteX1044" fmla="*/ 980707 w 3063398"/>
                  <a:gd name="connsiteY1044" fmla="*/ 662113 h 2166461"/>
                  <a:gd name="connsiteX1045" fmla="*/ 980777 w 3063398"/>
                  <a:gd name="connsiteY1045" fmla="*/ 662447 h 2166461"/>
                  <a:gd name="connsiteX1046" fmla="*/ 981296 w 3063398"/>
                  <a:gd name="connsiteY1046" fmla="*/ 662868 h 2166461"/>
                  <a:gd name="connsiteX1047" fmla="*/ 990295 w 3063398"/>
                  <a:gd name="connsiteY1047" fmla="*/ 674388 h 2166461"/>
                  <a:gd name="connsiteX1048" fmla="*/ 1008546 w 3063398"/>
                  <a:gd name="connsiteY1048" fmla="*/ 684976 h 2166461"/>
                  <a:gd name="connsiteX1049" fmla="*/ 981296 w 3063398"/>
                  <a:gd name="connsiteY1049" fmla="*/ 662868 h 2166461"/>
                  <a:gd name="connsiteX1050" fmla="*/ 980707 w 3063398"/>
                  <a:gd name="connsiteY1050" fmla="*/ 662113 h 2166461"/>
                  <a:gd name="connsiteX1051" fmla="*/ 980373 w 3063398"/>
                  <a:gd name="connsiteY1051" fmla="*/ 660554 h 2166461"/>
                  <a:gd name="connsiteX1052" fmla="*/ 2657435 w 3063398"/>
                  <a:gd name="connsiteY1052" fmla="*/ 626384 h 2166461"/>
                  <a:gd name="connsiteX1053" fmla="*/ 2634942 w 3063398"/>
                  <a:gd name="connsiteY1053" fmla="*/ 657128 h 2166461"/>
                  <a:gd name="connsiteX1054" fmla="*/ 2615316 w 3063398"/>
                  <a:gd name="connsiteY1054" fmla="*/ 688790 h 2166461"/>
                  <a:gd name="connsiteX1055" fmla="*/ 2634942 w 3063398"/>
                  <a:gd name="connsiteY1055" fmla="*/ 657128 h 2166461"/>
                  <a:gd name="connsiteX1056" fmla="*/ 2657435 w 3063398"/>
                  <a:gd name="connsiteY1056" fmla="*/ 626384 h 2166461"/>
                  <a:gd name="connsiteX1057" fmla="*/ 2605038 w 3063398"/>
                  <a:gd name="connsiteY1057" fmla="*/ 625219 h 2166461"/>
                  <a:gd name="connsiteX1058" fmla="*/ 2594618 w 3063398"/>
                  <a:gd name="connsiteY1058" fmla="*/ 629985 h 2166461"/>
                  <a:gd name="connsiteX1059" fmla="*/ 2574141 w 3063398"/>
                  <a:gd name="connsiteY1059" fmla="*/ 645198 h 2166461"/>
                  <a:gd name="connsiteX1060" fmla="*/ 2563170 w 3063398"/>
                  <a:gd name="connsiteY1060" fmla="*/ 643483 h 2166461"/>
                  <a:gd name="connsiteX1061" fmla="*/ 2550847 w 3063398"/>
                  <a:gd name="connsiteY1061" fmla="*/ 633361 h 2166461"/>
                  <a:gd name="connsiteX1062" fmla="*/ 2573611 w 3063398"/>
                  <a:gd name="connsiteY1062" fmla="*/ 645592 h 2166461"/>
                  <a:gd name="connsiteX1063" fmla="*/ 2574141 w 3063398"/>
                  <a:gd name="connsiteY1063" fmla="*/ 645198 h 2166461"/>
                  <a:gd name="connsiteX1064" fmla="*/ 2574322 w 3063398"/>
                  <a:gd name="connsiteY1064" fmla="*/ 645226 h 2166461"/>
                  <a:gd name="connsiteX1065" fmla="*/ 2594618 w 3063398"/>
                  <a:gd name="connsiteY1065" fmla="*/ 629985 h 2166461"/>
                  <a:gd name="connsiteX1066" fmla="*/ 2618426 w 3063398"/>
                  <a:gd name="connsiteY1066" fmla="*/ 629703 h 2166461"/>
                  <a:gd name="connsiteX1067" fmla="*/ 2605038 w 3063398"/>
                  <a:gd name="connsiteY1067" fmla="*/ 625219 h 2166461"/>
                  <a:gd name="connsiteX1068" fmla="*/ 2507882 w 3063398"/>
                  <a:gd name="connsiteY1068" fmla="*/ 624346 h 2166461"/>
                  <a:gd name="connsiteX1069" fmla="*/ 2497723 w 3063398"/>
                  <a:gd name="connsiteY1069" fmla="*/ 651134 h 2166461"/>
                  <a:gd name="connsiteX1070" fmla="*/ 2507882 w 3063398"/>
                  <a:gd name="connsiteY1070" fmla="*/ 624346 h 2166461"/>
                  <a:gd name="connsiteX1071" fmla="*/ 1743994 w 3063398"/>
                  <a:gd name="connsiteY1071" fmla="*/ 620066 h 2166461"/>
                  <a:gd name="connsiteX1072" fmla="*/ 1780361 w 3063398"/>
                  <a:gd name="connsiteY1072" fmla="*/ 634874 h 2166461"/>
                  <a:gd name="connsiteX1073" fmla="*/ 1800438 w 3063398"/>
                  <a:gd name="connsiteY1073" fmla="*/ 641303 h 2166461"/>
                  <a:gd name="connsiteX1074" fmla="*/ 1811321 w 3063398"/>
                  <a:gd name="connsiteY1074" fmla="*/ 647217 h 2166461"/>
                  <a:gd name="connsiteX1075" fmla="*/ 1811676 w 3063398"/>
                  <a:gd name="connsiteY1075" fmla="*/ 648316 h 2166461"/>
                  <a:gd name="connsiteX1076" fmla="*/ 1813372 w 3063398"/>
                  <a:gd name="connsiteY1076" fmla="*/ 658343 h 2166461"/>
                  <a:gd name="connsiteX1077" fmla="*/ 1810356 w 3063398"/>
                  <a:gd name="connsiteY1077" fmla="*/ 674520 h 2166461"/>
                  <a:gd name="connsiteX1078" fmla="*/ 1813793 w 3063398"/>
                  <a:gd name="connsiteY1078" fmla="*/ 660834 h 2166461"/>
                  <a:gd name="connsiteX1079" fmla="*/ 1813372 w 3063398"/>
                  <a:gd name="connsiteY1079" fmla="*/ 658343 h 2166461"/>
                  <a:gd name="connsiteX1080" fmla="*/ 1813938 w 3063398"/>
                  <a:gd name="connsiteY1080" fmla="*/ 655309 h 2166461"/>
                  <a:gd name="connsiteX1081" fmla="*/ 1811676 w 3063398"/>
                  <a:gd name="connsiteY1081" fmla="*/ 648316 h 2166461"/>
                  <a:gd name="connsiteX1082" fmla="*/ 1811507 w 3063398"/>
                  <a:gd name="connsiteY1082" fmla="*/ 647317 h 2166461"/>
                  <a:gd name="connsiteX1083" fmla="*/ 1811321 w 3063398"/>
                  <a:gd name="connsiteY1083" fmla="*/ 647217 h 2166461"/>
                  <a:gd name="connsiteX1084" fmla="*/ 1811096 w 3063398"/>
                  <a:gd name="connsiteY1084" fmla="*/ 646519 h 2166461"/>
                  <a:gd name="connsiteX1085" fmla="*/ 1800438 w 3063398"/>
                  <a:gd name="connsiteY1085" fmla="*/ 641303 h 2166461"/>
                  <a:gd name="connsiteX1086" fmla="*/ 1780361 w 3063398"/>
                  <a:gd name="connsiteY1086" fmla="*/ 634874 h 2166461"/>
                  <a:gd name="connsiteX1087" fmla="*/ 1743994 w 3063398"/>
                  <a:gd name="connsiteY1087" fmla="*/ 620066 h 2166461"/>
                  <a:gd name="connsiteX1088" fmla="*/ 1570319 w 3063398"/>
                  <a:gd name="connsiteY1088" fmla="*/ 611886 h 2166461"/>
                  <a:gd name="connsiteX1089" fmla="*/ 1557267 w 3063398"/>
                  <a:gd name="connsiteY1089" fmla="*/ 615613 h 2166461"/>
                  <a:gd name="connsiteX1090" fmla="*/ 1579238 w 3063398"/>
                  <a:gd name="connsiteY1090" fmla="*/ 621067 h 2166461"/>
                  <a:gd name="connsiteX1091" fmla="*/ 1570319 w 3063398"/>
                  <a:gd name="connsiteY1091" fmla="*/ 611886 h 2166461"/>
                  <a:gd name="connsiteX1092" fmla="*/ 959054 w 3063398"/>
                  <a:gd name="connsiteY1092" fmla="*/ 607464 h 2166461"/>
                  <a:gd name="connsiteX1093" fmla="*/ 835484 w 3063398"/>
                  <a:gd name="connsiteY1093" fmla="*/ 627977 h 2166461"/>
                  <a:gd name="connsiteX1094" fmla="*/ 959054 w 3063398"/>
                  <a:gd name="connsiteY1094" fmla="*/ 607464 h 2166461"/>
                  <a:gd name="connsiteX1095" fmla="*/ 100744 w 3063398"/>
                  <a:gd name="connsiteY1095" fmla="*/ 591921 h 2166461"/>
                  <a:gd name="connsiteX1096" fmla="*/ 94540 w 3063398"/>
                  <a:gd name="connsiteY1096" fmla="*/ 631044 h 2166461"/>
                  <a:gd name="connsiteX1097" fmla="*/ 100744 w 3063398"/>
                  <a:gd name="connsiteY1097" fmla="*/ 591921 h 2166461"/>
                  <a:gd name="connsiteX1098" fmla="*/ 2044599 w 3063398"/>
                  <a:gd name="connsiteY1098" fmla="*/ 589836 h 2166461"/>
                  <a:gd name="connsiteX1099" fmla="*/ 2044937 w 3063398"/>
                  <a:gd name="connsiteY1099" fmla="*/ 618404 h 2166461"/>
                  <a:gd name="connsiteX1100" fmla="*/ 2044599 w 3063398"/>
                  <a:gd name="connsiteY1100" fmla="*/ 589836 h 2166461"/>
                  <a:gd name="connsiteX1101" fmla="*/ 1435944 w 3063398"/>
                  <a:gd name="connsiteY1101" fmla="*/ 584668 h 2166461"/>
                  <a:gd name="connsiteX1102" fmla="*/ 1490890 w 3063398"/>
                  <a:gd name="connsiteY1102" fmla="*/ 640209 h 2166461"/>
                  <a:gd name="connsiteX1103" fmla="*/ 1435944 w 3063398"/>
                  <a:gd name="connsiteY1103" fmla="*/ 584668 h 2166461"/>
                  <a:gd name="connsiteX1104" fmla="*/ 2557970 w 3063398"/>
                  <a:gd name="connsiteY1104" fmla="*/ 571385 h 2166461"/>
                  <a:gd name="connsiteX1105" fmla="*/ 2543459 w 3063398"/>
                  <a:gd name="connsiteY1105" fmla="*/ 572495 h 2166461"/>
                  <a:gd name="connsiteX1106" fmla="*/ 2573285 w 3063398"/>
                  <a:gd name="connsiteY1106" fmla="*/ 597856 h 2166461"/>
                  <a:gd name="connsiteX1107" fmla="*/ 2566742 w 3063398"/>
                  <a:gd name="connsiteY1107" fmla="*/ 608410 h 2166461"/>
                  <a:gd name="connsiteX1108" fmla="*/ 2573285 w 3063398"/>
                  <a:gd name="connsiteY1108" fmla="*/ 597856 h 2166461"/>
                  <a:gd name="connsiteX1109" fmla="*/ 2557970 w 3063398"/>
                  <a:gd name="connsiteY1109" fmla="*/ 571385 h 2166461"/>
                  <a:gd name="connsiteX1110" fmla="*/ 986245 w 3063398"/>
                  <a:gd name="connsiteY1110" fmla="*/ 571307 h 2166461"/>
                  <a:gd name="connsiteX1111" fmla="*/ 951086 w 3063398"/>
                  <a:gd name="connsiteY1111" fmla="*/ 578034 h 2166461"/>
                  <a:gd name="connsiteX1112" fmla="*/ 928165 w 3063398"/>
                  <a:gd name="connsiteY1112" fmla="*/ 590098 h 2166461"/>
                  <a:gd name="connsiteX1113" fmla="*/ 923975 w 3063398"/>
                  <a:gd name="connsiteY1113" fmla="*/ 591417 h 2166461"/>
                  <a:gd name="connsiteX1114" fmla="*/ 903529 w 3063398"/>
                  <a:gd name="connsiteY1114" fmla="*/ 583359 h 2166461"/>
                  <a:gd name="connsiteX1115" fmla="*/ 923863 w 3063398"/>
                  <a:gd name="connsiteY1115" fmla="*/ 591452 h 2166461"/>
                  <a:gd name="connsiteX1116" fmla="*/ 923975 w 3063398"/>
                  <a:gd name="connsiteY1116" fmla="*/ 591417 h 2166461"/>
                  <a:gd name="connsiteX1117" fmla="*/ 924938 w 3063398"/>
                  <a:gd name="connsiteY1117" fmla="*/ 591796 h 2166461"/>
                  <a:gd name="connsiteX1118" fmla="*/ 928165 w 3063398"/>
                  <a:gd name="connsiteY1118" fmla="*/ 590098 h 2166461"/>
                  <a:gd name="connsiteX1119" fmla="*/ 935457 w 3063398"/>
                  <a:gd name="connsiteY1119" fmla="*/ 587803 h 2166461"/>
                  <a:gd name="connsiteX1120" fmla="*/ 951086 w 3063398"/>
                  <a:gd name="connsiteY1120" fmla="*/ 578034 h 2166461"/>
                  <a:gd name="connsiteX1121" fmla="*/ 1010342 w 3063398"/>
                  <a:gd name="connsiteY1121" fmla="*/ 595427 h 2166461"/>
                  <a:gd name="connsiteX1122" fmla="*/ 1043729 w 3063398"/>
                  <a:gd name="connsiteY1122" fmla="*/ 599794 h 2166461"/>
                  <a:gd name="connsiteX1123" fmla="*/ 1010342 w 3063398"/>
                  <a:gd name="connsiteY1123" fmla="*/ 595427 h 2166461"/>
                  <a:gd name="connsiteX1124" fmla="*/ 986245 w 3063398"/>
                  <a:gd name="connsiteY1124" fmla="*/ 571307 h 2166461"/>
                  <a:gd name="connsiteX1125" fmla="*/ 333827 w 3063398"/>
                  <a:gd name="connsiteY1125" fmla="*/ 570111 h 2166461"/>
                  <a:gd name="connsiteX1126" fmla="*/ 310697 w 3063398"/>
                  <a:gd name="connsiteY1126" fmla="*/ 627529 h 2166461"/>
                  <a:gd name="connsiteX1127" fmla="*/ 333827 w 3063398"/>
                  <a:gd name="connsiteY1127" fmla="*/ 570111 h 2166461"/>
                  <a:gd name="connsiteX1128" fmla="*/ 1038572 w 3063398"/>
                  <a:gd name="connsiteY1128" fmla="*/ 566520 h 2166461"/>
                  <a:gd name="connsiteX1129" fmla="*/ 1044703 w 3063398"/>
                  <a:gd name="connsiteY1129" fmla="*/ 601687 h 2166461"/>
                  <a:gd name="connsiteX1130" fmla="*/ 1038572 w 3063398"/>
                  <a:gd name="connsiteY1130" fmla="*/ 566520 h 2166461"/>
                  <a:gd name="connsiteX1131" fmla="*/ 125187 w 3063398"/>
                  <a:gd name="connsiteY1131" fmla="*/ 564965 h 2166461"/>
                  <a:gd name="connsiteX1132" fmla="*/ 123053 w 3063398"/>
                  <a:gd name="connsiteY1132" fmla="*/ 625944 h 2166461"/>
                  <a:gd name="connsiteX1133" fmla="*/ 77147 w 3063398"/>
                  <a:gd name="connsiteY1133" fmla="*/ 690300 h 2166461"/>
                  <a:gd name="connsiteX1134" fmla="*/ 123053 w 3063398"/>
                  <a:gd name="connsiteY1134" fmla="*/ 625944 h 2166461"/>
                  <a:gd name="connsiteX1135" fmla="*/ 125187 w 3063398"/>
                  <a:gd name="connsiteY1135" fmla="*/ 564965 h 2166461"/>
                  <a:gd name="connsiteX1136" fmla="*/ 1402276 w 3063398"/>
                  <a:gd name="connsiteY1136" fmla="*/ 556494 h 2166461"/>
                  <a:gd name="connsiteX1137" fmla="*/ 1412024 w 3063398"/>
                  <a:gd name="connsiteY1137" fmla="*/ 575428 h 2166461"/>
                  <a:gd name="connsiteX1138" fmla="*/ 1402276 w 3063398"/>
                  <a:gd name="connsiteY1138" fmla="*/ 556494 h 2166461"/>
                  <a:gd name="connsiteX1139" fmla="*/ 1932742 w 3063398"/>
                  <a:gd name="connsiteY1139" fmla="*/ 554018 h 2166461"/>
                  <a:gd name="connsiteX1140" fmla="*/ 1935472 w 3063398"/>
                  <a:gd name="connsiteY1140" fmla="*/ 563390 h 2166461"/>
                  <a:gd name="connsiteX1141" fmla="*/ 1935652 w 3063398"/>
                  <a:gd name="connsiteY1141" fmla="*/ 563495 h 2166461"/>
                  <a:gd name="connsiteX1142" fmla="*/ 1935837 w 3063398"/>
                  <a:gd name="connsiteY1142" fmla="*/ 564100 h 2166461"/>
                  <a:gd name="connsiteX1143" fmla="*/ 1945302 w 3063398"/>
                  <a:gd name="connsiteY1143" fmla="*/ 569107 h 2166461"/>
                  <a:gd name="connsiteX1144" fmla="*/ 2046363 w 3063398"/>
                  <a:gd name="connsiteY1144" fmla="*/ 658389 h 2166461"/>
                  <a:gd name="connsiteX1145" fmla="*/ 1945302 w 3063398"/>
                  <a:gd name="connsiteY1145" fmla="*/ 569107 h 2166461"/>
                  <a:gd name="connsiteX1146" fmla="*/ 1935652 w 3063398"/>
                  <a:gd name="connsiteY1146" fmla="*/ 563495 h 2166461"/>
                  <a:gd name="connsiteX1147" fmla="*/ 1349787 w 3063398"/>
                  <a:gd name="connsiteY1147" fmla="*/ 547593 h 2166461"/>
                  <a:gd name="connsiteX1148" fmla="*/ 1362292 w 3063398"/>
                  <a:gd name="connsiteY1148" fmla="*/ 557922 h 2166461"/>
                  <a:gd name="connsiteX1149" fmla="*/ 1349787 w 3063398"/>
                  <a:gd name="connsiteY1149" fmla="*/ 547593 h 2166461"/>
                  <a:gd name="connsiteX1150" fmla="*/ 737290 w 3063398"/>
                  <a:gd name="connsiteY1150" fmla="*/ 539613 h 2166461"/>
                  <a:gd name="connsiteX1151" fmla="*/ 682498 w 3063398"/>
                  <a:gd name="connsiteY1151" fmla="*/ 577407 h 2166461"/>
                  <a:gd name="connsiteX1152" fmla="*/ 737290 w 3063398"/>
                  <a:gd name="connsiteY1152" fmla="*/ 539613 h 2166461"/>
                  <a:gd name="connsiteX1153" fmla="*/ 1072538 w 3063398"/>
                  <a:gd name="connsiteY1153" fmla="*/ 539450 h 2166461"/>
                  <a:gd name="connsiteX1154" fmla="*/ 1083092 w 3063398"/>
                  <a:gd name="connsiteY1154" fmla="*/ 545992 h 2166461"/>
                  <a:gd name="connsiteX1155" fmla="*/ 1072538 w 3063398"/>
                  <a:gd name="connsiteY1155" fmla="*/ 539450 h 2166461"/>
                  <a:gd name="connsiteX1156" fmla="*/ 942835 w 3063398"/>
                  <a:gd name="connsiteY1156" fmla="*/ 524796 h 2166461"/>
                  <a:gd name="connsiteX1157" fmla="*/ 941168 w 3063398"/>
                  <a:gd name="connsiteY1157" fmla="*/ 544817 h 2166461"/>
                  <a:gd name="connsiteX1158" fmla="*/ 942835 w 3063398"/>
                  <a:gd name="connsiteY1158" fmla="*/ 524796 h 2166461"/>
                  <a:gd name="connsiteX1159" fmla="*/ 904631 w 3063398"/>
                  <a:gd name="connsiteY1159" fmla="*/ 515725 h 2166461"/>
                  <a:gd name="connsiteX1160" fmla="*/ 916217 w 3063398"/>
                  <a:gd name="connsiteY1160" fmla="*/ 528921 h 2166461"/>
                  <a:gd name="connsiteX1161" fmla="*/ 904631 w 3063398"/>
                  <a:gd name="connsiteY1161" fmla="*/ 515725 h 2166461"/>
                  <a:gd name="connsiteX1162" fmla="*/ 2716029 w 3063398"/>
                  <a:gd name="connsiteY1162" fmla="*/ 507590 h 2166461"/>
                  <a:gd name="connsiteX1163" fmla="*/ 2710221 w 3063398"/>
                  <a:gd name="connsiteY1163" fmla="*/ 580041 h 2166461"/>
                  <a:gd name="connsiteX1164" fmla="*/ 2716029 w 3063398"/>
                  <a:gd name="connsiteY1164" fmla="*/ 507590 h 2166461"/>
                  <a:gd name="connsiteX1165" fmla="*/ 339748 w 3063398"/>
                  <a:gd name="connsiteY1165" fmla="*/ 507182 h 2166461"/>
                  <a:gd name="connsiteX1166" fmla="*/ 320703 w 3063398"/>
                  <a:gd name="connsiteY1166" fmla="*/ 507407 h 2166461"/>
                  <a:gd name="connsiteX1167" fmla="*/ 339748 w 3063398"/>
                  <a:gd name="connsiteY1167" fmla="*/ 507182 h 2166461"/>
                  <a:gd name="connsiteX1168" fmla="*/ 812102 w 3063398"/>
                  <a:gd name="connsiteY1168" fmla="*/ 503487 h 2166461"/>
                  <a:gd name="connsiteX1169" fmla="*/ 803203 w 3063398"/>
                  <a:gd name="connsiteY1169" fmla="*/ 505974 h 2166461"/>
                  <a:gd name="connsiteX1170" fmla="*/ 803152 w 3063398"/>
                  <a:gd name="connsiteY1170" fmla="*/ 506143 h 2166461"/>
                  <a:gd name="connsiteX1171" fmla="*/ 802493 w 3063398"/>
                  <a:gd name="connsiteY1171" fmla="*/ 506339 h 2166461"/>
                  <a:gd name="connsiteX1172" fmla="*/ 800799 w 3063398"/>
                  <a:gd name="connsiteY1172" fmla="*/ 514098 h 2166461"/>
                  <a:gd name="connsiteX1173" fmla="*/ 803152 w 3063398"/>
                  <a:gd name="connsiteY1173" fmla="*/ 506143 h 2166461"/>
                  <a:gd name="connsiteX1174" fmla="*/ 1064456 w 3063398"/>
                  <a:gd name="connsiteY1174" fmla="*/ 500497 h 2166461"/>
                  <a:gd name="connsiteX1175" fmla="*/ 1038757 w 3063398"/>
                  <a:gd name="connsiteY1175" fmla="*/ 501754 h 2166461"/>
                  <a:gd name="connsiteX1176" fmla="*/ 1064456 w 3063398"/>
                  <a:gd name="connsiteY1176" fmla="*/ 500497 h 2166461"/>
                  <a:gd name="connsiteX1177" fmla="*/ 1392881 w 3063398"/>
                  <a:gd name="connsiteY1177" fmla="*/ 487080 h 2166461"/>
                  <a:gd name="connsiteX1178" fmla="*/ 1391223 w 3063398"/>
                  <a:gd name="connsiteY1178" fmla="*/ 497814 h 2166461"/>
                  <a:gd name="connsiteX1179" fmla="*/ 1391588 w 3063398"/>
                  <a:gd name="connsiteY1179" fmla="*/ 498524 h 2166461"/>
                  <a:gd name="connsiteX1180" fmla="*/ 1094749 w 3063398"/>
                  <a:gd name="connsiteY1180" fmla="*/ 484899 h 2166461"/>
                  <a:gd name="connsiteX1181" fmla="*/ 1091132 w 3063398"/>
                  <a:gd name="connsiteY1181" fmla="*/ 501133 h 2166461"/>
                  <a:gd name="connsiteX1182" fmla="*/ 1094749 w 3063398"/>
                  <a:gd name="connsiteY1182" fmla="*/ 484899 h 2166461"/>
                  <a:gd name="connsiteX1183" fmla="*/ 116598 w 3063398"/>
                  <a:gd name="connsiteY1183" fmla="*/ 483158 h 2166461"/>
                  <a:gd name="connsiteX1184" fmla="*/ 121980 w 3063398"/>
                  <a:gd name="connsiteY1184" fmla="*/ 535477 h 2166461"/>
                  <a:gd name="connsiteX1185" fmla="*/ 116598 w 3063398"/>
                  <a:gd name="connsiteY1185" fmla="*/ 483158 h 2166461"/>
                  <a:gd name="connsiteX1186" fmla="*/ 2259514 w 3063398"/>
                  <a:gd name="connsiteY1186" fmla="*/ 481571 h 2166461"/>
                  <a:gd name="connsiteX1187" fmla="*/ 2237246 w 3063398"/>
                  <a:gd name="connsiteY1187" fmla="*/ 531360 h 2166461"/>
                  <a:gd name="connsiteX1188" fmla="*/ 2259514 w 3063398"/>
                  <a:gd name="connsiteY1188" fmla="*/ 481571 h 2166461"/>
                  <a:gd name="connsiteX1189" fmla="*/ 1992024 w 3063398"/>
                  <a:gd name="connsiteY1189" fmla="*/ 473193 h 2166461"/>
                  <a:gd name="connsiteX1190" fmla="*/ 1991450 w 3063398"/>
                  <a:gd name="connsiteY1190" fmla="*/ 473599 h 2166461"/>
                  <a:gd name="connsiteX1191" fmla="*/ 1991314 w 3063398"/>
                  <a:gd name="connsiteY1191" fmla="*/ 473558 h 2166461"/>
                  <a:gd name="connsiteX1192" fmla="*/ 1979509 w 3063398"/>
                  <a:gd name="connsiteY1192" fmla="*/ 482032 h 2166461"/>
                  <a:gd name="connsiteX1193" fmla="*/ 1991450 w 3063398"/>
                  <a:gd name="connsiteY1193" fmla="*/ 473599 h 2166461"/>
                  <a:gd name="connsiteX1194" fmla="*/ 2006128 w 3063398"/>
                  <a:gd name="connsiteY1194" fmla="*/ 477907 h 2166461"/>
                  <a:gd name="connsiteX1195" fmla="*/ 1992024 w 3063398"/>
                  <a:gd name="connsiteY1195" fmla="*/ 473193 h 2166461"/>
                  <a:gd name="connsiteX1196" fmla="*/ 299312 w 3063398"/>
                  <a:gd name="connsiteY1196" fmla="*/ 470517 h 2166461"/>
                  <a:gd name="connsiteX1197" fmla="*/ 288910 w 3063398"/>
                  <a:gd name="connsiteY1197" fmla="*/ 475274 h 2166461"/>
                  <a:gd name="connsiteX1198" fmla="*/ 275505 w 3063398"/>
                  <a:gd name="connsiteY1198" fmla="*/ 470798 h 2166461"/>
                  <a:gd name="connsiteX1199" fmla="*/ 288892 w 3063398"/>
                  <a:gd name="connsiteY1199" fmla="*/ 475283 h 2166461"/>
                  <a:gd name="connsiteX1200" fmla="*/ 288910 w 3063398"/>
                  <a:gd name="connsiteY1200" fmla="*/ 475274 h 2166461"/>
                  <a:gd name="connsiteX1201" fmla="*/ 289968 w 3063398"/>
                  <a:gd name="connsiteY1201" fmla="*/ 475627 h 2166461"/>
                  <a:gd name="connsiteX1202" fmla="*/ 299312 w 3063398"/>
                  <a:gd name="connsiteY1202" fmla="*/ 470517 h 2166461"/>
                  <a:gd name="connsiteX1203" fmla="*/ 631692 w 3063398"/>
                  <a:gd name="connsiteY1203" fmla="*/ 469434 h 2166461"/>
                  <a:gd name="connsiteX1204" fmla="*/ 604324 w 3063398"/>
                  <a:gd name="connsiteY1204" fmla="*/ 490712 h 2166461"/>
                  <a:gd name="connsiteX1205" fmla="*/ 619147 w 3063398"/>
                  <a:gd name="connsiteY1205" fmla="*/ 485774 h 2166461"/>
                  <a:gd name="connsiteX1206" fmla="*/ 631692 w 3063398"/>
                  <a:gd name="connsiteY1206" fmla="*/ 469434 h 2166461"/>
                  <a:gd name="connsiteX1207" fmla="*/ 1433615 w 3063398"/>
                  <a:gd name="connsiteY1207" fmla="*/ 468501 h 2166461"/>
                  <a:gd name="connsiteX1208" fmla="*/ 1443420 w 3063398"/>
                  <a:gd name="connsiteY1208" fmla="*/ 492195 h 2166461"/>
                  <a:gd name="connsiteX1209" fmla="*/ 1434461 w 3063398"/>
                  <a:gd name="connsiteY1209" fmla="*/ 539922 h 2166461"/>
                  <a:gd name="connsiteX1210" fmla="*/ 1443420 w 3063398"/>
                  <a:gd name="connsiteY1210" fmla="*/ 492195 h 2166461"/>
                  <a:gd name="connsiteX1211" fmla="*/ 1433615 w 3063398"/>
                  <a:gd name="connsiteY1211" fmla="*/ 468501 h 2166461"/>
                  <a:gd name="connsiteX1212" fmla="*/ 727662 w 3063398"/>
                  <a:gd name="connsiteY1212" fmla="*/ 450558 h 2166461"/>
                  <a:gd name="connsiteX1213" fmla="*/ 727082 w 3063398"/>
                  <a:gd name="connsiteY1213" fmla="*/ 450975 h 2166461"/>
                  <a:gd name="connsiteX1214" fmla="*/ 726952 w 3063398"/>
                  <a:gd name="connsiteY1214" fmla="*/ 450924 h 2166461"/>
                  <a:gd name="connsiteX1215" fmla="*/ 701220 w 3063398"/>
                  <a:gd name="connsiteY1215" fmla="*/ 469562 h 2166461"/>
                  <a:gd name="connsiteX1216" fmla="*/ 727082 w 3063398"/>
                  <a:gd name="connsiteY1216" fmla="*/ 450975 h 2166461"/>
                  <a:gd name="connsiteX1217" fmla="*/ 748721 w 3063398"/>
                  <a:gd name="connsiteY1217" fmla="*/ 459475 h 2166461"/>
                  <a:gd name="connsiteX1218" fmla="*/ 745104 w 3063398"/>
                  <a:gd name="connsiteY1218" fmla="*/ 475709 h 2166461"/>
                  <a:gd name="connsiteX1219" fmla="*/ 748721 w 3063398"/>
                  <a:gd name="connsiteY1219" fmla="*/ 459475 h 2166461"/>
                  <a:gd name="connsiteX1220" fmla="*/ 727662 w 3063398"/>
                  <a:gd name="connsiteY1220" fmla="*/ 450558 h 2166461"/>
                  <a:gd name="connsiteX1221" fmla="*/ 2021967 w 3063398"/>
                  <a:gd name="connsiteY1221" fmla="*/ 448194 h 2166461"/>
                  <a:gd name="connsiteX1222" fmla="*/ 2016400 w 3063398"/>
                  <a:gd name="connsiteY1222" fmla="*/ 460641 h 2166461"/>
                  <a:gd name="connsiteX1223" fmla="*/ 2021967 w 3063398"/>
                  <a:gd name="connsiteY1223" fmla="*/ 448194 h 2166461"/>
                  <a:gd name="connsiteX1224" fmla="*/ 1343671 w 3063398"/>
                  <a:gd name="connsiteY1224" fmla="*/ 433375 h 2166461"/>
                  <a:gd name="connsiteX1225" fmla="*/ 1352880 w 3063398"/>
                  <a:gd name="connsiteY1225" fmla="*/ 445864 h 2166461"/>
                  <a:gd name="connsiteX1226" fmla="*/ 1353533 w 3063398"/>
                  <a:gd name="connsiteY1226" fmla="*/ 461831 h 2166461"/>
                  <a:gd name="connsiteX1227" fmla="*/ 1338782 w 3063398"/>
                  <a:gd name="connsiteY1227" fmla="*/ 502960 h 2166461"/>
                  <a:gd name="connsiteX1228" fmla="*/ 1327984 w 3063398"/>
                  <a:gd name="connsiteY1228" fmla="*/ 516004 h 2166461"/>
                  <a:gd name="connsiteX1229" fmla="*/ 1326697 w 3063398"/>
                  <a:gd name="connsiteY1229" fmla="*/ 526005 h 2166461"/>
                  <a:gd name="connsiteX1230" fmla="*/ 1326092 w 3063398"/>
                  <a:gd name="connsiteY1230" fmla="*/ 527159 h 2166461"/>
                  <a:gd name="connsiteX1231" fmla="*/ 1326475 w 3063398"/>
                  <a:gd name="connsiteY1231" fmla="*/ 527727 h 2166461"/>
                  <a:gd name="connsiteX1232" fmla="*/ 1326457 w 3063398"/>
                  <a:gd name="connsiteY1232" fmla="*/ 527868 h 2166461"/>
                  <a:gd name="connsiteX1233" fmla="*/ 1341239 w 3063398"/>
                  <a:gd name="connsiteY1233" fmla="*/ 549599 h 2166461"/>
                  <a:gd name="connsiteX1234" fmla="*/ 1326475 w 3063398"/>
                  <a:gd name="connsiteY1234" fmla="*/ 527727 h 2166461"/>
                  <a:gd name="connsiteX1235" fmla="*/ 1326697 w 3063398"/>
                  <a:gd name="connsiteY1235" fmla="*/ 526005 h 2166461"/>
                  <a:gd name="connsiteX1236" fmla="*/ 1338782 w 3063398"/>
                  <a:gd name="connsiteY1236" fmla="*/ 502960 h 2166461"/>
                  <a:gd name="connsiteX1237" fmla="*/ 1353533 w 3063398"/>
                  <a:gd name="connsiteY1237" fmla="*/ 461831 h 2166461"/>
                  <a:gd name="connsiteX1238" fmla="*/ 1353593 w 3063398"/>
                  <a:gd name="connsiteY1238" fmla="*/ 446830 h 2166461"/>
                  <a:gd name="connsiteX1239" fmla="*/ 1352880 w 3063398"/>
                  <a:gd name="connsiteY1239" fmla="*/ 445864 h 2166461"/>
                  <a:gd name="connsiteX1240" fmla="*/ 1352862 w 3063398"/>
                  <a:gd name="connsiteY1240" fmla="*/ 445410 h 2166461"/>
                  <a:gd name="connsiteX1241" fmla="*/ 1343671 w 3063398"/>
                  <a:gd name="connsiteY1241" fmla="*/ 433375 h 2166461"/>
                  <a:gd name="connsiteX1242" fmla="*/ 2570334 w 3063398"/>
                  <a:gd name="connsiteY1242" fmla="*/ 429314 h 2166461"/>
                  <a:gd name="connsiteX1243" fmla="*/ 2604977 w 3063398"/>
                  <a:gd name="connsiteY1243" fmla="*/ 459380 h 2166461"/>
                  <a:gd name="connsiteX1244" fmla="*/ 2591089 w 3063398"/>
                  <a:gd name="connsiteY1244" fmla="*/ 492879 h 2166461"/>
                  <a:gd name="connsiteX1245" fmla="*/ 2604977 w 3063398"/>
                  <a:gd name="connsiteY1245" fmla="*/ 459380 h 2166461"/>
                  <a:gd name="connsiteX1246" fmla="*/ 2570334 w 3063398"/>
                  <a:gd name="connsiteY1246" fmla="*/ 429314 h 2166461"/>
                  <a:gd name="connsiteX1247" fmla="*/ 1276843 w 3063398"/>
                  <a:gd name="connsiteY1247" fmla="*/ 419882 h 2166461"/>
                  <a:gd name="connsiteX1248" fmla="*/ 1290209 w 3063398"/>
                  <a:gd name="connsiteY1248" fmla="*/ 422580 h 2166461"/>
                  <a:gd name="connsiteX1249" fmla="*/ 1276843 w 3063398"/>
                  <a:gd name="connsiteY1249" fmla="*/ 419882 h 2166461"/>
                  <a:gd name="connsiteX1250" fmla="*/ 650117 w 3063398"/>
                  <a:gd name="connsiteY1250" fmla="*/ 416832 h 2166461"/>
                  <a:gd name="connsiteX1251" fmla="*/ 609214 w 3063398"/>
                  <a:gd name="connsiteY1251" fmla="*/ 421127 h 2166461"/>
                  <a:gd name="connsiteX1252" fmla="*/ 650117 w 3063398"/>
                  <a:gd name="connsiteY1252" fmla="*/ 416832 h 2166461"/>
                  <a:gd name="connsiteX1253" fmla="*/ 1109162 w 3063398"/>
                  <a:gd name="connsiteY1253" fmla="*/ 415202 h 2166461"/>
                  <a:gd name="connsiteX1254" fmla="*/ 1104106 w 3063398"/>
                  <a:gd name="connsiteY1254" fmla="*/ 434032 h 2166461"/>
                  <a:gd name="connsiteX1255" fmla="*/ 1086555 w 3063398"/>
                  <a:gd name="connsiteY1255" fmla="*/ 436424 h 2166461"/>
                  <a:gd name="connsiteX1256" fmla="*/ 1071409 w 3063398"/>
                  <a:gd name="connsiteY1256" fmla="*/ 444222 h 2166461"/>
                  <a:gd name="connsiteX1257" fmla="*/ 1086555 w 3063398"/>
                  <a:gd name="connsiteY1257" fmla="*/ 436424 h 2166461"/>
                  <a:gd name="connsiteX1258" fmla="*/ 1104031 w 3063398"/>
                  <a:gd name="connsiteY1258" fmla="*/ 434310 h 2166461"/>
                  <a:gd name="connsiteX1259" fmla="*/ 1104106 w 3063398"/>
                  <a:gd name="connsiteY1259" fmla="*/ 434032 h 2166461"/>
                  <a:gd name="connsiteX1260" fmla="*/ 1104740 w 3063398"/>
                  <a:gd name="connsiteY1260" fmla="*/ 433945 h 2166461"/>
                  <a:gd name="connsiteX1261" fmla="*/ 1109162 w 3063398"/>
                  <a:gd name="connsiteY1261" fmla="*/ 415202 h 2166461"/>
                  <a:gd name="connsiteX1262" fmla="*/ 1239557 w 3063398"/>
                  <a:gd name="connsiteY1262" fmla="*/ 407942 h 2166461"/>
                  <a:gd name="connsiteX1263" fmla="*/ 1222855 w 3063398"/>
                  <a:gd name="connsiteY1263" fmla="*/ 445284 h 2166461"/>
                  <a:gd name="connsiteX1264" fmla="*/ 1239557 w 3063398"/>
                  <a:gd name="connsiteY1264" fmla="*/ 407942 h 2166461"/>
                  <a:gd name="connsiteX1265" fmla="*/ 210923 w 3063398"/>
                  <a:gd name="connsiteY1265" fmla="*/ 405848 h 2166461"/>
                  <a:gd name="connsiteX1266" fmla="*/ 219979 w 3063398"/>
                  <a:gd name="connsiteY1266" fmla="*/ 446694 h 2166461"/>
                  <a:gd name="connsiteX1267" fmla="*/ 210923 w 3063398"/>
                  <a:gd name="connsiteY1267" fmla="*/ 405848 h 2166461"/>
                  <a:gd name="connsiteX1268" fmla="*/ 562349 w 3063398"/>
                  <a:gd name="connsiteY1268" fmla="*/ 404539 h 2166461"/>
                  <a:gd name="connsiteX1269" fmla="*/ 570650 w 3063398"/>
                  <a:gd name="connsiteY1269" fmla="*/ 410612 h 2166461"/>
                  <a:gd name="connsiteX1270" fmla="*/ 571122 w 3063398"/>
                  <a:gd name="connsiteY1270" fmla="*/ 421578 h 2166461"/>
                  <a:gd name="connsiteX1271" fmla="*/ 592457 w 3063398"/>
                  <a:gd name="connsiteY1271" fmla="*/ 453708 h 2166461"/>
                  <a:gd name="connsiteX1272" fmla="*/ 571122 w 3063398"/>
                  <a:gd name="connsiteY1272" fmla="*/ 421578 h 2166461"/>
                  <a:gd name="connsiteX1273" fmla="*/ 570996 w 3063398"/>
                  <a:gd name="connsiteY1273" fmla="*/ 410865 h 2166461"/>
                  <a:gd name="connsiteX1274" fmla="*/ 570650 w 3063398"/>
                  <a:gd name="connsiteY1274" fmla="*/ 410612 h 2166461"/>
                  <a:gd name="connsiteX1275" fmla="*/ 570630 w 3063398"/>
                  <a:gd name="connsiteY1275" fmla="*/ 410155 h 2166461"/>
                  <a:gd name="connsiteX1276" fmla="*/ 562349 w 3063398"/>
                  <a:gd name="connsiteY1276" fmla="*/ 404539 h 2166461"/>
                  <a:gd name="connsiteX1277" fmla="*/ 1198145 w 3063398"/>
                  <a:gd name="connsiteY1277" fmla="*/ 395694 h 2166461"/>
                  <a:gd name="connsiteX1278" fmla="*/ 1178802 w 3063398"/>
                  <a:gd name="connsiteY1278" fmla="*/ 424853 h 2166461"/>
                  <a:gd name="connsiteX1279" fmla="*/ 1214662 w 3063398"/>
                  <a:gd name="connsiteY1279" fmla="*/ 396808 h 2166461"/>
                  <a:gd name="connsiteX1280" fmla="*/ 1198145 w 3063398"/>
                  <a:gd name="connsiteY1280" fmla="*/ 395694 h 2166461"/>
                  <a:gd name="connsiteX1281" fmla="*/ 2448898 w 3063398"/>
                  <a:gd name="connsiteY1281" fmla="*/ 388846 h 2166461"/>
                  <a:gd name="connsiteX1282" fmla="*/ 2453581 w 3063398"/>
                  <a:gd name="connsiteY1282" fmla="*/ 392128 h 2166461"/>
                  <a:gd name="connsiteX1283" fmla="*/ 2460447 w 3063398"/>
                  <a:gd name="connsiteY1283" fmla="*/ 395981 h 2166461"/>
                  <a:gd name="connsiteX1284" fmla="*/ 2465418 w 3063398"/>
                  <a:gd name="connsiteY1284" fmla="*/ 399053 h 2166461"/>
                  <a:gd name="connsiteX1285" fmla="*/ 2485609 w 3063398"/>
                  <a:gd name="connsiteY1285" fmla="*/ 409099 h 2166461"/>
                  <a:gd name="connsiteX1286" fmla="*/ 2497905 w 3063398"/>
                  <a:gd name="connsiteY1286" fmla="*/ 415410 h 2166461"/>
                  <a:gd name="connsiteX1287" fmla="*/ 2547558 w 3063398"/>
                  <a:gd name="connsiteY1287" fmla="*/ 436250 h 2166461"/>
                  <a:gd name="connsiteX1288" fmla="*/ 2498980 w 3063398"/>
                  <a:gd name="connsiteY1288" fmla="*/ 415754 h 2166461"/>
                  <a:gd name="connsiteX1289" fmla="*/ 2485609 w 3063398"/>
                  <a:gd name="connsiteY1289" fmla="*/ 409099 h 2166461"/>
                  <a:gd name="connsiteX1290" fmla="*/ 2464741 w 3063398"/>
                  <a:gd name="connsiteY1290" fmla="*/ 398392 h 2166461"/>
                  <a:gd name="connsiteX1291" fmla="*/ 2460447 w 3063398"/>
                  <a:gd name="connsiteY1291" fmla="*/ 395981 h 2166461"/>
                  <a:gd name="connsiteX1292" fmla="*/ 1041188 w 3063398"/>
                  <a:gd name="connsiteY1292" fmla="*/ 385530 h 2166461"/>
                  <a:gd name="connsiteX1293" fmla="*/ 1041962 w 3063398"/>
                  <a:gd name="connsiteY1293" fmla="*/ 395536 h 2166461"/>
                  <a:gd name="connsiteX1294" fmla="*/ 1042463 w 3063398"/>
                  <a:gd name="connsiteY1294" fmla="*/ 396204 h 2166461"/>
                  <a:gd name="connsiteX1295" fmla="*/ 1042510 w 3063398"/>
                  <a:gd name="connsiteY1295" fmla="*/ 396601 h 2166461"/>
                  <a:gd name="connsiteX1296" fmla="*/ 1048076 w 3063398"/>
                  <a:gd name="connsiteY1296" fmla="*/ 404139 h 2166461"/>
                  <a:gd name="connsiteX1297" fmla="*/ 1054259 w 3063398"/>
                  <a:gd name="connsiteY1297" fmla="*/ 410337 h 2166461"/>
                  <a:gd name="connsiteX1298" fmla="*/ 1057761 w 3063398"/>
                  <a:gd name="connsiteY1298" fmla="*/ 417716 h 2166461"/>
                  <a:gd name="connsiteX1299" fmla="*/ 1049496 w 3063398"/>
                  <a:gd name="connsiteY1299" fmla="*/ 443529 h 2166461"/>
                  <a:gd name="connsiteX1300" fmla="*/ 1026140 w 3063398"/>
                  <a:gd name="connsiteY1300" fmla="*/ 481902 h 2166461"/>
                  <a:gd name="connsiteX1301" fmla="*/ 1049496 w 3063398"/>
                  <a:gd name="connsiteY1301" fmla="*/ 443529 h 2166461"/>
                  <a:gd name="connsiteX1302" fmla="*/ 1057761 w 3063398"/>
                  <a:gd name="connsiteY1302" fmla="*/ 417716 h 2166461"/>
                  <a:gd name="connsiteX1303" fmla="*/ 1054341 w 3063398"/>
                  <a:gd name="connsiteY1303" fmla="*/ 410420 h 2166461"/>
                  <a:gd name="connsiteX1304" fmla="*/ 1054259 w 3063398"/>
                  <a:gd name="connsiteY1304" fmla="*/ 410337 h 2166461"/>
                  <a:gd name="connsiteX1305" fmla="*/ 1053793 w 3063398"/>
                  <a:gd name="connsiteY1305" fmla="*/ 409355 h 2166461"/>
                  <a:gd name="connsiteX1306" fmla="*/ 1047345 w 3063398"/>
                  <a:gd name="connsiteY1306" fmla="*/ 402720 h 2166461"/>
                  <a:gd name="connsiteX1307" fmla="*/ 1042463 w 3063398"/>
                  <a:gd name="connsiteY1307" fmla="*/ 396204 h 2166461"/>
                  <a:gd name="connsiteX1308" fmla="*/ 1746739 w 3063398"/>
                  <a:gd name="connsiteY1308" fmla="*/ 369549 h 2166461"/>
                  <a:gd name="connsiteX1309" fmla="*/ 1761551 w 3063398"/>
                  <a:gd name="connsiteY1309" fmla="*/ 386676 h 2166461"/>
                  <a:gd name="connsiteX1310" fmla="*/ 1761811 w 3063398"/>
                  <a:gd name="connsiteY1310" fmla="*/ 387230 h 2166461"/>
                  <a:gd name="connsiteX1311" fmla="*/ 1787739 w 3063398"/>
                  <a:gd name="connsiteY1311" fmla="*/ 453827 h 2166461"/>
                  <a:gd name="connsiteX1312" fmla="*/ 1814350 w 3063398"/>
                  <a:gd name="connsiteY1312" fmla="*/ 424065 h 2166461"/>
                  <a:gd name="connsiteX1313" fmla="*/ 1830453 w 3063398"/>
                  <a:gd name="connsiteY1313" fmla="*/ 419034 h 2166461"/>
                  <a:gd name="connsiteX1314" fmla="*/ 1850217 w 3063398"/>
                  <a:gd name="connsiteY1314" fmla="*/ 421657 h 2166461"/>
                  <a:gd name="connsiteX1315" fmla="*/ 1879011 w 3063398"/>
                  <a:gd name="connsiteY1315" fmla="*/ 440364 h 2166461"/>
                  <a:gd name="connsiteX1316" fmla="*/ 1850217 w 3063398"/>
                  <a:gd name="connsiteY1316" fmla="*/ 421657 h 2166461"/>
                  <a:gd name="connsiteX1317" fmla="*/ 1814528 w 3063398"/>
                  <a:gd name="connsiteY1317" fmla="*/ 423866 h 2166461"/>
                  <a:gd name="connsiteX1318" fmla="*/ 1814350 w 3063398"/>
                  <a:gd name="connsiteY1318" fmla="*/ 424065 h 2166461"/>
                  <a:gd name="connsiteX1319" fmla="*/ 1813819 w 3063398"/>
                  <a:gd name="connsiteY1319" fmla="*/ 424232 h 2166461"/>
                  <a:gd name="connsiteX1320" fmla="*/ 1787739 w 3063398"/>
                  <a:gd name="connsiteY1320" fmla="*/ 453827 h 2166461"/>
                  <a:gd name="connsiteX1321" fmla="*/ 1770746 w 3063398"/>
                  <a:gd name="connsiteY1321" fmla="*/ 406289 h 2166461"/>
                  <a:gd name="connsiteX1322" fmla="*/ 1761811 w 3063398"/>
                  <a:gd name="connsiteY1322" fmla="*/ 387230 h 2166461"/>
                  <a:gd name="connsiteX1323" fmla="*/ 1761631 w 3063398"/>
                  <a:gd name="connsiteY1323" fmla="*/ 386768 h 2166461"/>
                  <a:gd name="connsiteX1324" fmla="*/ 1761551 w 3063398"/>
                  <a:gd name="connsiteY1324" fmla="*/ 386676 h 2166461"/>
                  <a:gd name="connsiteX1325" fmla="*/ 1761220 w 3063398"/>
                  <a:gd name="connsiteY1325" fmla="*/ 385970 h 2166461"/>
                  <a:gd name="connsiteX1326" fmla="*/ 1746739 w 3063398"/>
                  <a:gd name="connsiteY1326" fmla="*/ 369549 h 2166461"/>
                  <a:gd name="connsiteX1327" fmla="*/ 1465703 w 3063398"/>
                  <a:gd name="connsiteY1327" fmla="*/ 363356 h 2166461"/>
                  <a:gd name="connsiteX1328" fmla="*/ 1461224 w 3063398"/>
                  <a:gd name="connsiteY1328" fmla="*/ 387219 h 2166461"/>
                  <a:gd name="connsiteX1329" fmla="*/ 1465703 w 3063398"/>
                  <a:gd name="connsiteY1329" fmla="*/ 363356 h 2166461"/>
                  <a:gd name="connsiteX1330" fmla="*/ 1138890 w 3063398"/>
                  <a:gd name="connsiteY1330" fmla="*/ 351990 h 2166461"/>
                  <a:gd name="connsiteX1331" fmla="*/ 1130511 w 3063398"/>
                  <a:gd name="connsiteY1331" fmla="*/ 368281 h 2166461"/>
                  <a:gd name="connsiteX1332" fmla="*/ 1138890 w 3063398"/>
                  <a:gd name="connsiteY1332" fmla="*/ 351990 h 2166461"/>
                  <a:gd name="connsiteX1333" fmla="*/ 1219834 w 3063398"/>
                  <a:gd name="connsiteY1333" fmla="*/ 351030 h 2166461"/>
                  <a:gd name="connsiteX1334" fmla="*/ 1226771 w 3063398"/>
                  <a:gd name="connsiteY1334" fmla="*/ 373806 h 2166461"/>
                  <a:gd name="connsiteX1335" fmla="*/ 1219834 w 3063398"/>
                  <a:gd name="connsiteY1335" fmla="*/ 351030 h 2166461"/>
                  <a:gd name="connsiteX1336" fmla="*/ 734208 w 3063398"/>
                  <a:gd name="connsiteY1336" fmla="*/ 349881 h 2166461"/>
                  <a:gd name="connsiteX1337" fmla="*/ 731246 w 3063398"/>
                  <a:gd name="connsiteY1337" fmla="*/ 351107 h 2166461"/>
                  <a:gd name="connsiteX1338" fmla="*/ 737900 w 3063398"/>
                  <a:gd name="connsiteY1338" fmla="*/ 350076 h 2166461"/>
                  <a:gd name="connsiteX1339" fmla="*/ 734208 w 3063398"/>
                  <a:gd name="connsiteY1339" fmla="*/ 349881 h 2166461"/>
                  <a:gd name="connsiteX1340" fmla="*/ 96891 w 3063398"/>
                  <a:gd name="connsiteY1340" fmla="*/ 347197 h 2166461"/>
                  <a:gd name="connsiteX1341" fmla="*/ 81673 w 3063398"/>
                  <a:gd name="connsiteY1341" fmla="*/ 429284 h 2166461"/>
                  <a:gd name="connsiteX1342" fmla="*/ 96891 w 3063398"/>
                  <a:gd name="connsiteY1342" fmla="*/ 347197 h 2166461"/>
                  <a:gd name="connsiteX1343" fmla="*/ 669291 w 3063398"/>
                  <a:gd name="connsiteY1343" fmla="*/ 347079 h 2166461"/>
                  <a:gd name="connsiteX1344" fmla="*/ 645878 w 3063398"/>
                  <a:gd name="connsiteY1344" fmla="*/ 380691 h 2166461"/>
                  <a:gd name="connsiteX1345" fmla="*/ 669291 w 3063398"/>
                  <a:gd name="connsiteY1345" fmla="*/ 347079 h 2166461"/>
                  <a:gd name="connsiteX1346" fmla="*/ 287290 w 3063398"/>
                  <a:gd name="connsiteY1346" fmla="*/ 340178 h 2166461"/>
                  <a:gd name="connsiteX1347" fmla="*/ 271226 w 3063398"/>
                  <a:gd name="connsiteY1347" fmla="*/ 350844 h 2166461"/>
                  <a:gd name="connsiteX1348" fmla="*/ 281451 w 3063398"/>
                  <a:gd name="connsiteY1348" fmla="*/ 349771 h 2166461"/>
                  <a:gd name="connsiteX1349" fmla="*/ 287290 w 3063398"/>
                  <a:gd name="connsiteY1349" fmla="*/ 340178 h 2166461"/>
                  <a:gd name="connsiteX1350" fmla="*/ 2489754 w 3063398"/>
                  <a:gd name="connsiteY1350" fmla="*/ 330384 h 2166461"/>
                  <a:gd name="connsiteX1351" fmla="*/ 2452982 w 3063398"/>
                  <a:gd name="connsiteY1351" fmla="*/ 331653 h 2166461"/>
                  <a:gd name="connsiteX1352" fmla="*/ 2490391 w 3063398"/>
                  <a:gd name="connsiteY1352" fmla="*/ 330739 h 2166461"/>
                  <a:gd name="connsiteX1353" fmla="*/ 2524629 w 3063398"/>
                  <a:gd name="connsiteY1353" fmla="*/ 349852 h 2166461"/>
                  <a:gd name="connsiteX1354" fmla="*/ 2524105 w 3063398"/>
                  <a:gd name="connsiteY1354" fmla="*/ 386050 h 2166461"/>
                  <a:gd name="connsiteX1355" fmla="*/ 2524629 w 3063398"/>
                  <a:gd name="connsiteY1355" fmla="*/ 349852 h 2166461"/>
                  <a:gd name="connsiteX1356" fmla="*/ 2490830 w 3063398"/>
                  <a:gd name="connsiteY1356" fmla="*/ 330728 h 2166461"/>
                  <a:gd name="connsiteX1357" fmla="*/ 2490391 w 3063398"/>
                  <a:gd name="connsiteY1357" fmla="*/ 330739 h 2166461"/>
                  <a:gd name="connsiteX1358" fmla="*/ 2433824 w 3063398"/>
                  <a:gd name="connsiteY1358" fmla="*/ 322356 h 2166461"/>
                  <a:gd name="connsiteX1359" fmla="*/ 2429288 w 3063398"/>
                  <a:gd name="connsiteY1359" fmla="*/ 341458 h 2166461"/>
                  <a:gd name="connsiteX1360" fmla="*/ 2433824 w 3063398"/>
                  <a:gd name="connsiteY1360" fmla="*/ 322356 h 2166461"/>
                  <a:gd name="connsiteX1361" fmla="*/ 2728975 w 3063398"/>
                  <a:gd name="connsiteY1361" fmla="*/ 314096 h 2166461"/>
                  <a:gd name="connsiteX1362" fmla="*/ 2712315 w 3063398"/>
                  <a:gd name="connsiteY1362" fmla="*/ 435250 h 2166461"/>
                  <a:gd name="connsiteX1363" fmla="*/ 2728975 w 3063398"/>
                  <a:gd name="connsiteY1363" fmla="*/ 314096 h 2166461"/>
                  <a:gd name="connsiteX1364" fmla="*/ 653473 w 3063398"/>
                  <a:gd name="connsiteY1364" fmla="*/ 308218 h 2166461"/>
                  <a:gd name="connsiteX1365" fmla="*/ 646007 w 3063398"/>
                  <a:gd name="connsiteY1365" fmla="*/ 311163 h 2166461"/>
                  <a:gd name="connsiteX1366" fmla="*/ 660292 w 3063398"/>
                  <a:gd name="connsiteY1366" fmla="*/ 310994 h 2166461"/>
                  <a:gd name="connsiteX1367" fmla="*/ 653473 w 3063398"/>
                  <a:gd name="connsiteY1367" fmla="*/ 308218 h 2166461"/>
                  <a:gd name="connsiteX1368" fmla="*/ 602123 w 3063398"/>
                  <a:gd name="connsiteY1368" fmla="*/ 305017 h 2166461"/>
                  <a:gd name="connsiteX1369" fmla="*/ 574119 w 3063398"/>
                  <a:gd name="connsiteY1369" fmla="*/ 352969 h 2166461"/>
                  <a:gd name="connsiteX1370" fmla="*/ 602123 w 3063398"/>
                  <a:gd name="connsiteY1370" fmla="*/ 305017 h 2166461"/>
                  <a:gd name="connsiteX1371" fmla="*/ 1047746 w 3063398"/>
                  <a:gd name="connsiteY1371" fmla="*/ 295926 h 2166461"/>
                  <a:gd name="connsiteX1372" fmla="*/ 1109870 w 3063398"/>
                  <a:gd name="connsiteY1372" fmla="*/ 314237 h 2166461"/>
                  <a:gd name="connsiteX1373" fmla="*/ 1047746 w 3063398"/>
                  <a:gd name="connsiteY1373" fmla="*/ 295926 h 2166461"/>
                  <a:gd name="connsiteX1374" fmla="*/ 1147735 w 3063398"/>
                  <a:gd name="connsiteY1374" fmla="*/ 294740 h 2166461"/>
                  <a:gd name="connsiteX1375" fmla="*/ 1140388 w 3063398"/>
                  <a:gd name="connsiteY1375" fmla="*/ 317686 h 2166461"/>
                  <a:gd name="connsiteX1376" fmla="*/ 1147735 w 3063398"/>
                  <a:gd name="connsiteY1376" fmla="*/ 294740 h 2166461"/>
                  <a:gd name="connsiteX1377" fmla="*/ 1032374 w 3063398"/>
                  <a:gd name="connsiteY1377" fmla="*/ 284679 h 2166461"/>
                  <a:gd name="connsiteX1378" fmla="*/ 1041486 w 3063398"/>
                  <a:gd name="connsiteY1378" fmla="*/ 330286 h 2166461"/>
                  <a:gd name="connsiteX1379" fmla="*/ 1042904 w 3063398"/>
                  <a:gd name="connsiteY1379" fmla="*/ 339437 h 2166461"/>
                  <a:gd name="connsiteX1380" fmla="*/ 1043178 w 3063398"/>
                  <a:gd name="connsiteY1380" fmla="*/ 339641 h 2166461"/>
                  <a:gd name="connsiteX1381" fmla="*/ 1043270 w 3063398"/>
                  <a:gd name="connsiteY1381" fmla="*/ 340146 h 2166461"/>
                  <a:gd name="connsiteX1382" fmla="*/ 1052154 w 3063398"/>
                  <a:gd name="connsiteY1382" fmla="*/ 346351 h 2166461"/>
                  <a:gd name="connsiteX1383" fmla="*/ 1043178 w 3063398"/>
                  <a:gd name="connsiteY1383" fmla="*/ 339641 h 2166461"/>
                  <a:gd name="connsiteX1384" fmla="*/ 1041486 w 3063398"/>
                  <a:gd name="connsiteY1384" fmla="*/ 330286 h 2166461"/>
                  <a:gd name="connsiteX1385" fmla="*/ 1032374 w 3063398"/>
                  <a:gd name="connsiteY1385" fmla="*/ 284679 h 2166461"/>
                  <a:gd name="connsiteX1386" fmla="*/ 1537139 w 3063398"/>
                  <a:gd name="connsiteY1386" fmla="*/ 283458 h 2166461"/>
                  <a:gd name="connsiteX1387" fmla="*/ 1543328 w 3063398"/>
                  <a:gd name="connsiteY1387" fmla="*/ 323386 h 2166461"/>
                  <a:gd name="connsiteX1388" fmla="*/ 1563627 w 3063398"/>
                  <a:gd name="connsiteY1388" fmla="*/ 341174 h 2166461"/>
                  <a:gd name="connsiteX1389" fmla="*/ 1573775 w 3063398"/>
                  <a:gd name="connsiteY1389" fmla="*/ 354833 h 2166461"/>
                  <a:gd name="connsiteX1390" fmla="*/ 1574569 w 3063398"/>
                  <a:gd name="connsiteY1390" fmla="*/ 356070 h 2166461"/>
                  <a:gd name="connsiteX1391" fmla="*/ 1578196 w 3063398"/>
                  <a:gd name="connsiteY1391" fmla="*/ 372498 h 2166461"/>
                  <a:gd name="connsiteX1392" fmla="*/ 1574927 w 3063398"/>
                  <a:gd name="connsiteY1392" fmla="*/ 356629 h 2166461"/>
                  <a:gd name="connsiteX1393" fmla="*/ 1574569 w 3063398"/>
                  <a:gd name="connsiteY1393" fmla="*/ 356070 h 2166461"/>
                  <a:gd name="connsiteX1394" fmla="*/ 1574516 w 3063398"/>
                  <a:gd name="connsiteY1394" fmla="*/ 355830 h 2166461"/>
                  <a:gd name="connsiteX1395" fmla="*/ 1573775 w 3063398"/>
                  <a:gd name="connsiteY1395" fmla="*/ 354833 h 2166461"/>
                  <a:gd name="connsiteX1396" fmla="*/ 1566786 w 3063398"/>
                  <a:gd name="connsiteY1396" fmla="*/ 343942 h 2166461"/>
                  <a:gd name="connsiteX1397" fmla="*/ 1563627 w 3063398"/>
                  <a:gd name="connsiteY1397" fmla="*/ 341174 h 2166461"/>
                  <a:gd name="connsiteX1398" fmla="*/ 1561212 w 3063398"/>
                  <a:gd name="connsiteY1398" fmla="*/ 337923 h 2166461"/>
                  <a:gd name="connsiteX1399" fmla="*/ 1543328 w 3063398"/>
                  <a:gd name="connsiteY1399" fmla="*/ 323386 h 2166461"/>
                  <a:gd name="connsiteX1400" fmla="*/ 1537139 w 3063398"/>
                  <a:gd name="connsiteY1400" fmla="*/ 283458 h 2166461"/>
                  <a:gd name="connsiteX1401" fmla="*/ 356141 w 3063398"/>
                  <a:gd name="connsiteY1401" fmla="*/ 283169 h 2166461"/>
                  <a:gd name="connsiteX1402" fmla="*/ 345870 w 3063398"/>
                  <a:gd name="connsiteY1402" fmla="*/ 300434 h 2166461"/>
                  <a:gd name="connsiteX1403" fmla="*/ 356141 w 3063398"/>
                  <a:gd name="connsiteY1403" fmla="*/ 283169 h 2166461"/>
                  <a:gd name="connsiteX1404" fmla="*/ 1769474 w 3063398"/>
                  <a:gd name="connsiteY1404" fmla="*/ 278800 h 2166461"/>
                  <a:gd name="connsiteX1405" fmla="*/ 1745780 w 3063398"/>
                  <a:gd name="connsiteY1405" fmla="*/ 288605 h 2166461"/>
                  <a:gd name="connsiteX1406" fmla="*/ 1729490 w 3063398"/>
                  <a:gd name="connsiteY1406" fmla="*/ 280226 h 2166461"/>
                  <a:gd name="connsiteX1407" fmla="*/ 1745780 w 3063398"/>
                  <a:gd name="connsiteY1407" fmla="*/ 288605 h 2166461"/>
                  <a:gd name="connsiteX1408" fmla="*/ 1769474 w 3063398"/>
                  <a:gd name="connsiteY1408" fmla="*/ 278800 h 2166461"/>
                  <a:gd name="connsiteX1409" fmla="*/ 1168170 w 3063398"/>
                  <a:gd name="connsiteY1409" fmla="*/ 271045 h 2166461"/>
                  <a:gd name="connsiteX1410" fmla="*/ 1146535 w 3063398"/>
                  <a:gd name="connsiteY1410" fmla="*/ 273801 h 2166461"/>
                  <a:gd name="connsiteX1411" fmla="*/ 1179865 w 3063398"/>
                  <a:gd name="connsiteY1411" fmla="*/ 273406 h 2166461"/>
                  <a:gd name="connsiteX1412" fmla="*/ 1168170 w 3063398"/>
                  <a:gd name="connsiteY1412" fmla="*/ 271045 h 2166461"/>
                  <a:gd name="connsiteX1413" fmla="*/ 1225529 w 3063398"/>
                  <a:gd name="connsiteY1413" fmla="*/ 269055 h 2166461"/>
                  <a:gd name="connsiteX1414" fmla="*/ 1214565 w 3063398"/>
                  <a:gd name="connsiteY1414" fmla="*/ 308234 h 2166461"/>
                  <a:gd name="connsiteX1415" fmla="*/ 1225529 w 3063398"/>
                  <a:gd name="connsiteY1415" fmla="*/ 269055 h 2166461"/>
                  <a:gd name="connsiteX1416" fmla="*/ 1021651 w 3063398"/>
                  <a:gd name="connsiteY1416" fmla="*/ 263852 h 2166461"/>
                  <a:gd name="connsiteX1417" fmla="*/ 1007705 w 3063398"/>
                  <a:gd name="connsiteY1417" fmla="*/ 292590 h 2166461"/>
                  <a:gd name="connsiteX1418" fmla="*/ 1002307 w 3063398"/>
                  <a:gd name="connsiteY1418" fmla="*/ 319322 h 2166461"/>
                  <a:gd name="connsiteX1419" fmla="*/ 1007705 w 3063398"/>
                  <a:gd name="connsiteY1419" fmla="*/ 292590 h 2166461"/>
                  <a:gd name="connsiteX1420" fmla="*/ 1021651 w 3063398"/>
                  <a:gd name="connsiteY1420" fmla="*/ 263852 h 2166461"/>
                  <a:gd name="connsiteX1421" fmla="*/ 477706 w 3063398"/>
                  <a:gd name="connsiteY1421" fmla="*/ 254108 h 2166461"/>
                  <a:gd name="connsiteX1422" fmla="*/ 517111 w 3063398"/>
                  <a:gd name="connsiteY1422" fmla="*/ 284119 h 2166461"/>
                  <a:gd name="connsiteX1423" fmla="*/ 477706 w 3063398"/>
                  <a:gd name="connsiteY1423" fmla="*/ 254108 h 2166461"/>
                  <a:gd name="connsiteX1424" fmla="*/ 713827 w 3063398"/>
                  <a:gd name="connsiteY1424" fmla="*/ 247500 h 2166461"/>
                  <a:gd name="connsiteX1425" fmla="*/ 689270 w 3063398"/>
                  <a:gd name="connsiteY1425" fmla="*/ 264934 h 2166461"/>
                  <a:gd name="connsiteX1426" fmla="*/ 704065 w 3063398"/>
                  <a:gd name="connsiteY1426" fmla="*/ 257616 h 2166461"/>
                  <a:gd name="connsiteX1427" fmla="*/ 713827 w 3063398"/>
                  <a:gd name="connsiteY1427" fmla="*/ 247500 h 2166461"/>
                  <a:gd name="connsiteX1428" fmla="*/ 1951131 w 3063398"/>
                  <a:gd name="connsiteY1428" fmla="*/ 247240 h 2166461"/>
                  <a:gd name="connsiteX1429" fmla="*/ 1923563 w 3063398"/>
                  <a:gd name="connsiteY1429" fmla="*/ 261734 h 2166461"/>
                  <a:gd name="connsiteX1430" fmla="*/ 1988329 w 3063398"/>
                  <a:gd name="connsiteY1430" fmla="*/ 261920 h 2166461"/>
                  <a:gd name="connsiteX1431" fmla="*/ 1951131 w 3063398"/>
                  <a:gd name="connsiteY1431" fmla="*/ 247240 h 2166461"/>
                  <a:gd name="connsiteX1432" fmla="*/ 1577648 w 3063398"/>
                  <a:gd name="connsiteY1432" fmla="*/ 245834 h 2166461"/>
                  <a:gd name="connsiteX1433" fmla="*/ 1573634 w 3063398"/>
                  <a:gd name="connsiteY1433" fmla="*/ 253195 h 2166461"/>
                  <a:gd name="connsiteX1434" fmla="*/ 1565370 w 3063398"/>
                  <a:gd name="connsiteY1434" fmla="*/ 254551 h 2166461"/>
                  <a:gd name="connsiteX1435" fmla="*/ 1573337 w 3063398"/>
                  <a:gd name="connsiteY1435" fmla="*/ 253742 h 2166461"/>
                  <a:gd name="connsiteX1436" fmla="*/ 1573634 w 3063398"/>
                  <a:gd name="connsiteY1436" fmla="*/ 253195 h 2166461"/>
                  <a:gd name="connsiteX1437" fmla="*/ 1574756 w 3063398"/>
                  <a:gd name="connsiteY1437" fmla="*/ 253011 h 2166461"/>
                  <a:gd name="connsiteX1438" fmla="*/ 1577648 w 3063398"/>
                  <a:gd name="connsiteY1438" fmla="*/ 245834 h 2166461"/>
                  <a:gd name="connsiteX1439" fmla="*/ 1843368 w 3063398"/>
                  <a:gd name="connsiteY1439" fmla="*/ 245542 h 2166461"/>
                  <a:gd name="connsiteX1440" fmla="*/ 1850601 w 3063398"/>
                  <a:gd name="connsiteY1440" fmla="*/ 254718 h 2166461"/>
                  <a:gd name="connsiteX1441" fmla="*/ 1854801 w 3063398"/>
                  <a:gd name="connsiteY1441" fmla="*/ 266002 h 2166461"/>
                  <a:gd name="connsiteX1442" fmla="*/ 1855038 w 3063398"/>
                  <a:gd name="connsiteY1442" fmla="*/ 266363 h 2166461"/>
                  <a:gd name="connsiteX1443" fmla="*/ 1855167 w 3063398"/>
                  <a:gd name="connsiteY1443" fmla="*/ 266712 h 2166461"/>
                  <a:gd name="connsiteX1444" fmla="*/ 1876175 w 3063398"/>
                  <a:gd name="connsiteY1444" fmla="*/ 281345 h 2166461"/>
                  <a:gd name="connsiteX1445" fmla="*/ 1861683 w 3063398"/>
                  <a:gd name="connsiteY1445" fmla="*/ 276531 h 2166461"/>
                  <a:gd name="connsiteX1446" fmla="*/ 1855038 w 3063398"/>
                  <a:gd name="connsiteY1446" fmla="*/ 266363 h 2166461"/>
                  <a:gd name="connsiteX1447" fmla="*/ 1850817 w 3063398"/>
                  <a:gd name="connsiteY1447" fmla="*/ 254992 h 2166461"/>
                  <a:gd name="connsiteX1448" fmla="*/ 1850601 w 3063398"/>
                  <a:gd name="connsiteY1448" fmla="*/ 254718 h 2166461"/>
                  <a:gd name="connsiteX1449" fmla="*/ 1850406 w 3063398"/>
                  <a:gd name="connsiteY1449" fmla="*/ 254194 h 2166461"/>
                  <a:gd name="connsiteX1450" fmla="*/ 1843368 w 3063398"/>
                  <a:gd name="connsiteY1450" fmla="*/ 245542 h 2166461"/>
                  <a:gd name="connsiteX1451" fmla="*/ 853744 w 3063398"/>
                  <a:gd name="connsiteY1451" fmla="*/ 240127 h 2166461"/>
                  <a:gd name="connsiteX1452" fmla="*/ 891087 w 3063398"/>
                  <a:gd name="connsiteY1452" fmla="*/ 256828 h 2166461"/>
                  <a:gd name="connsiteX1453" fmla="*/ 900565 w 3063398"/>
                  <a:gd name="connsiteY1453" fmla="*/ 263025 h 2166461"/>
                  <a:gd name="connsiteX1454" fmla="*/ 901199 w 3063398"/>
                  <a:gd name="connsiteY1454" fmla="*/ 262616 h 2166461"/>
                  <a:gd name="connsiteX1455" fmla="*/ 901275 w 3063398"/>
                  <a:gd name="connsiteY1455" fmla="*/ 262660 h 2166461"/>
                  <a:gd name="connsiteX1456" fmla="*/ 912025 w 3063398"/>
                  <a:gd name="connsiteY1456" fmla="*/ 255628 h 2166461"/>
                  <a:gd name="connsiteX1457" fmla="*/ 901199 w 3063398"/>
                  <a:gd name="connsiteY1457" fmla="*/ 262616 h 2166461"/>
                  <a:gd name="connsiteX1458" fmla="*/ 891087 w 3063398"/>
                  <a:gd name="connsiteY1458" fmla="*/ 256828 h 2166461"/>
                  <a:gd name="connsiteX1459" fmla="*/ 853744 w 3063398"/>
                  <a:gd name="connsiteY1459" fmla="*/ 240127 h 2166461"/>
                  <a:gd name="connsiteX1460" fmla="*/ 361541 w 3063398"/>
                  <a:gd name="connsiteY1460" fmla="*/ 236526 h 2166461"/>
                  <a:gd name="connsiteX1461" fmla="*/ 291205 w 3063398"/>
                  <a:gd name="connsiteY1461" fmla="*/ 268701 h 2166461"/>
                  <a:gd name="connsiteX1462" fmla="*/ 279958 w 3063398"/>
                  <a:gd name="connsiteY1462" fmla="*/ 284072 h 2166461"/>
                  <a:gd name="connsiteX1463" fmla="*/ 291205 w 3063398"/>
                  <a:gd name="connsiteY1463" fmla="*/ 268701 h 2166461"/>
                  <a:gd name="connsiteX1464" fmla="*/ 389882 w 3063398"/>
                  <a:gd name="connsiteY1464" fmla="*/ 237053 h 2166461"/>
                  <a:gd name="connsiteX1465" fmla="*/ 361541 w 3063398"/>
                  <a:gd name="connsiteY1465" fmla="*/ 236526 h 2166461"/>
                  <a:gd name="connsiteX1466" fmla="*/ 2545132 w 3063398"/>
                  <a:gd name="connsiteY1466" fmla="*/ 231509 h 2166461"/>
                  <a:gd name="connsiteX1467" fmla="*/ 2559529 w 3063398"/>
                  <a:gd name="connsiteY1467" fmla="*/ 240863 h 2166461"/>
                  <a:gd name="connsiteX1468" fmla="*/ 2552125 w 3063398"/>
                  <a:gd name="connsiteY1468" fmla="*/ 259047 h 2166461"/>
                  <a:gd name="connsiteX1469" fmla="*/ 2559529 w 3063398"/>
                  <a:gd name="connsiteY1469" fmla="*/ 240863 h 2166461"/>
                  <a:gd name="connsiteX1470" fmla="*/ 2545132 w 3063398"/>
                  <a:gd name="connsiteY1470" fmla="*/ 231509 h 2166461"/>
                  <a:gd name="connsiteX1471" fmla="*/ 2510828 w 3063398"/>
                  <a:gd name="connsiteY1471" fmla="*/ 230012 h 2166461"/>
                  <a:gd name="connsiteX1472" fmla="*/ 2525168 w 3063398"/>
                  <a:gd name="connsiteY1472" fmla="*/ 234604 h 2166461"/>
                  <a:gd name="connsiteX1473" fmla="*/ 2510828 w 3063398"/>
                  <a:gd name="connsiteY1473" fmla="*/ 230012 h 2166461"/>
                  <a:gd name="connsiteX1474" fmla="*/ 62093 w 3063398"/>
                  <a:gd name="connsiteY1474" fmla="*/ 223795 h 2166461"/>
                  <a:gd name="connsiteX1475" fmla="*/ 77933 w 3063398"/>
                  <a:gd name="connsiteY1475" fmla="*/ 236652 h 2166461"/>
                  <a:gd name="connsiteX1476" fmla="*/ 78059 w 3063398"/>
                  <a:gd name="connsiteY1476" fmla="*/ 236964 h 2166461"/>
                  <a:gd name="connsiteX1477" fmla="*/ 84267 w 3063398"/>
                  <a:gd name="connsiteY1477" fmla="*/ 257540 h 2166461"/>
                  <a:gd name="connsiteX1478" fmla="*/ 83823 w 3063398"/>
                  <a:gd name="connsiteY1478" fmla="*/ 289254 h 2166461"/>
                  <a:gd name="connsiteX1479" fmla="*/ 89092 w 3063398"/>
                  <a:gd name="connsiteY1479" fmla="*/ 332051 h 2166461"/>
                  <a:gd name="connsiteX1480" fmla="*/ 83823 w 3063398"/>
                  <a:gd name="connsiteY1480" fmla="*/ 289254 h 2166461"/>
                  <a:gd name="connsiteX1481" fmla="*/ 85661 w 3063398"/>
                  <a:gd name="connsiteY1481" fmla="*/ 262161 h 2166461"/>
                  <a:gd name="connsiteX1482" fmla="*/ 84267 w 3063398"/>
                  <a:gd name="connsiteY1482" fmla="*/ 257540 h 2166461"/>
                  <a:gd name="connsiteX1483" fmla="*/ 84338 w 3063398"/>
                  <a:gd name="connsiteY1483" fmla="*/ 252460 h 2166461"/>
                  <a:gd name="connsiteX1484" fmla="*/ 78059 w 3063398"/>
                  <a:gd name="connsiteY1484" fmla="*/ 236964 h 2166461"/>
                  <a:gd name="connsiteX1485" fmla="*/ 77976 w 3063398"/>
                  <a:gd name="connsiteY1485" fmla="*/ 236687 h 2166461"/>
                  <a:gd name="connsiteX1486" fmla="*/ 77933 w 3063398"/>
                  <a:gd name="connsiteY1486" fmla="*/ 236652 h 2166461"/>
                  <a:gd name="connsiteX1487" fmla="*/ 77839 w 3063398"/>
                  <a:gd name="connsiteY1487" fmla="*/ 236421 h 2166461"/>
                  <a:gd name="connsiteX1488" fmla="*/ 62093 w 3063398"/>
                  <a:gd name="connsiteY1488" fmla="*/ 223795 h 2166461"/>
                  <a:gd name="connsiteX1489" fmla="*/ 1335283 w 3063398"/>
                  <a:gd name="connsiteY1489" fmla="*/ 207752 h 2166461"/>
                  <a:gd name="connsiteX1490" fmla="*/ 1329829 w 3063398"/>
                  <a:gd name="connsiteY1490" fmla="*/ 229723 h 2166461"/>
                  <a:gd name="connsiteX1491" fmla="*/ 1335283 w 3063398"/>
                  <a:gd name="connsiteY1491" fmla="*/ 207752 h 2166461"/>
                  <a:gd name="connsiteX1492" fmla="*/ 231385 w 3063398"/>
                  <a:gd name="connsiteY1492" fmla="*/ 203693 h 2166461"/>
                  <a:gd name="connsiteX1493" fmla="*/ 222031 w 3063398"/>
                  <a:gd name="connsiteY1493" fmla="*/ 218090 h 2166461"/>
                  <a:gd name="connsiteX1494" fmla="*/ 172735 w 3063398"/>
                  <a:gd name="connsiteY1494" fmla="*/ 317725 h 2166461"/>
                  <a:gd name="connsiteX1495" fmla="*/ 222031 w 3063398"/>
                  <a:gd name="connsiteY1495" fmla="*/ 218090 h 2166461"/>
                  <a:gd name="connsiteX1496" fmla="*/ 231385 w 3063398"/>
                  <a:gd name="connsiteY1496" fmla="*/ 203693 h 2166461"/>
                  <a:gd name="connsiteX1497" fmla="*/ 1098018 w 3063398"/>
                  <a:gd name="connsiteY1497" fmla="*/ 198183 h 2166461"/>
                  <a:gd name="connsiteX1498" fmla="*/ 1085775 w 3063398"/>
                  <a:gd name="connsiteY1498" fmla="*/ 209876 h 2166461"/>
                  <a:gd name="connsiteX1499" fmla="*/ 1085593 w 3063398"/>
                  <a:gd name="connsiteY1499" fmla="*/ 210787 h 2166461"/>
                  <a:gd name="connsiteX1500" fmla="*/ 1085430 w 3063398"/>
                  <a:gd name="connsiteY1500" fmla="*/ 210951 h 2166461"/>
                  <a:gd name="connsiteX1501" fmla="*/ 1082179 w 3063398"/>
                  <a:gd name="connsiteY1501" fmla="*/ 227896 h 2166461"/>
                  <a:gd name="connsiteX1502" fmla="*/ 1085593 w 3063398"/>
                  <a:gd name="connsiteY1502" fmla="*/ 210787 h 2166461"/>
                  <a:gd name="connsiteX1503" fmla="*/ 1460803 w 3063398"/>
                  <a:gd name="connsiteY1503" fmla="*/ 191026 h 2166461"/>
                  <a:gd name="connsiteX1504" fmla="*/ 1425170 w 3063398"/>
                  <a:gd name="connsiteY1504" fmla="*/ 238117 h 2166461"/>
                  <a:gd name="connsiteX1505" fmla="*/ 1455956 w 3063398"/>
                  <a:gd name="connsiteY1505" fmla="*/ 224061 h 2166461"/>
                  <a:gd name="connsiteX1506" fmla="*/ 1460803 w 3063398"/>
                  <a:gd name="connsiteY1506" fmla="*/ 191026 h 2166461"/>
                  <a:gd name="connsiteX1507" fmla="*/ 2063142 w 3063398"/>
                  <a:gd name="connsiteY1507" fmla="*/ 185673 h 2166461"/>
                  <a:gd name="connsiteX1508" fmla="*/ 2051274 w 3063398"/>
                  <a:gd name="connsiteY1508" fmla="*/ 188790 h 2166461"/>
                  <a:gd name="connsiteX1509" fmla="*/ 2075138 w 3063398"/>
                  <a:gd name="connsiteY1509" fmla="*/ 193268 h 2166461"/>
                  <a:gd name="connsiteX1510" fmla="*/ 2102788 w 3063398"/>
                  <a:gd name="connsiteY1510" fmla="*/ 195798 h 2166461"/>
                  <a:gd name="connsiteX1511" fmla="*/ 2075138 w 3063398"/>
                  <a:gd name="connsiteY1511" fmla="*/ 193268 h 2166461"/>
                  <a:gd name="connsiteX1512" fmla="*/ 2063142 w 3063398"/>
                  <a:gd name="connsiteY1512" fmla="*/ 185673 h 2166461"/>
                  <a:gd name="connsiteX1513" fmla="*/ 1570259 w 3063398"/>
                  <a:gd name="connsiteY1513" fmla="*/ 184967 h 2166461"/>
                  <a:gd name="connsiteX1514" fmla="*/ 1574121 w 3063398"/>
                  <a:gd name="connsiteY1514" fmla="*/ 191422 h 2166461"/>
                  <a:gd name="connsiteX1515" fmla="*/ 1572618 w 3063398"/>
                  <a:gd name="connsiteY1515" fmla="*/ 196118 h 2166461"/>
                  <a:gd name="connsiteX1516" fmla="*/ 1570755 w 3063398"/>
                  <a:gd name="connsiteY1516" fmla="*/ 199933 h 2166461"/>
                  <a:gd name="connsiteX1517" fmla="*/ 1557232 w 3063398"/>
                  <a:gd name="connsiteY1517" fmla="*/ 210836 h 2166461"/>
                  <a:gd name="connsiteX1518" fmla="*/ 1568982 w 3063398"/>
                  <a:gd name="connsiteY1518" fmla="*/ 203565 h 2166461"/>
                  <a:gd name="connsiteX1519" fmla="*/ 1570755 w 3063398"/>
                  <a:gd name="connsiteY1519" fmla="*/ 199933 h 2166461"/>
                  <a:gd name="connsiteX1520" fmla="*/ 1571619 w 3063398"/>
                  <a:gd name="connsiteY1520" fmla="*/ 199237 h 2166461"/>
                  <a:gd name="connsiteX1521" fmla="*/ 1572618 w 3063398"/>
                  <a:gd name="connsiteY1521" fmla="*/ 196118 h 2166461"/>
                  <a:gd name="connsiteX1522" fmla="*/ 1574556 w 3063398"/>
                  <a:gd name="connsiteY1522" fmla="*/ 192148 h 2166461"/>
                  <a:gd name="connsiteX1523" fmla="*/ 1574121 w 3063398"/>
                  <a:gd name="connsiteY1523" fmla="*/ 191422 h 2166461"/>
                  <a:gd name="connsiteX1524" fmla="*/ 1574144 w 3063398"/>
                  <a:gd name="connsiteY1524" fmla="*/ 191349 h 2166461"/>
                  <a:gd name="connsiteX1525" fmla="*/ 1570259 w 3063398"/>
                  <a:gd name="connsiteY1525" fmla="*/ 184967 h 2166461"/>
                  <a:gd name="connsiteX1526" fmla="*/ 375894 w 3063398"/>
                  <a:gd name="connsiteY1526" fmla="*/ 181979 h 2166461"/>
                  <a:gd name="connsiteX1527" fmla="*/ 342565 w 3063398"/>
                  <a:gd name="connsiteY1527" fmla="*/ 182374 h 2166461"/>
                  <a:gd name="connsiteX1528" fmla="*/ 375894 w 3063398"/>
                  <a:gd name="connsiteY1528" fmla="*/ 181979 h 2166461"/>
                  <a:gd name="connsiteX1529" fmla="*/ 1243760 w 3063398"/>
                  <a:gd name="connsiteY1529" fmla="*/ 173702 h 2166461"/>
                  <a:gd name="connsiteX1530" fmla="*/ 1223482 w 3063398"/>
                  <a:gd name="connsiteY1530" fmla="*/ 176695 h 2166461"/>
                  <a:gd name="connsiteX1531" fmla="*/ 1306376 w 3063398"/>
                  <a:gd name="connsiteY1531" fmla="*/ 179523 h 2166461"/>
                  <a:gd name="connsiteX1532" fmla="*/ 1335227 w 3063398"/>
                  <a:gd name="connsiteY1532" fmla="*/ 202991 h 2166461"/>
                  <a:gd name="connsiteX1533" fmla="*/ 1306376 w 3063398"/>
                  <a:gd name="connsiteY1533" fmla="*/ 179523 h 2166461"/>
                  <a:gd name="connsiteX1534" fmla="*/ 1243760 w 3063398"/>
                  <a:gd name="connsiteY1534" fmla="*/ 173702 h 2166461"/>
                  <a:gd name="connsiteX1535" fmla="*/ 2377693 w 3063398"/>
                  <a:gd name="connsiteY1535" fmla="*/ 166826 h 2166461"/>
                  <a:gd name="connsiteX1536" fmla="*/ 2385520 w 3063398"/>
                  <a:gd name="connsiteY1536" fmla="*/ 175163 h 2166461"/>
                  <a:gd name="connsiteX1537" fmla="*/ 2380787 w 3063398"/>
                  <a:gd name="connsiteY1537" fmla="*/ 186790 h 2166461"/>
                  <a:gd name="connsiteX1538" fmla="*/ 2383074 w 3063398"/>
                  <a:gd name="connsiteY1538" fmla="*/ 219144 h 2166461"/>
                  <a:gd name="connsiteX1539" fmla="*/ 2380787 w 3063398"/>
                  <a:gd name="connsiteY1539" fmla="*/ 186790 h 2166461"/>
                  <a:gd name="connsiteX1540" fmla="*/ 2385650 w 3063398"/>
                  <a:gd name="connsiteY1540" fmla="*/ 175302 h 2166461"/>
                  <a:gd name="connsiteX1541" fmla="*/ 2385520 w 3063398"/>
                  <a:gd name="connsiteY1541" fmla="*/ 175163 h 2166461"/>
                  <a:gd name="connsiteX1542" fmla="*/ 2386339 w 3063398"/>
                  <a:gd name="connsiteY1542" fmla="*/ 173151 h 2166461"/>
                  <a:gd name="connsiteX1543" fmla="*/ 2377693 w 3063398"/>
                  <a:gd name="connsiteY1543" fmla="*/ 166826 h 2166461"/>
                  <a:gd name="connsiteX1544" fmla="*/ 1404133 w 3063398"/>
                  <a:gd name="connsiteY1544" fmla="*/ 150744 h 2166461"/>
                  <a:gd name="connsiteX1545" fmla="*/ 1405261 w 3063398"/>
                  <a:gd name="connsiteY1545" fmla="*/ 175613 h 2166461"/>
                  <a:gd name="connsiteX1546" fmla="*/ 1403808 w 3063398"/>
                  <a:gd name="connsiteY1546" fmla="*/ 177043 h 2166461"/>
                  <a:gd name="connsiteX1547" fmla="*/ 1385483 w 3063398"/>
                  <a:gd name="connsiteY1547" fmla="*/ 184299 h 2166461"/>
                  <a:gd name="connsiteX1548" fmla="*/ 1376597 w 3063398"/>
                  <a:gd name="connsiteY1548" fmla="*/ 187976 h 2166461"/>
                  <a:gd name="connsiteX1549" fmla="*/ 1376556 w 3063398"/>
                  <a:gd name="connsiteY1549" fmla="*/ 188059 h 2166461"/>
                  <a:gd name="connsiteX1550" fmla="*/ 1375888 w 3063398"/>
                  <a:gd name="connsiteY1550" fmla="*/ 188341 h 2166461"/>
                  <a:gd name="connsiteX1551" fmla="*/ 1371368 w 3063398"/>
                  <a:gd name="connsiteY1551" fmla="*/ 198753 h 2166461"/>
                  <a:gd name="connsiteX1552" fmla="*/ 1376556 w 3063398"/>
                  <a:gd name="connsiteY1552" fmla="*/ 188059 h 2166461"/>
                  <a:gd name="connsiteX1553" fmla="*/ 1385483 w 3063398"/>
                  <a:gd name="connsiteY1553" fmla="*/ 184299 h 2166461"/>
                  <a:gd name="connsiteX1554" fmla="*/ 1398480 w 3063398"/>
                  <a:gd name="connsiteY1554" fmla="*/ 182285 h 2166461"/>
                  <a:gd name="connsiteX1555" fmla="*/ 1403808 w 3063398"/>
                  <a:gd name="connsiteY1555" fmla="*/ 177043 h 2166461"/>
                  <a:gd name="connsiteX1556" fmla="*/ 1405627 w 3063398"/>
                  <a:gd name="connsiteY1556" fmla="*/ 176322 h 2166461"/>
                  <a:gd name="connsiteX1557" fmla="*/ 1404133 w 3063398"/>
                  <a:gd name="connsiteY1557" fmla="*/ 150744 h 2166461"/>
                  <a:gd name="connsiteX1558" fmla="*/ 1436771 w 3063398"/>
                  <a:gd name="connsiteY1558" fmla="*/ 172263 h 2166461"/>
                  <a:gd name="connsiteX1559" fmla="*/ 1404133 w 3063398"/>
                  <a:gd name="connsiteY1559" fmla="*/ 150744 h 2166461"/>
                  <a:gd name="connsiteX1560" fmla="*/ 2275528 w 3063398"/>
                  <a:gd name="connsiteY1560" fmla="*/ 145177 h 2166461"/>
                  <a:gd name="connsiteX1561" fmla="*/ 2261300 w 3063398"/>
                  <a:gd name="connsiteY1561" fmla="*/ 150108 h 2166461"/>
                  <a:gd name="connsiteX1562" fmla="*/ 2275528 w 3063398"/>
                  <a:gd name="connsiteY1562" fmla="*/ 145177 h 2166461"/>
                  <a:gd name="connsiteX1563" fmla="*/ 1511583 w 3063398"/>
                  <a:gd name="connsiteY1563" fmla="*/ 136137 h 2166461"/>
                  <a:gd name="connsiteX1564" fmla="*/ 1462584 w 3063398"/>
                  <a:gd name="connsiteY1564" fmla="*/ 180529 h 2166461"/>
                  <a:gd name="connsiteX1565" fmla="*/ 1511583 w 3063398"/>
                  <a:gd name="connsiteY1565" fmla="*/ 136137 h 2166461"/>
                  <a:gd name="connsiteX1566" fmla="*/ 2469488 w 3063398"/>
                  <a:gd name="connsiteY1566" fmla="*/ 117164 h 2166461"/>
                  <a:gd name="connsiteX1567" fmla="*/ 2470689 w 3063398"/>
                  <a:gd name="connsiteY1567" fmla="*/ 138103 h 2166461"/>
                  <a:gd name="connsiteX1568" fmla="*/ 2469488 w 3063398"/>
                  <a:gd name="connsiteY1568" fmla="*/ 117164 h 2166461"/>
                  <a:gd name="connsiteX1569" fmla="*/ 1614215 w 3063398"/>
                  <a:gd name="connsiteY1569" fmla="*/ 116824 h 2166461"/>
                  <a:gd name="connsiteX1570" fmla="*/ 1608761 w 3063398"/>
                  <a:gd name="connsiteY1570" fmla="*/ 138795 h 2166461"/>
                  <a:gd name="connsiteX1571" fmla="*/ 1614215 w 3063398"/>
                  <a:gd name="connsiteY1571" fmla="*/ 116824 h 2166461"/>
                  <a:gd name="connsiteX1572" fmla="*/ 466546 w 3063398"/>
                  <a:gd name="connsiteY1572" fmla="*/ 116140 h 2166461"/>
                  <a:gd name="connsiteX1573" fmla="*/ 467691 w 3063398"/>
                  <a:gd name="connsiteY1573" fmla="*/ 132318 h 2166461"/>
                  <a:gd name="connsiteX1574" fmla="*/ 407388 w 3063398"/>
                  <a:gd name="connsiteY1574" fmla="*/ 187321 h 2166461"/>
                  <a:gd name="connsiteX1575" fmla="*/ 434119 w 3063398"/>
                  <a:gd name="connsiteY1575" fmla="*/ 192718 h 2166461"/>
                  <a:gd name="connsiteX1576" fmla="*/ 472154 w 3063398"/>
                  <a:gd name="connsiteY1576" fmla="*/ 187505 h 2166461"/>
                  <a:gd name="connsiteX1577" fmla="*/ 503761 w 3063398"/>
                  <a:gd name="connsiteY1577" fmla="*/ 202369 h 2166461"/>
                  <a:gd name="connsiteX1578" fmla="*/ 472154 w 3063398"/>
                  <a:gd name="connsiteY1578" fmla="*/ 187505 h 2166461"/>
                  <a:gd name="connsiteX1579" fmla="*/ 434119 w 3063398"/>
                  <a:gd name="connsiteY1579" fmla="*/ 192718 h 2166461"/>
                  <a:gd name="connsiteX1580" fmla="*/ 407388 w 3063398"/>
                  <a:gd name="connsiteY1580" fmla="*/ 187321 h 2166461"/>
                  <a:gd name="connsiteX1581" fmla="*/ 467691 w 3063398"/>
                  <a:gd name="connsiteY1581" fmla="*/ 132318 h 2166461"/>
                  <a:gd name="connsiteX1582" fmla="*/ 466546 w 3063398"/>
                  <a:gd name="connsiteY1582" fmla="*/ 116140 h 2166461"/>
                  <a:gd name="connsiteX1583" fmla="*/ 1539870 w 3063398"/>
                  <a:gd name="connsiteY1583" fmla="*/ 111991 h 2166461"/>
                  <a:gd name="connsiteX1584" fmla="*/ 1533497 w 3063398"/>
                  <a:gd name="connsiteY1584" fmla="*/ 136830 h 2166461"/>
                  <a:gd name="connsiteX1585" fmla="*/ 1539870 w 3063398"/>
                  <a:gd name="connsiteY1585" fmla="*/ 111991 h 2166461"/>
                  <a:gd name="connsiteX1586" fmla="*/ 2135046 w 3063398"/>
                  <a:gd name="connsiteY1586" fmla="*/ 104937 h 2166461"/>
                  <a:gd name="connsiteX1587" fmla="*/ 2135497 w 3063398"/>
                  <a:gd name="connsiteY1587" fmla="*/ 143028 h 2166461"/>
                  <a:gd name="connsiteX1588" fmla="*/ 2135046 w 3063398"/>
                  <a:gd name="connsiteY1588" fmla="*/ 104937 h 2166461"/>
                  <a:gd name="connsiteX1589" fmla="*/ 1656786 w 3063398"/>
                  <a:gd name="connsiteY1589" fmla="*/ 92510 h 2166461"/>
                  <a:gd name="connsiteX1590" fmla="*/ 1629361 w 3063398"/>
                  <a:gd name="connsiteY1590" fmla="*/ 109026 h 2166461"/>
                  <a:gd name="connsiteX1591" fmla="*/ 1652387 w 3063398"/>
                  <a:gd name="connsiteY1591" fmla="*/ 103157 h 2166461"/>
                  <a:gd name="connsiteX1592" fmla="*/ 1656786 w 3063398"/>
                  <a:gd name="connsiteY1592" fmla="*/ 92510 h 2166461"/>
                  <a:gd name="connsiteX1593" fmla="*/ 1803358 w 3063398"/>
                  <a:gd name="connsiteY1593" fmla="*/ 84105 h 2166461"/>
                  <a:gd name="connsiteX1594" fmla="*/ 1787293 w 3063398"/>
                  <a:gd name="connsiteY1594" fmla="*/ 94772 h 2166461"/>
                  <a:gd name="connsiteX1595" fmla="*/ 1803358 w 3063398"/>
                  <a:gd name="connsiteY1595" fmla="*/ 84105 h 2166461"/>
                  <a:gd name="connsiteX1596" fmla="*/ 1622225 w 3063398"/>
                  <a:gd name="connsiteY1596" fmla="*/ 79466 h 2166461"/>
                  <a:gd name="connsiteX1597" fmla="*/ 1608084 w 3063398"/>
                  <a:gd name="connsiteY1597" fmla="*/ 81658 h 2166461"/>
                  <a:gd name="connsiteX1598" fmla="*/ 1632922 w 3063398"/>
                  <a:gd name="connsiteY1598" fmla="*/ 88030 h 2166461"/>
                  <a:gd name="connsiteX1599" fmla="*/ 1622225 w 3063398"/>
                  <a:gd name="connsiteY1599" fmla="*/ 79466 h 2166461"/>
                  <a:gd name="connsiteX1600" fmla="*/ 2046133 w 3063398"/>
                  <a:gd name="connsiteY1600" fmla="*/ 76465 h 2166461"/>
                  <a:gd name="connsiteX1601" fmla="*/ 2028232 w 3063398"/>
                  <a:gd name="connsiteY1601" fmla="*/ 92869 h 2166461"/>
                  <a:gd name="connsiteX1602" fmla="*/ 2046133 w 3063398"/>
                  <a:gd name="connsiteY1602" fmla="*/ 76465 h 2166461"/>
                  <a:gd name="connsiteX1603" fmla="*/ 1856717 w 3063398"/>
                  <a:gd name="connsiteY1603" fmla="*/ 76092 h 2166461"/>
                  <a:gd name="connsiteX1604" fmla="*/ 1846155 w 3063398"/>
                  <a:gd name="connsiteY1604" fmla="*/ 78836 h 2166461"/>
                  <a:gd name="connsiteX1605" fmla="*/ 1865256 w 3063398"/>
                  <a:gd name="connsiteY1605" fmla="*/ 83372 h 2166461"/>
                  <a:gd name="connsiteX1606" fmla="*/ 1856717 w 3063398"/>
                  <a:gd name="connsiteY1606" fmla="*/ 76092 h 2166461"/>
                  <a:gd name="connsiteX1607" fmla="*/ 353545 w 3063398"/>
                  <a:gd name="connsiteY1607" fmla="*/ 64145 h 2166461"/>
                  <a:gd name="connsiteX1608" fmla="*/ 376773 w 3063398"/>
                  <a:gd name="connsiteY1608" fmla="*/ 95299 h 2166461"/>
                  <a:gd name="connsiteX1609" fmla="*/ 394336 w 3063398"/>
                  <a:gd name="connsiteY1609" fmla="*/ 120687 h 2166461"/>
                  <a:gd name="connsiteX1610" fmla="*/ 395256 w 3063398"/>
                  <a:gd name="connsiteY1610" fmla="*/ 121016 h 2166461"/>
                  <a:gd name="connsiteX1611" fmla="*/ 395776 w 3063398"/>
                  <a:gd name="connsiteY1611" fmla="*/ 121741 h 2166461"/>
                  <a:gd name="connsiteX1612" fmla="*/ 415259 w 3063398"/>
                  <a:gd name="connsiteY1612" fmla="*/ 128178 h 2166461"/>
                  <a:gd name="connsiteX1613" fmla="*/ 395256 w 3063398"/>
                  <a:gd name="connsiteY1613" fmla="*/ 121016 h 2166461"/>
                  <a:gd name="connsiteX1614" fmla="*/ 376773 w 3063398"/>
                  <a:gd name="connsiteY1614" fmla="*/ 95299 h 2166461"/>
                  <a:gd name="connsiteX1615" fmla="*/ 353545 w 3063398"/>
                  <a:gd name="connsiteY1615" fmla="*/ 64145 h 2166461"/>
                  <a:gd name="connsiteX1616" fmla="*/ 2329529 w 3063398"/>
                  <a:gd name="connsiteY1616" fmla="*/ 40725 h 2166461"/>
                  <a:gd name="connsiteX1617" fmla="*/ 2330730 w 3063398"/>
                  <a:gd name="connsiteY1617" fmla="*/ 61663 h 2166461"/>
                  <a:gd name="connsiteX1618" fmla="*/ 2329529 w 3063398"/>
                  <a:gd name="connsiteY1618" fmla="*/ 40725 h 2166461"/>
                  <a:gd name="connsiteX1619" fmla="*/ 2438067 w 3063398"/>
                  <a:gd name="connsiteY1619" fmla="*/ 37533 h 2166461"/>
                  <a:gd name="connsiteX1620" fmla="*/ 2474886 w 3063398"/>
                  <a:gd name="connsiteY1620" fmla="*/ 90432 h 2166461"/>
                  <a:gd name="connsiteX1621" fmla="*/ 2438067 w 3063398"/>
                  <a:gd name="connsiteY1621" fmla="*/ 37533 h 2166461"/>
                  <a:gd name="connsiteX1622" fmla="*/ 2255072 w 3063398"/>
                  <a:gd name="connsiteY1622" fmla="*/ 26369 h 2166461"/>
                  <a:gd name="connsiteX1623" fmla="*/ 2258703 w 3063398"/>
                  <a:gd name="connsiteY1623" fmla="*/ 41565 h 2166461"/>
                  <a:gd name="connsiteX1624" fmla="*/ 2258949 w 3063398"/>
                  <a:gd name="connsiteY1624" fmla="*/ 41797 h 2166461"/>
                  <a:gd name="connsiteX1625" fmla="*/ 2259069 w 3063398"/>
                  <a:gd name="connsiteY1625" fmla="*/ 42274 h 2166461"/>
                  <a:gd name="connsiteX1626" fmla="*/ 2271588 w 3063398"/>
                  <a:gd name="connsiteY1626" fmla="*/ 53793 h 2166461"/>
                  <a:gd name="connsiteX1627" fmla="*/ 2258949 w 3063398"/>
                  <a:gd name="connsiteY1627" fmla="*/ 41797 h 2166461"/>
                  <a:gd name="connsiteX1628" fmla="*/ 612103 w 3063398"/>
                  <a:gd name="connsiteY1628" fmla="*/ 22031 h 2166461"/>
                  <a:gd name="connsiteX1629" fmla="*/ 640953 w 3063398"/>
                  <a:gd name="connsiteY1629" fmla="*/ 45499 h 2166461"/>
                  <a:gd name="connsiteX1630" fmla="*/ 653223 w 3063398"/>
                  <a:gd name="connsiteY1630" fmla="*/ 45371 h 2166461"/>
                  <a:gd name="connsiteX1631" fmla="*/ 656162 w 3063398"/>
                  <a:gd name="connsiteY1631" fmla="*/ 45361 h 2166461"/>
                  <a:gd name="connsiteX1632" fmla="*/ 658457 w 3063398"/>
                  <a:gd name="connsiteY1632" fmla="*/ 45769 h 2166461"/>
                  <a:gd name="connsiteX1633" fmla="*/ 664927 w 3063398"/>
                  <a:gd name="connsiteY1633" fmla="*/ 45334 h 2166461"/>
                  <a:gd name="connsiteX1634" fmla="*/ 666801 w 3063398"/>
                  <a:gd name="connsiteY1634" fmla="*/ 45328 h 2166461"/>
                  <a:gd name="connsiteX1635" fmla="*/ 666937 w 3063398"/>
                  <a:gd name="connsiteY1635" fmla="*/ 45199 h 2166461"/>
                  <a:gd name="connsiteX1636" fmla="*/ 667067 w 3063398"/>
                  <a:gd name="connsiteY1636" fmla="*/ 45191 h 2166461"/>
                  <a:gd name="connsiteX1637" fmla="*/ 675145 w 3063398"/>
                  <a:gd name="connsiteY1637" fmla="*/ 37475 h 2166461"/>
                  <a:gd name="connsiteX1638" fmla="*/ 666937 w 3063398"/>
                  <a:gd name="connsiteY1638" fmla="*/ 45199 h 2166461"/>
                  <a:gd name="connsiteX1639" fmla="*/ 664927 w 3063398"/>
                  <a:gd name="connsiteY1639" fmla="*/ 45334 h 2166461"/>
                  <a:gd name="connsiteX1640" fmla="*/ 656162 w 3063398"/>
                  <a:gd name="connsiteY1640" fmla="*/ 45361 h 2166461"/>
                  <a:gd name="connsiteX1641" fmla="*/ 649644 w 3063398"/>
                  <a:gd name="connsiteY1641" fmla="*/ 44206 h 2166461"/>
                  <a:gd name="connsiteX1642" fmla="*/ 640953 w 3063398"/>
                  <a:gd name="connsiteY1642" fmla="*/ 45499 h 2166461"/>
                  <a:gd name="connsiteX1643" fmla="*/ 612103 w 3063398"/>
                  <a:gd name="connsiteY1643" fmla="*/ 22031 h 2166461"/>
                  <a:gd name="connsiteX1644" fmla="*/ 2014020 w 3063398"/>
                  <a:gd name="connsiteY1644" fmla="*/ 18749 h 2166461"/>
                  <a:gd name="connsiteX1645" fmla="*/ 1996005 w 3063398"/>
                  <a:gd name="connsiteY1645" fmla="*/ 25629 h 2166461"/>
                  <a:gd name="connsiteX1646" fmla="*/ 2005744 w 3063398"/>
                  <a:gd name="connsiteY1646" fmla="*/ 23609 h 2166461"/>
                  <a:gd name="connsiteX1647" fmla="*/ 2014020 w 3063398"/>
                  <a:gd name="connsiteY1647" fmla="*/ 18749 h 2166461"/>
                  <a:gd name="connsiteX1648" fmla="*/ 107242 w 3063398"/>
                  <a:gd name="connsiteY1648" fmla="*/ 855 h 2166461"/>
                  <a:gd name="connsiteX1649" fmla="*/ 287468 w 3063398"/>
                  <a:gd name="connsiteY1649" fmla="*/ 855 h 2166461"/>
                  <a:gd name="connsiteX1650" fmla="*/ 289020 w 3063398"/>
                  <a:gd name="connsiteY1650" fmla="*/ 3954 h 2166461"/>
                  <a:gd name="connsiteX1651" fmla="*/ 285459 w 3063398"/>
                  <a:gd name="connsiteY1651" fmla="*/ 24949 h 2166461"/>
                  <a:gd name="connsiteX1652" fmla="*/ 289020 w 3063398"/>
                  <a:gd name="connsiteY1652" fmla="*/ 3954 h 2166461"/>
                  <a:gd name="connsiteX1653" fmla="*/ 287712 w 3063398"/>
                  <a:gd name="connsiteY1653" fmla="*/ 855 h 2166461"/>
                  <a:gd name="connsiteX1654" fmla="*/ 480517 w 3063398"/>
                  <a:gd name="connsiteY1654" fmla="*/ 855 h 2166461"/>
                  <a:gd name="connsiteX1655" fmla="*/ 474715 w 3063398"/>
                  <a:gd name="connsiteY1655" fmla="*/ 1754 h 2166461"/>
                  <a:gd name="connsiteX1656" fmla="*/ 497604 w 3063398"/>
                  <a:gd name="connsiteY1656" fmla="*/ 4340 h 2166461"/>
                  <a:gd name="connsiteX1657" fmla="*/ 524892 w 3063398"/>
                  <a:gd name="connsiteY1657" fmla="*/ 13955 h 2166461"/>
                  <a:gd name="connsiteX1658" fmla="*/ 536625 w 3063398"/>
                  <a:gd name="connsiteY1658" fmla="*/ 22865 h 2166461"/>
                  <a:gd name="connsiteX1659" fmla="*/ 539345 w 3063398"/>
                  <a:gd name="connsiteY1659" fmla="*/ 25389 h 2166461"/>
                  <a:gd name="connsiteX1660" fmla="*/ 545669 w 3063398"/>
                  <a:gd name="connsiteY1660" fmla="*/ 41867 h 2166461"/>
                  <a:gd name="connsiteX1661" fmla="*/ 565689 w 3063398"/>
                  <a:gd name="connsiteY1661" fmla="*/ 43534 h 2166461"/>
                  <a:gd name="connsiteX1662" fmla="*/ 545669 w 3063398"/>
                  <a:gd name="connsiteY1662" fmla="*/ 41867 h 2166461"/>
                  <a:gd name="connsiteX1663" fmla="*/ 539508 w 3063398"/>
                  <a:gd name="connsiteY1663" fmla="*/ 25540 h 2166461"/>
                  <a:gd name="connsiteX1664" fmla="*/ 539345 w 3063398"/>
                  <a:gd name="connsiteY1664" fmla="*/ 25389 h 2166461"/>
                  <a:gd name="connsiteX1665" fmla="*/ 539097 w 3063398"/>
                  <a:gd name="connsiteY1665" fmla="*/ 24742 h 2166461"/>
                  <a:gd name="connsiteX1666" fmla="*/ 536625 w 3063398"/>
                  <a:gd name="connsiteY1666" fmla="*/ 22865 h 2166461"/>
                  <a:gd name="connsiteX1667" fmla="*/ 528328 w 3063398"/>
                  <a:gd name="connsiteY1667" fmla="*/ 15166 h 2166461"/>
                  <a:gd name="connsiteX1668" fmla="*/ 524892 w 3063398"/>
                  <a:gd name="connsiteY1668" fmla="*/ 13955 h 2166461"/>
                  <a:gd name="connsiteX1669" fmla="*/ 521122 w 3063398"/>
                  <a:gd name="connsiteY1669" fmla="*/ 11092 h 2166461"/>
                  <a:gd name="connsiteX1670" fmla="*/ 497604 w 3063398"/>
                  <a:gd name="connsiteY1670" fmla="*/ 4340 h 2166461"/>
                  <a:gd name="connsiteX1671" fmla="*/ 486721 w 3063398"/>
                  <a:gd name="connsiteY1671" fmla="*/ 855 h 2166461"/>
                  <a:gd name="connsiteX1672" fmla="*/ 1065817 w 3063398"/>
                  <a:gd name="connsiteY1672" fmla="*/ 855 h 2166461"/>
                  <a:gd name="connsiteX1673" fmla="*/ 1690800 w 3063398"/>
                  <a:gd name="connsiteY1673" fmla="*/ 855 h 2166461"/>
                  <a:gd name="connsiteX1674" fmla="*/ 1693660 w 3063398"/>
                  <a:gd name="connsiteY1674" fmla="*/ 9450 h 2166461"/>
                  <a:gd name="connsiteX1675" fmla="*/ 1691332 w 3063398"/>
                  <a:gd name="connsiteY1675" fmla="*/ 34003 h 2166461"/>
                  <a:gd name="connsiteX1676" fmla="*/ 1736924 w 3063398"/>
                  <a:gd name="connsiteY1676" fmla="*/ 103941 h 2166461"/>
                  <a:gd name="connsiteX1677" fmla="*/ 1691332 w 3063398"/>
                  <a:gd name="connsiteY1677" fmla="*/ 34003 h 2166461"/>
                  <a:gd name="connsiteX1678" fmla="*/ 1694370 w 3063398"/>
                  <a:gd name="connsiteY1678" fmla="*/ 9085 h 2166461"/>
                  <a:gd name="connsiteX1679" fmla="*/ 1691330 w 3063398"/>
                  <a:gd name="connsiteY1679" fmla="*/ 855 h 2166461"/>
                  <a:gd name="connsiteX1680" fmla="*/ 2613472 w 3063398"/>
                  <a:gd name="connsiteY1680" fmla="*/ 855 h 2166461"/>
                  <a:gd name="connsiteX1681" fmla="*/ 2621020 w 3063398"/>
                  <a:gd name="connsiteY1681" fmla="*/ 14888 h 2166461"/>
                  <a:gd name="connsiteX1682" fmla="*/ 2642808 w 3063398"/>
                  <a:gd name="connsiteY1682" fmla="*/ 35107 h 2166461"/>
                  <a:gd name="connsiteX1683" fmla="*/ 2669935 w 3063398"/>
                  <a:gd name="connsiteY1683" fmla="*/ 73834 h 2166461"/>
                  <a:gd name="connsiteX1684" fmla="*/ 2679570 w 3063398"/>
                  <a:gd name="connsiteY1684" fmla="*/ 83244 h 2166461"/>
                  <a:gd name="connsiteX1685" fmla="*/ 2718113 w 3063398"/>
                  <a:gd name="connsiteY1685" fmla="*/ 120884 h 2166461"/>
                  <a:gd name="connsiteX1686" fmla="*/ 2745578 w 3063398"/>
                  <a:gd name="connsiteY1686" fmla="*/ 188180 h 2166461"/>
                  <a:gd name="connsiteX1687" fmla="*/ 2771730 w 3063398"/>
                  <a:gd name="connsiteY1687" fmla="*/ 225014 h 2166461"/>
                  <a:gd name="connsiteX1688" fmla="*/ 2732494 w 3063398"/>
                  <a:gd name="connsiteY1688" fmla="*/ 209288 h 2166461"/>
                  <a:gd name="connsiteX1689" fmla="*/ 2771730 w 3063398"/>
                  <a:gd name="connsiteY1689" fmla="*/ 225014 h 2166461"/>
                  <a:gd name="connsiteX1690" fmla="*/ 2826902 w 3063398"/>
                  <a:gd name="connsiteY1690" fmla="*/ 299601 h 2166461"/>
                  <a:gd name="connsiteX1691" fmla="*/ 2840026 w 3063398"/>
                  <a:gd name="connsiteY1691" fmla="*/ 362305 h 2166461"/>
                  <a:gd name="connsiteX1692" fmla="*/ 2866757 w 3063398"/>
                  <a:gd name="connsiteY1692" fmla="*/ 367702 h 2166461"/>
                  <a:gd name="connsiteX1693" fmla="*/ 2905525 w 3063398"/>
                  <a:gd name="connsiteY1693" fmla="*/ 424388 h 2166461"/>
                  <a:gd name="connsiteX1694" fmla="*/ 2934941 w 3063398"/>
                  <a:gd name="connsiteY1694" fmla="*/ 495471 h 2166461"/>
                  <a:gd name="connsiteX1695" fmla="*/ 2944689 w 3063398"/>
                  <a:gd name="connsiteY1695" fmla="*/ 514403 h 2166461"/>
                  <a:gd name="connsiteX1696" fmla="*/ 2956669 w 3063398"/>
                  <a:gd name="connsiteY1696" fmla="*/ 560930 h 2166461"/>
                  <a:gd name="connsiteX1697" fmla="*/ 2974330 w 3063398"/>
                  <a:gd name="connsiteY1697" fmla="*/ 604532 h 2166461"/>
                  <a:gd name="connsiteX1698" fmla="*/ 3004325 w 3063398"/>
                  <a:gd name="connsiteY1698" fmla="*/ 644177 h 2166461"/>
                  <a:gd name="connsiteX1699" fmla="*/ 3012180 w 3063398"/>
                  <a:gd name="connsiteY1699" fmla="*/ 664085 h 2166461"/>
                  <a:gd name="connsiteX1700" fmla="*/ 3033442 w 3063398"/>
                  <a:gd name="connsiteY1700" fmla="*/ 770503 h 2166461"/>
                  <a:gd name="connsiteX1701" fmla="*/ 3063196 w 3063398"/>
                  <a:gd name="connsiteY1701" fmla="*/ 870154 h 2166461"/>
                  <a:gd name="connsiteX1702" fmla="*/ 3059522 w 3063398"/>
                  <a:gd name="connsiteY1702" fmla="*/ 881627 h 2166461"/>
                  <a:gd name="connsiteX1703" fmla="*/ 3046028 w 3063398"/>
                  <a:gd name="connsiteY1703" fmla="*/ 948456 h 2166461"/>
                  <a:gd name="connsiteX1704" fmla="*/ 3030471 w 3063398"/>
                  <a:gd name="connsiteY1704" fmla="*/ 1001976 h 2166461"/>
                  <a:gd name="connsiteX1705" fmla="*/ 3031728 w 3063398"/>
                  <a:gd name="connsiteY1705" fmla="*/ 1027676 h 2166461"/>
                  <a:gd name="connsiteX1706" fmla="*/ 3009968 w 3063398"/>
                  <a:gd name="connsiteY1706" fmla="*/ 1120318 h 2166461"/>
                  <a:gd name="connsiteX1707" fmla="*/ 2987064 w 3063398"/>
                  <a:gd name="connsiteY1707" fmla="*/ 1196783 h 2166461"/>
                  <a:gd name="connsiteX1708" fmla="*/ 2969162 w 3063398"/>
                  <a:gd name="connsiteY1708" fmla="*/ 1213186 h 2166461"/>
                  <a:gd name="connsiteX1709" fmla="*/ 2968639 w 3063398"/>
                  <a:gd name="connsiteY1709" fmla="*/ 1249384 h 2166461"/>
                  <a:gd name="connsiteX1710" fmla="*/ 2940805 w 3063398"/>
                  <a:gd name="connsiteY1710" fmla="*/ 1311621 h 2166461"/>
                  <a:gd name="connsiteX1711" fmla="*/ 2907813 w 3063398"/>
                  <a:gd name="connsiteY1711" fmla="*/ 1340585 h 2166461"/>
                  <a:gd name="connsiteX1712" fmla="*/ 2886577 w 3063398"/>
                  <a:gd name="connsiteY1712" fmla="*/ 1397029 h 2166461"/>
                  <a:gd name="connsiteX1713" fmla="*/ 2853062 w 3063398"/>
                  <a:gd name="connsiteY1713" fmla="*/ 1462190 h 2166461"/>
                  <a:gd name="connsiteX1714" fmla="*/ 2778927 w 3063398"/>
                  <a:gd name="connsiteY1714" fmla="*/ 1555453 h 2166461"/>
                  <a:gd name="connsiteX1715" fmla="*/ 2766648 w 3063398"/>
                  <a:gd name="connsiteY1715" fmla="*/ 1564170 h 2166461"/>
                  <a:gd name="connsiteX1716" fmla="*/ 2729814 w 3063398"/>
                  <a:gd name="connsiteY1716" fmla="*/ 1590323 h 2166461"/>
                  <a:gd name="connsiteX1717" fmla="*/ 2656484 w 3063398"/>
                  <a:gd name="connsiteY1717" fmla="*/ 1671194 h 2166461"/>
                  <a:gd name="connsiteX1718" fmla="*/ 2589245 w 3063398"/>
                  <a:gd name="connsiteY1718" fmla="*/ 1703421 h 2166461"/>
                  <a:gd name="connsiteX1719" fmla="*/ 2506111 w 3063398"/>
                  <a:gd name="connsiteY1719" fmla="*/ 1760599 h 2166461"/>
                  <a:gd name="connsiteX1720" fmla="*/ 2464458 w 3063398"/>
                  <a:gd name="connsiteY1720" fmla="*/ 1782046 h 2166461"/>
                  <a:gd name="connsiteX1721" fmla="*/ 2409609 w 3063398"/>
                  <a:gd name="connsiteY1721" fmla="*/ 1815078 h 2166461"/>
                  <a:gd name="connsiteX1722" fmla="*/ 2387202 w 3063398"/>
                  <a:gd name="connsiteY1722" fmla="*/ 1843082 h 2166461"/>
                  <a:gd name="connsiteX1723" fmla="*/ 2351031 w 3063398"/>
                  <a:gd name="connsiteY1723" fmla="*/ 1854821 h 2166461"/>
                  <a:gd name="connsiteX1724" fmla="*/ 2297101 w 3063398"/>
                  <a:gd name="connsiteY1724" fmla="*/ 1884986 h 2166461"/>
                  <a:gd name="connsiteX1725" fmla="*/ 2266695 w 3063398"/>
                  <a:gd name="connsiteY1725" fmla="*/ 1891060 h 2166461"/>
                  <a:gd name="connsiteX1726" fmla="*/ 2222175 w 3063398"/>
                  <a:gd name="connsiteY1726" fmla="*/ 1911589 h 2166461"/>
                  <a:gd name="connsiteX1727" fmla="*/ 2174843 w 3063398"/>
                  <a:gd name="connsiteY1727" fmla="*/ 1935960 h 2166461"/>
                  <a:gd name="connsiteX1728" fmla="*/ 2124756 w 3063398"/>
                  <a:gd name="connsiteY1728" fmla="*/ 1968935 h 2166461"/>
                  <a:gd name="connsiteX1729" fmla="*/ 2092344 w 3063398"/>
                  <a:gd name="connsiteY1729" fmla="*/ 1966462 h 2166461"/>
                  <a:gd name="connsiteX1730" fmla="*/ 2059184 w 3063398"/>
                  <a:gd name="connsiteY1730" fmla="*/ 1981142 h 2166461"/>
                  <a:gd name="connsiteX1731" fmla="*/ 2012827 w 3063398"/>
                  <a:gd name="connsiteY1731" fmla="*/ 2007406 h 2166461"/>
                  <a:gd name="connsiteX1732" fmla="*/ 1969394 w 3063398"/>
                  <a:gd name="connsiteY1732" fmla="*/ 2039351 h 2166461"/>
                  <a:gd name="connsiteX1733" fmla="*/ 1950348 w 3063398"/>
                  <a:gd name="connsiteY1733" fmla="*/ 2039577 h 2166461"/>
                  <a:gd name="connsiteX1734" fmla="*/ 1904797 w 3063398"/>
                  <a:gd name="connsiteY1734" fmla="*/ 2053451 h 2166461"/>
                  <a:gd name="connsiteX1735" fmla="*/ 1881216 w 3063398"/>
                  <a:gd name="connsiteY1735" fmla="*/ 2072778 h 2166461"/>
                  <a:gd name="connsiteX1736" fmla="*/ 1870605 w 3063398"/>
                  <a:gd name="connsiteY1736" fmla="*/ 2061475 h 2166461"/>
                  <a:gd name="connsiteX1737" fmla="*/ 1795737 w 3063398"/>
                  <a:gd name="connsiteY1737" fmla="*/ 2092839 h 2166461"/>
                  <a:gd name="connsiteX1738" fmla="*/ 1737737 w 3063398"/>
                  <a:gd name="connsiteY1738" fmla="*/ 2101147 h 2166461"/>
                  <a:gd name="connsiteX1739" fmla="*/ 1677039 w 3063398"/>
                  <a:gd name="connsiteY1739" fmla="*/ 2122819 h 2166461"/>
                  <a:gd name="connsiteX1740" fmla="*/ 1653869 w 3063398"/>
                  <a:gd name="connsiteY1740" fmla="*/ 2096426 h 2166461"/>
                  <a:gd name="connsiteX1741" fmla="*/ 1677039 w 3063398"/>
                  <a:gd name="connsiteY1741" fmla="*/ 2122819 h 2166461"/>
                  <a:gd name="connsiteX1742" fmla="*/ 1631375 w 3063398"/>
                  <a:gd name="connsiteY1742" fmla="*/ 2127170 h 2166461"/>
                  <a:gd name="connsiteX1743" fmla="*/ 1517497 w 3063398"/>
                  <a:gd name="connsiteY1743" fmla="*/ 2161854 h 2166461"/>
                  <a:gd name="connsiteX1744" fmla="*/ 1500401 w 3063398"/>
                  <a:gd name="connsiteY1744" fmla="*/ 2165867 h 2166461"/>
                  <a:gd name="connsiteX1745" fmla="*/ 1429729 w 3063398"/>
                  <a:gd name="connsiteY1745" fmla="*/ 2149560 h 2166461"/>
                  <a:gd name="connsiteX1746" fmla="*/ 1347979 w 3063398"/>
                  <a:gd name="connsiteY1746" fmla="*/ 2162910 h 2166461"/>
                  <a:gd name="connsiteX1747" fmla="*/ 1318379 w 3063398"/>
                  <a:gd name="connsiteY1747" fmla="*/ 2156595 h 2166461"/>
                  <a:gd name="connsiteX1748" fmla="*/ 1221951 w 3063398"/>
                  <a:gd name="connsiteY1748" fmla="*/ 2136785 h 2166461"/>
                  <a:gd name="connsiteX1749" fmla="*/ 1122992 w 3063398"/>
                  <a:gd name="connsiteY1749" fmla="*/ 2144624 h 2166461"/>
                  <a:gd name="connsiteX1750" fmla="*/ 1073259 w 3063398"/>
                  <a:gd name="connsiteY1750" fmla="*/ 2127118 h 2166461"/>
                  <a:gd name="connsiteX1751" fmla="*/ 1052264 w 3063398"/>
                  <a:gd name="connsiteY1751" fmla="*/ 2123557 h 2166461"/>
                  <a:gd name="connsiteX1752" fmla="*/ 998970 w 3063398"/>
                  <a:gd name="connsiteY1752" fmla="*/ 2127046 h 2166461"/>
                  <a:gd name="connsiteX1753" fmla="*/ 965527 w 3063398"/>
                  <a:gd name="connsiteY1753" fmla="*/ 2117918 h 2166461"/>
                  <a:gd name="connsiteX1754" fmla="*/ 862105 w 3063398"/>
                  <a:gd name="connsiteY1754" fmla="*/ 2070570 h 2166461"/>
                  <a:gd name="connsiteX1755" fmla="*/ 840078 w 3063398"/>
                  <a:gd name="connsiteY1755" fmla="*/ 2060355 h 2166461"/>
                  <a:gd name="connsiteX1756" fmla="*/ 778647 w 3063398"/>
                  <a:gd name="connsiteY1756" fmla="*/ 2020129 h 2166461"/>
                  <a:gd name="connsiteX1757" fmla="*/ 721341 w 3063398"/>
                  <a:gd name="connsiteY1757" fmla="*/ 2006522 h 2166461"/>
                  <a:gd name="connsiteX1758" fmla="*/ 705969 w 3063398"/>
                  <a:gd name="connsiteY1758" fmla="*/ 1995276 h 2166461"/>
                  <a:gd name="connsiteX1759" fmla="*/ 681767 w 3063398"/>
                  <a:gd name="connsiteY1759" fmla="*/ 1962227 h 2166461"/>
                  <a:gd name="connsiteX1760" fmla="*/ 595554 w 3063398"/>
                  <a:gd name="connsiteY1760" fmla="*/ 1920391 h 2166461"/>
                  <a:gd name="connsiteX1761" fmla="*/ 568540 w 3063398"/>
                  <a:gd name="connsiteY1761" fmla="*/ 1891186 h 2166461"/>
                  <a:gd name="connsiteX1762" fmla="*/ 550243 w 3063398"/>
                  <a:gd name="connsiteY1762" fmla="*/ 1874260 h 2166461"/>
                  <a:gd name="connsiteX1763" fmla="*/ 446595 w 3063398"/>
                  <a:gd name="connsiteY1763" fmla="*/ 1807867 h 2166461"/>
                  <a:gd name="connsiteX1764" fmla="*/ 440634 w 3063398"/>
                  <a:gd name="connsiteY1764" fmla="*/ 1786984 h 2166461"/>
                  <a:gd name="connsiteX1765" fmla="*/ 435646 w 3063398"/>
                  <a:gd name="connsiteY1765" fmla="*/ 1767995 h 2166461"/>
                  <a:gd name="connsiteX1766" fmla="*/ 381055 w 3063398"/>
                  <a:gd name="connsiteY1766" fmla="*/ 1661971 h 2166461"/>
                  <a:gd name="connsiteX1767" fmla="*/ 339644 w 3063398"/>
                  <a:gd name="connsiteY1767" fmla="*/ 1623413 h 2166461"/>
                  <a:gd name="connsiteX1768" fmla="*/ 330984 w 3063398"/>
                  <a:gd name="connsiteY1768" fmla="*/ 1615897 h 2166461"/>
                  <a:gd name="connsiteX1769" fmla="*/ 293021 w 3063398"/>
                  <a:gd name="connsiteY1769" fmla="*/ 1546820 h 2166461"/>
                  <a:gd name="connsiteX1770" fmla="*/ 246566 w 3063398"/>
                  <a:gd name="connsiteY1770" fmla="*/ 1484511 h 2166461"/>
                  <a:gd name="connsiteX1771" fmla="*/ 213251 w 3063398"/>
                  <a:gd name="connsiteY1771" fmla="*/ 1405856 h 2166461"/>
                  <a:gd name="connsiteX1772" fmla="*/ 201553 w 3063398"/>
                  <a:gd name="connsiteY1772" fmla="*/ 1383137 h 2166461"/>
                  <a:gd name="connsiteX1773" fmla="*/ 175530 w 3063398"/>
                  <a:gd name="connsiteY1773" fmla="*/ 1276774 h 2166461"/>
                  <a:gd name="connsiteX1774" fmla="*/ 147203 w 3063398"/>
                  <a:gd name="connsiteY1774" fmla="*/ 1217108 h 2166461"/>
                  <a:gd name="connsiteX1775" fmla="*/ 125924 w 3063398"/>
                  <a:gd name="connsiteY1775" fmla="*/ 1189740 h 2166461"/>
                  <a:gd name="connsiteX1776" fmla="*/ 88598 w 3063398"/>
                  <a:gd name="connsiteY1776" fmla="*/ 1093989 h 2166461"/>
                  <a:gd name="connsiteX1777" fmla="*/ 87454 w 3063398"/>
                  <a:gd name="connsiteY1777" fmla="*/ 1077811 h 2166461"/>
                  <a:gd name="connsiteX1778" fmla="*/ 62801 w 3063398"/>
                  <a:gd name="connsiteY1778" fmla="*/ 1006672 h 2166461"/>
                  <a:gd name="connsiteX1779" fmla="*/ 61600 w 3063398"/>
                  <a:gd name="connsiteY1779" fmla="*/ 985733 h 2166461"/>
                  <a:gd name="connsiteX1780" fmla="*/ 22960 w 3063398"/>
                  <a:gd name="connsiteY1780" fmla="*/ 859520 h 2166461"/>
                  <a:gd name="connsiteX1781" fmla="*/ 37823 w 3063398"/>
                  <a:gd name="connsiteY1781" fmla="*/ 827914 h 2166461"/>
                  <a:gd name="connsiteX1782" fmla="*/ 36848 w 3063398"/>
                  <a:gd name="connsiteY1782" fmla="*/ 826021 h 2166461"/>
                  <a:gd name="connsiteX1783" fmla="*/ 38742 w 3063398"/>
                  <a:gd name="connsiteY1783" fmla="*/ 825046 h 2166461"/>
                  <a:gd name="connsiteX1784" fmla="*/ 43914 w 3063398"/>
                  <a:gd name="connsiteY1784" fmla="*/ 779269 h 2166461"/>
                  <a:gd name="connsiteX1785" fmla="*/ 29178 w 3063398"/>
                  <a:gd name="connsiteY1785" fmla="*/ 741347 h 2166461"/>
                  <a:gd name="connsiteX1786" fmla="*/ 16578 w 3063398"/>
                  <a:gd name="connsiteY1786" fmla="*/ 642445 h 2166461"/>
                  <a:gd name="connsiteX1787" fmla="*/ 7804 w 3063398"/>
                  <a:gd name="connsiteY1787" fmla="*/ 625405 h 2166461"/>
                  <a:gd name="connsiteX1788" fmla="*/ 12227 w 3063398"/>
                  <a:gd name="connsiteY1788" fmla="*/ 596780 h 2166461"/>
                  <a:gd name="connsiteX1789" fmla="*/ 20282 w 3063398"/>
                  <a:gd name="connsiteY1789" fmla="*/ 472871 h 2166461"/>
                  <a:gd name="connsiteX1790" fmla="*/ 12386 w 3063398"/>
                  <a:gd name="connsiteY1790" fmla="*/ 369151 h 2166461"/>
                  <a:gd name="connsiteX1791" fmla="*/ 22601 w 3063398"/>
                  <a:gd name="connsiteY1791" fmla="*/ 347124 h 2166461"/>
                  <a:gd name="connsiteX1792" fmla="*/ 41945 w 3063398"/>
                  <a:gd name="connsiteY1792" fmla="*/ 291655 h 2166461"/>
                  <a:gd name="connsiteX1793" fmla="*/ 35926 w 3063398"/>
                  <a:gd name="connsiteY1793" fmla="*/ 266011 h 2166461"/>
                  <a:gd name="connsiteX1794" fmla="*/ 40405 w 3063398"/>
                  <a:gd name="connsiteY1794" fmla="*/ 242148 h 2166461"/>
                  <a:gd name="connsiteX1795" fmla="*/ 45973 w 3063398"/>
                  <a:gd name="connsiteY1795" fmla="*/ 229701 h 2166461"/>
                  <a:gd name="connsiteX1796" fmla="*/ 40816 w 3063398"/>
                  <a:gd name="connsiteY1796" fmla="*/ 196427 h 2166461"/>
                  <a:gd name="connsiteX1797" fmla="*/ 61360 w 3063398"/>
                  <a:gd name="connsiteY1797" fmla="*/ 161897 h 2166461"/>
                  <a:gd name="connsiteX1798" fmla="*/ 76111 w 3063398"/>
                  <a:gd name="connsiteY1798" fmla="*/ 120768 h 2166461"/>
                  <a:gd name="connsiteX1799" fmla="*/ 88615 w 3063398"/>
                  <a:gd name="connsiteY1799" fmla="*/ 131097 h 2166461"/>
                  <a:gd name="connsiteX1800" fmla="*/ 103415 w 3063398"/>
                  <a:gd name="connsiteY1800" fmla="*/ 132551 h 2166461"/>
                  <a:gd name="connsiteX1801" fmla="*/ 104043 w 3063398"/>
                  <a:gd name="connsiteY1801" fmla="*/ 147105 h 2166461"/>
                  <a:gd name="connsiteX1802" fmla="*/ 101925 w 3063398"/>
                  <a:gd name="connsiteY1802" fmla="*/ 159273 h 2166461"/>
                  <a:gd name="connsiteX1803" fmla="*/ 102343 w 3063398"/>
                  <a:gd name="connsiteY1803" fmla="*/ 159597 h 2166461"/>
                  <a:gd name="connsiteX1804" fmla="*/ 102291 w 3063398"/>
                  <a:gd name="connsiteY1804" fmla="*/ 159982 h 2166461"/>
                  <a:gd name="connsiteX1805" fmla="*/ 111899 w 3063398"/>
                  <a:gd name="connsiteY1805" fmla="*/ 167012 h 2166461"/>
                  <a:gd name="connsiteX1806" fmla="*/ 102343 w 3063398"/>
                  <a:gd name="connsiteY1806" fmla="*/ 159597 h 2166461"/>
                  <a:gd name="connsiteX1807" fmla="*/ 104043 w 3063398"/>
                  <a:gd name="connsiteY1807" fmla="*/ 147105 h 2166461"/>
                  <a:gd name="connsiteX1808" fmla="*/ 103752 w 3063398"/>
                  <a:gd name="connsiteY1808" fmla="*/ 132584 h 2166461"/>
                  <a:gd name="connsiteX1809" fmla="*/ 103415 w 3063398"/>
                  <a:gd name="connsiteY1809" fmla="*/ 132551 h 2166461"/>
                  <a:gd name="connsiteX1810" fmla="*/ 103386 w 3063398"/>
                  <a:gd name="connsiteY1810" fmla="*/ 131873 h 2166461"/>
                  <a:gd name="connsiteX1811" fmla="*/ 88615 w 3063398"/>
                  <a:gd name="connsiteY1811" fmla="*/ 131097 h 2166461"/>
                  <a:gd name="connsiteX1812" fmla="*/ 76111 w 3063398"/>
                  <a:gd name="connsiteY1812" fmla="*/ 120768 h 2166461"/>
                  <a:gd name="connsiteX1813" fmla="*/ 95623 w 3063398"/>
                  <a:gd name="connsiteY1813" fmla="*/ 79583 h 2166461"/>
                  <a:gd name="connsiteX1814" fmla="*/ 123797 w 3063398"/>
                  <a:gd name="connsiteY1814" fmla="*/ 45914 h 2166461"/>
                  <a:gd name="connsiteX1815" fmla="*/ 95623 w 3063398"/>
                  <a:gd name="connsiteY1815" fmla="*/ 79583 h 2166461"/>
                  <a:gd name="connsiteX1816" fmla="*/ 90241 w 3063398"/>
                  <a:gd name="connsiteY1816" fmla="*/ 27264 h 2166461"/>
                  <a:gd name="connsiteX1817" fmla="*/ 90231 w 3063398"/>
                  <a:gd name="connsiteY1817" fmla="*/ 6310 h 2166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Lst>
                <a:rect l="l" t="t" r="r" b="b"/>
                <a:pathLst>
                  <a:path w="3063398" h="2166461">
                    <a:moveTo>
                      <a:pt x="1346922" y="1993393"/>
                    </a:moveTo>
                    <a:cubicBezTo>
                      <a:pt x="1331776" y="2001192"/>
                      <a:pt x="1309919" y="2005261"/>
                      <a:pt x="1330221" y="2030736"/>
                    </a:cubicBezTo>
                    <a:cubicBezTo>
                      <a:pt x="1335039" y="2035440"/>
                      <a:pt x="1293387" y="2056887"/>
                      <a:pt x="1287595" y="2050289"/>
                    </a:cubicBezTo>
                    <a:cubicBezTo>
                      <a:pt x="1290032" y="2055022"/>
                      <a:pt x="1301893" y="2051309"/>
                      <a:pt x="1312543" y="2045826"/>
                    </a:cubicBezTo>
                    <a:cubicBezTo>
                      <a:pt x="1323192" y="2040342"/>
                      <a:pt x="1332630" y="2033088"/>
                      <a:pt x="1330221" y="2030736"/>
                    </a:cubicBezTo>
                    <a:cubicBezTo>
                      <a:pt x="1309919" y="2005261"/>
                      <a:pt x="1333670" y="2000217"/>
                      <a:pt x="1346922" y="1993393"/>
                    </a:cubicBezTo>
                    <a:close/>
                    <a:moveTo>
                      <a:pt x="1180350" y="1971676"/>
                    </a:moveTo>
                    <a:cubicBezTo>
                      <a:pt x="1174512" y="1971388"/>
                      <a:pt x="1167628" y="1973136"/>
                      <a:pt x="1159108" y="1977523"/>
                    </a:cubicBezTo>
                    <a:cubicBezTo>
                      <a:pt x="1139201" y="1985378"/>
                      <a:pt x="1117343" y="1989448"/>
                      <a:pt x="1094511" y="1991623"/>
                    </a:cubicBezTo>
                    <a:cubicBezTo>
                      <a:pt x="1116425" y="1992316"/>
                      <a:pt x="1139201" y="1985378"/>
                      <a:pt x="1159108" y="1977523"/>
                    </a:cubicBezTo>
                    <a:cubicBezTo>
                      <a:pt x="1175229" y="1971617"/>
                      <a:pt x="1186646" y="1970530"/>
                      <a:pt x="1195307" y="1978046"/>
                    </a:cubicBezTo>
                    <a:cubicBezTo>
                      <a:pt x="1190976" y="1974288"/>
                      <a:pt x="1186187" y="1971964"/>
                      <a:pt x="1180350" y="1971676"/>
                    </a:cubicBezTo>
                    <a:close/>
                    <a:moveTo>
                      <a:pt x="1559816" y="1955631"/>
                    </a:moveTo>
                    <a:cubicBezTo>
                      <a:pt x="1537210" y="1976852"/>
                      <a:pt x="1503936" y="1982008"/>
                      <a:pt x="1476511" y="1998524"/>
                    </a:cubicBezTo>
                    <a:cubicBezTo>
                      <a:pt x="1495660" y="1986868"/>
                      <a:pt x="1519712" y="1982119"/>
                      <a:pt x="1540465" y="1970310"/>
                    </a:cubicBezTo>
                    <a:cubicBezTo>
                      <a:pt x="1547384" y="1966373"/>
                      <a:pt x="1553935" y="1961652"/>
                      <a:pt x="1559816" y="1955631"/>
                    </a:cubicBezTo>
                    <a:close/>
                    <a:moveTo>
                      <a:pt x="921618" y="1948908"/>
                    </a:moveTo>
                    <a:cubicBezTo>
                      <a:pt x="931197" y="1953557"/>
                      <a:pt x="938883" y="1959180"/>
                      <a:pt x="945537" y="1958149"/>
                    </a:cubicBezTo>
                    <a:cubicBezTo>
                      <a:pt x="937908" y="1957287"/>
                      <a:pt x="929304" y="1954532"/>
                      <a:pt x="921618" y="1948908"/>
                    </a:cubicBezTo>
                    <a:close/>
                    <a:moveTo>
                      <a:pt x="1333910" y="1940212"/>
                    </a:moveTo>
                    <a:cubicBezTo>
                      <a:pt x="1359780" y="1953240"/>
                      <a:pt x="1386625" y="1968160"/>
                      <a:pt x="1399354" y="1997534"/>
                    </a:cubicBezTo>
                    <a:cubicBezTo>
                      <a:pt x="1387543" y="1965292"/>
                      <a:pt x="1361673" y="1952265"/>
                      <a:pt x="1333910" y="1940212"/>
                    </a:cubicBezTo>
                    <a:close/>
                    <a:moveTo>
                      <a:pt x="1024306" y="1934357"/>
                    </a:moveTo>
                    <a:cubicBezTo>
                      <a:pt x="1039735" y="1950366"/>
                      <a:pt x="1064573" y="1956739"/>
                      <a:pt x="1079027" y="1970853"/>
                    </a:cubicBezTo>
                    <a:cubicBezTo>
                      <a:pt x="1064573" y="1956739"/>
                      <a:pt x="1041628" y="1949391"/>
                      <a:pt x="1024306" y="1934357"/>
                    </a:cubicBezTo>
                    <a:close/>
                    <a:moveTo>
                      <a:pt x="1508713" y="1902901"/>
                    </a:moveTo>
                    <a:cubicBezTo>
                      <a:pt x="1528677" y="1899807"/>
                      <a:pt x="1534639" y="1920690"/>
                      <a:pt x="1547143" y="1931018"/>
                    </a:cubicBezTo>
                    <a:cubicBezTo>
                      <a:pt x="1536532" y="1919715"/>
                      <a:pt x="1528677" y="1899807"/>
                      <a:pt x="1508713" y="1902901"/>
                    </a:cubicBezTo>
                    <a:close/>
                    <a:moveTo>
                      <a:pt x="1422951" y="1899155"/>
                    </a:moveTo>
                    <a:cubicBezTo>
                      <a:pt x="1420153" y="1904188"/>
                      <a:pt x="1417485" y="1908818"/>
                      <a:pt x="1416404" y="1913178"/>
                    </a:cubicBezTo>
                    <a:lnTo>
                      <a:pt x="1417061" y="1915916"/>
                    </a:lnTo>
                    <a:lnTo>
                      <a:pt x="1416271" y="1918164"/>
                    </a:lnTo>
                    <a:lnTo>
                      <a:pt x="1419346" y="1925442"/>
                    </a:lnTo>
                    <a:lnTo>
                      <a:pt x="1419380" y="1925582"/>
                    </a:lnTo>
                    <a:lnTo>
                      <a:pt x="1419415" y="1925605"/>
                    </a:lnTo>
                    <a:lnTo>
                      <a:pt x="1419517" y="1925849"/>
                    </a:lnTo>
                    <a:cubicBezTo>
                      <a:pt x="1421809" y="1928336"/>
                      <a:pt x="1425469" y="1930793"/>
                      <a:pt x="1430976" y="1933347"/>
                    </a:cubicBezTo>
                    <a:lnTo>
                      <a:pt x="1419415" y="1925605"/>
                    </a:lnTo>
                    <a:lnTo>
                      <a:pt x="1419346" y="1925442"/>
                    </a:lnTo>
                    <a:lnTo>
                      <a:pt x="1417061" y="1915916"/>
                    </a:lnTo>
                    <a:close/>
                    <a:moveTo>
                      <a:pt x="1383716" y="1883430"/>
                    </a:moveTo>
                    <a:cubicBezTo>
                      <a:pt x="1390539" y="1896682"/>
                      <a:pt x="1402874" y="1892726"/>
                      <a:pt x="1412340" y="1887852"/>
                    </a:cubicBezTo>
                    <a:cubicBezTo>
                      <a:pt x="1401899" y="1890833"/>
                      <a:pt x="1389564" y="1894789"/>
                      <a:pt x="1383716" y="1883430"/>
                    </a:cubicBezTo>
                    <a:close/>
                    <a:moveTo>
                      <a:pt x="783609" y="1876256"/>
                    </a:moveTo>
                    <a:cubicBezTo>
                      <a:pt x="795138" y="1884691"/>
                      <a:pt x="818945" y="1884409"/>
                      <a:pt x="821008" y="1897718"/>
                    </a:cubicBezTo>
                    <a:cubicBezTo>
                      <a:pt x="817970" y="1882516"/>
                      <a:pt x="795138" y="1884691"/>
                      <a:pt x="783609" y="1876256"/>
                    </a:cubicBezTo>
                    <a:close/>
                    <a:moveTo>
                      <a:pt x="1915905" y="1865693"/>
                    </a:moveTo>
                    <a:cubicBezTo>
                      <a:pt x="1930190" y="1865524"/>
                      <a:pt x="1932309" y="1883594"/>
                      <a:pt x="1942863" y="1890136"/>
                    </a:cubicBezTo>
                    <a:cubicBezTo>
                      <a:pt x="1934202" y="1882619"/>
                      <a:pt x="1931108" y="1862655"/>
                      <a:pt x="1915905" y="1865693"/>
                    </a:cubicBezTo>
                    <a:close/>
                    <a:moveTo>
                      <a:pt x="1625177" y="1845328"/>
                    </a:moveTo>
                    <a:cubicBezTo>
                      <a:pt x="1628045" y="1846247"/>
                      <a:pt x="1632864" y="1850952"/>
                      <a:pt x="1634757" y="1849977"/>
                    </a:cubicBezTo>
                    <a:cubicBezTo>
                      <a:pt x="1632864" y="1850952"/>
                      <a:pt x="1626152" y="1847222"/>
                      <a:pt x="1625177" y="1845328"/>
                    </a:cubicBezTo>
                    <a:close/>
                    <a:moveTo>
                      <a:pt x="1018360" y="1834425"/>
                    </a:moveTo>
                    <a:cubicBezTo>
                      <a:pt x="1021228" y="1835343"/>
                      <a:pt x="1018416" y="1839186"/>
                      <a:pt x="1019391" y="1841079"/>
                    </a:cubicBezTo>
                    <a:cubicBezTo>
                      <a:pt x="1018416" y="1839186"/>
                      <a:pt x="1020253" y="1833450"/>
                      <a:pt x="1018360" y="1834425"/>
                    </a:cubicBezTo>
                    <a:close/>
                    <a:moveTo>
                      <a:pt x="1360513" y="1834298"/>
                    </a:moveTo>
                    <a:cubicBezTo>
                      <a:pt x="1351443" y="1832382"/>
                      <a:pt x="1342623" y="1831534"/>
                      <a:pt x="1334562" y="1834487"/>
                    </a:cubicBezTo>
                    <a:cubicBezTo>
                      <a:pt x="1350683" y="1828581"/>
                      <a:pt x="1370817" y="1839771"/>
                      <a:pt x="1387969" y="1840520"/>
                    </a:cubicBezTo>
                    <a:cubicBezTo>
                      <a:pt x="1395599" y="1841383"/>
                      <a:pt x="1403172" y="1837483"/>
                      <a:pt x="1407071" y="1845056"/>
                    </a:cubicBezTo>
                    <a:cubicBezTo>
                      <a:pt x="1410971" y="1852629"/>
                      <a:pt x="1407240" y="1859341"/>
                      <a:pt x="1400642" y="1865133"/>
                    </a:cubicBezTo>
                    <a:cubicBezTo>
                      <a:pt x="1405347" y="1860315"/>
                      <a:pt x="1410971" y="1852629"/>
                      <a:pt x="1407071" y="1845056"/>
                    </a:cubicBezTo>
                    <a:cubicBezTo>
                      <a:pt x="1405065" y="1836508"/>
                      <a:pt x="1395599" y="1841383"/>
                      <a:pt x="1387969" y="1840520"/>
                    </a:cubicBezTo>
                    <a:cubicBezTo>
                      <a:pt x="1378906" y="1839199"/>
                      <a:pt x="1369584" y="1836214"/>
                      <a:pt x="1360513" y="1834298"/>
                    </a:cubicBezTo>
                    <a:close/>
                    <a:moveTo>
                      <a:pt x="1654438" y="1823076"/>
                    </a:moveTo>
                    <a:cubicBezTo>
                      <a:pt x="1660288" y="1834436"/>
                      <a:pt x="1668892" y="1837191"/>
                      <a:pt x="1678359" y="1832316"/>
                    </a:cubicBezTo>
                    <a:cubicBezTo>
                      <a:pt x="1667918" y="1835298"/>
                      <a:pt x="1660288" y="1834436"/>
                      <a:pt x="1654438" y="1823076"/>
                    </a:cubicBezTo>
                    <a:close/>
                    <a:moveTo>
                      <a:pt x="1326763" y="1819340"/>
                    </a:moveTo>
                    <a:cubicBezTo>
                      <a:pt x="1319191" y="1823239"/>
                      <a:pt x="1308749" y="1826220"/>
                      <a:pt x="1316605" y="1846128"/>
                    </a:cubicBezTo>
                    <a:cubicBezTo>
                      <a:pt x="1308749" y="1826220"/>
                      <a:pt x="1320166" y="1825133"/>
                      <a:pt x="1326763" y="1819340"/>
                    </a:cubicBezTo>
                    <a:close/>
                    <a:moveTo>
                      <a:pt x="1869263" y="1810068"/>
                    </a:moveTo>
                    <a:cubicBezTo>
                      <a:pt x="1863570" y="1809407"/>
                      <a:pt x="1857389" y="1810194"/>
                      <a:pt x="1850519" y="1813133"/>
                    </a:cubicBezTo>
                    <a:cubicBezTo>
                      <a:pt x="1878974" y="1803271"/>
                      <a:pt x="1894459" y="1824041"/>
                      <a:pt x="1912699" y="1836206"/>
                    </a:cubicBezTo>
                    <a:cubicBezTo>
                      <a:pt x="1897553" y="1844005"/>
                      <a:pt x="1903402" y="1855364"/>
                      <a:pt x="1910226" y="1868617"/>
                    </a:cubicBezTo>
                    <a:cubicBezTo>
                      <a:pt x="1904377" y="1857257"/>
                      <a:pt x="1898528" y="1845898"/>
                      <a:pt x="1912699" y="1836206"/>
                    </a:cubicBezTo>
                    <a:cubicBezTo>
                      <a:pt x="1899019" y="1827082"/>
                      <a:pt x="1886340" y="1812053"/>
                      <a:pt x="1869263" y="1810068"/>
                    </a:cubicBezTo>
                    <a:close/>
                    <a:moveTo>
                      <a:pt x="1827545" y="1803405"/>
                    </a:moveTo>
                    <a:cubicBezTo>
                      <a:pt x="1823716" y="1801783"/>
                      <a:pt x="1819428" y="1801596"/>
                      <a:pt x="1815183" y="1804979"/>
                    </a:cubicBezTo>
                    <a:lnTo>
                      <a:pt x="1812258" y="1823424"/>
                    </a:lnTo>
                    <a:lnTo>
                      <a:pt x="1794526" y="1829987"/>
                    </a:lnTo>
                    <a:cubicBezTo>
                      <a:pt x="1784028" y="1828207"/>
                      <a:pt x="1772556" y="1824533"/>
                      <a:pt x="1759303" y="1831357"/>
                    </a:cubicBezTo>
                    <a:cubicBezTo>
                      <a:pt x="1752217" y="1836203"/>
                      <a:pt x="1744644" y="1840102"/>
                      <a:pt x="1736677" y="1840911"/>
                    </a:cubicBezTo>
                    <a:lnTo>
                      <a:pt x="1734337" y="1840649"/>
                    </a:lnTo>
                    <a:lnTo>
                      <a:pt x="1711688" y="1831922"/>
                    </a:lnTo>
                    <a:cubicBezTo>
                      <a:pt x="1716019" y="1835680"/>
                      <a:pt x="1720274" y="1838130"/>
                      <a:pt x="1724443" y="1839539"/>
                    </a:cubicBezTo>
                    <a:lnTo>
                      <a:pt x="1734337" y="1840649"/>
                    </a:lnTo>
                    <a:lnTo>
                      <a:pt x="1735967" y="1841277"/>
                    </a:lnTo>
                    <a:cubicBezTo>
                      <a:pt x="1743697" y="1840590"/>
                      <a:pt x="1751271" y="1836691"/>
                      <a:pt x="1759303" y="1831357"/>
                    </a:cubicBezTo>
                    <a:cubicBezTo>
                      <a:pt x="1772556" y="1824533"/>
                      <a:pt x="1782135" y="1829181"/>
                      <a:pt x="1794526" y="1829987"/>
                    </a:cubicBezTo>
                    <a:cubicBezTo>
                      <a:pt x="1801667" y="1829902"/>
                      <a:pt x="1808079" y="1828397"/>
                      <a:pt x="1812081" y="1824540"/>
                    </a:cubicBezTo>
                    <a:lnTo>
                      <a:pt x="1812258" y="1823424"/>
                    </a:lnTo>
                    <a:lnTo>
                      <a:pt x="1813135" y="1823100"/>
                    </a:lnTo>
                    <a:cubicBezTo>
                      <a:pt x="1817015" y="1819006"/>
                      <a:pt x="1818135" y="1813040"/>
                      <a:pt x="1815183" y="1804979"/>
                    </a:cubicBezTo>
                    <a:cubicBezTo>
                      <a:pt x="1823674" y="1798212"/>
                      <a:pt x="1830441" y="1806704"/>
                      <a:pt x="1837152" y="1810434"/>
                    </a:cubicBezTo>
                    <a:cubicBezTo>
                      <a:pt x="1834744" y="1808082"/>
                      <a:pt x="1831374" y="1805026"/>
                      <a:pt x="1827545" y="1803405"/>
                    </a:cubicBezTo>
                    <a:close/>
                    <a:moveTo>
                      <a:pt x="1085599" y="1802198"/>
                    </a:moveTo>
                    <a:cubicBezTo>
                      <a:pt x="1086687" y="1813614"/>
                      <a:pt x="1073321" y="1810915"/>
                      <a:pt x="1065748" y="1814815"/>
                    </a:cubicBezTo>
                    <a:cubicBezTo>
                      <a:pt x="1047734" y="1821695"/>
                      <a:pt x="1043141" y="1836036"/>
                      <a:pt x="1046236" y="1856000"/>
                    </a:cubicBezTo>
                    <a:cubicBezTo>
                      <a:pt x="1046751" y="1859326"/>
                      <a:pt x="1048227" y="1863357"/>
                      <a:pt x="1050529" y="1866663"/>
                    </a:cubicBezTo>
                    <a:lnTo>
                      <a:pt x="1050632" y="1866735"/>
                    </a:lnTo>
                    <a:lnTo>
                      <a:pt x="1050895" y="1867373"/>
                    </a:lnTo>
                    <a:cubicBezTo>
                      <a:pt x="1053074" y="1870443"/>
                      <a:pt x="1055956" y="1872552"/>
                      <a:pt x="1059771" y="1872982"/>
                    </a:cubicBezTo>
                    <a:lnTo>
                      <a:pt x="1050632" y="1866735"/>
                    </a:lnTo>
                    <a:lnTo>
                      <a:pt x="1046236" y="1856000"/>
                    </a:lnTo>
                    <a:cubicBezTo>
                      <a:pt x="1044116" y="1837929"/>
                      <a:pt x="1047734" y="1821695"/>
                      <a:pt x="1065748" y="1814815"/>
                    </a:cubicBezTo>
                    <a:cubicBezTo>
                      <a:pt x="1073321" y="1810915"/>
                      <a:pt x="1087661" y="1815508"/>
                      <a:pt x="1085599" y="1802198"/>
                    </a:cubicBezTo>
                    <a:close/>
                    <a:moveTo>
                      <a:pt x="1256784" y="1781121"/>
                    </a:moveTo>
                    <a:cubicBezTo>
                      <a:pt x="1238883" y="1797524"/>
                      <a:pt x="1216163" y="1809222"/>
                      <a:pt x="1214609" y="1838765"/>
                    </a:cubicBezTo>
                    <a:cubicBezTo>
                      <a:pt x="1213747" y="1846395"/>
                      <a:pt x="1201413" y="1850351"/>
                      <a:pt x="1194814" y="1856144"/>
                    </a:cubicBezTo>
                    <a:cubicBezTo>
                      <a:pt x="1202387" y="1852244"/>
                      <a:pt x="1212828" y="1849263"/>
                      <a:pt x="1214609" y="1838765"/>
                    </a:cubicBezTo>
                    <a:cubicBezTo>
                      <a:pt x="1217138" y="1811116"/>
                      <a:pt x="1241751" y="1798442"/>
                      <a:pt x="1256784" y="1781121"/>
                    </a:cubicBezTo>
                    <a:close/>
                    <a:moveTo>
                      <a:pt x="1131581" y="1780730"/>
                    </a:moveTo>
                    <a:cubicBezTo>
                      <a:pt x="1126706" y="1779983"/>
                      <a:pt x="1121529" y="1780104"/>
                      <a:pt x="1115836" y="1781839"/>
                    </a:cubicBezTo>
                    <a:lnTo>
                      <a:pt x="1143457" y="1784216"/>
                    </a:lnTo>
                    <a:lnTo>
                      <a:pt x="1145514" y="1784820"/>
                    </a:lnTo>
                    <a:cubicBezTo>
                      <a:pt x="1154484" y="1788286"/>
                      <a:pt x="1163102" y="1792232"/>
                      <a:pt x="1173085" y="1790684"/>
                    </a:cubicBezTo>
                    <a:cubicBezTo>
                      <a:pt x="1164050" y="1791744"/>
                      <a:pt x="1155431" y="1787798"/>
                      <a:pt x="1146225" y="1784454"/>
                    </a:cubicBezTo>
                    <a:lnTo>
                      <a:pt x="1143457" y="1784216"/>
                    </a:lnTo>
                    <a:close/>
                    <a:moveTo>
                      <a:pt x="1307210" y="1776714"/>
                    </a:moveTo>
                    <a:cubicBezTo>
                      <a:pt x="1321494" y="1776544"/>
                      <a:pt x="1329180" y="1782168"/>
                      <a:pt x="1335029" y="1793527"/>
                    </a:cubicBezTo>
                    <a:cubicBezTo>
                      <a:pt x="1330098" y="1779299"/>
                      <a:pt x="1321494" y="1776544"/>
                      <a:pt x="1307210" y="1776714"/>
                    </a:cubicBezTo>
                    <a:close/>
                    <a:moveTo>
                      <a:pt x="1980462" y="1767782"/>
                    </a:moveTo>
                    <a:cubicBezTo>
                      <a:pt x="1983499" y="1782984"/>
                      <a:pt x="1977876" y="1790670"/>
                      <a:pt x="1963592" y="1790839"/>
                    </a:cubicBezTo>
                    <a:cubicBezTo>
                      <a:pt x="1957167" y="1791153"/>
                      <a:pt x="1952670" y="1793469"/>
                      <a:pt x="1949183" y="1796874"/>
                    </a:cubicBezTo>
                    <a:lnTo>
                      <a:pt x="1949160" y="1796908"/>
                    </a:lnTo>
                    <a:lnTo>
                      <a:pt x="1948917" y="1797011"/>
                    </a:lnTo>
                    <a:lnTo>
                      <a:pt x="1945643" y="1802204"/>
                    </a:lnTo>
                    <a:lnTo>
                      <a:pt x="1940836" y="1809443"/>
                    </a:lnTo>
                    <a:lnTo>
                      <a:pt x="1938451" y="1813612"/>
                    </a:lnTo>
                    <a:lnTo>
                      <a:pt x="1936379" y="1816897"/>
                    </a:lnTo>
                    <a:cubicBezTo>
                      <a:pt x="1932539" y="1823857"/>
                      <a:pt x="1928103" y="1830071"/>
                      <a:pt x="1920272" y="1832307"/>
                    </a:cubicBezTo>
                    <a:cubicBezTo>
                      <a:pt x="1925966" y="1830573"/>
                      <a:pt x="1929914" y="1827192"/>
                      <a:pt x="1933035" y="1823078"/>
                    </a:cubicBezTo>
                    <a:lnTo>
                      <a:pt x="1938451" y="1813612"/>
                    </a:lnTo>
                    <a:lnTo>
                      <a:pt x="1945643" y="1802204"/>
                    </a:lnTo>
                    <a:lnTo>
                      <a:pt x="1949160" y="1796908"/>
                    </a:lnTo>
                    <a:lnTo>
                      <a:pt x="1963592" y="1790839"/>
                    </a:lnTo>
                    <a:cubicBezTo>
                      <a:pt x="1979769" y="1789695"/>
                      <a:pt x="1984474" y="1784878"/>
                      <a:pt x="1980462" y="1767782"/>
                    </a:cubicBezTo>
                    <a:close/>
                    <a:moveTo>
                      <a:pt x="1785984" y="1762229"/>
                    </a:moveTo>
                    <a:lnTo>
                      <a:pt x="1779790" y="1792065"/>
                    </a:lnTo>
                    <a:cubicBezTo>
                      <a:pt x="1785385" y="1781999"/>
                      <a:pt x="1787653" y="1772447"/>
                      <a:pt x="1786350" y="1762939"/>
                    </a:cubicBezTo>
                    <a:close/>
                    <a:moveTo>
                      <a:pt x="2120267" y="1750886"/>
                    </a:moveTo>
                    <a:cubicBezTo>
                      <a:pt x="2097378" y="1748300"/>
                      <a:pt x="2077527" y="1760916"/>
                      <a:pt x="2055613" y="1760223"/>
                    </a:cubicBezTo>
                    <a:cubicBezTo>
                      <a:pt x="2047984" y="1759361"/>
                      <a:pt x="2041816" y="1761339"/>
                      <a:pt x="2037219" y="1765204"/>
                    </a:cubicBezTo>
                    <a:lnTo>
                      <a:pt x="2037111" y="1765401"/>
                    </a:lnTo>
                    <a:lnTo>
                      <a:pt x="2036510" y="1765569"/>
                    </a:lnTo>
                    <a:cubicBezTo>
                      <a:pt x="2032149" y="1769311"/>
                      <a:pt x="2029595" y="1774818"/>
                      <a:pt x="2028246" y="1781501"/>
                    </a:cubicBezTo>
                    <a:lnTo>
                      <a:pt x="2037111" y="1765401"/>
                    </a:lnTo>
                    <a:lnTo>
                      <a:pt x="2055613" y="1760223"/>
                    </a:lnTo>
                    <a:cubicBezTo>
                      <a:pt x="2078502" y="1762810"/>
                      <a:pt x="2097378" y="1748300"/>
                      <a:pt x="2120267" y="1750886"/>
                    </a:cubicBezTo>
                    <a:close/>
                    <a:moveTo>
                      <a:pt x="928771" y="1748817"/>
                    </a:moveTo>
                    <a:cubicBezTo>
                      <a:pt x="927964" y="1761207"/>
                      <a:pt x="932783" y="1765912"/>
                      <a:pt x="938519" y="1767749"/>
                    </a:cubicBezTo>
                    <a:cubicBezTo>
                      <a:pt x="931808" y="1764019"/>
                      <a:pt x="928883" y="1758339"/>
                      <a:pt x="928771" y="1748817"/>
                    </a:cubicBezTo>
                    <a:close/>
                    <a:moveTo>
                      <a:pt x="1730637" y="1743123"/>
                    </a:moveTo>
                    <a:cubicBezTo>
                      <a:pt x="1734480" y="1745934"/>
                      <a:pt x="1733674" y="1758325"/>
                      <a:pt x="1734705" y="1764980"/>
                    </a:cubicBezTo>
                    <a:cubicBezTo>
                      <a:pt x="1719559" y="1772779"/>
                      <a:pt x="1703495" y="1783446"/>
                      <a:pt x="1687148" y="1770305"/>
                    </a:cubicBezTo>
                    <a:cubicBezTo>
                      <a:pt x="1704469" y="1785339"/>
                      <a:pt x="1719559" y="1772779"/>
                      <a:pt x="1734705" y="1764980"/>
                    </a:cubicBezTo>
                    <a:cubicBezTo>
                      <a:pt x="1736655" y="1768766"/>
                      <a:pt x="1739579" y="1774446"/>
                      <a:pt x="1742504" y="1780126"/>
                    </a:cubicBezTo>
                    <a:cubicBezTo>
                      <a:pt x="1734070" y="1791654"/>
                      <a:pt x="1718005" y="1802321"/>
                      <a:pt x="1731653" y="1828827"/>
                    </a:cubicBezTo>
                    <a:cubicBezTo>
                      <a:pt x="1718005" y="1802321"/>
                      <a:pt x="1735044" y="1793548"/>
                      <a:pt x="1742504" y="1780126"/>
                    </a:cubicBezTo>
                    <a:cubicBezTo>
                      <a:pt x="1739579" y="1774446"/>
                      <a:pt x="1736655" y="1768766"/>
                      <a:pt x="1736598" y="1764005"/>
                    </a:cubicBezTo>
                    <a:cubicBezTo>
                      <a:pt x="1733674" y="1758325"/>
                      <a:pt x="1736373" y="1744959"/>
                      <a:pt x="1730637" y="1743123"/>
                    </a:cubicBezTo>
                    <a:close/>
                    <a:moveTo>
                      <a:pt x="808365" y="1715005"/>
                    </a:moveTo>
                    <a:lnTo>
                      <a:pt x="810641" y="1723341"/>
                    </a:lnTo>
                    <a:lnTo>
                      <a:pt x="806642" y="1730264"/>
                    </a:lnTo>
                    <a:cubicBezTo>
                      <a:pt x="809482" y="1728801"/>
                      <a:pt x="810644" y="1726406"/>
                      <a:pt x="810729" y="1723667"/>
                    </a:cubicBezTo>
                    <a:lnTo>
                      <a:pt x="810641" y="1723341"/>
                    </a:lnTo>
                    <a:lnTo>
                      <a:pt x="811075" y="1722591"/>
                    </a:lnTo>
                    <a:cubicBezTo>
                      <a:pt x="811520" y="1719966"/>
                      <a:pt x="810774" y="1717356"/>
                      <a:pt x="808365" y="1715005"/>
                    </a:cubicBezTo>
                    <a:close/>
                    <a:moveTo>
                      <a:pt x="2189117" y="1693878"/>
                    </a:moveTo>
                    <a:cubicBezTo>
                      <a:pt x="2185912" y="1694630"/>
                      <a:pt x="2182061" y="1697398"/>
                      <a:pt x="2179712" y="1701204"/>
                    </a:cubicBezTo>
                    <a:lnTo>
                      <a:pt x="2179615" y="1704562"/>
                    </a:lnTo>
                    <a:lnTo>
                      <a:pt x="2178309" y="1706030"/>
                    </a:lnTo>
                    <a:lnTo>
                      <a:pt x="2179339" y="1714091"/>
                    </a:lnTo>
                    <a:lnTo>
                      <a:pt x="2179320" y="1714753"/>
                    </a:lnTo>
                    <a:lnTo>
                      <a:pt x="2179436" y="1714853"/>
                    </a:lnTo>
                    <a:lnTo>
                      <a:pt x="2179457" y="1715019"/>
                    </a:lnTo>
                    <a:cubicBezTo>
                      <a:pt x="2181250" y="1718138"/>
                      <a:pt x="2184681" y="1721311"/>
                      <a:pt x="2190431" y="1724339"/>
                    </a:cubicBezTo>
                    <a:lnTo>
                      <a:pt x="2179436" y="1714853"/>
                    </a:lnTo>
                    <a:lnTo>
                      <a:pt x="2179339" y="1714091"/>
                    </a:lnTo>
                    <a:lnTo>
                      <a:pt x="2179615" y="1704562"/>
                    </a:lnTo>
                    <a:close/>
                    <a:moveTo>
                      <a:pt x="905204" y="1689094"/>
                    </a:moveTo>
                    <a:lnTo>
                      <a:pt x="915264" y="1693097"/>
                    </a:lnTo>
                    <a:lnTo>
                      <a:pt x="917708" y="1699422"/>
                    </a:lnTo>
                    <a:cubicBezTo>
                      <a:pt x="919114" y="1697500"/>
                      <a:pt x="917895" y="1695134"/>
                      <a:pt x="915372" y="1693140"/>
                    </a:cubicBezTo>
                    <a:lnTo>
                      <a:pt x="915264" y="1693097"/>
                    </a:lnTo>
                    <a:lnTo>
                      <a:pt x="915006" y="1692430"/>
                    </a:lnTo>
                    <a:cubicBezTo>
                      <a:pt x="912604" y="1690672"/>
                      <a:pt x="909019" y="1689525"/>
                      <a:pt x="905204" y="1689094"/>
                    </a:cubicBezTo>
                    <a:close/>
                    <a:moveTo>
                      <a:pt x="828852" y="1675712"/>
                    </a:moveTo>
                    <a:cubicBezTo>
                      <a:pt x="836709" y="1695620"/>
                      <a:pt x="841583" y="1705086"/>
                      <a:pt x="850187" y="1707842"/>
                    </a:cubicBezTo>
                    <a:cubicBezTo>
                      <a:pt x="844450" y="1706005"/>
                      <a:pt x="838601" y="1694646"/>
                      <a:pt x="828852" y="1675712"/>
                    </a:cubicBezTo>
                    <a:close/>
                    <a:moveTo>
                      <a:pt x="2239318" y="1670424"/>
                    </a:moveTo>
                    <a:cubicBezTo>
                      <a:pt x="2225090" y="1675355"/>
                      <a:pt x="2214761" y="1687859"/>
                      <a:pt x="2202427" y="1691815"/>
                    </a:cubicBezTo>
                    <a:cubicBezTo>
                      <a:pt x="2216655" y="1686884"/>
                      <a:pt x="2226983" y="1674381"/>
                      <a:pt x="2239318" y="1670424"/>
                    </a:cubicBezTo>
                    <a:close/>
                    <a:moveTo>
                      <a:pt x="1524019" y="1667473"/>
                    </a:moveTo>
                    <a:cubicBezTo>
                      <a:pt x="1513634" y="1675216"/>
                      <a:pt x="1500324" y="1677278"/>
                      <a:pt x="1487933" y="1676472"/>
                    </a:cubicBezTo>
                    <a:cubicBezTo>
                      <a:pt x="1500324" y="1677278"/>
                      <a:pt x="1511740" y="1676190"/>
                      <a:pt x="1524019" y="1667473"/>
                    </a:cubicBezTo>
                    <a:close/>
                    <a:moveTo>
                      <a:pt x="1344866" y="1659119"/>
                    </a:moveTo>
                    <a:cubicBezTo>
                      <a:pt x="1332587" y="1667838"/>
                      <a:pt x="1324096" y="1674605"/>
                      <a:pt x="1323346" y="1691758"/>
                    </a:cubicBezTo>
                    <a:cubicBezTo>
                      <a:pt x="1322484" y="1699387"/>
                      <a:pt x="1327359" y="1708853"/>
                      <a:pt x="1315024" y="1712809"/>
                    </a:cubicBezTo>
                    <a:cubicBezTo>
                      <a:pt x="1327359" y="1708853"/>
                      <a:pt x="1324378" y="1698412"/>
                      <a:pt x="1323346" y="1691758"/>
                    </a:cubicBezTo>
                    <a:cubicBezTo>
                      <a:pt x="1323177" y="1677473"/>
                      <a:pt x="1332587" y="1667838"/>
                      <a:pt x="1344866" y="1659119"/>
                    </a:cubicBezTo>
                    <a:close/>
                    <a:moveTo>
                      <a:pt x="2010601" y="1658849"/>
                    </a:moveTo>
                    <a:cubicBezTo>
                      <a:pt x="1999241" y="1664698"/>
                      <a:pt x="1969754" y="1667904"/>
                      <a:pt x="1962986" y="1659413"/>
                    </a:cubicBezTo>
                    <a:cubicBezTo>
                      <a:pt x="1970729" y="1669798"/>
                      <a:pt x="1998322" y="1667566"/>
                      <a:pt x="2010601" y="1658849"/>
                    </a:cubicBezTo>
                    <a:close/>
                    <a:moveTo>
                      <a:pt x="1935337" y="1656884"/>
                    </a:moveTo>
                    <a:cubicBezTo>
                      <a:pt x="1924033" y="1667494"/>
                      <a:pt x="1910555" y="1655273"/>
                      <a:pt x="1896327" y="1660203"/>
                    </a:cubicBezTo>
                    <a:cubicBezTo>
                      <a:pt x="1908662" y="1656247"/>
                      <a:pt x="1924033" y="1667494"/>
                      <a:pt x="1935337" y="1656884"/>
                    </a:cubicBezTo>
                    <a:close/>
                    <a:moveTo>
                      <a:pt x="1409575" y="1654543"/>
                    </a:moveTo>
                    <a:cubicBezTo>
                      <a:pt x="1407795" y="1665041"/>
                      <a:pt x="1406933" y="1672671"/>
                      <a:pt x="1405039" y="1673646"/>
                    </a:cubicBezTo>
                    <a:cubicBezTo>
                      <a:pt x="1406933" y="1672671"/>
                      <a:pt x="1408770" y="1666934"/>
                      <a:pt x="1409575" y="1654543"/>
                    </a:cubicBezTo>
                    <a:close/>
                    <a:moveTo>
                      <a:pt x="892118" y="1649723"/>
                    </a:moveTo>
                    <a:cubicBezTo>
                      <a:pt x="885220" y="1650281"/>
                      <a:pt x="878593" y="1653693"/>
                      <a:pt x="872454" y="1658052"/>
                    </a:cubicBezTo>
                    <a:lnTo>
                      <a:pt x="875555" y="1670981"/>
                    </a:lnTo>
                    <a:lnTo>
                      <a:pt x="870844" y="1682834"/>
                    </a:lnTo>
                    <a:cubicBezTo>
                      <a:pt x="865164" y="1685759"/>
                      <a:pt x="860402" y="1685814"/>
                      <a:pt x="855641" y="1685872"/>
                    </a:cubicBezTo>
                    <a:cubicBezTo>
                      <a:pt x="860402" y="1685814"/>
                      <a:pt x="866138" y="1687652"/>
                      <a:pt x="870844" y="1682834"/>
                    </a:cubicBezTo>
                    <a:cubicBezTo>
                      <a:pt x="875090" y="1679450"/>
                      <a:pt x="875994" y="1675391"/>
                      <a:pt x="875585" y="1671111"/>
                    </a:cubicBezTo>
                    <a:lnTo>
                      <a:pt x="875555" y="1670981"/>
                    </a:lnTo>
                    <a:lnTo>
                      <a:pt x="875930" y="1670035"/>
                    </a:lnTo>
                    <a:cubicBezTo>
                      <a:pt x="875881" y="1665869"/>
                      <a:pt x="874404" y="1661838"/>
                      <a:pt x="872454" y="1658052"/>
                    </a:cubicBezTo>
                    <a:cubicBezTo>
                      <a:pt x="885707" y="1651228"/>
                      <a:pt x="899935" y="1646298"/>
                      <a:pt x="913414" y="1658518"/>
                    </a:cubicBezTo>
                    <a:cubicBezTo>
                      <a:pt x="906187" y="1651461"/>
                      <a:pt x="899017" y="1649165"/>
                      <a:pt x="892118" y="1649723"/>
                    </a:cubicBezTo>
                    <a:close/>
                    <a:moveTo>
                      <a:pt x="625346" y="1641576"/>
                    </a:moveTo>
                    <a:cubicBezTo>
                      <a:pt x="621552" y="1642930"/>
                      <a:pt x="618009" y="1645353"/>
                      <a:pt x="615169" y="1646815"/>
                    </a:cubicBezTo>
                    <a:cubicBezTo>
                      <a:pt x="623718" y="1644809"/>
                      <a:pt x="632209" y="1638042"/>
                      <a:pt x="637026" y="1642746"/>
                    </a:cubicBezTo>
                    <a:cubicBezTo>
                      <a:pt x="646663" y="1652156"/>
                      <a:pt x="655267" y="1654911"/>
                      <a:pt x="660946" y="1651987"/>
                    </a:cubicBezTo>
                    <a:cubicBezTo>
                      <a:pt x="655267" y="1654911"/>
                      <a:pt x="648556" y="1651182"/>
                      <a:pt x="637026" y="1642746"/>
                    </a:cubicBezTo>
                    <a:cubicBezTo>
                      <a:pt x="633184" y="1639935"/>
                      <a:pt x="629139" y="1640221"/>
                      <a:pt x="625346" y="1641576"/>
                    </a:cubicBezTo>
                    <a:close/>
                    <a:moveTo>
                      <a:pt x="741778" y="1641505"/>
                    </a:moveTo>
                    <a:lnTo>
                      <a:pt x="735334" y="1651369"/>
                    </a:lnTo>
                    <a:lnTo>
                      <a:pt x="721926" y="1654122"/>
                    </a:lnTo>
                    <a:cubicBezTo>
                      <a:pt x="713379" y="1656128"/>
                      <a:pt x="704830" y="1658134"/>
                      <a:pt x="703050" y="1668631"/>
                    </a:cubicBezTo>
                    <a:cubicBezTo>
                      <a:pt x="702937" y="1659109"/>
                      <a:pt x="714353" y="1658021"/>
                      <a:pt x="721926" y="1654122"/>
                    </a:cubicBezTo>
                    <a:cubicBezTo>
                      <a:pt x="725253" y="1653606"/>
                      <a:pt x="730258" y="1654023"/>
                      <a:pt x="734410" y="1652783"/>
                    </a:cubicBezTo>
                    <a:lnTo>
                      <a:pt x="735334" y="1651369"/>
                    </a:lnTo>
                    <a:lnTo>
                      <a:pt x="735466" y="1651342"/>
                    </a:lnTo>
                    <a:cubicBezTo>
                      <a:pt x="739496" y="1649866"/>
                      <a:pt x="742322" y="1647213"/>
                      <a:pt x="741778" y="1641505"/>
                    </a:cubicBezTo>
                    <a:close/>
                    <a:moveTo>
                      <a:pt x="973999" y="1627323"/>
                    </a:moveTo>
                    <a:cubicBezTo>
                      <a:pt x="969407" y="1641664"/>
                      <a:pt x="951336" y="1643783"/>
                      <a:pt x="942901" y="1655312"/>
                    </a:cubicBezTo>
                    <a:cubicBezTo>
                      <a:pt x="949443" y="1644758"/>
                      <a:pt x="968488" y="1644532"/>
                      <a:pt x="973999" y="1627323"/>
                    </a:cubicBezTo>
                    <a:close/>
                    <a:moveTo>
                      <a:pt x="806149" y="1608360"/>
                    </a:moveTo>
                    <a:cubicBezTo>
                      <a:pt x="816873" y="1629187"/>
                      <a:pt x="829489" y="1649038"/>
                      <a:pt x="851459" y="1654492"/>
                    </a:cubicBezTo>
                    <a:cubicBezTo>
                      <a:pt x="828514" y="1647144"/>
                      <a:pt x="816873" y="1629187"/>
                      <a:pt x="806149" y="1608360"/>
                    </a:cubicBezTo>
                    <a:close/>
                    <a:moveTo>
                      <a:pt x="1064240" y="1607206"/>
                    </a:moveTo>
                    <a:cubicBezTo>
                      <a:pt x="1065384" y="1623384"/>
                      <a:pt x="1071233" y="1634744"/>
                      <a:pt x="1092285" y="1643066"/>
                    </a:cubicBezTo>
                    <a:cubicBezTo>
                      <a:pt x="1100889" y="1645820"/>
                      <a:pt x="1102952" y="1659130"/>
                      <a:pt x="1109720" y="1667621"/>
                    </a:cubicBezTo>
                    <a:cubicBezTo>
                      <a:pt x="1102952" y="1659130"/>
                      <a:pt x="1099915" y="1643927"/>
                      <a:pt x="1092285" y="1643066"/>
                    </a:cubicBezTo>
                    <a:cubicBezTo>
                      <a:pt x="1073127" y="1633768"/>
                      <a:pt x="1064409" y="1621490"/>
                      <a:pt x="1064240" y="1607206"/>
                    </a:cubicBezTo>
                    <a:close/>
                    <a:moveTo>
                      <a:pt x="1551853" y="1605236"/>
                    </a:moveTo>
                    <a:cubicBezTo>
                      <a:pt x="1536707" y="1613035"/>
                      <a:pt x="1542556" y="1624395"/>
                      <a:pt x="1548405" y="1635755"/>
                    </a:cubicBezTo>
                    <a:cubicBezTo>
                      <a:pt x="1543531" y="1626288"/>
                      <a:pt x="1536707" y="1613035"/>
                      <a:pt x="1551853" y="1605236"/>
                    </a:cubicBezTo>
                    <a:close/>
                    <a:moveTo>
                      <a:pt x="2314654" y="1598100"/>
                    </a:moveTo>
                    <a:cubicBezTo>
                      <a:pt x="2312573" y="1603363"/>
                      <a:pt x="2312623" y="1607529"/>
                      <a:pt x="2313870" y="1611116"/>
                    </a:cubicBezTo>
                    <a:lnTo>
                      <a:pt x="2314287" y="1611735"/>
                    </a:lnTo>
                    <a:lnTo>
                      <a:pt x="2314281" y="1611915"/>
                    </a:lnTo>
                    <a:cubicBezTo>
                      <a:pt x="2315575" y="1615590"/>
                      <a:pt x="2317991" y="1618538"/>
                      <a:pt x="2320644" y="1621363"/>
                    </a:cubicBezTo>
                    <a:lnTo>
                      <a:pt x="2328350" y="1629996"/>
                    </a:lnTo>
                    <a:lnTo>
                      <a:pt x="2332313" y="1641703"/>
                    </a:lnTo>
                    <a:cubicBezTo>
                      <a:pt x="2332257" y="1636941"/>
                      <a:pt x="2330665" y="1633269"/>
                      <a:pt x="2328425" y="1630081"/>
                    </a:cubicBezTo>
                    <a:lnTo>
                      <a:pt x="2328350" y="1629996"/>
                    </a:lnTo>
                    <a:lnTo>
                      <a:pt x="2328288" y="1629815"/>
                    </a:lnTo>
                    <a:cubicBezTo>
                      <a:pt x="2325972" y="1626479"/>
                      <a:pt x="2322991" y="1623598"/>
                      <a:pt x="2320278" y="1620654"/>
                    </a:cubicBezTo>
                    <a:lnTo>
                      <a:pt x="2314287" y="1611735"/>
                    </a:lnTo>
                    <a:close/>
                    <a:moveTo>
                      <a:pt x="1160217" y="1588925"/>
                    </a:moveTo>
                    <a:cubicBezTo>
                      <a:pt x="1173921" y="1620193"/>
                      <a:pt x="1171166" y="1628796"/>
                      <a:pt x="1145691" y="1649099"/>
                    </a:cubicBezTo>
                    <a:cubicBezTo>
                      <a:pt x="1174034" y="1629715"/>
                      <a:pt x="1174896" y="1622086"/>
                      <a:pt x="1160217" y="1588925"/>
                    </a:cubicBezTo>
                    <a:close/>
                    <a:moveTo>
                      <a:pt x="962993" y="1582691"/>
                    </a:moveTo>
                    <a:cubicBezTo>
                      <a:pt x="980259" y="1592963"/>
                      <a:pt x="1001197" y="1591762"/>
                      <a:pt x="1019437" y="1603927"/>
                    </a:cubicBezTo>
                    <a:cubicBezTo>
                      <a:pt x="1027124" y="1609550"/>
                      <a:pt x="1035615" y="1602783"/>
                      <a:pt x="1044106" y="1596016"/>
                    </a:cubicBezTo>
                    <a:cubicBezTo>
                      <a:pt x="1051680" y="1592116"/>
                      <a:pt x="1052485" y="1579725"/>
                      <a:pt x="1067801" y="1586210"/>
                    </a:cubicBezTo>
                    <a:cubicBezTo>
                      <a:pt x="1052485" y="1579725"/>
                      <a:pt x="1050705" y="1590223"/>
                      <a:pt x="1044106" y="1596016"/>
                    </a:cubicBezTo>
                    <a:cubicBezTo>
                      <a:pt x="1036534" y="1599915"/>
                      <a:pt x="1026149" y="1607657"/>
                      <a:pt x="1019437" y="1603927"/>
                    </a:cubicBezTo>
                    <a:cubicBezTo>
                      <a:pt x="1001197" y="1591762"/>
                      <a:pt x="982152" y="1591988"/>
                      <a:pt x="962993" y="1582691"/>
                    </a:cubicBezTo>
                    <a:close/>
                    <a:moveTo>
                      <a:pt x="570382" y="1564486"/>
                    </a:moveTo>
                    <a:cubicBezTo>
                      <a:pt x="600957" y="1572696"/>
                      <a:pt x="623153" y="1597195"/>
                      <a:pt x="654364" y="1578729"/>
                    </a:cubicBezTo>
                    <a:cubicBezTo>
                      <a:pt x="622178" y="1595301"/>
                      <a:pt x="600957" y="1572696"/>
                      <a:pt x="570382" y="1564486"/>
                    </a:cubicBezTo>
                    <a:close/>
                    <a:moveTo>
                      <a:pt x="1201757" y="1557955"/>
                    </a:moveTo>
                    <a:cubicBezTo>
                      <a:pt x="1205600" y="1560767"/>
                      <a:pt x="1207606" y="1569315"/>
                      <a:pt x="1212423" y="1574020"/>
                    </a:cubicBezTo>
                    <a:cubicBezTo>
                      <a:pt x="1206743" y="1576944"/>
                      <a:pt x="1201064" y="1579869"/>
                      <a:pt x="1194409" y="1580900"/>
                    </a:cubicBezTo>
                    <a:cubicBezTo>
                      <a:pt x="1198223" y="1581331"/>
                      <a:pt x="1201307" y="1580342"/>
                      <a:pt x="1204147" y="1578879"/>
                    </a:cubicBezTo>
                    <a:cubicBezTo>
                      <a:pt x="1206987" y="1577417"/>
                      <a:pt x="1209583" y="1575482"/>
                      <a:pt x="1212423" y="1574020"/>
                    </a:cubicBezTo>
                    <a:cubicBezTo>
                      <a:pt x="1209499" y="1568340"/>
                      <a:pt x="1207493" y="1559792"/>
                      <a:pt x="1201757" y="1557955"/>
                    </a:cubicBezTo>
                    <a:close/>
                    <a:moveTo>
                      <a:pt x="2246454" y="1549383"/>
                    </a:moveTo>
                    <a:cubicBezTo>
                      <a:pt x="2244158" y="1556553"/>
                      <a:pt x="2242378" y="1562110"/>
                      <a:pt x="2241302" y="1566707"/>
                    </a:cubicBezTo>
                    <a:lnTo>
                      <a:pt x="2241267" y="1567142"/>
                    </a:lnTo>
                    <a:lnTo>
                      <a:pt x="2239810" y="1572130"/>
                    </a:lnTo>
                    <a:lnTo>
                      <a:pt x="2240645" y="1574829"/>
                    </a:lnTo>
                    <a:lnTo>
                      <a:pt x="2240367" y="1578265"/>
                    </a:lnTo>
                    <a:lnTo>
                      <a:pt x="2244597" y="1587596"/>
                    </a:lnTo>
                    <a:lnTo>
                      <a:pt x="2244632" y="1587710"/>
                    </a:lnTo>
                    <a:lnTo>
                      <a:pt x="2244664" y="1587745"/>
                    </a:lnTo>
                    <a:lnTo>
                      <a:pt x="2244769" y="1587976"/>
                    </a:lnTo>
                    <a:cubicBezTo>
                      <a:pt x="2247250" y="1591339"/>
                      <a:pt x="2250806" y="1595047"/>
                      <a:pt x="2255623" y="1599752"/>
                    </a:cubicBezTo>
                    <a:lnTo>
                      <a:pt x="2244664" y="1587745"/>
                    </a:lnTo>
                    <a:lnTo>
                      <a:pt x="2244597" y="1587596"/>
                    </a:lnTo>
                    <a:lnTo>
                      <a:pt x="2240645" y="1574829"/>
                    </a:lnTo>
                    <a:lnTo>
                      <a:pt x="2241267" y="1567142"/>
                    </a:lnTo>
                    <a:close/>
                    <a:moveTo>
                      <a:pt x="2386316" y="1537249"/>
                    </a:moveTo>
                    <a:cubicBezTo>
                      <a:pt x="2391190" y="1546715"/>
                      <a:pt x="2405531" y="1551307"/>
                      <a:pt x="2397152" y="1567597"/>
                    </a:cubicBezTo>
                    <a:cubicBezTo>
                      <a:pt x="2405531" y="1551307"/>
                      <a:pt x="2393083" y="1545740"/>
                      <a:pt x="2386316" y="1537249"/>
                    </a:cubicBezTo>
                    <a:close/>
                    <a:moveTo>
                      <a:pt x="755626" y="1524194"/>
                    </a:moveTo>
                    <a:cubicBezTo>
                      <a:pt x="730038" y="1534974"/>
                      <a:pt x="756883" y="1549895"/>
                      <a:pt x="753265" y="1566128"/>
                    </a:cubicBezTo>
                    <a:cubicBezTo>
                      <a:pt x="737491" y="1561077"/>
                      <a:pt x="724181" y="1563139"/>
                      <a:pt x="711502" y="1568171"/>
                    </a:cubicBezTo>
                    <a:lnTo>
                      <a:pt x="710813" y="1568531"/>
                    </a:lnTo>
                    <a:lnTo>
                      <a:pt x="710793" y="1568536"/>
                    </a:lnTo>
                    <a:cubicBezTo>
                      <a:pt x="697877" y="1573689"/>
                      <a:pt x="685829" y="1581689"/>
                      <a:pt x="673522" y="1588026"/>
                    </a:cubicBezTo>
                    <a:lnTo>
                      <a:pt x="710813" y="1568531"/>
                    </a:lnTo>
                    <a:lnTo>
                      <a:pt x="730956" y="1563505"/>
                    </a:lnTo>
                    <a:cubicBezTo>
                      <a:pt x="737989" y="1562916"/>
                      <a:pt x="745378" y="1563602"/>
                      <a:pt x="753265" y="1566128"/>
                    </a:cubicBezTo>
                    <a:cubicBezTo>
                      <a:pt x="758776" y="1548920"/>
                      <a:pt x="730038" y="1534974"/>
                      <a:pt x="755626" y="1524194"/>
                    </a:cubicBezTo>
                    <a:close/>
                    <a:moveTo>
                      <a:pt x="1959457" y="1522307"/>
                    </a:moveTo>
                    <a:cubicBezTo>
                      <a:pt x="1969149" y="1536478"/>
                      <a:pt x="1981540" y="1537284"/>
                      <a:pt x="2012001" y="1535971"/>
                    </a:cubicBezTo>
                    <a:cubicBezTo>
                      <a:pt x="1983433" y="1536310"/>
                      <a:pt x="1968174" y="1534585"/>
                      <a:pt x="1959457" y="1522307"/>
                    </a:cubicBezTo>
                    <a:close/>
                    <a:moveTo>
                      <a:pt x="2095475" y="1507361"/>
                    </a:moveTo>
                    <a:cubicBezTo>
                      <a:pt x="2099375" y="1514935"/>
                      <a:pt x="2098512" y="1522564"/>
                      <a:pt x="2092889" y="1530250"/>
                    </a:cubicBezTo>
                    <a:cubicBezTo>
                      <a:pt x="2100405" y="1521589"/>
                      <a:pt x="2098400" y="1513041"/>
                      <a:pt x="2095475" y="1507361"/>
                    </a:cubicBezTo>
                    <a:close/>
                    <a:moveTo>
                      <a:pt x="1171536" y="1499263"/>
                    </a:moveTo>
                    <a:cubicBezTo>
                      <a:pt x="1162988" y="1501270"/>
                      <a:pt x="1152491" y="1499489"/>
                      <a:pt x="1145030" y="1512911"/>
                    </a:cubicBezTo>
                    <a:cubicBezTo>
                      <a:pt x="1152491" y="1499489"/>
                      <a:pt x="1163963" y="1503163"/>
                      <a:pt x="1171536" y="1499263"/>
                    </a:cubicBezTo>
                    <a:close/>
                    <a:moveTo>
                      <a:pt x="1801115" y="1492010"/>
                    </a:moveTo>
                    <a:cubicBezTo>
                      <a:pt x="1792871" y="1489518"/>
                      <a:pt x="1787965" y="1497434"/>
                      <a:pt x="1783059" y="1505349"/>
                    </a:cubicBezTo>
                    <a:cubicBezTo>
                      <a:pt x="1790576" y="1496689"/>
                      <a:pt x="1796142" y="1484241"/>
                      <a:pt x="1810596" y="1498356"/>
                    </a:cubicBezTo>
                    <a:cubicBezTo>
                      <a:pt x="1806983" y="1494828"/>
                      <a:pt x="1803864" y="1492841"/>
                      <a:pt x="1801115" y="1492010"/>
                    </a:cubicBezTo>
                    <a:close/>
                    <a:moveTo>
                      <a:pt x="1932274" y="1478818"/>
                    </a:moveTo>
                    <a:cubicBezTo>
                      <a:pt x="1931694" y="1510255"/>
                      <a:pt x="1919472" y="1523733"/>
                      <a:pt x="1889872" y="1517418"/>
                    </a:cubicBezTo>
                    <a:cubicBezTo>
                      <a:pt x="1878400" y="1513743"/>
                      <a:pt x="1873751" y="1523323"/>
                      <a:pt x="1871971" y="1533820"/>
                    </a:cubicBezTo>
                    <a:cubicBezTo>
                      <a:pt x="1873751" y="1523323"/>
                      <a:pt x="1879375" y="1515637"/>
                      <a:pt x="1889872" y="1517418"/>
                    </a:cubicBezTo>
                    <a:cubicBezTo>
                      <a:pt x="1904672" y="1520576"/>
                      <a:pt x="1915844" y="1519015"/>
                      <a:pt x="1923031" y="1512619"/>
                    </a:cubicBezTo>
                    <a:cubicBezTo>
                      <a:pt x="1930217" y="1506224"/>
                      <a:pt x="1933417" y="1494996"/>
                      <a:pt x="1932274" y="1478818"/>
                    </a:cubicBezTo>
                    <a:close/>
                    <a:moveTo>
                      <a:pt x="1744629" y="1477233"/>
                    </a:moveTo>
                    <a:cubicBezTo>
                      <a:pt x="1738345" y="1489450"/>
                      <a:pt x="1735272" y="1501362"/>
                      <a:pt x="1735258" y="1512920"/>
                    </a:cubicBezTo>
                    <a:lnTo>
                      <a:pt x="1737349" y="1520731"/>
                    </a:lnTo>
                    <a:lnTo>
                      <a:pt x="1736624" y="1525067"/>
                    </a:lnTo>
                    <a:lnTo>
                      <a:pt x="1743895" y="1545175"/>
                    </a:lnTo>
                    <a:lnTo>
                      <a:pt x="1744244" y="1546480"/>
                    </a:lnTo>
                    <a:lnTo>
                      <a:pt x="1744481" y="1546797"/>
                    </a:lnTo>
                    <a:lnTo>
                      <a:pt x="1744655" y="1547279"/>
                    </a:lnTo>
                    <a:cubicBezTo>
                      <a:pt x="1748579" y="1554391"/>
                      <a:pt x="1753719" y="1561175"/>
                      <a:pt x="1759985" y="1567530"/>
                    </a:cubicBezTo>
                    <a:cubicBezTo>
                      <a:pt x="1770596" y="1578833"/>
                      <a:pt x="1768815" y="1589331"/>
                      <a:pt x="1768985" y="1603615"/>
                    </a:cubicBezTo>
                    <a:cubicBezTo>
                      <a:pt x="1767346" y="1626016"/>
                      <a:pt x="1766525" y="1637217"/>
                      <a:pt x="1770790" y="1645500"/>
                    </a:cubicBezTo>
                    <a:lnTo>
                      <a:pt x="1771070" y="1645793"/>
                    </a:lnTo>
                    <a:lnTo>
                      <a:pt x="1771156" y="1646210"/>
                    </a:lnTo>
                    <a:cubicBezTo>
                      <a:pt x="1775543" y="1654730"/>
                      <a:pt x="1784894" y="1660095"/>
                      <a:pt x="1803105" y="1669880"/>
                    </a:cubicBezTo>
                    <a:cubicBezTo>
                      <a:pt x="1801324" y="1680377"/>
                      <a:pt x="1789965" y="1686226"/>
                      <a:pt x="1790134" y="1700511"/>
                    </a:cubicBezTo>
                    <a:cubicBezTo>
                      <a:pt x="1789046" y="1689095"/>
                      <a:pt x="1801324" y="1680377"/>
                      <a:pt x="1803105" y="1669880"/>
                    </a:cubicBezTo>
                    <a:cubicBezTo>
                      <a:pt x="1793756" y="1664514"/>
                      <a:pt x="1786743" y="1660490"/>
                      <a:pt x="1781535" y="1656772"/>
                    </a:cubicBezTo>
                    <a:lnTo>
                      <a:pt x="1771070" y="1645793"/>
                    </a:lnTo>
                    <a:lnTo>
                      <a:pt x="1767811" y="1630118"/>
                    </a:lnTo>
                    <a:cubicBezTo>
                      <a:pt x="1767611" y="1623335"/>
                      <a:pt x="1768165" y="1614815"/>
                      <a:pt x="1768985" y="1603615"/>
                    </a:cubicBezTo>
                    <a:cubicBezTo>
                      <a:pt x="1769790" y="1591224"/>
                      <a:pt x="1770596" y="1578833"/>
                      <a:pt x="1759985" y="1567530"/>
                    </a:cubicBezTo>
                    <a:lnTo>
                      <a:pt x="1744481" y="1546797"/>
                    </a:lnTo>
                    <a:lnTo>
                      <a:pt x="1743895" y="1545175"/>
                    </a:lnTo>
                    <a:lnTo>
                      <a:pt x="1737349" y="1520731"/>
                    </a:lnTo>
                    <a:close/>
                    <a:moveTo>
                      <a:pt x="530244" y="1472577"/>
                    </a:moveTo>
                    <a:cubicBezTo>
                      <a:pt x="534200" y="1484912"/>
                      <a:pt x="530526" y="1496384"/>
                      <a:pt x="520142" y="1504127"/>
                    </a:cubicBezTo>
                    <a:cubicBezTo>
                      <a:pt x="513773" y="1509202"/>
                      <a:pt x="509136" y="1514734"/>
                      <a:pt x="505931" y="1520576"/>
                    </a:cubicBezTo>
                    <a:lnTo>
                      <a:pt x="501454" y="1535172"/>
                    </a:lnTo>
                    <a:lnTo>
                      <a:pt x="500293" y="1537101"/>
                    </a:lnTo>
                    <a:lnTo>
                      <a:pt x="500506" y="1538265"/>
                    </a:lnTo>
                    <a:lnTo>
                      <a:pt x="500315" y="1538887"/>
                    </a:lnTo>
                    <a:cubicBezTo>
                      <a:pt x="499036" y="1551522"/>
                      <a:pt x="502289" y="1564817"/>
                      <a:pt x="507678" y="1577611"/>
                    </a:cubicBezTo>
                    <a:lnTo>
                      <a:pt x="500506" y="1538265"/>
                    </a:lnTo>
                    <a:lnTo>
                      <a:pt x="501454" y="1535172"/>
                    </a:lnTo>
                    <a:lnTo>
                      <a:pt x="520142" y="1504127"/>
                    </a:lnTo>
                    <a:cubicBezTo>
                      <a:pt x="532420" y="1495409"/>
                      <a:pt x="534200" y="1484912"/>
                      <a:pt x="530244" y="1472577"/>
                    </a:cubicBezTo>
                    <a:close/>
                    <a:moveTo>
                      <a:pt x="1722433" y="1452733"/>
                    </a:moveTo>
                    <a:cubicBezTo>
                      <a:pt x="1723464" y="1459387"/>
                      <a:pt x="1728225" y="1459331"/>
                      <a:pt x="1732987" y="1459274"/>
                    </a:cubicBezTo>
                    <a:cubicBezTo>
                      <a:pt x="1728225" y="1459331"/>
                      <a:pt x="1722489" y="1457494"/>
                      <a:pt x="1722433" y="1452733"/>
                    </a:cubicBezTo>
                    <a:close/>
                    <a:moveTo>
                      <a:pt x="1030022" y="1452368"/>
                    </a:moveTo>
                    <a:cubicBezTo>
                      <a:pt x="1015682" y="1447775"/>
                      <a:pt x="1011033" y="1457355"/>
                      <a:pt x="1004436" y="1463148"/>
                    </a:cubicBezTo>
                    <a:cubicBezTo>
                      <a:pt x="1012008" y="1459248"/>
                      <a:pt x="1016657" y="1449669"/>
                      <a:pt x="1030022" y="1452368"/>
                    </a:cubicBezTo>
                    <a:close/>
                    <a:moveTo>
                      <a:pt x="907659" y="1424055"/>
                    </a:moveTo>
                    <a:cubicBezTo>
                      <a:pt x="892995" y="1422324"/>
                      <a:pt x="877835" y="1428932"/>
                      <a:pt x="860393" y="1443902"/>
                    </a:cubicBezTo>
                    <a:cubicBezTo>
                      <a:pt x="846221" y="1453594"/>
                      <a:pt x="833943" y="1462311"/>
                      <a:pt x="819602" y="1457719"/>
                    </a:cubicBezTo>
                    <a:cubicBezTo>
                      <a:pt x="803368" y="1454102"/>
                      <a:pt x="790977" y="1453296"/>
                      <a:pt x="775831" y="1461095"/>
                    </a:cubicBezTo>
                    <a:cubicBezTo>
                      <a:pt x="789084" y="1454270"/>
                      <a:pt x="803368" y="1454102"/>
                      <a:pt x="819602" y="1457719"/>
                    </a:cubicBezTo>
                    <a:cubicBezTo>
                      <a:pt x="836811" y="1463229"/>
                      <a:pt x="847195" y="1455487"/>
                      <a:pt x="860393" y="1443902"/>
                    </a:cubicBezTo>
                    <a:cubicBezTo>
                      <a:pt x="869831" y="1436647"/>
                      <a:pt x="878340" y="1431367"/>
                      <a:pt x="886278" y="1428103"/>
                    </a:cubicBezTo>
                    <a:lnTo>
                      <a:pt x="908574" y="1424426"/>
                    </a:lnTo>
                    <a:lnTo>
                      <a:pt x="929506" y="1432903"/>
                    </a:lnTo>
                    <a:cubicBezTo>
                      <a:pt x="936812" y="1437936"/>
                      <a:pt x="944218" y="1445050"/>
                      <a:pt x="951947" y="1454246"/>
                    </a:cubicBezTo>
                    <a:cubicBezTo>
                      <a:pt x="936490" y="1435857"/>
                      <a:pt x="923039" y="1426015"/>
                      <a:pt x="908734" y="1424399"/>
                    </a:cubicBezTo>
                    <a:lnTo>
                      <a:pt x="908574" y="1424426"/>
                    </a:lnTo>
                    <a:close/>
                    <a:moveTo>
                      <a:pt x="2415423" y="1421661"/>
                    </a:moveTo>
                    <a:cubicBezTo>
                      <a:pt x="2406931" y="1428429"/>
                      <a:pt x="2404176" y="1437034"/>
                      <a:pt x="2410082" y="1453155"/>
                    </a:cubicBezTo>
                    <a:cubicBezTo>
                      <a:pt x="2411113" y="1459809"/>
                      <a:pt x="2408301" y="1463652"/>
                      <a:pt x="2402621" y="1466576"/>
                    </a:cubicBezTo>
                    <a:cubicBezTo>
                      <a:pt x="2408301" y="1463652"/>
                      <a:pt x="2412088" y="1461702"/>
                      <a:pt x="2410082" y="1453155"/>
                    </a:cubicBezTo>
                    <a:cubicBezTo>
                      <a:pt x="2404176" y="1437034"/>
                      <a:pt x="2408825" y="1427454"/>
                      <a:pt x="2415423" y="1421661"/>
                    </a:cubicBezTo>
                    <a:close/>
                    <a:moveTo>
                      <a:pt x="1789673" y="1420506"/>
                    </a:moveTo>
                    <a:cubicBezTo>
                      <a:pt x="1795634" y="1441389"/>
                      <a:pt x="1814681" y="1441163"/>
                      <a:pt x="1828046" y="1443862"/>
                    </a:cubicBezTo>
                    <a:cubicBezTo>
                      <a:pt x="1813706" y="1439270"/>
                      <a:pt x="1794659" y="1439496"/>
                      <a:pt x="1789673" y="1420506"/>
                    </a:cubicBezTo>
                    <a:close/>
                    <a:moveTo>
                      <a:pt x="1901997" y="1415365"/>
                    </a:moveTo>
                    <a:cubicBezTo>
                      <a:pt x="1888687" y="1417428"/>
                      <a:pt x="1882201" y="1432743"/>
                      <a:pt x="1868949" y="1439567"/>
                    </a:cubicBezTo>
                    <a:cubicBezTo>
                      <a:pt x="1880308" y="1433718"/>
                      <a:pt x="1887769" y="1420296"/>
                      <a:pt x="1901997" y="1415365"/>
                    </a:cubicBezTo>
                    <a:close/>
                    <a:moveTo>
                      <a:pt x="552399" y="1413265"/>
                    </a:moveTo>
                    <a:cubicBezTo>
                      <a:pt x="555437" y="1428468"/>
                      <a:pt x="565128" y="1442638"/>
                      <a:pt x="559618" y="1459848"/>
                    </a:cubicBezTo>
                    <a:cubicBezTo>
                      <a:pt x="566104" y="1444533"/>
                      <a:pt x="555437" y="1428468"/>
                      <a:pt x="552399" y="1413265"/>
                    </a:cubicBezTo>
                    <a:close/>
                    <a:moveTo>
                      <a:pt x="1414214" y="1403051"/>
                    </a:moveTo>
                    <a:cubicBezTo>
                      <a:pt x="1420006" y="1409649"/>
                      <a:pt x="1428555" y="1407642"/>
                      <a:pt x="1433372" y="1412348"/>
                    </a:cubicBezTo>
                    <a:cubicBezTo>
                      <a:pt x="1426661" y="1408617"/>
                      <a:pt x="1419031" y="1407756"/>
                      <a:pt x="1414214" y="1403051"/>
                    </a:cubicBezTo>
                    <a:close/>
                    <a:moveTo>
                      <a:pt x="2273217" y="1396679"/>
                    </a:moveTo>
                    <a:cubicBezTo>
                      <a:pt x="2263695" y="1396792"/>
                      <a:pt x="2253253" y="1399773"/>
                      <a:pt x="2243730" y="1399886"/>
                    </a:cubicBezTo>
                    <a:cubicBezTo>
                      <a:pt x="2254228" y="1401667"/>
                      <a:pt x="2263695" y="1396792"/>
                      <a:pt x="2273217" y="1396679"/>
                    </a:cubicBezTo>
                    <a:close/>
                    <a:moveTo>
                      <a:pt x="1285430" y="1385529"/>
                    </a:moveTo>
                    <a:cubicBezTo>
                      <a:pt x="1279722" y="1386073"/>
                      <a:pt x="1274989" y="1388510"/>
                      <a:pt x="1271940" y="1392475"/>
                    </a:cubicBezTo>
                    <a:lnTo>
                      <a:pt x="1271940" y="1392475"/>
                    </a:lnTo>
                    <a:lnTo>
                      <a:pt x="1271230" y="1392840"/>
                    </a:lnTo>
                    <a:cubicBezTo>
                      <a:pt x="1268419" y="1396683"/>
                      <a:pt x="1267528" y="1401932"/>
                      <a:pt x="1268560" y="1408587"/>
                    </a:cubicBezTo>
                    <a:lnTo>
                      <a:pt x="1271940" y="1392475"/>
                    </a:lnTo>
                    <a:close/>
                    <a:moveTo>
                      <a:pt x="1920647" y="1381809"/>
                    </a:moveTo>
                    <a:lnTo>
                      <a:pt x="1926779" y="1398355"/>
                    </a:lnTo>
                    <a:lnTo>
                      <a:pt x="1922879" y="1409403"/>
                    </a:lnTo>
                    <a:cubicBezTo>
                      <a:pt x="1926666" y="1407453"/>
                      <a:pt x="1927570" y="1403395"/>
                      <a:pt x="1926796" y="1398403"/>
                    </a:cubicBezTo>
                    <a:lnTo>
                      <a:pt x="1926779" y="1398355"/>
                    </a:lnTo>
                    <a:lnTo>
                      <a:pt x="1927141" y="1397328"/>
                    </a:lnTo>
                    <a:cubicBezTo>
                      <a:pt x="1926252" y="1392695"/>
                      <a:pt x="1923572" y="1387489"/>
                      <a:pt x="1920647" y="1381809"/>
                    </a:cubicBezTo>
                    <a:close/>
                    <a:moveTo>
                      <a:pt x="706149" y="1367632"/>
                    </a:moveTo>
                    <a:cubicBezTo>
                      <a:pt x="714867" y="1379909"/>
                      <a:pt x="704482" y="1387653"/>
                      <a:pt x="694097" y="1395395"/>
                    </a:cubicBezTo>
                    <a:cubicBezTo>
                      <a:pt x="704482" y="1387653"/>
                      <a:pt x="715842" y="1381803"/>
                      <a:pt x="706149" y="1367632"/>
                    </a:cubicBezTo>
                    <a:close/>
                    <a:moveTo>
                      <a:pt x="2486916" y="1346526"/>
                    </a:moveTo>
                    <a:cubicBezTo>
                      <a:pt x="2500508" y="1368270"/>
                      <a:pt x="2502570" y="1381579"/>
                      <a:pt x="2487481" y="1394140"/>
                    </a:cubicBezTo>
                    <a:cubicBezTo>
                      <a:pt x="2502570" y="1381579"/>
                      <a:pt x="2502401" y="1367296"/>
                      <a:pt x="2486916" y="1346526"/>
                    </a:cubicBezTo>
                    <a:close/>
                    <a:moveTo>
                      <a:pt x="1754409" y="1338064"/>
                    </a:moveTo>
                    <a:cubicBezTo>
                      <a:pt x="1748841" y="1350512"/>
                      <a:pt x="1762207" y="1353210"/>
                      <a:pt x="1767025" y="1357915"/>
                    </a:cubicBezTo>
                    <a:lnTo>
                      <a:pt x="1781974" y="1376096"/>
                    </a:lnTo>
                    <a:lnTo>
                      <a:pt x="1784364" y="1385702"/>
                    </a:lnTo>
                    <a:cubicBezTo>
                      <a:pt x="1783709" y="1389444"/>
                      <a:pt x="1781259" y="1393700"/>
                      <a:pt x="1776081" y="1398761"/>
                    </a:cubicBezTo>
                    <a:cubicBezTo>
                      <a:pt x="1769482" y="1404554"/>
                      <a:pt x="1770570" y="1415970"/>
                      <a:pt x="1772577" y="1424519"/>
                    </a:cubicBezTo>
                    <a:cubicBezTo>
                      <a:pt x="1773665" y="1435934"/>
                      <a:pt x="1773777" y="1445458"/>
                      <a:pt x="1769991" y="1447407"/>
                    </a:cubicBezTo>
                    <a:cubicBezTo>
                      <a:pt x="1773777" y="1445458"/>
                      <a:pt x="1774639" y="1437827"/>
                      <a:pt x="1772577" y="1424519"/>
                    </a:cubicBezTo>
                    <a:cubicBezTo>
                      <a:pt x="1772464" y="1414996"/>
                      <a:pt x="1769482" y="1404554"/>
                      <a:pt x="1776081" y="1398761"/>
                    </a:cubicBezTo>
                    <a:cubicBezTo>
                      <a:pt x="1786925" y="1389585"/>
                      <a:pt x="1786367" y="1382687"/>
                      <a:pt x="1782245" y="1376426"/>
                    </a:cubicBezTo>
                    <a:lnTo>
                      <a:pt x="1781974" y="1376096"/>
                    </a:lnTo>
                    <a:lnTo>
                      <a:pt x="1781880" y="1375716"/>
                    </a:lnTo>
                    <a:cubicBezTo>
                      <a:pt x="1777879" y="1369692"/>
                      <a:pt x="1770437" y="1364542"/>
                      <a:pt x="1767025" y="1357915"/>
                    </a:cubicBezTo>
                    <a:cubicBezTo>
                      <a:pt x="1762207" y="1353210"/>
                      <a:pt x="1750735" y="1349536"/>
                      <a:pt x="1754409" y="1338064"/>
                    </a:cubicBezTo>
                    <a:close/>
                    <a:moveTo>
                      <a:pt x="318993" y="1327457"/>
                    </a:moveTo>
                    <a:cubicBezTo>
                      <a:pt x="321974" y="1337898"/>
                      <a:pt x="324955" y="1348339"/>
                      <a:pt x="337458" y="1358668"/>
                    </a:cubicBezTo>
                    <a:cubicBezTo>
                      <a:pt x="327823" y="1349258"/>
                      <a:pt x="323867" y="1336923"/>
                      <a:pt x="318993" y="1327457"/>
                    </a:cubicBezTo>
                    <a:close/>
                    <a:moveTo>
                      <a:pt x="1454980" y="1326970"/>
                    </a:moveTo>
                    <a:cubicBezTo>
                      <a:pt x="1452377" y="1328310"/>
                      <a:pt x="1450025" y="1330719"/>
                      <a:pt x="1447672" y="1333128"/>
                    </a:cubicBezTo>
                    <a:lnTo>
                      <a:pt x="1439495" y="1340469"/>
                    </a:lnTo>
                    <a:lnTo>
                      <a:pt x="1429658" y="1340008"/>
                    </a:lnTo>
                    <a:cubicBezTo>
                      <a:pt x="1433501" y="1342820"/>
                      <a:pt x="1436354" y="1342548"/>
                      <a:pt x="1439073" y="1340849"/>
                    </a:cubicBezTo>
                    <a:lnTo>
                      <a:pt x="1439495" y="1340469"/>
                    </a:lnTo>
                    <a:lnTo>
                      <a:pt x="1439783" y="1340483"/>
                    </a:lnTo>
                    <a:cubicBezTo>
                      <a:pt x="1442737" y="1338662"/>
                      <a:pt x="1445319" y="1335536"/>
                      <a:pt x="1447672" y="1333128"/>
                    </a:cubicBezTo>
                    <a:cubicBezTo>
                      <a:pt x="1452377" y="1328310"/>
                      <a:pt x="1458057" y="1325385"/>
                      <a:pt x="1463793" y="1327222"/>
                    </a:cubicBezTo>
                    <a:cubicBezTo>
                      <a:pt x="1460438" y="1325357"/>
                      <a:pt x="1457584" y="1325629"/>
                      <a:pt x="1454980" y="1326970"/>
                    </a:cubicBezTo>
                    <a:close/>
                    <a:moveTo>
                      <a:pt x="1515137" y="1319947"/>
                    </a:moveTo>
                    <a:cubicBezTo>
                      <a:pt x="1512326" y="1323790"/>
                      <a:pt x="1513357" y="1330445"/>
                      <a:pt x="1513357" y="1330445"/>
                    </a:cubicBezTo>
                    <a:cubicBezTo>
                      <a:pt x="1514276" y="1327576"/>
                      <a:pt x="1512326" y="1323790"/>
                      <a:pt x="1515137" y="1319947"/>
                    </a:cubicBezTo>
                    <a:close/>
                    <a:moveTo>
                      <a:pt x="731229" y="1313999"/>
                    </a:moveTo>
                    <a:cubicBezTo>
                      <a:pt x="726969" y="1316192"/>
                      <a:pt x="723798" y="1319846"/>
                      <a:pt x="720794" y="1323414"/>
                    </a:cubicBezTo>
                    <a:lnTo>
                      <a:pt x="720268" y="1323910"/>
                    </a:lnTo>
                    <a:lnTo>
                      <a:pt x="718154" y="1325821"/>
                    </a:lnTo>
                    <a:cubicBezTo>
                      <a:pt x="714045" y="1330632"/>
                      <a:pt x="709569" y="1334733"/>
                      <a:pt x="702886" y="1333384"/>
                    </a:cubicBezTo>
                    <a:cubicBezTo>
                      <a:pt x="706228" y="1334058"/>
                      <a:pt x="708960" y="1333549"/>
                      <a:pt x="711356" y="1332315"/>
                    </a:cubicBezTo>
                    <a:lnTo>
                      <a:pt x="720268" y="1323910"/>
                    </a:lnTo>
                    <a:close/>
                    <a:moveTo>
                      <a:pt x="1867425" y="1311009"/>
                    </a:moveTo>
                    <a:cubicBezTo>
                      <a:pt x="1873921" y="1316646"/>
                      <a:pt x="1878792" y="1320874"/>
                      <a:pt x="1882213" y="1324465"/>
                    </a:cubicBezTo>
                    <a:lnTo>
                      <a:pt x="1887535" y="1332893"/>
                    </a:lnTo>
                    <a:lnTo>
                      <a:pt x="1886159" y="1343467"/>
                    </a:lnTo>
                    <a:cubicBezTo>
                      <a:pt x="1884588" y="1347831"/>
                      <a:pt x="1881973" y="1353219"/>
                      <a:pt x="1878487" y="1360404"/>
                    </a:cubicBezTo>
                    <a:cubicBezTo>
                      <a:pt x="1885947" y="1346981"/>
                      <a:pt x="1889677" y="1340270"/>
                      <a:pt x="1888295" y="1334096"/>
                    </a:cubicBezTo>
                    <a:lnTo>
                      <a:pt x="1887535" y="1332893"/>
                    </a:lnTo>
                    <a:lnTo>
                      <a:pt x="1887563" y="1332676"/>
                    </a:lnTo>
                    <a:cubicBezTo>
                      <a:pt x="1886181" y="1326502"/>
                      <a:pt x="1879929" y="1321338"/>
                      <a:pt x="1867425" y="1311009"/>
                    </a:cubicBezTo>
                    <a:close/>
                    <a:moveTo>
                      <a:pt x="671111" y="1304235"/>
                    </a:moveTo>
                    <a:cubicBezTo>
                      <a:pt x="628540" y="1328550"/>
                      <a:pt x="615627" y="1363943"/>
                      <a:pt x="637935" y="1397965"/>
                    </a:cubicBezTo>
                    <a:cubicBezTo>
                      <a:pt x="616601" y="1365836"/>
                      <a:pt x="628540" y="1328550"/>
                      <a:pt x="671111" y="1304235"/>
                    </a:cubicBezTo>
                    <a:close/>
                    <a:moveTo>
                      <a:pt x="1834788" y="1289490"/>
                    </a:moveTo>
                    <a:cubicBezTo>
                      <a:pt x="1823598" y="1309624"/>
                      <a:pt x="1806558" y="1318398"/>
                      <a:pt x="1783669" y="1315812"/>
                    </a:cubicBezTo>
                    <a:cubicBezTo>
                      <a:pt x="1795113" y="1317104"/>
                      <a:pt x="1805339" y="1316031"/>
                      <a:pt x="1813981" y="1311880"/>
                    </a:cubicBezTo>
                    <a:cubicBezTo>
                      <a:pt x="1822623" y="1307730"/>
                      <a:pt x="1829680" y="1300504"/>
                      <a:pt x="1834788" y="1289490"/>
                    </a:cubicBezTo>
                    <a:close/>
                    <a:moveTo>
                      <a:pt x="389680" y="1264712"/>
                    </a:moveTo>
                    <a:cubicBezTo>
                      <a:pt x="400234" y="1271254"/>
                      <a:pt x="405109" y="1280721"/>
                      <a:pt x="402466" y="1298847"/>
                    </a:cubicBezTo>
                    <a:cubicBezTo>
                      <a:pt x="397930" y="1317950"/>
                      <a:pt x="413359" y="1333958"/>
                      <a:pt x="416452" y="1353922"/>
                    </a:cubicBezTo>
                    <a:cubicBezTo>
                      <a:pt x="414334" y="1335851"/>
                      <a:pt x="397930" y="1317950"/>
                      <a:pt x="402466" y="1298847"/>
                    </a:cubicBezTo>
                    <a:cubicBezTo>
                      <a:pt x="407002" y="1279746"/>
                      <a:pt x="400234" y="1271254"/>
                      <a:pt x="389680" y="1264712"/>
                    </a:cubicBezTo>
                    <a:close/>
                    <a:moveTo>
                      <a:pt x="577156" y="1252014"/>
                    </a:moveTo>
                    <a:cubicBezTo>
                      <a:pt x="574316" y="1253476"/>
                      <a:pt x="572437" y="1255641"/>
                      <a:pt x="572228" y="1258143"/>
                    </a:cubicBezTo>
                    <a:lnTo>
                      <a:pt x="572794" y="1259050"/>
                    </a:lnTo>
                    <a:lnTo>
                      <a:pt x="572249" y="1259929"/>
                    </a:lnTo>
                    <a:cubicBezTo>
                      <a:pt x="571804" y="1262553"/>
                      <a:pt x="573023" y="1264920"/>
                      <a:pt x="577325" y="1266298"/>
                    </a:cubicBezTo>
                    <a:lnTo>
                      <a:pt x="572794" y="1259050"/>
                    </a:lnTo>
                    <a:close/>
                    <a:moveTo>
                      <a:pt x="2207676" y="1250784"/>
                    </a:moveTo>
                    <a:cubicBezTo>
                      <a:pt x="2205839" y="1256521"/>
                      <a:pt x="2203084" y="1265125"/>
                      <a:pt x="2199241" y="1262313"/>
                    </a:cubicBezTo>
                    <a:cubicBezTo>
                      <a:pt x="2203084" y="1265125"/>
                      <a:pt x="2207733" y="1255546"/>
                      <a:pt x="2207676" y="1250784"/>
                    </a:cubicBezTo>
                    <a:close/>
                    <a:moveTo>
                      <a:pt x="631255" y="1236133"/>
                    </a:moveTo>
                    <a:cubicBezTo>
                      <a:pt x="636411" y="1269407"/>
                      <a:pt x="660331" y="1278648"/>
                      <a:pt x="688956" y="1283070"/>
                    </a:cubicBezTo>
                    <a:cubicBezTo>
                      <a:pt x="662225" y="1277673"/>
                      <a:pt x="636411" y="1269407"/>
                      <a:pt x="631255" y="1236133"/>
                    </a:cubicBezTo>
                    <a:close/>
                    <a:moveTo>
                      <a:pt x="1086034" y="1226220"/>
                    </a:moveTo>
                    <a:cubicBezTo>
                      <a:pt x="1082599" y="1227688"/>
                      <a:pt x="1079314" y="1231776"/>
                      <a:pt x="1075097" y="1237541"/>
                    </a:cubicBezTo>
                    <a:lnTo>
                      <a:pt x="1087069" y="1226602"/>
                    </a:lnTo>
                    <a:lnTo>
                      <a:pt x="1097873" y="1230603"/>
                    </a:lnTo>
                    <a:cubicBezTo>
                      <a:pt x="1094001" y="1225411"/>
                      <a:pt x="1090660" y="1224736"/>
                      <a:pt x="1087110" y="1226564"/>
                    </a:cubicBezTo>
                    <a:lnTo>
                      <a:pt x="1087069" y="1226602"/>
                    </a:lnTo>
                    <a:close/>
                    <a:moveTo>
                      <a:pt x="1705327" y="1214832"/>
                    </a:moveTo>
                    <a:cubicBezTo>
                      <a:pt x="1703463" y="1218187"/>
                      <a:pt x="1702558" y="1222245"/>
                      <a:pt x="1703195" y="1225810"/>
                    </a:cubicBezTo>
                    <a:lnTo>
                      <a:pt x="1703599" y="1226265"/>
                    </a:lnTo>
                    <a:lnTo>
                      <a:pt x="1703560" y="1226519"/>
                    </a:lnTo>
                    <a:cubicBezTo>
                      <a:pt x="1704076" y="1229847"/>
                      <a:pt x="1706012" y="1232443"/>
                      <a:pt x="1710315" y="1233821"/>
                    </a:cubicBezTo>
                    <a:lnTo>
                      <a:pt x="1703599" y="1226265"/>
                    </a:lnTo>
                    <a:close/>
                    <a:moveTo>
                      <a:pt x="2325020" y="1207130"/>
                    </a:moveTo>
                    <a:cubicBezTo>
                      <a:pt x="2319319" y="1208269"/>
                      <a:pt x="2313869" y="1210476"/>
                      <a:pt x="2308189" y="1213401"/>
                    </a:cubicBezTo>
                    <a:cubicBezTo>
                      <a:pt x="2317656" y="1208527"/>
                      <a:pt x="2329990" y="1204571"/>
                      <a:pt x="2343356" y="1207270"/>
                    </a:cubicBezTo>
                    <a:cubicBezTo>
                      <a:pt x="2336673" y="1205920"/>
                      <a:pt x="2330721" y="1205991"/>
                      <a:pt x="2325020" y="1207130"/>
                    </a:cubicBezTo>
                    <a:close/>
                    <a:moveTo>
                      <a:pt x="370876" y="1204933"/>
                    </a:moveTo>
                    <a:cubicBezTo>
                      <a:pt x="376668" y="1211531"/>
                      <a:pt x="371045" y="1219216"/>
                      <a:pt x="363472" y="1223116"/>
                    </a:cubicBezTo>
                    <a:cubicBezTo>
                      <a:pt x="372938" y="1218242"/>
                      <a:pt x="376668" y="1211531"/>
                      <a:pt x="370876" y="1204933"/>
                    </a:cubicBezTo>
                    <a:close/>
                    <a:moveTo>
                      <a:pt x="2267060" y="1198650"/>
                    </a:moveTo>
                    <a:cubicBezTo>
                      <a:pt x="2246234" y="1209373"/>
                      <a:pt x="2260688" y="1223488"/>
                      <a:pt x="2263725" y="1238691"/>
                    </a:cubicBezTo>
                    <a:cubicBezTo>
                      <a:pt x="2260688" y="1223488"/>
                      <a:pt x="2248128" y="1208398"/>
                      <a:pt x="2267060" y="1198650"/>
                    </a:cubicBezTo>
                    <a:close/>
                    <a:moveTo>
                      <a:pt x="2459354" y="1190656"/>
                    </a:moveTo>
                    <a:cubicBezTo>
                      <a:pt x="2475588" y="1194274"/>
                      <a:pt x="2455793" y="1211651"/>
                      <a:pt x="2467322" y="1220087"/>
                    </a:cubicBezTo>
                    <a:cubicBezTo>
                      <a:pt x="2455793" y="1211651"/>
                      <a:pt x="2477481" y="1193299"/>
                      <a:pt x="2459354" y="1190656"/>
                    </a:cubicBezTo>
                    <a:close/>
                    <a:moveTo>
                      <a:pt x="554508" y="1189423"/>
                    </a:moveTo>
                    <a:cubicBezTo>
                      <a:pt x="554105" y="1195618"/>
                      <a:pt x="556298" y="1199878"/>
                      <a:pt x="560142" y="1202689"/>
                    </a:cubicBezTo>
                    <a:lnTo>
                      <a:pt x="560211" y="1202710"/>
                    </a:lnTo>
                    <a:lnTo>
                      <a:pt x="560508" y="1203400"/>
                    </a:lnTo>
                    <a:cubicBezTo>
                      <a:pt x="564229" y="1205974"/>
                      <a:pt x="569477" y="1206864"/>
                      <a:pt x="575673" y="1207267"/>
                    </a:cubicBezTo>
                    <a:lnTo>
                      <a:pt x="560211" y="1202710"/>
                    </a:lnTo>
                    <a:close/>
                    <a:moveTo>
                      <a:pt x="1368822" y="1189295"/>
                    </a:moveTo>
                    <a:cubicBezTo>
                      <a:pt x="1387868" y="1189070"/>
                      <a:pt x="1406051" y="1196473"/>
                      <a:pt x="1422228" y="1195329"/>
                    </a:cubicBezTo>
                    <a:cubicBezTo>
                      <a:pt x="1406051" y="1196473"/>
                      <a:pt x="1386893" y="1187176"/>
                      <a:pt x="1368822" y="1189295"/>
                    </a:cubicBezTo>
                    <a:close/>
                    <a:moveTo>
                      <a:pt x="1178252" y="1182030"/>
                    </a:moveTo>
                    <a:cubicBezTo>
                      <a:pt x="1172516" y="1180193"/>
                      <a:pt x="1169705" y="1184036"/>
                      <a:pt x="1169761" y="1188798"/>
                    </a:cubicBezTo>
                    <a:cubicBezTo>
                      <a:pt x="1170679" y="1185929"/>
                      <a:pt x="1173491" y="1182087"/>
                      <a:pt x="1178252" y="1182030"/>
                    </a:cubicBezTo>
                    <a:close/>
                    <a:moveTo>
                      <a:pt x="2167764" y="1177921"/>
                    </a:moveTo>
                    <a:lnTo>
                      <a:pt x="2139835" y="1179959"/>
                    </a:lnTo>
                    <a:lnTo>
                      <a:pt x="2137309" y="1179830"/>
                    </a:lnTo>
                    <a:cubicBezTo>
                      <a:pt x="2127062" y="1179118"/>
                      <a:pt x="2116822" y="1179001"/>
                      <a:pt x="2106896" y="1185309"/>
                    </a:cubicBezTo>
                    <a:cubicBezTo>
                      <a:pt x="2115875" y="1179489"/>
                      <a:pt x="2126115" y="1179605"/>
                      <a:pt x="2136599" y="1180195"/>
                    </a:cubicBezTo>
                    <a:lnTo>
                      <a:pt x="2139835" y="1179959"/>
                    </a:lnTo>
                    <a:lnTo>
                      <a:pt x="2152646" y="1180615"/>
                    </a:lnTo>
                    <a:cubicBezTo>
                      <a:pt x="2157735" y="1180540"/>
                      <a:pt x="2162787" y="1179885"/>
                      <a:pt x="2167764" y="1177921"/>
                    </a:cubicBezTo>
                    <a:close/>
                    <a:moveTo>
                      <a:pt x="2421955" y="1169194"/>
                    </a:moveTo>
                    <a:cubicBezTo>
                      <a:pt x="2425967" y="1186290"/>
                      <a:pt x="2412714" y="1193114"/>
                      <a:pt x="2410934" y="1203611"/>
                    </a:cubicBezTo>
                    <a:cubicBezTo>
                      <a:pt x="2414607" y="1192139"/>
                      <a:pt x="2427860" y="1185315"/>
                      <a:pt x="2421955" y="1169194"/>
                    </a:cubicBezTo>
                    <a:close/>
                    <a:moveTo>
                      <a:pt x="1125707" y="1168366"/>
                    </a:moveTo>
                    <a:cubicBezTo>
                      <a:pt x="1133450" y="1178751"/>
                      <a:pt x="1143030" y="1183400"/>
                      <a:pt x="1150546" y="1174739"/>
                    </a:cubicBezTo>
                    <a:cubicBezTo>
                      <a:pt x="1144923" y="1182425"/>
                      <a:pt x="1133450" y="1178751"/>
                      <a:pt x="1125707" y="1168366"/>
                    </a:cubicBezTo>
                    <a:close/>
                    <a:moveTo>
                      <a:pt x="1216174" y="1167294"/>
                    </a:moveTo>
                    <a:cubicBezTo>
                      <a:pt x="1220299" y="1193913"/>
                      <a:pt x="1227236" y="1216689"/>
                      <a:pt x="1248401" y="1234533"/>
                    </a:cubicBezTo>
                    <a:cubicBezTo>
                      <a:pt x="1254653" y="1239698"/>
                      <a:pt x="1259701" y="1243686"/>
                      <a:pt x="1264078" y="1246372"/>
                    </a:cubicBezTo>
                    <a:lnTo>
                      <a:pt x="1265524" y="1246872"/>
                    </a:lnTo>
                    <a:lnTo>
                      <a:pt x="1270893" y="1250740"/>
                    </a:lnTo>
                    <a:lnTo>
                      <a:pt x="1274362" y="1249926"/>
                    </a:lnTo>
                    <a:lnTo>
                      <a:pt x="1275733" y="1250400"/>
                    </a:lnTo>
                    <a:lnTo>
                      <a:pt x="1280069" y="1248587"/>
                    </a:lnTo>
                    <a:lnTo>
                      <a:pt x="1287121" y="1246932"/>
                    </a:lnTo>
                    <a:cubicBezTo>
                      <a:pt x="1290832" y="1243673"/>
                      <a:pt x="1294881" y="1238744"/>
                      <a:pt x="1299802" y="1232019"/>
                    </a:cubicBezTo>
                    <a:cubicBezTo>
                      <a:pt x="1294638" y="1238271"/>
                      <a:pt x="1290406" y="1242845"/>
                      <a:pt x="1286573" y="1245867"/>
                    </a:cubicBezTo>
                    <a:lnTo>
                      <a:pt x="1280069" y="1248587"/>
                    </a:lnTo>
                    <a:lnTo>
                      <a:pt x="1274362" y="1249926"/>
                    </a:lnTo>
                    <a:lnTo>
                      <a:pt x="1265524" y="1246872"/>
                    </a:lnTo>
                    <a:lnTo>
                      <a:pt x="1248401" y="1234533"/>
                    </a:lnTo>
                    <a:cubicBezTo>
                      <a:pt x="1229130" y="1215714"/>
                      <a:pt x="1222193" y="1192938"/>
                      <a:pt x="1216174" y="1167294"/>
                    </a:cubicBezTo>
                    <a:close/>
                    <a:moveTo>
                      <a:pt x="2054296" y="1166885"/>
                    </a:moveTo>
                    <a:cubicBezTo>
                      <a:pt x="2049993" y="1165507"/>
                      <a:pt x="2045002" y="1166280"/>
                      <a:pt x="2040032" y="1168839"/>
                    </a:cubicBezTo>
                    <a:lnTo>
                      <a:pt x="2039687" y="1169148"/>
                    </a:lnTo>
                    <a:lnTo>
                      <a:pt x="2039322" y="1169205"/>
                    </a:lnTo>
                    <a:cubicBezTo>
                      <a:pt x="2034589" y="1171642"/>
                      <a:pt x="2030113" y="1175743"/>
                      <a:pt x="2025896" y="1181508"/>
                    </a:cubicBezTo>
                    <a:lnTo>
                      <a:pt x="2039687" y="1169148"/>
                    </a:lnTo>
                    <a:close/>
                    <a:moveTo>
                      <a:pt x="1072301" y="1162333"/>
                    </a:moveTo>
                    <a:cubicBezTo>
                      <a:pt x="1078037" y="1164169"/>
                      <a:pt x="1084748" y="1167899"/>
                      <a:pt x="1088648" y="1175473"/>
                    </a:cubicBezTo>
                    <a:cubicBezTo>
                      <a:pt x="1096390" y="1185858"/>
                      <a:pt x="1103964" y="1181958"/>
                      <a:pt x="1111536" y="1178059"/>
                    </a:cubicBezTo>
                    <a:cubicBezTo>
                      <a:pt x="1103964" y="1181958"/>
                      <a:pt x="1095415" y="1183964"/>
                      <a:pt x="1088648" y="1175473"/>
                    </a:cubicBezTo>
                    <a:cubicBezTo>
                      <a:pt x="1083773" y="1166006"/>
                      <a:pt x="1078037" y="1164169"/>
                      <a:pt x="1072301" y="1162333"/>
                    </a:cubicBezTo>
                    <a:close/>
                    <a:moveTo>
                      <a:pt x="2955176" y="1158112"/>
                    </a:moveTo>
                    <a:cubicBezTo>
                      <a:pt x="2948691" y="1173428"/>
                      <a:pt x="2944154" y="1192529"/>
                      <a:pt x="2953848" y="1206701"/>
                    </a:cubicBezTo>
                    <a:cubicBezTo>
                      <a:pt x="2944154" y="1192529"/>
                      <a:pt x="2949665" y="1175321"/>
                      <a:pt x="2955176" y="1158112"/>
                    </a:cubicBezTo>
                    <a:close/>
                    <a:moveTo>
                      <a:pt x="1174607" y="1155762"/>
                    </a:moveTo>
                    <a:lnTo>
                      <a:pt x="1174299" y="1155995"/>
                    </a:lnTo>
                    <a:lnTo>
                      <a:pt x="1172822" y="1155784"/>
                    </a:lnTo>
                    <a:cubicBezTo>
                      <a:pt x="1166282" y="1156457"/>
                      <a:pt x="1160846" y="1159854"/>
                      <a:pt x="1157144" y="1168946"/>
                    </a:cubicBezTo>
                    <a:lnTo>
                      <a:pt x="1174299" y="1155995"/>
                    </a:lnTo>
                    <a:lnTo>
                      <a:pt x="1195123" y="1158972"/>
                    </a:lnTo>
                    <a:cubicBezTo>
                      <a:pt x="1187953" y="1156676"/>
                      <a:pt x="1181026" y="1154852"/>
                      <a:pt x="1174607" y="1155762"/>
                    </a:cubicBezTo>
                    <a:close/>
                    <a:moveTo>
                      <a:pt x="1517923" y="1153241"/>
                    </a:moveTo>
                    <a:cubicBezTo>
                      <a:pt x="1529453" y="1161676"/>
                      <a:pt x="1542649" y="1150091"/>
                      <a:pt x="1555153" y="1160419"/>
                    </a:cubicBezTo>
                    <a:cubicBezTo>
                      <a:pt x="1542649" y="1150091"/>
                      <a:pt x="1531346" y="1160701"/>
                      <a:pt x="1517923" y="1153241"/>
                    </a:cubicBezTo>
                    <a:close/>
                    <a:moveTo>
                      <a:pt x="2549369" y="1151492"/>
                    </a:moveTo>
                    <a:cubicBezTo>
                      <a:pt x="2545752" y="1167726"/>
                      <a:pt x="2539210" y="1178281"/>
                      <a:pt x="2520164" y="1178506"/>
                    </a:cubicBezTo>
                    <a:lnTo>
                      <a:pt x="2496226" y="1176457"/>
                    </a:lnTo>
                    <a:lnTo>
                      <a:pt x="2484710" y="1170488"/>
                    </a:lnTo>
                    <a:cubicBezTo>
                      <a:pt x="2480745" y="1167366"/>
                      <a:pt x="2476884" y="1163067"/>
                      <a:pt x="2473243" y="1157158"/>
                    </a:cubicBezTo>
                    <a:cubicBezTo>
                      <a:pt x="2480525" y="1168976"/>
                      <a:pt x="2487968" y="1174126"/>
                      <a:pt x="2495733" y="1176415"/>
                    </a:cubicBezTo>
                    <a:lnTo>
                      <a:pt x="2496226" y="1176457"/>
                    </a:lnTo>
                    <a:lnTo>
                      <a:pt x="2496809" y="1176759"/>
                    </a:lnTo>
                    <a:cubicBezTo>
                      <a:pt x="2504933" y="1179163"/>
                      <a:pt x="2513022" y="1178591"/>
                      <a:pt x="2520164" y="1178506"/>
                    </a:cubicBezTo>
                    <a:cubicBezTo>
                      <a:pt x="2530174" y="1179341"/>
                      <a:pt x="2537044" y="1176402"/>
                      <a:pt x="2541628" y="1171347"/>
                    </a:cubicBezTo>
                    <a:cubicBezTo>
                      <a:pt x="2546210" y="1166292"/>
                      <a:pt x="2548506" y="1159122"/>
                      <a:pt x="2549369" y="1151492"/>
                    </a:cubicBezTo>
                    <a:close/>
                    <a:moveTo>
                      <a:pt x="1839750" y="1145617"/>
                    </a:moveTo>
                    <a:cubicBezTo>
                      <a:pt x="1825465" y="1145786"/>
                      <a:pt x="1811181" y="1145956"/>
                      <a:pt x="1804696" y="1161271"/>
                    </a:cubicBezTo>
                    <a:cubicBezTo>
                      <a:pt x="1810263" y="1148824"/>
                      <a:pt x="1823572" y="1146761"/>
                      <a:pt x="1839750" y="1145617"/>
                    </a:cubicBezTo>
                    <a:close/>
                    <a:moveTo>
                      <a:pt x="1749170" y="1137167"/>
                    </a:moveTo>
                    <a:lnTo>
                      <a:pt x="1760770" y="1157375"/>
                    </a:lnTo>
                    <a:lnTo>
                      <a:pt x="1760952" y="1160137"/>
                    </a:lnTo>
                    <a:lnTo>
                      <a:pt x="1759215" y="1176202"/>
                    </a:lnTo>
                    <a:lnTo>
                      <a:pt x="1730859" y="1199291"/>
                    </a:lnTo>
                    <a:cubicBezTo>
                      <a:pt x="1744369" y="1194130"/>
                      <a:pt x="1753588" y="1188485"/>
                      <a:pt x="1758610" y="1181801"/>
                    </a:cubicBezTo>
                    <a:lnTo>
                      <a:pt x="1759215" y="1176202"/>
                    </a:lnTo>
                    <a:lnTo>
                      <a:pt x="1761870" y="1174041"/>
                    </a:lnTo>
                    <a:lnTo>
                      <a:pt x="1760952" y="1160137"/>
                    </a:lnTo>
                    <a:lnTo>
                      <a:pt x="1761174" y="1158081"/>
                    </a:lnTo>
                    <a:lnTo>
                      <a:pt x="1760770" y="1157375"/>
                    </a:lnTo>
                    <a:lnTo>
                      <a:pt x="1760763" y="1157283"/>
                    </a:lnTo>
                    <a:cubicBezTo>
                      <a:pt x="1758622" y="1151163"/>
                      <a:pt x="1754733" y="1144481"/>
                      <a:pt x="1749170" y="1137167"/>
                    </a:cubicBezTo>
                    <a:close/>
                    <a:moveTo>
                      <a:pt x="1060094" y="1136881"/>
                    </a:moveTo>
                    <a:cubicBezTo>
                      <a:pt x="1048699" y="1139754"/>
                      <a:pt x="1038802" y="1148443"/>
                      <a:pt x="1029448" y="1162840"/>
                    </a:cubicBezTo>
                    <a:cubicBezTo>
                      <a:pt x="1048155" y="1134046"/>
                      <a:pt x="1070013" y="1129978"/>
                      <a:pt x="1099725" y="1145816"/>
                    </a:cubicBezTo>
                    <a:cubicBezTo>
                      <a:pt x="1084381" y="1136950"/>
                      <a:pt x="1071489" y="1134008"/>
                      <a:pt x="1060094" y="1136881"/>
                    </a:cubicBezTo>
                    <a:close/>
                    <a:moveTo>
                      <a:pt x="576806" y="1132132"/>
                    </a:moveTo>
                    <a:cubicBezTo>
                      <a:pt x="575014" y="1131558"/>
                      <a:pt x="572877" y="1132060"/>
                      <a:pt x="570983" y="1133034"/>
                    </a:cubicBezTo>
                    <a:cubicBezTo>
                      <a:pt x="574770" y="1131085"/>
                      <a:pt x="580506" y="1132922"/>
                      <a:pt x="580563" y="1137683"/>
                    </a:cubicBezTo>
                    <a:cubicBezTo>
                      <a:pt x="579926" y="1164359"/>
                      <a:pt x="602759" y="1162183"/>
                      <a:pt x="618074" y="1168669"/>
                    </a:cubicBezTo>
                    <a:cubicBezTo>
                      <a:pt x="604652" y="1161208"/>
                      <a:pt x="581819" y="1163384"/>
                      <a:pt x="580563" y="1137683"/>
                    </a:cubicBezTo>
                    <a:cubicBezTo>
                      <a:pt x="580047" y="1134356"/>
                      <a:pt x="578599" y="1132706"/>
                      <a:pt x="576806" y="1132132"/>
                    </a:cubicBezTo>
                    <a:close/>
                    <a:moveTo>
                      <a:pt x="2473879" y="1130482"/>
                    </a:moveTo>
                    <a:cubicBezTo>
                      <a:pt x="2470092" y="1132431"/>
                      <a:pt x="2469174" y="1135299"/>
                      <a:pt x="2469174" y="1135299"/>
                    </a:cubicBezTo>
                    <a:cubicBezTo>
                      <a:pt x="2470149" y="1137193"/>
                      <a:pt x="2471986" y="1131457"/>
                      <a:pt x="2473879" y="1130482"/>
                    </a:cubicBezTo>
                    <a:close/>
                    <a:moveTo>
                      <a:pt x="1471921" y="1129024"/>
                    </a:moveTo>
                    <a:cubicBezTo>
                      <a:pt x="1466353" y="1141471"/>
                      <a:pt x="1456830" y="1141584"/>
                      <a:pt x="1450232" y="1147376"/>
                    </a:cubicBezTo>
                    <a:cubicBezTo>
                      <a:pt x="1456830" y="1141584"/>
                      <a:pt x="1468247" y="1140496"/>
                      <a:pt x="1471921" y="1129024"/>
                    </a:cubicBezTo>
                    <a:close/>
                    <a:moveTo>
                      <a:pt x="2343202" y="1113935"/>
                    </a:moveTo>
                    <a:cubicBezTo>
                      <a:pt x="2329949" y="1120759"/>
                      <a:pt x="2324325" y="1128445"/>
                      <a:pt x="2343484" y="1137742"/>
                    </a:cubicBezTo>
                    <a:cubicBezTo>
                      <a:pt x="2356907" y="1145202"/>
                      <a:pt x="2350421" y="1160517"/>
                      <a:pt x="2341873" y="1162523"/>
                    </a:cubicBezTo>
                    <a:cubicBezTo>
                      <a:pt x="2352314" y="1159542"/>
                      <a:pt x="2356907" y="1145202"/>
                      <a:pt x="2343484" y="1137742"/>
                    </a:cubicBezTo>
                    <a:cubicBezTo>
                      <a:pt x="2326219" y="1127470"/>
                      <a:pt x="2329949" y="1120759"/>
                      <a:pt x="2343202" y="1113935"/>
                    </a:cubicBezTo>
                    <a:close/>
                    <a:moveTo>
                      <a:pt x="547869" y="1111403"/>
                    </a:moveTo>
                    <a:cubicBezTo>
                      <a:pt x="550850" y="1121844"/>
                      <a:pt x="529968" y="1127806"/>
                      <a:pt x="540578" y="1139110"/>
                    </a:cubicBezTo>
                    <a:cubicBezTo>
                      <a:pt x="547345" y="1147601"/>
                      <a:pt x="554001" y="1146570"/>
                      <a:pt x="560598" y="1140777"/>
                    </a:cubicBezTo>
                    <a:cubicBezTo>
                      <a:pt x="553026" y="1144676"/>
                      <a:pt x="546371" y="1145708"/>
                      <a:pt x="540578" y="1139110"/>
                    </a:cubicBezTo>
                    <a:cubicBezTo>
                      <a:pt x="530943" y="1129700"/>
                      <a:pt x="551825" y="1123737"/>
                      <a:pt x="547869" y="1111403"/>
                    </a:cubicBezTo>
                    <a:close/>
                    <a:moveTo>
                      <a:pt x="503872" y="1095734"/>
                    </a:moveTo>
                    <a:cubicBezTo>
                      <a:pt x="535252" y="1091552"/>
                      <a:pt x="502205" y="1115754"/>
                      <a:pt x="513677" y="1119428"/>
                    </a:cubicBezTo>
                    <a:cubicBezTo>
                      <a:pt x="504098" y="1114779"/>
                      <a:pt x="537145" y="1090577"/>
                      <a:pt x="503872" y="1095734"/>
                    </a:cubicBezTo>
                    <a:close/>
                    <a:moveTo>
                      <a:pt x="420004" y="1091013"/>
                    </a:moveTo>
                    <a:cubicBezTo>
                      <a:pt x="415355" y="1100592"/>
                      <a:pt x="406864" y="1107359"/>
                      <a:pt x="397397" y="1112234"/>
                    </a:cubicBezTo>
                    <a:cubicBezTo>
                      <a:pt x="407839" y="1109253"/>
                      <a:pt x="417248" y="1099617"/>
                      <a:pt x="420004" y="1091013"/>
                    </a:cubicBezTo>
                    <a:close/>
                    <a:moveTo>
                      <a:pt x="472378" y="1090392"/>
                    </a:moveTo>
                    <a:cubicBezTo>
                      <a:pt x="473382" y="1094666"/>
                      <a:pt x="475791" y="1097018"/>
                      <a:pt x="479139" y="1098288"/>
                    </a:cubicBezTo>
                    <a:lnTo>
                      <a:pt x="480766" y="1098472"/>
                    </a:lnTo>
                    <a:lnTo>
                      <a:pt x="481290" y="1098977"/>
                    </a:lnTo>
                    <a:cubicBezTo>
                      <a:pt x="484639" y="1100247"/>
                      <a:pt x="488210" y="1100204"/>
                      <a:pt x="491537" y="1099689"/>
                    </a:cubicBezTo>
                    <a:lnTo>
                      <a:pt x="480766" y="1098472"/>
                    </a:lnTo>
                    <a:close/>
                    <a:moveTo>
                      <a:pt x="1440033" y="1090353"/>
                    </a:moveTo>
                    <a:cubicBezTo>
                      <a:pt x="1428617" y="1091440"/>
                      <a:pt x="1411408" y="1085930"/>
                      <a:pt x="1410659" y="1103082"/>
                    </a:cubicBezTo>
                    <a:cubicBezTo>
                      <a:pt x="1412383" y="1087823"/>
                      <a:pt x="1429592" y="1093334"/>
                      <a:pt x="1440033" y="1090353"/>
                    </a:cubicBezTo>
                    <a:close/>
                    <a:moveTo>
                      <a:pt x="996191" y="1088945"/>
                    </a:moveTo>
                    <a:cubicBezTo>
                      <a:pt x="999058" y="1089865"/>
                      <a:pt x="1003876" y="1094569"/>
                      <a:pt x="1004851" y="1096462"/>
                    </a:cubicBezTo>
                    <a:cubicBezTo>
                      <a:pt x="1002902" y="1092676"/>
                      <a:pt x="998083" y="1087971"/>
                      <a:pt x="996191" y="1088945"/>
                    </a:cubicBezTo>
                    <a:close/>
                    <a:moveTo>
                      <a:pt x="1866666" y="1086248"/>
                    </a:moveTo>
                    <a:cubicBezTo>
                      <a:pt x="1862993" y="1097721"/>
                      <a:pt x="1859262" y="1104432"/>
                      <a:pt x="1854501" y="1104488"/>
                    </a:cubicBezTo>
                    <a:cubicBezTo>
                      <a:pt x="1861155" y="1103457"/>
                      <a:pt x="1863968" y="1099614"/>
                      <a:pt x="1866666" y="1086248"/>
                    </a:cubicBezTo>
                    <a:close/>
                    <a:moveTo>
                      <a:pt x="2690333" y="1071724"/>
                    </a:moveTo>
                    <a:lnTo>
                      <a:pt x="2703377" y="1087479"/>
                    </a:lnTo>
                    <a:lnTo>
                      <a:pt x="2703555" y="1088825"/>
                    </a:lnTo>
                    <a:lnTo>
                      <a:pt x="2704548" y="1109662"/>
                    </a:lnTo>
                    <a:lnTo>
                      <a:pt x="2698753" y="1139246"/>
                    </a:lnTo>
                    <a:cubicBezTo>
                      <a:pt x="2700089" y="1131372"/>
                      <a:pt x="2703021" y="1122676"/>
                      <a:pt x="2704747" y="1113844"/>
                    </a:cubicBezTo>
                    <a:lnTo>
                      <a:pt x="2704548" y="1109662"/>
                    </a:lnTo>
                    <a:lnTo>
                      <a:pt x="2705601" y="1104282"/>
                    </a:lnTo>
                    <a:lnTo>
                      <a:pt x="2703555" y="1088825"/>
                    </a:lnTo>
                    <a:lnTo>
                      <a:pt x="2703498" y="1087625"/>
                    </a:lnTo>
                    <a:lnTo>
                      <a:pt x="2703377" y="1087479"/>
                    </a:lnTo>
                    <a:lnTo>
                      <a:pt x="2703361" y="1087359"/>
                    </a:lnTo>
                    <a:cubicBezTo>
                      <a:pt x="2701109" y="1081894"/>
                      <a:pt x="2697058" y="1076644"/>
                      <a:pt x="2690333" y="1071724"/>
                    </a:cubicBezTo>
                    <a:close/>
                    <a:moveTo>
                      <a:pt x="1579781" y="1068696"/>
                    </a:moveTo>
                    <a:cubicBezTo>
                      <a:pt x="1560933" y="1085586"/>
                      <a:pt x="1541297" y="1096295"/>
                      <a:pt x="1520867" y="1100228"/>
                    </a:cubicBezTo>
                    <a:lnTo>
                      <a:pt x="1490215" y="1100956"/>
                    </a:lnTo>
                    <a:lnTo>
                      <a:pt x="1457185" y="1091101"/>
                    </a:lnTo>
                    <a:cubicBezTo>
                      <a:pt x="1468198" y="1096209"/>
                      <a:pt x="1479011" y="1099474"/>
                      <a:pt x="1489625" y="1100971"/>
                    </a:cubicBezTo>
                    <a:lnTo>
                      <a:pt x="1490215" y="1100956"/>
                    </a:lnTo>
                    <a:lnTo>
                      <a:pt x="1491100" y="1101221"/>
                    </a:lnTo>
                    <a:cubicBezTo>
                      <a:pt x="1512892" y="1104147"/>
                      <a:pt x="1533108" y="1099651"/>
                      <a:pt x="1552119" y="1089039"/>
                    </a:cubicBezTo>
                    <a:cubicBezTo>
                      <a:pt x="1561625" y="1083732"/>
                      <a:pt x="1570830" y="1076897"/>
                      <a:pt x="1579781" y="1068696"/>
                    </a:cubicBezTo>
                    <a:close/>
                    <a:moveTo>
                      <a:pt x="2371150" y="1061221"/>
                    </a:moveTo>
                    <a:cubicBezTo>
                      <a:pt x="2377974" y="1074474"/>
                      <a:pt x="2379061" y="1085890"/>
                      <a:pt x="2371602" y="1099312"/>
                    </a:cubicBezTo>
                    <a:cubicBezTo>
                      <a:pt x="2380036" y="1087783"/>
                      <a:pt x="2377974" y="1074474"/>
                      <a:pt x="2371150" y="1061221"/>
                    </a:cubicBezTo>
                    <a:close/>
                    <a:moveTo>
                      <a:pt x="2417789" y="1058763"/>
                    </a:moveTo>
                    <a:cubicBezTo>
                      <a:pt x="2419046" y="1084463"/>
                      <a:pt x="2421108" y="1097773"/>
                      <a:pt x="2418353" y="1106377"/>
                    </a:cubicBezTo>
                    <a:cubicBezTo>
                      <a:pt x="2421108" y="1097773"/>
                      <a:pt x="2420939" y="1083488"/>
                      <a:pt x="2417789" y="1058763"/>
                    </a:cubicBezTo>
                    <a:close/>
                    <a:moveTo>
                      <a:pt x="292774" y="1043948"/>
                    </a:moveTo>
                    <a:lnTo>
                      <a:pt x="312399" y="1073217"/>
                    </a:lnTo>
                    <a:lnTo>
                      <a:pt x="312539" y="1073533"/>
                    </a:lnTo>
                    <a:lnTo>
                      <a:pt x="348567" y="1170910"/>
                    </a:lnTo>
                    <a:cubicBezTo>
                      <a:pt x="353498" y="1185138"/>
                      <a:pt x="350799" y="1198504"/>
                      <a:pt x="366114" y="1204989"/>
                    </a:cubicBezTo>
                    <a:cubicBezTo>
                      <a:pt x="351717" y="1195636"/>
                      <a:pt x="352523" y="1183245"/>
                      <a:pt x="348567" y="1170910"/>
                    </a:cubicBezTo>
                    <a:cubicBezTo>
                      <a:pt x="340683" y="1148621"/>
                      <a:pt x="334463" y="1126075"/>
                      <a:pt x="326350" y="1104504"/>
                    </a:cubicBezTo>
                    <a:lnTo>
                      <a:pt x="312539" y="1073533"/>
                    </a:lnTo>
                    <a:lnTo>
                      <a:pt x="312453" y="1073299"/>
                    </a:lnTo>
                    <a:lnTo>
                      <a:pt x="312399" y="1073217"/>
                    </a:lnTo>
                    <a:lnTo>
                      <a:pt x="312316" y="1073033"/>
                    </a:lnTo>
                    <a:cubicBezTo>
                      <a:pt x="306868" y="1062889"/>
                      <a:pt x="300502" y="1053143"/>
                      <a:pt x="292774" y="1043948"/>
                    </a:cubicBezTo>
                    <a:close/>
                    <a:moveTo>
                      <a:pt x="1394553" y="1029937"/>
                    </a:moveTo>
                    <a:cubicBezTo>
                      <a:pt x="1391741" y="1033780"/>
                      <a:pt x="1395641" y="1041353"/>
                      <a:pt x="1402465" y="1054606"/>
                    </a:cubicBezTo>
                    <a:lnTo>
                      <a:pt x="1407050" y="1060202"/>
                    </a:lnTo>
                    <a:lnTo>
                      <a:pt x="1409289" y="1067859"/>
                    </a:lnTo>
                    <a:cubicBezTo>
                      <a:pt x="1410207" y="1064990"/>
                      <a:pt x="1408988" y="1062624"/>
                      <a:pt x="1407296" y="1060500"/>
                    </a:cubicBezTo>
                    <a:lnTo>
                      <a:pt x="1407050" y="1060202"/>
                    </a:lnTo>
                    <a:lnTo>
                      <a:pt x="1406931" y="1059791"/>
                    </a:lnTo>
                    <a:cubicBezTo>
                      <a:pt x="1405360" y="1057905"/>
                      <a:pt x="1403439" y="1056499"/>
                      <a:pt x="1402465" y="1054606"/>
                    </a:cubicBezTo>
                    <a:cubicBezTo>
                      <a:pt x="1396615" y="1043246"/>
                      <a:pt x="1392716" y="1035673"/>
                      <a:pt x="1394553" y="1029937"/>
                    </a:cubicBezTo>
                    <a:close/>
                    <a:moveTo>
                      <a:pt x="511655" y="1009091"/>
                    </a:moveTo>
                    <a:cubicBezTo>
                      <a:pt x="506901" y="1009742"/>
                      <a:pt x="502397" y="1011462"/>
                      <a:pt x="498151" y="1014846"/>
                    </a:cubicBezTo>
                    <a:cubicBezTo>
                      <a:pt x="506643" y="1008078"/>
                      <a:pt x="514272" y="1008940"/>
                      <a:pt x="526664" y="1009746"/>
                    </a:cubicBezTo>
                    <a:cubicBezTo>
                      <a:pt x="518341" y="1030797"/>
                      <a:pt x="513805" y="1049900"/>
                      <a:pt x="499691" y="1064354"/>
                    </a:cubicBezTo>
                    <a:cubicBezTo>
                      <a:pt x="514780" y="1051793"/>
                      <a:pt x="518341" y="1030797"/>
                      <a:pt x="526664" y="1009746"/>
                    </a:cubicBezTo>
                    <a:cubicBezTo>
                      <a:pt x="521415" y="1008856"/>
                      <a:pt x="516409" y="1008439"/>
                      <a:pt x="511655" y="1009091"/>
                    </a:cubicBezTo>
                    <a:close/>
                    <a:moveTo>
                      <a:pt x="1489217" y="981194"/>
                    </a:moveTo>
                    <a:cubicBezTo>
                      <a:pt x="1493117" y="988767"/>
                      <a:pt x="1492255" y="996396"/>
                      <a:pt x="1485713" y="1006951"/>
                    </a:cubicBezTo>
                    <a:cubicBezTo>
                      <a:pt x="1494148" y="995422"/>
                      <a:pt x="1493117" y="988767"/>
                      <a:pt x="1489217" y="981194"/>
                    </a:cubicBezTo>
                    <a:close/>
                    <a:moveTo>
                      <a:pt x="2372027" y="974540"/>
                    </a:moveTo>
                    <a:cubicBezTo>
                      <a:pt x="2370247" y="985038"/>
                      <a:pt x="2376040" y="991636"/>
                      <a:pt x="2383669" y="992498"/>
                    </a:cubicBezTo>
                    <a:cubicBezTo>
                      <a:pt x="2375065" y="989743"/>
                      <a:pt x="2371166" y="982170"/>
                      <a:pt x="2372027" y="974540"/>
                    </a:cubicBezTo>
                    <a:close/>
                    <a:moveTo>
                      <a:pt x="2062480" y="973447"/>
                    </a:moveTo>
                    <a:cubicBezTo>
                      <a:pt x="2056799" y="976372"/>
                      <a:pt x="2050145" y="977403"/>
                      <a:pt x="2043433" y="973673"/>
                    </a:cubicBezTo>
                    <a:cubicBezTo>
                      <a:pt x="2048251" y="978377"/>
                      <a:pt x="2056799" y="976372"/>
                      <a:pt x="2062480" y="973447"/>
                    </a:cubicBezTo>
                    <a:close/>
                    <a:moveTo>
                      <a:pt x="388131" y="973292"/>
                    </a:moveTo>
                    <a:cubicBezTo>
                      <a:pt x="385291" y="974754"/>
                      <a:pt x="384143" y="978339"/>
                      <a:pt x="384422" y="981788"/>
                    </a:cubicBezTo>
                    <a:lnTo>
                      <a:pt x="384818" y="982414"/>
                    </a:lnTo>
                    <a:lnTo>
                      <a:pt x="384788" y="982497"/>
                    </a:lnTo>
                    <a:cubicBezTo>
                      <a:pt x="385188" y="986184"/>
                      <a:pt x="386894" y="989497"/>
                      <a:pt x="389275" y="989469"/>
                    </a:cubicBezTo>
                    <a:cubicBezTo>
                      <a:pt x="408378" y="994005"/>
                      <a:pt x="414340" y="1014887"/>
                      <a:pt x="424950" y="1026190"/>
                    </a:cubicBezTo>
                    <a:cubicBezTo>
                      <a:pt x="443246" y="1043117"/>
                      <a:pt x="460455" y="1048628"/>
                      <a:pt x="474626" y="1038936"/>
                    </a:cubicBezTo>
                    <a:cubicBezTo>
                      <a:pt x="459480" y="1046734"/>
                      <a:pt x="443246" y="1043117"/>
                      <a:pt x="424950" y="1026190"/>
                    </a:cubicBezTo>
                    <a:cubicBezTo>
                      <a:pt x="413365" y="1012994"/>
                      <a:pt x="408378" y="994005"/>
                      <a:pt x="389275" y="989469"/>
                    </a:cubicBezTo>
                    <a:lnTo>
                      <a:pt x="384818" y="982414"/>
                    </a:lnTo>
                    <a:close/>
                    <a:moveTo>
                      <a:pt x="2124321" y="967952"/>
                    </a:moveTo>
                    <a:cubicBezTo>
                      <a:pt x="2118697" y="975638"/>
                      <a:pt x="2107282" y="976726"/>
                      <a:pt x="2097759" y="976839"/>
                    </a:cubicBezTo>
                    <a:cubicBezTo>
                      <a:pt x="2103007" y="977729"/>
                      <a:pt x="2108242" y="977428"/>
                      <a:pt x="2112867" y="975946"/>
                    </a:cubicBezTo>
                    <a:cubicBezTo>
                      <a:pt x="2117493" y="974462"/>
                      <a:pt x="2121509" y="971795"/>
                      <a:pt x="2124321" y="967952"/>
                    </a:cubicBezTo>
                    <a:close/>
                    <a:moveTo>
                      <a:pt x="2658461" y="954002"/>
                    </a:moveTo>
                    <a:cubicBezTo>
                      <a:pt x="2656100" y="995937"/>
                      <a:pt x="2688850" y="1026978"/>
                      <a:pt x="2688384" y="1067938"/>
                    </a:cubicBezTo>
                    <a:cubicBezTo>
                      <a:pt x="2691719" y="1027896"/>
                      <a:pt x="2656100" y="995937"/>
                      <a:pt x="2658461" y="954002"/>
                    </a:cubicBezTo>
                    <a:close/>
                    <a:moveTo>
                      <a:pt x="2990671" y="938636"/>
                    </a:moveTo>
                    <a:cubicBezTo>
                      <a:pt x="2998414" y="949021"/>
                      <a:pt x="2995715" y="962386"/>
                      <a:pt x="2995884" y="976670"/>
                    </a:cubicBezTo>
                    <a:cubicBezTo>
                      <a:pt x="2995191" y="998584"/>
                      <a:pt x="2982914" y="1007302"/>
                      <a:pt x="2965874" y="1016076"/>
                    </a:cubicBezTo>
                    <a:cubicBezTo>
                      <a:pt x="2983889" y="1009195"/>
                      <a:pt x="2995191" y="998584"/>
                      <a:pt x="2995884" y="976670"/>
                    </a:cubicBezTo>
                    <a:cubicBezTo>
                      <a:pt x="2998583" y="963305"/>
                      <a:pt x="2999389" y="950914"/>
                      <a:pt x="2990671" y="938636"/>
                    </a:cubicBezTo>
                    <a:close/>
                    <a:moveTo>
                      <a:pt x="1980933" y="934540"/>
                    </a:moveTo>
                    <a:cubicBezTo>
                      <a:pt x="1977115" y="935439"/>
                      <a:pt x="1971360" y="939525"/>
                      <a:pt x="1962151" y="946064"/>
                    </a:cubicBezTo>
                    <a:lnTo>
                      <a:pt x="1955390" y="950950"/>
                    </a:lnTo>
                    <a:lnTo>
                      <a:pt x="1944137" y="952944"/>
                    </a:lnTo>
                    <a:cubicBezTo>
                      <a:pt x="1949385" y="953835"/>
                      <a:pt x="1952469" y="952845"/>
                      <a:pt x="1954950" y="951268"/>
                    </a:cubicBezTo>
                    <a:lnTo>
                      <a:pt x="1955390" y="950950"/>
                    </a:lnTo>
                    <a:lnTo>
                      <a:pt x="1955661" y="950903"/>
                    </a:lnTo>
                    <a:cubicBezTo>
                      <a:pt x="1958378" y="949203"/>
                      <a:pt x="1960258" y="947038"/>
                      <a:pt x="1962151" y="946064"/>
                    </a:cubicBezTo>
                    <a:cubicBezTo>
                      <a:pt x="1968534" y="942178"/>
                      <a:pt x="1973321" y="939264"/>
                      <a:pt x="1976961" y="937539"/>
                    </a:cubicBezTo>
                    <a:lnTo>
                      <a:pt x="1982795" y="936518"/>
                    </a:lnTo>
                    <a:lnTo>
                      <a:pt x="1988048" y="942098"/>
                    </a:lnTo>
                    <a:lnTo>
                      <a:pt x="1988094" y="942185"/>
                    </a:lnTo>
                    <a:lnTo>
                      <a:pt x="1990889" y="960010"/>
                    </a:lnTo>
                    <a:cubicBezTo>
                      <a:pt x="1992033" y="976187"/>
                      <a:pt x="1997826" y="982785"/>
                      <a:pt x="2014003" y="981641"/>
                    </a:cubicBezTo>
                    <a:cubicBezTo>
                      <a:pt x="1999719" y="981810"/>
                      <a:pt x="1993926" y="975212"/>
                      <a:pt x="1990889" y="960010"/>
                    </a:cubicBezTo>
                    <a:cubicBezTo>
                      <a:pt x="1990087" y="952638"/>
                      <a:pt x="1989486" y="947108"/>
                      <a:pt x="1988636" y="943205"/>
                    </a:cubicBezTo>
                    <a:lnTo>
                      <a:pt x="1988094" y="942185"/>
                    </a:lnTo>
                    <a:lnTo>
                      <a:pt x="1988088" y="942140"/>
                    </a:lnTo>
                    <a:lnTo>
                      <a:pt x="1988048" y="942098"/>
                    </a:lnTo>
                    <a:lnTo>
                      <a:pt x="1984891" y="936151"/>
                    </a:lnTo>
                    <a:lnTo>
                      <a:pt x="1982795" y="936518"/>
                    </a:lnTo>
                    <a:close/>
                    <a:moveTo>
                      <a:pt x="2145783" y="930554"/>
                    </a:moveTo>
                    <a:cubicBezTo>
                      <a:pt x="2151633" y="941914"/>
                      <a:pt x="2174295" y="925453"/>
                      <a:pt x="2176470" y="948286"/>
                    </a:cubicBezTo>
                    <a:cubicBezTo>
                      <a:pt x="2176771" y="953521"/>
                      <a:pt x="2177950" y="957554"/>
                      <a:pt x="2179847" y="960657"/>
                    </a:cubicBezTo>
                    <a:lnTo>
                      <a:pt x="2180090" y="960872"/>
                    </a:lnTo>
                    <a:lnTo>
                      <a:pt x="2180258" y="961455"/>
                    </a:lnTo>
                    <a:lnTo>
                      <a:pt x="2182154" y="962694"/>
                    </a:lnTo>
                    <a:lnTo>
                      <a:pt x="2187532" y="967441"/>
                    </a:lnTo>
                    <a:lnTo>
                      <a:pt x="2189911" y="967760"/>
                    </a:lnTo>
                    <a:lnTo>
                      <a:pt x="2192946" y="969743"/>
                    </a:lnTo>
                    <a:cubicBezTo>
                      <a:pt x="2198362" y="970884"/>
                      <a:pt x="2204834" y="970808"/>
                      <a:pt x="2211977" y="970723"/>
                    </a:cubicBezTo>
                    <a:cubicBezTo>
                      <a:pt x="2235783" y="970441"/>
                      <a:pt x="2263264" y="958686"/>
                      <a:pt x="2277943" y="991846"/>
                    </a:cubicBezTo>
                    <a:cubicBezTo>
                      <a:pt x="2265157" y="957711"/>
                      <a:pt x="2235783" y="970441"/>
                      <a:pt x="2211977" y="970723"/>
                    </a:cubicBezTo>
                    <a:lnTo>
                      <a:pt x="2189911" y="967760"/>
                    </a:lnTo>
                    <a:lnTo>
                      <a:pt x="2182154" y="962694"/>
                    </a:lnTo>
                    <a:lnTo>
                      <a:pt x="2180090" y="960872"/>
                    </a:lnTo>
                    <a:lnTo>
                      <a:pt x="2176470" y="948286"/>
                    </a:lnTo>
                    <a:cubicBezTo>
                      <a:pt x="2176189" y="924479"/>
                      <a:pt x="2153526" y="940939"/>
                      <a:pt x="2145783" y="930554"/>
                    </a:cubicBezTo>
                    <a:close/>
                    <a:moveTo>
                      <a:pt x="182770" y="923343"/>
                    </a:moveTo>
                    <a:cubicBezTo>
                      <a:pt x="169574" y="934928"/>
                      <a:pt x="197393" y="951741"/>
                      <a:pt x="176566" y="962465"/>
                    </a:cubicBezTo>
                    <a:cubicBezTo>
                      <a:pt x="172780" y="964414"/>
                      <a:pt x="168033" y="965661"/>
                      <a:pt x="164726" y="967963"/>
                    </a:cubicBezTo>
                    <a:lnTo>
                      <a:pt x="164716" y="968001"/>
                    </a:lnTo>
                    <a:lnTo>
                      <a:pt x="164016" y="968328"/>
                    </a:lnTo>
                    <a:cubicBezTo>
                      <a:pt x="160947" y="970507"/>
                      <a:pt x="159555" y="973619"/>
                      <a:pt x="161533" y="979787"/>
                    </a:cubicBezTo>
                    <a:lnTo>
                      <a:pt x="164716" y="968001"/>
                    </a:lnTo>
                    <a:lnTo>
                      <a:pt x="176566" y="962465"/>
                    </a:lnTo>
                    <a:cubicBezTo>
                      <a:pt x="198368" y="953635"/>
                      <a:pt x="169574" y="934928"/>
                      <a:pt x="182770" y="923343"/>
                    </a:cubicBezTo>
                    <a:close/>
                    <a:moveTo>
                      <a:pt x="2393151" y="908573"/>
                    </a:moveTo>
                    <a:cubicBezTo>
                      <a:pt x="2387527" y="916260"/>
                      <a:pt x="2392345" y="920965"/>
                      <a:pt x="2399057" y="924694"/>
                    </a:cubicBezTo>
                    <a:cubicBezTo>
                      <a:pt x="2394239" y="919990"/>
                      <a:pt x="2389421" y="915285"/>
                      <a:pt x="2393151" y="908573"/>
                    </a:cubicBezTo>
                    <a:close/>
                    <a:moveTo>
                      <a:pt x="2656696" y="885449"/>
                    </a:moveTo>
                    <a:cubicBezTo>
                      <a:pt x="2645280" y="886537"/>
                      <a:pt x="2643499" y="897035"/>
                      <a:pt x="2639826" y="908507"/>
                    </a:cubicBezTo>
                    <a:lnTo>
                      <a:pt x="2674769" y="924989"/>
                    </a:lnTo>
                    <a:lnTo>
                      <a:pt x="2689119" y="935954"/>
                    </a:lnTo>
                    <a:lnTo>
                      <a:pt x="2694289" y="940531"/>
                    </a:lnTo>
                    <a:lnTo>
                      <a:pt x="2703320" y="962043"/>
                    </a:lnTo>
                    <a:cubicBezTo>
                      <a:pt x="2701786" y="953251"/>
                      <a:pt x="2698669" y="946323"/>
                      <a:pt x="2694450" y="940673"/>
                    </a:cubicBezTo>
                    <a:lnTo>
                      <a:pt x="2694289" y="940531"/>
                    </a:lnTo>
                    <a:lnTo>
                      <a:pt x="2693901" y="939608"/>
                    </a:lnTo>
                    <a:lnTo>
                      <a:pt x="2689119" y="935954"/>
                    </a:lnTo>
                    <a:lnTo>
                      <a:pt x="2678974" y="926972"/>
                    </a:lnTo>
                    <a:lnTo>
                      <a:pt x="2674769" y="924989"/>
                    </a:lnTo>
                    <a:lnTo>
                      <a:pt x="2668982" y="920567"/>
                    </a:lnTo>
                    <a:cubicBezTo>
                      <a:pt x="2659425" y="916043"/>
                      <a:pt x="2649161" y="912682"/>
                      <a:pt x="2639826" y="908507"/>
                    </a:cubicBezTo>
                    <a:cubicBezTo>
                      <a:pt x="2641606" y="898010"/>
                      <a:pt x="2646255" y="888430"/>
                      <a:pt x="2656696" y="885449"/>
                    </a:cubicBezTo>
                    <a:close/>
                    <a:moveTo>
                      <a:pt x="2118955" y="876777"/>
                    </a:moveTo>
                    <a:cubicBezTo>
                      <a:pt x="2113543" y="877243"/>
                      <a:pt x="2108505" y="879089"/>
                      <a:pt x="2104259" y="882473"/>
                    </a:cubicBezTo>
                    <a:cubicBezTo>
                      <a:pt x="2122218" y="870831"/>
                      <a:pt x="2151874" y="881908"/>
                      <a:pt x="2166440" y="905546"/>
                    </a:cubicBezTo>
                    <a:cubicBezTo>
                      <a:pt x="2154784" y="886398"/>
                      <a:pt x="2135189" y="875380"/>
                      <a:pt x="2118955" y="876777"/>
                    </a:cubicBezTo>
                    <a:close/>
                    <a:moveTo>
                      <a:pt x="606766" y="863747"/>
                    </a:moveTo>
                    <a:cubicBezTo>
                      <a:pt x="603380" y="863058"/>
                      <a:pt x="600407" y="863391"/>
                      <a:pt x="598284" y="865083"/>
                    </a:cubicBezTo>
                    <a:cubicBezTo>
                      <a:pt x="604883" y="859290"/>
                      <a:pt x="628859" y="873292"/>
                      <a:pt x="636658" y="888438"/>
                    </a:cubicBezTo>
                    <a:cubicBezTo>
                      <a:pt x="643482" y="901691"/>
                      <a:pt x="632122" y="907540"/>
                      <a:pt x="630229" y="908515"/>
                    </a:cubicBezTo>
                    <a:cubicBezTo>
                      <a:pt x="634016" y="906565"/>
                      <a:pt x="643482" y="901691"/>
                      <a:pt x="636658" y="888438"/>
                    </a:cubicBezTo>
                    <a:cubicBezTo>
                      <a:pt x="630809" y="877078"/>
                      <a:pt x="616925" y="865814"/>
                      <a:pt x="606766" y="863747"/>
                    </a:cubicBezTo>
                    <a:close/>
                    <a:moveTo>
                      <a:pt x="1490674" y="863077"/>
                    </a:moveTo>
                    <a:cubicBezTo>
                      <a:pt x="1506965" y="871456"/>
                      <a:pt x="1527903" y="870255"/>
                      <a:pt x="1546031" y="872898"/>
                    </a:cubicBezTo>
                    <a:cubicBezTo>
                      <a:pt x="1526929" y="868363"/>
                      <a:pt x="1507883" y="868588"/>
                      <a:pt x="1490674" y="863077"/>
                    </a:cubicBezTo>
                    <a:close/>
                    <a:moveTo>
                      <a:pt x="1647745" y="856453"/>
                    </a:moveTo>
                    <a:cubicBezTo>
                      <a:pt x="1641202" y="867007"/>
                      <a:pt x="1639478" y="882267"/>
                      <a:pt x="1629094" y="890009"/>
                    </a:cubicBezTo>
                    <a:cubicBezTo>
                      <a:pt x="1639478" y="882267"/>
                      <a:pt x="1644071" y="867926"/>
                      <a:pt x="1647745" y="856453"/>
                    </a:cubicBezTo>
                    <a:close/>
                    <a:moveTo>
                      <a:pt x="189553" y="852783"/>
                    </a:moveTo>
                    <a:cubicBezTo>
                      <a:pt x="199994" y="849802"/>
                      <a:pt x="205787" y="856401"/>
                      <a:pt x="208768" y="866842"/>
                    </a:cubicBezTo>
                    <a:cubicBezTo>
                      <a:pt x="207680" y="855426"/>
                      <a:pt x="199994" y="849802"/>
                      <a:pt x="189553" y="852783"/>
                    </a:cubicBezTo>
                    <a:close/>
                    <a:moveTo>
                      <a:pt x="1770397" y="838809"/>
                    </a:moveTo>
                    <a:cubicBezTo>
                      <a:pt x="1765748" y="848388"/>
                      <a:pt x="1777390" y="866346"/>
                      <a:pt x="1762187" y="869384"/>
                    </a:cubicBezTo>
                    <a:cubicBezTo>
                      <a:pt x="1777390" y="866346"/>
                      <a:pt x="1766723" y="850282"/>
                      <a:pt x="1770397" y="838809"/>
                    </a:cubicBezTo>
                    <a:close/>
                    <a:moveTo>
                      <a:pt x="1458899" y="833929"/>
                    </a:moveTo>
                    <a:lnTo>
                      <a:pt x="1445208" y="845034"/>
                    </a:lnTo>
                    <a:lnTo>
                      <a:pt x="1433312" y="844709"/>
                    </a:lnTo>
                    <a:cubicBezTo>
                      <a:pt x="1436667" y="846574"/>
                      <a:pt x="1440482" y="847005"/>
                      <a:pt x="1444749" y="845407"/>
                    </a:cubicBezTo>
                    <a:lnTo>
                      <a:pt x="1445208" y="845034"/>
                    </a:lnTo>
                    <a:lnTo>
                      <a:pt x="1445459" y="845042"/>
                    </a:lnTo>
                    <a:cubicBezTo>
                      <a:pt x="1449489" y="843565"/>
                      <a:pt x="1453734" y="840181"/>
                      <a:pt x="1458899" y="833929"/>
                    </a:cubicBezTo>
                    <a:close/>
                    <a:moveTo>
                      <a:pt x="396936" y="832230"/>
                    </a:moveTo>
                    <a:cubicBezTo>
                      <a:pt x="402785" y="843589"/>
                      <a:pt x="401004" y="854087"/>
                      <a:pt x="394463" y="864641"/>
                    </a:cubicBezTo>
                    <a:cubicBezTo>
                      <a:pt x="403873" y="855005"/>
                      <a:pt x="402785" y="843589"/>
                      <a:pt x="396936" y="832230"/>
                    </a:cubicBezTo>
                    <a:close/>
                    <a:moveTo>
                      <a:pt x="2700821" y="831591"/>
                    </a:moveTo>
                    <a:cubicBezTo>
                      <a:pt x="2700849" y="833972"/>
                      <a:pt x="2703028" y="837041"/>
                      <a:pt x="2706864" y="839257"/>
                    </a:cubicBezTo>
                    <a:lnTo>
                      <a:pt x="2707761" y="839401"/>
                    </a:lnTo>
                    <a:lnTo>
                      <a:pt x="2707940" y="839602"/>
                    </a:lnTo>
                    <a:cubicBezTo>
                      <a:pt x="2712134" y="841933"/>
                      <a:pt x="2717627" y="843297"/>
                      <a:pt x="2722848" y="841807"/>
                    </a:cubicBezTo>
                    <a:lnTo>
                      <a:pt x="2707761" y="839401"/>
                    </a:lnTo>
                    <a:close/>
                    <a:moveTo>
                      <a:pt x="1984547" y="826747"/>
                    </a:moveTo>
                    <a:cubicBezTo>
                      <a:pt x="1965501" y="826972"/>
                      <a:pt x="1955117" y="834714"/>
                      <a:pt x="1944789" y="847219"/>
                    </a:cubicBezTo>
                    <a:cubicBezTo>
                      <a:pt x="1956092" y="836607"/>
                      <a:pt x="1965501" y="826972"/>
                      <a:pt x="1984547" y="826747"/>
                    </a:cubicBezTo>
                    <a:cubicBezTo>
                      <a:pt x="1992346" y="841893"/>
                      <a:pt x="1978344" y="865869"/>
                      <a:pt x="2001346" y="877978"/>
                    </a:cubicBezTo>
                    <a:cubicBezTo>
                      <a:pt x="1980237" y="864895"/>
                      <a:pt x="1994240" y="840918"/>
                      <a:pt x="1984547" y="826747"/>
                    </a:cubicBezTo>
                    <a:close/>
                    <a:moveTo>
                      <a:pt x="1110229" y="826633"/>
                    </a:moveTo>
                    <a:cubicBezTo>
                      <a:pt x="1113322" y="846597"/>
                      <a:pt x="1116360" y="861800"/>
                      <a:pt x="1126914" y="868341"/>
                    </a:cubicBezTo>
                    <a:cubicBezTo>
                      <a:pt x="1118253" y="860825"/>
                      <a:pt x="1113322" y="846597"/>
                      <a:pt x="1110229" y="826633"/>
                    </a:cubicBezTo>
                    <a:close/>
                    <a:moveTo>
                      <a:pt x="1317724" y="815602"/>
                    </a:moveTo>
                    <a:cubicBezTo>
                      <a:pt x="1349331" y="830465"/>
                      <a:pt x="1370608" y="857834"/>
                      <a:pt x="1394753" y="886120"/>
                    </a:cubicBezTo>
                    <a:cubicBezTo>
                      <a:pt x="1419874" y="916299"/>
                      <a:pt x="1442182" y="950322"/>
                      <a:pt x="1475738" y="968972"/>
                    </a:cubicBezTo>
                    <a:cubicBezTo>
                      <a:pt x="1441208" y="948428"/>
                      <a:pt x="1419874" y="916299"/>
                      <a:pt x="1394753" y="886120"/>
                    </a:cubicBezTo>
                    <a:cubicBezTo>
                      <a:pt x="1372501" y="856859"/>
                      <a:pt x="1349331" y="830465"/>
                      <a:pt x="1317724" y="815602"/>
                    </a:cubicBezTo>
                    <a:close/>
                    <a:moveTo>
                      <a:pt x="2786300" y="811530"/>
                    </a:moveTo>
                    <a:cubicBezTo>
                      <a:pt x="2788709" y="813882"/>
                      <a:pt x="2791577" y="814800"/>
                      <a:pt x="2795378" y="814041"/>
                    </a:cubicBezTo>
                    <a:lnTo>
                      <a:pt x="2796798" y="813310"/>
                    </a:lnTo>
                    <a:cubicBezTo>
                      <a:pt x="2792997" y="814069"/>
                      <a:pt x="2789655" y="813394"/>
                      <a:pt x="2786300" y="811530"/>
                    </a:cubicBezTo>
                    <a:close/>
                    <a:moveTo>
                      <a:pt x="2081500" y="810359"/>
                    </a:moveTo>
                    <a:cubicBezTo>
                      <a:pt x="2066353" y="818158"/>
                      <a:pt x="2044383" y="812703"/>
                      <a:pt x="2032218" y="830943"/>
                    </a:cubicBezTo>
                    <a:cubicBezTo>
                      <a:pt x="2045358" y="814597"/>
                      <a:pt x="2066353" y="818158"/>
                      <a:pt x="2081500" y="810359"/>
                    </a:cubicBezTo>
                    <a:close/>
                    <a:moveTo>
                      <a:pt x="2470042" y="806706"/>
                    </a:moveTo>
                    <a:cubicBezTo>
                      <a:pt x="2461663" y="822997"/>
                      <a:pt x="2484608" y="830344"/>
                      <a:pt x="2493269" y="837860"/>
                    </a:cubicBezTo>
                    <a:cubicBezTo>
                      <a:pt x="2484608" y="830344"/>
                      <a:pt x="2463556" y="822022"/>
                      <a:pt x="2470042" y="806706"/>
                    </a:cubicBezTo>
                    <a:close/>
                    <a:moveTo>
                      <a:pt x="191744" y="796565"/>
                    </a:moveTo>
                    <a:cubicBezTo>
                      <a:pt x="193637" y="795590"/>
                      <a:pt x="190825" y="799433"/>
                      <a:pt x="192774" y="803219"/>
                    </a:cubicBezTo>
                    <a:cubicBezTo>
                      <a:pt x="193693" y="800351"/>
                      <a:pt x="193637" y="795590"/>
                      <a:pt x="191744" y="796565"/>
                    </a:cubicBezTo>
                    <a:close/>
                    <a:moveTo>
                      <a:pt x="1605077" y="792196"/>
                    </a:moveTo>
                    <a:cubicBezTo>
                      <a:pt x="1600343" y="794633"/>
                      <a:pt x="1596097" y="798016"/>
                      <a:pt x="1593888" y="802448"/>
                    </a:cubicBezTo>
                    <a:lnTo>
                      <a:pt x="1593931" y="803142"/>
                    </a:lnTo>
                    <a:lnTo>
                      <a:pt x="1593544" y="803523"/>
                    </a:lnTo>
                    <a:cubicBezTo>
                      <a:pt x="1591693" y="808069"/>
                      <a:pt x="1591993" y="813303"/>
                      <a:pt x="1594918" y="818983"/>
                    </a:cubicBezTo>
                    <a:lnTo>
                      <a:pt x="1593931" y="803142"/>
                    </a:lnTo>
                    <a:close/>
                    <a:moveTo>
                      <a:pt x="781578" y="790765"/>
                    </a:moveTo>
                    <a:cubicBezTo>
                      <a:pt x="773123" y="790627"/>
                      <a:pt x="763629" y="793120"/>
                      <a:pt x="754621" y="796560"/>
                    </a:cubicBezTo>
                    <a:cubicBezTo>
                      <a:pt x="773611" y="791573"/>
                      <a:pt x="790706" y="787561"/>
                      <a:pt x="802292" y="800758"/>
                    </a:cubicBezTo>
                    <a:cubicBezTo>
                      <a:pt x="797446" y="793672"/>
                      <a:pt x="790032" y="790903"/>
                      <a:pt x="781578" y="790765"/>
                    </a:cubicBezTo>
                    <a:close/>
                    <a:moveTo>
                      <a:pt x="954488" y="784667"/>
                    </a:moveTo>
                    <a:cubicBezTo>
                      <a:pt x="962174" y="790291"/>
                      <a:pt x="964292" y="808362"/>
                      <a:pt x="969166" y="817828"/>
                    </a:cubicBezTo>
                    <a:cubicBezTo>
                      <a:pt x="982871" y="849096"/>
                      <a:pt x="1001281" y="875545"/>
                      <a:pt x="1004544" y="909793"/>
                    </a:cubicBezTo>
                    <a:cubicBezTo>
                      <a:pt x="1003174" y="874570"/>
                      <a:pt x="981896" y="847202"/>
                      <a:pt x="969166" y="817828"/>
                    </a:cubicBezTo>
                    <a:cubicBezTo>
                      <a:pt x="963317" y="806469"/>
                      <a:pt x="964067" y="789316"/>
                      <a:pt x="954488" y="784667"/>
                    </a:cubicBezTo>
                    <a:close/>
                    <a:moveTo>
                      <a:pt x="359199" y="782199"/>
                    </a:moveTo>
                    <a:cubicBezTo>
                      <a:pt x="354465" y="784636"/>
                      <a:pt x="353088" y="788939"/>
                      <a:pt x="354693" y="793800"/>
                    </a:cubicBezTo>
                    <a:lnTo>
                      <a:pt x="355132" y="794291"/>
                    </a:lnTo>
                    <a:lnTo>
                      <a:pt x="355059" y="794510"/>
                    </a:lnTo>
                    <a:cubicBezTo>
                      <a:pt x="356541" y="799136"/>
                      <a:pt x="360886" y="804084"/>
                      <a:pt x="368085" y="808761"/>
                    </a:cubicBezTo>
                    <a:lnTo>
                      <a:pt x="355132" y="794291"/>
                    </a:lnTo>
                    <a:close/>
                    <a:moveTo>
                      <a:pt x="2718328" y="781858"/>
                    </a:moveTo>
                    <a:cubicBezTo>
                      <a:pt x="2740467" y="801596"/>
                      <a:pt x="2749579" y="847205"/>
                      <a:pt x="2739364" y="869231"/>
                    </a:cubicBezTo>
                    <a:cubicBezTo>
                      <a:pt x="2751473" y="846229"/>
                      <a:pt x="2740467" y="801596"/>
                      <a:pt x="2718328" y="781858"/>
                    </a:cubicBezTo>
                    <a:close/>
                    <a:moveTo>
                      <a:pt x="1830643" y="779045"/>
                    </a:moveTo>
                    <a:cubicBezTo>
                      <a:pt x="1839473" y="800846"/>
                      <a:pt x="1809930" y="799292"/>
                      <a:pt x="1811130" y="820231"/>
                    </a:cubicBezTo>
                    <a:cubicBezTo>
                      <a:pt x="1809930" y="799292"/>
                      <a:pt x="1840448" y="802740"/>
                      <a:pt x="1830643" y="779045"/>
                    </a:cubicBezTo>
                    <a:close/>
                    <a:moveTo>
                      <a:pt x="412492" y="778710"/>
                    </a:moveTo>
                    <a:lnTo>
                      <a:pt x="422483" y="786304"/>
                    </a:lnTo>
                    <a:lnTo>
                      <a:pt x="423216" y="799536"/>
                    </a:lnTo>
                    <a:cubicBezTo>
                      <a:pt x="424593" y="795234"/>
                      <a:pt x="424536" y="790472"/>
                      <a:pt x="422824" y="786563"/>
                    </a:cubicBezTo>
                    <a:lnTo>
                      <a:pt x="422483" y="786304"/>
                    </a:lnTo>
                    <a:lnTo>
                      <a:pt x="422458" y="785853"/>
                    </a:lnTo>
                    <a:cubicBezTo>
                      <a:pt x="420867" y="782182"/>
                      <a:pt x="417741" y="779599"/>
                      <a:pt x="412492" y="778710"/>
                    </a:cubicBezTo>
                    <a:close/>
                    <a:moveTo>
                      <a:pt x="1961095" y="776547"/>
                    </a:moveTo>
                    <a:cubicBezTo>
                      <a:pt x="1978303" y="782057"/>
                      <a:pt x="1996543" y="794222"/>
                      <a:pt x="2016507" y="791129"/>
                    </a:cubicBezTo>
                    <a:cubicBezTo>
                      <a:pt x="1995568" y="792329"/>
                      <a:pt x="1978303" y="782057"/>
                      <a:pt x="1961095" y="776547"/>
                    </a:cubicBezTo>
                    <a:close/>
                    <a:moveTo>
                      <a:pt x="546673" y="769500"/>
                    </a:moveTo>
                    <a:cubicBezTo>
                      <a:pt x="556197" y="769388"/>
                      <a:pt x="563883" y="775011"/>
                      <a:pt x="568588" y="770193"/>
                    </a:cubicBezTo>
                    <a:cubicBezTo>
                      <a:pt x="562908" y="773117"/>
                      <a:pt x="553329" y="768468"/>
                      <a:pt x="546673" y="769500"/>
                    </a:cubicBezTo>
                    <a:close/>
                    <a:moveTo>
                      <a:pt x="992353" y="765170"/>
                    </a:moveTo>
                    <a:cubicBezTo>
                      <a:pt x="990516" y="770907"/>
                      <a:pt x="995334" y="775612"/>
                      <a:pt x="1006750" y="774524"/>
                    </a:cubicBezTo>
                    <a:cubicBezTo>
                      <a:pt x="1013404" y="773492"/>
                      <a:pt x="1021035" y="774355"/>
                      <a:pt x="1021147" y="783877"/>
                    </a:cubicBezTo>
                    <a:cubicBezTo>
                      <a:pt x="1021035" y="774355"/>
                      <a:pt x="1015298" y="772517"/>
                      <a:pt x="1006750" y="774524"/>
                    </a:cubicBezTo>
                    <a:cubicBezTo>
                      <a:pt x="995334" y="775612"/>
                      <a:pt x="992409" y="769932"/>
                      <a:pt x="992353" y="765170"/>
                    </a:cubicBezTo>
                    <a:close/>
                    <a:moveTo>
                      <a:pt x="2410390" y="755982"/>
                    </a:moveTo>
                    <a:cubicBezTo>
                      <a:pt x="2419221" y="777784"/>
                      <a:pt x="2435342" y="771878"/>
                      <a:pt x="2448651" y="769815"/>
                    </a:cubicBezTo>
                    <a:cubicBezTo>
                      <a:pt x="2435342" y="771878"/>
                      <a:pt x="2418246" y="775890"/>
                      <a:pt x="2410390" y="755982"/>
                    </a:cubicBezTo>
                    <a:close/>
                    <a:moveTo>
                      <a:pt x="928392" y="752595"/>
                    </a:moveTo>
                    <a:cubicBezTo>
                      <a:pt x="929854" y="755434"/>
                      <a:pt x="928247" y="760453"/>
                      <a:pt x="926998" y="765587"/>
                    </a:cubicBezTo>
                    <a:lnTo>
                      <a:pt x="927131" y="767987"/>
                    </a:lnTo>
                    <a:lnTo>
                      <a:pt x="926089" y="772980"/>
                    </a:lnTo>
                    <a:cubicBezTo>
                      <a:pt x="925924" y="775423"/>
                      <a:pt x="926308" y="777620"/>
                      <a:pt x="927755" y="779270"/>
                    </a:cubicBezTo>
                    <a:lnTo>
                      <a:pt x="927131" y="767987"/>
                    </a:lnTo>
                    <a:lnTo>
                      <a:pt x="927708" y="765222"/>
                    </a:lnTo>
                    <a:cubicBezTo>
                      <a:pt x="929194" y="759966"/>
                      <a:pt x="930800" y="754947"/>
                      <a:pt x="928392" y="752595"/>
                    </a:cubicBezTo>
                    <a:close/>
                    <a:moveTo>
                      <a:pt x="1635030" y="748029"/>
                    </a:moveTo>
                    <a:cubicBezTo>
                      <a:pt x="1629351" y="750953"/>
                      <a:pt x="1633250" y="758527"/>
                      <a:pt x="1636175" y="764206"/>
                    </a:cubicBezTo>
                    <a:cubicBezTo>
                      <a:pt x="1642024" y="775566"/>
                      <a:pt x="1640187" y="781303"/>
                      <a:pt x="1632614" y="785202"/>
                    </a:cubicBezTo>
                    <a:cubicBezTo>
                      <a:pt x="1640187" y="781303"/>
                      <a:pt x="1643917" y="774591"/>
                      <a:pt x="1636175" y="764206"/>
                    </a:cubicBezTo>
                    <a:cubicBezTo>
                      <a:pt x="1632275" y="756633"/>
                      <a:pt x="1629351" y="750953"/>
                      <a:pt x="1635030" y="748029"/>
                    </a:cubicBezTo>
                    <a:close/>
                    <a:moveTo>
                      <a:pt x="2617703" y="729477"/>
                    </a:moveTo>
                    <a:cubicBezTo>
                      <a:pt x="2606961" y="727223"/>
                      <a:pt x="2595775" y="727594"/>
                      <a:pt x="2584387" y="731062"/>
                    </a:cubicBezTo>
                    <a:cubicBezTo>
                      <a:pt x="2608137" y="726019"/>
                      <a:pt x="2629133" y="729580"/>
                      <a:pt x="2648348" y="743638"/>
                    </a:cubicBezTo>
                    <a:cubicBezTo>
                      <a:pt x="2638740" y="736609"/>
                      <a:pt x="2628444" y="731731"/>
                      <a:pt x="2617703" y="729477"/>
                    </a:cubicBezTo>
                    <a:close/>
                    <a:moveTo>
                      <a:pt x="2104348" y="729133"/>
                    </a:moveTo>
                    <a:lnTo>
                      <a:pt x="2117136" y="731201"/>
                    </a:lnTo>
                    <a:lnTo>
                      <a:pt x="2125455" y="742216"/>
                    </a:lnTo>
                    <a:cubicBezTo>
                      <a:pt x="2123505" y="738430"/>
                      <a:pt x="2121312" y="734170"/>
                      <a:pt x="2118064" y="731351"/>
                    </a:cubicBezTo>
                    <a:lnTo>
                      <a:pt x="2117136" y="731201"/>
                    </a:lnTo>
                    <a:lnTo>
                      <a:pt x="2116989" y="731006"/>
                    </a:lnTo>
                    <a:cubicBezTo>
                      <a:pt x="2113626" y="728547"/>
                      <a:pt x="2109567" y="727642"/>
                      <a:pt x="2104348" y="729133"/>
                    </a:cubicBezTo>
                    <a:close/>
                    <a:moveTo>
                      <a:pt x="2445275" y="726044"/>
                    </a:moveTo>
                    <a:cubicBezTo>
                      <a:pt x="2452961" y="731668"/>
                      <a:pt x="2453993" y="738323"/>
                      <a:pt x="2449287" y="743140"/>
                    </a:cubicBezTo>
                    <a:cubicBezTo>
                      <a:pt x="2451125" y="737404"/>
                      <a:pt x="2452961" y="731668"/>
                      <a:pt x="2445275" y="726044"/>
                    </a:cubicBezTo>
                    <a:close/>
                    <a:moveTo>
                      <a:pt x="348829" y="710891"/>
                    </a:moveTo>
                    <a:cubicBezTo>
                      <a:pt x="350892" y="724200"/>
                      <a:pt x="355653" y="724143"/>
                      <a:pt x="369019" y="726842"/>
                    </a:cubicBezTo>
                    <a:cubicBezTo>
                      <a:pt x="357547" y="723168"/>
                      <a:pt x="350892" y="724200"/>
                      <a:pt x="348829" y="710891"/>
                    </a:cubicBezTo>
                    <a:close/>
                    <a:moveTo>
                      <a:pt x="2553587" y="703808"/>
                    </a:moveTo>
                    <a:cubicBezTo>
                      <a:pt x="2549801" y="705757"/>
                      <a:pt x="2547908" y="706732"/>
                      <a:pt x="2548938" y="713387"/>
                    </a:cubicBezTo>
                    <a:cubicBezTo>
                      <a:pt x="2547589" y="720070"/>
                      <a:pt x="2550973" y="724316"/>
                      <a:pt x="2556365" y="727228"/>
                    </a:cubicBezTo>
                    <a:lnTo>
                      <a:pt x="2557424" y="727545"/>
                    </a:lnTo>
                    <a:lnTo>
                      <a:pt x="2557440" y="727572"/>
                    </a:lnTo>
                    <a:cubicBezTo>
                      <a:pt x="2562474" y="730370"/>
                      <a:pt x="2569156" y="731720"/>
                      <a:pt x="2575839" y="733069"/>
                    </a:cubicBezTo>
                    <a:lnTo>
                      <a:pt x="2557424" y="727545"/>
                    </a:lnTo>
                    <a:lnTo>
                      <a:pt x="2548938" y="713387"/>
                    </a:lnTo>
                    <a:cubicBezTo>
                      <a:pt x="2548882" y="708625"/>
                      <a:pt x="2551694" y="704783"/>
                      <a:pt x="2553587" y="703808"/>
                    </a:cubicBezTo>
                    <a:close/>
                    <a:moveTo>
                      <a:pt x="426792" y="699490"/>
                    </a:moveTo>
                    <a:cubicBezTo>
                      <a:pt x="434591" y="714636"/>
                      <a:pt x="427074" y="723296"/>
                      <a:pt x="418582" y="730065"/>
                    </a:cubicBezTo>
                    <a:cubicBezTo>
                      <a:pt x="411010" y="733964"/>
                      <a:pt x="399650" y="739814"/>
                      <a:pt x="397813" y="745549"/>
                    </a:cubicBezTo>
                    <a:cubicBezTo>
                      <a:pt x="399650" y="739814"/>
                      <a:pt x="411985" y="735857"/>
                      <a:pt x="418582" y="730065"/>
                    </a:cubicBezTo>
                    <a:cubicBezTo>
                      <a:pt x="427074" y="723296"/>
                      <a:pt x="435566" y="716529"/>
                      <a:pt x="426792" y="699490"/>
                    </a:cubicBezTo>
                    <a:close/>
                    <a:moveTo>
                      <a:pt x="2343605" y="691820"/>
                    </a:moveTo>
                    <a:lnTo>
                      <a:pt x="2336617" y="693229"/>
                    </a:lnTo>
                    <a:lnTo>
                      <a:pt x="2332966" y="692255"/>
                    </a:lnTo>
                    <a:lnTo>
                      <a:pt x="2315432" y="697501"/>
                    </a:lnTo>
                    <a:lnTo>
                      <a:pt x="2314844" y="697619"/>
                    </a:lnTo>
                    <a:lnTo>
                      <a:pt x="2314728" y="697711"/>
                    </a:lnTo>
                    <a:lnTo>
                      <a:pt x="2314578" y="697756"/>
                    </a:lnTo>
                    <a:cubicBezTo>
                      <a:pt x="2308780" y="700816"/>
                      <a:pt x="2303355" y="705106"/>
                      <a:pt x="2298420" y="710641"/>
                    </a:cubicBezTo>
                    <a:lnTo>
                      <a:pt x="2314728" y="697711"/>
                    </a:lnTo>
                    <a:lnTo>
                      <a:pt x="2315432" y="697501"/>
                    </a:lnTo>
                    <a:lnTo>
                      <a:pt x="2336617" y="693229"/>
                    </a:lnTo>
                    <a:lnTo>
                      <a:pt x="2373572" y="703084"/>
                    </a:lnTo>
                    <a:cubicBezTo>
                      <a:pt x="2387969" y="712438"/>
                      <a:pt x="2398580" y="723741"/>
                      <a:pt x="2416537" y="712099"/>
                    </a:cubicBezTo>
                    <a:cubicBezTo>
                      <a:pt x="2397604" y="721847"/>
                      <a:pt x="2387969" y="712438"/>
                      <a:pt x="2373572" y="703084"/>
                    </a:cubicBezTo>
                    <a:cubicBezTo>
                      <a:pt x="2363850" y="696413"/>
                      <a:pt x="2353627" y="692695"/>
                      <a:pt x="2343605" y="691820"/>
                    </a:cubicBezTo>
                    <a:close/>
                    <a:moveTo>
                      <a:pt x="1942870" y="685331"/>
                    </a:moveTo>
                    <a:cubicBezTo>
                      <a:pt x="1944030" y="692817"/>
                      <a:pt x="1942657" y="701271"/>
                      <a:pt x="1942402" y="709444"/>
                    </a:cubicBezTo>
                    <a:lnTo>
                      <a:pt x="1942990" y="711558"/>
                    </a:lnTo>
                    <a:lnTo>
                      <a:pt x="1943021" y="718187"/>
                    </a:lnTo>
                    <a:lnTo>
                      <a:pt x="1948588" y="731670"/>
                    </a:lnTo>
                    <a:lnTo>
                      <a:pt x="1948644" y="731871"/>
                    </a:lnTo>
                    <a:lnTo>
                      <a:pt x="1948679" y="731890"/>
                    </a:lnTo>
                    <a:lnTo>
                      <a:pt x="1948781" y="732137"/>
                    </a:lnTo>
                    <a:cubicBezTo>
                      <a:pt x="1952461" y="736231"/>
                      <a:pt x="1958276" y="739674"/>
                      <a:pt x="1967354" y="742185"/>
                    </a:cubicBezTo>
                    <a:lnTo>
                      <a:pt x="1948679" y="731890"/>
                    </a:lnTo>
                    <a:lnTo>
                      <a:pt x="1948588" y="731670"/>
                    </a:lnTo>
                    <a:lnTo>
                      <a:pt x="1942990" y="711558"/>
                    </a:lnTo>
                    <a:close/>
                    <a:moveTo>
                      <a:pt x="2703833" y="683931"/>
                    </a:moveTo>
                    <a:cubicBezTo>
                      <a:pt x="2696260" y="687830"/>
                      <a:pt x="2692586" y="699302"/>
                      <a:pt x="2687824" y="699359"/>
                    </a:cubicBezTo>
                    <a:cubicBezTo>
                      <a:pt x="2695454" y="700221"/>
                      <a:pt x="2699128" y="688749"/>
                      <a:pt x="2703833" y="683931"/>
                    </a:cubicBezTo>
                    <a:close/>
                    <a:moveTo>
                      <a:pt x="1520193" y="678004"/>
                    </a:moveTo>
                    <a:cubicBezTo>
                      <a:pt x="1517988" y="676557"/>
                      <a:pt x="1514891" y="676355"/>
                      <a:pt x="1510387" y="678075"/>
                    </a:cubicBezTo>
                    <a:cubicBezTo>
                      <a:pt x="1529376" y="673088"/>
                      <a:pt x="1522029" y="696033"/>
                      <a:pt x="1529772" y="706418"/>
                    </a:cubicBezTo>
                    <a:cubicBezTo>
                      <a:pt x="1525385" y="697898"/>
                      <a:pt x="1526807" y="682345"/>
                      <a:pt x="1520193" y="678004"/>
                    </a:cubicBezTo>
                    <a:close/>
                    <a:moveTo>
                      <a:pt x="2265614" y="674838"/>
                    </a:moveTo>
                    <a:cubicBezTo>
                      <a:pt x="2278062" y="680405"/>
                      <a:pt x="2274388" y="691879"/>
                      <a:pt x="2274501" y="701401"/>
                    </a:cubicBezTo>
                    <a:cubicBezTo>
                      <a:pt x="2276282" y="690903"/>
                      <a:pt x="2279955" y="679431"/>
                      <a:pt x="2265614" y="674838"/>
                    </a:cubicBezTo>
                    <a:close/>
                    <a:moveTo>
                      <a:pt x="1776052" y="673021"/>
                    </a:moveTo>
                    <a:cubicBezTo>
                      <a:pt x="1764635" y="674110"/>
                      <a:pt x="1750109" y="734284"/>
                      <a:pt x="1759689" y="738932"/>
                    </a:cubicBezTo>
                    <a:cubicBezTo>
                      <a:pt x="1750109" y="734284"/>
                      <a:pt x="1765610" y="676003"/>
                      <a:pt x="1776052" y="673021"/>
                    </a:cubicBezTo>
                    <a:close/>
                    <a:moveTo>
                      <a:pt x="2235096" y="671390"/>
                    </a:moveTo>
                    <a:cubicBezTo>
                      <a:pt x="2216163" y="681139"/>
                      <a:pt x="2194306" y="685208"/>
                      <a:pt x="2181165" y="701554"/>
                    </a:cubicBezTo>
                    <a:cubicBezTo>
                      <a:pt x="2195280" y="687101"/>
                      <a:pt x="2216163" y="681139"/>
                      <a:pt x="2235096" y="671390"/>
                    </a:cubicBezTo>
                    <a:close/>
                    <a:moveTo>
                      <a:pt x="1493122" y="667803"/>
                    </a:moveTo>
                    <a:cubicBezTo>
                      <a:pt x="1494153" y="674458"/>
                      <a:pt x="1500921" y="682949"/>
                      <a:pt x="1502814" y="681975"/>
                    </a:cubicBezTo>
                    <a:cubicBezTo>
                      <a:pt x="1502814" y="681975"/>
                      <a:pt x="1496047" y="673483"/>
                      <a:pt x="1493122" y="667803"/>
                    </a:cubicBezTo>
                    <a:close/>
                    <a:moveTo>
                      <a:pt x="2001561" y="655110"/>
                    </a:moveTo>
                    <a:cubicBezTo>
                      <a:pt x="1997831" y="661821"/>
                      <a:pt x="1987390" y="664802"/>
                      <a:pt x="1981767" y="672488"/>
                    </a:cubicBezTo>
                    <a:cubicBezTo>
                      <a:pt x="1987390" y="664802"/>
                      <a:pt x="1998806" y="663714"/>
                      <a:pt x="2001561" y="655110"/>
                    </a:cubicBezTo>
                    <a:close/>
                    <a:moveTo>
                      <a:pt x="334852" y="646530"/>
                    </a:moveTo>
                    <a:cubicBezTo>
                      <a:pt x="331388" y="645619"/>
                      <a:pt x="326641" y="646866"/>
                      <a:pt x="321421" y="648356"/>
                    </a:cubicBezTo>
                    <a:cubicBezTo>
                      <a:pt x="331861" y="645375"/>
                      <a:pt x="338517" y="644344"/>
                      <a:pt x="340579" y="657654"/>
                    </a:cubicBezTo>
                    <a:cubicBezTo>
                      <a:pt x="340494" y="650511"/>
                      <a:pt x="338315" y="647442"/>
                      <a:pt x="334852" y="646530"/>
                    </a:cubicBezTo>
                    <a:close/>
                    <a:moveTo>
                      <a:pt x="1637575" y="641328"/>
                    </a:moveTo>
                    <a:cubicBezTo>
                      <a:pt x="1617780" y="658707"/>
                      <a:pt x="1607565" y="680733"/>
                      <a:pt x="1593506" y="699948"/>
                    </a:cubicBezTo>
                    <a:cubicBezTo>
                      <a:pt x="1590687" y="703195"/>
                      <a:pt x="1587336" y="706717"/>
                      <a:pt x="1585059" y="710444"/>
                    </a:cubicBezTo>
                    <a:lnTo>
                      <a:pt x="1584541" y="713475"/>
                    </a:lnTo>
                    <a:lnTo>
                      <a:pt x="1583565" y="714947"/>
                    </a:lnTo>
                    <a:lnTo>
                      <a:pt x="1583509" y="719515"/>
                    </a:lnTo>
                    <a:lnTo>
                      <a:pt x="1583055" y="722171"/>
                    </a:lnTo>
                    <a:lnTo>
                      <a:pt x="1583470" y="722663"/>
                    </a:lnTo>
                    <a:lnTo>
                      <a:pt x="1583466" y="722969"/>
                    </a:lnTo>
                    <a:cubicBezTo>
                      <a:pt x="1584406" y="725592"/>
                      <a:pt x="1586459" y="728128"/>
                      <a:pt x="1590059" y="730466"/>
                    </a:cubicBezTo>
                    <a:lnTo>
                      <a:pt x="1583470" y="722663"/>
                    </a:lnTo>
                    <a:lnTo>
                      <a:pt x="1583509" y="719515"/>
                    </a:lnTo>
                    <a:lnTo>
                      <a:pt x="1584541" y="713475"/>
                    </a:lnTo>
                    <a:lnTo>
                      <a:pt x="1593506" y="699948"/>
                    </a:lnTo>
                    <a:cubicBezTo>
                      <a:pt x="1607565" y="680733"/>
                      <a:pt x="1618755" y="660600"/>
                      <a:pt x="1637575" y="641328"/>
                    </a:cubicBezTo>
                    <a:close/>
                    <a:moveTo>
                      <a:pt x="2752833" y="639539"/>
                    </a:moveTo>
                    <a:cubicBezTo>
                      <a:pt x="2755757" y="645218"/>
                      <a:pt x="2757749" y="652576"/>
                      <a:pt x="2760336" y="659927"/>
                    </a:cubicBezTo>
                    <a:lnTo>
                      <a:pt x="2760656" y="660515"/>
                    </a:lnTo>
                    <a:lnTo>
                      <a:pt x="2760702" y="660637"/>
                    </a:lnTo>
                    <a:cubicBezTo>
                      <a:pt x="2763167" y="667751"/>
                      <a:pt x="2766106" y="674621"/>
                      <a:pt x="2771410" y="680272"/>
                    </a:cubicBezTo>
                    <a:lnTo>
                      <a:pt x="2760656" y="660515"/>
                    </a:lnTo>
                    <a:close/>
                    <a:moveTo>
                      <a:pt x="1712783" y="638532"/>
                    </a:moveTo>
                    <a:cubicBezTo>
                      <a:pt x="1698555" y="643463"/>
                      <a:pt x="1685189" y="640765"/>
                      <a:pt x="1669930" y="639040"/>
                    </a:cubicBezTo>
                    <a:cubicBezTo>
                      <a:pt x="1686164" y="642658"/>
                      <a:pt x="1699530" y="645356"/>
                      <a:pt x="1712783" y="638532"/>
                    </a:cubicBezTo>
                    <a:close/>
                    <a:moveTo>
                      <a:pt x="979300" y="628178"/>
                    </a:moveTo>
                    <a:cubicBezTo>
                      <a:pt x="977951" y="634860"/>
                      <a:pt x="977250" y="641059"/>
                      <a:pt x="977422" y="646772"/>
                    </a:cubicBezTo>
                    <a:lnTo>
                      <a:pt x="980373" y="660554"/>
                    </a:lnTo>
                    <a:lnTo>
                      <a:pt x="980412" y="661737"/>
                    </a:lnTo>
                    <a:lnTo>
                      <a:pt x="980707" y="662113"/>
                    </a:lnTo>
                    <a:lnTo>
                      <a:pt x="980777" y="662447"/>
                    </a:lnTo>
                    <a:lnTo>
                      <a:pt x="981296" y="662868"/>
                    </a:lnTo>
                    <a:lnTo>
                      <a:pt x="990295" y="674388"/>
                    </a:lnTo>
                    <a:cubicBezTo>
                      <a:pt x="994894" y="678233"/>
                      <a:pt x="1000888" y="681733"/>
                      <a:pt x="1008546" y="684976"/>
                    </a:cubicBezTo>
                    <a:lnTo>
                      <a:pt x="981296" y="662868"/>
                    </a:lnTo>
                    <a:lnTo>
                      <a:pt x="980707" y="662113"/>
                    </a:lnTo>
                    <a:lnTo>
                      <a:pt x="980373" y="660554"/>
                    </a:lnTo>
                    <a:close/>
                    <a:moveTo>
                      <a:pt x="2657435" y="626384"/>
                    </a:moveTo>
                    <a:cubicBezTo>
                      <a:pt x="2654736" y="639749"/>
                      <a:pt x="2629898" y="633377"/>
                      <a:pt x="2634942" y="657128"/>
                    </a:cubicBezTo>
                    <a:cubicBezTo>
                      <a:pt x="2637978" y="672330"/>
                      <a:pt x="2625700" y="681047"/>
                      <a:pt x="2615316" y="688790"/>
                    </a:cubicBezTo>
                    <a:cubicBezTo>
                      <a:pt x="2627594" y="680072"/>
                      <a:pt x="2637978" y="672330"/>
                      <a:pt x="2634942" y="657128"/>
                    </a:cubicBezTo>
                    <a:cubicBezTo>
                      <a:pt x="2630873" y="635270"/>
                      <a:pt x="2654736" y="639749"/>
                      <a:pt x="2657435" y="626384"/>
                    </a:cubicBezTo>
                    <a:close/>
                    <a:moveTo>
                      <a:pt x="2605038" y="625219"/>
                    </a:moveTo>
                    <a:cubicBezTo>
                      <a:pt x="2601231" y="625383"/>
                      <a:pt x="2597917" y="627089"/>
                      <a:pt x="2594618" y="629985"/>
                    </a:cubicBezTo>
                    <a:lnTo>
                      <a:pt x="2574141" y="645198"/>
                    </a:lnTo>
                    <a:lnTo>
                      <a:pt x="2563170" y="643483"/>
                    </a:lnTo>
                    <a:cubicBezTo>
                      <a:pt x="2559278" y="641594"/>
                      <a:pt x="2555192" y="638310"/>
                      <a:pt x="2550847" y="633361"/>
                    </a:cubicBezTo>
                    <a:cubicBezTo>
                      <a:pt x="2559536" y="643258"/>
                      <a:pt x="2566721" y="646745"/>
                      <a:pt x="2573611" y="645592"/>
                    </a:cubicBezTo>
                    <a:lnTo>
                      <a:pt x="2574141" y="645198"/>
                    </a:lnTo>
                    <a:lnTo>
                      <a:pt x="2574322" y="645226"/>
                    </a:lnTo>
                    <a:cubicBezTo>
                      <a:pt x="2581449" y="643951"/>
                      <a:pt x="2588048" y="638159"/>
                      <a:pt x="2594618" y="629985"/>
                    </a:cubicBezTo>
                    <a:cubicBezTo>
                      <a:pt x="2599324" y="625167"/>
                      <a:pt x="2607871" y="623161"/>
                      <a:pt x="2618426" y="629703"/>
                    </a:cubicBezTo>
                    <a:cubicBezTo>
                      <a:pt x="2613148" y="626432"/>
                      <a:pt x="2608846" y="625055"/>
                      <a:pt x="2605038" y="625219"/>
                    </a:cubicBezTo>
                    <a:close/>
                    <a:moveTo>
                      <a:pt x="2507882" y="624346"/>
                    </a:moveTo>
                    <a:cubicBezTo>
                      <a:pt x="2502258" y="632032"/>
                      <a:pt x="2498528" y="638744"/>
                      <a:pt x="2497723" y="651134"/>
                    </a:cubicBezTo>
                    <a:cubicBezTo>
                      <a:pt x="2498528" y="638744"/>
                      <a:pt x="2501283" y="630140"/>
                      <a:pt x="2507882" y="624346"/>
                    </a:cubicBezTo>
                    <a:close/>
                    <a:moveTo>
                      <a:pt x="1743994" y="620066"/>
                    </a:moveTo>
                    <a:cubicBezTo>
                      <a:pt x="1758278" y="619897"/>
                      <a:pt x="1771644" y="622596"/>
                      <a:pt x="1780361" y="634874"/>
                    </a:cubicBezTo>
                    <a:cubicBezTo>
                      <a:pt x="1787129" y="643366"/>
                      <a:pt x="1792808" y="640441"/>
                      <a:pt x="1800438" y="641303"/>
                    </a:cubicBezTo>
                    <a:lnTo>
                      <a:pt x="1811321" y="647217"/>
                    </a:lnTo>
                    <a:lnTo>
                      <a:pt x="1811676" y="648316"/>
                    </a:lnTo>
                    <a:lnTo>
                      <a:pt x="1813372" y="658343"/>
                    </a:lnTo>
                    <a:lnTo>
                      <a:pt x="1810356" y="674520"/>
                    </a:lnTo>
                    <a:cubicBezTo>
                      <a:pt x="1811023" y="670583"/>
                      <a:pt x="1812885" y="665695"/>
                      <a:pt x="1813793" y="660834"/>
                    </a:cubicBezTo>
                    <a:lnTo>
                      <a:pt x="1813372" y="658343"/>
                    </a:lnTo>
                    <a:lnTo>
                      <a:pt x="1813938" y="655309"/>
                    </a:lnTo>
                    <a:lnTo>
                      <a:pt x="1811676" y="648316"/>
                    </a:lnTo>
                    <a:lnTo>
                      <a:pt x="1811507" y="647317"/>
                    </a:lnTo>
                    <a:lnTo>
                      <a:pt x="1811321" y="647217"/>
                    </a:lnTo>
                    <a:lnTo>
                      <a:pt x="1811096" y="646519"/>
                    </a:lnTo>
                    <a:cubicBezTo>
                      <a:pt x="1809042" y="644058"/>
                      <a:pt x="1805687" y="642193"/>
                      <a:pt x="1800438" y="641303"/>
                    </a:cubicBezTo>
                    <a:cubicBezTo>
                      <a:pt x="1792808" y="640441"/>
                      <a:pt x="1786154" y="641472"/>
                      <a:pt x="1780361" y="634874"/>
                    </a:cubicBezTo>
                    <a:cubicBezTo>
                      <a:pt x="1771644" y="622596"/>
                      <a:pt x="1757303" y="618004"/>
                      <a:pt x="1743994" y="620066"/>
                    </a:cubicBezTo>
                    <a:close/>
                    <a:moveTo>
                      <a:pt x="1570319" y="611886"/>
                    </a:moveTo>
                    <a:cubicBezTo>
                      <a:pt x="1566261" y="610982"/>
                      <a:pt x="1561513" y="612229"/>
                      <a:pt x="1557267" y="615613"/>
                    </a:cubicBezTo>
                    <a:cubicBezTo>
                      <a:pt x="1565759" y="608845"/>
                      <a:pt x="1577232" y="612518"/>
                      <a:pt x="1579238" y="621067"/>
                    </a:cubicBezTo>
                    <a:cubicBezTo>
                      <a:pt x="1577748" y="615846"/>
                      <a:pt x="1574378" y="612791"/>
                      <a:pt x="1570319" y="611886"/>
                    </a:cubicBezTo>
                    <a:close/>
                    <a:moveTo>
                      <a:pt x="959054" y="607464"/>
                    </a:moveTo>
                    <a:cubicBezTo>
                      <a:pt x="916202" y="607972"/>
                      <a:pt x="874324" y="610373"/>
                      <a:pt x="835484" y="627977"/>
                    </a:cubicBezTo>
                    <a:cubicBezTo>
                      <a:pt x="875298" y="612266"/>
                      <a:pt x="917177" y="609865"/>
                      <a:pt x="959054" y="607464"/>
                    </a:cubicBezTo>
                    <a:close/>
                    <a:moveTo>
                      <a:pt x="100744" y="591921"/>
                    </a:moveTo>
                    <a:cubicBezTo>
                      <a:pt x="104699" y="604256"/>
                      <a:pt x="110605" y="620377"/>
                      <a:pt x="94540" y="631044"/>
                    </a:cubicBezTo>
                    <a:cubicBezTo>
                      <a:pt x="111580" y="622270"/>
                      <a:pt x="105674" y="606150"/>
                      <a:pt x="100744" y="591921"/>
                    </a:cubicBezTo>
                    <a:close/>
                    <a:moveTo>
                      <a:pt x="2044599" y="589836"/>
                    </a:moveTo>
                    <a:cubicBezTo>
                      <a:pt x="2036108" y="596603"/>
                      <a:pt x="2035245" y="604233"/>
                      <a:pt x="2044937" y="618404"/>
                    </a:cubicBezTo>
                    <a:cubicBezTo>
                      <a:pt x="2038113" y="605152"/>
                      <a:pt x="2038001" y="595628"/>
                      <a:pt x="2044599" y="589836"/>
                    </a:cubicBezTo>
                    <a:close/>
                    <a:moveTo>
                      <a:pt x="1435944" y="584668"/>
                    </a:moveTo>
                    <a:cubicBezTo>
                      <a:pt x="1471224" y="588060"/>
                      <a:pt x="1486652" y="604068"/>
                      <a:pt x="1490890" y="640209"/>
                    </a:cubicBezTo>
                    <a:cubicBezTo>
                      <a:pt x="1488545" y="603093"/>
                      <a:pt x="1473117" y="587085"/>
                      <a:pt x="1435944" y="584668"/>
                    </a:cubicBezTo>
                    <a:close/>
                    <a:moveTo>
                      <a:pt x="2557970" y="571385"/>
                    </a:moveTo>
                    <a:cubicBezTo>
                      <a:pt x="2553972" y="570525"/>
                      <a:pt x="2549153" y="570760"/>
                      <a:pt x="2543459" y="572495"/>
                    </a:cubicBezTo>
                    <a:cubicBezTo>
                      <a:pt x="2566234" y="565558"/>
                      <a:pt x="2573115" y="583572"/>
                      <a:pt x="2573285" y="597856"/>
                    </a:cubicBezTo>
                    <a:cubicBezTo>
                      <a:pt x="2572423" y="605485"/>
                      <a:pt x="2568636" y="607435"/>
                      <a:pt x="2566742" y="608410"/>
                    </a:cubicBezTo>
                    <a:cubicBezTo>
                      <a:pt x="2570529" y="606460"/>
                      <a:pt x="2572423" y="605485"/>
                      <a:pt x="2573285" y="597856"/>
                    </a:cubicBezTo>
                    <a:cubicBezTo>
                      <a:pt x="2574577" y="586412"/>
                      <a:pt x="2569965" y="573966"/>
                      <a:pt x="2557970" y="571385"/>
                    </a:cubicBezTo>
                    <a:close/>
                    <a:moveTo>
                      <a:pt x="986245" y="571307"/>
                    </a:moveTo>
                    <a:cubicBezTo>
                      <a:pt x="978838" y="569133"/>
                      <a:pt x="969587" y="572100"/>
                      <a:pt x="951086" y="578034"/>
                    </a:cubicBezTo>
                    <a:lnTo>
                      <a:pt x="928165" y="590098"/>
                    </a:lnTo>
                    <a:lnTo>
                      <a:pt x="923975" y="591417"/>
                    </a:lnTo>
                    <a:lnTo>
                      <a:pt x="903529" y="583359"/>
                    </a:lnTo>
                    <a:cubicBezTo>
                      <a:pt x="911214" y="588982"/>
                      <a:pt x="916965" y="592009"/>
                      <a:pt x="923863" y="591452"/>
                    </a:cubicBezTo>
                    <a:lnTo>
                      <a:pt x="923975" y="591417"/>
                    </a:lnTo>
                    <a:lnTo>
                      <a:pt x="924938" y="591796"/>
                    </a:lnTo>
                    <a:lnTo>
                      <a:pt x="928165" y="590098"/>
                    </a:lnTo>
                    <a:lnTo>
                      <a:pt x="935457" y="587803"/>
                    </a:lnTo>
                    <a:cubicBezTo>
                      <a:pt x="939866" y="585607"/>
                      <a:pt x="944946" y="582392"/>
                      <a:pt x="951086" y="578034"/>
                    </a:cubicBezTo>
                    <a:cubicBezTo>
                      <a:pt x="986196" y="567141"/>
                      <a:pt x="988089" y="566166"/>
                      <a:pt x="1010342" y="595427"/>
                    </a:cubicBezTo>
                    <a:cubicBezTo>
                      <a:pt x="1021009" y="611492"/>
                      <a:pt x="1030476" y="606617"/>
                      <a:pt x="1043729" y="599794"/>
                    </a:cubicBezTo>
                    <a:cubicBezTo>
                      <a:pt x="1030476" y="606617"/>
                      <a:pt x="1021927" y="608624"/>
                      <a:pt x="1010342" y="595427"/>
                    </a:cubicBezTo>
                    <a:cubicBezTo>
                      <a:pt x="999215" y="580797"/>
                      <a:pt x="993652" y="573481"/>
                      <a:pt x="986245" y="571307"/>
                    </a:cubicBezTo>
                    <a:close/>
                    <a:moveTo>
                      <a:pt x="333827" y="570111"/>
                    </a:moveTo>
                    <a:cubicBezTo>
                      <a:pt x="303591" y="590470"/>
                      <a:pt x="300779" y="594313"/>
                      <a:pt x="310697" y="627529"/>
                    </a:cubicBezTo>
                    <a:cubicBezTo>
                      <a:pt x="303647" y="595231"/>
                      <a:pt x="303591" y="590470"/>
                      <a:pt x="333827" y="570111"/>
                    </a:cubicBezTo>
                    <a:close/>
                    <a:moveTo>
                      <a:pt x="1038572" y="566520"/>
                    </a:moveTo>
                    <a:cubicBezTo>
                      <a:pt x="1043446" y="575987"/>
                      <a:pt x="1037935" y="593196"/>
                      <a:pt x="1044703" y="601687"/>
                    </a:cubicBezTo>
                    <a:cubicBezTo>
                      <a:pt x="1039829" y="592221"/>
                      <a:pt x="1045339" y="575012"/>
                      <a:pt x="1038572" y="566520"/>
                    </a:cubicBezTo>
                    <a:close/>
                    <a:moveTo>
                      <a:pt x="125187" y="564965"/>
                    </a:moveTo>
                    <a:cubicBezTo>
                      <a:pt x="124494" y="586878"/>
                      <a:pt x="138085" y="608622"/>
                      <a:pt x="123053" y="625944"/>
                    </a:cubicBezTo>
                    <a:cubicBezTo>
                      <a:pt x="106125" y="644240"/>
                      <a:pt x="99753" y="669079"/>
                      <a:pt x="77147" y="690300"/>
                    </a:cubicBezTo>
                    <a:cubicBezTo>
                      <a:pt x="102621" y="669998"/>
                      <a:pt x="106125" y="644240"/>
                      <a:pt x="123053" y="625944"/>
                    </a:cubicBezTo>
                    <a:cubicBezTo>
                      <a:pt x="138085" y="608622"/>
                      <a:pt x="126387" y="585903"/>
                      <a:pt x="125187" y="564965"/>
                    </a:cubicBezTo>
                    <a:close/>
                    <a:moveTo>
                      <a:pt x="1402276" y="556494"/>
                    </a:moveTo>
                    <a:cubicBezTo>
                      <a:pt x="1399520" y="565100"/>
                      <a:pt x="1407207" y="570722"/>
                      <a:pt x="1412024" y="575428"/>
                    </a:cubicBezTo>
                    <a:cubicBezTo>
                      <a:pt x="1405313" y="571697"/>
                      <a:pt x="1399520" y="565100"/>
                      <a:pt x="1402276" y="556494"/>
                    </a:cubicBezTo>
                    <a:close/>
                    <a:moveTo>
                      <a:pt x="1932742" y="554018"/>
                    </a:moveTo>
                    <a:cubicBezTo>
                      <a:pt x="1932310" y="557832"/>
                      <a:pt x="1933300" y="560916"/>
                      <a:pt x="1935472" y="563390"/>
                    </a:cubicBezTo>
                    <a:lnTo>
                      <a:pt x="1935652" y="563495"/>
                    </a:lnTo>
                    <a:lnTo>
                      <a:pt x="1935837" y="564100"/>
                    </a:lnTo>
                    <a:cubicBezTo>
                      <a:pt x="1938131" y="566811"/>
                      <a:pt x="1941487" y="568677"/>
                      <a:pt x="1945302" y="569107"/>
                    </a:cubicBezTo>
                    <a:cubicBezTo>
                      <a:pt x="1993086" y="582827"/>
                      <a:pt x="2023024" y="617712"/>
                      <a:pt x="2046363" y="658389"/>
                    </a:cubicBezTo>
                    <a:cubicBezTo>
                      <a:pt x="2023024" y="617712"/>
                      <a:pt x="1994979" y="581852"/>
                      <a:pt x="1945302" y="569107"/>
                    </a:cubicBezTo>
                    <a:lnTo>
                      <a:pt x="1935652" y="563495"/>
                    </a:lnTo>
                    <a:close/>
                    <a:moveTo>
                      <a:pt x="1349787" y="547593"/>
                    </a:moveTo>
                    <a:cubicBezTo>
                      <a:pt x="1352712" y="553273"/>
                      <a:pt x="1358504" y="559872"/>
                      <a:pt x="1362292" y="557922"/>
                    </a:cubicBezTo>
                    <a:cubicBezTo>
                      <a:pt x="1357529" y="557978"/>
                      <a:pt x="1354605" y="552298"/>
                      <a:pt x="1349787" y="547593"/>
                    </a:cubicBezTo>
                    <a:close/>
                    <a:moveTo>
                      <a:pt x="737290" y="539613"/>
                    </a:moveTo>
                    <a:cubicBezTo>
                      <a:pt x="718357" y="549362"/>
                      <a:pt x="700455" y="565766"/>
                      <a:pt x="682498" y="577407"/>
                    </a:cubicBezTo>
                    <a:cubicBezTo>
                      <a:pt x="700455" y="565766"/>
                      <a:pt x="719332" y="551255"/>
                      <a:pt x="737290" y="539613"/>
                    </a:cubicBezTo>
                    <a:close/>
                    <a:moveTo>
                      <a:pt x="1072538" y="539450"/>
                    </a:moveTo>
                    <a:cubicBezTo>
                      <a:pt x="1077299" y="539394"/>
                      <a:pt x="1083035" y="541231"/>
                      <a:pt x="1083092" y="545992"/>
                    </a:cubicBezTo>
                    <a:cubicBezTo>
                      <a:pt x="1082061" y="539337"/>
                      <a:pt x="1079193" y="538419"/>
                      <a:pt x="1072538" y="539450"/>
                    </a:cubicBezTo>
                    <a:close/>
                    <a:moveTo>
                      <a:pt x="942835" y="524796"/>
                    </a:moveTo>
                    <a:cubicBezTo>
                      <a:pt x="946678" y="527608"/>
                      <a:pt x="945817" y="535237"/>
                      <a:pt x="941168" y="544817"/>
                    </a:cubicBezTo>
                    <a:cubicBezTo>
                      <a:pt x="944842" y="533344"/>
                      <a:pt x="944785" y="528582"/>
                      <a:pt x="942835" y="524796"/>
                    </a:cubicBezTo>
                    <a:close/>
                    <a:moveTo>
                      <a:pt x="904631" y="515725"/>
                    </a:moveTo>
                    <a:cubicBezTo>
                      <a:pt x="906637" y="524273"/>
                      <a:pt x="907669" y="530927"/>
                      <a:pt x="916217" y="528921"/>
                    </a:cubicBezTo>
                    <a:cubicBezTo>
                      <a:pt x="909562" y="529952"/>
                      <a:pt x="906637" y="524273"/>
                      <a:pt x="904631" y="515725"/>
                    </a:cubicBezTo>
                    <a:close/>
                    <a:moveTo>
                      <a:pt x="2716029" y="507590"/>
                    </a:moveTo>
                    <a:cubicBezTo>
                      <a:pt x="2700191" y="537302"/>
                      <a:pt x="2697605" y="560190"/>
                      <a:pt x="2710221" y="580041"/>
                    </a:cubicBezTo>
                    <a:cubicBezTo>
                      <a:pt x="2699498" y="559216"/>
                      <a:pt x="2702084" y="536327"/>
                      <a:pt x="2716029" y="507590"/>
                    </a:cubicBezTo>
                    <a:close/>
                    <a:moveTo>
                      <a:pt x="339748" y="507182"/>
                    </a:moveTo>
                    <a:cubicBezTo>
                      <a:pt x="334068" y="510106"/>
                      <a:pt x="327413" y="511137"/>
                      <a:pt x="320703" y="507407"/>
                    </a:cubicBezTo>
                    <a:cubicBezTo>
                      <a:pt x="325520" y="512111"/>
                      <a:pt x="334068" y="510106"/>
                      <a:pt x="339748" y="507182"/>
                    </a:cubicBezTo>
                    <a:close/>
                    <a:moveTo>
                      <a:pt x="812102" y="503487"/>
                    </a:moveTo>
                    <a:cubicBezTo>
                      <a:pt x="808287" y="503056"/>
                      <a:pt x="805203" y="504046"/>
                      <a:pt x="803203" y="505974"/>
                    </a:cubicBezTo>
                    <a:lnTo>
                      <a:pt x="803152" y="506143"/>
                    </a:lnTo>
                    <a:lnTo>
                      <a:pt x="802493" y="506339"/>
                    </a:lnTo>
                    <a:cubicBezTo>
                      <a:pt x="800728" y="508146"/>
                      <a:pt x="800284" y="510771"/>
                      <a:pt x="800799" y="514098"/>
                    </a:cubicBezTo>
                    <a:lnTo>
                      <a:pt x="803152" y="506143"/>
                    </a:lnTo>
                    <a:close/>
                    <a:moveTo>
                      <a:pt x="1064456" y="500497"/>
                    </a:moveTo>
                    <a:cubicBezTo>
                      <a:pt x="1050285" y="510189"/>
                      <a:pt x="1044549" y="508352"/>
                      <a:pt x="1038757" y="501754"/>
                    </a:cubicBezTo>
                    <a:cubicBezTo>
                      <a:pt x="1044549" y="508352"/>
                      <a:pt x="1051260" y="512082"/>
                      <a:pt x="1064456" y="500497"/>
                    </a:cubicBezTo>
                    <a:close/>
                    <a:moveTo>
                      <a:pt x="1392881" y="487080"/>
                    </a:moveTo>
                    <a:cubicBezTo>
                      <a:pt x="1393396" y="490407"/>
                      <a:pt x="1391775" y="494236"/>
                      <a:pt x="1391223" y="497814"/>
                    </a:cubicBezTo>
                    <a:lnTo>
                      <a:pt x="1391588" y="498524"/>
                    </a:lnTo>
                    <a:close/>
                    <a:moveTo>
                      <a:pt x="1094749" y="484899"/>
                    </a:moveTo>
                    <a:cubicBezTo>
                      <a:pt x="1095781" y="491554"/>
                      <a:pt x="1099680" y="499127"/>
                      <a:pt x="1091132" y="501133"/>
                    </a:cubicBezTo>
                    <a:cubicBezTo>
                      <a:pt x="1101573" y="498152"/>
                      <a:pt x="1097674" y="490579"/>
                      <a:pt x="1094749" y="484899"/>
                    </a:cubicBezTo>
                    <a:close/>
                    <a:moveTo>
                      <a:pt x="116598" y="483158"/>
                    </a:moveTo>
                    <a:cubicBezTo>
                      <a:pt x="124396" y="498305"/>
                      <a:pt x="128409" y="515400"/>
                      <a:pt x="121980" y="535477"/>
                    </a:cubicBezTo>
                    <a:cubicBezTo>
                      <a:pt x="130302" y="514425"/>
                      <a:pt x="126290" y="497330"/>
                      <a:pt x="116598" y="483158"/>
                    </a:cubicBezTo>
                    <a:close/>
                    <a:moveTo>
                      <a:pt x="2259514" y="481571"/>
                    </a:moveTo>
                    <a:cubicBezTo>
                      <a:pt x="2258821" y="503484"/>
                      <a:pt x="2251417" y="521668"/>
                      <a:pt x="2237246" y="531360"/>
                    </a:cubicBezTo>
                    <a:cubicBezTo>
                      <a:pt x="2251417" y="521668"/>
                      <a:pt x="2259796" y="505377"/>
                      <a:pt x="2259514" y="481571"/>
                    </a:cubicBezTo>
                    <a:close/>
                    <a:moveTo>
                      <a:pt x="1992024" y="473193"/>
                    </a:moveTo>
                    <a:lnTo>
                      <a:pt x="1991450" y="473599"/>
                    </a:lnTo>
                    <a:lnTo>
                      <a:pt x="1991314" y="473558"/>
                    </a:lnTo>
                    <a:cubicBezTo>
                      <a:pt x="1986796" y="474088"/>
                      <a:pt x="1982780" y="476755"/>
                      <a:pt x="1979509" y="482032"/>
                    </a:cubicBezTo>
                    <a:lnTo>
                      <a:pt x="1991450" y="473599"/>
                    </a:lnTo>
                    <a:lnTo>
                      <a:pt x="2006128" y="477907"/>
                    </a:lnTo>
                    <a:cubicBezTo>
                      <a:pt x="2001798" y="474148"/>
                      <a:pt x="1996778" y="472541"/>
                      <a:pt x="1992024" y="473193"/>
                    </a:cubicBezTo>
                    <a:close/>
                    <a:moveTo>
                      <a:pt x="299312" y="470517"/>
                    </a:moveTo>
                    <a:lnTo>
                      <a:pt x="288910" y="475274"/>
                    </a:lnTo>
                    <a:lnTo>
                      <a:pt x="275505" y="470798"/>
                    </a:lnTo>
                    <a:cubicBezTo>
                      <a:pt x="279348" y="473610"/>
                      <a:pt x="284367" y="475217"/>
                      <a:pt x="288892" y="475283"/>
                    </a:cubicBezTo>
                    <a:lnTo>
                      <a:pt x="288910" y="475274"/>
                    </a:lnTo>
                    <a:lnTo>
                      <a:pt x="289968" y="475627"/>
                    </a:lnTo>
                    <a:cubicBezTo>
                      <a:pt x="294134" y="475578"/>
                      <a:pt x="297446" y="473872"/>
                      <a:pt x="299312" y="470517"/>
                    </a:cubicBezTo>
                    <a:close/>
                    <a:moveTo>
                      <a:pt x="631692" y="469434"/>
                    </a:moveTo>
                    <a:cubicBezTo>
                      <a:pt x="623257" y="480963"/>
                      <a:pt x="613846" y="490599"/>
                      <a:pt x="604324" y="490712"/>
                    </a:cubicBezTo>
                    <a:cubicBezTo>
                      <a:pt x="609572" y="491601"/>
                      <a:pt x="614549" y="489637"/>
                      <a:pt x="619147" y="485774"/>
                    </a:cubicBezTo>
                    <a:cubicBezTo>
                      <a:pt x="623744" y="481909"/>
                      <a:pt x="627961" y="476146"/>
                      <a:pt x="631692" y="469434"/>
                    </a:cubicBezTo>
                    <a:close/>
                    <a:moveTo>
                      <a:pt x="1433615" y="468501"/>
                    </a:moveTo>
                    <a:cubicBezTo>
                      <a:pt x="1443194" y="473150"/>
                      <a:pt x="1441414" y="483648"/>
                      <a:pt x="1443420" y="492195"/>
                    </a:cubicBezTo>
                    <a:cubicBezTo>
                      <a:pt x="1450413" y="519733"/>
                      <a:pt x="1448633" y="530230"/>
                      <a:pt x="1434461" y="539922"/>
                    </a:cubicBezTo>
                    <a:cubicBezTo>
                      <a:pt x="1451501" y="531148"/>
                      <a:pt x="1450413" y="519733"/>
                      <a:pt x="1443420" y="492195"/>
                    </a:cubicBezTo>
                    <a:cubicBezTo>
                      <a:pt x="1441414" y="483648"/>
                      <a:pt x="1445087" y="472175"/>
                      <a:pt x="1433615" y="468501"/>
                    </a:cubicBezTo>
                    <a:close/>
                    <a:moveTo>
                      <a:pt x="727662" y="450558"/>
                    </a:moveTo>
                    <a:lnTo>
                      <a:pt x="727082" y="450975"/>
                    </a:lnTo>
                    <a:lnTo>
                      <a:pt x="726952" y="450924"/>
                    </a:lnTo>
                    <a:cubicBezTo>
                      <a:pt x="718877" y="452685"/>
                      <a:pt x="710142" y="458980"/>
                      <a:pt x="701220" y="469562"/>
                    </a:cubicBezTo>
                    <a:lnTo>
                      <a:pt x="727082" y="450975"/>
                    </a:lnTo>
                    <a:lnTo>
                      <a:pt x="748721" y="459475"/>
                    </a:lnTo>
                    <a:cubicBezTo>
                      <a:pt x="749752" y="466130"/>
                      <a:pt x="753651" y="473703"/>
                      <a:pt x="745104" y="475709"/>
                    </a:cubicBezTo>
                    <a:cubicBezTo>
                      <a:pt x="755545" y="472728"/>
                      <a:pt x="751646" y="465155"/>
                      <a:pt x="748721" y="459475"/>
                    </a:cubicBezTo>
                    <a:cubicBezTo>
                      <a:pt x="742441" y="451930"/>
                      <a:pt x="735500" y="448917"/>
                      <a:pt x="727662" y="450558"/>
                    </a:cubicBezTo>
                    <a:close/>
                    <a:moveTo>
                      <a:pt x="2021967" y="448194"/>
                    </a:moveTo>
                    <a:cubicBezTo>
                      <a:pt x="2024892" y="453874"/>
                      <a:pt x="2025923" y="460528"/>
                      <a:pt x="2016400" y="460641"/>
                    </a:cubicBezTo>
                    <a:cubicBezTo>
                      <a:pt x="2025923" y="460528"/>
                      <a:pt x="2026785" y="452899"/>
                      <a:pt x="2021967" y="448194"/>
                    </a:cubicBezTo>
                    <a:close/>
                    <a:moveTo>
                      <a:pt x="1343671" y="433375"/>
                    </a:moveTo>
                    <a:lnTo>
                      <a:pt x="1352880" y="445864"/>
                    </a:lnTo>
                    <a:lnTo>
                      <a:pt x="1353533" y="461831"/>
                    </a:lnTo>
                    <a:cubicBezTo>
                      <a:pt x="1351809" y="477090"/>
                      <a:pt x="1351060" y="494243"/>
                      <a:pt x="1338782" y="502960"/>
                    </a:cubicBezTo>
                    <a:cubicBezTo>
                      <a:pt x="1333359" y="507548"/>
                      <a:pt x="1329899" y="511875"/>
                      <a:pt x="1327984" y="516004"/>
                    </a:cubicBezTo>
                    <a:lnTo>
                      <a:pt x="1326697" y="526005"/>
                    </a:lnTo>
                    <a:lnTo>
                      <a:pt x="1326092" y="527159"/>
                    </a:lnTo>
                    <a:lnTo>
                      <a:pt x="1326475" y="527727"/>
                    </a:lnTo>
                    <a:lnTo>
                      <a:pt x="1326457" y="527868"/>
                    </a:lnTo>
                    <a:cubicBezTo>
                      <a:pt x="1327976" y="535470"/>
                      <a:pt x="1334012" y="542541"/>
                      <a:pt x="1341239" y="549599"/>
                    </a:cubicBezTo>
                    <a:lnTo>
                      <a:pt x="1326475" y="527727"/>
                    </a:lnTo>
                    <a:lnTo>
                      <a:pt x="1326697" y="526005"/>
                    </a:lnTo>
                    <a:lnTo>
                      <a:pt x="1338782" y="502960"/>
                    </a:lnTo>
                    <a:cubicBezTo>
                      <a:pt x="1352953" y="493268"/>
                      <a:pt x="1351809" y="477090"/>
                      <a:pt x="1353533" y="461831"/>
                    </a:cubicBezTo>
                    <a:cubicBezTo>
                      <a:pt x="1354423" y="456583"/>
                      <a:pt x="1354840" y="451577"/>
                      <a:pt x="1353593" y="446830"/>
                    </a:cubicBezTo>
                    <a:lnTo>
                      <a:pt x="1352880" y="445864"/>
                    </a:lnTo>
                    <a:lnTo>
                      <a:pt x="1352862" y="445410"/>
                    </a:lnTo>
                    <a:cubicBezTo>
                      <a:pt x="1351615" y="440662"/>
                      <a:pt x="1348949" y="436646"/>
                      <a:pt x="1343671" y="433375"/>
                    </a:cubicBezTo>
                    <a:close/>
                    <a:moveTo>
                      <a:pt x="2570334" y="429314"/>
                    </a:moveTo>
                    <a:cubicBezTo>
                      <a:pt x="2585593" y="431037"/>
                      <a:pt x="2594367" y="448077"/>
                      <a:pt x="2604977" y="459380"/>
                    </a:cubicBezTo>
                    <a:cubicBezTo>
                      <a:pt x="2614614" y="468790"/>
                      <a:pt x="2605317" y="487949"/>
                      <a:pt x="2591089" y="492879"/>
                    </a:cubicBezTo>
                    <a:cubicBezTo>
                      <a:pt x="2608185" y="488867"/>
                      <a:pt x="2615588" y="470683"/>
                      <a:pt x="2604977" y="459380"/>
                    </a:cubicBezTo>
                    <a:cubicBezTo>
                      <a:pt x="2594367" y="448077"/>
                      <a:pt x="2586512" y="428169"/>
                      <a:pt x="2570334" y="429314"/>
                    </a:cubicBezTo>
                    <a:close/>
                    <a:moveTo>
                      <a:pt x="1276843" y="419882"/>
                    </a:moveTo>
                    <a:cubicBezTo>
                      <a:pt x="1281660" y="424586"/>
                      <a:pt x="1287396" y="426423"/>
                      <a:pt x="1290209" y="422580"/>
                    </a:cubicBezTo>
                    <a:cubicBezTo>
                      <a:pt x="1289289" y="425448"/>
                      <a:pt x="1283553" y="423611"/>
                      <a:pt x="1276843" y="419882"/>
                    </a:cubicBezTo>
                    <a:close/>
                    <a:moveTo>
                      <a:pt x="650117" y="416832"/>
                    </a:moveTo>
                    <a:cubicBezTo>
                      <a:pt x="637839" y="425550"/>
                      <a:pt x="622636" y="428587"/>
                      <a:pt x="609214" y="421127"/>
                    </a:cubicBezTo>
                    <a:cubicBezTo>
                      <a:pt x="622636" y="428587"/>
                      <a:pt x="635945" y="426525"/>
                      <a:pt x="650117" y="416832"/>
                    </a:cubicBezTo>
                    <a:close/>
                    <a:moveTo>
                      <a:pt x="1109162" y="415202"/>
                    </a:moveTo>
                    <a:lnTo>
                      <a:pt x="1104106" y="434032"/>
                    </a:lnTo>
                    <a:lnTo>
                      <a:pt x="1086555" y="436424"/>
                    </a:lnTo>
                    <a:cubicBezTo>
                      <a:pt x="1077951" y="433668"/>
                      <a:pt x="1074220" y="440379"/>
                      <a:pt x="1071409" y="444222"/>
                    </a:cubicBezTo>
                    <a:cubicBezTo>
                      <a:pt x="1077090" y="441297"/>
                      <a:pt x="1078926" y="435561"/>
                      <a:pt x="1086555" y="436424"/>
                    </a:cubicBezTo>
                    <a:cubicBezTo>
                      <a:pt x="1094673" y="438231"/>
                      <a:pt x="1100381" y="437687"/>
                      <a:pt x="1104031" y="434310"/>
                    </a:cubicBezTo>
                    <a:lnTo>
                      <a:pt x="1104106" y="434032"/>
                    </a:lnTo>
                    <a:lnTo>
                      <a:pt x="1104740" y="433945"/>
                    </a:lnTo>
                    <a:cubicBezTo>
                      <a:pt x="1108628" y="430447"/>
                      <a:pt x="1110221" y="424237"/>
                      <a:pt x="1109162" y="415202"/>
                    </a:cubicBezTo>
                    <a:close/>
                    <a:moveTo>
                      <a:pt x="1239557" y="407942"/>
                    </a:moveTo>
                    <a:cubicBezTo>
                      <a:pt x="1237890" y="427962"/>
                      <a:pt x="1232322" y="440409"/>
                      <a:pt x="1222855" y="445284"/>
                    </a:cubicBezTo>
                    <a:cubicBezTo>
                      <a:pt x="1232322" y="440409"/>
                      <a:pt x="1239783" y="426987"/>
                      <a:pt x="1239557" y="407942"/>
                    </a:cubicBezTo>
                    <a:close/>
                    <a:moveTo>
                      <a:pt x="210923" y="405848"/>
                    </a:moveTo>
                    <a:cubicBezTo>
                      <a:pt x="202545" y="422137"/>
                      <a:pt x="207475" y="436365"/>
                      <a:pt x="219979" y="446694"/>
                    </a:cubicBezTo>
                    <a:cubicBezTo>
                      <a:pt x="209369" y="435390"/>
                      <a:pt x="204438" y="421162"/>
                      <a:pt x="210923" y="405848"/>
                    </a:cubicBezTo>
                    <a:close/>
                    <a:moveTo>
                      <a:pt x="562349" y="404539"/>
                    </a:moveTo>
                    <a:lnTo>
                      <a:pt x="570650" y="410612"/>
                    </a:lnTo>
                    <a:lnTo>
                      <a:pt x="571122" y="421578"/>
                    </a:lnTo>
                    <a:cubicBezTo>
                      <a:pt x="564693" y="441656"/>
                      <a:pt x="574329" y="451066"/>
                      <a:pt x="592457" y="453708"/>
                    </a:cubicBezTo>
                    <a:cubicBezTo>
                      <a:pt x="575248" y="448197"/>
                      <a:pt x="566587" y="440681"/>
                      <a:pt x="571122" y="421578"/>
                    </a:cubicBezTo>
                    <a:cubicBezTo>
                      <a:pt x="571553" y="417764"/>
                      <a:pt x="571985" y="413949"/>
                      <a:pt x="570996" y="410865"/>
                    </a:cubicBezTo>
                    <a:lnTo>
                      <a:pt x="570650" y="410612"/>
                    </a:lnTo>
                    <a:lnTo>
                      <a:pt x="570630" y="410155"/>
                    </a:lnTo>
                    <a:cubicBezTo>
                      <a:pt x="569519" y="406834"/>
                      <a:pt x="567111" y="404482"/>
                      <a:pt x="562349" y="404539"/>
                    </a:cubicBezTo>
                    <a:close/>
                    <a:moveTo>
                      <a:pt x="1198145" y="395694"/>
                    </a:moveTo>
                    <a:cubicBezTo>
                      <a:pt x="1185455" y="398523"/>
                      <a:pt x="1182936" y="411947"/>
                      <a:pt x="1178802" y="424853"/>
                    </a:cubicBezTo>
                    <a:cubicBezTo>
                      <a:pt x="1185288" y="409538"/>
                      <a:pt x="1186956" y="389517"/>
                      <a:pt x="1214662" y="396808"/>
                    </a:cubicBezTo>
                    <a:cubicBezTo>
                      <a:pt x="1207735" y="394985"/>
                      <a:pt x="1202375" y="394751"/>
                      <a:pt x="1198145" y="395694"/>
                    </a:cubicBezTo>
                    <a:close/>
                    <a:moveTo>
                      <a:pt x="2448898" y="388846"/>
                    </a:moveTo>
                    <a:cubicBezTo>
                      <a:pt x="2449141" y="389319"/>
                      <a:pt x="2450821" y="390475"/>
                      <a:pt x="2453581" y="392128"/>
                    </a:cubicBezTo>
                    <a:lnTo>
                      <a:pt x="2460447" y="395981"/>
                    </a:lnTo>
                    <a:lnTo>
                      <a:pt x="2465418" y="399053"/>
                    </a:lnTo>
                    <a:lnTo>
                      <a:pt x="2485609" y="409099"/>
                    </a:lnTo>
                    <a:lnTo>
                      <a:pt x="2497905" y="415410"/>
                    </a:lnTo>
                    <a:cubicBezTo>
                      <a:pt x="2521975" y="427267"/>
                      <a:pt x="2546153" y="438172"/>
                      <a:pt x="2547558" y="436250"/>
                    </a:cubicBezTo>
                    <a:cubicBezTo>
                      <a:pt x="2547099" y="437685"/>
                      <a:pt x="2523165" y="427253"/>
                      <a:pt x="2498980" y="415754"/>
                    </a:cubicBezTo>
                    <a:lnTo>
                      <a:pt x="2485609" y="409099"/>
                    </a:lnTo>
                    <a:lnTo>
                      <a:pt x="2464741" y="398392"/>
                    </a:lnTo>
                    <a:lnTo>
                      <a:pt x="2460447" y="395981"/>
                    </a:lnTo>
                    <a:close/>
                    <a:moveTo>
                      <a:pt x="1041188" y="385530"/>
                    </a:moveTo>
                    <a:cubicBezTo>
                      <a:pt x="1040284" y="389588"/>
                      <a:pt x="1040739" y="392797"/>
                      <a:pt x="1041962" y="395536"/>
                    </a:cubicBezTo>
                    <a:lnTo>
                      <a:pt x="1042463" y="396204"/>
                    </a:lnTo>
                    <a:lnTo>
                      <a:pt x="1042510" y="396601"/>
                    </a:lnTo>
                    <a:cubicBezTo>
                      <a:pt x="1043855" y="399576"/>
                      <a:pt x="1045907" y="401963"/>
                      <a:pt x="1048076" y="404139"/>
                    </a:cubicBezTo>
                    <a:lnTo>
                      <a:pt x="1054259" y="410337"/>
                    </a:lnTo>
                    <a:lnTo>
                      <a:pt x="1057761" y="417716"/>
                    </a:lnTo>
                    <a:cubicBezTo>
                      <a:pt x="1057874" y="427239"/>
                      <a:pt x="1062805" y="441466"/>
                      <a:pt x="1049496" y="443529"/>
                    </a:cubicBezTo>
                    <a:cubicBezTo>
                      <a:pt x="1020927" y="443868"/>
                      <a:pt x="1029758" y="465669"/>
                      <a:pt x="1026140" y="481902"/>
                    </a:cubicBezTo>
                    <a:cubicBezTo>
                      <a:pt x="1029758" y="465669"/>
                      <a:pt x="1021901" y="445761"/>
                      <a:pt x="1049496" y="443529"/>
                    </a:cubicBezTo>
                    <a:cubicBezTo>
                      <a:pt x="1063780" y="443360"/>
                      <a:pt x="1060742" y="428157"/>
                      <a:pt x="1057761" y="417716"/>
                    </a:cubicBezTo>
                    <a:cubicBezTo>
                      <a:pt x="1057489" y="414862"/>
                      <a:pt x="1056152" y="412557"/>
                      <a:pt x="1054341" y="410420"/>
                    </a:cubicBezTo>
                    <a:lnTo>
                      <a:pt x="1054259" y="410337"/>
                    </a:lnTo>
                    <a:lnTo>
                      <a:pt x="1053793" y="409355"/>
                    </a:lnTo>
                    <a:cubicBezTo>
                      <a:pt x="1051860" y="406982"/>
                      <a:pt x="1049513" y="404896"/>
                      <a:pt x="1047345" y="402720"/>
                    </a:cubicBezTo>
                    <a:lnTo>
                      <a:pt x="1042463" y="396204"/>
                    </a:lnTo>
                    <a:close/>
                    <a:moveTo>
                      <a:pt x="1746739" y="369549"/>
                    </a:moveTo>
                    <a:lnTo>
                      <a:pt x="1761551" y="386676"/>
                    </a:lnTo>
                    <a:lnTo>
                      <a:pt x="1761811" y="387230"/>
                    </a:lnTo>
                    <a:lnTo>
                      <a:pt x="1787739" y="453827"/>
                    </a:lnTo>
                    <a:lnTo>
                      <a:pt x="1814350" y="424065"/>
                    </a:lnTo>
                    <a:lnTo>
                      <a:pt x="1830453" y="419034"/>
                    </a:lnTo>
                    <a:cubicBezTo>
                      <a:pt x="1836489" y="418546"/>
                      <a:pt x="1843047" y="419361"/>
                      <a:pt x="1850217" y="421657"/>
                    </a:cubicBezTo>
                    <a:cubicBezTo>
                      <a:pt x="1861690" y="425331"/>
                      <a:pt x="1873162" y="429004"/>
                      <a:pt x="1879011" y="440364"/>
                    </a:cubicBezTo>
                    <a:cubicBezTo>
                      <a:pt x="1872188" y="427112"/>
                      <a:pt x="1861690" y="425331"/>
                      <a:pt x="1850217" y="421657"/>
                    </a:cubicBezTo>
                    <a:cubicBezTo>
                      <a:pt x="1835876" y="417065"/>
                      <a:pt x="1824461" y="418152"/>
                      <a:pt x="1814528" y="423866"/>
                    </a:cubicBezTo>
                    <a:lnTo>
                      <a:pt x="1814350" y="424065"/>
                    </a:lnTo>
                    <a:lnTo>
                      <a:pt x="1813819" y="424232"/>
                    </a:lnTo>
                    <a:cubicBezTo>
                      <a:pt x="1803648" y="430067"/>
                      <a:pt x="1795200" y="440405"/>
                      <a:pt x="1787739" y="453827"/>
                    </a:cubicBezTo>
                    <a:cubicBezTo>
                      <a:pt x="1780399" y="437247"/>
                      <a:pt x="1776157" y="420868"/>
                      <a:pt x="1770746" y="406289"/>
                    </a:cubicBezTo>
                    <a:lnTo>
                      <a:pt x="1761811" y="387230"/>
                    </a:lnTo>
                    <a:lnTo>
                      <a:pt x="1761631" y="386768"/>
                    </a:lnTo>
                    <a:lnTo>
                      <a:pt x="1761551" y="386676"/>
                    </a:lnTo>
                    <a:lnTo>
                      <a:pt x="1761220" y="385970"/>
                    </a:lnTo>
                    <a:cubicBezTo>
                      <a:pt x="1757396" y="379779"/>
                      <a:pt x="1752747" y="374239"/>
                      <a:pt x="1746739" y="369549"/>
                    </a:cubicBezTo>
                    <a:close/>
                    <a:moveTo>
                      <a:pt x="1465703" y="363356"/>
                    </a:moveTo>
                    <a:cubicBezTo>
                      <a:pt x="1468684" y="373796"/>
                      <a:pt x="1465929" y="382401"/>
                      <a:pt x="1461224" y="387219"/>
                    </a:cubicBezTo>
                    <a:cubicBezTo>
                      <a:pt x="1467822" y="381426"/>
                      <a:pt x="1469659" y="375690"/>
                      <a:pt x="1465703" y="363356"/>
                    </a:cubicBezTo>
                    <a:close/>
                    <a:moveTo>
                      <a:pt x="1138890" y="351990"/>
                    </a:moveTo>
                    <a:cubicBezTo>
                      <a:pt x="1138028" y="359620"/>
                      <a:pt x="1140034" y="368167"/>
                      <a:pt x="1130511" y="368281"/>
                    </a:cubicBezTo>
                    <a:cubicBezTo>
                      <a:pt x="1141927" y="367193"/>
                      <a:pt x="1140896" y="360538"/>
                      <a:pt x="1138890" y="351990"/>
                    </a:cubicBezTo>
                    <a:close/>
                    <a:moveTo>
                      <a:pt x="1219834" y="351030"/>
                    </a:moveTo>
                    <a:cubicBezTo>
                      <a:pt x="1209506" y="363535"/>
                      <a:pt x="1222872" y="366234"/>
                      <a:pt x="1226771" y="373806"/>
                    </a:cubicBezTo>
                    <a:cubicBezTo>
                      <a:pt x="1224765" y="365259"/>
                      <a:pt x="1209506" y="363535"/>
                      <a:pt x="1219834" y="351030"/>
                    </a:cubicBezTo>
                    <a:close/>
                    <a:moveTo>
                      <a:pt x="734208" y="349881"/>
                    </a:moveTo>
                    <a:cubicBezTo>
                      <a:pt x="732895" y="349659"/>
                      <a:pt x="731705" y="349673"/>
                      <a:pt x="731246" y="351107"/>
                    </a:cubicBezTo>
                    <a:cubicBezTo>
                      <a:pt x="733139" y="350132"/>
                      <a:pt x="736007" y="351050"/>
                      <a:pt x="737900" y="350076"/>
                    </a:cubicBezTo>
                    <a:cubicBezTo>
                      <a:pt x="736954" y="350563"/>
                      <a:pt x="735520" y="350104"/>
                      <a:pt x="734208" y="349881"/>
                    </a:cubicBezTo>
                    <a:close/>
                    <a:moveTo>
                      <a:pt x="96891" y="347197"/>
                    </a:moveTo>
                    <a:cubicBezTo>
                      <a:pt x="76177" y="367443"/>
                      <a:pt x="71811" y="400829"/>
                      <a:pt x="81673" y="429284"/>
                    </a:cubicBezTo>
                    <a:cubicBezTo>
                      <a:pt x="71811" y="400829"/>
                      <a:pt x="79045" y="368361"/>
                      <a:pt x="96891" y="347197"/>
                    </a:cubicBezTo>
                    <a:close/>
                    <a:moveTo>
                      <a:pt x="669291" y="347079"/>
                    </a:moveTo>
                    <a:cubicBezTo>
                      <a:pt x="645653" y="361645"/>
                      <a:pt x="639973" y="364570"/>
                      <a:pt x="645878" y="380691"/>
                    </a:cubicBezTo>
                    <a:cubicBezTo>
                      <a:pt x="639973" y="364570"/>
                      <a:pt x="647546" y="360671"/>
                      <a:pt x="669291" y="347079"/>
                    </a:cubicBezTo>
                    <a:close/>
                    <a:moveTo>
                      <a:pt x="287290" y="340178"/>
                    </a:moveTo>
                    <a:cubicBezTo>
                      <a:pt x="284535" y="348783"/>
                      <a:pt x="278855" y="351707"/>
                      <a:pt x="271226" y="350844"/>
                    </a:cubicBezTo>
                    <a:cubicBezTo>
                      <a:pt x="275528" y="352222"/>
                      <a:pt x="278855" y="351707"/>
                      <a:pt x="281451" y="349771"/>
                    </a:cubicBezTo>
                    <a:cubicBezTo>
                      <a:pt x="284048" y="347835"/>
                      <a:pt x="285913" y="344480"/>
                      <a:pt x="287290" y="340178"/>
                    </a:cubicBezTo>
                    <a:close/>
                    <a:moveTo>
                      <a:pt x="2489754" y="330384"/>
                    </a:moveTo>
                    <a:cubicBezTo>
                      <a:pt x="2477464" y="328029"/>
                      <a:pt x="2464857" y="329131"/>
                      <a:pt x="2452982" y="331653"/>
                    </a:cubicBezTo>
                    <a:lnTo>
                      <a:pt x="2490391" y="330739"/>
                    </a:lnTo>
                    <a:lnTo>
                      <a:pt x="2524629" y="349852"/>
                    </a:lnTo>
                    <a:cubicBezTo>
                      <a:pt x="2534264" y="359262"/>
                      <a:pt x="2533459" y="371654"/>
                      <a:pt x="2524105" y="386050"/>
                    </a:cubicBezTo>
                    <a:cubicBezTo>
                      <a:pt x="2533459" y="371654"/>
                      <a:pt x="2535239" y="361156"/>
                      <a:pt x="2524629" y="349852"/>
                    </a:cubicBezTo>
                    <a:cubicBezTo>
                      <a:pt x="2514018" y="338549"/>
                      <a:pt x="2502762" y="332968"/>
                      <a:pt x="2490830" y="330728"/>
                    </a:cubicBezTo>
                    <a:lnTo>
                      <a:pt x="2490391" y="330739"/>
                    </a:lnTo>
                    <a:close/>
                    <a:moveTo>
                      <a:pt x="2433824" y="322356"/>
                    </a:moveTo>
                    <a:cubicBezTo>
                      <a:pt x="2433880" y="327117"/>
                      <a:pt x="2423438" y="330098"/>
                      <a:pt x="2429288" y="341458"/>
                    </a:cubicBezTo>
                    <a:cubicBezTo>
                      <a:pt x="2425332" y="329123"/>
                      <a:pt x="2433880" y="327117"/>
                      <a:pt x="2433824" y="322356"/>
                    </a:cubicBezTo>
                    <a:close/>
                    <a:moveTo>
                      <a:pt x="2728975" y="314096"/>
                    </a:moveTo>
                    <a:cubicBezTo>
                      <a:pt x="2697184" y="363998"/>
                      <a:pt x="2694429" y="372602"/>
                      <a:pt x="2712315" y="435250"/>
                    </a:cubicBezTo>
                    <a:cubicBezTo>
                      <a:pt x="2696322" y="371628"/>
                      <a:pt x="2697184" y="363998"/>
                      <a:pt x="2728975" y="314096"/>
                    </a:cubicBezTo>
                    <a:close/>
                    <a:moveTo>
                      <a:pt x="653473" y="308218"/>
                    </a:moveTo>
                    <a:cubicBezTo>
                      <a:pt x="650970" y="308009"/>
                      <a:pt x="648359" y="308755"/>
                      <a:pt x="646007" y="311163"/>
                    </a:cubicBezTo>
                    <a:cubicBezTo>
                      <a:pt x="651686" y="308239"/>
                      <a:pt x="656449" y="308183"/>
                      <a:pt x="660292" y="310994"/>
                    </a:cubicBezTo>
                    <a:cubicBezTo>
                      <a:pt x="658370" y="309588"/>
                      <a:pt x="655975" y="308426"/>
                      <a:pt x="653473" y="308218"/>
                    </a:cubicBezTo>
                    <a:close/>
                    <a:moveTo>
                      <a:pt x="602123" y="305017"/>
                    </a:moveTo>
                    <a:cubicBezTo>
                      <a:pt x="565120" y="316884"/>
                      <a:pt x="565120" y="316884"/>
                      <a:pt x="574119" y="352969"/>
                    </a:cubicBezTo>
                    <a:cubicBezTo>
                      <a:pt x="566095" y="318777"/>
                      <a:pt x="566095" y="318777"/>
                      <a:pt x="602123" y="305017"/>
                    </a:cubicBezTo>
                    <a:close/>
                    <a:moveTo>
                      <a:pt x="1047746" y="295926"/>
                    </a:moveTo>
                    <a:cubicBezTo>
                      <a:pt x="1067879" y="307116"/>
                      <a:pt x="1089737" y="303047"/>
                      <a:pt x="1109870" y="314237"/>
                    </a:cubicBezTo>
                    <a:cubicBezTo>
                      <a:pt x="1089737" y="303047"/>
                      <a:pt x="1065012" y="306197"/>
                      <a:pt x="1047746" y="295926"/>
                    </a:cubicBezTo>
                    <a:close/>
                    <a:moveTo>
                      <a:pt x="1147735" y="294740"/>
                    </a:moveTo>
                    <a:cubicBezTo>
                      <a:pt x="1152609" y="304207"/>
                      <a:pt x="1149855" y="312812"/>
                      <a:pt x="1140388" y="317686"/>
                    </a:cubicBezTo>
                    <a:cubicBezTo>
                      <a:pt x="1151748" y="311837"/>
                      <a:pt x="1152609" y="304207"/>
                      <a:pt x="1147735" y="294740"/>
                    </a:cubicBezTo>
                    <a:close/>
                    <a:moveTo>
                      <a:pt x="1032374" y="284679"/>
                    </a:moveTo>
                    <a:cubicBezTo>
                      <a:pt x="1033518" y="300856"/>
                      <a:pt x="1048891" y="312103"/>
                      <a:pt x="1041486" y="330286"/>
                    </a:cubicBezTo>
                    <a:cubicBezTo>
                      <a:pt x="1039621" y="333642"/>
                      <a:pt x="1040610" y="336725"/>
                      <a:pt x="1042904" y="339437"/>
                    </a:cubicBezTo>
                    <a:lnTo>
                      <a:pt x="1043178" y="339641"/>
                    </a:lnTo>
                    <a:lnTo>
                      <a:pt x="1043270" y="340146"/>
                    </a:lnTo>
                    <a:cubicBezTo>
                      <a:pt x="1045442" y="342621"/>
                      <a:pt x="1048797" y="344487"/>
                      <a:pt x="1052154" y="346351"/>
                    </a:cubicBezTo>
                    <a:lnTo>
                      <a:pt x="1043178" y="339641"/>
                    </a:lnTo>
                    <a:lnTo>
                      <a:pt x="1041486" y="330286"/>
                    </a:lnTo>
                    <a:cubicBezTo>
                      <a:pt x="1049865" y="313996"/>
                      <a:pt x="1034493" y="302750"/>
                      <a:pt x="1032374" y="284679"/>
                    </a:cubicBezTo>
                    <a:close/>
                    <a:moveTo>
                      <a:pt x="1537139" y="283458"/>
                    </a:moveTo>
                    <a:cubicBezTo>
                      <a:pt x="1530655" y="298773"/>
                      <a:pt x="1526062" y="313114"/>
                      <a:pt x="1543328" y="323386"/>
                    </a:cubicBezTo>
                    <a:lnTo>
                      <a:pt x="1563627" y="341174"/>
                    </a:lnTo>
                    <a:lnTo>
                      <a:pt x="1573775" y="354833"/>
                    </a:lnTo>
                    <a:lnTo>
                      <a:pt x="1574569" y="356070"/>
                    </a:lnTo>
                    <a:lnTo>
                      <a:pt x="1578196" y="372498"/>
                    </a:lnTo>
                    <a:cubicBezTo>
                      <a:pt x="1578125" y="366547"/>
                      <a:pt x="1576932" y="361322"/>
                      <a:pt x="1574927" y="356629"/>
                    </a:cubicBezTo>
                    <a:lnTo>
                      <a:pt x="1574569" y="356070"/>
                    </a:lnTo>
                    <a:lnTo>
                      <a:pt x="1574516" y="355830"/>
                    </a:lnTo>
                    <a:lnTo>
                      <a:pt x="1573775" y="354833"/>
                    </a:lnTo>
                    <a:lnTo>
                      <a:pt x="1566786" y="343942"/>
                    </a:lnTo>
                    <a:lnTo>
                      <a:pt x="1563627" y="341174"/>
                    </a:lnTo>
                    <a:lnTo>
                      <a:pt x="1561212" y="337923"/>
                    </a:lnTo>
                    <a:cubicBezTo>
                      <a:pt x="1555717" y="332838"/>
                      <a:pt x="1549457" y="328314"/>
                      <a:pt x="1543328" y="323386"/>
                    </a:cubicBezTo>
                    <a:cubicBezTo>
                      <a:pt x="1527955" y="312140"/>
                      <a:pt x="1529680" y="296880"/>
                      <a:pt x="1537139" y="283458"/>
                    </a:cubicBezTo>
                    <a:close/>
                    <a:moveTo>
                      <a:pt x="356141" y="283169"/>
                    </a:moveTo>
                    <a:cubicBezTo>
                      <a:pt x="346731" y="292805"/>
                      <a:pt x="343920" y="296648"/>
                      <a:pt x="345870" y="300434"/>
                    </a:cubicBezTo>
                    <a:cubicBezTo>
                      <a:pt x="344895" y="298541"/>
                      <a:pt x="346731" y="292805"/>
                      <a:pt x="356141" y="283169"/>
                    </a:cubicBezTo>
                    <a:close/>
                    <a:moveTo>
                      <a:pt x="1769474" y="278800"/>
                    </a:moveTo>
                    <a:cubicBezTo>
                      <a:pt x="1757083" y="277994"/>
                      <a:pt x="1752378" y="282811"/>
                      <a:pt x="1745780" y="288605"/>
                    </a:cubicBezTo>
                    <a:cubicBezTo>
                      <a:pt x="1738207" y="292504"/>
                      <a:pt x="1731496" y="288774"/>
                      <a:pt x="1729490" y="280226"/>
                    </a:cubicBezTo>
                    <a:cubicBezTo>
                      <a:pt x="1729602" y="289749"/>
                      <a:pt x="1736314" y="293479"/>
                      <a:pt x="1745780" y="288605"/>
                    </a:cubicBezTo>
                    <a:cubicBezTo>
                      <a:pt x="1753353" y="284706"/>
                      <a:pt x="1758976" y="277019"/>
                      <a:pt x="1769474" y="278800"/>
                    </a:cubicBezTo>
                    <a:close/>
                    <a:moveTo>
                      <a:pt x="1168170" y="271045"/>
                    </a:moveTo>
                    <a:cubicBezTo>
                      <a:pt x="1162698" y="271467"/>
                      <a:pt x="1155570" y="272742"/>
                      <a:pt x="1146535" y="273801"/>
                    </a:cubicBezTo>
                    <a:cubicBezTo>
                      <a:pt x="1166499" y="270708"/>
                      <a:pt x="1176022" y="270595"/>
                      <a:pt x="1179865" y="273406"/>
                    </a:cubicBezTo>
                    <a:cubicBezTo>
                      <a:pt x="1177456" y="271054"/>
                      <a:pt x="1173641" y="270623"/>
                      <a:pt x="1168170" y="271045"/>
                    </a:cubicBezTo>
                    <a:close/>
                    <a:moveTo>
                      <a:pt x="1225529" y="269055"/>
                    </a:moveTo>
                    <a:cubicBezTo>
                      <a:pt x="1230516" y="288044"/>
                      <a:pt x="1223974" y="298599"/>
                      <a:pt x="1214565" y="308234"/>
                    </a:cubicBezTo>
                    <a:cubicBezTo>
                      <a:pt x="1224949" y="300492"/>
                      <a:pt x="1230516" y="288044"/>
                      <a:pt x="1225529" y="269055"/>
                    </a:cubicBezTo>
                    <a:close/>
                    <a:moveTo>
                      <a:pt x="1021651" y="263852"/>
                    </a:moveTo>
                    <a:cubicBezTo>
                      <a:pt x="1000712" y="265053"/>
                      <a:pt x="994170" y="275607"/>
                      <a:pt x="1007705" y="292590"/>
                    </a:cubicBezTo>
                    <a:cubicBezTo>
                      <a:pt x="1019290" y="305786"/>
                      <a:pt x="1013667" y="313473"/>
                      <a:pt x="1002307" y="319322"/>
                    </a:cubicBezTo>
                    <a:cubicBezTo>
                      <a:pt x="1015560" y="312498"/>
                      <a:pt x="1019290" y="305786"/>
                      <a:pt x="1007705" y="292590"/>
                    </a:cubicBezTo>
                    <a:cubicBezTo>
                      <a:pt x="995145" y="277500"/>
                      <a:pt x="1000712" y="265053"/>
                      <a:pt x="1021651" y="263852"/>
                    </a:cubicBezTo>
                    <a:close/>
                    <a:moveTo>
                      <a:pt x="477706" y="254108"/>
                    </a:moveTo>
                    <a:cubicBezTo>
                      <a:pt x="499619" y="254801"/>
                      <a:pt x="512123" y="265130"/>
                      <a:pt x="517111" y="284119"/>
                    </a:cubicBezTo>
                    <a:cubicBezTo>
                      <a:pt x="513041" y="262261"/>
                      <a:pt x="498645" y="252908"/>
                      <a:pt x="477706" y="254108"/>
                    </a:cubicBezTo>
                    <a:close/>
                    <a:moveTo>
                      <a:pt x="713827" y="247500"/>
                    </a:moveTo>
                    <a:cubicBezTo>
                      <a:pt x="711071" y="256104"/>
                      <a:pt x="695868" y="259142"/>
                      <a:pt x="689270" y="264934"/>
                    </a:cubicBezTo>
                    <a:cubicBezTo>
                      <a:pt x="693516" y="261550"/>
                      <a:pt x="699209" y="259817"/>
                      <a:pt x="704065" y="257616"/>
                    </a:cubicBezTo>
                    <a:cubicBezTo>
                      <a:pt x="708920" y="255416"/>
                      <a:pt x="712936" y="252749"/>
                      <a:pt x="713827" y="247500"/>
                    </a:cubicBezTo>
                    <a:close/>
                    <a:moveTo>
                      <a:pt x="1951131" y="247240"/>
                    </a:moveTo>
                    <a:cubicBezTo>
                      <a:pt x="1938152" y="247037"/>
                      <a:pt x="1926778" y="251696"/>
                      <a:pt x="1923563" y="261734"/>
                    </a:cubicBezTo>
                    <a:cubicBezTo>
                      <a:pt x="1930967" y="243551"/>
                      <a:pt x="1970033" y="244993"/>
                      <a:pt x="1988329" y="261920"/>
                    </a:cubicBezTo>
                    <a:cubicBezTo>
                      <a:pt x="1978694" y="252509"/>
                      <a:pt x="1964110" y="247444"/>
                      <a:pt x="1951131" y="247240"/>
                    </a:cubicBezTo>
                    <a:close/>
                    <a:moveTo>
                      <a:pt x="1577648" y="245834"/>
                    </a:moveTo>
                    <a:lnTo>
                      <a:pt x="1573634" y="253195"/>
                    </a:lnTo>
                    <a:lnTo>
                      <a:pt x="1565370" y="254551"/>
                    </a:lnTo>
                    <a:cubicBezTo>
                      <a:pt x="1568238" y="255469"/>
                      <a:pt x="1571091" y="255197"/>
                      <a:pt x="1573337" y="253742"/>
                    </a:cubicBezTo>
                    <a:lnTo>
                      <a:pt x="1573634" y="253195"/>
                    </a:lnTo>
                    <a:lnTo>
                      <a:pt x="1574756" y="253011"/>
                    </a:lnTo>
                    <a:cubicBezTo>
                      <a:pt x="1577001" y="251556"/>
                      <a:pt x="1578163" y="249161"/>
                      <a:pt x="1577648" y="245834"/>
                    </a:cubicBezTo>
                    <a:close/>
                    <a:moveTo>
                      <a:pt x="1843368" y="245542"/>
                    </a:moveTo>
                    <a:lnTo>
                      <a:pt x="1850601" y="254718"/>
                    </a:lnTo>
                    <a:lnTo>
                      <a:pt x="1854801" y="266002"/>
                    </a:lnTo>
                    <a:lnTo>
                      <a:pt x="1855038" y="266363"/>
                    </a:lnTo>
                    <a:lnTo>
                      <a:pt x="1855167" y="266712"/>
                    </a:lnTo>
                    <a:cubicBezTo>
                      <a:pt x="1858235" y="274414"/>
                      <a:pt x="1862837" y="281026"/>
                      <a:pt x="1876175" y="281345"/>
                    </a:cubicBezTo>
                    <a:cubicBezTo>
                      <a:pt x="1869506" y="281185"/>
                      <a:pt x="1864960" y="279334"/>
                      <a:pt x="1861683" y="276531"/>
                    </a:cubicBezTo>
                    <a:lnTo>
                      <a:pt x="1855038" y="266363"/>
                    </a:lnTo>
                    <a:lnTo>
                      <a:pt x="1850817" y="254992"/>
                    </a:lnTo>
                    <a:lnTo>
                      <a:pt x="1850601" y="254718"/>
                    </a:lnTo>
                    <a:lnTo>
                      <a:pt x="1850406" y="254194"/>
                    </a:lnTo>
                    <a:cubicBezTo>
                      <a:pt x="1848784" y="250537"/>
                      <a:pt x="1846723" y="247406"/>
                      <a:pt x="1843368" y="245542"/>
                    </a:cubicBezTo>
                    <a:close/>
                    <a:moveTo>
                      <a:pt x="853744" y="240127"/>
                    </a:moveTo>
                    <a:cubicBezTo>
                      <a:pt x="863380" y="249537"/>
                      <a:pt x="882313" y="239788"/>
                      <a:pt x="891087" y="256828"/>
                    </a:cubicBezTo>
                    <a:cubicBezTo>
                      <a:pt x="893064" y="262995"/>
                      <a:pt x="896650" y="264143"/>
                      <a:pt x="900565" y="263025"/>
                    </a:cubicBezTo>
                    <a:lnTo>
                      <a:pt x="901199" y="262616"/>
                    </a:lnTo>
                    <a:lnTo>
                      <a:pt x="901275" y="262660"/>
                    </a:lnTo>
                    <a:cubicBezTo>
                      <a:pt x="904954" y="261664"/>
                      <a:pt x="908726" y="258523"/>
                      <a:pt x="912025" y="255628"/>
                    </a:cubicBezTo>
                    <a:lnTo>
                      <a:pt x="901199" y="262616"/>
                    </a:lnTo>
                    <a:lnTo>
                      <a:pt x="891087" y="256828"/>
                    </a:lnTo>
                    <a:cubicBezTo>
                      <a:pt x="882313" y="239788"/>
                      <a:pt x="865273" y="248563"/>
                      <a:pt x="853744" y="240127"/>
                    </a:cubicBezTo>
                    <a:close/>
                    <a:moveTo>
                      <a:pt x="361541" y="236526"/>
                    </a:moveTo>
                    <a:cubicBezTo>
                      <a:pt x="335354" y="241926"/>
                      <a:pt x="314698" y="261993"/>
                      <a:pt x="291205" y="268701"/>
                    </a:cubicBezTo>
                    <a:cubicBezTo>
                      <a:pt x="282657" y="270706"/>
                      <a:pt x="276059" y="276500"/>
                      <a:pt x="279958" y="284072"/>
                    </a:cubicBezTo>
                    <a:cubicBezTo>
                      <a:pt x="278928" y="277418"/>
                      <a:pt x="282657" y="270706"/>
                      <a:pt x="291205" y="268701"/>
                    </a:cubicBezTo>
                    <a:cubicBezTo>
                      <a:pt x="325398" y="260675"/>
                      <a:pt x="349784" y="228957"/>
                      <a:pt x="389882" y="237053"/>
                    </a:cubicBezTo>
                    <a:cubicBezTo>
                      <a:pt x="379614" y="234556"/>
                      <a:pt x="370270" y="234726"/>
                      <a:pt x="361541" y="236526"/>
                    </a:cubicBezTo>
                    <a:close/>
                    <a:moveTo>
                      <a:pt x="2545132" y="231509"/>
                    </a:moveTo>
                    <a:cubicBezTo>
                      <a:pt x="2550869" y="233347"/>
                      <a:pt x="2556604" y="235183"/>
                      <a:pt x="2559529" y="240863"/>
                    </a:cubicBezTo>
                    <a:cubicBezTo>
                      <a:pt x="2560561" y="247518"/>
                      <a:pt x="2560673" y="257040"/>
                      <a:pt x="2552125" y="259047"/>
                    </a:cubicBezTo>
                    <a:cubicBezTo>
                      <a:pt x="2560673" y="257040"/>
                      <a:pt x="2563429" y="248436"/>
                      <a:pt x="2559529" y="240863"/>
                    </a:cubicBezTo>
                    <a:cubicBezTo>
                      <a:pt x="2558498" y="234209"/>
                      <a:pt x="2550869" y="233347"/>
                      <a:pt x="2545132" y="231509"/>
                    </a:cubicBezTo>
                    <a:close/>
                    <a:moveTo>
                      <a:pt x="2510828" y="230012"/>
                    </a:moveTo>
                    <a:cubicBezTo>
                      <a:pt x="2516620" y="236610"/>
                      <a:pt x="2521381" y="236553"/>
                      <a:pt x="2525168" y="234604"/>
                    </a:cubicBezTo>
                    <a:cubicBezTo>
                      <a:pt x="2520406" y="234660"/>
                      <a:pt x="2515645" y="234716"/>
                      <a:pt x="2510828" y="230012"/>
                    </a:cubicBezTo>
                    <a:close/>
                    <a:moveTo>
                      <a:pt x="62093" y="223795"/>
                    </a:moveTo>
                    <a:lnTo>
                      <a:pt x="77933" y="236652"/>
                    </a:lnTo>
                    <a:lnTo>
                      <a:pt x="78059" y="236964"/>
                    </a:lnTo>
                    <a:lnTo>
                      <a:pt x="84267" y="257540"/>
                    </a:lnTo>
                    <a:lnTo>
                      <a:pt x="83823" y="289254"/>
                    </a:lnTo>
                    <a:cubicBezTo>
                      <a:pt x="82098" y="304513"/>
                      <a:pt x="79399" y="317879"/>
                      <a:pt x="89092" y="332051"/>
                    </a:cubicBezTo>
                    <a:cubicBezTo>
                      <a:pt x="79399" y="317879"/>
                      <a:pt x="83992" y="303538"/>
                      <a:pt x="83823" y="289254"/>
                    </a:cubicBezTo>
                    <a:cubicBezTo>
                      <a:pt x="84792" y="280671"/>
                      <a:pt x="86020" y="271281"/>
                      <a:pt x="85661" y="262161"/>
                    </a:cubicBezTo>
                    <a:lnTo>
                      <a:pt x="84267" y="257540"/>
                    </a:lnTo>
                    <a:lnTo>
                      <a:pt x="84338" y="252460"/>
                    </a:lnTo>
                    <a:lnTo>
                      <a:pt x="78059" y="236964"/>
                    </a:lnTo>
                    <a:lnTo>
                      <a:pt x="77976" y="236687"/>
                    </a:lnTo>
                    <a:lnTo>
                      <a:pt x="77933" y="236652"/>
                    </a:lnTo>
                    <a:lnTo>
                      <a:pt x="77839" y="236421"/>
                    </a:lnTo>
                    <a:cubicBezTo>
                      <a:pt x="74328" y="231567"/>
                      <a:pt x="69278" y="227281"/>
                      <a:pt x="62093" y="223795"/>
                    </a:cubicBezTo>
                    <a:close/>
                    <a:moveTo>
                      <a:pt x="1335283" y="207752"/>
                    </a:moveTo>
                    <a:cubicBezTo>
                      <a:pt x="1334420" y="215382"/>
                      <a:pt x="1332640" y="225880"/>
                      <a:pt x="1329829" y="229723"/>
                    </a:cubicBezTo>
                    <a:cubicBezTo>
                      <a:pt x="1335508" y="226798"/>
                      <a:pt x="1335395" y="217276"/>
                      <a:pt x="1335283" y="207752"/>
                    </a:cubicBezTo>
                    <a:close/>
                    <a:moveTo>
                      <a:pt x="231385" y="203693"/>
                    </a:moveTo>
                    <a:cubicBezTo>
                      <a:pt x="222838" y="205698"/>
                      <a:pt x="223868" y="212354"/>
                      <a:pt x="222031" y="218090"/>
                    </a:cubicBezTo>
                    <a:cubicBezTo>
                      <a:pt x="215829" y="257212"/>
                      <a:pt x="201939" y="290711"/>
                      <a:pt x="172735" y="317725"/>
                    </a:cubicBezTo>
                    <a:cubicBezTo>
                      <a:pt x="201939" y="290711"/>
                      <a:pt x="217722" y="256237"/>
                      <a:pt x="222031" y="218090"/>
                    </a:cubicBezTo>
                    <a:cubicBezTo>
                      <a:pt x="223868" y="212354"/>
                      <a:pt x="224731" y="204724"/>
                      <a:pt x="231385" y="203693"/>
                    </a:cubicBezTo>
                    <a:close/>
                    <a:moveTo>
                      <a:pt x="1098018" y="198183"/>
                    </a:moveTo>
                    <a:cubicBezTo>
                      <a:pt x="1092338" y="201108"/>
                      <a:pt x="1088336" y="204965"/>
                      <a:pt x="1085775" y="209876"/>
                    </a:cubicBezTo>
                    <a:lnTo>
                      <a:pt x="1085593" y="210787"/>
                    </a:lnTo>
                    <a:lnTo>
                      <a:pt x="1085430" y="210951"/>
                    </a:lnTo>
                    <a:cubicBezTo>
                      <a:pt x="1082511" y="215748"/>
                      <a:pt x="1081148" y="221240"/>
                      <a:pt x="1082179" y="227896"/>
                    </a:cubicBezTo>
                    <a:lnTo>
                      <a:pt x="1085593" y="210787"/>
                    </a:lnTo>
                    <a:close/>
                    <a:moveTo>
                      <a:pt x="1460803" y="191026"/>
                    </a:moveTo>
                    <a:cubicBezTo>
                      <a:pt x="1464928" y="217645"/>
                      <a:pt x="1453682" y="233017"/>
                      <a:pt x="1425170" y="238117"/>
                    </a:cubicBezTo>
                    <a:cubicBezTo>
                      <a:pt x="1439913" y="236513"/>
                      <a:pt x="1450097" y="231869"/>
                      <a:pt x="1455956" y="224061"/>
                    </a:cubicBezTo>
                    <a:cubicBezTo>
                      <a:pt x="1461816" y="216253"/>
                      <a:pt x="1463352" y="205282"/>
                      <a:pt x="1460803" y="191026"/>
                    </a:cubicBezTo>
                    <a:close/>
                    <a:moveTo>
                      <a:pt x="2063142" y="185673"/>
                    </a:moveTo>
                    <a:cubicBezTo>
                      <a:pt x="2058604" y="184417"/>
                      <a:pt x="2054086" y="184947"/>
                      <a:pt x="2051274" y="188790"/>
                    </a:cubicBezTo>
                    <a:cubicBezTo>
                      <a:pt x="2056898" y="181104"/>
                      <a:pt x="2067452" y="187646"/>
                      <a:pt x="2075138" y="193268"/>
                    </a:cubicBezTo>
                    <a:cubicBezTo>
                      <a:pt x="2084774" y="202679"/>
                      <a:pt x="2093378" y="205435"/>
                      <a:pt x="2102788" y="195798"/>
                    </a:cubicBezTo>
                    <a:cubicBezTo>
                      <a:pt x="2092403" y="203541"/>
                      <a:pt x="2083799" y="200786"/>
                      <a:pt x="2075138" y="193268"/>
                    </a:cubicBezTo>
                    <a:cubicBezTo>
                      <a:pt x="2072241" y="189970"/>
                      <a:pt x="2067681" y="186929"/>
                      <a:pt x="2063142" y="185673"/>
                    </a:cubicBezTo>
                    <a:close/>
                    <a:moveTo>
                      <a:pt x="1570259" y="184967"/>
                    </a:moveTo>
                    <a:lnTo>
                      <a:pt x="1574121" y="191422"/>
                    </a:lnTo>
                    <a:lnTo>
                      <a:pt x="1572618" y="196118"/>
                    </a:lnTo>
                    <a:lnTo>
                      <a:pt x="1570755" y="199933"/>
                    </a:lnTo>
                    <a:lnTo>
                      <a:pt x="1557232" y="210836"/>
                    </a:lnTo>
                    <a:cubicBezTo>
                      <a:pt x="1561147" y="209718"/>
                      <a:pt x="1565579" y="206987"/>
                      <a:pt x="1568982" y="203565"/>
                    </a:cubicBezTo>
                    <a:lnTo>
                      <a:pt x="1570755" y="199933"/>
                    </a:lnTo>
                    <a:lnTo>
                      <a:pt x="1571619" y="199237"/>
                    </a:lnTo>
                    <a:lnTo>
                      <a:pt x="1572618" y="196118"/>
                    </a:lnTo>
                    <a:lnTo>
                      <a:pt x="1574556" y="192148"/>
                    </a:lnTo>
                    <a:lnTo>
                      <a:pt x="1574121" y="191422"/>
                    </a:lnTo>
                    <a:lnTo>
                      <a:pt x="1574144" y="191349"/>
                    </a:lnTo>
                    <a:cubicBezTo>
                      <a:pt x="1574056" y="188850"/>
                      <a:pt x="1572898" y="186602"/>
                      <a:pt x="1570259" y="184967"/>
                    </a:cubicBezTo>
                    <a:close/>
                    <a:moveTo>
                      <a:pt x="375894" y="181979"/>
                    </a:moveTo>
                    <a:cubicBezTo>
                      <a:pt x="364479" y="183067"/>
                      <a:pt x="353063" y="184155"/>
                      <a:pt x="342565" y="182374"/>
                    </a:cubicBezTo>
                    <a:cubicBezTo>
                      <a:pt x="354038" y="186048"/>
                      <a:pt x="364479" y="183067"/>
                      <a:pt x="375894" y="181979"/>
                    </a:cubicBezTo>
                    <a:close/>
                    <a:moveTo>
                      <a:pt x="1243760" y="173702"/>
                    </a:moveTo>
                    <a:cubicBezTo>
                      <a:pt x="1236899" y="173679"/>
                      <a:pt x="1230123" y="174473"/>
                      <a:pt x="1223482" y="176695"/>
                    </a:cubicBezTo>
                    <a:cubicBezTo>
                      <a:pt x="1251019" y="169703"/>
                      <a:pt x="1278782" y="181755"/>
                      <a:pt x="1306376" y="179523"/>
                    </a:cubicBezTo>
                    <a:cubicBezTo>
                      <a:pt x="1317792" y="178435"/>
                      <a:pt x="1328403" y="189738"/>
                      <a:pt x="1335227" y="202991"/>
                    </a:cubicBezTo>
                    <a:cubicBezTo>
                      <a:pt x="1328403" y="189738"/>
                      <a:pt x="1319685" y="177460"/>
                      <a:pt x="1306376" y="179523"/>
                    </a:cubicBezTo>
                    <a:cubicBezTo>
                      <a:pt x="1285680" y="181197"/>
                      <a:pt x="1264341" y="173770"/>
                      <a:pt x="1243760" y="173702"/>
                    </a:cubicBezTo>
                    <a:close/>
                    <a:moveTo>
                      <a:pt x="2377693" y="166826"/>
                    </a:moveTo>
                    <a:lnTo>
                      <a:pt x="2385520" y="175163"/>
                    </a:lnTo>
                    <a:lnTo>
                      <a:pt x="2380787" y="186790"/>
                    </a:lnTo>
                    <a:cubicBezTo>
                      <a:pt x="2369483" y="197400"/>
                      <a:pt x="2375333" y="208760"/>
                      <a:pt x="2383074" y="219144"/>
                    </a:cubicBezTo>
                    <a:cubicBezTo>
                      <a:pt x="2377226" y="207785"/>
                      <a:pt x="2370458" y="199293"/>
                      <a:pt x="2380787" y="186790"/>
                    </a:cubicBezTo>
                    <a:cubicBezTo>
                      <a:pt x="2384085" y="183893"/>
                      <a:pt x="2385936" y="179347"/>
                      <a:pt x="2385650" y="175302"/>
                    </a:cubicBezTo>
                    <a:lnTo>
                      <a:pt x="2385520" y="175163"/>
                    </a:lnTo>
                    <a:lnTo>
                      <a:pt x="2386339" y="173151"/>
                    </a:lnTo>
                    <a:cubicBezTo>
                      <a:pt x="2386053" y="169107"/>
                      <a:pt x="2383401" y="166282"/>
                      <a:pt x="2377693" y="166826"/>
                    </a:cubicBezTo>
                    <a:close/>
                    <a:moveTo>
                      <a:pt x="1404133" y="150744"/>
                    </a:moveTo>
                    <a:cubicBezTo>
                      <a:pt x="1407114" y="161185"/>
                      <a:pt x="1407930" y="169748"/>
                      <a:pt x="1405261" y="175613"/>
                    </a:cubicBezTo>
                    <a:lnTo>
                      <a:pt x="1403808" y="177043"/>
                    </a:lnTo>
                    <a:lnTo>
                      <a:pt x="1385483" y="184299"/>
                    </a:lnTo>
                    <a:cubicBezTo>
                      <a:pt x="1381668" y="183869"/>
                      <a:pt x="1378828" y="185331"/>
                      <a:pt x="1376597" y="187976"/>
                    </a:cubicBezTo>
                    <a:lnTo>
                      <a:pt x="1376556" y="188059"/>
                    </a:lnTo>
                    <a:lnTo>
                      <a:pt x="1375888" y="188341"/>
                    </a:lnTo>
                    <a:cubicBezTo>
                      <a:pt x="1373420" y="191109"/>
                      <a:pt x="1371799" y="194938"/>
                      <a:pt x="1371368" y="198753"/>
                    </a:cubicBezTo>
                    <a:lnTo>
                      <a:pt x="1376556" y="188059"/>
                    </a:lnTo>
                    <a:lnTo>
                      <a:pt x="1385483" y="184299"/>
                    </a:lnTo>
                    <a:cubicBezTo>
                      <a:pt x="1390961" y="184472"/>
                      <a:pt x="1395239" y="183767"/>
                      <a:pt x="1398480" y="182285"/>
                    </a:cubicBezTo>
                    <a:lnTo>
                      <a:pt x="1403808" y="177043"/>
                    </a:lnTo>
                    <a:lnTo>
                      <a:pt x="1405627" y="176322"/>
                    </a:lnTo>
                    <a:cubicBezTo>
                      <a:pt x="1408417" y="170694"/>
                      <a:pt x="1407602" y="162132"/>
                      <a:pt x="1404133" y="150744"/>
                    </a:cubicBezTo>
                    <a:cubicBezTo>
                      <a:pt x="1419449" y="157229"/>
                      <a:pt x="1430921" y="160903"/>
                      <a:pt x="1436771" y="172263"/>
                    </a:cubicBezTo>
                    <a:cubicBezTo>
                      <a:pt x="1430921" y="160903"/>
                      <a:pt x="1421343" y="156255"/>
                      <a:pt x="1404133" y="150744"/>
                    </a:cubicBezTo>
                    <a:close/>
                    <a:moveTo>
                      <a:pt x="2275528" y="145177"/>
                    </a:moveTo>
                    <a:cubicBezTo>
                      <a:pt x="2271684" y="142366"/>
                      <a:pt x="2266979" y="147184"/>
                      <a:pt x="2261300" y="150108"/>
                    </a:cubicBezTo>
                    <a:cubicBezTo>
                      <a:pt x="2266979" y="147184"/>
                      <a:pt x="2272659" y="144260"/>
                      <a:pt x="2275528" y="145177"/>
                    </a:cubicBezTo>
                    <a:close/>
                    <a:moveTo>
                      <a:pt x="1511583" y="136137"/>
                    </a:moveTo>
                    <a:cubicBezTo>
                      <a:pt x="1493625" y="147778"/>
                      <a:pt x="1463163" y="149092"/>
                      <a:pt x="1462584" y="180529"/>
                    </a:cubicBezTo>
                    <a:cubicBezTo>
                      <a:pt x="1464139" y="150986"/>
                      <a:pt x="1494600" y="149671"/>
                      <a:pt x="1511583" y="136137"/>
                    </a:cubicBezTo>
                    <a:close/>
                    <a:moveTo>
                      <a:pt x="2469488" y="117164"/>
                    </a:moveTo>
                    <a:cubicBezTo>
                      <a:pt x="2473388" y="124737"/>
                      <a:pt x="2474419" y="131391"/>
                      <a:pt x="2470689" y="138103"/>
                    </a:cubicBezTo>
                    <a:cubicBezTo>
                      <a:pt x="2476313" y="130417"/>
                      <a:pt x="2472413" y="122844"/>
                      <a:pt x="2469488" y="117164"/>
                    </a:cubicBezTo>
                    <a:close/>
                    <a:moveTo>
                      <a:pt x="1614215" y="116824"/>
                    </a:moveTo>
                    <a:cubicBezTo>
                      <a:pt x="1616221" y="125372"/>
                      <a:pt x="1619203" y="135813"/>
                      <a:pt x="1608761" y="138795"/>
                    </a:cubicBezTo>
                    <a:cubicBezTo>
                      <a:pt x="1619203" y="135813"/>
                      <a:pt x="1619090" y="126291"/>
                      <a:pt x="1614215" y="116824"/>
                    </a:cubicBezTo>
                    <a:close/>
                    <a:moveTo>
                      <a:pt x="466546" y="116140"/>
                    </a:moveTo>
                    <a:cubicBezTo>
                      <a:pt x="471364" y="120846"/>
                      <a:pt x="467634" y="127556"/>
                      <a:pt x="467691" y="132318"/>
                    </a:cubicBezTo>
                    <a:cubicBezTo>
                      <a:pt x="460456" y="164786"/>
                      <a:pt x="432000" y="174648"/>
                      <a:pt x="407388" y="187321"/>
                    </a:cubicBezTo>
                    <a:cubicBezTo>
                      <a:pt x="413237" y="198680"/>
                      <a:pt x="423735" y="200461"/>
                      <a:pt x="434119" y="192718"/>
                    </a:cubicBezTo>
                    <a:cubicBezTo>
                      <a:pt x="447372" y="185894"/>
                      <a:pt x="460682" y="183832"/>
                      <a:pt x="472154" y="187505"/>
                    </a:cubicBezTo>
                    <a:cubicBezTo>
                      <a:pt x="483627" y="191179"/>
                      <a:pt x="497911" y="191009"/>
                      <a:pt x="503761" y="202369"/>
                    </a:cubicBezTo>
                    <a:cubicBezTo>
                      <a:pt x="499805" y="190034"/>
                      <a:pt x="483627" y="191179"/>
                      <a:pt x="472154" y="187505"/>
                    </a:cubicBezTo>
                    <a:cubicBezTo>
                      <a:pt x="459707" y="181938"/>
                      <a:pt x="444504" y="184975"/>
                      <a:pt x="434119" y="192718"/>
                    </a:cubicBezTo>
                    <a:cubicBezTo>
                      <a:pt x="422759" y="198567"/>
                      <a:pt x="415130" y="197705"/>
                      <a:pt x="407388" y="187321"/>
                    </a:cubicBezTo>
                    <a:cubicBezTo>
                      <a:pt x="433894" y="173673"/>
                      <a:pt x="461431" y="166679"/>
                      <a:pt x="467691" y="132318"/>
                    </a:cubicBezTo>
                    <a:cubicBezTo>
                      <a:pt x="469528" y="126582"/>
                      <a:pt x="473258" y="119871"/>
                      <a:pt x="466546" y="116140"/>
                    </a:cubicBezTo>
                    <a:close/>
                    <a:moveTo>
                      <a:pt x="1539870" y="111991"/>
                    </a:moveTo>
                    <a:cubicBezTo>
                      <a:pt x="1542907" y="127193"/>
                      <a:pt x="1539177" y="133905"/>
                      <a:pt x="1533497" y="136830"/>
                    </a:cubicBezTo>
                    <a:cubicBezTo>
                      <a:pt x="1541070" y="132930"/>
                      <a:pt x="1542907" y="127193"/>
                      <a:pt x="1539870" y="111991"/>
                    </a:cubicBezTo>
                    <a:close/>
                    <a:moveTo>
                      <a:pt x="2135046" y="104937"/>
                    </a:moveTo>
                    <a:cubicBezTo>
                      <a:pt x="2145712" y="121002"/>
                      <a:pt x="2128673" y="129775"/>
                      <a:pt x="2135497" y="143028"/>
                    </a:cubicBezTo>
                    <a:cubicBezTo>
                      <a:pt x="2128673" y="129775"/>
                      <a:pt x="2147606" y="120027"/>
                      <a:pt x="2135046" y="104937"/>
                    </a:cubicBezTo>
                    <a:close/>
                    <a:moveTo>
                      <a:pt x="1656786" y="92510"/>
                    </a:moveTo>
                    <a:cubicBezTo>
                      <a:pt x="1658792" y="101057"/>
                      <a:pt x="1651218" y="104957"/>
                      <a:pt x="1629361" y="109026"/>
                    </a:cubicBezTo>
                    <a:cubicBezTo>
                      <a:pt x="1640289" y="106991"/>
                      <a:pt x="1647891" y="105472"/>
                      <a:pt x="1652387" y="103157"/>
                    </a:cubicBezTo>
                    <a:cubicBezTo>
                      <a:pt x="1656884" y="100841"/>
                      <a:pt x="1658276" y="97730"/>
                      <a:pt x="1656786" y="92510"/>
                    </a:cubicBezTo>
                    <a:close/>
                    <a:moveTo>
                      <a:pt x="1803358" y="84105"/>
                    </a:moveTo>
                    <a:cubicBezTo>
                      <a:pt x="1794754" y="81350"/>
                      <a:pt x="1791023" y="88061"/>
                      <a:pt x="1787293" y="94772"/>
                    </a:cubicBezTo>
                    <a:cubicBezTo>
                      <a:pt x="1791023" y="88061"/>
                      <a:pt x="1795729" y="83243"/>
                      <a:pt x="1803358" y="84105"/>
                    </a:cubicBezTo>
                    <a:close/>
                    <a:moveTo>
                      <a:pt x="1622225" y="79466"/>
                    </a:moveTo>
                    <a:cubicBezTo>
                      <a:pt x="1617578" y="79164"/>
                      <a:pt x="1612358" y="80655"/>
                      <a:pt x="1608084" y="81658"/>
                    </a:cubicBezTo>
                    <a:cubicBezTo>
                      <a:pt x="1616632" y="79652"/>
                      <a:pt x="1627073" y="76670"/>
                      <a:pt x="1632922" y="88030"/>
                    </a:cubicBezTo>
                    <a:cubicBezTo>
                      <a:pt x="1630944" y="81863"/>
                      <a:pt x="1626872" y="79768"/>
                      <a:pt x="1622225" y="79466"/>
                    </a:cubicBezTo>
                    <a:close/>
                    <a:moveTo>
                      <a:pt x="2046133" y="76465"/>
                    </a:moveTo>
                    <a:cubicBezTo>
                      <a:pt x="2039536" y="82259"/>
                      <a:pt x="2034887" y="91838"/>
                      <a:pt x="2028232" y="92869"/>
                    </a:cubicBezTo>
                    <a:cubicBezTo>
                      <a:pt x="2034887" y="91838"/>
                      <a:pt x="2040510" y="84152"/>
                      <a:pt x="2046133" y="76465"/>
                    </a:cubicBezTo>
                    <a:close/>
                    <a:moveTo>
                      <a:pt x="1856717" y="76092"/>
                    </a:moveTo>
                    <a:cubicBezTo>
                      <a:pt x="1853254" y="75180"/>
                      <a:pt x="1849454" y="75939"/>
                      <a:pt x="1846155" y="78836"/>
                    </a:cubicBezTo>
                    <a:cubicBezTo>
                      <a:pt x="1853727" y="74936"/>
                      <a:pt x="1859463" y="76773"/>
                      <a:pt x="1865256" y="83372"/>
                    </a:cubicBezTo>
                    <a:cubicBezTo>
                      <a:pt x="1863306" y="79585"/>
                      <a:pt x="1860180" y="77003"/>
                      <a:pt x="1856717" y="76092"/>
                    </a:cubicBezTo>
                    <a:close/>
                    <a:moveTo>
                      <a:pt x="353545" y="64145"/>
                    </a:moveTo>
                    <a:cubicBezTo>
                      <a:pt x="341436" y="87146"/>
                      <a:pt x="369949" y="82046"/>
                      <a:pt x="376773" y="95299"/>
                    </a:cubicBezTo>
                    <a:cubicBezTo>
                      <a:pt x="382622" y="106658"/>
                      <a:pt x="388199" y="115164"/>
                      <a:pt x="394336" y="120687"/>
                    </a:cubicBezTo>
                    <a:lnTo>
                      <a:pt x="395256" y="121016"/>
                    </a:lnTo>
                    <a:lnTo>
                      <a:pt x="395776" y="121741"/>
                    </a:lnTo>
                    <a:cubicBezTo>
                      <a:pt x="402151" y="127142"/>
                      <a:pt x="408603" y="129208"/>
                      <a:pt x="415259" y="128178"/>
                    </a:cubicBezTo>
                    <a:lnTo>
                      <a:pt x="395256" y="121016"/>
                    </a:lnTo>
                    <a:lnTo>
                      <a:pt x="376773" y="95299"/>
                    </a:lnTo>
                    <a:cubicBezTo>
                      <a:pt x="369949" y="82046"/>
                      <a:pt x="343329" y="86171"/>
                      <a:pt x="353545" y="64145"/>
                    </a:cubicBezTo>
                    <a:close/>
                    <a:moveTo>
                      <a:pt x="2329529" y="40725"/>
                    </a:moveTo>
                    <a:cubicBezTo>
                      <a:pt x="2311628" y="57128"/>
                      <a:pt x="2320232" y="59883"/>
                      <a:pt x="2330730" y="61663"/>
                    </a:cubicBezTo>
                    <a:cubicBezTo>
                      <a:pt x="2322126" y="58908"/>
                      <a:pt x="2311628" y="57128"/>
                      <a:pt x="2329529" y="40725"/>
                    </a:cubicBezTo>
                    <a:close/>
                    <a:moveTo>
                      <a:pt x="2438067" y="37533"/>
                    </a:moveTo>
                    <a:cubicBezTo>
                      <a:pt x="2445922" y="57441"/>
                      <a:pt x="2467949" y="67656"/>
                      <a:pt x="2474886" y="90432"/>
                    </a:cubicBezTo>
                    <a:cubicBezTo>
                      <a:pt x="2469842" y="66681"/>
                      <a:pt x="2447815" y="56466"/>
                      <a:pt x="2438067" y="37533"/>
                    </a:cubicBezTo>
                    <a:close/>
                    <a:moveTo>
                      <a:pt x="2255072" y="26369"/>
                    </a:moveTo>
                    <a:cubicBezTo>
                      <a:pt x="2255127" y="31130"/>
                      <a:pt x="2256144" y="36595"/>
                      <a:pt x="2258703" y="41565"/>
                    </a:cubicBezTo>
                    <a:lnTo>
                      <a:pt x="2258949" y="41797"/>
                    </a:lnTo>
                    <a:lnTo>
                      <a:pt x="2259069" y="42274"/>
                    </a:lnTo>
                    <a:cubicBezTo>
                      <a:pt x="2261750" y="47481"/>
                      <a:pt x="2265850" y="51956"/>
                      <a:pt x="2271588" y="53793"/>
                    </a:cubicBezTo>
                    <a:lnTo>
                      <a:pt x="2258949" y="41797"/>
                    </a:lnTo>
                    <a:close/>
                    <a:moveTo>
                      <a:pt x="612103" y="22031"/>
                    </a:moveTo>
                    <a:cubicBezTo>
                      <a:pt x="604812" y="49738"/>
                      <a:pt x="617260" y="55304"/>
                      <a:pt x="640953" y="45499"/>
                    </a:cubicBezTo>
                    <a:cubicBezTo>
                      <a:pt x="644503" y="43671"/>
                      <a:pt x="648754" y="44514"/>
                      <a:pt x="653223" y="45371"/>
                    </a:cubicBezTo>
                    <a:lnTo>
                      <a:pt x="656162" y="45361"/>
                    </a:lnTo>
                    <a:lnTo>
                      <a:pt x="658457" y="45769"/>
                    </a:lnTo>
                    <a:lnTo>
                      <a:pt x="664927" y="45334"/>
                    </a:lnTo>
                    <a:lnTo>
                      <a:pt x="666801" y="45328"/>
                    </a:lnTo>
                    <a:lnTo>
                      <a:pt x="666937" y="45199"/>
                    </a:lnTo>
                    <a:lnTo>
                      <a:pt x="667067" y="45191"/>
                    </a:lnTo>
                    <a:cubicBezTo>
                      <a:pt x="669867" y="44086"/>
                      <a:pt x="672577" y="41791"/>
                      <a:pt x="675145" y="37475"/>
                    </a:cubicBezTo>
                    <a:lnTo>
                      <a:pt x="666937" y="45199"/>
                    </a:lnTo>
                    <a:lnTo>
                      <a:pt x="664927" y="45334"/>
                    </a:lnTo>
                    <a:lnTo>
                      <a:pt x="656162" y="45361"/>
                    </a:lnTo>
                    <a:lnTo>
                      <a:pt x="649644" y="44206"/>
                    </a:lnTo>
                    <a:cubicBezTo>
                      <a:pt x="646708" y="43883"/>
                      <a:pt x="643793" y="44037"/>
                      <a:pt x="640953" y="45499"/>
                    </a:cubicBezTo>
                    <a:cubicBezTo>
                      <a:pt x="617260" y="55304"/>
                      <a:pt x="606705" y="48763"/>
                      <a:pt x="612103" y="22031"/>
                    </a:cubicBezTo>
                    <a:close/>
                    <a:moveTo>
                      <a:pt x="2014020" y="18749"/>
                    </a:moveTo>
                    <a:cubicBezTo>
                      <a:pt x="2007365" y="19780"/>
                      <a:pt x="2001742" y="27467"/>
                      <a:pt x="1996005" y="25629"/>
                    </a:cubicBezTo>
                    <a:cubicBezTo>
                      <a:pt x="1999819" y="26060"/>
                      <a:pt x="2002904" y="25072"/>
                      <a:pt x="2005744" y="23609"/>
                    </a:cubicBezTo>
                    <a:cubicBezTo>
                      <a:pt x="2008584" y="22147"/>
                      <a:pt x="2011180" y="20212"/>
                      <a:pt x="2014020" y="18749"/>
                    </a:cubicBezTo>
                    <a:close/>
                    <a:moveTo>
                      <a:pt x="107242" y="855"/>
                    </a:moveTo>
                    <a:lnTo>
                      <a:pt x="287468" y="855"/>
                    </a:lnTo>
                    <a:lnTo>
                      <a:pt x="289020" y="3954"/>
                    </a:lnTo>
                    <a:cubicBezTo>
                      <a:pt x="293838" y="8660"/>
                      <a:pt x="289189" y="18239"/>
                      <a:pt x="285459" y="24949"/>
                    </a:cubicBezTo>
                    <a:cubicBezTo>
                      <a:pt x="289189" y="18239"/>
                      <a:pt x="294813" y="10553"/>
                      <a:pt x="289020" y="3954"/>
                    </a:cubicBezTo>
                    <a:lnTo>
                      <a:pt x="287712" y="855"/>
                    </a:lnTo>
                    <a:lnTo>
                      <a:pt x="480517" y="855"/>
                    </a:lnTo>
                    <a:lnTo>
                      <a:pt x="474715" y="1754"/>
                    </a:lnTo>
                    <a:cubicBezTo>
                      <a:pt x="479420" y="-3064"/>
                      <a:pt x="489974" y="3478"/>
                      <a:pt x="497604" y="4340"/>
                    </a:cubicBezTo>
                    <a:lnTo>
                      <a:pt x="524892" y="13955"/>
                    </a:lnTo>
                    <a:lnTo>
                      <a:pt x="536625" y="22865"/>
                    </a:lnTo>
                    <a:lnTo>
                      <a:pt x="539345" y="25389"/>
                    </a:lnTo>
                    <a:lnTo>
                      <a:pt x="545669" y="41867"/>
                    </a:lnTo>
                    <a:cubicBezTo>
                      <a:pt x="547675" y="50415"/>
                      <a:pt x="560010" y="46459"/>
                      <a:pt x="565689" y="43534"/>
                    </a:cubicBezTo>
                    <a:cubicBezTo>
                      <a:pt x="559035" y="44565"/>
                      <a:pt x="547675" y="50415"/>
                      <a:pt x="545669" y="41867"/>
                    </a:cubicBezTo>
                    <a:cubicBezTo>
                      <a:pt x="544637" y="35212"/>
                      <a:pt x="542491" y="29880"/>
                      <a:pt x="539508" y="25540"/>
                    </a:cubicBezTo>
                    <a:lnTo>
                      <a:pt x="539345" y="25389"/>
                    </a:lnTo>
                    <a:lnTo>
                      <a:pt x="539097" y="24742"/>
                    </a:lnTo>
                    <a:lnTo>
                      <a:pt x="536625" y="22865"/>
                    </a:lnTo>
                    <a:lnTo>
                      <a:pt x="528328" y="15166"/>
                    </a:lnTo>
                    <a:lnTo>
                      <a:pt x="524892" y="13955"/>
                    </a:lnTo>
                    <a:lnTo>
                      <a:pt x="521122" y="11092"/>
                    </a:lnTo>
                    <a:cubicBezTo>
                      <a:pt x="513945" y="8164"/>
                      <a:pt x="505843" y="6385"/>
                      <a:pt x="497604" y="4340"/>
                    </a:cubicBezTo>
                    <a:lnTo>
                      <a:pt x="486721" y="855"/>
                    </a:lnTo>
                    <a:lnTo>
                      <a:pt x="1065817" y="855"/>
                    </a:lnTo>
                    <a:lnTo>
                      <a:pt x="1690800" y="855"/>
                    </a:lnTo>
                    <a:lnTo>
                      <a:pt x="1693660" y="9450"/>
                    </a:lnTo>
                    <a:cubicBezTo>
                      <a:pt x="1693515" y="17310"/>
                      <a:pt x="1691707" y="25427"/>
                      <a:pt x="1691332" y="34003"/>
                    </a:cubicBezTo>
                    <a:cubicBezTo>
                      <a:pt x="1711578" y="54716"/>
                      <a:pt x="1716678" y="83228"/>
                      <a:pt x="1736924" y="103941"/>
                    </a:cubicBezTo>
                    <a:cubicBezTo>
                      <a:pt x="1718572" y="82253"/>
                      <a:pt x="1711578" y="54716"/>
                      <a:pt x="1691332" y="34003"/>
                    </a:cubicBezTo>
                    <a:cubicBezTo>
                      <a:pt x="1691707" y="25427"/>
                      <a:pt x="1693988" y="17066"/>
                      <a:pt x="1694370" y="9085"/>
                    </a:cubicBezTo>
                    <a:lnTo>
                      <a:pt x="1691330" y="855"/>
                    </a:lnTo>
                    <a:lnTo>
                      <a:pt x="2613472" y="855"/>
                    </a:lnTo>
                    <a:lnTo>
                      <a:pt x="2621020" y="14888"/>
                    </a:lnTo>
                    <a:cubicBezTo>
                      <a:pt x="2627422" y="22670"/>
                      <a:pt x="2635122" y="29484"/>
                      <a:pt x="2642808" y="35107"/>
                    </a:cubicBezTo>
                    <a:cubicBezTo>
                      <a:pt x="2657205" y="44461"/>
                      <a:pt x="2676307" y="48996"/>
                      <a:pt x="2669935" y="73834"/>
                    </a:cubicBezTo>
                    <a:cubicBezTo>
                      <a:pt x="2670910" y="75728"/>
                      <a:pt x="2676702" y="82326"/>
                      <a:pt x="2679570" y="83244"/>
                    </a:cubicBezTo>
                    <a:cubicBezTo>
                      <a:pt x="2701540" y="88698"/>
                      <a:pt x="2706528" y="107687"/>
                      <a:pt x="2718113" y="120884"/>
                    </a:cubicBezTo>
                    <a:cubicBezTo>
                      <a:pt x="2733598" y="141654"/>
                      <a:pt x="2740535" y="164429"/>
                      <a:pt x="2745578" y="188180"/>
                    </a:cubicBezTo>
                    <a:cubicBezTo>
                      <a:pt x="2770360" y="189791"/>
                      <a:pt x="2763013" y="212736"/>
                      <a:pt x="2771730" y="225014"/>
                    </a:cubicBezTo>
                    <a:cubicBezTo>
                      <a:pt x="2753716" y="231894"/>
                      <a:pt x="2742186" y="223459"/>
                      <a:pt x="2732494" y="209288"/>
                    </a:cubicBezTo>
                    <a:cubicBezTo>
                      <a:pt x="2740293" y="224434"/>
                      <a:pt x="2752797" y="234762"/>
                      <a:pt x="2771730" y="225014"/>
                    </a:cubicBezTo>
                    <a:cubicBezTo>
                      <a:pt x="2800524" y="243721"/>
                      <a:pt x="2811360" y="274070"/>
                      <a:pt x="2826902" y="299601"/>
                    </a:cubicBezTo>
                    <a:cubicBezTo>
                      <a:pt x="2817661" y="323521"/>
                      <a:pt x="2829303" y="341479"/>
                      <a:pt x="2840026" y="362305"/>
                    </a:cubicBezTo>
                    <a:cubicBezTo>
                      <a:pt x="2847768" y="372690"/>
                      <a:pt x="2855398" y="373552"/>
                      <a:pt x="2866757" y="367702"/>
                    </a:cubicBezTo>
                    <a:cubicBezTo>
                      <a:pt x="2877481" y="388529"/>
                      <a:pt x="2891016" y="405512"/>
                      <a:pt x="2905525" y="424388"/>
                    </a:cubicBezTo>
                    <a:cubicBezTo>
                      <a:pt x="2919061" y="441371"/>
                      <a:pt x="2939364" y="466846"/>
                      <a:pt x="2934941" y="495471"/>
                    </a:cubicBezTo>
                    <a:cubicBezTo>
                      <a:pt x="2934079" y="503101"/>
                      <a:pt x="2939872" y="509698"/>
                      <a:pt x="2944689" y="514403"/>
                    </a:cubicBezTo>
                    <a:cubicBezTo>
                      <a:pt x="2956275" y="527601"/>
                      <a:pt x="2968779" y="537928"/>
                      <a:pt x="2956669" y="560930"/>
                    </a:cubicBezTo>
                    <a:cubicBezTo>
                      <a:pt x="2950128" y="571484"/>
                      <a:pt x="2964638" y="590360"/>
                      <a:pt x="2974330" y="604532"/>
                    </a:cubicBezTo>
                    <a:cubicBezTo>
                      <a:pt x="2985915" y="617728"/>
                      <a:pt x="2994633" y="630006"/>
                      <a:pt x="3004325" y="644177"/>
                    </a:cubicBezTo>
                    <a:cubicBezTo>
                      <a:pt x="3009143" y="648882"/>
                      <a:pt x="3015910" y="657374"/>
                      <a:pt x="3012180" y="664085"/>
                    </a:cubicBezTo>
                    <a:cubicBezTo>
                      <a:pt x="2994561" y="704295"/>
                      <a:pt x="3012164" y="743136"/>
                      <a:pt x="3033442" y="770503"/>
                    </a:cubicBezTo>
                    <a:cubicBezTo>
                      <a:pt x="3056669" y="801658"/>
                      <a:pt x="3042836" y="839919"/>
                      <a:pt x="3063196" y="870154"/>
                    </a:cubicBezTo>
                    <a:cubicBezTo>
                      <a:pt x="3064171" y="872048"/>
                      <a:pt x="3061415" y="880652"/>
                      <a:pt x="3059522" y="881627"/>
                    </a:cubicBezTo>
                    <a:cubicBezTo>
                      <a:pt x="3034965" y="899062"/>
                      <a:pt x="3049588" y="927461"/>
                      <a:pt x="3046028" y="948456"/>
                    </a:cubicBezTo>
                    <a:cubicBezTo>
                      <a:pt x="3043385" y="966583"/>
                      <a:pt x="3054109" y="987410"/>
                      <a:pt x="3030471" y="1001976"/>
                    </a:cubicBezTo>
                    <a:cubicBezTo>
                      <a:pt x="3023873" y="1007769"/>
                      <a:pt x="3027829" y="1020103"/>
                      <a:pt x="3031728" y="1027676"/>
                    </a:cubicBezTo>
                    <a:cubicBezTo>
                      <a:pt x="3051226" y="1065542"/>
                      <a:pt x="3021045" y="1090662"/>
                      <a:pt x="3009968" y="1120318"/>
                    </a:cubicBezTo>
                    <a:cubicBezTo>
                      <a:pt x="3003539" y="1140395"/>
                      <a:pt x="2987700" y="1170108"/>
                      <a:pt x="2987064" y="1196783"/>
                    </a:cubicBezTo>
                    <a:cubicBezTo>
                      <a:pt x="2987176" y="1206306"/>
                      <a:pt x="2975761" y="1207393"/>
                      <a:pt x="2969162" y="1213186"/>
                    </a:cubicBezTo>
                    <a:cubicBezTo>
                      <a:pt x="2967382" y="1223684"/>
                      <a:pt x="2979886" y="1234013"/>
                      <a:pt x="2968639" y="1249384"/>
                    </a:cubicBezTo>
                    <a:cubicBezTo>
                      <a:pt x="2953606" y="1266706"/>
                      <a:pt x="2938573" y="1284027"/>
                      <a:pt x="2940805" y="1311621"/>
                    </a:cubicBezTo>
                    <a:cubicBezTo>
                      <a:pt x="2941949" y="1327799"/>
                      <a:pt x="2914242" y="1320508"/>
                      <a:pt x="2907813" y="1340585"/>
                    </a:cubicBezTo>
                    <a:cubicBezTo>
                      <a:pt x="2900410" y="1358768"/>
                      <a:pt x="2890137" y="1376034"/>
                      <a:pt x="2886577" y="1397029"/>
                    </a:cubicBezTo>
                    <a:cubicBezTo>
                      <a:pt x="2883072" y="1422786"/>
                      <a:pt x="2882436" y="1449461"/>
                      <a:pt x="2853062" y="1462190"/>
                    </a:cubicBezTo>
                    <a:cubicBezTo>
                      <a:pt x="2841178" y="1504237"/>
                      <a:pt x="2786966" y="1510595"/>
                      <a:pt x="2778927" y="1555453"/>
                    </a:cubicBezTo>
                    <a:cubicBezTo>
                      <a:pt x="2778983" y="1560215"/>
                      <a:pt x="2772385" y="1566008"/>
                      <a:pt x="2766648" y="1564170"/>
                    </a:cubicBezTo>
                    <a:cubicBezTo>
                      <a:pt x="2738886" y="1552118"/>
                      <a:pt x="2734407" y="1575981"/>
                      <a:pt x="2729814" y="1590323"/>
                    </a:cubicBezTo>
                    <a:cubicBezTo>
                      <a:pt x="2715981" y="1628583"/>
                      <a:pt x="2687695" y="1652729"/>
                      <a:pt x="2656484" y="1671194"/>
                    </a:cubicBezTo>
                    <a:cubicBezTo>
                      <a:pt x="2635659" y="1681918"/>
                      <a:pt x="2615863" y="1699296"/>
                      <a:pt x="2589245" y="1703421"/>
                    </a:cubicBezTo>
                    <a:cubicBezTo>
                      <a:pt x="2555053" y="1711445"/>
                      <a:pt x="2526711" y="1730830"/>
                      <a:pt x="2506111" y="1760599"/>
                    </a:cubicBezTo>
                    <a:cubicBezTo>
                      <a:pt x="2494863" y="1775971"/>
                      <a:pt x="2489297" y="1788418"/>
                      <a:pt x="2464458" y="1782046"/>
                    </a:cubicBezTo>
                    <a:cubicBezTo>
                      <a:pt x="2442488" y="1776592"/>
                      <a:pt x="2429517" y="1807223"/>
                      <a:pt x="2409609" y="1815078"/>
                    </a:cubicBezTo>
                    <a:cubicBezTo>
                      <a:pt x="2403555" y="1826579"/>
                      <a:pt x="2396526" y="1836186"/>
                      <a:pt x="2387202" y="1843082"/>
                    </a:cubicBezTo>
                    <a:cubicBezTo>
                      <a:pt x="2377878" y="1849979"/>
                      <a:pt x="2366261" y="1854164"/>
                      <a:pt x="2351031" y="1854821"/>
                    </a:cubicBezTo>
                    <a:cubicBezTo>
                      <a:pt x="2330092" y="1856022"/>
                      <a:pt x="2311215" y="1870532"/>
                      <a:pt x="2297101" y="1884986"/>
                    </a:cubicBezTo>
                    <a:cubicBezTo>
                      <a:pt x="2287690" y="1894621"/>
                      <a:pt x="2280118" y="1898520"/>
                      <a:pt x="2266695" y="1891060"/>
                    </a:cubicBezTo>
                    <a:cubicBezTo>
                      <a:pt x="2247536" y="1881763"/>
                      <a:pt x="2235371" y="1900003"/>
                      <a:pt x="2222175" y="1911589"/>
                    </a:cubicBezTo>
                    <a:cubicBezTo>
                      <a:pt x="2208978" y="1923174"/>
                      <a:pt x="2199625" y="1937571"/>
                      <a:pt x="2174843" y="1935960"/>
                    </a:cubicBezTo>
                    <a:cubicBezTo>
                      <a:pt x="2156716" y="1933317"/>
                      <a:pt x="2144664" y="1961080"/>
                      <a:pt x="2124756" y="1968935"/>
                    </a:cubicBezTo>
                    <a:cubicBezTo>
                      <a:pt x="2109722" y="1986257"/>
                      <a:pt x="2104961" y="1986314"/>
                      <a:pt x="2092344" y="1966462"/>
                    </a:cubicBezTo>
                    <a:cubicBezTo>
                      <a:pt x="2080985" y="1972311"/>
                      <a:pt x="2070543" y="1975293"/>
                      <a:pt x="2059184" y="1981142"/>
                    </a:cubicBezTo>
                    <a:cubicBezTo>
                      <a:pt x="2045987" y="1992727"/>
                      <a:pt x="2030841" y="2000526"/>
                      <a:pt x="2012827" y="2007406"/>
                    </a:cubicBezTo>
                    <a:cubicBezTo>
                      <a:pt x="1994812" y="2014287"/>
                      <a:pt x="1987408" y="2032471"/>
                      <a:pt x="1969394" y="2039351"/>
                    </a:cubicBezTo>
                    <a:cubicBezTo>
                      <a:pt x="1962908" y="2054666"/>
                      <a:pt x="1956254" y="2055698"/>
                      <a:pt x="1950348" y="2039577"/>
                    </a:cubicBezTo>
                    <a:cubicBezTo>
                      <a:pt x="1931190" y="2030279"/>
                      <a:pt x="1920974" y="2052306"/>
                      <a:pt x="1904797" y="2053451"/>
                    </a:cubicBezTo>
                    <a:cubicBezTo>
                      <a:pt x="1901123" y="2064923"/>
                      <a:pt x="1890682" y="2067904"/>
                      <a:pt x="1881216" y="2072778"/>
                    </a:cubicBezTo>
                    <a:cubicBezTo>
                      <a:pt x="1871749" y="2077652"/>
                      <a:pt x="1871636" y="2068130"/>
                      <a:pt x="1870605" y="2061475"/>
                    </a:cubicBezTo>
                    <a:cubicBezTo>
                      <a:pt x="1839112" y="2056134"/>
                      <a:pt x="1822298" y="2083953"/>
                      <a:pt x="1795737" y="2092839"/>
                    </a:cubicBezTo>
                    <a:cubicBezTo>
                      <a:pt x="1779954" y="2127313"/>
                      <a:pt x="1758732" y="2104707"/>
                      <a:pt x="1737737" y="2101147"/>
                    </a:cubicBezTo>
                    <a:cubicBezTo>
                      <a:pt x="1718805" y="2110895"/>
                      <a:pt x="1699872" y="2120644"/>
                      <a:pt x="1677039" y="2122819"/>
                    </a:cubicBezTo>
                    <a:cubicBezTo>
                      <a:pt x="1672165" y="2113353"/>
                      <a:pt x="1671940" y="2094307"/>
                      <a:pt x="1653869" y="2096426"/>
                    </a:cubicBezTo>
                    <a:cubicBezTo>
                      <a:pt x="1670047" y="2095282"/>
                      <a:pt x="1669297" y="2112434"/>
                      <a:pt x="1677039" y="2122819"/>
                    </a:cubicBezTo>
                    <a:cubicBezTo>
                      <a:pt x="1661893" y="2130618"/>
                      <a:pt x="1648753" y="2146965"/>
                      <a:pt x="1631375" y="2127170"/>
                    </a:cubicBezTo>
                    <a:cubicBezTo>
                      <a:pt x="1592422" y="2135251"/>
                      <a:pt x="1548538" y="2129104"/>
                      <a:pt x="1517497" y="2161854"/>
                    </a:cubicBezTo>
                    <a:cubicBezTo>
                      <a:pt x="1511816" y="2164779"/>
                      <a:pt x="1501376" y="2167760"/>
                      <a:pt x="1500401" y="2165867"/>
                    </a:cubicBezTo>
                    <a:cubicBezTo>
                      <a:pt x="1481072" y="2142285"/>
                      <a:pt x="1452730" y="2161669"/>
                      <a:pt x="1429729" y="2149560"/>
                    </a:cubicBezTo>
                    <a:cubicBezTo>
                      <a:pt x="1400990" y="2135615"/>
                      <a:pt x="1376547" y="2162572"/>
                      <a:pt x="1347979" y="2162910"/>
                    </a:cubicBezTo>
                    <a:cubicBezTo>
                      <a:pt x="1338456" y="2163024"/>
                      <a:pt x="1328934" y="2163137"/>
                      <a:pt x="1318379" y="2156595"/>
                    </a:cubicBezTo>
                    <a:cubicBezTo>
                      <a:pt x="1290560" y="2139781"/>
                      <a:pt x="1255224" y="2131628"/>
                      <a:pt x="1221951" y="2136785"/>
                    </a:cubicBezTo>
                    <a:cubicBezTo>
                      <a:pt x="1189596" y="2139073"/>
                      <a:pt x="1156322" y="2144229"/>
                      <a:pt x="1122992" y="2144624"/>
                    </a:cubicBezTo>
                    <a:cubicBezTo>
                      <a:pt x="1102053" y="2145825"/>
                      <a:pt x="1083121" y="2155574"/>
                      <a:pt x="1073259" y="2127118"/>
                    </a:cubicBezTo>
                    <a:cubicBezTo>
                      <a:pt x="1070335" y="2121438"/>
                      <a:pt x="1058918" y="2122526"/>
                      <a:pt x="1052264" y="2123557"/>
                    </a:cubicBezTo>
                    <a:cubicBezTo>
                      <a:pt x="1034193" y="2125676"/>
                      <a:pt x="1017040" y="2124927"/>
                      <a:pt x="998970" y="2127046"/>
                    </a:cubicBezTo>
                    <a:cubicBezTo>
                      <a:pt x="986580" y="2126240"/>
                      <a:pt x="970402" y="2127384"/>
                      <a:pt x="965527" y="2117918"/>
                    </a:cubicBezTo>
                    <a:cubicBezTo>
                      <a:pt x="940294" y="2078216"/>
                      <a:pt x="898416" y="2080617"/>
                      <a:pt x="862105" y="2070570"/>
                    </a:cubicBezTo>
                    <a:cubicBezTo>
                      <a:pt x="854476" y="2069709"/>
                      <a:pt x="843060" y="2070796"/>
                      <a:pt x="840078" y="2060355"/>
                    </a:cubicBezTo>
                    <a:cubicBezTo>
                      <a:pt x="829242" y="2030006"/>
                      <a:pt x="803486" y="2026502"/>
                      <a:pt x="778647" y="2020129"/>
                    </a:cubicBezTo>
                    <a:cubicBezTo>
                      <a:pt x="759545" y="2015593"/>
                      <a:pt x="740443" y="2011058"/>
                      <a:pt x="721341" y="2006522"/>
                    </a:cubicBezTo>
                    <a:cubicBezTo>
                      <a:pt x="713711" y="2005661"/>
                      <a:pt x="704189" y="2005773"/>
                      <a:pt x="705969" y="1995276"/>
                    </a:cubicBezTo>
                    <a:cubicBezTo>
                      <a:pt x="711423" y="1973306"/>
                      <a:pt x="690371" y="1964983"/>
                      <a:pt x="681767" y="1962227"/>
                    </a:cubicBezTo>
                    <a:cubicBezTo>
                      <a:pt x="652110" y="1951151"/>
                      <a:pt x="628940" y="1924757"/>
                      <a:pt x="595554" y="1920391"/>
                    </a:cubicBezTo>
                    <a:cubicBezTo>
                      <a:pt x="582188" y="1917692"/>
                      <a:pt x="560275" y="1917000"/>
                      <a:pt x="568540" y="1891186"/>
                    </a:cubicBezTo>
                    <a:cubicBezTo>
                      <a:pt x="571295" y="1882582"/>
                      <a:pt x="558848" y="1877014"/>
                      <a:pt x="550243" y="1874260"/>
                    </a:cubicBezTo>
                    <a:cubicBezTo>
                      <a:pt x="510089" y="1861402"/>
                      <a:pt x="479289" y="1834147"/>
                      <a:pt x="446595" y="1807867"/>
                    </a:cubicBezTo>
                    <a:cubicBezTo>
                      <a:pt x="438909" y="1802243"/>
                      <a:pt x="434092" y="1797538"/>
                      <a:pt x="440634" y="1786984"/>
                    </a:cubicBezTo>
                    <a:cubicBezTo>
                      <a:pt x="446257" y="1779298"/>
                      <a:pt x="442358" y="1771725"/>
                      <a:pt x="435646" y="1767995"/>
                    </a:cubicBezTo>
                    <a:cubicBezTo>
                      <a:pt x="399166" y="1743664"/>
                      <a:pt x="395791" y="1699894"/>
                      <a:pt x="381055" y="1661971"/>
                    </a:cubicBezTo>
                    <a:cubicBezTo>
                      <a:pt x="373199" y="1642064"/>
                      <a:pt x="367238" y="1621181"/>
                      <a:pt x="339644" y="1623413"/>
                    </a:cubicBezTo>
                    <a:cubicBezTo>
                      <a:pt x="334883" y="1623470"/>
                      <a:pt x="332015" y="1622551"/>
                      <a:pt x="330984" y="1615897"/>
                    </a:cubicBezTo>
                    <a:cubicBezTo>
                      <a:pt x="328751" y="1588303"/>
                      <a:pt x="299095" y="1577226"/>
                      <a:pt x="293021" y="1546820"/>
                    </a:cubicBezTo>
                    <a:cubicBezTo>
                      <a:pt x="287976" y="1523069"/>
                      <a:pt x="257345" y="1510099"/>
                      <a:pt x="246566" y="1484511"/>
                    </a:cubicBezTo>
                    <a:cubicBezTo>
                      <a:pt x="235786" y="1458923"/>
                      <a:pt x="212671" y="1437293"/>
                      <a:pt x="213251" y="1405856"/>
                    </a:cubicBezTo>
                    <a:cubicBezTo>
                      <a:pt x="214113" y="1398227"/>
                      <a:pt x="207345" y="1389735"/>
                      <a:pt x="201553" y="1383137"/>
                    </a:cubicBezTo>
                    <a:cubicBezTo>
                      <a:pt x="169778" y="1353988"/>
                      <a:pt x="171219" y="1314922"/>
                      <a:pt x="175530" y="1276774"/>
                    </a:cubicBezTo>
                    <a:cubicBezTo>
                      <a:pt x="179034" y="1251018"/>
                      <a:pt x="180645" y="1226236"/>
                      <a:pt x="147203" y="1217108"/>
                    </a:cubicBezTo>
                    <a:cubicBezTo>
                      <a:pt x="135730" y="1213435"/>
                      <a:pt x="127013" y="1201157"/>
                      <a:pt x="125924" y="1189740"/>
                    </a:cubicBezTo>
                    <a:cubicBezTo>
                      <a:pt x="123580" y="1152624"/>
                      <a:pt x="104196" y="1124281"/>
                      <a:pt x="88598" y="1093989"/>
                    </a:cubicBezTo>
                    <a:cubicBezTo>
                      <a:pt x="77125" y="1090315"/>
                      <a:pt x="83724" y="1084523"/>
                      <a:pt x="87454" y="1077811"/>
                    </a:cubicBezTo>
                    <a:cubicBezTo>
                      <a:pt x="82411" y="1054061"/>
                      <a:pt x="78285" y="1027442"/>
                      <a:pt x="62801" y="1006672"/>
                    </a:cubicBezTo>
                    <a:cubicBezTo>
                      <a:pt x="47485" y="1000187"/>
                      <a:pt x="46453" y="993533"/>
                      <a:pt x="61600" y="985733"/>
                    </a:cubicBezTo>
                    <a:cubicBezTo>
                      <a:pt x="43022" y="945000"/>
                      <a:pt x="31097" y="903234"/>
                      <a:pt x="22960" y="859520"/>
                    </a:cubicBezTo>
                    <a:cubicBezTo>
                      <a:pt x="17973" y="840531"/>
                      <a:pt x="30307" y="836575"/>
                      <a:pt x="37823" y="827914"/>
                    </a:cubicBezTo>
                    <a:lnTo>
                      <a:pt x="36848" y="826021"/>
                    </a:lnTo>
                    <a:lnTo>
                      <a:pt x="38742" y="825046"/>
                    </a:lnTo>
                    <a:cubicBezTo>
                      <a:pt x="35705" y="809844"/>
                      <a:pt x="37429" y="794584"/>
                      <a:pt x="43914" y="779269"/>
                    </a:cubicBezTo>
                    <a:cubicBezTo>
                      <a:pt x="38983" y="765041"/>
                      <a:pt x="35027" y="752706"/>
                      <a:pt x="29178" y="741347"/>
                    </a:cubicBezTo>
                    <a:cubicBezTo>
                      <a:pt x="10712" y="710136"/>
                      <a:pt x="5556" y="676862"/>
                      <a:pt x="16578" y="642445"/>
                    </a:cubicBezTo>
                    <a:cubicBezTo>
                      <a:pt x="11759" y="637739"/>
                      <a:pt x="6941" y="633035"/>
                      <a:pt x="7804" y="625405"/>
                    </a:cubicBezTo>
                    <a:cubicBezTo>
                      <a:pt x="-5675" y="613184"/>
                      <a:pt x="-51" y="605498"/>
                      <a:pt x="12227" y="596780"/>
                    </a:cubicBezTo>
                    <a:cubicBezTo>
                      <a:pt x="2196" y="554041"/>
                      <a:pt x="13160" y="514862"/>
                      <a:pt x="20282" y="472871"/>
                    </a:cubicBezTo>
                    <a:cubicBezTo>
                      <a:pt x="5602" y="439711"/>
                      <a:pt x="25172" y="403286"/>
                      <a:pt x="12386" y="369151"/>
                    </a:cubicBezTo>
                    <a:cubicBezTo>
                      <a:pt x="9461" y="363471"/>
                      <a:pt x="16003" y="352918"/>
                      <a:pt x="22601" y="347124"/>
                    </a:cubicBezTo>
                    <a:cubicBezTo>
                      <a:pt x="43371" y="331639"/>
                      <a:pt x="40277" y="311676"/>
                      <a:pt x="41945" y="291655"/>
                    </a:cubicBezTo>
                    <a:cubicBezTo>
                      <a:pt x="36151" y="285057"/>
                      <a:pt x="36039" y="275534"/>
                      <a:pt x="35926" y="266011"/>
                    </a:cubicBezTo>
                    <a:cubicBezTo>
                      <a:pt x="29159" y="257520"/>
                      <a:pt x="26178" y="247079"/>
                      <a:pt x="40405" y="242148"/>
                    </a:cubicBezTo>
                    <a:cubicBezTo>
                      <a:pt x="37481" y="236468"/>
                      <a:pt x="43160" y="233544"/>
                      <a:pt x="45973" y="229701"/>
                    </a:cubicBezTo>
                    <a:cubicBezTo>
                      <a:pt x="42017" y="217366"/>
                      <a:pt x="35249" y="208874"/>
                      <a:pt x="40816" y="196427"/>
                    </a:cubicBezTo>
                    <a:cubicBezTo>
                      <a:pt x="26249" y="172789"/>
                      <a:pt x="62504" y="178075"/>
                      <a:pt x="61360" y="161897"/>
                    </a:cubicBezTo>
                    <a:cubicBezTo>
                      <a:pt x="60216" y="145719"/>
                      <a:pt x="56204" y="128624"/>
                      <a:pt x="76111" y="120768"/>
                    </a:cubicBezTo>
                    <a:cubicBezTo>
                      <a:pt x="79035" y="126448"/>
                      <a:pt x="81960" y="132128"/>
                      <a:pt x="88615" y="131097"/>
                    </a:cubicBezTo>
                    <a:lnTo>
                      <a:pt x="103415" y="132551"/>
                    </a:lnTo>
                    <a:lnTo>
                      <a:pt x="104043" y="147105"/>
                    </a:lnTo>
                    <a:cubicBezTo>
                      <a:pt x="102665" y="151406"/>
                      <a:pt x="101288" y="155709"/>
                      <a:pt x="101925" y="159273"/>
                    </a:cubicBezTo>
                    <a:lnTo>
                      <a:pt x="102343" y="159597"/>
                    </a:lnTo>
                    <a:lnTo>
                      <a:pt x="102291" y="159982"/>
                    </a:lnTo>
                    <a:cubicBezTo>
                      <a:pt x="103050" y="163783"/>
                      <a:pt x="105703" y="166609"/>
                      <a:pt x="111899" y="167012"/>
                    </a:cubicBezTo>
                    <a:lnTo>
                      <a:pt x="102343" y="159597"/>
                    </a:lnTo>
                    <a:lnTo>
                      <a:pt x="104043" y="147105"/>
                    </a:lnTo>
                    <a:cubicBezTo>
                      <a:pt x="106339" y="139934"/>
                      <a:pt x="106283" y="135172"/>
                      <a:pt x="103752" y="132584"/>
                    </a:cubicBezTo>
                    <a:lnTo>
                      <a:pt x="103415" y="132551"/>
                    </a:lnTo>
                    <a:lnTo>
                      <a:pt x="103386" y="131873"/>
                    </a:lnTo>
                    <a:cubicBezTo>
                      <a:pt x="100978" y="129521"/>
                      <a:pt x="96216" y="129578"/>
                      <a:pt x="88615" y="131097"/>
                    </a:cubicBezTo>
                    <a:cubicBezTo>
                      <a:pt x="83853" y="131153"/>
                      <a:pt x="79035" y="126448"/>
                      <a:pt x="76111" y="120768"/>
                    </a:cubicBezTo>
                    <a:cubicBezTo>
                      <a:pt x="83571" y="107345"/>
                      <a:pt x="88164" y="93005"/>
                      <a:pt x="95623" y="79583"/>
                    </a:cubicBezTo>
                    <a:cubicBezTo>
                      <a:pt x="108876" y="72759"/>
                      <a:pt x="116337" y="59337"/>
                      <a:pt x="123797" y="45914"/>
                    </a:cubicBezTo>
                    <a:cubicBezTo>
                      <a:pt x="116337" y="59337"/>
                      <a:pt x="107902" y="70866"/>
                      <a:pt x="95623" y="79583"/>
                    </a:cubicBezTo>
                    <a:cubicBezTo>
                      <a:pt x="93505" y="61512"/>
                      <a:pt x="92360" y="45334"/>
                      <a:pt x="90241" y="27264"/>
                    </a:cubicBezTo>
                    <a:cubicBezTo>
                      <a:pt x="88723" y="19662"/>
                      <a:pt x="87677" y="11817"/>
                      <a:pt x="90231" y="6310"/>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482891" y="11886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016826" y="1063439"/>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sp>
            <p:nvSpPr>
              <p:cNvPr id="10" name="Freeform 19">
                <a:extLst>
                  <a:ext uri="{FF2B5EF4-FFF2-40B4-BE49-F238E27FC236}">
                    <a16:creationId xmlns:a16="http://schemas.microsoft.com/office/drawing/2014/main" id="{54A52633-3FD0-6ABE-CDEE-0B39713135EC}"/>
                  </a:ext>
                </a:extLst>
              </p:cNvPr>
              <p:cNvSpPr/>
              <p:nvPr/>
            </p:nvSpPr>
            <p:spPr>
              <a:xfrm>
                <a:off x="8875283" y="0"/>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40074" y="425563"/>
            <a:ext cx="6798555" cy="2070793"/>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166" name="Group 165">
            <a:extLst>
              <a:ext uri="{FF2B5EF4-FFF2-40B4-BE49-F238E27FC236}">
                <a16:creationId xmlns:a16="http://schemas.microsoft.com/office/drawing/2014/main" id="{AA4C0925-E217-00CF-894B-F26F5364EE25}"/>
              </a:ext>
              <a:ext uri="{C183D7F6-B498-43B3-948B-1728B52AA6E4}">
                <adec:decorative xmlns:adec="http://schemas.microsoft.com/office/drawing/2017/decorative" val="1"/>
              </a:ext>
            </a:extLst>
          </p:cNvPr>
          <p:cNvGrpSpPr/>
          <p:nvPr userDrawn="1"/>
        </p:nvGrpSpPr>
        <p:grpSpPr>
          <a:xfrm>
            <a:off x="953154" y="0"/>
            <a:ext cx="3334591" cy="3995225"/>
            <a:chOff x="953154" y="0"/>
            <a:chExt cx="4033070" cy="4832084"/>
          </a:xfrm>
        </p:grpSpPr>
        <p:sp>
          <p:nvSpPr>
            <p:cNvPr id="167" name="Freeform 54">
              <a:extLst>
                <a:ext uri="{FF2B5EF4-FFF2-40B4-BE49-F238E27FC236}">
                  <a16:creationId xmlns:a16="http://schemas.microsoft.com/office/drawing/2014/main" id="{40013843-F5C9-D9EC-74DC-5DA02B2D542A}"/>
                </a:ext>
              </a:extLst>
            </p:cNvPr>
            <p:cNvSpPr/>
            <p:nvPr/>
          </p:nvSpPr>
          <p:spPr>
            <a:xfrm>
              <a:off x="1060719" y="761429"/>
              <a:ext cx="2969285" cy="3313666"/>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grpSp>
          <p:nvGrpSpPr>
            <p:cNvPr id="168" name="Graphic 8">
              <a:extLst>
                <a:ext uri="{FF2B5EF4-FFF2-40B4-BE49-F238E27FC236}">
                  <a16:creationId xmlns:a16="http://schemas.microsoft.com/office/drawing/2014/main" id="{1E2C678C-A188-3A08-5714-B5907043EF59}"/>
                </a:ext>
              </a:extLst>
            </p:cNvPr>
            <p:cNvGrpSpPr/>
            <p:nvPr/>
          </p:nvGrpSpPr>
          <p:grpSpPr>
            <a:xfrm>
              <a:off x="1082472" y="762876"/>
              <a:ext cx="2835406" cy="3135066"/>
              <a:chOff x="723646" y="948230"/>
              <a:chExt cx="2835406" cy="3135066"/>
            </a:xfrm>
            <a:solidFill>
              <a:schemeClr val="accent2">
                <a:lumMod val="75000"/>
                <a:alpha val="70000"/>
              </a:schemeClr>
            </a:solidFill>
          </p:grpSpPr>
          <p:sp>
            <p:nvSpPr>
              <p:cNvPr id="194" name="Freeform 16">
                <a:extLst>
                  <a:ext uri="{FF2B5EF4-FFF2-40B4-BE49-F238E27FC236}">
                    <a16:creationId xmlns:a16="http://schemas.microsoft.com/office/drawing/2014/main" id="{E305BC58-25DA-47FA-1517-758D32CE4E79}"/>
                  </a:ext>
                </a:extLst>
              </p:cNvPr>
              <p:cNvSpPr/>
              <p:nvPr/>
            </p:nvSpPr>
            <p:spPr>
              <a:xfrm>
                <a:off x="2710033" y="1019499"/>
                <a:ext cx="156883" cy="63543"/>
              </a:xfrm>
              <a:custGeom>
                <a:avLst/>
                <a:gdLst>
                  <a:gd name="connsiteX0" fmla="*/ 156883 w 156883"/>
                  <a:gd name="connsiteY0" fmla="*/ 62064 h 63543"/>
                  <a:gd name="connsiteX1" fmla="*/ 156883 w 156883"/>
                  <a:gd name="connsiteY1" fmla="*/ 62064 h 63543"/>
                  <a:gd name="connsiteX2" fmla="*/ 0 w 156883"/>
                  <a:gd name="connsiteY2" fmla="*/ 0 h 63543"/>
                  <a:gd name="connsiteX3" fmla="*/ 91372 w 156883"/>
                  <a:gd name="connsiteY3" fmla="*/ 41376 h 63543"/>
                  <a:gd name="connsiteX4" fmla="*/ 156883 w 156883"/>
                  <a:gd name="connsiteY4" fmla="*/ 62064 h 63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883" h="63543">
                    <a:moveTo>
                      <a:pt x="156883" y="62064"/>
                    </a:moveTo>
                    <a:lnTo>
                      <a:pt x="156883" y="62064"/>
                    </a:lnTo>
                    <a:cubicBezTo>
                      <a:pt x="110335" y="24136"/>
                      <a:pt x="56892" y="5172"/>
                      <a:pt x="0" y="0"/>
                    </a:cubicBezTo>
                    <a:cubicBezTo>
                      <a:pt x="25860" y="25860"/>
                      <a:pt x="60340" y="29308"/>
                      <a:pt x="91372" y="41376"/>
                    </a:cubicBezTo>
                    <a:cubicBezTo>
                      <a:pt x="110335" y="49996"/>
                      <a:pt x="131024" y="68960"/>
                      <a:pt x="156883" y="62064"/>
                    </a:cubicBezTo>
                    <a:close/>
                  </a:path>
                </a:pathLst>
              </a:custGeom>
              <a:grpFill/>
              <a:ln w="17193" cap="flat">
                <a:noFill/>
                <a:prstDash val="solid"/>
                <a:miter/>
              </a:ln>
            </p:spPr>
            <p:txBody>
              <a:bodyPr rtlCol="0" anchor="ctr"/>
              <a:lstStyle/>
              <a:p>
                <a:endParaRPr lang="en-US" dirty="0"/>
              </a:p>
            </p:txBody>
          </p:sp>
          <p:sp>
            <p:nvSpPr>
              <p:cNvPr id="195" name="Freeform 17">
                <a:extLst>
                  <a:ext uri="{FF2B5EF4-FFF2-40B4-BE49-F238E27FC236}">
                    <a16:creationId xmlns:a16="http://schemas.microsoft.com/office/drawing/2014/main" id="{0192FCFE-9C5F-9C9A-A74F-2FAAE4ABB8D0}"/>
                  </a:ext>
                </a:extLst>
              </p:cNvPr>
              <p:cNvSpPr/>
              <p:nvPr/>
            </p:nvSpPr>
            <p:spPr>
              <a:xfrm>
                <a:off x="2870364" y="1086735"/>
                <a:ext cx="72407" cy="70683"/>
              </a:xfrm>
              <a:custGeom>
                <a:avLst/>
                <a:gdLst>
                  <a:gd name="connsiteX0" fmla="*/ 72408 w 72407"/>
                  <a:gd name="connsiteY0" fmla="*/ 70684 h 70683"/>
                  <a:gd name="connsiteX1" fmla="*/ 0 w 72407"/>
                  <a:gd name="connsiteY1" fmla="*/ 0 h 70683"/>
                  <a:gd name="connsiteX2" fmla="*/ 72408 w 72407"/>
                  <a:gd name="connsiteY2" fmla="*/ 70684 h 70683"/>
                </a:gdLst>
                <a:ahLst/>
                <a:cxnLst>
                  <a:cxn ang="0">
                    <a:pos x="connsiteX0" y="connsiteY0"/>
                  </a:cxn>
                  <a:cxn ang="0">
                    <a:pos x="connsiteX1" y="connsiteY1"/>
                  </a:cxn>
                  <a:cxn ang="0">
                    <a:pos x="connsiteX2" y="connsiteY2"/>
                  </a:cxn>
                </a:cxnLst>
                <a:rect l="l" t="t" r="r" b="b"/>
                <a:pathLst>
                  <a:path w="72407" h="70683">
                    <a:moveTo>
                      <a:pt x="72408" y="70684"/>
                    </a:moveTo>
                    <a:cubicBezTo>
                      <a:pt x="53444" y="41376"/>
                      <a:pt x="31032" y="15516"/>
                      <a:pt x="0" y="0"/>
                    </a:cubicBezTo>
                    <a:cubicBezTo>
                      <a:pt x="10344" y="48272"/>
                      <a:pt x="32756" y="68960"/>
                      <a:pt x="72408" y="70684"/>
                    </a:cubicBezTo>
                    <a:close/>
                  </a:path>
                </a:pathLst>
              </a:custGeom>
              <a:grpFill/>
              <a:ln w="17193" cap="flat">
                <a:noFill/>
                <a:prstDash val="solid"/>
                <a:miter/>
              </a:ln>
            </p:spPr>
            <p:txBody>
              <a:bodyPr rtlCol="0" anchor="ctr"/>
              <a:lstStyle/>
              <a:p>
                <a:endParaRPr lang="en-US" dirty="0"/>
              </a:p>
            </p:txBody>
          </p:sp>
          <p:sp>
            <p:nvSpPr>
              <p:cNvPr id="196" name="Freeform 18">
                <a:extLst>
                  <a:ext uri="{FF2B5EF4-FFF2-40B4-BE49-F238E27FC236}">
                    <a16:creationId xmlns:a16="http://schemas.microsoft.com/office/drawing/2014/main" id="{D2021C0E-9296-7FF6-CB51-3DC704802192}"/>
                  </a:ext>
                </a:extLst>
              </p:cNvPr>
              <p:cNvSpPr/>
              <p:nvPr/>
            </p:nvSpPr>
            <p:spPr>
              <a:xfrm>
                <a:off x="2460054" y="948230"/>
                <a:ext cx="37927" cy="22997"/>
              </a:xfrm>
              <a:custGeom>
                <a:avLst/>
                <a:gdLst>
                  <a:gd name="connsiteX0" fmla="*/ 0 w 37927"/>
                  <a:gd name="connsiteY0" fmla="*/ 19550 h 22997"/>
                  <a:gd name="connsiteX1" fmla="*/ 18964 w 37927"/>
                  <a:gd name="connsiteY1" fmla="*/ 22998 h 22997"/>
                  <a:gd name="connsiteX2" fmla="*/ 37928 w 37927"/>
                  <a:gd name="connsiteY2" fmla="*/ 9206 h 22997"/>
                  <a:gd name="connsiteX3" fmla="*/ 0 w 37927"/>
                  <a:gd name="connsiteY3" fmla="*/ 19550 h 22997"/>
                </a:gdLst>
                <a:ahLst/>
                <a:cxnLst>
                  <a:cxn ang="0">
                    <a:pos x="connsiteX0" y="connsiteY0"/>
                  </a:cxn>
                  <a:cxn ang="0">
                    <a:pos x="connsiteX1" y="connsiteY1"/>
                  </a:cxn>
                  <a:cxn ang="0">
                    <a:pos x="connsiteX2" y="connsiteY2"/>
                  </a:cxn>
                  <a:cxn ang="0">
                    <a:pos x="connsiteX3" y="connsiteY3"/>
                  </a:cxn>
                </a:cxnLst>
                <a:rect l="l" t="t" r="r" b="b"/>
                <a:pathLst>
                  <a:path w="37927" h="22997">
                    <a:moveTo>
                      <a:pt x="0" y="19550"/>
                    </a:moveTo>
                    <a:cubicBezTo>
                      <a:pt x="6896" y="21274"/>
                      <a:pt x="12068" y="21274"/>
                      <a:pt x="18964" y="22998"/>
                    </a:cubicBezTo>
                    <a:cubicBezTo>
                      <a:pt x="25860" y="17826"/>
                      <a:pt x="32756" y="14378"/>
                      <a:pt x="37928" y="9206"/>
                    </a:cubicBezTo>
                    <a:cubicBezTo>
                      <a:pt x="18964" y="-9758"/>
                      <a:pt x="8620" y="4034"/>
                      <a:pt x="0" y="19550"/>
                    </a:cubicBezTo>
                    <a:close/>
                  </a:path>
                </a:pathLst>
              </a:custGeom>
              <a:grpFill/>
              <a:ln w="17193" cap="flat">
                <a:noFill/>
                <a:prstDash val="solid"/>
                <a:miter/>
              </a:ln>
            </p:spPr>
            <p:txBody>
              <a:bodyPr rtlCol="0" anchor="ctr"/>
              <a:lstStyle/>
              <a:p>
                <a:endParaRPr lang="en-US" dirty="0"/>
              </a:p>
            </p:txBody>
          </p:sp>
          <p:sp>
            <p:nvSpPr>
              <p:cNvPr id="197" name="Freeform 19">
                <a:extLst>
                  <a:ext uri="{FF2B5EF4-FFF2-40B4-BE49-F238E27FC236}">
                    <a16:creationId xmlns:a16="http://schemas.microsoft.com/office/drawing/2014/main" id="{EBF4F588-B739-5950-B4A7-B1F4B2C66DEF}"/>
                  </a:ext>
                </a:extLst>
              </p:cNvPr>
              <p:cNvSpPr/>
              <p:nvPr/>
            </p:nvSpPr>
            <p:spPr>
              <a:xfrm>
                <a:off x="723646" y="2593505"/>
                <a:ext cx="14369" cy="32755"/>
              </a:xfrm>
              <a:custGeom>
                <a:avLst/>
                <a:gdLst>
                  <a:gd name="connsiteX0" fmla="*/ 8967 w 14369"/>
                  <a:gd name="connsiteY0" fmla="*/ 0 h 32755"/>
                  <a:gd name="connsiteX1" fmla="*/ 5519 w 14369"/>
                  <a:gd name="connsiteY1" fmla="*/ 32756 h 32755"/>
                  <a:gd name="connsiteX2" fmla="*/ 8967 w 14369"/>
                  <a:gd name="connsiteY2" fmla="*/ 0 h 32755"/>
                </a:gdLst>
                <a:ahLst/>
                <a:cxnLst>
                  <a:cxn ang="0">
                    <a:pos x="connsiteX0" y="connsiteY0"/>
                  </a:cxn>
                  <a:cxn ang="0">
                    <a:pos x="connsiteX1" y="connsiteY1"/>
                  </a:cxn>
                  <a:cxn ang="0">
                    <a:pos x="connsiteX2" y="connsiteY2"/>
                  </a:cxn>
                </a:cxnLst>
                <a:rect l="l" t="t" r="r" b="b"/>
                <a:pathLst>
                  <a:path w="14369" h="32755">
                    <a:moveTo>
                      <a:pt x="8967" y="0"/>
                    </a:moveTo>
                    <a:cubicBezTo>
                      <a:pt x="-1377" y="10344"/>
                      <a:pt x="-3101" y="20688"/>
                      <a:pt x="5519" y="32756"/>
                    </a:cubicBezTo>
                    <a:cubicBezTo>
                      <a:pt x="17587" y="22412"/>
                      <a:pt x="15863" y="12068"/>
                      <a:pt x="8967" y="0"/>
                    </a:cubicBezTo>
                    <a:close/>
                  </a:path>
                </a:pathLst>
              </a:custGeom>
              <a:grpFill/>
              <a:ln w="17193" cap="flat">
                <a:noFill/>
                <a:prstDash val="solid"/>
                <a:miter/>
              </a:ln>
            </p:spPr>
            <p:txBody>
              <a:bodyPr rtlCol="0" anchor="ctr"/>
              <a:lstStyle/>
              <a:p>
                <a:endParaRPr lang="en-US" dirty="0"/>
              </a:p>
            </p:txBody>
          </p:sp>
          <p:sp>
            <p:nvSpPr>
              <p:cNvPr id="198" name="Freeform 20">
                <a:extLst>
                  <a:ext uri="{FF2B5EF4-FFF2-40B4-BE49-F238E27FC236}">
                    <a16:creationId xmlns:a16="http://schemas.microsoft.com/office/drawing/2014/main" id="{FC04FC46-BC0F-0545-09FE-0C7F004E65FA}"/>
                  </a:ext>
                </a:extLst>
              </p:cNvPr>
              <p:cNvSpPr/>
              <p:nvPr/>
            </p:nvSpPr>
            <p:spPr>
              <a:xfrm>
                <a:off x="3549617" y="3293446"/>
                <a:ext cx="9435" cy="17239"/>
              </a:xfrm>
              <a:custGeom>
                <a:avLst/>
                <a:gdLst>
                  <a:gd name="connsiteX0" fmla="*/ 0 w 9435"/>
                  <a:gd name="connsiteY0" fmla="*/ 17240 h 17239"/>
                  <a:gd name="connsiteX1" fmla="*/ 6896 w 9435"/>
                  <a:gd name="connsiteY1" fmla="*/ 0 h 17239"/>
                  <a:gd name="connsiteX2" fmla="*/ 0 w 9435"/>
                  <a:gd name="connsiteY2" fmla="*/ 17240 h 17239"/>
                </a:gdLst>
                <a:ahLst/>
                <a:cxnLst>
                  <a:cxn ang="0">
                    <a:pos x="connsiteX0" y="connsiteY0"/>
                  </a:cxn>
                  <a:cxn ang="0">
                    <a:pos x="connsiteX1" y="connsiteY1"/>
                  </a:cxn>
                  <a:cxn ang="0">
                    <a:pos x="connsiteX2" y="connsiteY2"/>
                  </a:cxn>
                </a:cxnLst>
                <a:rect l="l" t="t" r="r" b="b"/>
                <a:pathLst>
                  <a:path w="9435" h="17239">
                    <a:moveTo>
                      <a:pt x="0" y="17240"/>
                    </a:moveTo>
                    <a:cubicBezTo>
                      <a:pt x="12068" y="15516"/>
                      <a:pt x="10344" y="8620"/>
                      <a:pt x="6896" y="0"/>
                    </a:cubicBezTo>
                    <a:cubicBezTo>
                      <a:pt x="5172" y="6896"/>
                      <a:pt x="1724" y="12068"/>
                      <a:pt x="0" y="17240"/>
                    </a:cubicBezTo>
                    <a:close/>
                  </a:path>
                </a:pathLst>
              </a:custGeom>
              <a:grpFill/>
              <a:ln w="17193" cap="flat">
                <a:noFill/>
                <a:prstDash val="solid"/>
                <a:miter/>
              </a:ln>
            </p:spPr>
            <p:txBody>
              <a:bodyPr rtlCol="0" anchor="ctr"/>
              <a:lstStyle/>
              <a:p>
                <a:endParaRPr lang="en-US" dirty="0"/>
              </a:p>
            </p:txBody>
          </p:sp>
          <p:sp>
            <p:nvSpPr>
              <p:cNvPr id="199" name="Freeform 22">
                <a:extLst>
                  <a:ext uri="{FF2B5EF4-FFF2-40B4-BE49-F238E27FC236}">
                    <a16:creationId xmlns:a16="http://schemas.microsoft.com/office/drawing/2014/main" id="{D29F1C14-CA6C-0DAC-81A2-C50B5859CF8B}"/>
                  </a:ext>
                </a:extLst>
              </p:cNvPr>
              <p:cNvSpPr/>
              <p:nvPr/>
            </p:nvSpPr>
            <p:spPr>
              <a:xfrm>
                <a:off x="2296275" y="1283270"/>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0" name="Freeform 23">
                <a:extLst>
                  <a:ext uri="{FF2B5EF4-FFF2-40B4-BE49-F238E27FC236}">
                    <a16:creationId xmlns:a16="http://schemas.microsoft.com/office/drawing/2014/main" id="{8F680E6F-0556-BA4F-7D04-8E087B21DFAD}"/>
                  </a:ext>
                </a:extLst>
              </p:cNvPr>
              <p:cNvSpPr/>
              <p:nvPr/>
            </p:nvSpPr>
            <p:spPr>
              <a:xfrm>
                <a:off x="1204749" y="3658932"/>
                <a:ext cx="5410" cy="10344"/>
              </a:xfrm>
              <a:custGeom>
                <a:avLst/>
                <a:gdLst>
                  <a:gd name="connsiteX0" fmla="*/ 5411 w 5410"/>
                  <a:gd name="connsiteY0" fmla="*/ 10344 h 10344"/>
                  <a:gd name="connsiteX1" fmla="*/ 3687 w 5410"/>
                  <a:gd name="connsiteY1" fmla="*/ 0 h 10344"/>
                  <a:gd name="connsiteX2" fmla="*/ 5411 w 5410"/>
                  <a:gd name="connsiteY2" fmla="*/ 10344 h 10344"/>
                </a:gdLst>
                <a:ahLst/>
                <a:cxnLst>
                  <a:cxn ang="0">
                    <a:pos x="connsiteX0" y="connsiteY0"/>
                  </a:cxn>
                  <a:cxn ang="0">
                    <a:pos x="connsiteX1" y="connsiteY1"/>
                  </a:cxn>
                  <a:cxn ang="0">
                    <a:pos x="connsiteX2" y="connsiteY2"/>
                  </a:cxn>
                </a:cxnLst>
                <a:rect l="l" t="t" r="r" b="b"/>
                <a:pathLst>
                  <a:path w="5410" h="10344">
                    <a:moveTo>
                      <a:pt x="5411" y="10344"/>
                    </a:moveTo>
                    <a:cubicBezTo>
                      <a:pt x="5411" y="6896"/>
                      <a:pt x="3687" y="3448"/>
                      <a:pt x="3687" y="0"/>
                    </a:cubicBezTo>
                    <a:cubicBezTo>
                      <a:pt x="-1485" y="5172"/>
                      <a:pt x="-1485" y="8620"/>
                      <a:pt x="5411" y="10344"/>
                    </a:cubicBezTo>
                    <a:close/>
                  </a:path>
                </a:pathLst>
              </a:custGeom>
              <a:grpFill/>
              <a:ln w="17193" cap="flat">
                <a:noFill/>
                <a:prstDash val="solid"/>
                <a:miter/>
              </a:ln>
            </p:spPr>
            <p:txBody>
              <a:bodyPr rtlCol="0" anchor="ctr"/>
              <a:lstStyle/>
              <a:p>
                <a:endParaRPr lang="en-US" dirty="0"/>
              </a:p>
            </p:txBody>
          </p:sp>
          <p:sp>
            <p:nvSpPr>
              <p:cNvPr id="201" name="Freeform 24">
                <a:extLst>
                  <a:ext uri="{FF2B5EF4-FFF2-40B4-BE49-F238E27FC236}">
                    <a16:creationId xmlns:a16="http://schemas.microsoft.com/office/drawing/2014/main" id="{8FF27ED0-68F0-C5CC-4D37-BC817AF127A6}"/>
                  </a:ext>
                </a:extLst>
              </p:cNvPr>
              <p:cNvSpPr/>
              <p:nvPr/>
            </p:nvSpPr>
            <p:spPr>
              <a:xfrm>
                <a:off x="3287422" y="3091136"/>
                <a:ext cx="32904" cy="41978"/>
              </a:xfrm>
              <a:custGeom>
                <a:avLst/>
                <a:gdLst>
                  <a:gd name="connsiteX0" fmla="*/ 148 w 32904"/>
                  <a:gd name="connsiteY0" fmla="*/ 7498 h 41978"/>
                  <a:gd name="connsiteX1" fmla="*/ 15664 w 32904"/>
                  <a:gd name="connsiteY1" fmla="*/ 41978 h 41978"/>
                  <a:gd name="connsiteX2" fmla="*/ 24284 w 32904"/>
                  <a:gd name="connsiteY2" fmla="*/ 41978 h 41978"/>
                  <a:gd name="connsiteX3" fmla="*/ 32904 w 32904"/>
                  <a:gd name="connsiteY3" fmla="*/ 24738 h 41978"/>
                  <a:gd name="connsiteX4" fmla="*/ 148 w 32904"/>
                  <a:gd name="connsiteY4" fmla="*/ 7498 h 4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04" h="41978">
                    <a:moveTo>
                      <a:pt x="148" y="7498"/>
                    </a:moveTo>
                    <a:cubicBezTo>
                      <a:pt x="-1576" y="23015"/>
                      <a:pt x="12216" y="29910"/>
                      <a:pt x="15664" y="41978"/>
                    </a:cubicBezTo>
                    <a:cubicBezTo>
                      <a:pt x="19112" y="41978"/>
                      <a:pt x="20836" y="41978"/>
                      <a:pt x="24284" y="41978"/>
                    </a:cubicBezTo>
                    <a:cubicBezTo>
                      <a:pt x="27732" y="36806"/>
                      <a:pt x="29456" y="31634"/>
                      <a:pt x="32904" y="24738"/>
                    </a:cubicBezTo>
                    <a:cubicBezTo>
                      <a:pt x="22560" y="14395"/>
                      <a:pt x="22560" y="-13189"/>
                      <a:pt x="148" y="7498"/>
                    </a:cubicBezTo>
                    <a:close/>
                  </a:path>
                </a:pathLst>
              </a:custGeom>
              <a:grpFill/>
              <a:ln w="17193" cap="flat">
                <a:noFill/>
                <a:prstDash val="solid"/>
                <a:miter/>
              </a:ln>
            </p:spPr>
            <p:txBody>
              <a:bodyPr rtlCol="0" anchor="ctr"/>
              <a:lstStyle/>
              <a:p>
                <a:endParaRPr lang="en-US" dirty="0"/>
              </a:p>
            </p:txBody>
          </p:sp>
          <p:sp>
            <p:nvSpPr>
              <p:cNvPr id="202" name="Freeform 25">
                <a:extLst>
                  <a:ext uri="{FF2B5EF4-FFF2-40B4-BE49-F238E27FC236}">
                    <a16:creationId xmlns:a16="http://schemas.microsoft.com/office/drawing/2014/main" id="{627CE552-2E86-C1A0-A0E7-131C3B9C45DF}"/>
                  </a:ext>
                </a:extLst>
              </p:cNvPr>
              <p:cNvSpPr/>
              <p:nvPr/>
            </p:nvSpPr>
            <p:spPr>
              <a:xfrm>
                <a:off x="2563493" y="4069242"/>
                <a:ext cx="15515" cy="14054"/>
              </a:xfrm>
              <a:custGeom>
                <a:avLst/>
                <a:gdLst>
                  <a:gd name="connsiteX0" fmla="*/ 0 w 15515"/>
                  <a:gd name="connsiteY0" fmla="*/ 0 h 14054"/>
                  <a:gd name="connsiteX1" fmla="*/ 15516 w 15515"/>
                  <a:gd name="connsiteY1" fmla="*/ 8620 h 14054"/>
                  <a:gd name="connsiteX2" fmla="*/ 0 w 15515"/>
                  <a:gd name="connsiteY2" fmla="*/ 0 h 14054"/>
                </a:gdLst>
                <a:ahLst/>
                <a:cxnLst>
                  <a:cxn ang="0">
                    <a:pos x="connsiteX0" y="connsiteY0"/>
                  </a:cxn>
                  <a:cxn ang="0">
                    <a:pos x="connsiteX1" y="connsiteY1"/>
                  </a:cxn>
                  <a:cxn ang="0">
                    <a:pos x="connsiteX2" y="connsiteY2"/>
                  </a:cxn>
                </a:cxnLst>
                <a:rect l="l" t="t" r="r" b="b"/>
                <a:pathLst>
                  <a:path w="15515" h="14054">
                    <a:moveTo>
                      <a:pt x="0" y="0"/>
                    </a:moveTo>
                    <a:cubicBezTo>
                      <a:pt x="1724" y="10344"/>
                      <a:pt x="3448" y="20688"/>
                      <a:pt x="15516" y="8620"/>
                    </a:cubicBezTo>
                    <a:cubicBezTo>
                      <a:pt x="13792" y="1724"/>
                      <a:pt x="6896" y="0"/>
                      <a:pt x="0" y="0"/>
                    </a:cubicBezTo>
                    <a:close/>
                  </a:path>
                </a:pathLst>
              </a:custGeom>
              <a:grpFill/>
              <a:ln w="17193" cap="flat">
                <a:noFill/>
                <a:prstDash val="solid"/>
                <a:miter/>
              </a:ln>
            </p:spPr>
            <p:txBody>
              <a:bodyPr rtlCol="0" anchor="ctr"/>
              <a:lstStyle/>
              <a:p>
                <a:endParaRPr lang="en-US" dirty="0"/>
              </a:p>
            </p:txBody>
          </p:sp>
          <p:sp>
            <p:nvSpPr>
              <p:cNvPr id="203" name="Freeform 26">
                <a:extLst>
                  <a:ext uri="{FF2B5EF4-FFF2-40B4-BE49-F238E27FC236}">
                    <a16:creationId xmlns:a16="http://schemas.microsoft.com/office/drawing/2014/main" id="{D6849620-D6BB-82DC-A945-7F5220ED33AE}"/>
                  </a:ext>
                </a:extLst>
              </p:cNvPr>
              <p:cNvSpPr/>
              <p:nvPr/>
            </p:nvSpPr>
            <p:spPr>
              <a:xfrm>
                <a:off x="2503154" y="1174659"/>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4" name="Freeform 27">
                <a:extLst>
                  <a:ext uri="{FF2B5EF4-FFF2-40B4-BE49-F238E27FC236}">
                    <a16:creationId xmlns:a16="http://schemas.microsoft.com/office/drawing/2014/main" id="{358345DE-8CD9-E587-75E9-B05F962E0C98}"/>
                  </a:ext>
                </a:extLst>
              </p:cNvPr>
              <p:cNvSpPr/>
              <p:nvPr/>
            </p:nvSpPr>
            <p:spPr>
              <a:xfrm>
                <a:off x="1178804" y="3574457"/>
                <a:ext cx="15839" cy="25859"/>
              </a:xfrm>
              <a:custGeom>
                <a:avLst/>
                <a:gdLst>
                  <a:gd name="connsiteX0" fmla="*/ 15839 w 15839"/>
                  <a:gd name="connsiteY0" fmla="*/ 25860 h 25859"/>
                  <a:gd name="connsiteX1" fmla="*/ 323 w 15839"/>
                  <a:gd name="connsiteY1" fmla="*/ 0 h 25859"/>
                  <a:gd name="connsiteX2" fmla="*/ 15839 w 15839"/>
                  <a:gd name="connsiteY2" fmla="*/ 25860 h 25859"/>
                </a:gdLst>
                <a:ahLst/>
                <a:cxnLst>
                  <a:cxn ang="0">
                    <a:pos x="connsiteX0" y="connsiteY0"/>
                  </a:cxn>
                  <a:cxn ang="0">
                    <a:pos x="connsiteX1" y="connsiteY1"/>
                  </a:cxn>
                  <a:cxn ang="0">
                    <a:pos x="connsiteX2" y="connsiteY2"/>
                  </a:cxn>
                </a:cxnLst>
                <a:rect l="l" t="t" r="r" b="b"/>
                <a:pathLst>
                  <a:path w="15839" h="25859">
                    <a:moveTo>
                      <a:pt x="15839" y="25860"/>
                    </a:moveTo>
                    <a:cubicBezTo>
                      <a:pt x="15839" y="13792"/>
                      <a:pt x="15839" y="1724"/>
                      <a:pt x="323" y="0"/>
                    </a:cubicBezTo>
                    <a:cubicBezTo>
                      <a:pt x="-1401" y="13792"/>
                      <a:pt x="3771" y="22412"/>
                      <a:pt x="15839" y="25860"/>
                    </a:cubicBezTo>
                    <a:close/>
                  </a:path>
                </a:pathLst>
              </a:custGeom>
              <a:grpFill/>
              <a:ln w="17193" cap="flat">
                <a:noFill/>
                <a:prstDash val="solid"/>
                <a:miter/>
              </a:ln>
            </p:spPr>
            <p:txBody>
              <a:bodyPr rtlCol="0" anchor="ctr"/>
              <a:lstStyle/>
              <a:p>
                <a:endParaRPr lang="en-US" dirty="0"/>
              </a:p>
            </p:txBody>
          </p:sp>
          <p:sp>
            <p:nvSpPr>
              <p:cNvPr id="205" name="Freeform 28">
                <a:extLst>
                  <a:ext uri="{FF2B5EF4-FFF2-40B4-BE49-F238E27FC236}">
                    <a16:creationId xmlns:a16="http://schemas.microsoft.com/office/drawing/2014/main" id="{1D6F159E-21FD-86A5-67AB-8278A3B48F9C}"/>
                  </a:ext>
                </a:extLst>
              </p:cNvPr>
              <p:cNvSpPr/>
              <p:nvPr/>
            </p:nvSpPr>
            <p:spPr>
              <a:xfrm>
                <a:off x="1651501" y="1738404"/>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grpSp>
        <p:grpSp>
          <p:nvGrpSpPr>
            <p:cNvPr id="169" name="Graphic 8">
              <a:extLst>
                <a:ext uri="{FF2B5EF4-FFF2-40B4-BE49-F238E27FC236}">
                  <a16:creationId xmlns:a16="http://schemas.microsoft.com/office/drawing/2014/main" id="{D7B619DF-9915-6DB6-972F-2DD9894D0CB3}"/>
                </a:ext>
              </a:extLst>
            </p:cNvPr>
            <p:cNvGrpSpPr/>
            <p:nvPr/>
          </p:nvGrpSpPr>
          <p:grpSpPr>
            <a:xfrm rot="20924932">
              <a:off x="2048811" y="2148379"/>
              <a:ext cx="1237072" cy="2094494"/>
              <a:chOff x="1381066" y="2136023"/>
              <a:chExt cx="1237072" cy="2094494"/>
            </a:xfrm>
            <a:solidFill>
              <a:schemeClr val="accent1">
                <a:lumMod val="50000"/>
              </a:schemeClr>
            </a:solidFill>
          </p:grpSpPr>
          <p:sp>
            <p:nvSpPr>
              <p:cNvPr id="173" name="Freeform 30">
                <a:extLst>
                  <a:ext uri="{FF2B5EF4-FFF2-40B4-BE49-F238E27FC236}">
                    <a16:creationId xmlns:a16="http://schemas.microsoft.com/office/drawing/2014/main" id="{CDB1AF63-35A6-201C-DB7F-A2F983B65FD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4" name="Freeform 31">
                <a:extLst>
                  <a:ext uri="{FF2B5EF4-FFF2-40B4-BE49-F238E27FC236}">
                    <a16:creationId xmlns:a16="http://schemas.microsoft.com/office/drawing/2014/main" id="{192AB6AA-9362-1275-2123-36D83825D693}"/>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75" name="Freeform 32">
                <a:extLst>
                  <a:ext uri="{FF2B5EF4-FFF2-40B4-BE49-F238E27FC236}">
                    <a16:creationId xmlns:a16="http://schemas.microsoft.com/office/drawing/2014/main" id="{1F0FB0DC-A2CB-AE81-D95C-A44D2A250003}"/>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76" name="Freeform 33">
                <a:extLst>
                  <a:ext uri="{FF2B5EF4-FFF2-40B4-BE49-F238E27FC236}">
                    <a16:creationId xmlns:a16="http://schemas.microsoft.com/office/drawing/2014/main" id="{4EE167AF-E748-4A9A-ADF5-783175969E1F}"/>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77" name="Freeform 34">
                <a:extLst>
                  <a:ext uri="{FF2B5EF4-FFF2-40B4-BE49-F238E27FC236}">
                    <a16:creationId xmlns:a16="http://schemas.microsoft.com/office/drawing/2014/main" id="{5E01DC28-D8CD-637A-C052-2E6B106303CB}"/>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78" name="Freeform 35">
                <a:extLst>
                  <a:ext uri="{FF2B5EF4-FFF2-40B4-BE49-F238E27FC236}">
                    <a16:creationId xmlns:a16="http://schemas.microsoft.com/office/drawing/2014/main" id="{ABFF40D1-63E2-C739-A991-6F0899F84E98}"/>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9" name="Freeform 36">
                <a:extLst>
                  <a:ext uri="{FF2B5EF4-FFF2-40B4-BE49-F238E27FC236}">
                    <a16:creationId xmlns:a16="http://schemas.microsoft.com/office/drawing/2014/main" id="{3B29025E-CA72-12CA-E3E2-3D89A56C5B11}"/>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0" name="Freeform 37">
                <a:extLst>
                  <a:ext uri="{FF2B5EF4-FFF2-40B4-BE49-F238E27FC236}">
                    <a16:creationId xmlns:a16="http://schemas.microsoft.com/office/drawing/2014/main" id="{2D624A63-3ED5-EF21-D1F4-4FB670C0A9D0}"/>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81" name="Freeform 38">
                <a:extLst>
                  <a:ext uri="{FF2B5EF4-FFF2-40B4-BE49-F238E27FC236}">
                    <a16:creationId xmlns:a16="http://schemas.microsoft.com/office/drawing/2014/main" id="{295A47A8-89CA-8212-81E5-33093E68B5B8}"/>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182" name="Freeform 39">
                <a:extLst>
                  <a:ext uri="{FF2B5EF4-FFF2-40B4-BE49-F238E27FC236}">
                    <a16:creationId xmlns:a16="http://schemas.microsoft.com/office/drawing/2014/main" id="{E93097B9-4144-F3D2-8B78-B902B21B68A6}"/>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183" name="Freeform 40">
                <a:extLst>
                  <a:ext uri="{FF2B5EF4-FFF2-40B4-BE49-F238E27FC236}">
                    <a16:creationId xmlns:a16="http://schemas.microsoft.com/office/drawing/2014/main" id="{28DD1D4C-5F8F-3CAE-6B62-2BF7223B4A08}"/>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184" name="Freeform 41">
                <a:extLst>
                  <a:ext uri="{FF2B5EF4-FFF2-40B4-BE49-F238E27FC236}">
                    <a16:creationId xmlns:a16="http://schemas.microsoft.com/office/drawing/2014/main" id="{9C5BEDA1-38EF-7E7A-709C-CE83F4EDABCC}"/>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85" name="Freeform 42">
                <a:extLst>
                  <a:ext uri="{FF2B5EF4-FFF2-40B4-BE49-F238E27FC236}">
                    <a16:creationId xmlns:a16="http://schemas.microsoft.com/office/drawing/2014/main" id="{8134F353-67F2-3ED2-423D-7BB1A1594527}"/>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86" name="Freeform 43">
                <a:extLst>
                  <a:ext uri="{FF2B5EF4-FFF2-40B4-BE49-F238E27FC236}">
                    <a16:creationId xmlns:a16="http://schemas.microsoft.com/office/drawing/2014/main" id="{D199F38D-5A37-7D5D-B6B1-A674E0DD55B6}"/>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187" name="Freeform 44">
                <a:extLst>
                  <a:ext uri="{FF2B5EF4-FFF2-40B4-BE49-F238E27FC236}">
                    <a16:creationId xmlns:a16="http://schemas.microsoft.com/office/drawing/2014/main" id="{8A9897F0-5F3E-C1D8-12B3-E456BB48555C}"/>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188" name="Freeform 45">
                <a:extLst>
                  <a:ext uri="{FF2B5EF4-FFF2-40B4-BE49-F238E27FC236}">
                    <a16:creationId xmlns:a16="http://schemas.microsoft.com/office/drawing/2014/main" id="{A978A38B-5006-D6FF-21A0-8864125255C4}"/>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89" name="Freeform 46">
                <a:extLst>
                  <a:ext uri="{FF2B5EF4-FFF2-40B4-BE49-F238E27FC236}">
                    <a16:creationId xmlns:a16="http://schemas.microsoft.com/office/drawing/2014/main" id="{70847DE6-FD31-026D-2C7B-A543D7453044}"/>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190" name="Freeform 47">
                <a:extLst>
                  <a:ext uri="{FF2B5EF4-FFF2-40B4-BE49-F238E27FC236}">
                    <a16:creationId xmlns:a16="http://schemas.microsoft.com/office/drawing/2014/main" id="{841B80F2-DD5C-47F3-8C74-AC86BA57EE6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91" name="Freeform 48">
                <a:extLst>
                  <a:ext uri="{FF2B5EF4-FFF2-40B4-BE49-F238E27FC236}">
                    <a16:creationId xmlns:a16="http://schemas.microsoft.com/office/drawing/2014/main" id="{E7A3CBBA-56B2-9A81-19C0-314C0059DC83}"/>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92" name="Freeform 49">
                <a:extLst>
                  <a:ext uri="{FF2B5EF4-FFF2-40B4-BE49-F238E27FC236}">
                    <a16:creationId xmlns:a16="http://schemas.microsoft.com/office/drawing/2014/main" id="{F4BEFCB7-C68C-3EA7-CC8A-E73EBA6FAE3F}"/>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93" name="Freeform 50">
                <a:extLst>
                  <a:ext uri="{FF2B5EF4-FFF2-40B4-BE49-F238E27FC236}">
                    <a16:creationId xmlns:a16="http://schemas.microsoft.com/office/drawing/2014/main" id="{A40608E3-F37B-79CE-91C9-E95C8155085D}"/>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sp>
          <p:nvSpPr>
            <p:cNvPr id="170" name="Freeform 51">
              <a:extLst>
                <a:ext uri="{FF2B5EF4-FFF2-40B4-BE49-F238E27FC236}">
                  <a16:creationId xmlns:a16="http://schemas.microsoft.com/office/drawing/2014/main" id="{95BC0F31-9EB9-7539-C6DE-0CC783F47B27}"/>
                </a:ext>
              </a:extLst>
            </p:cNvPr>
            <p:cNvSpPr/>
            <p:nvPr/>
          </p:nvSpPr>
          <p:spPr>
            <a:xfrm rot="1069926">
              <a:off x="953154" y="1143558"/>
              <a:ext cx="2705234" cy="3688526"/>
            </a:xfrm>
            <a:custGeom>
              <a:avLst/>
              <a:gdLst>
                <a:gd name="connsiteX0" fmla="*/ 1703650 w 2705234"/>
                <a:gd name="connsiteY0" fmla="*/ 3688527 h 3688526"/>
                <a:gd name="connsiteX1" fmla="*/ 958885 w 2705234"/>
                <a:gd name="connsiteY1" fmla="*/ 3440272 h 3688526"/>
                <a:gd name="connsiteX2" fmla="*/ 165848 w 2705234"/>
                <a:gd name="connsiteY2" fmla="*/ 2723091 h 3688526"/>
                <a:gd name="connsiteX3" fmla="*/ 8965 w 2705234"/>
                <a:gd name="connsiteY3" fmla="*/ 1469748 h 3688526"/>
                <a:gd name="connsiteX4" fmla="*/ 267564 w 2705234"/>
                <a:gd name="connsiteY4" fmla="*/ 493968 h 3688526"/>
                <a:gd name="connsiteX5" fmla="*/ 379623 w 2705234"/>
                <a:gd name="connsiteY5" fmla="*/ 375013 h 3688526"/>
                <a:gd name="connsiteX6" fmla="*/ 477891 w 2705234"/>
                <a:gd name="connsiteY6" fmla="*/ 245713 h 3688526"/>
                <a:gd name="connsiteX7" fmla="*/ 733042 w 2705234"/>
                <a:gd name="connsiteY7" fmla="*/ 97450 h 3688526"/>
                <a:gd name="connsiteX8" fmla="*/ 1696754 w 2705234"/>
                <a:gd name="connsiteY8" fmla="*/ 102622 h 3688526"/>
                <a:gd name="connsiteX9" fmla="*/ 1870877 w 2705234"/>
                <a:gd name="connsiteY9" fmla="*/ 169858 h 3688526"/>
                <a:gd name="connsiteX10" fmla="*/ 1948457 w 2705234"/>
                <a:gd name="connsiteY10" fmla="*/ 231922 h 3688526"/>
                <a:gd name="connsiteX11" fmla="*/ 2107064 w 2705234"/>
                <a:gd name="connsiteY11" fmla="*/ 359497 h 3688526"/>
                <a:gd name="connsiteX12" fmla="*/ 2400143 w 2705234"/>
                <a:gd name="connsiteY12" fmla="*/ 838767 h 3688526"/>
                <a:gd name="connsiteX13" fmla="*/ 2451863 w 2705234"/>
                <a:gd name="connsiteY13" fmla="*/ 978410 h 3688526"/>
                <a:gd name="connsiteX14" fmla="*/ 2601850 w 2705234"/>
                <a:gd name="connsiteY14" fmla="*/ 1409409 h 3688526"/>
                <a:gd name="connsiteX15" fmla="*/ 2658742 w 2705234"/>
                <a:gd name="connsiteY15" fmla="*/ 1976602 h 3688526"/>
                <a:gd name="connsiteX16" fmla="*/ 2703565 w 2705234"/>
                <a:gd name="connsiteY16" fmla="*/ 2330021 h 3688526"/>
                <a:gd name="connsiteX17" fmla="*/ 2594954 w 2705234"/>
                <a:gd name="connsiteY17" fmla="*/ 3045477 h 3688526"/>
                <a:gd name="connsiteX18" fmla="*/ 2327735 w 2705234"/>
                <a:gd name="connsiteY18" fmla="*/ 3476476 h 3688526"/>
                <a:gd name="connsiteX19" fmla="*/ 1891565 w 2705234"/>
                <a:gd name="connsiteY19" fmla="*/ 3671287 h 3688526"/>
                <a:gd name="connsiteX20" fmla="*/ 1703650 w 2705234"/>
                <a:gd name="connsiteY20" fmla="*/ 3688527 h 3688526"/>
                <a:gd name="connsiteX21" fmla="*/ 1703650 w 2705234"/>
                <a:gd name="connsiteY21" fmla="*/ 3688527 h 3688526"/>
                <a:gd name="connsiteX22" fmla="*/ 1027845 w 2705234"/>
                <a:gd name="connsiteY22" fmla="*/ 3459236 h 3688526"/>
                <a:gd name="connsiteX23" fmla="*/ 1888117 w 2705234"/>
                <a:gd name="connsiteY23" fmla="*/ 3648875 h 3688526"/>
                <a:gd name="connsiteX24" fmla="*/ 2312219 w 2705234"/>
                <a:gd name="connsiteY24" fmla="*/ 3459236 h 3688526"/>
                <a:gd name="connsiteX25" fmla="*/ 2572542 w 2705234"/>
                <a:gd name="connsiteY25" fmla="*/ 3036858 h 3688526"/>
                <a:gd name="connsiteX26" fmla="*/ 2681153 w 2705234"/>
                <a:gd name="connsiteY26" fmla="*/ 2330021 h 3688526"/>
                <a:gd name="connsiteX27" fmla="*/ 2655294 w 2705234"/>
                <a:gd name="connsiteY27" fmla="*/ 2083490 h 3688526"/>
                <a:gd name="connsiteX28" fmla="*/ 2551854 w 2705234"/>
                <a:gd name="connsiteY28" fmla="*/ 2738607 h 3688526"/>
                <a:gd name="connsiteX29" fmla="*/ 2420831 w 2705234"/>
                <a:gd name="connsiteY29" fmla="*/ 3016170 h 3688526"/>
                <a:gd name="connsiteX30" fmla="*/ 2182920 w 2705234"/>
                <a:gd name="connsiteY30" fmla="*/ 3124781 h 3688526"/>
                <a:gd name="connsiteX31" fmla="*/ 1320923 w 2705234"/>
                <a:gd name="connsiteY31" fmla="*/ 3498888 h 3688526"/>
                <a:gd name="connsiteX32" fmla="*/ 1319199 w 2705234"/>
                <a:gd name="connsiteY32" fmla="*/ 3498888 h 3688526"/>
                <a:gd name="connsiteX33" fmla="*/ 1027845 w 2705234"/>
                <a:gd name="connsiteY33" fmla="*/ 3459236 h 3688526"/>
                <a:gd name="connsiteX34" fmla="*/ 1027845 w 2705234"/>
                <a:gd name="connsiteY34" fmla="*/ 3459236 h 3688526"/>
                <a:gd name="connsiteX35" fmla="*/ 970953 w 2705234"/>
                <a:gd name="connsiteY35" fmla="*/ 3417860 h 3688526"/>
                <a:gd name="connsiteX36" fmla="*/ 1320923 w 2705234"/>
                <a:gd name="connsiteY36" fmla="*/ 3474752 h 3688526"/>
                <a:gd name="connsiteX37" fmla="*/ 1320923 w 2705234"/>
                <a:gd name="connsiteY37" fmla="*/ 3474752 h 3688526"/>
                <a:gd name="connsiteX38" fmla="*/ 2144992 w 2705234"/>
                <a:gd name="connsiteY38" fmla="*/ 3129953 h 3688526"/>
                <a:gd name="connsiteX39" fmla="*/ 2124304 w 2705234"/>
                <a:gd name="connsiteY39" fmla="*/ 3133401 h 3688526"/>
                <a:gd name="connsiteX40" fmla="*/ 1464015 w 2705234"/>
                <a:gd name="connsiteY40" fmla="*/ 3166157 h 3688526"/>
                <a:gd name="connsiteX41" fmla="*/ 919233 w 2705234"/>
                <a:gd name="connsiteY41" fmla="*/ 3048925 h 3688526"/>
                <a:gd name="connsiteX42" fmla="*/ 408931 w 2705234"/>
                <a:gd name="connsiteY42" fmla="*/ 2485180 h 3688526"/>
                <a:gd name="connsiteX43" fmla="*/ 920957 w 2705234"/>
                <a:gd name="connsiteY43" fmla="*/ 3376484 h 3688526"/>
                <a:gd name="connsiteX44" fmla="*/ 970953 w 2705234"/>
                <a:gd name="connsiteY44" fmla="*/ 3417860 h 3688526"/>
                <a:gd name="connsiteX45" fmla="*/ 970953 w 2705234"/>
                <a:gd name="connsiteY45" fmla="*/ 3417860 h 3688526"/>
                <a:gd name="connsiteX46" fmla="*/ 350316 w 2705234"/>
                <a:gd name="connsiteY46" fmla="*/ 433629 h 3688526"/>
                <a:gd name="connsiteX47" fmla="*/ 288252 w 2705234"/>
                <a:gd name="connsiteY47" fmla="*/ 506036 h 3688526"/>
                <a:gd name="connsiteX48" fmla="*/ 34825 w 2705234"/>
                <a:gd name="connsiteY48" fmla="*/ 1468024 h 3688526"/>
                <a:gd name="connsiteX49" fmla="*/ 188260 w 2705234"/>
                <a:gd name="connsiteY49" fmla="*/ 2711023 h 3688526"/>
                <a:gd name="connsiteX50" fmla="*/ 903717 w 2705234"/>
                <a:gd name="connsiteY50" fmla="*/ 3393724 h 3688526"/>
                <a:gd name="connsiteX51" fmla="*/ 365831 w 2705234"/>
                <a:gd name="connsiteY51" fmla="*/ 2388636 h 3688526"/>
                <a:gd name="connsiteX52" fmla="*/ 239980 w 2705234"/>
                <a:gd name="connsiteY52" fmla="*/ 1950742 h 3688526"/>
                <a:gd name="connsiteX53" fmla="*/ 293424 w 2705234"/>
                <a:gd name="connsiteY53" fmla="*/ 590512 h 3688526"/>
                <a:gd name="connsiteX54" fmla="*/ 350316 w 2705234"/>
                <a:gd name="connsiteY54" fmla="*/ 433629 h 3688526"/>
                <a:gd name="connsiteX55" fmla="*/ 350316 w 2705234"/>
                <a:gd name="connsiteY55" fmla="*/ 433629 h 3688526"/>
                <a:gd name="connsiteX56" fmla="*/ 388243 w 2705234"/>
                <a:gd name="connsiteY56" fmla="*/ 2383464 h 3688526"/>
                <a:gd name="connsiteX57" fmla="*/ 929577 w 2705234"/>
                <a:gd name="connsiteY57" fmla="*/ 3029962 h 3688526"/>
                <a:gd name="connsiteX58" fmla="*/ 1465739 w 2705234"/>
                <a:gd name="connsiteY58" fmla="*/ 3143745 h 3688526"/>
                <a:gd name="connsiteX59" fmla="*/ 2120856 w 2705234"/>
                <a:gd name="connsiteY59" fmla="*/ 3110989 h 3688526"/>
                <a:gd name="connsiteX60" fmla="*/ 2172576 w 2705234"/>
                <a:gd name="connsiteY60" fmla="*/ 3102369 h 3688526"/>
                <a:gd name="connsiteX61" fmla="*/ 2441519 w 2705234"/>
                <a:gd name="connsiteY61" fmla="*/ 2704127 h 3688526"/>
                <a:gd name="connsiteX62" fmla="*/ 2569094 w 2705234"/>
                <a:gd name="connsiteY62" fmla="*/ 2155897 h 3688526"/>
                <a:gd name="connsiteX63" fmla="*/ 2575990 w 2705234"/>
                <a:gd name="connsiteY63" fmla="*/ 1730071 h 3688526"/>
                <a:gd name="connsiteX64" fmla="*/ 2469103 w 2705234"/>
                <a:gd name="connsiteY64" fmla="*/ 1402513 h 3688526"/>
                <a:gd name="connsiteX65" fmla="*/ 2138096 w 2705234"/>
                <a:gd name="connsiteY65" fmla="*/ 576720 h 3688526"/>
                <a:gd name="connsiteX66" fmla="*/ 2122580 w 2705234"/>
                <a:gd name="connsiteY66" fmla="*/ 542240 h 3688526"/>
                <a:gd name="connsiteX67" fmla="*/ 1884669 w 2705234"/>
                <a:gd name="connsiteY67" fmla="*/ 350877 h 3688526"/>
                <a:gd name="connsiteX68" fmla="*/ 958885 w 2705234"/>
                <a:gd name="connsiteY68" fmla="*/ 299157 h 3688526"/>
                <a:gd name="connsiteX69" fmla="*/ 489959 w 2705234"/>
                <a:gd name="connsiteY69" fmla="*/ 1083574 h 3688526"/>
                <a:gd name="connsiteX70" fmla="*/ 377899 w 2705234"/>
                <a:gd name="connsiteY70" fmla="*/ 2314505 h 3688526"/>
                <a:gd name="connsiteX71" fmla="*/ 388243 w 2705234"/>
                <a:gd name="connsiteY71" fmla="*/ 2383464 h 3688526"/>
                <a:gd name="connsiteX72" fmla="*/ 388243 w 2705234"/>
                <a:gd name="connsiteY72" fmla="*/ 2383464 h 3688526"/>
                <a:gd name="connsiteX73" fmla="*/ 2603574 w 2705234"/>
                <a:gd name="connsiteY73" fmla="*/ 1830063 h 3688526"/>
                <a:gd name="connsiteX74" fmla="*/ 2591506 w 2705234"/>
                <a:gd name="connsiteY74" fmla="*/ 2159345 h 3688526"/>
                <a:gd name="connsiteX75" fmla="*/ 2462206 w 2705234"/>
                <a:gd name="connsiteY75" fmla="*/ 2714471 h 3688526"/>
                <a:gd name="connsiteX76" fmla="*/ 2212227 w 2705234"/>
                <a:gd name="connsiteY76" fmla="*/ 3095473 h 3688526"/>
                <a:gd name="connsiteX77" fmla="*/ 2407039 w 2705234"/>
                <a:gd name="connsiteY77" fmla="*/ 3000654 h 3688526"/>
                <a:gd name="connsiteX78" fmla="*/ 2531166 w 2705234"/>
                <a:gd name="connsiteY78" fmla="*/ 2735159 h 3688526"/>
                <a:gd name="connsiteX79" fmla="*/ 2636330 w 2705234"/>
                <a:gd name="connsiteY79" fmla="*/ 1980050 h 3688526"/>
                <a:gd name="connsiteX80" fmla="*/ 2603574 w 2705234"/>
                <a:gd name="connsiteY80" fmla="*/ 1830063 h 3688526"/>
                <a:gd name="connsiteX81" fmla="*/ 2603574 w 2705234"/>
                <a:gd name="connsiteY81" fmla="*/ 1830063 h 3688526"/>
                <a:gd name="connsiteX82" fmla="*/ 314112 w 2705234"/>
                <a:gd name="connsiteY82" fmla="*/ 599132 h 3688526"/>
                <a:gd name="connsiteX83" fmla="*/ 262392 w 2705234"/>
                <a:gd name="connsiteY83" fmla="*/ 1947294 h 3688526"/>
                <a:gd name="connsiteX84" fmla="*/ 350316 w 2705234"/>
                <a:gd name="connsiteY84" fmla="*/ 2283473 h 3688526"/>
                <a:gd name="connsiteX85" fmla="*/ 467547 w 2705234"/>
                <a:gd name="connsiteY85" fmla="*/ 1078402 h 3688526"/>
                <a:gd name="connsiteX86" fmla="*/ 946817 w 2705234"/>
                <a:gd name="connsiteY86" fmla="*/ 280193 h 3688526"/>
                <a:gd name="connsiteX87" fmla="*/ 1898461 w 2705234"/>
                <a:gd name="connsiteY87" fmla="*/ 333637 h 3688526"/>
                <a:gd name="connsiteX88" fmla="*/ 2094996 w 2705234"/>
                <a:gd name="connsiteY88" fmla="*/ 485348 h 3688526"/>
                <a:gd name="connsiteX89" fmla="*/ 1934665 w 2705234"/>
                <a:gd name="connsiteY89" fmla="*/ 247437 h 3688526"/>
                <a:gd name="connsiteX90" fmla="*/ 1517459 w 2705234"/>
                <a:gd name="connsiteY90" fmla="*/ 104346 h 3688526"/>
                <a:gd name="connsiteX91" fmla="*/ 1460567 w 2705234"/>
                <a:gd name="connsiteY91" fmla="*/ 102622 h 3688526"/>
                <a:gd name="connsiteX92" fmla="*/ 1276100 w 2705234"/>
                <a:gd name="connsiteY92" fmla="*/ 104346 h 3688526"/>
                <a:gd name="connsiteX93" fmla="*/ 314112 w 2705234"/>
                <a:gd name="connsiteY93" fmla="*/ 599132 h 3688526"/>
                <a:gd name="connsiteX94" fmla="*/ 314112 w 2705234"/>
                <a:gd name="connsiteY94" fmla="*/ 599132 h 3688526"/>
                <a:gd name="connsiteX95" fmla="*/ 2598402 w 2705234"/>
                <a:gd name="connsiteY95" fmla="*/ 1728347 h 3688526"/>
                <a:gd name="connsiteX96" fmla="*/ 2636330 w 2705234"/>
                <a:gd name="connsiteY96" fmla="*/ 1871439 h 3688526"/>
                <a:gd name="connsiteX97" fmla="*/ 2581162 w 2705234"/>
                <a:gd name="connsiteY97" fmla="*/ 1414580 h 3688526"/>
                <a:gd name="connsiteX98" fmla="*/ 2513926 w 2705234"/>
                <a:gd name="connsiteY98" fmla="*/ 1181841 h 3688526"/>
                <a:gd name="connsiteX99" fmla="*/ 2598402 w 2705234"/>
                <a:gd name="connsiteY99" fmla="*/ 1728347 h 3688526"/>
                <a:gd name="connsiteX100" fmla="*/ 2598402 w 2705234"/>
                <a:gd name="connsiteY100" fmla="*/ 1728347 h 3688526"/>
                <a:gd name="connsiteX101" fmla="*/ 2170852 w 2705234"/>
                <a:gd name="connsiteY101" fmla="*/ 595684 h 3688526"/>
                <a:gd name="connsiteX102" fmla="*/ 2491514 w 2705234"/>
                <a:gd name="connsiteY102" fmla="*/ 1397341 h 3688526"/>
                <a:gd name="connsiteX103" fmla="*/ 2567370 w 2705234"/>
                <a:gd name="connsiteY103" fmla="*/ 1624908 h 3688526"/>
                <a:gd name="connsiteX104" fmla="*/ 2431174 w 2705234"/>
                <a:gd name="connsiteY104" fmla="*/ 985306 h 3688526"/>
                <a:gd name="connsiteX105" fmla="*/ 2170852 w 2705234"/>
                <a:gd name="connsiteY105" fmla="*/ 595684 h 3688526"/>
                <a:gd name="connsiteX106" fmla="*/ 2141544 w 2705234"/>
                <a:gd name="connsiteY106" fmla="*/ 531896 h 3688526"/>
                <a:gd name="connsiteX107" fmla="*/ 2374283 w 2705234"/>
                <a:gd name="connsiteY107" fmla="*/ 833595 h 3688526"/>
                <a:gd name="connsiteX108" fmla="*/ 2091548 w 2705234"/>
                <a:gd name="connsiteY108" fmla="*/ 373289 h 3688526"/>
                <a:gd name="connsiteX109" fmla="*/ 2012244 w 2705234"/>
                <a:gd name="connsiteY109" fmla="*/ 302605 h 3688526"/>
                <a:gd name="connsiteX110" fmla="*/ 2141544 w 2705234"/>
                <a:gd name="connsiteY110" fmla="*/ 531896 h 3688526"/>
                <a:gd name="connsiteX111" fmla="*/ 2141544 w 2705234"/>
                <a:gd name="connsiteY111" fmla="*/ 531896 h 3688526"/>
                <a:gd name="connsiteX112" fmla="*/ 398587 w 2705234"/>
                <a:gd name="connsiteY112" fmla="*/ 387081 h 3688526"/>
                <a:gd name="connsiteX113" fmla="*/ 343420 w 2705234"/>
                <a:gd name="connsiteY113" fmla="*/ 509484 h 3688526"/>
                <a:gd name="connsiteX114" fmla="*/ 1017501 w 2705234"/>
                <a:gd name="connsiteY114" fmla="*/ 126758 h 3688526"/>
                <a:gd name="connsiteX115" fmla="*/ 398587 w 2705234"/>
                <a:gd name="connsiteY115" fmla="*/ 387081 h 3688526"/>
                <a:gd name="connsiteX116" fmla="*/ 1300236 w 2705234"/>
                <a:gd name="connsiteY116" fmla="*/ 19870 h 3688526"/>
                <a:gd name="connsiteX117" fmla="*/ 743386 w 2705234"/>
                <a:gd name="connsiteY117" fmla="*/ 114690 h 3688526"/>
                <a:gd name="connsiteX118" fmla="*/ 495131 w 2705234"/>
                <a:gd name="connsiteY118" fmla="*/ 259505 h 3688526"/>
                <a:gd name="connsiteX119" fmla="*/ 438239 w 2705234"/>
                <a:gd name="connsiteY119" fmla="*/ 326741 h 3688526"/>
                <a:gd name="connsiteX120" fmla="*/ 1272652 w 2705234"/>
                <a:gd name="connsiteY120" fmla="*/ 81934 h 3688526"/>
                <a:gd name="connsiteX121" fmla="*/ 1272652 w 2705234"/>
                <a:gd name="connsiteY121" fmla="*/ 81934 h 3688526"/>
                <a:gd name="connsiteX122" fmla="*/ 1517459 w 2705234"/>
                <a:gd name="connsiteY122" fmla="*/ 81934 h 3688526"/>
                <a:gd name="connsiteX123" fmla="*/ 1651930 w 2705234"/>
                <a:gd name="connsiteY123" fmla="*/ 94002 h 3688526"/>
                <a:gd name="connsiteX124" fmla="*/ 1300236 w 2705234"/>
                <a:gd name="connsiteY124" fmla="*/ 19870 h 368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2705234" h="3688526">
                  <a:moveTo>
                    <a:pt x="1703650" y="3688527"/>
                  </a:moveTo>
                  <a:cubicBezTo>
                    <a:pt x="1439879" y="3688527"/>
                    <a:pt x="1174384" y="3600603"/>
                    <a:pt x="958885" y="3440272"/>
                  </a:cubicBezTo>
                  <a:cubicBezTo>
                    <a:pt x="620982" y="3328212"/>
                    <a:pt x="324456" y="3067889"/>
                    <a:pt x="165848" y="2723091"/>
                  </a:cubicBezTo>
                  <a:cubicBezTo>
                    <a:pt x="-15171" y="2326573"/>
                    <a:pt x="-9999" y="1867990"/>
                    <a:pt x="8965" y="1469748"/>
                  </a:cubicBezTo>
                  <a:cubicBezTo>
                    <a:pt x="24481" y="1140466"/>
                    <a:pt x="58961" y="764635"/>
                    <a:pt x="267564" y="493968"/>
                  </a:cubicBezTo>
                  <a:cubicBezTo>
                    <a:pt x="302044" y="449145"/>
                    <a:pt x="339972" y="409493"/>
                    <a:pt x="379623" y="375013"/>
                  </a:cubicBezTo>
                  <a:cubicBezTo>
                    <a:pt x="405483" y="328465"/>
                    <a:pt x="438239" y="283641"/>
                    <a:pt x="477891" y="245713"/>
                  </a:cubicBezTo>
                  <a:cubicBezTo>
                    <a:pt x="553747" y="173306"/>
                    <a:pt x="650290" y="130206"/>
                    <a:pt x="733042" y="97450"/>
                  </a:cubicBezTo>
                  <a:cubicBezTo>
                    <a:pt x="976125" y="-817"/>
                    <a:pt x="1534698" y="-62881"/>
                    <a:pt x="1696754" y="102622"/>
                  </a:cubicBezTo>
                  <a:cubicBezTo>
                    <a:pt x="1757094" y="114690"/>
                    <a:pt x="1815709" y="137102"/>
                    <a:pt x="1870877" y="169858"/>
                  </a:cubicBezTo>
                  <a:cubicBezTo>
                    <a:pt x="1898461" y="187098"/>
                    <a:pt x="1924321" y="207786"/>
                    <a:pt x="1948457" y="231922"/>
                  </a:cubicBezTo>
                  <a:cubicBezTo>
                    <a:pt x="2005348" y="268125"/>
                    <a:pt x="2058792" y="311225"/>
                    <a:pt x="2107064" y="359497"/>
                  </a:cubicBezTo>
                  <a:cubicBezTo>
                    <a:pt x="2222572" y="475004"/>
                    <a:pt x="2315667" y="626716"/>
                    <a:pt x="2400143" y="838767"/>
                  </a:cubicBezTo>
                  <a:cubicBezTo>
                    <a:pt x="2419107" y="885315"/>
                    <a:pt x="2436347" y="931863"/>
                    <a:pt x="2451863" y="978410"/>
                  </a:cubicBezTo>
                  <a:cubicBezTo>
                    <a:pt x="2517374" y="1111158"/>
                    <a:pt x="2567370" y="1257697"/>
                    <a:pt x="2601850" y="1409409"/>
                  </a:cubicBezTo>
                  <a:cubicBezTo>
                    <a:pt x="2643226" y="1588704"/>
                    <a:pt x="2662190" y="1778343"/>
                    <a:pt x="2658742" y="1976602"/>
                  </a:cubicBezTo>
                  <a:cubicBezTo>
                    <a:pt x="2682877" y="2092109"/>
                    <a:pt x="2698393" y="2211065"/>
                    <a:pt x="2703565" y="2330021"/>
                  </a:cubicBezTo>
                  <a:cubicBezTo>
                    <a:pt x="2713909" y="2571380"/>
                    <a:pt x="2675982" y="2819635"/>
                    <a:pt x="2594954" y="3045477"/>
                  </a:cubicBezTo>
                  <a:cubicBezTo>
                    <a:pt x="2525994" y="3236841"/>
                    <a:pt x="2439794" y="3376484"/>
                    <a:pt x="2327735" y="3476476"/>
                  </a:cubicBezTo>
                  <a:cubicBezTo>
                    <a:pt x="2215675" y="3576467"/>
                    <a:pt x="2069136" y="3641979"/>
                    <a:pt x="1891565" y="3671287"/>
                  </a:cubicBezTo>
                  <a:cubicBezTo>
                    <a:pt x="1829501" y="3683355"/>
                    <a:pt x="1767437" y="3688527"/>
                    <a:pt x="1703650" y="3688527"/>
                  </a:cubicBezTo>
                  <a:lnTo>
                    <a:pt x="1703650" y="3688527"/>
                  </a:lnTo>
                  <a:close/>
                  <a:moveTo>
                    <a:pt x="1027845" y="3459236"/>
                  </a:moveTo>
                  <a:cubicBezTo>
                    <a:pt x="1281271" y="3628187"/>
                    <a:pt x="1593314" y="3698871"/>
                    <a:pt x="1888117" y="3648875"/>
                  </a:cubicBezTo>
                  <a:cubicBezTo>
                    <a:pt x="2060516" y="3619567"/>
                    <a:pt x="2203608" y="3555779"/>
                    <a:pt x="2312219" y="3459236"/>
                  </a:cubicBezTo>
                  <a:cubicBezTo>
                    <a:pt x="2420831" y="3362692"/>
                    <a:pt x="2505306" y="3224773"/>
                    <a:pt x="2572542" y="3036858"/>
                  </a:cubicBezTo>
                  <a:cubicBezTo>
                    <a:pt x="2653570" y="2812738"/>
                    <a:pt x="2689773" y="2567932"/>
                    <a:pt x="2681153" y="2330021"/>
                  </a:cubicBezTo>
                  <a:cubicBezTo>
                    <a:pt x="2677705" y="2247269"/>
                    <a:pt x="2669086" y="2164517"/>
                    <a:pt x="2655294" y="2083490"/>
                  </a:cubicBezTo>
                  <a:cubicBezTo>
                    <a:pt x="2644950" y="2293817"/>
                    <a:pt x="2610470" y="2511040"/>
                    <a:pt x="2551854" y="2738607"/>
                  </a:cubicBezTo>
                  <a:cubicBezTo>
                    <a:pt x="2527718" y="2833426"/>
                    <a:pt x="2494962" y="2942038"/>
                    <a:pt x="2420831" y="3016170"/>
                  </a:cubicBezTo>
                  <a:cubicBezTo>
                    <a:pt x="2355319" y="3081681"/>
                    <a:pt x="2267395" y="3109265"/>
                    <a:pt x="2182920" y="3124781"/>
                  </a:cubicBezTo>
                  <a:cubicBezTo>
                    <a:pt x="1953629" y="3355796"/>
                    <a:pt x="1638138" y="3498888"/>
                    <a:pt x="1320923" y="3498888"/>
                  </a:cubicBezTo>
                  <a:lnTo>
                    <a:pt x="1319199" y="3498888"/>
                  </a:lnTo>
                  <a:cubicBezTo>
                    <a:pt x="1220932" y="3497163"/>
                    <a:pt x="1122664" y="3485096"/>
                    <a:pt x="1027845" y="3459236"/>
                  </a:cubicBezTo>
                  <a:lnTo>
                    <a:pt x="1027845" y="3459236"/>
                  </a:lnTo>
                  <a:close/>
                  <a:moveTo>
                    <a:pt x="970953" y="3417860"/>
                  </a:moveTo>
                  <a:cubicBezTo>
                    <a:pt x="1084736" y="3454064"/>
                    <a:pt x="1201968" y="3474752"/>
                    <a:pt x="1320923" y="3474752"/>
                  </a:cubicBezTo>
                  <a:lnTo>
                    <a:pt x="1320923" y="3474752"/>
                  </a:lnTo>
                  <a:cubicBezTo>
                    <a:pt x="1622622" y="3474752"/>
                    <a:pt x="1919149" y="3343728"/>
                    <a:pt x="2144992" y="3129953"/>
                  </a:cubicBezTo>
                  <a:cubicBezTo>
                    <a:pt x="2138096" y="3131677"/>
                    <a:pt x="2131200" y="3131677"/>
                    <a:pt x="2124304" y="3133401"/>
                  </a:cubicBezTo>
                  <a:cubicBezTo>
                    <a:pt x="1905357" y="3164433"/>
                    <a:pt x="1684686" y="3176501"/>
                    <a:pt x="1464015" y="3166157"/>
                  </a:cubicBezTo>
                  <a:cubicBezTo>
                    <a:pt x="1305407" y="3159261"/>
                    <a:pt x="1098528" y="3140297"/>
                    <a:pt x="919233" y="3048925"/>
                  </a:cubicBezTo>
                  <a:cubicBezTo>
                    <a:pt x="707182" y="2942038"/>
                    <a:pt x="534783" y="2748951"/>
                    <a:pt x="408931" y="2485180"/>
                  </a:cubicBezTo>
                  <a:cubicBezTo>
                    <a:pt x="493407" y="2852390"/>
                    <a:pt x="674426" y="3171329"/>
                    <a:pt x="920957" y="3376484"/>
                  </a:cubicBezTo>
                  <a:cubicBezTo>
                    <a:pt x="936473" y="3392000"/>
                    <a:pt x="953713" y="3405792"/>
                    <a:pt x="970953" y="3417860"/>
                  </a:cubicBezTo>
                  <a:lnTo>
                    <a:pt x="970953" y="3417860"/>
                  </a:lnTo>
                  <a:close/>
                  <a:moveTo>
                    <a:pt x="350316" y="433629"/>
                  </a:moveTo>
                  <a:cubicBezTo>
                    <a:pt x="327904" y="456041"/>
                    <a:pt x="307216" y="480176"/>
                    <a:pt x="288252" y="506036"/>
                  </a:cubicBezTo>
                  <a:cubicBezTo>
                    <a:pt x="83097" y="771531"/>
                    <a:pt x="50341" y="1142190"/>
                    <a:pt x="34825" y="1468024"/>
                  </a:cubicBezTo>
                  <a:cubicBezTo>
                    <a:pt x="15861" y="1864543"/>
                    <a:pt x="10689" y="2319677"/>
                    <a:pt x="188260" y="2711023"/>
                  </a:cubicBezTo>
                  <a:cubicBezTo>
                    <a:pt x="333076" y="3028238"/>
                    <a:pt x="598570" y="3273044"/>
                    <a:pt x="903717" y="3393724"/>
                  </a:cubicBezTo>
                  <a:cubicBezTo>
                    <a:pt x="631326" y="3164433"/>
                    <a:pt x="438239" y="2802395"/>
                    <a:pt x="365831" y="2388636"/>
                  </a:cubicBezTo>
                  <a:cubicBezTo>
                    <a:pt x="312388" y="2257613"/>
                    <a:pt x="269288" y="2109349"/>
                    <a:pt x="239980" y="1950742"/>
                  </a:cubicBezTo>
                  <a:cubicBezTo>
                    <a:pt x="153780" y="1499056"/>
                    <a:pt x="174468" y="978410"/>
                    <a:pt x="293424" y="590512"/>
                  </a:cubicBezTo>
                  <a:cubicBezTo>
                    <a:pt x="307216" y="542240"/>
                    <a:pt x="326180" y="488796"/>
                    <a:pt x="350316" y="433629"/>
                  </a:cubicBezTo>
                  <a:lnTo>
                    <a:pt x="350316" y="433629"/>
                  </a:lnTo>
                  <a:close/>
                  <a:moveTo>
                    <a:pt x="388243" y="2383464"/>
                  </a:moveTo>
                  <a:cubicBezTo>
                    <a:pt x="514095" y="2690335"/>
                    <a:pt x="698562" y="2914454"/>
                    <a:pt x="929577" y="3029962"/>
                  </a:cubicBezTo>
                  <a:cubicBezTo>
                    <a:pt x="1103700" y="3117885"/>
                    <a:pt x="1298511" y="3136849"/>
                    <a:pt x="1465739" y="3143745"/>
                  </a:cubicBezTo>
                  <a:cubicBezTo>
                    <a:pt x="1682962" y="3152365"/>
                    <a:pt x="1903633" y="3142021"/>
                    <a:pt x="2120856" y="3110989"/>
                  </a:cubicBezTo>
                  <a:cubicBezTo>
                    <a:pt x="2138096" y="3109265"/>
                    <a:pt x="2155336" y="3105817"/>
                    <a:pt x="2172576" y="3102369"/>
                  </a:cubicBezTo>
                  <a:cubicBezTo>
                    <a:pt x="2284635" y="2988586"/>
                    <a:pt x="2377731" y="2854114"/>
                    <a:pt x="2441519" y="2704127"/>
                  </a:cubicBezTo>
                  <a:cubicBezTo>
                    <a:pt x="2507030" y="2548968"/>
                    <a:pt x="2548406" y="2369672"/>
                    <a:pt x="2569094" y="2155897"/>
                  </a:cubicBezTo>
                  <a:cubicBezTo>
                    <a:pt x="2582886" y="2014530"/>
                    <a:pt x="2584610" y="1871439"/>
                    <a:pt x="2575990" y="1730071"/>
                  </a:cubicBezTo>
                  <a:cubicBezTo>
                    <a:pt x="2543234" y="1618012"/>
                    <a:pt x="2507030" y="1509400"/>
                    <a:pt x="2469103" y="1402513"/>
                  </a:cubicBezTo>
                  <a:cubicBezTo>
                    <a:pt x="2370835" y="1123226"/>
                    <a:pt x="2258775" y="845663"/>
                    <a:pt x="2138096" y="576720"/>
                  </a:cubicBezTo>
                  <a:cubicBezTo>
                    <a:pt x="2132924" y="564652"/>
                    <a:pt x="2127752" y="552584"/>
                    <a:pt x="2122580" y="542240"/>
                  </a:cubicBezTo>
                  <a:cubicBezTo>
                    <a:pt x="2050172" y="468109"/>
                    <a:pt x="1970868" y="404321"/>
                    <a:pt x="1884669" y="350877"/>
                  </a:cubicBezTo>
                  <a:cubicBezTo>
                    <a:pt x="1576074" y="157790"/>
                    <a:pt x="1212312" y="137102"/>
                    <a:pt x="958885" y="299157"/>
                  </a:cubicBezTo>
                  <a:cubicBezTo>
                    <a:pt x="684770" y="475004"/>
                    <a:pt x="560643" y="831871"/>
                    <a:pt x="489959" y="1083574"/>
                  </a:cubicBezTo>
                  <a:cubicBezTo>
                    <a:pt x="362384" y="1542156"/>
                    <a:pt x="326180" y="1943846"/>
                    <a:pt x="377899" y="2314505"/>
                  </a:cubicBezTo>
                  <a:cubicBezTo>
                    <a:pt x="381347" y="2336917"/>
                    <a:pt x="384795" y="2361052"/>
                    <a:pt x="388243" y="2383464"/>
                  </a:cubicBezTo>
                  <a:lnTo>
                    <a:pt x="388243" y="2383464"/>
                  </a:lnTo>
                  <a:close/>
                  <a:moveTo>
                    <a:pt x="2603574" y="1830063"/>
                  </a:moveTo>
                  <a:cubicBezTo>
                    <a:pt x="2605298" y="1940398"/>
                    <a:pt x="2601850" y="2049010"/>
                    <a:pt x="2591506" y="2159345"/>
                  </a:cubicBezTo>
                  <a:cubicBezTo>
                    <a:pt x="2570818" y="2374844"/>
                    <a:pt x="2529442" y="2555864"/>
                    <a:pt x="2462206" y="2714471"/>
                  </a:cubicBezTo>
                  <a:cubicBezTo>
                    <a:pt x="2401867" y="2855838"/>
                    <a:pt x="2315667" y="2985138"/>
                    <a:pt x="2212227" y="3095473"/>
                  </a:cubicBezTo>
                  <a:cubicBezTo>
                    <a:pt x="2282911" y="3079957"/>
                    <a:pt x="2353595" y="3052374"/>
                    <a:pt x="2407039" y="3000654"/>
                  </a:cubicBezTo>
                  <a:cubicBezTo>
                    <a:pt x="2477722" y="2931694"/>
                    <a:pt x="2508754" y="2826530"/>
                    <a:pt x="2531166" y="2735159"/>
                  </a:cubicBezTo>
                  <a:cubicBezTo>
                    <a:pt x="2598402" y="2471388"/>
                    <a:pt x="2632882" y="2219685"/>
                    <a:pt x="2636330" y="1980050"/>
                  </a:cubicBezTo>
                  <a:cubicBezTo>
                    <a:pt x="2627710" y="1928330"/>
                    <a:pt x="2615642" y="1878334"/>
                    <a:pt x="2603574" y="1830063"/>
                  </a:cubicBezTo>
                  <a:lnTo>
                    <a:pt x="2603574" y="1830063"/>
                  </a:lnTo>
                  <a:close/>
                  <a:moveTo>
                    <a:pt x="314112" y="599132"/>
                  </a:moveTo>
                  <a:cubicBezTo>
                    <a:pt x="196880" y="983582"/>
                    <a:pt x="177916" y="1499056"/>
                    <a:pt x="262392" y="1947294"/>
                  </a:cubicBezTo>
                  <a:cubicBezTo>
                    <a:pt x="284804" y="2066250"/>
                    <a:pt x="314112" y="2178309"/>
                    <a:pt x="350316" y="2283473"/>
                  </a:cubicBezTo>
                  <a:cubicBezTo>
                    <a:pt x="305492" y="1919710"/>
                    <a:pt x="343420" y="1524916"/>
                    <a:pt x="467547" y="1078402"/>
                  </a:cubicBezTo>
                  <a:cubicBezTo>
                    <a:pt x="538231" y="821527"/>
                    <a:pt x="665806" y="459489"/>
                    <a:pt x="946817" y="280193"/>
                  </a:cubicBezTo>
                  <a:cubicBezTo>
                    <a:pt x="1208864" y="112966"/>
                    <a:pt x="1581246" y="133654"/>
                    <a:pt x="1898461" y="333637"/>
                  </a:cubicBezTo>
                  <a:cubicBezTo>
                    <a:pt x="1967421" y="376737"/>
                    <a:pt x="2032932" y="428457"/>
                    <a:pt x="2094996" y="485348"/>
                  </a:cubicBezTo>
                  <a:cubicBezTo>
                    <a:pt x="2051896" y="397425"/>
                    <a:pt x="2000176" y="312949"/>
                    <a:pt x="1934665" y="247437"/>
                  </a:cubicBezTo>
                  <a:cubicBezTo>
                    <a:pt x="1810537" y="169858"/>
                    <a:pt x="1667446" y="119862"/>
                    <a:pt x="1517459" y="104346"/>
                  </a:cubicBezTo>
                  <a:cubicBezTo>
                    <a:pt x="1498495" y="104346"/>
                    <a:pt x="1479531" y="102622"/>
                    <a:pt x="1460567" y="102622"/>
                  </a:cubicBezTo>
                  <a:cubicBezTo>
                    <a:pt x="1401951" y="100898"/>
                    <a:pt x="1339887" y="102622"/>
                    <a:pt x="1276100" y="104346"/>
                  </a:cubicBezTo>
                  <a:cubicBezTo>
                    <a:pt x="1098528" y="125034"/>
                    <a:pt x="517543" y="219854"/>
                    <a:pt x="314112" y="599132"/>
                  </a:cubicBezTo>
                  <a:lnTo>
                    <a:pt x="314112" y="599132"/>
                  </a:lnTo>
                  <a:close/>
                  <a:moveTo>
                    <a:pt x="2598402" y="1728347"/>
                  </a:moveTo>
                  <a:cubicBezTo>
                    <a:pt x="2612194" y="1774895"/>
                    <a:pt x="2624262" y="1823167"/>
                    <a:pt x="2636330" y="1871439"/>
                  </a:cubicBezTo>
                  <a:cubicBezTo>
                    <a:pt x="2631158" y="1712831"/>
                    <a:pt x="2613918" y="1561120"/>
                    <a:pt x="2581162" y="1414580"/>
                  </a:cubicBezTo>
                  <a:cubicBezTo>
                    <a:pt x="2563922" y="1335277"/>
                    <a:pt x="2539786" y="1257697"/>
                    <a:pt x="2513926" y="1181841"/>
                  </a:cubicBezTo>
                  <a:cubicBezTo>
                    <a:pt x="2558750" y="1359413"/>
                    <a:pt x="2588058" y="1543880"/>
                    <a:pt x="2598402" y="1728347"/>
                  </a:cubicBezTo>
                  <a:lnTo>
                    <a:pt x="2598402" y="1728347"/>
                  </a:lnTo>
                  <a:close/>
                  <a:moveTo>
                    <a:pt x="2170852" y="595684"/>
                  </a:moveTo>
                  <a:cubicBezTo>
                    <a:pt x="2288083" y="856007"/>
                    <a:pt x="2394971" y="1126674"/>
                    <a:pt x="2491514" y="1397341"/>
                  </a:cubicBezTo>
                  <a:cubicBezTo>
                    <a:pt x="2517374" y="1471472"/>
                    <a:pt x="2543234" y="1547328"/>
                    <a:pt x="2567370" y="1624908"/>
                  </a:cubicBezTo>
                  <a:cubicBezTo>
                    <a:pt x="2546682" y="1407684"/>
                    <a:pt x="2500134" y="1192185"/>
                    <a:pt x="2431174" y="985306"/>
                  </a:cubicBezTo>
                  <a:cubicBezTo>
                    <a:pt x="2360491" y="840491"/>
                    <a:pt x="2272567" y="707743"/>
                    <a:pt x="2170852" y="595684"/>
                  </a:cubicBezTo>
                  <a:close/>
                  <a:moveTo>
                    <a:pt x="2141544" y="531896"/>
                  </a:moveTo>
                  <a:cubicBezTo>
                    <a:pt x="2229467" y="619820"/>
                    <a:pt x="2307047" y="721535"/>
                    <a:pt x="2374283" y="833595"/>
                  </a:cubicBezTo>
                  <a:cubicBezTo>
                    <a:pt x="2291531" y="630164"/>
                    <a:pt x="2201884" y="483624"/>
                    <a:pt x="2091548" y="373289"/>
                  </a:cubicBezTo>
                  <a:cubicBezTo>
                    <a:pt x="2065688" y="347429"/>
                    <a:pt x="2039828" y="325017"/>
                    <a:pt x="2012244" y="302605"/>
                  </a:cubicBezTo>
                  <a:cubicBezTo>
                    <a:pt x="2062240" y="371565"/>
                    <a:pt x="2103616" y="450869"/>
                    <a:pt x="2141544" y="531896"/>
                  </a:cubicBezTo>
                  <a:lnTo>
                    <a:pt x="2141544" y="531896"/>
                  </a:lnTo>
                  <a:close/>
                  <a:moveTo>
                    <a:pt x="398587" y="387081"/>
                  </a:moveTo>
                  <a:cubicBezTo>
                    <a:pt x="376175" y="426733"/>
                    <a:pt x="358936" y="468109"/>
                    <a:pt x="343420" y="509484"/>
                  </a:cubicBezTo>
                  <a:cubicBezTo>
                    <a:pt x="505475" y="290537"/>
                    <a:pt x="795106" y="181926"/>
                    <a:pt x="1017501" y="126758"/>
                  </a:cubicBezTo>
                  <a:cubicBezTo>
                    <a:pt x="798554" y="159514"/>
                    <a:pt x="574435" y="233645"/>
                    <a:pt x="398587" y="387081"/>
                  </a:cubicBezTo>
                  <a:close/>
                  <a:moveTo>
                    <a:pt x="1300236" y="19870"/>
                  </a:moveTo>
                  <a:cubicBezTo>
                    <a:pt x="1105424" y="19870"/>
                    <a:pt x="884753" y="57798"/>
                    <a:pt x="743386" y="114690"/>
                  </a:cubicBezTo>
                  <a:cubicBezTo>
                    <a:pt x="660634" y="147446"/>
                    <a:pt x="567539" y="188822"/>
                    <a:pt x="495131" y="259505"/>
                  </a:cubicBezTo>
                  <a:cubicBezTo>
                    <a:pt x="474443" y="280193"/>
                    <a:pt x="455479" y="302605"/>
                    <a:pt x="438239" y="326741"/>
                  </a:cubicBezTo>
                  <a:cubicBezTo>
                    <a:pt x="681322" y="143998"/>
                    <a:pt x="998537" y="92278"/>
                    <a:pt x="1272652" y="81934"/>
                  </a:cubicBezTo>
                  <a:cubicBezTo>
                    <a:pt x="1272652" y="81934"/>
                    <a:pt x="1272652" y="81934"/>
                    <a:pt x="1272652" y="81934"/>
                  </a:cubicBezTo>
                  <a:cubicBezTo>
                    <a:pt x="1355403" y="73314"/>
                    <a:pt x="1438155" y="73314"/>
                    <a:pt x="1517459" y="81934"/>
                  </a:cubicBezTo>
                  <a:cubicBezTo>
                    <a:pt x="1562282" y="83658"/>
                    <a:pt x="1607106" y="87106"/>
                    <a:pt x="1651930" y="94002"/>
                  </a:cubicBezTo>
                  <a:cubicBezTo>
                    <a:pt x="1577798" y="42282"/>
                    <a:pt x="1445051" y="19870"/>
                    <a:pt x="1300236" y="19870"/>
                  </a:cubicBezTo>
                  <a:close/>
                </a:path>
              </a:pathLst>
            </a:custGeom>
            <a:solidFill>
              <a:schemeClr val="accent3"/>
            </a:solidFill>
            <a:ln w="17193" cap="flat">
              <a:noFill/>
              <a:prstDash val="solid"/>
              <a:miter/>
            </a:ln>
          </p:spPr>
          <p:txBody>
            <a:bodyPr rtlCol="0" anchor="ctr"/>
            <a:lstStyle/>
            <a:p>
              <a:endParaRPr lang="en-US" dirty="0"/>
            </a:p>
          </p:txBody>
        </p:sp>
        <p:sp>
          <p:nvSpPr>
            <p:cNvPr id="171" name="Freeform 12">
              <a:extLst>
                <a:ext uri="{FF2B5EF4-FFF2-40B4-BE49-F238E27FC236}">
                  <a16:creationId xmlns:a16="http://schemas.microsoft.com/office/drawing/2014/main" id="{2E62D15E-D035-F085-05DB-BA2AD273AD25}"/>
                </a:ext>
              </a:extLst>
            </p:cNvPr>
            <p:cNvSpPr/>
            <p:nvPr/>
          </p:nvSpPr>
          <p:spPr>
            <a:xfrm>
              <a:off x="3409471" y="490340"/>
              <a:ext cx="765130" cy="776894"/>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72" name="Freeform 53">
              <a:extLst>
                <a:ext uri="{FF2B5EF4-FFF2-40B4-BE49-F238E27FC236}">
                  <a16:creationId xmlns:a16="http://schemas.microsoft.com/office/drawing/2014/main" id="{88B8B3B1-25E0-5A04-37B1-C3F3507C7A1D}"/>
                </a:ext>
              </a:extLst>
            </p:cNvPr>
            <p:cNvSpPr/>
            <p:nvPr/>
          </p:nvSpPr>
          <p:spPr>
            <a:xfrm>
              <a:off x="2502645" y="0"/>
              <a:ext cx="2483579" cy="2108143"/>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 name="Content Placeholder 9">
            <a:extLst>
              <a:ext uri="{FF2B5EF4-FFF2-40B4-BE49-F238E27FC236}">
                <a16:creationId xmlns:a16="http://schemas.microsoft.com/office/drawing/2014/main" id="{01DD165F-7180-081E-CE16-F07EE70871AC}"/>
              </a:ext>
            </a:extLst>
          </p:cNvPr>
          <p:cNvSpPr>
            <a:spLocks noGrp="1"/>
          </p:cNvSpPr>
          <p:nvPr>
            <p:ph sz="quarter" idx="14" hasCustomPrompt="1"/>
          </p:nvPr>
        </p:nvSpPr>
        <p:spPr>
          <a:xfrm>
            <a:off x="4937126" y="2513013"/>
            <a:ext cx="6432490" cy="3413930"/>
          </a:xfrm>
        </p:spPr>
        <p:txBody>
          <a:bodyPr>
            <a:normAutofit/>
          </a:bodyPr>
          <a:lstStyle>
            <a:lvl1pPr marL="0" indent="0">
              <a:lnSpc>
                <a:spcPct val="100000"/>
              </a:lnSpc>
              <a:spcBef>
                <a:spcPts val="1200"/>
              </a:spcBef>
              <a:buNone/>
              <a:defRPr sz="1800"/>
            </a:lvl1pPr>
            <a:lvl2pPr marL="502920" indent="0">
              <a:lnSpc>
                <a:spcPct val="100000"/>
              </a:lnSpc>
              <a:spcBef>
                <a:spcPts val="1200"/>
              </a:spcBef>
              <a:buNone/>
              <a:defRPr sz="1600"/>
            </a:lvl2pPr>
            <a:lvl3pPr marL="960120" indent="0">
              <a:lnSpc>
                <a:spcPct val="100000"/>
              </a:lnSpc>
              <a:spcBef>
                <a:spcPts val="1200"/>
              </a:spcBef>
              <a:buNone/>
              <a:defRPr sz="1400"/>
            </a:lvl3pPr>
            <a:lvl4pPr marL="1417320" indent="0">
              <a:lnSpc>
                <a:spcPct val="100000"/>
              </a:lnSpc>
              <a:spcBef>
                <a:spcPts val="1200"/>
              </a:spcBef>
              <a:buNone/>
              <a:defRPr sz="1200"/>
            </a:lvl4pPr>
            <a:lvl5pPr marL="1874520" indent="0">
              <a:lnSpc>
                <a:spcPct val="100000"/>
              </a:lnSpc>
              <a:spcBef>
                <a:spcPts val="120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59267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Section Title">
    <p:spTree>
      <p:nvGrpSpPr>
        <p:cNvPr id="1" name=""/>
        <p:cNvGrpSpPr/>
        <p:nvPr/>
      </p:nvGrpSpPr>
      <p:grpSpPr>
        <a:xfrm>
          <a:off x="0" y="0"/>
          <a:ext cx="0" cy="0"/>
          <a:chOff x="0" y="0"/>
          <a:chExt cx="0" cy="0"/>
        </a:xfrm>
      </p:grpSpPr>
      <p:sp>
        <p:nvSpPr>
          <p:cNvPr id="69" name="Freeform 18">
            <a:extLst>
              <a:ext uri="{FF2B5EF4-FFF2-40B4-BE49-F238E27FC236}">
                <a16:creationId xmlns:a16="http://schemas.microsoft.com/office/drawing/2014/main" id="{01F1CBD1-4AAA-DCE4-56D6-E99CEFEE8393}"/>
              </a:ext>
              <a:ext uri="{C183D7F6-B498-43B3-948B-1728B52AA6E4}">
                <adec:decorative xmlns:adec="http://schemas.microsoft.com/office/drawing/2017/decorative" val="1"/>
              </a:ext>
            </a:extLst>
          </p:cNvPr>
          <p:cNvSpPr/>
          <p:nvPr userDrawn="1"/>
        </p:nvSpPr>
        <p:spPr>
          <a:xfrm rot="14565354">
            <a:off x="9216423" y="689838"/>
            <a:ext cx="1940024" cy="204737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pic>
        <p:nvPicPr>
          <p:cNvPr id="12" name="Picture 11">
            <a:extLst>
              <a:ext uri="{FF2B5EF4-FFF2-40B4-BE49-F238E27FC236}">
                <a16:creationId xmlns:a16="http://schemas.microsoft.com/office/drawing/2014/main" id="{1AAB41CC-B65C-7ED5-668A-1419E60C76E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5900"/>
                    </a14:imgEffect>
                    <a14:imgEffect>
                      <a14:saturation sat="48000"/>
                    </a14:imgEffect>
                  </a14:imgLayer>
                </a14:imgProps>
              </a:ext>
            </a:extLst>
          </a:blip>
          <a:srcRect l="31774" t="20803" r="26953" b="10107"/>
          <a:stretch>
            <a:fillRect/>
          </a:stretch>
        </p:blipFill>
        <p:spPr>
          <a:xfrm>
            <a:off x="8984103" y="1605326"/>
            <a:ext cx="3207899" cy="3579953"/>
          </a:xfrm>
          <a:custGeom>
            <a:avLst/>
            <a:gdLst>
              <a:gd name="connsiteX0" fmla="*/ 1657319 w 3207899"/>
              <a:gd name="connsiteY0" fmla="*/ 3470233 h 3579953"/>
              <a:gd name="connsiteX1" fmla="*/ 1776520 w 3207899"/>
              <a:gd name="connsiteY1" fmla="*/ 3483271 h 3579953"/>
              <a:gd name="connsiteX2" fmla="*/ 1657319 w 3207899"/>
              <a:gd name="connsiteY2" fmla="*/ 3470233 h 3579953"/>
              <a:gd name="connsiteX3" fmla="*/ 1854747 w 3207899"/>
              <a:gd name="connsiteY3" fmla="*/ 3427394 h 3579953"/>
              <a:gd name="connsiteX4" fmla="*/ 1670356 w 3207899"/>
              <a:gd name="connsiteY4" fmla="*/ 3451607 h 3579953"/>
              <a:gd name="connsiteX5" fmla="*/ 1561631 w 3207899"/>
              <a:gd name="connsiteY5" fmla="*/ 3440432 h 3579953"/>
              <a:gd name="connsiteX6" fmla="*/ 1561235 w 3207899"/>
              <a:gd name="connsiteY6" fmla="*/ 3440484 h 3579953"/>
              <a:gd name="connsiteX7" fmla="*/ 1560234 w 3207899"/>
              <a:gd name="connsiteY7" fmla="*/ 3440432 h 3579953"/>
              <a:gd name="connsiteX8" fmla="*/ 1454303 w 3207899"/>
              <a:gd name="connsiteY8" fmla="*/ 3468370 h 3579953"/>
              <a:gd name="connsiteX9" fmla="*/ 1404014 w 3207899"/>
              <a:gd name="connsiteY9" fmla="*/ 3468370 h 3579953"/>
              <a:gd name="connsiteX10" fmla="*/ 1454303 w 3207899"/>
              <a:gd name="connsiteY10" fmla="*/ 3468370 h 3579953"/>
              <a:gd name="connsiteX11" fmla="*/ 1507705 w 3207899"/>
              <a:gd name="connsiteY11" fmla="*/ 3447417 h 3579953"/>
              <a:gd name="connsiteX12" fmla="*/ 1561235 w 3207899"/>
              <a:gd name="connsiteY12" fmla="*/ 3440484 h 3579953"/>
              <a:gd name="connsiteX13" fmla="*/ 1614858 w 3207899"/>
              <a:gd name="connsiteY13" fmla="*/ 3443226 h 3579953"/>
              <a:gd name="connsiteX14" fmla="*/ 1670356 w 3207899"/>
              <a:gd name="connsiteY14" fmla="*/ 3451607 h 3579953"/>
              <a:gd name="connsiteX15" fmla="*/ 1854747 w 3207899"/>
              <a:gd name="connsiteY15" fmla="*/ 3427394 h 3579953"/>
              <a:gd name="connsiteX16" fmla="*/ 1986987 w 3207899"/>
              <a:gd name="connsiteY16" fmla="*/ 3410632 h 3579953"/>
              <a:gd name="connsiteX17" fmla="*/ 2027962 w 3207899"/>
              <a:gd name="connsiteY17" fmla="*/ 3432982 h 3579953"/>
              <a:gd name="connsiteX18" fmla="*/ 1986987 w 3207899"/>
              <a:gd name="connsiteY18" fmla="*/ 3410632 h 3579953"/>
              <a:gd name="connsiteX19" fmla="*/ 1091108 w 3207899"/>
              <a:gd name="connsiteY19" fmla="*/ 3408769 h 3579953"/>
              <a:gd name="connsiteX20" fmla="*/ 1184236 w 3207899"/>
              <a:gd name="connsiteY20" fmla="*/ 3444157 h 3579953"/>
              <a:gd name="connsiteX21" fmla="*/ 1297850 w 3207899"/>
              <a:gd name="connsiteY21" fmla="*/ 3468370 h 3579953"/>
              <a:gd name="connsiteX22" fmla="*/ 1184236 w 3207899"/>
              <a:gd name="connsiteY22" fmla="*/ 3444157 h 3579953"/>
              <a:gd name="connsiteX23" fmla="*/ 1091108 w 3207899"/>
              <a:gd name="connsiteY23" fmla="*/ 3408769 h 3579953"/>
              <a:gd name="connsiteX24" fmla="*/ 1573504 w 3207899"/>
              <a:gd name="connsiteY24" fmla="*/ 3403181 h 3579953"/>
              <a:gd name="connsiteX25" fmla="*/ 1549291 w 3207899"/>
              <a:gd name="connsiteY25" fmla="*/ 3421807 h 3579953"/>
              <a:gd name="connsiteX26" fmla="*/ 1573504 w 3207899"/>
              <a:gd name="connsiteY26" fmla="*/ 3403181 h 3579953"/>
              <a:gd name="connsiteX27" fmla="*/ 1214036 w 3207899"/>
              <a:gd name="connsiteY27" fmla="*/ 3395731 h 3579953"/>
              <a:gd name="connsiteX28" fmla="*/ 1277362 w 3207899"/>
              <a:gd name="connsiteY28" fmla="*/ 3432982 h 3579953"/>
              <a:gd name="connsiteX29" fmla="*/ 1299945 w 3207899"/>
              <a:gd name="connsiteY29" fmla="*/ 3443692 h 3579953"/>
              <a:gd name="connsiteX30" fmla="*/ 1300504 w 3207899"/>
              <a:gd name="connsiteY30" fmla="*/ 3443628 h 3579953"/>
              <a:gd name="connsiteX31" fmla="*/ 1300643 w 3207899"/>
              <a:gd name="connsiteY31" fmla="*/ 3443692 h 3579953"/>
              <a:gd name="connsiteX32" fmla="*/ 1323925 w 3207899"/>
              <a:gd name="connsiteY32" fmla="*/ 3434845 h 3579953"/>
              <a:gd name="connsiteX33" fmla="*/ 1311149 w 3207899"/>
              <a:gd name="connsiteY33" fmla="*/ 3442411 h 3579953"/>
              <a:gd name="connsiteX34" fmla="*/ 1300504 w 3207899"/>
              <a:gd name="connsiteY34" fmla="*/ 3443628 h 3579953"/>
              <a:gd name="connsiteX35" fmla="*/ 1277362 w 3207899"/>
              <a:gd name="connsiteY35" fmla="*/ 3432982 h 3579953"/>
              <a:gd name="connsiteX36" fmla="*/ 1214036 w 3207899"/>
              <a:gd name="connsiteY36" fmla="*/ 3395731 h 3579953"/>
              <a:gd name="connsiteX37" fmla="*/ 1668494 w 3207899"/>
              <a:gd name="connsiteY37" fmla="*/ 3390144 h 3579953"/>
              <a:gd name="connsiteX38" fmla="*/ 1642418 w 3207899"/>
              <a:gd name="connsiteY38" fmla="*/ 3392006 h 3579953"/>
              <a:gd name="connsiteX39" fmla="*/ 1668494 w 3207899"/>
              <a:gd name="connsiteY39" fmla="*/ 3390144 h 3579953"/>
              <a:gd name="connsiteX40" fmla="*/ 1953462 w 3207899"/>
              <a:gd name="connsiteY40" fmla="*/ 3354755 h 3579953"/>
              <a:gd name="connsiteX41" fmla="*/ 2013062 w 3207899"/>
              <a:gd name="connsiteY41" fmla="*/ 3373381 h 3579953"/>
              <a:gd name="connsiteX42" fmla="*/ 2029825 w 3207899"/>
              <a:gd name="connsiteY42" fmla="*/ 3382693 h 3579953"/>
              <a:gd name="connsiteX43" fmla="*/ 2072663 w 3207899"/>
              <a:gd name="connsiteY43" fmla="*/ 3373381 h 3579953"/>
              <a:gd name="connsiteX44" fmla="*/ 2029825 w 3207899"/>
              <a:gd name="connsiteY44" fmla="*/ 3382693 h 3579953"/>
              <a:gd name="connsiteX45" fmla="*/ 2013062 w 3207899"/>
              <a:gd name="connsiteY45" fmla="*/ 3373381 h 3579953"/>
              <a:gd name="connsiteX46" fmla="*/ 1953462 w 3207899"/>
              <a:gd name="connsiteY46" fmla="*/ 3354755 h 3579953"/>
              <a:gd name="connsiteX47" fmla="*/ 1877098 w 3207899"/>
              <a:gd name="connsiteY47" fmla="*/ 3354755 h 3579953"/>
              <a:gd name="connsiteX48" fmla="*/ 1847297 w 3207899"/>
              <a:gd name="connsiteY48" fmla="*/ 3365931 h 3579953"/>
              <a:gd name="connsiteX49" fmla="*/ 1877098 w 3207899"/>
              <a:gd name="connsiteY49" fmla="*/ 3354755 h 3579953"/>
              <a:gd name="connsiteX50" fmla="*/ 1152572 w 3207899"/>
              <a:gd name="connsiteY50" fmla="*/ 3354755 h 3579953"/>
              <a:gd name="connsiteX51" fmla="*/ 1135810 w 3207899"/>
              <a:gd name="connsiteY51" fmla="*/ 3378968 h 3579953"/>
              <a:gd name="connsiteX52" fmla="*/ 1152572 w 3207899"/>
              <a:gd name="connsiteY52" fmla="*/ 3354755 h 3579953"/>
              <a:gd name="connsiteX53" fmla="*/ 1566054 w 3207899"/>
              <a:gd name="connsiteY53" fmla="*/ 3337992 h 3579953"/>
              <a:gd name="connsiteX54" fmla="*/ 1625656 w 3207899"/>
              <a:gd name="connsiteY54" fmla="*/ 3392006 h 3579953"/>
              <a:gd name="connsiteX55" fmla="*/ 1566054 w 3207899"/>
              <a:gd name="connsiteY55" fmla="*/ 3337992 h 3579953"/>
              <a:gd name="connsiteX56" fmla="*/ 2294304 w 3207899"/>
              <a:gd name="connsiteY56" fmla="*/ 3293291 h 3579953"/>
              <a:gd name="connsiteX57" fmla="*/ 2167653 w 3207899"/>
              <a:gd name="connsiteY57" fmla="*/ 3377106 h 3579953"/>
              <a:gd name="connsiteX58" fmla="*/ 2294304 w 3207899"/>
              <a:gd name="connsiteY58" fmla="*/ 3293291 h 3579953"/>
              <a:gd name="connsiteX59" fmla="*/ 1232662 w 3207899"/>
              <a:gd name="connsiteY59" fmla="*/ 3280254 h 3579953"/>
              <a:gd name="connsiteX60" fmla="*/ 1251286 w 3207899"/>
              <a:gd name="connsiteY60" fmla="*/ 3298879 h 3579953"/>
              <a:gd name="connsiteX61" fmla="*/ 1232662 w 3207899"/>
              <a:gd name="connsiteY61" fmla="*/ 3280254 h 3579953"/>
              <a:gd name="connsiteX62" fmla="*/ 1932974 w 3207899"/>
              <a:gd name="connsiteY62" fmla="*/ 3270941 h 3579953"/>
              <a:gd name="connsiteX63" fmla="*/ 1901310 w 3207899"/>
              <a:gd name="connsiteY63" fmla="*/ 3295154 h 3579953"/>
              <a:gd name="connsiteX64" fmla="*/ 1932974 w 3207899"/>
              <a:gd name="connsiteY64" fmla="*/ 3270941 h 3579953"/>
              <a:gd name="connsiteX65" fmla="*/ 2227254 w 3207899"/>
              <a:gd name="connsiteY65" fmla="*/ 3263492 h 3579953"/>
              <a:gd name="connsiteX66" fmla="*/ 2203041 w 3207899"/>
              <a:gd name="connsiteY66" fmla="*/ 3274666 h 3579953"/>
              <a:gd name="connsiteX67" fmla="*/ 2227254 w 3207899"/>
              <a:gd name="connsiteY67" fmla="*/ 3263492 h 3579953"/>
              <a:gd name="connsiteX68" fmla="*/ 1319967 w 3207899"/>
              <a:gd name="connsiteY68" fmla="*/ 3262561 h 3579953"/>
              <a:gd name="connsiteX69" fmla="*/ 1310887 w 3207899"/>
              <a:gd name="connsiteY69" fmla="*/ 3272805 h 3579953"/>
              <a:gd name="connsiteX70" fmla="*/ 1307133 w 3207899"/>
              <a:gd name="connsiteY70" fmla="*/ 3296464 h 3579953"/>
              <a:gd name="connsiteX71" fmla="*/ 1303073 w 3207899"/>
              <a:gd name="connsiteY71" fmla="*/ 3302993 h 3579953"/>
              <a:gd name="connsiteX72" fmla="*/ 1296918 w 3207899"/>
              <a:gd name="connsiteY72" fmla="*/ 3312616 h 3579953"/>
              <a:gd name="connsiteX73" fmla="*/ 1271774 w 3207899"/>
              <a:gd name="connsiteY73" fmla="*/ 3345443 h 3579953"/>
              <a:gd name="connsiteX74" fmla="*/ 1241275 w 3207899"/>
              <a:gd name="connsiteY74" fmla="*/ 3341718 h 3579953"/>
              <a:gd name="connsiteX75" fmla="*/ 1241027 w 3207899"/>
              <a:gd name="connsiteY75" fmla="*/ 3341771 h 3579953"/>
              <a:gd name="connsiteX76" fmla="*/ 1240577 w 3207899"/>
              <a:gd name="connsiteY76" fmla="*/ 3341718 h 3579953"/>
              <a:gd name="connsiteX77" fmla="*/ 1212174 w 3207899"/>
              <a:gd name="connsiteY77" fmla="*/ 3354755 h 3579953"/>
              <a:gd name="connsiteX78" fmla="*/ 1226463 w 3207899"/>
              <a:gd name="connsiteY78" fmla="*/ 3344919 h 3579953"/>
              <a:gd name="connsiteX79" fmla="*/ 1241027 w 3207899"/>
              <a:gd name="connsiteY79" fmla="*/ 3341771 h 3579953"/>
              <a:gd name="connsiteX80" fmla="*/ 1271774 w 3207899"/>
              <a:gd name="connsiteY80" fmla="*/ 3345443 h 3579953"/>
              <a:gd name="connsiteX81" fmla="*/ 1392839 w 3207899"/>
              <a:gd name="connsiteY81" fmla="*/ 3392006 h 3579953"/>
              <a:gd name="connsiteX82" fmla="*/ 1418915 w 3207899"/>
              <a:gd name="connsiteY82" fmla="*/ 3401319 h 3579953"/>
              <a:gd name="connsiteX83" fmla="*/ 1392839 w 3207899"/>
              <a:gd name="connsiteY83" fmla="*/ 3392006 h 3579953"/>
              <a:gd name="connsiteX84" fmla="*/ 1271774 w 3207899"/>
              <a:gd name="connsiteY84" fmla="*/ 3345443 h 3579953"/>
              <a:gd name="connsiteX85" fmla="*/ 1296220 w 3207899"/>
              <a:gd name="connsiteY85" fmla="*/ 3314012 h 3579953"/>
              <a:gd name="connsiteX86" fmla="*/ 1303073 w 3207899"/>
              <a:gd name="connsiteY86" fmla="*/ 3302993 h 3579953"/>
              <a:gd name="connsiteX87" fmla="*/ 1307919 w 3207899"/>
              <a:gd name="connsiteY87" fmla="*/ 3295417 h 3579953"/>
              <a:gd name="connsiteX88" fmla="*/ 1310887 w 3207899"/>
              <a:gd name="connsiteY88" fmla="*/ 3272805 h 3579953"/>
              <a:gd name="connsiteX89" fmla="*/ 1313157 w 3207899"/>
              <a:gd name="connsiteY89" fmla="*/ 3265064 h 3579953"/>
              <a:gd name="connsiteX90" fmla="*/ 1320576 w 3207899"/>
              <a:gd name="connsiteY90" fmla="*/ 3262591 h 3579953"/>
              <a:gd name="connsiteX91" fmla="*/ 1338825 w 3207899"/>
              <a:gd name="connsiteY91" fmla="*/ 3263492 h 3579953"/>
              <a:gd name="connsiteX92" fmla="*/ 1353726 w 3207899"/>
              <a:gd name="connsiteY92" fmla="*/ 3270941 h 3579953"/>
              <a:gd name="connsiteX93" fmla="*/ 1338825 w 3207899"/>
              <a:gd name="connsiteY93" fmla="*/ 3263492 h 3579953"/>
              <a:gd name="connsiteX94" fmla="*/ 1320666 w 3207899"/>
              <a:gd name="connsiteY94" fmla="*/ 3262561 h 3579953"/>
              <a:gd name="connsiteX95" fmla="*/ 1320576 w 3207899"/>
              <a:gd name="connsiteY95" fmla="*/ 3262591 h 3579953"/>
              <a:gd name="connsiteX96" fmla="*/ 781928 w 3207899"/>
              <a:gd name="connsiteY96" fmla="*/ 3196440 h 3579953"/>
              <a:gd name="connsiteX97" fmla="*/ 847117 w 3207899"/>
              <a:gd name="connsiteY97" fmla="*/ 3254179 h 3579953"/>
              <a:gd name="connsiteX98" fmla="*/ 884368 w 3207899"/>
              <a:gd name="connsiteY98" fmla="*/ 3270941 h 3579953"/>
              <a:gd name="connsiteX99" fmla="*/ 847117 w 3207899"/>
              <a:gd name="connsiteY99" fmla="*/ 3254179 h 3579953"/>
              <a:gd name="connsiteX100" fmla="*/ 781928 w 3207899"/>
              <a:gd name="connsiteY100" fmla="*/ 3196440 h 3579953"/>
              <a:gd name="connsiteX101" fmla="*/ 2482189 w 3207899"/>
              <a:gd name="connsiteY101" fmla="*/ 3192483 h 3579953"/>
              <a:gd name="connsiteX102" fmla="*/ 2467521 w 3207899"/>
              <a:gd name="connsiteY102" fmla="*/ 3192715 h 3579953"/>
              <a:gd name="connsiteX103" fmla="*/ 2495459 w 3207899"/>
              <a:gd name="connsiteY103" fmla="*/ 3196440 h 3579953"/>
              <a:gd name="connsiteX104" fmla="*/ 2482189 w 3207899"/>
              <a:gd name="connsiteY104" fmla="*/ 3192483 h 3579953"/>
              <a:gd name="connsiteX105" fmla="*/ 2277543 w 3207899"/>
              <a:gd name="connsiteY105" fmla="*/ 3190853 h 3579953"/>
              <a:gd name="connsiteX106" fmla="*/ 2255907 w 3207899"/>
              <a:gd name="connsiteY106" fmla="*/ 3225981 h 3579953"/>
              <a:gd name="connsiteX107" fmla="*/ 2227254 w 3207899"/>
              <a:gd name="connsiteY107" fmla="*/ 3254179 h 3579953"/>
              <a:gd name="connsiteX108" fmla="*/ 2255890 w 3207899"/>
              <a:gd name="connsiteY108" fmla="*/ 3226008 h 3579953"/>
              <a:gd name="connsiteX109" fmla="*/ 2255907 w 3207899"/>
              <a:gd name="connsiteY109" fmla="*/ 3225981 h 3579953"/>
              <a:gd name="connsiteX110" fmla="*/ 2256589 w 3207899"/>
              <a:gd name="connsiteY110" fmla="*/ 3225310 h 3579953"/>
              <a:gd name="connsiteX111" fmla="*/ 2277543 w 3207899"/>
              <a:gd name="connsiteY111" fmla="*/ 3190853 h 3579953"/>
              <a:gd name="connsiteX112" fmla="*/ 1433815 w 3207899"/>
              <a:gd name="connsiteY112" fmla="*/ 3188990 h 3579953"/>
              <a:gd name="connsiteX113" fmla="*/ 1385389 w 3207899"/>
              <a:gd name="connsiteY113" fmla="*/ 3220653 h 3579953"/>
              <a:gd name="connsiteX114" fmla="*/ 1433815 w 3207899"/>
              <a:gd name="connsiteY114" fmla="*/ 3188990 h 3579953"/>
              <a:gd name="connsiteX115" fmla="*/ 1275499 w 3207899"/>
              <a:gd name="connsiteY115" fmla="*/ 3185265 h 3579953"/>
              <a:gd name="connsiteX116" fmla="*/ 1245699 w 3207899"/>
              <a:gd name="connsiteY116" fmla="*/ 3200166 h 3579953"/>
              <a:gd name="connsiteX117" fmla="*/ 1275499 w 3207899"/>
              <a:gd name="connsiteY117" fmla="*/ 3185265 h 3579953"/>
              <a:gd name="connsiteX118" fmla="*/ 1351863 w 3207899"/>
              <a:gd name="connsiteY118" fmla="*/ 3174090 h 3579953"/>
              <a:gd name="connsiteX119" fmla="*/ 1355588 w 3207899"/>
              <a:gd name="connsiteY119" fmla="*/ 3190853 h 3579953"/>
              <a:gd name="connsiteX120" fmla="*/ 1351863 w 3207899"/>
              <a:gd name="connsiteY120" fmla="*/ 3174090 h 3579953"/>
              <a:gd name="connsiteX121" fmla="*/ 850842 w 3207899"/>
              <a:gd name="connsiteY121" fmla="*/ 3162915 h 3579953"/>
              <a:gd name="connsiteX122" fmla="*/ 1018469 w 3207899"/>
              <a:gd name="connsiteY122" fmla="*/ 3310054 h 3579953"/>
              <a:gd name="connsiteX123" fmla="*/ 1051995 w 3207899"/>
              <a:gd name="connsiteY123" fmla="*/ 3339855 h 3579953"/>
              <a:gd name="connsiteX124" fmla="*/ 1018469 w 3207899"/>
              <a:gd name="connsiteY124" fmla="*/ 3310054 h 3579953"/>
              <a:gd name="connsiteX125" fmla="*/ 850842 w 3207899"/>
              <a:gd name="connsiteY125" fmla="*/ 3162915 h 3579953"/>
              <a:gd name="connsiteX126" fmla="*/ 1057583 w 3207899"/>
              <a:gd name="connsiteY126" fmla="*/ 3134977 h 3579953"/>
              <a:gd name="connsiteX127" fmla="*/ 1029645 w 3207899"/>
              <a:gd name="connsiteY127" fmla="*/ 3142427 h 3579953"/>
              <a:gd name="connsiteX128" fmla="*/ 1033370 w 3207899"/>
              <a:gd name="connsiteY128" fmla="*/ 3155465 h 3579953"/>
              <a:gd name="connsiteX129" fmla="*/ 1113459 w 3207899"/>
              <a:gd name="connsiteY129" fmla="*/ 3175953 h 3579953"/>
              <a:gd name="connsiteX130" fmla="*/ 1228936 w 3207899"/>
              <a:gd name="connsiteY130" fmla="*/ 3200166 h 3579953"/>
              <a:gd name="connsiteX131" fmla="*/ 1113459 w 3207899"/>
              <a:gd name="connsiteY131" fmla="*/ 3175953 h 3579953"/>
              <a:gd name="connsiteX132" fmla="*/ 1033370 w 3207899"/>
              <a:gd name="connsiteY132" fmla="*/ 3155465 h 3579953"/>
              <a:gd name="connsiteX133" fmla="*/ 1029645 w 3207899"/>
              <a:gd name="connsiteY133" fmla="*/ 3142427 h 3579953"/>
              <a:gd name="connsiteX134" fmla="*/ 1057583 w 3207899"/>
              <a:gd name="connsiteY134" fmla="*/ 3134977 h 3579953"/>
              <a:gd name="connsiteX135" fmla="*/ 2283130 w 3207899"/>
              <a:gd name="connsiteY135" fmla="*/ 3129389 h 3579953"/>
              <a:gd name="connsiteX136" fmla="*/ 2292442 w 3207899"/>
              <a:gd name="connsiteY136" fmla="*/ 3155465 h 3579953"/>
              <a:gd name="connsiteX137" fmla="*/ 2312930 w 3207899"/>
              <a:gd name="connsiteY137" fmla="*/ 3192715 h 3579953"/>
              <a:gd name="connsiteX138" fmla="*/ 2292442 w 3207899"/>
              <a:gd name="connsiteY138" fmla="*/ 3155465 h 3579953"/>
              <a:gd name="connsiteX139" fmla="*/ 2283130 w 3207899"/>
              <a:gd name="connsiteY139" fmla="*/ 3129389 h 3579953"/>
              <a:gd name="connsiteX140" fmla="*/ 1752307 w 3207899"/>
              <a:gd name="connsiteY140" fmla="*/ 3125664 h 3579953"/>
              <a:gd name="connsiteX141" fmla="*/ 1705744 w 3207899"/>
              <a:gd name="connsiteY141" fmla="*/ 3146385 h 3579953"/>
              <a:gd name="connsiteX142" fmla="*/ 1683317 w 3207899"/>
              <a:gd name="connsiteY142" fmla="*/ 3147373 h 3579953"/>
              <a:gd name="connsiteX143" fmla="*/ 1659181 w 3207899"/>
              <a:gd name="connsiteY143" fmla="*/ 3140564 h 3579953"/>
              <a:gd name="connsiteX144" fmla="*/ 1682637 w 3207899"/>
              <a:gd name="connsiteY144" fmla="*/ 3147403 h 3579953"/>
              <a:gd name="connsiteX145" fmla="*/ 1683317 w 3207899"/>
              <a:gd name="connsiteY145" fmla="*/ 3147373 h 3579953"/>
              <a:gd name="connsiteX146" fmla="*/ 1683423 w 3207899"/>
              <a:gd name="connsiteY146" fmla="*/ 3147403 h 3579953"/>
              <a:gd name="connsiteX147" fmla="*/ 1752307 w 3207899"/>
              <a:gd name="connsiteY147" fmla="*/ 3125664 h 3579953"/>
              <a:gd name="connsiteX148" fmla="*/ 2083838 w 3207899"/>
              <a:gd name="connsiteY148" fmla="*/ 3116351 h 3579953"/>
              <a:gd name="connsiteX149" fmla="*/ 2111776 w 3207899"/>
              <a:gd name="connsiteY149" fmla="*/ 3131252 h 3579953"/>
              <a:gd name="connsiteX150" fmla="*/ 2083838 w 3207899"/>
              <a:gd name="connsiteY150" fmla="*/ 3116351 h 3579953"/>
              <a:gd name="connsiteX151" fmla="*/ 997982 w 3207899"/>
              <a:gd name="connsiteY151" fmla="*/ 3114489 h 3579953"/>
              <a:gd name="connsiteX152" fmla="*/ 875055 w 3207899"/>
              <a:gd name="connsiteY152" fmla="*/ 3123801 h 3579953"/>
              <a:gd name="connsiteX153" fmla="*/ 997982 w 3207899"/>
              <a:gd name="connsiteY153" fmla="*/ 3114489 h 3579953"/>
              <a:gd name="connsiteX154" fmla="*/ 1542772 w 3207899"/>
              <a:gd name="connsiteY154" fmla="*/ 3109134 h 3579953"/>
              <a:gd name="connsiteX155" fmla="*/ 1521353 w 3207899"/>
              <a:gd name="connsiteY155" fmla="*/ 3114489 h 3579953"/>
              <a:gd name="connsiteX156" fmla="*/ 1543065 w 3207899"/>
              <a:gd name="connsiteY156" fmla="*/ 3109232 h 3579953"/>
              <a:gd name="connsiteX157" fmla="*/ 1564192 w 3207899"/>
              <a:gd name="connsiteY157" fmla="*/ 3116351 h 3579953"/>
              <a:gd name="connsiteX158" fmla="*/ 1543471 w 3207899"/>
              <a:gd name="connsiteY158" fmla="*/ 3109134 h 3579953"/>
              <a:gd name="connsiteX159" fmla="*/ 1543065 w 3207899"/>
              <a:gd name="connsiteY159" fmla="*/ 3109232 h 3579953"/>
              <a:gd name="connsiteX160" fmla="*/ 2543884 w 3207899"/>
              <a:gd name="connsiteY160" fmla="*/ 3092138 h 3579953"/>
              <a:gd name="connsiteX161" fmla="*/ 2510824 w 3207899"/>
              <a:gd name="connsiteY161" fmla="*/ 3101684 h 3579953"/>
              <a:gd name="connsiteX162" fmla="*/ 2510253 w 3207899"/>
              <a:gd name="connsiteY162" fmla="*/ 3102344 h 3579953"/>
              <a:gd name="connsiteX163" fmla="*/ 2510126 w 3207899"/>
              <a:gd name="connsiteY163" fmla="*/ 3102382 h 3579953"/>
              <a:gd name="connsiteX164" fmla="*/ 2509951 w 3207899"/>
              <a:gd name="connsiteY164" fmla="*/ 3102692 h 3579953"/>
              <a:gd name="connsiteX165" fmla="*/ 2499358 w 3207899"/>
              <a:gd name="connsiteY165" fmla="*/ 3114925 h 3579953"/>
              <a:gd name="connsiteX166" fmla="*/ 2491734 w 3207899"/>
              <a:gd name="connsiteY166" fmla="*/ 3134977 h 3579953"/>
              <a:gd name="connsiteX167" fmla="*/ 2509951 w 3207899"/>
              <a:gd name="connsiteY167" fmla="*/ 3102692 h 3579953"/>
              <a:gd name="connsiteX168" fmla="*/ 2510253 w 3207899"/>
              <a:gd name="connsiteY168" fmla="*/ 3102344 h 3579953"/>
              <a:gd name="connsiteX169" fmla="*/ 2217941 w 3207899"/>
              <a:gd name="connsiteY169" fmla="*/ 3082825 h 3579953"/>
              <a:gd name="connsiteX170" fmla="*/ 2208629 w 3207899"/>
              <a:gd name="connsiteY170" fmla="*/ 3146152 h 3579953"/>
              <a:gd name="connsiteX171" fmla="*/ 2156478 w 3207899"/>
              <a:gd name="connsiteY171" fmla="*/ 3127526 h 3579953"/>
              <a:gd name="connsiteX172" fmla="*/ 2208629 w 3207899"/>
              <a:gd name="connsiteY172" fmla="*/ 3146152 h 3579953"/>
              <a:gd name="connsiteX173" fmla="*/ 2227254 w 3207899"/>
              <a:gd name="connsiteY173" fmla="*/ 3177815 h 3579953"/>
              <a:gd name="connsiteX174" fmla="*/ 2208629 w 3207899"/>
              <a:gd name="connsiteY174" fmla="*/ 3146152 h 3579953"/>
              <a:gd name="connsiteX175" fmla="*/ 2217941 w 3207899"/>
              <a:gd name="connsiteY175" fmla="*/ 3082825 h 3579953"/>
              <a:gd name="connsiteX176" fmla="*/ 1520102 w 3207899"/>
              <a:gd name="connsiteY176" fmla="*/ 3075521 h 3579953"/>
              <a:gd name="connsiteX177" fmla="*/ 1517339 w 3207899"/>
              <a:gd name="connsiteY177" fmla="*/ 3076520 h 3579953"/>
              <a:gd name="connsiteX178" fmla="*/ 1516697 w 3207899"/>
              <a:gd name="connsiteY178" fmla="*/ 3076307 h 3579953"/>
              <a:gd name="connsiteX179" fmla="*/ 1508316 w 3207899"/>
              <a:gd name="connsiteY179" fmla="*/ 3084688 h 3579953"/>
              <a:gd name="connsiteX180" fmla="*/ 1487829 w 3207899"/>
              <a:gd name="connsiteY180" fmla="*/ 3086551 h 3579953"/>
              <a:gd name="connsiteX181" fmla="*/ 1467341 w 3207899"/>
              <a:gd name="connsiteY181" fmla="*/ 3082825 h 3579953"/>
              <a:gd name="connsiteX182" fmla="*/ 1487829 w 3207899"/>
              <a:gd name="connsiteY182" fmla="*/ 3086551 h 3579953"/>
              <a:gd name="connsiteX183" fmla="*/ 1508316 w 3207899"/>
              <a:gd name="connsiteY183" fmla="*/ 3084688 h 3579953"/>
              <a:gd name="connsiteX184" fmla="*/ 1515999 w 3207899"/>
              <a:gd name="connsiteY184" fmla="*/ 3077005 h 3579953"/>
              <a:gd name="connsiteX185" fmla="*/ 1517339 w 3207899"/>
              <a:gd name="connsiteY185" fmla="*/ 3076520 h 3579953"/>
              <a:gd name="connsiteX186" fmla="*/ 1525078 w 3207899"/>
              <a:gd name="connsiteY186" fmla="*/ 3079100 h 3579953"/>
              <a:gd name="connsiteX187" fmla="*/ 1520102 w 3207899"/>
              <a:gd name="connsiteY187" fmla="*/ 3075521 h 3579953"/>
              <a:gd name="connsiteX188" fmla="*/ 713015 w 3207899"/>
              <a:gd name="connsiteY188" fmla="*/ 3069788 h 3579953"/>
              <a:gd name="connsiteX189" fmla="*/ 686939 w 3207899"/>
              <a:gd name="connsiteY189" fmla="*/ 3075375 h 3579953"/>
              <a:gd name="connsiteX190" fmla="*/ 713015 w 3207899"/>
              <a:gd name="connsiteY190" fmla="*/ 3069788 h 3579953"/>
              <a:gd name="connsiteX191" fmla="*/ 660864 w 3207899"/>
              <a:gd name="connsiteY191" fmla="*/ 3062338 h 3579953"/>
              <a:gd name="connsiteX192" fmla="*/ 713015 w 3207899"/>
              <a:gd name="connsiteY192" fmla="*/ 3107039 h 3579953"/>
              <a:gd name="connsiteX193" fmla="*/ 660864 w 3207899"/>
              <a:gd name="connsiteY193" fmla="*/ 3062338 h 3579953"/>
              <a:gd name="connsiteX194" fmla="*/ 1262462 w 3207899"/>
              <a:gd name="connsiteY194" fmla="*/ 3053025 h 3579953"/>
              <a:gd name="connsiteX195" fmla="*/ 1265692 w 3207899"/>
              <a:gd name="connsiteY195" fmla="*/ 3065364 h 3579953"/>
              <a:gd name="connsiteX196" fmla="*/ 1270125 w 3207899"/>
              <a:gd name="connsiteY196" fmla="*/ 3072913 h 3579953"/>
              <a:gd name="connsiteX197" fmla="*/ 1272240 w 3207899"/>
              <a:gd name="connsiteY197" fmla="*/ 3078402 h 3579953"/>
              <a:gd name="connsiteX198" fmla="*/ 1268049 w 3207899"/>
              <a:gd name="connsiteY198" fmla="*/ 3105176 h 3579953"/>
              <a:gd name="connsiteX199" fmla="*/ 1272938 w 3207899"/>
              <a:gd name="connsiteY199" fmla="*/ 3077704 h 3579953"/>
              <a:gd name="connsiteX200" fmla="*/ 1270125 w 3207899"/>
              <a:gd name="connsiteY200" fmla="*/ 3072913 h 3579953"/>
              <a:gd name="connsiteX201" fmla="*/ 1263626 w 3207899"/>
              <a:gd name="connsiteY201" fmla="*/ 3027182 h 3579953"/>
              <a:gd name="connsiteX202" fmla="*/ 1256875 w 3207899"/>
              <a:gd name="connsiteY202" fmla="*/ 3032537 h 3579953"/>
              <a:gd name="connsiteX203" fmla="*/ 1271774 w 3207899"/>
              <a:gd name="connsiteY203" fmla="*/ 3028812 h 3579953"/>
              <a:gd name="connsiteX204" fmla="*/ 1297850 w 3207899"/>
              <a:gd name="connsiteY204" fmla="*/ 3039987 h 3579953"/>
              <a:gd name="connsiteX205" fmla="*/ 1271774 w 3207899"/>
              <a:gd name="connsiteY205" fmla="*/ 3028812 h 3579953"/>
              <a:gd name="connsiteX206" fmla="*/ 1263626 w 3207899"/>
              <a:gd name="connsiteY206" fmla="*/ 3027182 h 3579953"/>
              <a:gd name="connsiteX207" fmla="*/ 2327830 w 3207899"/>
              <a:gd name="connsiteY207" fmla="*/ 3021363 h 3579953"/>
              <a:gd name="connsiteX208" fmla="*/ 2322242 w 3207899"/>
              <a:gd name="connsiteY208" fmla="*/ 3051162 h 3579953"/>
              <a:gd name="connsiteX209" fmla="*/ 2262641 w 3207899"/>
              <a:gd name="connsiteY209" fmla="*/ 3062338 h 3579953"/>
              <a:gd name="connsiteX210" fmla="*/ 2322242 w 3207899"/>
              <a:gd name="connsiteY210" fmla="*/ 3051162 h 3579953"/>
              <a:gd name="connsiteX211" fmla="*/ 2327830 w 3207899"/>
              <a:gd name="connsiteY211" fmla="*/ 3021363 h 3579953"/>
              <a:gd name="connsiteX212" fmla="*/ 1441265 w 3207899"/>
              <a:gd name="connsiteY212" fmla="*/ 3012050 h 3579953"/>
              <a:gd name="connsiteX213" fmla="*/ 1383526 w 3207899"/>
              <a:gd name="connsiteY213" fmla="*/ 3071650 h 3579953"/>
              <a:gd name="connsiteX214" fmla="*/ 1441265 w 3207899"/>
              <a:gd name="connsiteY214" fmla="*/ 3012050 h 3579953"/>
              <a:gd name="connsiteX215" fmla="*/ 588225 w 3207899"/>
              <a:gd name="connsiteY215" fmla="*/ 3006462 h 3579953"/>
              <a:gd name="connsiteX216" fmla="*/ 636651 w 3207899"/>
              <a:gd name="connsiteY216" fmla="*/ 3021363 h 3579953"/>
              <a:gd name="connsiteX217" fmla="*/ 588225 w 3207899"/>
              <a:gd name="connsiteY217" fmla="*/ 3006462 h 3579953"/>
              <a:gd name="connsiteX218" fmla="*/ 2668674 w 3207899"/>
              <a:gd name="connsiteY218" fmla="*/ 2995287 h 3579953"/>
              <a:gd name="connsiteX219" fmla="*/ 2596035 w 3207899"/>
              <a:gd name="connsiteY219" fmla="*/ 3095863 h 3579953"/>
              <a:gd name="connsiteX220" fmla="*/ 2668674 w 3207899"/>
              <a:gd name="connsiteY220" fmla="*/ 2995287 h 3579953"/>
              <a:gd name="connsiteX221" fmla="*/ 674134 w 3207899"/>
              <a:gd name="connsiteY221" fmla="*/ 2978292 h 3579953"/>
              <a:gd name="connsiteX222" fmla="*/ 662726 w 3207899"/>
              <a:gd name="connsiteY222" fmla="*/ 2980387 h 3579953"/>
              <a:gd name="connsiteX223" fmla="*/ 681352 w 3207899"/>
              <a:gd name="connsiteY223" fmla="*/ 2985974 h 3579953"/>
              <a:gd name="connsiteX224" fmla="*/ 735365 w 3207899"/>
              <a:gd name="connsiteY224" fmla="*/ 3032537 h 3579953"/>
              <a:gd name="connsiteX225" fmla="*/ 772615 w 3207899"/>
              <a:gd name="connsiteY225" fmla="*/ 3062338 h 3579953"/>
              <a:gd name="connsiteX226" fmla="*/ 845254 w 3207899"/>
              <a:gd name="connsiteY226" fmla="*/ 3155465 h 3579953"/>
              <a:gd name="connsiteX227" fmla="*/ 772615 w 3207899"/>
              <a:gd name="connsiteY227" fmla="*/ 3062338 h 3579953"/>
              <a:gd name="connsiteX228" fmla="*/ 735365 w 3207899"/>
              <a:gd name="connsiteY228" fmla="*/ 3032537 h 3579953"/>
              <a:gd name="connsiteX229" fmla="*/ 681352 w 3207899"/>
              <a:gd name="connsiteY229" fmla="*/ 2985974 h 3579953"/>
              <a:gd name="connsiteX230" fmla="*/ 674134 w 3207899"/>
              <a:gd name="connsiteY230" fmla="*/ 2978292 h 3579953"/>
              <a:gd name="connsiteX231" fmla="*/ 1065033 w 3207899"/>
              <a:gd name="connsiteY231" fmla="*/ 2976662 h 3579953"/>
              <a:gd name="connsiteX232" fmla="*/ 1091108 w 3207899"/>
              <a:gd name="connsiteY232" fmla="*/ 2993425 h 3579953"/>
              <a:gd name="connsiteX233" fmla="*/ 1065033 w 3207899"/>
              <a:gd name="connsiteY233" fmla="*/ 2976662 h 3579953"/>
              <a:gd name="connsiteX234" fmla="*/ 590087 w 3207899"/>
              <a:gd name="connsiteY234" fmla="*/ 2976662 h 3579953"/>
              <a:gd name="connsiteX235" fmla="*/ 610575 w 3207899"/>
              <a:gd name="connsiteY235" fmla="*/ 2995287 h 3579953"/>
              <a:gd name="connsiteX236" fmla="*/ 590087 w 3207899"/>
              <a:gd name="connsiteY236" fmla="*/ 2976662 h 3579953"/>
              <a:gd name="connsiteX237" fmla="*/ 2184416 w 3207899"/>
              <a:gd name="connsiteY237" fmla="*/ 2963624 h 3579953"/>
              <a:gd name="connsiteX238" fmla="*/ 2208629 w 3207899"/>
              <a:gd name="connsiteY238" fmla="*/ 2987837 h 3579953"/>
              <a:gd name="connsiteX239" fmla="*/ 2184416 w 3207899"/>
              <a:gd name="connsiteY239" fmla="*/ 2963624 h 3579953"/>
              <a:gd name="connsiteX240" fmla="*/ 2325968 w 3207899"/>
              <a:gd name="connsiteY240" fmla="*/ 2961761 h 3579953"/>
              <a:gd name="connsiteX241" fmla="*/ 2299892 w 3207899"/>
              <a:gd name="connsiteY241" fmla="*/ 2974799 h 3579953"/>
              <a:gd name="connsiteX242" fmla="*/ 2311067 w 3207899"/>
              <a:gd name="connsiteY242" fmla="*/ 3006462 h 3579953"/>
              <a:gd name="connsiteX243" fmla="*/ 2299892 w 3207899"/>
              <a:gd name="connsiteY243" fmla="*/ 2974799 h 3579953"/>
              <a:gd name="connsiteX244" fmla="*/ 2325968 w 3207899"/>
              <a:gd name="connsiteY244" fmla="*/ 2961761 h 3579953"/>
              <a:gd name="connsiteX245" fmla="*/ 1951599 w 3207899"/>
              <a:gd name="connsiteY245" fmla="*/ 2961761 h 3579953"/>
              <a:gd name="connsiteX246" fmla="*/ 1972087 w 3207899"/>
              <a:gd name="connsiteY246" fmla="*/ 2978524 h 3579953"/>
              <a:gd name="connsiteX247" fmla="*/ 1951599 w 3207899"/>
              <a:gd name="connsiteY247" fmla="*/ 2961761 h 3579953"/>
              <a:gd name="connsiteX248" fmla="*/ 1392839 w 3207899"/>
              <a:gd name="connsiteY248" fmla="*/ 2961761 h 3579953"/>
              <a:gd name="connsiteX249" fmla="*/ 1394934 w 3207899"/>
              <a:gd name="connsiteY249" fmla="*/ 2979223 h 3579953"/>
              <a:gd name="connsiteX250" fmla="*/ 1393629 w 3207899"/>
              <a:gd name="connsiteY250" fmla="*/ 2985052 h 3579953"/>
              <a:gd name="connsiteX251" fmla="*/ 1381664 w 3207899"/>
              <a:gd name="connsiteY251" fmla="*/ 2984112 h 3579953"/>
              <a:gd name="connsiteX252" fmla="*/ 1350001 w 3207899"/>
              <a:gd name="connsiteY252" fmla="*/ 2974799 h 3579953"/>
              <a:gd name="connsiteX253" fmla="*/ 1381664 w 3207899"/>
              <a:gd name="connsiteY253" fmla="*/ 2984112 h 3579953"/>
              <a:gd name="connsiteX254" fmla="*/ 1393625 w 3207899"/>
              <a:gd name="connsiteY254" fmla="*/ 2985072 h 3579953"/>
              <a:gd name="connsiteX255" fmla="*/ 1393629 w 3207899"/>
              <a:gd name="connsiteY255" fmla="*/ 2985052 h 3579953"/>
              <a:gd name="connsiteX256" fmla="*/ 1393887 w 3207899"/>
              <a:gd name="connsiteY256" fmla="*/ 2985072 h 3579953"/>
              <a:gd name="connsiteX257" fmla="*/ 1392839 w 3207899"/>
              <a:gd name="connsiteY257" fmla="*/ 2961761 h 3579953"/>
              <a:gd name="connsiteX258" fmla="*/ 722328 w 3207899"/>
              <a:gd name="connsiteY258" fmla="*/ 2961761 h 3579953"/>
              <a:gd name="connsiteX259" fmla="*/ 711152 w 3207899"/>
              <a:gd name="connsiteY259" fmla="*/ 2982249 h 3579953"/>
              <a:gd name="connsiteX260" fmla="*/ 722328 w 3207899"/>
              <a:gd name="connsiteY260" fmla="*/ 2961761 h 3579953"/>
              <a:gd name="connsiteX261" fmla="*/ 2357631 w 3207899"/>
              <a:gd name="connsiteY261" fmla="*/ 2958036 h 3579953"/>
              <a:gd name="connsiteX262" fmla="*/ 2342730 w 3207899"/>
              <a:gd name="connsiteY262" fmla="*/ 2963624 h 3579953"/>
              <a:gd name="connsiteX263" fmla="*/ 2357631 w 3207899"/>
              <a:gd name="connsiteY263" fmla="*/ 2958036 h 3579953"/>
              <a:gd name="connsiteX264" fmla="*/ 2603485 w 3207899"/>
              <a:gd name="connsiteY264" fmla="*/ 2952449 h 3579953"/>
              <a:gd name="connsiteX265" fmla="*/ 2620248 w 3207899"/>
              <a:gd name="connsiteY265" fmla="*/ 2963624 h 3579953"/>
              <a:gd name="connsiteX266" fmla="*/ 2603485 w 3207899"/>
              <a:gd name="connsiteY266" fmla="*/ 2952449 h 3579953"/>
              <a:gd name="connsiteX267" fmla="*/ 1884548 w 3207899"/>
              <a:gd name="connsiteY267" fmla="*/ 2944999 h 3579953"/>
              <a:gd name="connsiteX268" fmla="*/ 1918073 w 3207899"/>
              <a:gd name="connsiteY268" fmla="*/ 2961761 h 3579953"/>
              <a:gd name="connsiteX269" fmla="*/ 1884548 w 3207899"/>
              <a:gd name="connsiteY269" fmla="*/ 2944999 h 3579953"/>
              <a:gd name="connsiteX270" fmla="*/ 2477299 w 3207899"/>
              <a:gd name="connsiteY270" fmla="*/ 2944766 h 3579953"/>
              <a:gd name="connsiteX271" fmla="*/ 2422820 w 3207899"/>
              <a:gd name="connsiteY271" fmla="*/ 2980387 h 3579953"/>
              <a:gd name="connsiteX272" fmla="*/ 2413507 w 3207899"/>
              <a:gd name="connsiteY272" fmla="*/ 2980387 h 3579953"/>
              <a:gd name="connsiteX273" fmla="*/ 2422820 w 3207899"/>
              <a:gd name="connsiteY273" fmla="*/ 2980387 h 3579953"/>
              <a:gd name="connsiteX274" fmla="*/ 2499184 w 3207899"/>
              <a:gd name="connsiteY274" fmla="*/ 2946861 h 3579953"/>
              <a:gd name="connsiteX275" fmla="*/ 2477299 w 3207899"/>
              <a:gd name="connsiteY275" fmla="*/ 2944766 h 3579953"/>
              <a:gd name="connsiteX276" fmla="*/ 1118785 w 3207899"/>
              <a:gd name="connsiteY276" fmla="*/ 2941914 h 3579953"/>
              <a:gd name="connsiteX277" fmla="*/ 1081796 w 3207899"/>
              <a:gd name="connsiteY277" fmla="*/ 2946861 h 3579953"/>
              <a:gd name="connsiteX278" fmla="*/ 1219624 w 3207899"/>
              <a:gd name="connsiteY278" fmla="*/ 2982249 h 3579953"/>
              <a:gd name="connsiteX279" fmla="*/ 1187961 w 3207899"/>
              <a:gd name="connsiteY279" fmla="*/ 3015775 h 3579953"/>
              <a:gd name="connsiteX280" fmla="*/ 1186331 w 3207899"/>
              <a:gd name="connsiteY280" fmla="*/ 3037427 h 3579953"/>
              <a:gd name="connsiteX281" fmla="*/ 1186370 w 3207899"/>
              <a:gd name="connsiteY281" fmla="*/ 3037594 h 3579953"/>
              <a:gd name="connsiteX282" fmla="*/ 1186331 w 3207899"/>
              <a:gd name="connsiteY282" fmla="*/ 3038125 h 3579953"/>
              <a:gd name="connsiteX283" fmla="*/ 1191686 w 3207899"/>
              <a:gd name="connsiteY283" fmla="*/ 3060475 h 3579953"/>
              <a:gd name="connsiteX284" fmla="*/ 1169335 w 3207899"/>
              <a:gd name="connsiteY284" fmla="*/ 3097726 h 3579953"/>
              <a:gd name="connsiteX285" fmla="*/ 1137672 w 3207899"/>
              <a:gd name="connsiteY285" fmla="*/ 3107039 h 3579953"/>
              <a:gd name="connsiteX286" fmla="*/ 1169335 w 3207899"/>
              <a:gd name="connsiteY286" fmla="*/ 3097726 h 3579953"/>
              <a:gd name="connsiteX287" fmla="*/ 1178648 w 3207899"/>
              <a:gd name="connsiteY287" fmla="*/ 3125664 h 3579953"/>
              <a:gd name="connsiteX288" fmla="*/ 1204724 w 3207899"/>
              <a:gd name="connsiteY288" fmla="*/ 3134977 h 3579953"/>
              <a:gd name="connsiteX289" fmla="*/ 1178648 w 3207899"/>
              <a:gd name="connsiteY289" fmla="*/ 3125664 h 3579953"/>
              <a:gd name="connsiteX290" fmla="*/ 1169335 w 3207899"/>
              <a:gd name="connsiteY290" fmla="*/ 3097726 h 3579953"/>
              <a:gd name="connsiteX291" fmla="*/ 1191686 w 3207899"/>
              <a:gd name="connsiteY291" fmla="*/ 3060475 h 3579953"/>
              <a:gd name="connsiteX292" fmla="*/ 1186370 w 3207899"/>
              <a:gd name="connsiteY292" fmla="*/ 3037594 h 3579953"/>
              <a:gd name="connsiteX293" fmla="*/ 1187961 w 3207899"/>
              <a:gd name="connsiteY293" fmla="*/ 3015775 h 3579953"/>
              <a:gd name="connsiteX294" fmla="*/ 1219624 w 3207899"/>
              <a:gd name="connsiteY294" fmla="*/ 2982249 h 3579953"/>
              <a:gd name="connsiteX295" fmla="*/ 1118785 w 3207899"/>
              <a:gd name="connsiteY295" fmla="*/ 2941914 h 3579953"/>
              <a:gd name="connsiteX296" fmla="*/ 1448715 w 3207899"/>
              <a:gd name="connsiteY296" fmla="*/ 2931961 h 3579953"/>
              <a:gd name="connsiteX297" fmla="*/ 1413327 w 3207899"/>
              <a:gd name="connsiteY297" fmla="*/ 2961761 h 3579953"/>
              <a:gd name="connsiteX298" fmla="*/ 1448715 w 3207899"/>
              <a:gd name="connsiteY298" fmla="*/ 2931961 h 3579953"/>
              <a:gd name="connsiteX299" fmla="*/ 1690844 w 3207899"/>
              <a:gd name="connsiteY299" fmla="*/ 2911473 h 3579953"/>
              <a:gd name="connsiteX300" fmla="*/ 1655456 w 3207899"/>
              <a:gd name="connsiteY300" fmla="*/ 2943136 h 3579953"/>
              <a:gd name="connsiteX301" fmla="*/ 1690844 w 3207899"/>
              <a:gd name="connsiteY301" fmla="*/ 2911473 h 3579953"/>
              <a:gd name="connsiteX302" fmla="*/ 2188141 w 3207899"/>
              <a:gd name="connsiteY302" fmla="*/ 2909610 h 3579953"/>
              <a:gd name="connsiteX303" fmla="*/ 2204904 w 3207899"/>
              <a:gd name="connsiteY303" fmla="*/ 2920786 h 3579953"/>
              <a:gd name="connsiteX304" fmla="*/ 2188141 w 3207899"/>
              <a:gd name="connsiteY304" fmla="*/ 2909610 h 3579953"/>
              <a:gd name="connsiteX305" fmla="*/ 573324 w 3207899"/>
              <a:gd name="connsiteY305" fmla="*/ 2904023 h 3579953"/>
              <a:gd name="connsiteX306" fmla="*/ 617327 w 3207899"/>
              <a:gd name="connsiteY306" fmla="*/ 2920553 h 3579953"/>
              <a:gd name="connsiteX307" fmla="*/ 623188 w 3207899"/>
              <a:gd name="connsiteY307" fmla="*/ 2922507 h 3579953"/>
              <a:gd name="connsiteX308" fmla="*/ 639066 w 3207899"/>
              <a:gd name="connsiteY308" fmla="*/ 2929691 h 3579953"/>
              <a:gd name="connsiteX309" fmla="*/ 662726 w 3207899"/>
              <a:gd name="connsiteY309" fmla="*/ 2935686 h 3579953"/>
              <a:gd name="connsiteX310" fmla="*/ 623188 w 3207899"/>
              <a:gd name="connsiteY310" fmla="*/ 2922507 h 3579953"/>
              <a:gd name="connsiteX311" fmla="*/ 617327 w 3207899"/>
              <a:gd name="connsiteY311" fmla="*/ 2919855 h 3579953"/>
              <a:gd name="connsiteX312" fmla="*/ 573324 w 3207899"/>
              <a:gd name="connsiteY312" fmla="*/ 2904023 h 3579953"/>
              <a:gd name="connsiteX313" fmla="*/ 2698475 w 3207899"/>
              <a:gd name="connsiteY313" fmla="*/ 2900298 h 3579953"/>
              <a:gd name="connsiteX314" fmla="*/ 2707788 w 3207899"/>
              <a:gd name="connsiteY314" fmla="*/ 2928236 h 3579953"/>
              <a:gd name="connsiteX315" fmla="*/ 2698475 w 3207899"/>
              <a:gd name="connsiteY315" fmla="*/ 2900298 h 3579953"/>
              <a:gd name="connsiteX316" fmla="*/ 1490680 w 3207899"/>
              <a:gd name="connsiteY316" fmla="*/ 2880275 h 3579953"/>
              <a:gd name="connsiteX317" fmla="*/ 1452440 w 3207899"/>
              <a:gd name="connsiteY317" fmla="*/ 2909610 h 3579953"/>
              <a:gd name="connsiteX318" fmla="*/ 1510178 w 3207899"/>
              <a:gd name="connsiteY318" fmla="*/ 2885397 h 3579953"/>
              <a:gd name="connsiteX319" fmla="*/ 1490680 w 3207899"/>
              <a:gd name="connsiteY319" fmla="*/ 2880275 h 3579953"/>
              <a:gd name="connsiteX320" fmla="*/ 2070801 w 3207899"/>
              <a:gd name="connsiteY320" fmla="*/ 2874222 h 3579953"/>
              <a:gd name="connsiteX321" fmla="*/ 2085701 w 3207899"/>
              <a:gd name="connsiteY321" fmla="*/ 2885397 h 3579953"/>
              <a:gd name="connsiteX322" fmla="*/ 2070801 w 3207899"/>
              <a:gd name="connsiteY322" fmla="*/ 2874222 h 3579953"/>
              <a:gd name="connsiteX323" fmla="*/ 1536254 w 3207899"/>
              <a:gd name="connsiteY323" fmla="*/ 2872359 h 3579953"/>
              <a:gd name="connsiteX324" fmla="*/ 1558604 w 3207899"/>
              <a:gd name="connsiteY324" fmla="*/ 2920786 h 3579953"/>
              <a:gd name="connsiteX325" fmla="*/ 1536254 w 3207899"/>
              <a:gd name="connsiteY325" fmla="*/ 2872359 h 3579953"/>
              <a:gd name="connsiteX326" fmla="*/ 2214216 w 3207899"/>
              <a:gd name="connsiteY326" fmla="*/ 2855597 h 3579953"/>
              <a:gd name="connsiteX327" fmla="*/ 2260779 w 3207899"/>
              <a:gd name="connsiteY327" fmla="*/ 2874222 h 3579953"/>
              <a:gd name="connsiteX328" fmla="*/ 2283130 w 3207899"/>
              <a:gd name="connsiteY328" fmla="*/ 2883535 h 3579953"/>
              <a:gd name="connsiteX329" fmla="*/ 2260779 w 3207899"/>
              <a:gd name="connsiteY329" fmla="*/ 2874222 h 3579953"/>
              <a:gd name="connsiteX330" fmla="*/ 2214216 w 3207899"/>
              <a:gd name="connsiteY330" fmla="*/ 2855597 h 3579953"/>
              <a:gd name="connsiteX331" fmla="*/ 1044545 w 3207899"/>
              <a:gd name="connsiteY331" fmla="*/ 2851872 h 3579953"/>
              <a:gd name="connsiteX332" fmla="*/ 1033370 w 3207899"/>
              <a:gd name="connsiteY332" fmla="*/ 2876085 h 3579953"/>
              <a:gd name="connsiteX333" fmla="*/ 1044545 w 3207899"/>
              <a:gd name="connsiteY333" fmla="*/ 2851872 h 3579953"/>
              <a:gd name="connsiteX334" fmla="*/ 2629561 w 3207899"/>
              <a:gd name="connsiteY334" fmla="*/ 2842559 h 3579953"/>
              <a:gd name="connsiteX335" fmla="*/ 2618647 w 3207899"/>
              <a:gd name="connsiteY335" fmla="*/ 2851232 h 3579953"/>
              <a:gd name="connsiteX336" fmla="*/ 2608371 w 3207899"/>
              <a:gd name="connsiteY336" fmla="*/ 2853181 h 3579953"/>
              <a:gd name="connsiteX337" fmla="*/ 2584860 w 3207899"/>
              <a:gd name="connsiteY337" fmla="*/ 2844421 h 3579953"/>
              <a:gd name="connsiteX338" fmla="*/ 2607908 w 3207899"/>
              <a:gd name="connsiteY338" fmla="*/ 2853269 h 3579953"/>
              <a:gd name="connsiteX339" fmla="*/ 2608371 w 3207899"/>
              <a:gd name="connsiteY339" fmla="*/ 2853181 h 3579953"/>
              <a:gd name="connsiteX340" fmla="*/ 2608607 w 3207899"/>
              <a:gd name="connsiteY340" fmla="*/ 2853269 h 3579953"/>
              <a:gd name="connsiteX341" fmla="*/ 2629561 w 3207899"/>
              <a:gd name="connsiteY341" fmla="*/ 2842559 h 3579953"/>
              <a:gd name="connsiteX342" fmla="*/ 2819539 w 3207899"/>
              <a:gd name="connsiteY342" fmla="*/ 2836971 h 3579953"/>
              <a:gd name="connsiteX343" fmla="*/ 2813951 w 3207899"/>
              <a:gd name="connsiteY343" fmla="*/ 2868634 h 3579953"/>
              <a:gd name="connsiteX344" fmla="*/ 2819539 w 3207899"/>
              <a:gd name="connsiteY344" fmla="*/ 2836971 h 3579953"/>
              <a:gd name="connsiteX345" fmla="*/ 515586 w 3207899"/>
              <a:gd name="connsiteY345" fmla="*/ 2836971 h 3579953"/>
              <a:gd name="connsiteX346" fmla="*/ 532348 w 3207899"/>
              <a:gd name="connsiteY346" fmla="*/ 2864909 h 3579953"/>
              <a:gd name="connsiteX347" fmla="*/ 515586 w 3207899"/>
              <a:gd name="connsiteY347" fmla="*/ 2836971 h 3579953"/>
              <a:gd name="connsiteX348" fmla="*/ 2547609 w 3207899"/>
              <a:gd name="connsiteY348" fmla="*/ 2835109 h 3579953"/>
              <a:gd name="connsiteX349" fmla="*/ 2514084 w 3207899"/>
              <a:gd name="connsiteY349" fmla="*/ 2846284 h 3579953"/>
              <a:gd name="connsiteX350" fmla="*/ 2547609 w 3207899"/>
              <a:gd name="connsiteY350" fmla="*/ 2835109 h 3579953"/>
              <a:gd name="connsiteX351" fmla="*/ 1389114 w 3207899"/>
              <a:gd name="connsiteY351" fmla="*/ 2835109 h 3579953"/>
              <a:gd name="connsiteX352" fmla="*/ 1372351 w 3207899"/>
              <a:gd name="connsiteY352" fmla="*/ 2857459 h 3579953"/>
              <a:gd name="connsiteX353" fmla="*/ 1389114 w 3207899"/>
              <a:gd name="connsiteY353" fmla="*/ 2835109 h 3579953"/>
              <a:gd name="connsiteX354" fmla="*/ 979357 w 3207899"/>
              <a:gd name="connsiteY354" fmla="*/ 2831384 h 3579953"/>
              <a:gd name="connsiteX355" fmla="*/ 981220 w 3207899"/>
              <a:gd name="connsiteY355" fmla="*/ 2883535 h 3579953"/>
              <a:gd name="connsiteX356" fmla="*/ 979357 w 3207899"/>
              <a:gd name="connsiteY356" fmla="*/ 2831384 h 3579953"/>
              <a:gd name="connsiteX357" fmla="*/ 489511 w 3207899"/>
              <a:gd name="connsiteY357" fmla="*/ 2829521 h 3579953"/>
              <a:gd name="connsiteX358" fmla="*/ 500686 w 3207899"/>
              <a:gd name="connsiteY358" fmla="*/ 2877947 h 3579953"/>
              <a:gd name="connsiteX359" fmla="*/ 530486 w 3207899"/>
              <a:gd name="connsiteY359" fmla="*/ 2904023 h 3579953"/>
              <a:gd name="connsiteX360" fmla="*/ 500686 w 3207899"/>
              <a:gd name="connsiteY360" fmla="*/ 2877947 h 3579953"/>
              <a:gd name="connsiteX361" fmla="*/ 489511 w 3207899"/>
              <a:gd name="connsiteY361" fmla="*/ 2829521 h 3579953"/>
              <a:gd name="connsiteX362" fmla="*/ 839667 w 3207899"/>
              <a:gd name="connsiteY362" fmla="*/ 2827659 h 3579953"/>
              <a:gd name="connsiteX363" fmla="*/ 825809 w 3207899"/>
              <a:gd name="connsiteY363" fmla="*/ 2832278 h 3579953"/>
              <a:gd name="connsiteX364" fmla="*/ 811728 w 3207899"/>
              <a:gd name="connsiteY364" fmla="*/ 2831384 h 3579953"/>
              <a:gd name="connsiteX365" fmla="*/ 776340 w 3207899"/>
              <a:gd name="connsiteY365" fmla="*/ 2846284 h 3579953"/>
              <a:gd name="connsiteX366" fmla="*/ 811728 w 3207899"/>
              <a:gd name="connsiteY366" fmla="*/ 2831384 h 3579953"/>
              <a:gd name="connsiteX367" fmla="*/ 825698 w 3207899"/>
              <a:gd name="connsiteY367" fmla="*/ 2832315 h 3579953"/>
              <a:gd name="connsiteX368" fmla="*/ 825809 w 3207899"/>
              <a:gd name="connsiteY368" fmla="*/ 2832278 h 3579953"/>
              <a:gd name="connsiteX369" fmla="*/ 826396 w 3207899"/>
              <a:gd name="connsiteY369" fmla="*/ 2832315 h 3579953"/>
              <a:gd name="connsiteX370" fmla="*/ 839667 w 3207899"/>
              <a:gd name="connsiteY370" fmla="*/ 2827659 h 3579953"/>
              <a:gd name="connsiteX371" fmla="*/ 1985125 w 3207899"/>
              <a:gd name="connsiteY371" fmla="*/ 2823933 h 3579953"/>
              <a:gd name="connsiteX372" fmla="*/ 1946012 w 3207899"/>
              <a:gd name="connsiteY372" fmla="*/ 2859322 h 3579953"/>
              <a:gd name="connsiteX373" fmla="*/ 1985125 w 3207899"/>
              <a:gd name="connsiteY373" fmla="*/ 2823933 h 3579953"/>
              <a:gd name="connsiteX374" fmla="*/ 2677987 w 3207899"/>
              <a:gd name="connsiteY374" fmla="*/ 2809033 h 3579953"/>
              <a:gd name="connsiteX375" fmla="*/ 2638874 w 3207899"/>
              <a:gd name="connsiteY375" fmla="*/ 2829521 h 3579953"/>
              <a:gd name="connsiteX376" fmla="*/ 2677987 w 3207899"/>
              <a:gd name="connsiteY376" fmla="*/ 2809033 h 3579953"/>
              <a:gd name="connsiteX377" fmla="*/ 1476653 w 3207899"/>
              <a:gd name="connsiteY377" fmla="*/ 2786683 h 3579953"/>
              <a:gd name="connsiteX378" fmla="*/ 1443128 w 3207899"/>
              <a:gd name="connsiteY378" fmla="*/ 2814621 h 3579953"/>
              <a:gd name="connsiteX379" fmla="*/ 1476653 w 3207899"/>
              <a:gd name="connsiteY379" fmla="*/ 2786683 h 3579953"/>
              <a:gd name="connsiteX380" fmla="*/ 1906898 w 3207899"/>
              <a:gd name="connsiteY380" fmla="*/ 2769921 h 3579953"/>
              <a:gd name="connsiteX381" fmla="*/ 1906898 w 3207899"/>
              <a:gd name="connsiteY381" fmla="*/ 2805308 h 3579953"/>
              <a:gd name="connsiteX382" fmla="*/ 1845434 w 3207899"/>
              <a:gd name="connsiteY382" fmla="*/ 2892847 h 3579953"/>
              <a:gd name="connsiteX383" fmla="*/ 1804458 w 3207899"/>
              <a:gd name="connsiteY383" fmla="*/ 2933823 h 3579953"/>
              <a:gd name="connsiteX384" fmla="*/ 1742996 w 3207899"/>
              <a:gd name="connsiteY384" fmla="*/ 2928236 h 3579953"/>
              <a:gd name="connsiteX385" fmla="*/ 1804458 w 3207899"/>
              <a:gd name="connsiteY385" fmla="*/ 2933823 h 3579953"/>
              <a:gd name="connsiteX386" fmla="*/ 1826809 w 3207899"/>
              <a:gd name="connsiteY386" fmla="*/ 2952449 h 3579953"/>
              <a:gd name="connsiteX387" fmla="*/ 1804458 w 3207899"/>
              <a:gd name="connsiteY387" fmla="*/ 2933823 h 3579953"/>
              <a:gd name="connsiteX388" fmla="*/ 1845434 w 3207899"/>
              <a:gd name="connsiteY388" fmla="*/ 2892847 h 3579953"/>
              <a:gd name="connsiteX389" fmla="*/ 1906898 w 3207899"/>
              <a:gd name="connsiteY389" fmla="*/ 2805308 h 3579953"/>
              <a:gd name="connsiteX390" fmla="*/ 1906898 w 3207899"/>
              <a:gd name="connsiteY390" fmla="*/ 2769921 h 3579953"/>
              <a:gd name="connsiteX391" fmla="*/ 1742996 w 3207899"/>
              <a:gd name="connsiteY391" fmla="*/ 2762470 h 3579953"/>
              <a:gd name="connsiteX392" fmla="*/ 1758361 w 3207899"/>
              <a:gd name="connsiteY392" fmla="*/ 2774344 h 3579953"/>
              <a:gd name="connsiteX393" fmla="*/ 1759657 w 3207899"/>
              <a:gd name="connsiteY393" fmla="*/ 2774272 h 3579953"/>
              <a:gd name="connsiteX394" fmla="*/ 1759758 w 3207899"/>
              <a:gd name="connsiteY394" fmla="*/ 2774344 h 3579953"/>
              <a:gd name="connsiteX395" fmla="*/ 1770933 w 3207899"/>
              <a:gd name="connsiteY395" fmla="*/ 2773645 h 3579953"/>
              <a:gd name="connsiteX396" fmla="*/ 1759657 w 3207899"/>
              <a:gd name="connsiteY396" fmla="*/ 2774272 h 3579953"/>
              <a:gd name="connsiteX397" fmla="*/ 2367875 w 3207899"/>
              <a:gd name="connsiteY397" fmla="*/ 2757581 h 3579953"/>
              <a:gd name="connsiteX398" fmla="*/ 2348318 w 3207899"/>
              <a:gd name="connsiteY398" fmla="*/ 2771782 h 3579953"/>
              <a:gd name="connsiteX399" fmla="*/ 2381844 w 3207899"/>
              <a:gd name="connsiteY399" fmla="*/ 2758746 h 3579953"/>
              <a:gd name="connsiteX400" fmla="*/ 2413740 w 3207899"/>
              <a:gd name="connsiteY400" fmla="*/ 2769455 h 3579953"/>
              <a:gd name="connsiteX401" fmla="*/ 2414981 w 3207899"/>
              <a:gd name="connsiteY401" fmla="*/ 2769437 h 3579953"/>
              <a:gd name="connsiteX402" fmla="*/ 2415137 w 3207899"/>
              <a:gd name="connsiteY402" fmla="*/ 2769455 h 3579953"/>
              <a:gd name="connsiteX403" fmla="*/ 2430389 w 3207899"/>
              <a:gd name="connsiteY403" fmla="*/ 2769236 h 3579953"/>
              <a:gd name="connsiteX404" fmla="*/ 2447033 w 3207899"/>
              <a:gd name="connsiteY404" fmla="*/ 2771782 h 3579953"/>
              <a:gd name="connsiteX405" fmla="*/ 2488009 w 3207899"/>
              <a:gd name="connsiteY405" fmla="*/ 2777370 h 3579953"/>
              <a:gd name="connsiteX406" fmla="*/ 2447033 w 3207899"/>
              <a:gd name="connsiteY406" fmla="*/ 2771782 h 3579953"/>
              <a:gd name="connsiteX407" fmla="*/ 2431347 w 3207899"/>
              <a:gd name="connsiteY407" fmla="*/ 2769222 h 3579953"/>
              <a:gd name="connsiteX408" fmla="*/ 2430389 w 3207899"/>
              <a:gd name="connsiteY408" fmla="*/ 2769236 h 3579953"/>
              <a:gd name="connsiteX409" fmla="*/ 2430299 w 3207899"/>
              <a:gd name="connsiteY409" fmla="*/ 2769222 h 3579953"/>
              <a:gd name="connsiteX410" fmla="*/ 2414981 w 3207899"/>
              <a:gd name="connsiteY410" fmla="*/ 2769437 h 3579953"/>
              <a:gd name="connsiteX411" fmla="*/ 2398578 w 3207899"/>
              <a:gd name="connsiteY411" fmla="*/ 2767592 h 3579953"/>
              <a:gd name="connsiteX412" fmla="*/ 2381844 w 3207899"/>
              <a:gd name="connsiteY412" fmla="*/ 2758746 h 3579953"/>
              <a:gd name="connsiteX413" fmla="*/ 2367875 w 3207899"/>
              <a:gd name="connsiteY413" fmla="*/ 2757581 h 3579953"/>
              <a:gd name="connsiteX414" fmla="*/ 813591 w 3207899"/>
              <a:gd name="connsiteY414" fmla="*/ 2751295 h 3579953"/>
              <a:gd name="connsiteX415" fmla="*/ 932794 w 3207899"/>
              <a:gd name="connsiteY415" fmla="*/ 2764333 h 3579953"/>
              <a:gd name="connsiteX416" fmla="*/ 813591 w 3207899"/>
              <a:gd name="connsiteY416" fmla="*/ 2751295 h 3579953"/>
              <a:gd name="connsiteX417" fmla="*/ 1465478 w 3207899"/>
              <a:gd name="connsiteY417" fmla="*/ 2736395 h 3579953"/>
              <a:gd name="connsiteX418" fmla="*/ 1476653 w 3207899"/>
              <a:gd name="connsiteY418" fmla="*/ 2777370 h 3579953"/>
              <a:gd name="connsiteX419" fmla="*/ 1465478 w 3207899"/>
              <a:gd name="connsiteY419" fmla="*/ 2736395 h 3579953"/>
              <a:gd name="connsiteX420" fmla="*/ 1706909 w 3207899"/>
              <a:gd name="connsiteY420" fmla="*/ 2698446 h 3579953"/>
              <a:gd name="connsiteX421" fmla="*/ 1687119 w 3207899"/>
              <a:gd name="connsiteY421" fmla="*/ 2702869 h 3579953"/>
              <a:gd name="connsiteX422" fmla="*/ 1657319 w 3207899"/>
              <a:gd name="connsiteY422" fmla="*/ 2715907 h 3579953"/>
              <a:gd name="connsiteX423" fmla="*/ 1687119 w 3207899"/>
              <a:gd name="connsiteY423" fmla="*/ 2702869 h 3579953"/>
              <a:gd name="connsiteX424" fmla="*/ 1716920 w 3207899"/>
              <a:gd name="connsiteY424" fmla="*/ 2717770 h 3579953"/>
              <a:gd name="connsiteX425" fmla="*/ 1726233 w 3207899"/>
              <a:gd name="connsiteY425" fmla="*/ 2760608 h 3579953"/>
              <a:gd name="connsiteX426" fmla="*/ 1716920 w 3207899"/>
              <a:gd name="connsiteY426" fmla="*/ 2717770 h 3579953"/>
              <a:gd name="connsiteX427" fmla="*/ 1706909 w 3207899"/>
              <a:gd name="connsiteY427" fmla="*/ 2698446 h 3579953"/>
              <a:gd name="connsiteX428" fmla="*/ 962594 w 3207899"/>
              <a:gd name="connsiteY428" fmla="*/ 2695419 h 3579953"/>
              <a:gd name="connsiteX429" fmla="*/ 960994 w 3207899"/>
              <a:gd name="connsiteY429" fmla="*/ 2714598 h 3579953"/>
              <a:gd name="connsiteX430" fmla="*/ 958270 w 3207899"/>
              <a:gd name="connsiteY430" fmla="*/ 2725520 h 3579953"/>
              <a:gd name="connsiteX431" fmla="*/ 943969 w 3207899"/>
              <a:gd name="connsiteY431" fmla="*/ 2732670 h 3579953"/>
              <a:gd name="connsiteX432" fmla="*/ 958171 w 3207899"/>
              <a:gd name="connsiteY432" fmla="*/ 2725918 h 3579953"/>
              <a:gd name="connsiteX433" fmla="*/ 958270 w 3207899"/>
              <a:gd name="connsiteY433" fmla="*/ 2725520 h 3579953"/>
              <a:gd name="connsiteX434" fmla="*/ 958870 w 3207899"/>
              <a:gd name="connsiteY434" fmla="*/ 2725220 h 3579953"/>
              <a:gd name="connsiteX435" fmla="*/ 962594 w 3207899"/>
              <a:gd name="connsiteY435" fmla="*/ 2695419 h 3579953"/>
              <a:gd name="connsiteX436" fmla="*/ 1219391 w 3207899"/>
              <a:gd name="connsiteY436" fmla="*/ 2688668 h 3579953"/>
              <a:gd name="connsiteX437" fmla="*/ 1189823 w 3207899"/>
              <a:gd name="connsiteY437" fmla="*/ 2704732 h 3579953"/>
              <a:gd name="connsiteX438" fmla="*/ 1165610 w 3207899"/>
              <a:gd name="connsiteY438" fmla="*/ 2712182 h 3579953"/>
              <a:gd name="connsiteX439" fmla="*/ 1085521 w 3207899"/>
              <a:gd name="connsiteY439" fmla="*/ 2695419 h 3579953"/>
              <a:gd name="connsiteX440" fmla="*/ 1165610 w 3207899"/>
              <a:gd name="connsiteY440" fmla="*/ 2712182 h 3579953"/>
              <a:gd name="connsiteX441" fmla="*/ 1189823 w 3207899"/>
              <a:gd name="connsiteY441" fmla="*/ 2704732 h 3579953"/>
              <a:gd name="connsiteX442" fmla="*/ 1253150 w 3207899"/>
              <a:gd name="connsiteY442" fmla="*/ 2704732 h 3579953"/>
              <a:gd name="connsiteX443" fmla="*/ 1219391 w 3207899"/>
              <a:gd name="connsiteY443" fmla="*/ 2688668 h 3579953"/>
              <a:gd name="connsiteX444" fmla="*/ 1607030 w 3207899"/>
              <a:gd name="connsiteY444" fmla="*/ 2687969 h 3579953"/>
              <a:gd name="connsiteX445" fmla="*/ 1612618 w 3207899"/>
              <a:gd name="connsiteY445" fmla="*/ 2701007 h 3579953"/>
              <a:gd name="connsiteX446" fmla="*/ 1607030 w 3207899"/>
              <a:gd name="connsiteY446" fmla="*/ 2687969 h 3579953"/>
              <a:gd name="connsiteX447" fmla="*/ 748403 w 3207899"/>
              <a:gd name="connsiteY447" fmla="*/ 2680519 h 3579953"/>
              <a:gd name="connsiteX448" fmla="*/ 793103 w 3207899"/>
              <a:gd name="connsiteY448" fmla="*/ 2680519 h 3579953"/>
              <a:gd name="connsiteX449" fmla="*/ 748403 w 3207899"/>
              <a:gd name="connsiteY449" fmla="*/ 2680519 h 3579953"/>
              <a:gd name="connsiteX450" fmla="*/ 1895723 w 3207899"/>
              <a:gd name="connsiteY450" fmla="*/ 2669344 h 3579953"/>
              <a:gd name="connsiteX451" fmla="*/ 1851022 w 3207899"/>
              <a:gd name="connsiteY451" fmla="*/ 2689832 h 3579953"/>
              <a:gd name="connsiteX452" fmla="*/ 1895723 w 3207899"/>
              <a:gd name="connsiteY452" fmla="*/ 2669344 h 3579953"/>
              <a:gd name="connsiteX453" fmla="*/ 577049 w 3207899"/>
              <a:gd name="connsiteY453" fmla="*/ 2661893 h 3579953"/>
              <a:gd name="connsiteX454" fmla="*/ 568317 w 3207899"/>
              <a:gd name="connsiteY454" fmla="*/ 2669477 h 3579953"/>
              <a:gd name="connsiteX455" fmla="*/ 556561 w 3207899"/>
              <a:gd name="connsiteY455" fmla="*/ 2667481 h 3579953"/>
              <a:gd name="connsiteX456" fmla="*/ 568202 w 3207899"/>
              <a:gd name="connsiteY456" fmla="*/ 2669576 h 3579953"/>
              <a:gd name="connsiteX457" fmla="*/ 568317 w 3207899"/>
              <a:gd name="connsiteY457" fmla="*/ 2669477 h 3579953"/>
              <a:gd name="connsiteX458" fmla="*/ 568901 w 3207899"/>
              <a:gd name="connsiteY458" fmla="*/ 2669576 h 3579953"/>
              <a:gd name="connsiteX459" fmla="*/ 577049 w 3207899"/>
              <a:gd name="connsiteY459" fmla="*/ 2661893 h 3579953"/>
              <a:gd name="connsiteX460" fmla="*/ 383346 w 3207899"/>
              <a:gd name="connsiteY460" fmla="*/ 2643268 h 3579953"/>
              <a:gd name="connsiteX461" fmla="*/ 441085 w 3207899"/>
              <a:gd name="connsiteY461" fmla="*/ 2760608 h 3579953"/>
              <a:gd name="connsiteX462" fmla="*/ 383346 w 3207899"/>
              <a:gd name="connsiteY462" fmla="*/ 2643268 h 3579953"/>
              <a:gd name="connsiteX463" fmla="*/ 1372351 w 3207899"/>
              <a:gd name="connsiteY463" fmla="*/ 2641406 h 3579953"/>
              <a:gd name="connsiteX464" fmla="*/ 1350001 w 3207899"/>
              <a:gd name="connsiteY464" fmla="*/ 2710320 h 3579953"/>
              <a:gd name="connsiteX465" fmla="*/ 1340688 w 3207899"/>
              <a:gd name="connsiteY465" fmla="*/ 2743845 h 3579953"/>
              <a:gd name="connsiteX466" fmla="*/ 1350001 w 3207899"/>
              <a:gd name="connsiteY466" fmla="*/ 2712182 h 3579953"/>
              <a:gd name="connsiteX467" fmla="*/ 1372351 w 3207899"/>
              <a:gd name="connsiteY467" fmla="*/ 2641406 h 3579953"/>
              <a:gd name="connsiteX468" fmla="*/ 2748763 w 3207899"/>
              <a:gd name="connsiteY468" fmla="*/ 2630230 h 3579953"/>
              <a:gd name="connsiteX469" fmla="*/ 2767389 w 3207899"/>
              <a:gd name="connsiteY469" fmla="*/ 2686107 h 3579953"/>
              <a:gd name="connsiteX470" fmla="*/ 2748763 w 3207899"/>
              <a:gd name="connsiteY470" fmla="*/ 2630230 h 3579953"/>
              <a:gd name="connsiteX471" fmla="*/ 1525078 w 3207899"/>
              <a:gd name="connsiteY471" fmla="*/ 2630230 h 3579953"/>
              <a:gd name="connsiteX472" fmla="*/ 1500865 w 3207899"/>
              <a:gd name="connsiteY472" fmla="*/ 2671206 h 3579953"/>
              <a:gd name="connsiteX473" fmla="*/ 1525078 w 3207899"/>
              <a:gd name="connsiteY473" fmla="*/ 2630230 h 3579953"/>
              <a:gd name="connsiteX474" fmla="*/ 2342730 w 3207899"/>
              <a:gd name="connsiteY474" fmla="*/ 2626505 h 3579953"/>
              <a:gd name="connsiteX475" fmla="*/ 2352043 w 3207899"/>
              <a:gd name="connsiteY475" fmla="*/ 2643268 h 3579953"/>
              <a:gd name="connsiteX476" fmla="*/ 2342730 w 3207899"/>
              <a:gd name="connsiteY476" fmla="*/ 2626505 h 3579953"/>
              <a:gd name="connsiteX477" fmla="*/ 2590447 w 3207899"/>
              <a:gd name="connsiteY477" fmla="*/ 2622780 h 3579953"/>
              <a:gd name="connsiteX478" fmla="*/ 2661224 w 3207899"/>
              <a:gd name="connsiteY478" fmla="*/ 2652581 h 3579953"/>
              <a:gd name="connsiteX479" fmla="*/ 2590447 w 3207899"/>
              <a:gd name="connsiteY479" fmla="*/ 2622780 h 3579953"/>
              <a:gd name="connsiteX480" fmla="*/ 979357 w 3207899"/>
              <a:gd name="connsiteY480" fmla="*/ 2622780 h 3579953"/>
              <a:gd name="connsiteX481" fmla="*/ 962594 w 3207899"/>
              <a:gd name="connsiteY481" fmla="*/ 2678656 h 3579953"/>
              <a:gd name="connsiteX482" fmla="*/ 979357 w 3207899"/>
              <a:gd name="connsiteY482" fmla="*/ 2622780 h 3579953"/>
              <a:gd name="connsiteX483" fmla="*/ 2484284 w 3207899"/>
              <a:gd name="connsiteY483" fmla="*/ 2620918 h 3579953"/>
              <a:gd name="connsiteX484" fmla="*/ 2402332 w 3207899"/>
              <a:gd name="connsiteY484" fmla="*/ 2646993 h 3579953"/>
              <a:gd name="connsiteX485" fmla="*/ 2484284 w 3207899"/>
              <a:gd name="connsiteY485" fmla="*/ 2620918 h 3579953"/>
              <a:gd name="connsiteX486" fmla="*/ 1353726 w 3207899"/>
              <a:gd name="connsiteY486" fmla="*/ 2613467 h 3579953"/>
              <a:gd name="connsiteX487" fmla="*/ 1336963 w 3207899"/>
              <a:gd name="connsiteY487" fmla="*/ 2630230 h 3579953"/>
              <a:gd name="connsiteX488" fmla="*/ 1353726 w 3207899"/>
              <a:gd name="connsiteY488" fmla="*/ 2613467 h 3579953"/>
              <a:gd name="connsiteX489" fmla="*/ 677627 w 3207899"/>
              <a:gd name="connsiteY489" fmla="*/ 2613467 h 3579953"/>
              <a:gd name="connsiteX490" fmla="*/ 713015 w 3207899"/>
              <a:gd name="connsiteY490" fmla="*/ 2641406 h 3579953"/>
              <a:gd name="connsiteX491" fmla="*/ 677627 w 3207899"/>
              <a:gd name="connsiteY491" fmla="*/ 2613467 h 3579953"/>
              <a:gd name="connsiteX492" fmla="*/ 1849159 w 3207899"/>
              <a:gd name="connsiteY492" fmla="*/ 2609742 h 3579953"/>
              <a:gd name="connsiteX493" fmla="*/ 1804458 w 3207899"/>
              <a:gd name="connsiteY493" fmla="*/ 2622780 h 3579953"/>
              <a:gd name="connsiteX494" fmla="*/ 1849159 w 3207899"/>
              <a:gd name="connsiteY494" fmla="*/ 2609742 h 3579953"/>
              <a:gd name="connsiteX495" fmla="*/ 564012 w 3207899"/>
              <a:gd name="connsiteY495" fmla="*/ 2589254 h 3579953"/>
              <a:gd name="connsiteX496" fmla="*/ 502548 w 3207899"/>
              <a:gd name="connsiteY496" fmla="*/ 2613467 h 3579953"/>
              <a:gd name="connsiteX497" fmla="*/ 564012 w 3207899"/>
              <a:gd name="connsiteY497" fmla="*/ 2589254 h 3579953"/>
              <a:gd name="connsiteX498" fmla="*/ 2484284 w 3207899"/>
              <a:gd name="connsiteY498" fmla="*/ 2583667 h 3579953"/>
              <a:gd name="connsiteX499" fmla="*/ 2549472 w 3207899"/>
              <a:gd name="connsiteY499" fmla="*/ 2620918 h 3579953"/>
              <a:gd name="connsiteX500" fmla="*/ 2484284 w 3207899"/>
              <a:gd name="connsiteY500" fmla="*/ 2583667 h 3579953"/>
              <a:gd name="connsiteX501" fmla="*/ 1413327 w 3207899"/>
              <a:gd name="connsiteY501" fmla="*/ 2577148 h 3579953"/>
              <a:gd name="connsiteX502" fmla="*/ 1398136 w 3207899"/>
              <a:gd name="connsiteY502" fmla="*/ 2585180 h 3579953"/>
              <a:gd name="connsiteX503" fmla="*/ 1397982 w 3207899"/>
              <a:gd name="connsiteY503" fmla="*/ 2585386 h 3579953"/>
              <a:gd name="connsiteX504" fmla="*/ 1397874 w 3207899"/>
              <a:gd name="connsiteY504" fmla="*/ 2585442 h 3579953"/>
              <a:gd name="connsiteX505" fmla="*/ 1385389 w 3207899"/>
              <a:gd name="connsiteY505" fmla="*/ 2602292 h 3579953"/>
              <a:gd name="connsiteX506" fmla="*/ 1397982 w 3207899"/>
              <a:gd name="connsiteY506" fmla="*/ 2585386 h 3579953"/>
              <a:gd name="connsiteX507" fmla="*/ 1412629 w 3207899"/>
              <a:gd name="connsiteY507" fmla="*/ 2577846 h 3579953"/>
              <a:gd name="connsiteX508" fmla="*/ 1446853 w 3207899"/>
              <a:gd name="connsiteY508" fmla="*/ 2579942 h 3579953"/>
              <a:gd name="connsiteX509" fmla="*/ 1413327 w 3207899"/>
              <a:gd name="connsiteY509" fmla="*/ 2577148 h 3579953"/>
              <a:gd name="connsiteX510" fmla="*/ 924180 w 3207899"/>
              <a:gd name="connsiteY510" fmla="*/ 2571560 h 3579953"/>
              <a:gd name="connsiteX511" fmla="*/ 910443 w 3207899"/>
              <a:gd name="connsiteY511" fmla="*/ 2576217 h 3579953"/>
              <a:gd name="connsiteX512" fmla="*/ 936519 w 3207899"/>
              <a:gd name="connsiteY512" fmla="*/ 2572492 h 3579953"/>
              <a:gd name="connsiteX513" fmla="*/ 924180 w 3207899"/>
              <a:gd name="connsiteY513" fmla="*/ 2571560 h 3579953"/>
              <a:gd name="connsiteX514" fmla="*/ 2065213 w 3207899"/>
              <a:gd name="connsiteY514" fmla="*/ 2570629 h 3579953"/>
              <a:gd name="connsiteX515" fmla="*/ 2018650 w 3207899"/>
              <a:gd name="connsiteY515" fmla="*/ 2596705 h 3579953"/>
              <a:gd name="connsiteX516" fmla="*/ 1955324 w 3207899"/>
              <a:gd name="connsiteY516" fmla="*/ 2632093 h 3579953"/>
              <a:gd name="connsiteX517" fmla="*/ 2018650 w 3207899"/>
              <a:gd name="connsiteY517" fmla="*/ 2596705 h 3579953"/>
              <a:gd name="connsiteX518" fmla="*/ 2065213 w 3207899"/>
              <a:gd name="connsiteY518" fmla="*/ 2570629 h 3579953"/>
              <a:gd name="connsiteX519" fmla="*/ 2144604 w 3207899"/>
              <a:gd name="connsiteY519" fmla="*/ 2569465 h 3579953"/>
              <a:gd name="connsiteX520" fmla="*/ 2111776 w 3207899"/>
              <a:gd name="connsiteY520" fmla="*/ 2594842 h 3579953"/>
              <a:gd name="connsiteX521" fmla="*/ 2087564 w 3207899"/>
              <a:gd name="connsiteY521" fmla="*/ 2602292 h 3579953"/>
              <a:gd name="connsiteX522" fmla="*/ 2065911 w 3207899"/>
              <a:gd name="connsiteY522" fmla="*/ 2589487 h 3579953"/>
              <a:gd name="connsiteX523" fmla="*/ 2065158 w 3207899"/>
              <a:gd name="connsiteY523" fmla="*/ 2589845 h 3579953"/>
              <a:gd name="connsiteX524" fmla="*/ 2064515 w 3207899"/>
              <a:gd name="connsiteY524" fmla="*/ 2589487 h 3579953"/>
              <a:gd name="connsiteX525" fmla="*/ 2042862 w 3207899"/>
              <a:gd name="connsiteY525" fmla="*/ 2600430 h 3579953"/>
              <a:gd name="connsiteX526" fmla="*/ 2065158 w 3207899"/>
              <a:gd name="connsiteY526" fmla="*/ 2589845 h 3579953"/>
              <a:gd name="connsiteX527" fmla="*/ 2087564 w 3207899"/>
              <a:gd name="connsiteY527" fmla="*/ 2602292 h 3579953"/>
              <a:gd name="connsiteX528" fmla="*/ 2111776 w 3207899"/>
              <a:gd name="connsiteY528" fmla="*/ 2594842 h 3579953"/>
              <a:gd name="connsiteX529" fmla="*/ 2126793 w 3207899"/>
              <a:gd name="connsiteY529" fmla="*/ 2577352 h 3579953"/>
              <a:gd name="connsiteX530" fmla="*/ 2145194 w 3207899"/>
              <a:gd name="connsiteY530" fmla="*/ 2569511 h 3579953"/>
              <a:gd name="connsiteX531" fmla="*/ 2164423 w 3207899"/>
              <a:gd name="connsiteY531" fmla="*/ 2571007 h 3579953"/>
              <a:gd name="connsiteX532" fmla="*/ 2184416 w 3207899"/>
              <a:gd name="connsiteY532" fmla="*/ 2581804 h 3579953"/>
              <a:gd name="connsiteX533" fmla="*/ 2145302 w 3207899"/>
              <a:gd name="connsiteY533" fmla="*/ 2569465 h 3579953"/>
              <a:gd name="connsiteX534" fmla="*/ 2145194 w 3207899"/>
              <a:gd name="connsiteY534" fmla="*/ 2569511 h 3579953"/>
              <a:gd name="connsiteX535" fmla="*/ 848979 w 3207899"/>
              <a:gd name="connsiteY535" fmla="*/ 2563179 h 3579953"/>
              <a:gd name="connsiteX536" fmla="*/ 901130 w 3207899"/>
              <a:gd name="connsiteY536" fmla="*/ 2576217 h 3579953"/>
              <a:gd name="connsiteX537" fmla="*/ 848979 w 3207899"/>
              <a:gd name="connsiteY537" fmla="*/ 2563179 h 3579953"/>
              <a:gd name="connsiteX538" fmla="*/ 2668674 w 3207899"/>
              <a:gd name="connsiteY538" fmla="*/ 2561782 h 3579953"/>
              <a:gd name="connsiteX539" fmla="*/ 2665733 w 3207899"/>
              <a:gd name="connsiteY539" fmla="*/ 2563207 h 3579953"/>
              <a:gd name="connsiteX540" fmla="*/ 2654647 w 3207899"/>
              <a:gd name="connsiteY540" fmla="*/ 2565944 h 3579953"/>
              <a:gd name="connsiteX541" fmla="*/ 2638874 w 3207899"/>
              <a:gd name="connsiteY541" fmla="*/ 2576217 h 3579953"/>
              <a:gd name="connsiteX542" fmla="*/ 2590447 w 3207899"/>
              <a:gd name="connsiteY542" fmla="*/ 2574354 h 3579953"/>
              <a:gd name="connsiteX543" fmla="*/ 2638874 w 3207899"/>
              <a:gd name="connsiteY543" fmla="*/ 2576217 h 3579953"/>
              <a:gd name="connsiteX544" fmla="*/ 2665733 w 3207899"/>
              <a:gd name="connsiteY544" fmla="*/ 2563207 h 3579953"/>
              <a:gd name="connsiteX545" fmla="*/ 2668674 w 3207899"/>
              <a:gd name="connsiteY545" fmla="*/ 2562480 h 3579953"/>
              <a:gd name="connsiteX546" fmla="*/ 2692887 w 3207899"/>
              <a:gd name="connsiteY546" fmla="*/ 2572492 h 3579953"/>
              <a:gd name="connsiteX547" fmla="*/ 2668674 w 3207899"/>
              <a:gd name="connsiteY547" fmla="*/ 2561782 h 3579953"/>
              <a:gd name="connsiteX548" fmla="*/ 632926 w 3207899"/>
              <a:gd name="connsiteY548" fmla="*/ 2561316 h 3579953"/>
              <a:gd name="connsiteX549" fmla="*/ 694390 w 3207899"/>
              <a:gd name="connsiteY549" fmla="*/ 2594842 h 3579953"/>
              <a:gd name="connsiteX550" fmla="*/ 632926 w 3207899"/>
              <a:gd name="connsiteY550" fmla="*/ 2561316 h 3579953"/>
              <a:gd name="connsiteX551" fmla="*/ 2735027 w 3207899"/>
              <a:gd name="connsiteY551" fmla="*/ 2554797 h 3579953"/>
              <a:gd name="connsiteX552" fmla="*/ 2734379 w 3207899"/>
              <a:gd name="connsiteY552" fmla="*/ 2555512 h 3579953"/>
              <a:gd name="connsiteX553" fmla="*/ 2734329 w 3207899"/>
              <a:gd name="connsiteY553" fmla="*/ 2555496 h 3579953"/>
              <a:gd name="connsiteX554" fmla="*/ 2718963 w 3207899"/>
              <a:gd name="connsiteY554" fmla="*/ 2572492 h 3579953"/>
              <a:gd name="connsiteX555" fmla="*/ 2707788 w 3207899"/>
              <a:gd name="connsiteY555" fmla="*/ 2589254 h 3579953"/>
              <a:gd name="connsiteX556" fmla="*/ 2718963 w 3207899"/>
              <a:gd name="connsiteY556" fmla="*/ 2572492 h 3579953"/>
              <a:gd name="connsiteX557" fmla="*/ 2734379 w 3207899"/>
              <a:gd name="connsiteY557" fmla="*/ 2555512 h 3579953"/>
              <a:gd name="connsiteX558" fmla="*/ 2746901 w 3207899"/>
              <a:gd name="connsiteY558" fmla="*/ 2559454 h 3579953"/>
              <a:gd name="connsiteX559" fmla="*/ 2735027 w 3207899"/>
              <a:gd name="connsiteY559" fmla="*/ 2554797 h 3579953"/>
              <a:gd name="connsiteX560" fmla="*/ 2113639 w 3207899"/>
              <a:gd name="connsiteY560" fmla="*/ 2552004 h 3579953"/>
              <a:gd name="connsiteX561" fmla="*/ 2091289 w 3207899"/>
              <a:gd name="connsiteY561" fmla="*/ 2574354 h 3579953"/>
              <a:gd name="connsiteX562" fmla="*/ 2113639 w 3207899"/>
              <a:gd name="connsiteY562" fmla="*/ 2552004 h 3579953"/>
              <a:gd name="connsiteX563" fmla="*/ 1873372 w 3207899"/>
              <a:gd name="connsiteY563" fmla="*/ 2542691 h 3579953"/>
              <a:gd name="connsiteX564" fmla="*/ 1862575 w 3207899"/>
              <a:gd name="connsiteY564" fmla="*/ 2556165 h 3579953"/>
              <a:gd name="connsiteX565" fmla="*/ 1855754 w 3207899"/>
              <a:gd name="connsiteY565" fmla="*/ 2560870 h 3579953"/>
              <a:gd name="connsiteX566" fmla="*/ 1836122 w 3207899"/>
              <a:gd name="connsiteY566" fmla="*/ 2550141 h 3579953"/>
              <a:gd name="connsiteX567" fmla="*/ 1855446 w 3207899"/>
              <a:gd name="connsiteY567" fmla="*/ 2561084 h 3579953"/>
              <a:gd name="connsiteX568" fmla="*/ 1855754 w 3207899"/>
              <a:gd name="connsiteY568" fmla="*/ 2560870 h 3579953"/>
              <a:gd name="connsiteX569" fmla="*/ 1856144 w 3207899"/>
              <a:gd name="connsiteY569" fmla="*/ 2561084 h 3579953"/>
              <a:gd name="connsiteX570" fmla="*/ 1873372 w 3207899"/>
              <a:gd name="connsiteY570" fmla="*/ 2542691 h 3579953"/>
              <a:gd name="connsiteX571" fmla="*/ 524898 w 3207899"/>
              <a:gd name="connsiteY571" fmla="*/ 2538966 h 3579953"/>
              <a:gd name="connsiteX572" fmla="*/ 582637 w 3207899"/>
              <a:gd name="connsiteY572" fmla="*/ 2555729 h 3579953"/>
              <a:gd name="connsiteX573" fmla="*/ 625476 w 3207899"/>
              <a:gd name="connsiteY573" fmla="*/ 2546416 h 3579953"/>
              <a:gd name="connsiteX574" fmla="*/ 582637 w 3207899"/>
              <a:gd name="connsiteY574" fmla="*/ 2555729 h 3579953"/>
              <a:gd name="connsiteX575" fmla="*/ 524898 w 3207899"/>
              <a:gd name="connsiteY575" fmla="*/ 2538966 h 3579953"/>
              <a:gd name="connsiteX576" fmla="*/ 1809813 w 3207899"/>
              <a:gd name="connsiteY576" fmla="*/ 2505673 h 3579953"/>
              <a:gd name="connsiteX577" fmla="*/ 1787696 w 3207899"/>
              <a:gd name="connsiteY577" fmla="*/ 2524065 h 3579953"/>
              <a:gd name="connsiteX578" fmla="*/ 1836122 w 3207899"/>
              <a:gd name="connsiteY578" fmla="*/ 2516615 h 3579953"/>
              <a:gd name="connsiteX579" fmla="*/ 1809813 w 3207899"/>
              <a:gd name="connsiteY579" fmla="*/ 2505673 h 3579953"/>
              <a:gd name="connsiteX580" fmla="*/ 1992575 w 3207899"/>
              <a:gd name="connsiteY580" fmla="*/ 2499854 h 3579953"/>
              <a:gd name="connsiteX581" fmla="*/ 1985125 w 3207899"/>
              <a:gd name="connsiteY581" fmla="*/ 2520340 h 3579953"/>
              <a:gd name="connsiteX582" fmla="*/ 1992575 w 3207899"/>
              <a:gd name="connsiteY582" fmla="*/ 2499854 h 3579953"/>
              <a:gd name="connsiteX583" fmla="*/ 1283881 w 3207899"/>
              <a:gd name="connsiteY583" fmla="*/ 2497292 h 3579953"/>
              <a:gd name="connsiteX584" fmla="*/ 1269911 w 3207899"/>
              <a:gd name="connsiteY584" fmla="*/ 2525928 h 3579953"/>
              <a:gd name="connsiteX585" fmla="*/ 1251286 w 3207899"/>
              <a:gd name="connsiteY585" fmla="*/ 2540828 h 3579953"/>
              <a:gd name="connsiteX586" fmla="*/ 1269911 w 3207899"/>
              <a:gd name="connsiteY586" fmla="*/ 2525928 h 3579953"/>
              <a:gd name="connsiteX587" fmla="*/ 1284579 w 3207899"/>
              <a:gd name="connsiteY587" fmla="*/ 2497991 h 3579953"/>
              <a:gd name="connsiteX588" fmla="*/ 1296531 w 3207899"/>
              <a:gd name="connsiteY588" fmla="*/ 2497652 h 3579953"/>
              <a:gd name="connsiteX589" fmla="*/ 1314612 w 3207899"/>
              <a:gd name="connsiteY589" fmla="*/ 2509166 h 3579953"/>
              <a:gd name="connsiteX590" fmla="*/ 1296889 w 3207899"/>
              <a:gd name="connsiteY590" fmla="*/ 2497642 h 3579953"/>
              <a:gd name="connsiteX591" fmla="*/ 1296531 w 3207899"/>
              <a:gd name="connsiteY591" fmla="*/ 2497652 h 3579953"/>
              <a:gd name="connsiteX592" fmla="*/ 1296104 w 3207899"/>
              <a:gd name="connsiteY592" fmla="*/ 2497380 h 3579953"/>
              <a:gd name="connsiteX593" fmla="*/ 1283881 w 3207899"/>
              <a:gd name="connsiteY593" fmla="*/ 2497292 h 3579953"/>
              <a:gd name="connsiteX594" fmla="*/ 780997 w 3207899"/>
              <a:gd name="connsiteY594" fmla="*/ 2481927 h 3579953"/>
              <a:gd name="connsiteX595" fmla="*/ 733503 w 3207899"/>
              <a:gd name="connsiteY595" fmla="*/ 2507304 h 3579953"/>
              <a:gd name="connsiteX596" fmla="*/ 834079 w 3207899"/>
              <a:gd name="connsiteY596" fmla="*/ 2488678 h 3579953"/>
              <a:gd name="connsiteX597" fmla="*/ 854567 w 3207899"/>
              <a:gd name="connsiteY597" fmla="*/ 2511028 h 3579953"/>
              <a:gd name="connsiteX598" fmla="*/ 834079 w 3207899"/>
              <a:gd name="connsiteY598" fmla="*/ 2488678 h 3579953"/>
              <a:gd name="connsiteX599" fmla="*/ 780997 w 3207899"/>
              <a:gd name="connsiteY599" fmla="*/ 2481927 h 3579953"/>
              <a:gd name="connsiteX600" fmla="*/ 2374394 w 3207899"/>
              <a:gd name="connsiteY600" fmla="*/ 2479366 h 3579953"/>
              <a:gd name="connsiteX601" fmla="*/ 2397938 w 3207899"/>
              <a:gd name="connsiteY601" fmla="*/ 2489553 h 3579953"/>
              <a:gd name="connsiteX602" fmla="*/ 2400469 w 3207899"/>
              <a:gd name="connsiteY602" fmla="*/ 2524065 h 3579953"/>
              <a:gd name="connsiteX603" fmla="*/ 2398868 w 3207899"/>
              <a:gd name="connsiteY603" fmla="*/ 2551334 h 3579953"/>
              <a:gd name="connsiteX604" fmla="*/ 2398908 w 3207899"/>
              <a:gd name="connsiteY604" fmla="*/ 2551434 h 3579953"/>
              <a:gd name="connsiteX605" fmla="*/ 2398868 w 3207899"/>
              <a:gd name="connsiteY605" fmla="*/ 2552120 h 3579953"/>
              <a:gd name="connsiteX606" fmla="*/ 2448895 w 3207899"/>
              <a:gd name="connsiteY606" fmla="*/ 2576217 h 3579953"/>
              <a:gd name="connsiteX607" fmla="*/ 2405824 w 3207899"/>
              <a:gd name="connsiteY607" fmla="*/ 2568999 h 3579953"/>
              <a:gd name="connsiteX608" fmla="*/ 2398908 w 3207899"/>
              <a:gd name="connsiteY608" fmla="*/ 2551434 h 3579953"/>
              <a:gd name="connsiteX609" fmla="*/ 2400469 w 3207899"/>
              <a:gd name="connsiteY609" fmla="*/ 2524065 h 3579953"/>
              <a:gd name="connsiteX610" fmla="*/ 2398607 w 3207899"/>
              <a:gd name="connsiteY610" fmla="*/ 2489842 h 3579953"/>
              <a:gd name="connsiteX611" fmla="*/ 2397938 w 3207899"/>
              <a:gd name="connsiteY611" fmla="*/ 2489553 h 3579953"/>
              <a:gd name="connsiteX612" fmla="*/ 2397908 w 3207899"/>
              <a:gd name="connsiteY612" fmla="*/ 2489144 h 3579953"/>
              <a:gd name="connsiteX613" fmla="*/ 2374394 w 3207899"/>
              <a:gd name="connsiteY613" fmla="*/ 2479366 h 3579953"/>
              <a:gd name="connsiteX614" fmla="*/ 2510359 w 3207899"/>
              <a:gd name="connsiteY614" fmla="*/ 2460740 h 3579953"/>
              <a:gd name="connsiteX615" fmla="*/ 2543884 w 3207899"/>
              <a:gd name="connsiteY615" fmla="*/ 2477503 h 3579953"/>
              <a:gd name="connsiteX616" fmla="*/ 2569960 w 3207899"/>
              <a:gd name="connsiteY616" fmla="*/ 2492403 h 3579953"/>
              <a:gd name="connsiteX617" fmla="*/ 2543884 w 3207899"/>
              <a:gd name="connsiteY617" fmla="*/ 2477503 h 3579953"/>
              <a:gd name="connsiteX618" fmla="*/ 2510359 w 3207899"/>
              <a:gd name="connsiteY618" fmla="*/ 2460740 h 3579953"/>
              <a:gd name="connsiteX619" fmla="*/ 1616343 w 3207899"/>
              <a:gd name="connsiteY619" fmla="*/ 2455153 h 3579953"/>
              <a:gd name="connsiteX620" fmla="*/ 1640556 w 3207899"/>
              <a:gd name="connsiteY620" fmla="*/ 2501715 h 3579953"/>
              <a:gd name="connsiteX621" fmla="*/ 1616343 w 3207899"/>
              <a:gd name="connsiteY621" fmla="*/ 2455153 h 3579953"/>
              <a:gd name="connsiteX622" fmla="*/ 1539979 w 3207899"/>
              <a:gd name="connsiteY622" fmla="*/ 2455153 h 3579953"/>
              <a:gd name="connsiteX623" fmla="*/ 1538138 w 3207899"/>
              <a:gd name="connsiteY623" fmla="*/ 2471489 h 3579953"/>
              <a:gd name="connsiteX624" fmla="*/ 1525078 w 3207899"/>
              <a:gd name="connsiteY624" fmla="*/ 2481228 h 3579953"/>
              <a:gd name="connsiteX625" fmla="*/ 1502728 w 3207899"/>
              <a:gd name="connsiteY625" fmla="*/ 2507304 h 3579953"/>
              <a:gd name="connsiteX626" fmla="*/ 1525078 w 3207899"/>
              <a:gd name="connsiteY626" fmla="*/ 2481228 h 3579953"/>
              <a:gd name="connsiteX627" fmla="*/ 1538116 w 3207899"/>
              <a:gd name="connsiteY627" fmla="*/ 2471683 h 3579953"/>
              <a:gd name="connsiteX628" fmla="*/ 1538138 w 3207899"/>
              <a:gd name="connsiteY628" fmla="*/ 2471489 h 3579953"/>
              <a:gd name="connsiteX629" fmla="*/ 1538815 w 3207899"/>
              <a:gd name="connsiteY629" fmla="*/ 2470984 h 3579953"/>
              <a:gd name="connsiteX630" fmla="*/ 1539979 w 3207899"/>
              <a:gd name="connsiteY630" fmla="*/ 2455153 h 3579953"/>
              <a:gd name="connsiteX631" fmla="*/ 957007 w 3207899"/>
              <a:gd name="connsiteY631" fmla="*/ 2434665 h 3579953"/>
              <a:gd name="connsiteX632" fmla="*/ 956774 w 3207899"/>
              <a:gd name="connsiteY632" fmla="*/ 2444443 h 3579953"/>
              <a:gd name="connsiteX633" fmla="*/ 956802 w 3207899"/>
              <a:gd name="connsiteY633" fmla="*/ 2444530 h 3579953"/>
              <a:gd name="connsiteX634" fmla="*/ 956774 w 3207899"/>
              <a:gd name="connsiteY634" fmla="*/ 2445840 h 3579953"/>
              <a:gd name="connsiteX635" fmla="*/ 960732 w 3207899"/>
              <a:gd name="connsiteY635" fmla="*/ 2457015 h 3579953"/>
              <a:gd name="connsiteX636" fmla="*/ 956802 w 3207899"/>
              <a:gd name="connsiteY636" fmla="*/ 2444530 h 3579953"/>
              <a:gd name="connsiteX637" fmla="*/ 1890135 w 3207899"/>
              <a:gd name="connsiteY637" fmla="*/ 2421627 h 3579953"/>
              <a:gd name="connsiteX638" fmla="*/ 1862197 w 3207899"/>
              <a:gd name="connsiteY638" fmla="*/ 2442115 h 3579953"/>
              <a:gd name="connsiteX639" fmla="*/ 1890135 w 3207899"/>
              <a:gd name="connsiteY639" fmla="*/ 2421627 h 3579953"/>
              <a:gd name="connsiteX640" fmla="*/ 2797188 w 3207899"/>
              <a:gd name="connsiteY640" fmla="*/ 2408589 h 3579953"/>
              <a:gd name="connsiteX641" fmla="*/ 2807047 w 3207899"/>
              <a:gd name="connsiteY641" fmla="*/ 2416155 h 3579953"/>
              <a:gd name="connsiteX642" fmla="*/ 2804638 w 3207899"/>
              <a:gd name="connsiteY642" fmla="*/ 2425352 h 3579953"/>
              <a:gd name="connsiteX643" fmla="*/ 2807199 w 3207899"/>
              <a:gd name="connsiteY643" fmla="*/ 2416272 h 3579953"/>
              <a:gd name="connsiteX644" fmla="*/ 2807047 w 3207899"/>
              <a:gd name="connsiteY644" fmla="*/ 2416155 h 3579953"/>
              <a:gd name="connsiteX645" fmla="*/ 2807199 w 3207899"/>
              <a:gd name="connsiteY645" fmla="*/ 2415574 h 3579953"/>
              <a:gd name="connsiteX646" fmla="*/ 2797188 w 3207899"/>
              <a:gd name="connsiteY646" fmla="*/ 2408589 h 3579953"/>
              <a:gd name="connsiteX647" fmla="*/ 1258736 w 3207899"/>
              <a:gd name="connsiteY647" fmla="*/ 2403001 h 3579953"/>
              <a:gd name="connsiteX648" fmla="*/ 1275499 w 3207899"/>
              <a:gd name="connsiteY648" fmla="*/ 2419764 h 3579953"/>
              <a:gd name="connsiteX649" fmla="*/ 1258736 w 3207899"/>
              <a:gd name="connsiteY649" fmla="*/ 2403001 h 3579953"/>
              <a:gd name="connsiteX650" fmla="*/ 2108052 w 3207899"/>
              <a:gd name="connsiteY650" fmla="*/ 2397414 h 3579953"/>
              <a:gd name="connsiteX651" fmla="*/ 2108052 w 3207899"/>
              <a:gd name="connsiteY651" fmla="*/ 2417902 h 3579953"/>
              <a:gd name="connsiteX652" fmla="*/ 2108052 w 3207899"/>
              <a:gd name="connsiteY652" fmla="*/ 2397414 h 3579953"/>
              <a:gd name="connsiteX653" fmla="*/ 1228936 w 3207899"/>
              <a:gd name="connsiteY653" fmla="*/ 2382513 h 3579953"/>
              <a:gd name="connsiteX654" fmla="*/ 1222418 w 3207899"/>
              <a:gd name="connsiteY654" fmla="*/ 2393223 h 3579953"/>
              <a:gd name="connsiteX655" fmla="*/ 1222695 w 3207899"/>
              <a:gd name="connsiteY655" fmla="*/ 2393437 h 3579953"/>
              <a:gd name="connsiteX656" fmla="*/ 1222418 w 3207899"/>
              <a:gd name="connsiteY656" fmla="*/ 2393921 h 3579953"/>
              <a:gd name="connsiteX657" fmla="*/ 1232662 w 3207899"/>
              <a:gd name="connsiteY657" fmla="*/ 2401139 h 3579953"/>
              <a:gd name="connsiteX658" fmla="*/ 1222695 w 3207899"/>
              <a:gd name="connsiteY658" fmla="*/ 2393437 h 3579953"/>
              <a:gd name="connsiteX659" fmla="*/ 2318518 w 3207899"/>
              <a:gd name="connsiteY659" fmla="*/ 2369476 h 3579953"/>
              <a:gd name="connsiteX660" fmla="*/ 2260779 w 3207899"/>
              <a:gd name="connsiteY660" fmla="*/ 2382513 h 3579953"/>
              <a:gd name="connsiteX661" fmla="*/ 2318518 w 3207899"/>
              <a:gd name="connsiteY661" fmla="*/ 2369476 h 3579953"/>
              <a:gd name="connsiteX662" fmla="*/ 1558604 w 3207899"/>
              <a:gd name="connsiteY662" fmla="*/ 2369476 h 3579953"/>
              <a:gd name="connsiteX663" fmla="*/ 1549774 w 3207899"/>
              <a:gd name="connsiteY663" fmla="*/ 2371813 h 3579953"/>
              <a:gd name="connsiteX664" fmla="*/ 1541142 w 3207899"/>
              <a:gd name="connsiteY664" fmla="*/ 2371571 h 3579953"/>
              <a:gd name="connsiteX665" fmla="*/ 1541086 w 3207899"/>
              <a:gd name="connsiteY665" fmla="*/ 2371589 h 3579953"/>
              <a:gd name="connsiteX666" fmla="*/ 1540444 w 3207899"/>
              <a:gd name="connsiteY666" fmla="*/ 2371571 h 3579953"/>
              <a:gd name="connsiteX667" fmla="*/ 1525078 w 3207899"/>
              <a:gd name="connsiteY667" fmla="*/ 2386239 h 3579953"/>
              <a:gd name="connsiteX668" fmla="*/ 1532150 w 3207899"/>
              <a:gd name="connsiteY668" fmla="*/ 2374452 h 3579953"/>
              <a:gd name="connsiteX669" fmla="*/ 1541086 w 3207899"/>
              <a:gd name="connsiteY669" fmla="*/ 2371589 h 3579953"/>
              <a:gd name="connsiteX670" fmla="*/ 1549699 w 3207899"/>
              <a:gd name="connsiteY670" fmla="*/ 2371833 h 3579953"/>
              <a:gd name="connsiteX671" fmla="*/ 1549774 w 3207899"/>
              <a:gd name="connsiteY671" fmla="*/ 2371813 h 3579953"/>
              <a:gd name="connsiteX672" fmla="*/ 1550484 w 3207899"/>
              <a:gd name="connsiteY672" fmla="*/ 2371833 h 3579953"/>
              <a:gd name="connsiteX673" fmla="*/ 1558604 w 3207899"/>
              <a:gd name="connsiteY673" fmla="*/ 2369476 h 3579953"/>
              <a:gd name="connsiteX674" fmla="*/ 767028 w 3207899"/>
              <a:gd name="connsiteY674" fmla="*/ 2367613 h 3579953"/>
              <a:gd name="connsiteX675" fmla="*/ 739090 w 3207899"/>
              <a:gd name="connsiteY675" fmla="*/ 2375063 h 3579953"/>
              <a:gd name="connsiteX676" fmla="*/ 767028 w 3207899"/>
              <a:gd name="connsiteY676" fmla="*/ 2367613 h 3579953"/>
              <a:gd name="connsiteX677" fmla="*/ 217581 w 3207899"/>
              <a:gd name="connsiteY677" fmla="*/ 2358300 h 3579953"/>
              <a:gd name="connsiteX678" fmla="*/ 211994 w 3207899"/>
              <a:gd name="connsiteY678" fmla="*/ 2376926 h 3579953"/>
              <a:gd name="connsiteX679" fmla="*/ 225031 w 3207899"/>
              <a:gd name="connsiteY679" fmla="*/ 2417902 h 3579953"/>
              <a:gd name="connsiteX680" fmla="*/ 211994 w 3207899"/>
              <a:gd name="connsiteY680" fmla="*/ 2376926 h 3579953"/>
              <a:gd name="connsiteX681" fmla="*/ 217581 w 3207899"/>
              <a:gd name="connsiteY681" fmla="*/ 2358300 h 3579953"/>
              <a:gd name="connsiteX682" fmla="*/ 1472928 w 3207899"/>
              <a:gd name="connsiteY682" fmla="*/ 2347125 h 3579953"/>
              <a:gd name="connsiteX683" fmla="*/ 1435678 w 3207899"/>
              <a:gd name="connsiteY683" fmla="*/ 2378788 h 3579953"/>
              <a:gd name="connsiteX684" fmla="*/ 1472928 w 3207899"/>
              <a:gd name="connsiteY684" fmla="*/ 2347125 h 3579953"/>
              <a:gd name="connsiteX685" fmla="*/ 826629 w 3207899"/>
              <a:gd name="connsiteY685" fmla="*/ 2343400 h 3579953"/>
              <a:gd name="connsiteX686" fmla="*/ 871330 w 3207899"/>
              <a:gd name="connsiteY686" fmla="*/ 2354575 h 3579953"/>
              <a:gd name="connsiteX687" fmla="*/ 826629 w 3207899"/>
              <a:gd name="connsiteY687" fmla="*/ 2343400 h 3579953"/>
              <a:gd name="connsiteX688" fmla="*/ 781928 w 3207899"/>
              <a:gd name="connsiteY688" fmla="*/ 2322912 h 3579953"/>
              <a:gd name="connsiteX689" fmla="*/ 763302 w 3207899"/>
              <a:gd name="connsiteY689" fmla="*/ 2343400 h 3579953"/>
              <a:gd name="connsiteX690" fmla="*/ 781928 w 3207899"/>
              <a:gd name="connsiteY690" fmla="*/ 2322912 h 3579953"/>
              <a:gd name="connsiteX691" fmla="*/ 979357 w 3207899"/>
              <a:gd name="connsiteY691" fmla="*/ 2321050 h 3579953"/>
              <a:gd name="connsiteX692" fmla="*/ 987738 w 3207899"/>
              <a:gd name="connsiteY692" fmla="*/ 2325007 h 3579953"/>
              <a:gd name="connsiteX693" fmla="*/ 988395 w 3207899"/>
              <a:gd name="connsiteY693" fmla="*/ 2324989 h 3579953"/>
              <a:gd name="connsiteX694" fmla="*/ 988437 w 3207899"/>
              <a:gd name="connsiteY694" fmla="*/ 2325007 h 3579953"/>
              <a:gd name="connsiteX695" fmla="*/ 996120 w 3207899"/>
              <a:gd name="connsiteY695" fmla="*/ 2324775 h 3579953"/>
              <a:gd name="connsiteX696" fmla="*/ 988395 w 3207899"/>
              <a:gd name="connsiteY696" fmla="*/ 2324989 h 3579953"/>
              <a:gd name="connsiteX697" fmla="*/ 2807898 w 3207899"/>
              <a:gd name="connsiteY697" fmla="*/ 2314822 h 3579953"/>
              <a:gd name="connsiteX698" fmla="*/ 2793463 w 3207899"/>
              <a:gd name="connsiteY698" fmla="*/ 2322912 h 3579953"/>
              <a:gd name="connsiteX699" fmla="*/ 2810226 w 3207899"/>
              <a:gd name="connsiteY699" fmla="*/ 2360163 h 3579953"/>
              <a:gd name="connsiteX700" fmla="*/ 2819539 w 3207899"/>
              <a:gd name="connsiteY700" fmla="*/ 2360163 h 3579953"/>
              <a:gd name="connsiteX701" fmla="*/ 2912666 w 3207899"/>
              <a:gd name="connsiteY701" fmla="*/ 2388101 h 3579953"/>
              <a:gd name="connsiteX702" fmla="*/ 2927566 w 3207899"/>
              <a:gd name="connsiteY702" fmla="*/ 2395551 h 3579953"/>
              <a:gd name="connsiteX703" fmla="*/ 2938625 w 3207899"/>
              <a:gd name="connsiteY703" fmla="*/ 2426429 h 3579953"/>
              <a:gd name="connsiteX704" fmla="*/ 2949409 w 3207899"/>
              <a:gd name="connsiteY704" fmla="*/ 2441483 h 3579953"/>
              <a:gd name="connsiteX705" fmla="*/ 2956669 w 3207899"/>
              <a:gd name="connsiteY705" fmla="*/ 2451893 h 3579953"/>
              <a:gd name="connsiteX706" fmla="*/ 2981580 w 3207899"/>
              <a:gd name="connsiteY706" fmla="*/ 2511028 h 3579953"/>
              <a:gd name="connsiteX707" fmla="*/ 2957367 w 3207899"/>
              <a:gd name="connsiteY707" fmla="*/ 2452591 h 3579953"/>
              <a:gd name="connsiteX708" fmla="*/ 2949409 w 3207899"/>
              <a:gd name="connsiteY708" fmla="*/ 2441483 h 3579953"/>
              <a:gd name="connsiteX709" fmla="*/ 2938363 w 3207899"/>
              <a:gd name="connsiteY709" fmla="*/ 2425643 h 3579953"/>
              <a:gd name="connsiteX710" fmla="*/ 2927566 w 3207899"/>
              <a:gd name="connsiteY710" fmla="*/ 2395551 h 3579953"/>
              <a:gd name="connsiteX711" fmla="*/ 2912666 w 3207899"/>
              <a:gd name="connsiteY711" fmla="*/ 2388101 h 3579953"/>
              <a:gd name="connsiteX712" fmla="*/ 2819539 w 3207899"/>
              <a:gd name="connsiteY712" fmla="*/ 2360163 h 3579953"/>
              <a:gd name="connsiteX713" fmla="*/ 2828852 w 3207899"/>
              <a:gd name="connsiteY713" fmla="*/ 2341538 h 3579953"/>
              <a:gd name="connsiteX714" fmla="*/ 2807898 w 3207899"/>
              <a:gd name="connsiteY714" fmla="*/ 2314822 h 3579953"/>
              <a:gd name="connsiteX715" fmla="*/ 1996299 w 3207899"/>
              <a:gd name="connsiteY715" fmla="*/ 2306149 h 3579953"/>
              <a:gd name="connsiteX716" fmla="*/ 2026100 w 3207899"/>
              <a:gd name="connsiteY716" fmla="*/ 2348988 h 3579953"/>
              <a:gd name="connsiteX717" fmla="*/ 2046588 w 3207899"/>
              <a:gd name="connsiteY717" fmla="*/ 2365751 h 3579953"/>
              <a:gd name="connsiteX718" fmla="*/ 2026100 w 3207899"/>
              <a:gd name="connsiteY718" fmla="*/ 2348988 h 3579953"/>
              <a:gd name="connsiteX719" fmla="*/ 1996299 w 3207899"/>
              <a:gd name="connsiteY719" fmla="*/ 2306149 h 3579953"/>
              <a:gd name="connsiteX720" fmla="*/ 2532708 w 3207899"/>
              <a:gd name="connsiteY720" fmla="*/ 2298699 h 3579953"/>
              <a:gd name="connsiteX721" fmla="*/ 2551334 w 3207899"/>
              <a:gd name="connsiteY721" fmla="*/ 2311737 h 3579953"/>
              <a:gd name="connsiteX722" fmla="*/ 2532708 w 3207899"/>
              <a:gd name="connsiteY722" fmla="*/ 2298699 h 3579953"/>
              <a:gd name="connsiteX723" fmla="*/ 2366944 w 3207899"/>
              <a:gd name="connsiteY723" fmla="*/ 2294974 h 3579953"/>
              <a:gd name="connsiteX724" fmla="*/ 2340868 w 3207899"/>
              <a:gd name="connsiteY724" fmla="*/ 2322912 h 3579953"/>
              <a:gd name="connsiteX725" fmla="*/ 2314792 w 3207899"/>
              <a:gd name="connsiteY725" fmla="*/ 2345263 h 3579953"/>
              <a:gd name="connsiteX726" fmla="*/ 2340868 w 3207899"/>
              <a:gd name="connsiteY726" fmla="*/ 2322912 h 3579953"/>
              <a:gd name="connsiteX727" fmla="*/ 2366944 w 3207899"/>
              <a:gd name="connsiteY727" fmla="*/ 2294974 h 3579953"/>
              <a:gd name="connsiteX728" fmla="*/ 1214036 w 3207899"/>
              <a:gd name="connsiteY728" fmla="*/ 2294974 h 3579953"/>
              <a:gd name="connsiteX729" fmla="*/ 1262462 w 3207899"/>
              <a:gd name="connsiteY729" fmla="*/ 2347125 h 3579953"/>
              <a:gd name="connsiteX730" fmla="*/ 1214036 w 3207899"/>
              <a:gd name="connsiteY730" fmla="*/ 2294974 h 3579953"/>
              <a:gd name="connsiteX731" fmla="*/ 437360 w 3207899"/>
              <a:gd name="connsiteY731" fmla="*/ 2281936 h 3579953"/>
              <a:gd name="connsiteX732" fmla="*/ 450398 w 3207899"/>
              <a:gd name="connsiteY732" fmla="*/ 2308012 h 3579953"/>
              <a:gd name="connsiteX733" fmla="*/ 469023 w 3207899"/>
              <a:gd name="connsiteY733" fmla="*/ 2345263 h 3579953"/>
              <a:gd name="connsiteX734" fmla="*/ 450398 w 3207899"/>
              <a:gd name="connsiteY734" fmla="*/ 2308012 h 3579953"/>
              <a:gd name="connsiteX735" fmla="*/ 437360 w 3207899"/>
              <a:gd name="connsiteY735" fmla="*/ 2281936 h 3579953"/>
              <a:gd name="connsiteX736" fmla="*/ 784344 w 3207899"/>
              <a:gd name="connsiteY736" fmla="*/ 2270004 h 3579953"/>
              <a:gd name="connsiteX737" fmla="*/ 774478 w 3207899"/>
              <a:gd name="connsiteY737" fmla="*/ 2270761 h 3579953"/>
              <a:gd name="connsiteX738" fmla="*/ 784491 w 3207899"/>
              <a:gd name="connsiteY738" fmla="*/ 2270050 h 3579953"/>
              <a:gd name="connsiteX739" fmla="*/ 798924 w 3207899"/>
              <a:gd name="connsiteY739" fmla="*/ 2274486 h 3579953"/>
              <a:gd name="connsiteX740" fmla="*/ 819179 w 3207899"/>
              <a:gd name="connsiteY740" fmla="*/ 2289386 h 3579953"/>
              <a:gd name="connsiteX741" fmla="*/ 785129 w 3207899"/>
              <a:gd name="connsiteY741" fmla="*/ 2270004 h 3579953"/>
              <a:gd name="connsiteX742" fmla="*/ 784491 w 3207899"/>
              <a:gd name="connsiteY742" fmla="*/ 2270050 h 3579953"/>
              <a:gd name="connsiteX743" fmla="*/ 997982 w 3207899"/>
              <a:gd name="connsiteY743" fmla="*/ 2265174 h 3579953"/>
              <a:gd name="connsiteX744" fmla="*/ 990531 w 3207899"/>
              <a:gd name="connsiteY744" fmla="*/ 2267037 h 3579953"/>
              <a:gd name="connsiteX745" fmla="*/ 1011020 w 3207899"/>
              <a:gd name="connsiteY745" fmla="*/ 2268899 h 3579953"/>
              <a:gd name="connsiteX746" fmla="*/ 997982 w 3207899"/>
              <a:gd name="connsiteY746" fmla="*/ 2265174 h 3579953"/>
              <a:gd name="connsiteX747" fmla="*/ 2802776 w 3207899"/>
              <a:gd name="connsiteY747" fmla="*/ 2265173 h 3579953"/>
              <a:gd name="connsiteX748" fmla="*/ 2810226 w 3207899"/>
              <a:gd name="connsiteY748" fmla="*/ 2287524 h 3579953"/>
              <a:gd name="connsiteX749" fmla="*/ 2802776 w 3207899"/>
              <a:gd name="connsiteY749" fmla="*/ 2265173 h 3579953"/>
              <a:gd name="connsiteX750" fmla="*/ 1553016 w 3207899"/>
              <a:gd name="connsiteY750" fmla="*/ 2265173 h 3579953"/>
              <a:gd name="connsiteX751" fmla="*/ 1599580 w 3207899"/>
              <a:gd name="connsiteY751" fmla="*/ 2283799 h 3579953"/>
              <a:gd name="connsiteX752" fmla="*/ 1553016 w 3207899"/>
              <a:gd name="connsiteY752" fmla="*/ 2265173 h 3579953"/>
              <a:gd name="connsiteX753" fmla="*/ 593812 w 3207899"/>
              <a:gd name="connsiteY753" fmla="*/ 2265173 h 3579953"/>
              <a:gd name="connsiteX754" fmla="*/ 634788 w 3207899"/>
              <a:gd name="connsiteY754" fmla="*/ 2300562 h 3579953"/>
              <a:gd name="connsiteX755" fmla="*/ 660864 w 3207899"/>
              <a:gd name="connsiteY755" fmla="*/ 2308012 h 3579953"/>
              <a:gd name="connsiteX756" fmla="*/ 733503 w 3207899"/>
              <a:gd name="connsiteY756" fmla="*/ 2291249 h 3579953"/>
              <a:gd name="connsiteX757" fmla="*/ 660864 w 3207899"/>
              <a:gd name="connsiteY757" fmla="*/ 2308012 h 3579953"/>
              <a:gd name="connsiteX758" fmla="*/ 634788 w 3207899"/>
              <a:gd name="connsiteY758" fmla="*/ 2300562 h 3579953"/>
              <a:gd name="connsiteX759" fmla="*/ 593812 w 3207899"/>
              <a:gd name="connsiteY759" fmla="*/ 2265173 h 3579953"/>
              <a:gd name="connsiteX760" fmla="*/ 2646324 w 3207899"/>
              <a:gd name="connsiteY760" fmla="*/ 2250273 h 3579953"/>
              <a:gd name="connsiteX761" fmla="*/ 2681712 w 3207899"/>
              <a:gd name="connsiteY761" fmla="*/ 2272624 h 3579953"/>
              <a:gd name="connsiteX762" fmla="*/ 2756214 w 3207899"/>
              <a:gd name="connsiteY762" fmla="*/ 2317325 h 3579953"/>
              <a:gd name="connsiteX763" fmla="*/ 2784150 w 3207899"/>
              <a:gd name="connsiteY763" fmla="*/ 2322912 h 3579953"/>
              <a:gd name="connsiteX764" fmla="*/ 2756214 w 3207899"/>
              <a:gd name="connsiteY764" fmla="*/ 2317325 h 3579953"/>
              <a:gd name="connsiteX765" fmla="*/ 2681712 w 3207899"/>
              <a:gd name="connsiteY765" fmla="*/ 2272624 h 3579953"/>
              <a:gd name="connsiteX766" fmla="*/ 2646324 w 3207899"/>
              <a:gd name="connsiteY766" fmla="*/ 2250273 h 3579953"/>
              <a:gd name="connsiteX767" fmla="*/ 2735726 w 3207899"/>
              <a:gd name="connsiteY767" fmla="*/ 2227924 h 3579953"/>
              <a:gd name="connsiteX768" fmla="*/ 2771114 w 3207899"/>
              <a:gd name="connsiteY768" fmla="*/ 2235373 h 3579953"/>
              <a:gd name="connsiteX769" fmla="*/ 2782288 w 3207899"/>
              <a:gd name="connsiteY769" fmla="*/ 2244685 h 3579953"/>
              <a:gd name="connsiteX770" fmla="*/ 2771114 w 3207899"/>
              <a:gd name="connsiteY770" fmla="*/ 2235373 h 3579953"/>
              <a:gd name="connsiteX771" fmla="*/ 2735726 w 3207899"/>
              <a:gd name="connsiteY771" fmla="*/ 2227924 h 3579953"/>
              <a:gd name="connsiteX772" fmla="*/ 543524 w 3207899"/>
              <a:gd name="connsiteY772" fmla="*/ 2227924 h 3579953"/>
              <a:gd name="connsiteX773" fmla="*/ 567737 w 3207899"/>
              <a:gd name="connsiteY773" fmla="*/ 2242824 h 3579953"/>
              <a:gd name="connsiteX774" fmla="*/ 543524 w 3207899"/>
              <a:gd name="connsiteY774" fmla="*/ 2227924 h 3579953"/>
              <a:gd name="connsiteX775" fmla="*/ 1884548 w 3207899"/>
              <a:gd name="connsiteY775" fmla="*/ 2218611 h 3579953"/>
              <a:gd name="connsiteX776" fmla="*/ 1896654 w 3207899"/>
              <a:gd name="connsiteY776" fmla="*/ 2227924 h 3579953"/>
              <a:gd name="connsiteX777" fmla="*/ 1897289 w 3207899"/>
              <a:gd name="connsiteY777" fmla="*/ 2228057 h 3579953"/>
              <a:gd name="connsiteX778" fmla="*/ 1898051 w 3207899"/>
              <a:gd name="connsiteY778" fmla="*/ 2228622 h 3579953"/>
              <a:gd name="connsiteX779" fmla="*/ 1914348 w 3207899"/>
              <a:gd name="connsiteY779" fmla="*/ 2231648 h 3579953"/>
              <a:gd name="connsiteX780" fmla="*/ 1942286 w 3207899"/>
              <a:gd name="connsiteY780" fmla="*/ 2250273 h 3579953"/>
              <a:gd name="connsiteX781" fmla="*/ 1914348 w 3207899"/>
              <a:gd name="connsiteY781" fmla="*/ 2231648 h 3579953"/>
              <a:gd name="connsiteX782" fmla="*/ 1897289 w 3207899"/>
              <a:gd name="connsiteY782" fmla="*/ 2228057 h 3579953"/>
              <a:gd name="connsiteX783" fmla="*/ 2124814 w 3207899"/>
              <a:gd name="connsiteY783" fmla="*/ 2205573 h 3579953"/>
              <a:gd name="connsiteX784" fmla="*/ 2137852 w 3207899"/>
              <a:gd name="connsiteY784" fmla="*/ 2211161 h 3579953"/>
              <a:gd name="connsiteX785" fmla="*/ 2124814 w 3207899"/>
              <a:gd name="connsiteY785" fmla="*/ 2205573 h 3579953"/>
              <a:gd name="connsiteX786" fmla="*/ 2557620 w 3207899"/>
              <a:gd name="connsiteY786" fmla="*/ 2204409 h 3579953"/>
              <a:gd name="connsiteX787" fmla="*/ 2543884 w 3207899"/>
              <a:gd name="connsiteY787" fmla="*/ 2213023 h 3579953"/>
              <a:gd name="connsiteX788" fmla="*/ 2575547 w 3207899"/>
              <a:gd name="connsiteY788" fmla="*/ 2205573 h 3579953"/>
              <a:gd name="connsiteX789" fmla="*/ 2557620 w 3207899"/>
              <a:gd name="connsiteY789" fmla="*/ 2204409 h 3579953"/>
              <a:gd name="connsiteX790" fmla="*/ 1007294 w 3207899"/>
              <a:gd name="connsiteY790" fmla="*/ 2201848 h 3579953"/>
              <a:gd name="connsiteX791" fmla="*/ 992395 w 3207899"/>
              <a:gd name="connsiteY791" fmla="*/ 2220474 h 3579953"/>
              <a:gd name="connsiteX792" fmla="*/ 977495 w 3207899"/>
              <a:gd name="connsiteY792" fmla="*/ 2235373 h 3579953"/>
              <a:gd name="connsiteX793" fmla="*/ 992395 w 3207899"/>
              <a:gd name="connsiteY793" fmla="*/ 2220474 h 3579953"/>
              <a:gd name="connsiteX794" fmla="*/ 1007294 w 3207899"/>
              <a:gd name="connsiteY794" fmla="*/ 2201848 h 3579953"/>
              <a:gd name="connsiteX795" fmla="*/ 2648186 w 3207899"/>
              <a:gd name="connsiteY795" fmla="*/ 2196261 h 3579953"/>
              <a:gd name="connsiteX796" fmla="*/ 2639464 w 3207899"/>
              <a:gd name="connsiteY796" fmla="*/ 2201540 h 3579953"/>
              <a:gd name="connsiteX797" fmla="*/ 2627698 w 3207899"/>
              <a:gd name="connsiteY797" fmla="*/ 2199986 h 3579953"/>
              <a:gd name="connsiteX798" fmla="*/ 2639339 w 3207899"/>
              <a:gd name="connsiteY798" fmla="*/ 2201615 h 3579953"/>
              <a:gd name="connsiteX799" fmla="*/ 2639464 w 3207899"/>
              <a:gd name="connsiteY799" fmla="*/ 2201540 h 3579953"/>
              <a:gd name="connsiteX800" fmla="*/ 2640038 w 3207899"/>
              <a:gd name="connsiteY800" fmla="*/ 2201615 h 3579953"/>
              <a:gd name="connsiteX801" fmla="*/ 2648186 w 3207899"/>
              <a:gd name="connsiteY801" fmla="*/ 2196261 h 3579953"/>
              <a:gd name="connsiteX802" fmla="*/ 1797008 w 3207899"/>
              <a:gd name="connsiteY802" fmla="*/ 2194398 h 3579953"/>
              <a:gd name="connsiteX803" fmla="*/ 1828671 w 3207899"/>
              <a:gd name="connsiteY803" fmla="*/ 2213023 h 3579953"/>
              <a:gd name="connsiteX804" fmla="*/ 1797008 w 3207899"/>
              <a:gd name="connsiteY804" fmla="*/ 2194398 h 3579953"/>
              <a:gd name="connsiteX805" fmla="*/ 2804638 w 3207899"/>
              <a:gd name="connsiteY805" fmla="*/ 2192535 h 3579953"/>
              <a:gd name="connsiteX806" fmla="*/ 2821401 w 3207899"/>
              <a:gd name="connsiteY806" fmla="*/ 2211161 h 3579953"/>
              <a:gd name="connsiteX807" fmla="*/ 2804638 w 3207899"/>
              <a:gd name="connsiteY807" fmla="*/ 2192535 h 3579953"/>
              <a:gd name="connsiteX808" fmla="*/ 1487829 w 3207899"/>
              <a:gd name="connsiteY808" fmla="*/ 2183223 h 3579953"/>
              <a:gd name="connsiteX809" fmla="*/ 1545566 w 3207899"/>
              <a:gd name="connsiteY809" fmla="*/ 2203711 h 3579953"/>
              <a:gd name="connsiteX810" fmla="*/ 1543704 w 3207899"/>
              <a:gd name="connsiteY810" fmla="*/ 2237236 h 3579953"/>
              <a:gd name="connsiteX811" fmla="*/ 1502728 w 3207899"/>
              <a:gd name="connsiteY811" fmla="*/ 2313599 h 3579953"/>
              <a:gd name="connsiteX812" fmla="*/ 1543704 w 3207899"/>
              <a:gd name="connsiteY812" fmla="*/ 2237236 h 3579953"/>
              <a:gd name="connsiteX813" fmla="*/ 1545566 w 3207899"/>
              <a:gd name="connsiteY813" fmla="*/ 2203711 h 3579953"/>
              <a:gd name="connsiteX814" fmla="*/ 1487829 w 3207899"/>
              <a:gd name="connsiteY814" fmla="*/ 2183223 h 3579953"/>
              <a:gd name="connsiteX815" fmla="*/ 1837984 w 3207899"/>
              <a:gd name="connsiteY815" fmla="*/ 2153422 h 3579953"/>
              <a:gd name="connsiteX816" fmla="*/ 1862197 w 3207899"/>
              <a:gd name="connsiteY816" fmla="*/ 2168322 h 3579953"/>
              <a:gd name="connsiteX817" fmla="*/ 1837984 w 3207899"/>
              <a:gd name="connsiteY817" fmla="*/ 2153422 h 3579953"/>
              <a:gd name="connsiteX818" fmla="*/ 731640 w 3207899"/>
              <a:gd name="connsiteY818" fmla="*/ 2149697 h 3579953"/>
              <a:gd name="connsiteX819" fmla="*/ 722328 w 3207899"/>
              <a:gd name="connsiteY819" fmla="*/ 2166460 h 3579953"/>
              <a:gd name="connsiteX820" fmla="*/ 713015 w 3207899"/>
              <a:gd name="connsiteY820" fmla="*/ 2198123 h 3579953"/>
              <a:gd name="connsiteX821" fmla="*/ 722328 w 3207899"/>
              <a:gd name="connsiteY821" fmla="*/ 2166460 h 3579953"/>
              <a:gd name="connsiteX822" fmla="*/ 731640 w 3207899"/>
              <a:gd name="connsiteY822" fmla="*/ 2149697 h 3579953"/>
              <a:gd name="connsiteX823" fmla="*/ 2471711 w 3207899"/>
              <a:gd name="connsiteY823" fmla="*/ 2149464 h 3579953"/>
              <a:gd name="connsiteX824" fmla="*/ 2441445 w 3207899"/>
              <a:gd name="connsiteY824" fmla="*/ 2173910 h 3579953"/>
              <a:gd name="connsiteX825" fmla="*/ 2431085 w 3207899"/>
              <a:gd name="connsiteY825" fmla="*/ 2185056 h 3579953"/>
              <a:gd name="connsiteX826" fmla="*/ 2421685 w 3207899"/>
              <a:gd name="connsiteY826" fmla="*/ 2188935 h 3579953"/>
              <a:gd name="connsiteX827" fmla="*/ 2398607 w 3207899"/>
              <a:gd name="connsiteY827" fmla="*/ 2183223 h 3579953"/>
              <a:gd name="connsiteX828" fmla="*/ 2421423 w 3207899"/>
              <a:gd name="connsiteY828" fmla="*/ 2189043 h 3579953"/>
              <a:gd name="connsiteX829" fmla="*/ 2421685 w 3207899"/>
              <a:gd name="connsiteY829" fmla="*/ 2188935 h 3579953"/>
              <a:gd name="connsiteX830" fmla="*/ 2422122 w 3207899"/>
              <a:gd name="connsiteY830" fmla="*/ 2189043 h 3579953"/>
              <a:gd name="connsiteX831" fmla="*/ 2441445 w 3207899"/>
              <a:gd name="connsiteY831" fmla="*/ 2173910 h 3579953"/>
              <a:gd name="connsiteX832" fmla="*/ 2504772 w 3207899"/>
              <a:gd name="connsiteY832" fmla="*/ 2157147 h 3579953"/>
              <a:gd name="connsiteX833" fmla="*/ 2471711 w 3207899"/>
              <a:gd name="connsiteY833" fmla="*/ 2149464 h 3579953"/>
              <a:gd name="connsiteX834" fmla="*/ 258556 w 3207899"/>
              <a:gd name="connsiteY834" fmla="*/ 2147834 h 3579953"/>
              <a:gd name="connsiteX835" fmla="*/ 239932 w 3207899"/>
              <a:gd name="connsiteY835" fmla="*/ 2166460 h 3579953"/>
              <a:gd name="connsiteX836" fmla="*/ 258556 w 3207899"/>
              <a:gd name="connsiteY836" fmla="*/ 2147834 h 3579953"/>
              <a:gd name="connsiteX837" fmla="*/ 1072483 w 3207899"/>
              <a:gd name="connsiteY837" fmla="*/ 2142247 h 3579953"/>
              <a:gd name="connsiteX838" fmla="*/ 1092971 w 3207899"/>
              <a:gd name="connsiteY838" fmla="*/ 2157147 h 3579953"/>
              <a:gd name="connsiteX839" fmla="*/ 1105492 w 3207899"/>
              <a:gd name="connsiteY839" fmla="*/ 2169900 h 3579953"/>
              <a:gd name="connsiteX840" fmla="*/ 1104146 w 3207899"/>
              <a:gd name="connsiteY840" fmla="*/ 2186948 h 3579953"/>
              <a:gd name="connsiteX841" fmla="*/ 1105543 w 3207899"/>
              <a:gd name="connsiteY841" fmla="*/ 2169952 h 3579953"/>
              <a:gd name="connsiteX842" fmla="*/ 1105492 w 3207899"/>
              <a:gd name="connsiteY842" fmla="*/ 2169900 h 3579953"/>
              <a:gd name="connsiteX843" fmla="*/ 1105543 w 3207899"/>
              <a:gd name="connsiteY843" fmla="*/ 2169254 h 3579953"/>
              <a:gd name="connsiteX844" fmla="*/ 1092971 w 3207899"/>
              <a:gd name="connsiteY844" fmla="*/ 2157147 h 3579953"/>
              <a:gd name="connsiteX845" fmla="*/ 1072483 w 3207899"/>
              <a:gd name="connsiteY845" fmla="*/ 2142247 h 3579953"/>
              <a:gd name="connsiteX846" fmla="*/ 834079 w 3207899"/>
              <a:gd name="connsiteY846" fmla="*/ 2140384 h 3579953"/>
              <a:gd name="connsiteX847" fmla="*/ 860155 w 3207899"/>
              <a:gd name="connsiteY847" fmla="*/ 2149697 h 3579953"/>
              <a:gd name="connsiteX848" fmla="*/ 834079 w 3207899"/>
              <a:gd name="connsiteY848" fmla="*/ 2140384 h 3579953"/>
              <a:gd name="connsiteX849" fmla="*/ 2001888 w 3207899"/>
              <a:gd name="connsiteY849" fmla="*/ 2131072 h 3579953"/>
              <a:gd name="connsiteX850" fmla="*/ 1985125 w 3207899"/>
              <a:gd name="connsiteY850" fmla="*/ 2145972 h 3579953"/>
              <a:gd name="connsiteX851" fmla="*/ 2001888 w 3207899"/>
              <a:gd name="connsiteY851" fmla="*/ 2131072 h 3579953"/>
              <a:gd name="connsiteX852" fmla="*/ 450398 w 3207899"/>
              <a:gd name="connsiteY852" fmla="*/ 2127347 h 3579953"/>
              <a:gd name="connsiteX853" fmla="*/ 437360 w 3207899"/>
              <a:gd name="connsiteY853" fmla="*/ 2160872 h 3579953"/>
              <a:gd name="connsiteX854" fmla="*/ 444810 w 3207899"/>
              <a:gd name="connsiteY854" fmla="*/ 2173910 h 3579953"/>
              <a:gd name="connsiteX855" fmla="*/ 454123 w 3207899"/>
              <a:gd name="connsiteY855" fmla="*/ 2188810 h 3579953"/>
              <a:gd name="connsiteX856" fmla="*/ 444810 w 3207899"/>
              <a:gd name="connsiteY856" fmla="*/ 2173910 h 3579953"/>
              <a:gd name="connsiteX857" fmla="*/ 437360 w 3207899"/>
              <a:gd name="connsiteY857" fmla="*/ 2160872 h 3579953"/>
              <a:gd name="connsiteX858" fmla="*/ 450398 w 3207899"/>
              <a:gd name="connsiteY858" fmla="*/ 2127347 h 3579953"/>
              <a:gd name="connsiteX859" fmla="*/ 713015 w 3207899"/>
              <a:gd name="connsiteY859" fmla="*/ 2121759 h 3579953"/>
              <a:gd name="connsiteX860" fmla="*/ 729778 w 3207899"/>
              <a:gd name="connsiteY860" fmla="*/ 2131072 h 3579953"/>
              <a:gd name="connsiteX861" fmla="*/ 713015 w 3207899"/>
              <a:gd name="connsiteY861" fmla="*/ 2121759 h 3579953"/>
              <a:gd name="connsiteX862" fmla="*/ 1210311 w 3207899"/>
              <a:gd name="connsiteY862" fmla="*/ 2088233 h 3579953"/>
              <a:gd name="connsiteX863" fmla="*/ 1216597 w 3207899"/>
              <a:gd name="connsiteY863" fmla="*/ 2108023 h 3579953"/>
              <a:gd name="connsiteX864" fmla="*/ 1217320 w 3207899"/>
              <a:gd name="connsiteY864" fmla="*/ 2116084 h 3579953"/>
              <a:gd name="connsiteX865" fmla="*/ 1210311 w 3207899"/>
              <a:gd name="connsiteY865" fmla="*/ 2123621 h 3579953"/>
              <a:gd name="connsiteX866" fmla="*/ 1217383 w 3207899"/>
              <a:gd name="connsiteY866" fmla="*/ 2116782 h 3579953"/>
              <a:gd name="connsiteX867" fmla="*/ 1217320 w 3207899"/>
              <a:gd name="connsiteY867" fmla="*/ 2116084 h 3579953"/>
              <a:gd name="connsiteX868" fmla="*/ 1217645 w 3207899"/>
              <a:gd name="connsiteY868" fmla="*/ 2115735 h 3579953"/>
              <a:gd name="connsiteX869" fmla="*/ 1210311 w 3207899"/>
              <a:gd name="connsiteY869" fmla="*/ 2088233 h 3579953"/>
              <a:gd name="connsiteX870" fmla="*/ 2342730 w 3207899"/>
              <a:gd name="connsiteY870" fmla="*/ 2077058 h 3579953"/>
              <a:gd name="connsiteX871" fmla="*/ 2350530 w 3207899"/>
              <a:gd name="connsiteY871" fmla="*/ 2088350 h 3579953"/>
              <a:gd name="connsiteX872" fmla="*/ 2350642 w 3207899"/>
              <a:gd name="connsiteY872" fmla="*/ 2088397 h 3579953"/>
              <a:gd name="connsiteX873" fmla="*/ 2350792 w 3207899"/>
              <a:gd name="connsiteY873" fmla="*/ 2088612 h 3579953"/>
              <a:gd name="connsiteX874" fmla="*/ 2389294 w 3207899"/>
              <a:gd name="connsiteY874" fmla="*/ 2078921 h 3579953"/>
              <a:gd name="connsiteX875" fmla="*/ 2359028 w 3207899"/>
              <a:gd name="connsiteY875" fmla="*/ 2091958 h 3579953"/>
              <a:gd name="connsiteX876" fmla="*/ 2350642 w 3207899"/>
              <a:gd name="connsiteY876" fmla="*/ 2088397 h 3579953"/>
              <a:gd name="connsiteX877" fmla="*/ 1294124 w 3207899"/>
              <a:gd name="connsiteY877" fmla="*/ 2064020 h 3579953"/>
              <a:gd name="connsiteX878" fmla="*/ 1322062 w 3207899"/>
              <a:gd name="connsiteY878" fmla="*/ 2123621 h 3579953"/>
              <a:gd name="connsiteX879" fmla="*/ 1357451 w 3207899"/>
              <a:gd name="connsiteY879" fmla="*/ 2147834 h 3579953"/>
              <a:gd name="connsiteX880" fmla="*/ 1417052 w 3207899"/>
              <a:gd name="connsiteY880" fmla="*/ 2166460 h 3579953"/>
              <a:gd name="connsiteX881" fmla="*/ 1357451 w 3207899"/>
              <a:gd name="connsiteY881" fmla="*/ 2147834 h 3579953"/>
              <a:gd name="connsiteX882" fmla="*/ 1322062 w 3207899"/>
              <a:gd name="connsiteY882" fmla="*/ 2123621 h 3579953"/>
              <a:gd name="connsiteX883" fmla="*/ 1294124 w 3207899"/>
              <a:gd name="connsiteY883" fmla="*/ 2064020 h 3579953"/>
              <a:gd name="connsiteX884" fmla="*/ 2549472 w 3207899"/>
              <a:gd name="connsiteY884" fmla="*/ 2049120 h 3579953"/>
              <a:gd name="connsiteX885" fmla="*/ 2545746 w 3207899"/>
              <a:gd name="connsiteY885" fmla="*/ 2069608 h 3579953"/>
              <a:gd name="connsiteX886" fmla="*/ 2549472 w 3207899"/>
              <a:gd name="connsiteY886" fmla="*/ 2049120 h 3579953"/>
              <a:gd name="connsiteX887" fmla="*/ 1053858 w 3207899"/>
              <a:gd name="connsiteY887" fmla="*/ 2047257 h 3579953"/>
              <a:gd name="connsiteX888" fmla="*/ 1014744 w 3207899"/>
              <a:gd name="connsiteY888" fmla="*/ 2097546 h 3579953"/>
              <a:gd name="connsiteX889" fmla="*/ 1053858 w 3207899"/>
              <a:gd name="connsiteY889" fmla="*/ 2047257 h 3579953"/>
              <a:gd name="connsiteX890" fmla="*/ 720465 w 3207899"/>
              <a:gd name="connsiteY890" fmla="*/ 2043532 h 3579953"/>
              <a:gd name="connsiteX891" fmla="*/ 733503 w 3207899"/>
              <a:gd name="connsiteY891" fmla="*/ 2056570 h 3579953"/>
              <a:gd name="connsiteX892" fmla="*/ 763302 w 3207899"/>
              <a:gd name="connsiteY892" fmla="*/ 2101271 h 3579953"/>
              <a:gd name="connsiteX893" fmla="*/ 733503 w 3207899"/>
              <a:gd name="connsiteY893" fmla="*/ 2056570 h 3579953"/>
              <a:gd name="connsiteX894" fmla="*/ 720465 w 3207899"/>
              <a:gd name="connsiteY894" fmla="*/ 2043532 h 3579953"/>
              <a:gd name="connsiteX895" fmla="*/ 334222 w 3207899"/>
              <a:gd name="connsiteY895" fmla="*/ 2039574 h 3579953"/>
              <a:gd name="connsiteX896" fmla="*/ 279044 w 3207899"/>
              <a:gd name="connsiteY896" fmla="*/ 2039807 h 3579953"/>
              <a:gd name="connsiteX897" fmla="*/ 385209 w 3207899"/>
              <a:gd name="connsiteY897" fmla="*/ 2060295 h 3579953"/>
              <a:gd name="connsiteX898" fmla="*/ 394754 w 3207899"/>
              <a:gd name="connsiteY898" fmla="*/ 2064020 h 3579953"/>
              <a:gd name="connsiteX899" fmla="*/ 395230 w 3207899"/>
              <a:gd name="connsiteY899" fmla="*/ 2063939 h 3579953"/>
              <a:gd name="connsiteX900" fmla="*/ 395453 w 3207899"/>
              <a:gd name="connsiteY900" fmla="*/ 2064020 h 3579953"/>
              <a:gd name="connsiteX901" fmla="*/ 405697 w 3207899"/>
              <a:gd name="connsiteY901" fmla="*/ 2062158 h 3579953"/>
              <a:gd name="connsiteX902" fmla="*/ 395230 w 3207899"/>
              <a:gd name="connsiteY902" fmla="*/ 2063939 h 3579953"/>
              <a:gd name="connsiteX903" fmla="*/ 385209 w 3207899"/>
              <a:gd name="connsiteY903" fmla="*/ 2060295 h 3579953"/>
              <a:gd name="connsiteX904" fmla="*/ 334222 w 3207899"/>
              <a:gd name="connsiteY904" fmla="*/ 2039574 h 3579953"/>
              <a:gd name="connsiteX905" fmla="*/ 1677807 w 3207899"/>
              <a:gd name="connsiteY905" fmla="*/ 2037945 h 3579953"/>
              <a:gd name="connsiteX906" fmla="*/ 1648006 w 3207899"/>
              <a:gd name="connsiteY906" fmla="*/ 2047257 h 3579953"/>
              <a:gd name="connsiteX907" fmla="*/ 1677807 w 3207899"/>
              <a:gd name="connsiteY907" fmla="*/ 2037945 h 3579953"/>
              <a:gd name="connsiteX908" fmla="*/ 889955 w 3207899"/>
              <a:gd name="connsiteY908" fmla="*/ 2026769 h 3579953"/>
              <a:gd name="connsiteX909" fmla="*/ 929069 w 3207899"/>
              <a:gd name="connsiteY909" fmla="*/ 2036082 h 3579953"/>
              <a:gd name="connsiteX910" fmla="*/ 936519 w 3207899"/>
              <a:gd name="connsiteY910" fmla="*/ 2062158 h 3579953"/>
              <a:gd name="connsiteX911" fmla="*/ 929069 w 3207899"/>
              <a:gd name="connsiteY911" fmla="*/ 2036082 h 3579953"/>
              <a:gd name="connsiteX912" fmla="*/ 889955 w 3207899"/>
              <a:gd name="connsiteY912" fmla="*/ 2026769 h 3579953"/>
              <a:gd name="connsiteX913" fmla="*/ 2223529 w 3207899"/>
              <a:gd name="connsiteY913" fmla="*/ 2011869 h 3579953"/>
              <a:gd name="connsiteX914" fmla="*/ 2301754 w 3207899"/>
              <a:gd name="connsiteY914" fmla="*/ 2030494 h 3579953"/>
              <a:gd name="connsiteX915" fmla="*/ 2223529 w 3207899"/>
              <a:gd name="connsiteY915" fmla="*/ 2011869 h 3579953"/>
              <a:gd name="connsiteX916" fmla="*/ 2787876 w 3207899"/>
              <a:gd name="connsiteY916" fmla="*/ 2006281 h 3579953"/>
              <a:gd name="connsiteX917" fmla="*/ 2806501 w 3207899"/>
              <a:gd name="connsiteY917" fmla="*/ 2030494 h 3579953"/>
              <a:gd name="connsiteX918" fmla="*/ 2908941 w 3207899"/>
              <a:gd name="connsiteY918" fmla="*/ 2110584 h 3579953"/>
              <a:gd name="connsiteX919" fmla="*/ 2928614 w 3207899"/>
              <a:gd name="connsiteY919" fmla="*/ 2122516 h 3579953"/>
              <a:gd name="connsiteX920" fmla="*/ 2944209 w 3207899"/>
              <a:gd name="connsiteY920" fmla="*/ 2127311 h 3579953"/>
              <a:gd name="connsiteX921" fmla="*/ 2949684 w 3207899"/>
              <a:gd name="connsiteY921" fmla="*/ 2129907 h 3579953"/>
              <a:gd name="connsiteX922" fmla="*/ 2994618 w 3207899"/>
              <a:gd name="connsiteY922" fmla="*/ 2136659 h 3579953"/>
              <a:gd name="connsiteX923" fmla="*/ 2950383 w 3207899"/>
              <a:gd name="connsiteY923" fmla="*/ 2129209 h 3579953"/>
              <a:gd name="connsiteX924" fmla="*/ 2944209 w 3207899"/>
              <a:gd name="connsiteY924" fmla="*/ 2127311 h 3579953"/>
              <a:gd name="connsiteX925" fmla="*/ 2908941 w 3207899"/>
              <a:gd name="connsiteY925" fmla="*/ 2110584 h 3579953"/>
              <a:gd name="connsiteX926" fmla="*/ 2806501 w 3207899"/>
              <a:gd name="connsiteY926" fmla="*/ 2030494 h 3579953"/>
              <a:gd name="connsiteX927" fmla="*/ 2787876 w 3207899"/>
              <a:gd name="connsiteY927" fmla="*/ 2006281 h 3579953"/>
              <a:gd name="connsiteX928" fmla="*/ 1553016 w 3207899"/>
              <a:gd name="connsiteY928" fmla="*/ 2002556 h 3579953"/>
              <a:gd name="connsiteX929" fmla="*/ 1567172 w 3207899"/>
              <a:gd name="connsiteY929" fmla="*/ 2010446 h 3579953"/>
              <a:gd name="connsiteX930" fmla="*/ 1566054 w 3207899"/>
              <a:gd name="connsiteY930" fmla="*/ 2026769 h 3579953"/>
              <a:gd name="connsiteX931" fmla="*/ 1592130 w 3207899"/>
              <a:gd name="connsiteY931" fmla="*/ 2088233 h 3579953"/>
              <a:gd name="connsiteX932" fmla="*/ 1560467 w 3207899"/>
              <a:gd name="connsiteY932" fmla="*/ 2119896 h 3579953"/>
              <a:gd name="connsiteX933" fmla="*/ 1592130 w 3207899"/>
              <a:gd name="connsiteY933" fmla="*/ 2088233 h 3579953"/>
              <a:gd name="connsiteX934" fmla="*/ 1566054 w 3207899"/>
              <a:gd name="connsiteY934" fmla="*/ 2026769 h 3579953"/>
              <a:gd name="connsiteX935" fmla="*/ 1567218 w 3207899"/>
              <a:gd name="connsiteY935" fmla="*/ 2010472 h 3579953"/>
              <a:gd name="connsiteX936" fmla="*/ 1567172 w 3207899"/>
              <a:gd name="connsiteY936" fmla="*/ 2010446 h 3579953"/>
              <a:gd name="connsiteX937" fmla="*/ 1567218 w 3207899"/>
              <a:gd name="connsiteY937" fmla="*/ 2009774 h 3579953"/>
              <a:gd name="connsiteX938" fmla="*/ 1553016 w 3207899"/>
              <a:gd name="connsiteY938" fmla="*/ 2002556 h 3579953"/>
              <a:gd name="connsiteX939" fmla="*/ 3041180 w 3207899"/>
              <a:gd name="connsiteY939" fmla="*/ 1996969 h 3579953"/>
              <a:gd name="connsiteX940" fmla="*/ 3013243 w 3207899"/>
              <a:gd name="connsiteY940" fmla="*/ 2047257 h 3579953"/>
              <a:gd name="connsiteX941" fmla="*/ 3041180 w 3207899"/>
              <a:gd name="connsiteY941" fmla="*/ 1996969 h 3579953"/>
              <a:gd name="connsiteX942" fmla="*/ 185918 w 3207899"/>
              <a:gd name="connsiteY942" fmla="*/ 1996969 h 3579953"/>
              <a:gd name="connsiteX943" fmla="*/ 208268 w 3207899"/>
              <a:gd name="connsiteY943" fmla="*/ 2008144 h 3579953"/>
              <a:gd name="connsiteX944" fmla="*/ 185918 w 3207899"/>
              <a:gd name="connsiteY944" fmla="*/ 1996969 h 3579953"/>
              <a:gd name="connsiteX945" fmla="*/ 1158160 w 3207899"/>
              <a:gd name="connsiteY945" fmla="*/ 1982070 h 3579953"/>
              <a:gd name="connsiteX946" fmla="*/ 1184236 w 3207899"/>
              <a:gd name="connsiteY946" fmla="*/ 2000695 h 3579953"/>
              <a:gd name="connsiteX947" fmla="*/ 1214036 w 3207899"/>
              <a:gd name="connsiteY947" fmla="*/ 2017457 h 3579953"/>
              <a:gd name="connsiteX948" fmla="*/ 1184236 w 3207899"/>
              <a:gd name="connsiteY948" fmla="*/ 2000695 h 3579953"/>
              <a:gd name="connsiteX949" fmla="*/ 1158160 w 3207899"/>
              <a:gd name="connsiteY949" fmla="*/ 1982070 h 3579953"/>
              <a:gd name="connsiteX950" fmla="*/ 742816 w 3207899"/>
              <a:gd name="connsiteY950" fmla="*/ 1982070 h 3579953"/>
              <a:gd name="connsiteX951" fmla="*/ 733503 w 3207899"/>
              <a:gd name="connsiteY951" fmla="*/ 1998831 h 3579953"/>
              <a:gd name="connsiteX952" fmla="*/ 720465 w 3207899"/>
              <a:gd name="connsiteY952" fmla="*/ 2008144 h 3579953"/>
              <a:gd name="connsiteX953" fmla="*/ 733503 w 3207899"/>
              <a:gd name="connsiteY953" fmla="*/ 1998831 h 3579953"/>
              <a:gd name="connsiteX954" fmla="*/ 742816 w 3207899"/>
              <a:gd name="connsiteY954" fmla="*/ 1982070 h 3579953"/>
              <a:gd name="connsiteX955" fmla="*/ 798691 w 3207899"/>
              <a:gd name="connsiteY955" fmla="*/ 1976482 h 3579953"/>
              <a:gd name="connsiteX956" fmla="*/ 746540 w 3207899"/>
              <a:gd name="connsiteY956" fmla="*/ 1982070 h 3579953"/>
              <a:gd name="connsiteX957" fmla="*/ 798691 w 3207899"/>
              <a:gd name="connsiteY957" fmla="*/ 1976482 h 3579953"/>
              <a:gd name="connsiteX958" fmla="*/ 157980 w 3207899"/>
              <a:gd name="connsiteY958" fmla="*/ 1963444 h 3579953"/>
              <a:gd name="connsiteX959" fmla="*/ 143080 w 3207899"/>
              <a:gd name="connsiteY959" fmla="*/ 1985795 h 3579953"/>
              <a:gd name="connsiteX960" fmla="*/ 157980 w 3207899"/>
              <a:gd name="connsiteY960" fmla="*/ 1963444 h 3579953"/>
              <a:gd name="connsiteX961" fmla="*/ 169155 w 3207899"/>
              <a:gd name="connsiteY961" fmla="*/ 2090096 h 3579953"/>
              <a:gd name="connsiteX962" fmla="*/ 182193 w 3207899"/>
              <a:gd name="connsiteY962" fmla="*/ 2127347 h 3579953"/>
              <a:gd name="connsiteX963" fmla="*/ 210131 w 3207899"/>
              <a:gd name="connsiteY963" fmla="*/ 2252137 h 3579953"/>
              <a:gd name="connsiteX964" fmla="*/ 182193 w 3207899"/>
              <a:gd name="connsiteY964" fmla="*/ 2127347 h 3579953"/>
              <a:gd name="connsiteX965" fmla="*/ 169155 w 3207899"/>
              <a:gd name="connsiteY965" fmla="*/ 2090096 h 3579953"/>
              <a:gd name="connsiteX966" fmla="*/ 157980 w 3207899"/>
              <a:gd name="connsiteY966" fmla="*/ 1963444 h 3579953"/>
              <a:gd name="connsiteX967" fmla="*/ 2333418 w 3207899"/>
              <a:gd name="connsiteY967" fmla="*/ 1957856 h 3579953"/>
              <a:gd name="connsiteX968" fmla="*/ 2353906 w 3207899"/>
              <a:gd name="connsiteY968" fmla="*/ 2008144 h 3579953"/>
              <a:gd name="connsiteX969" fmla="*/ 2333418 w 3207899"/>
              <a:gd name="connsiteY969" fmla="*/ 1957856 h 3579953"/>
              <a:gd name="connsiteX970" fmla="*/ 1975550 w 3207899"/>
              <a:gd name="connsiteY970" fmla="*/ 1956314 h 3579953"/>
              <a:gd name="connsiteX971" fmla="*/ 1959049 w 3207899"/>
              <a:gd name="connsiteY971" fmla="*/ 1976482 h 3579953"/>
              <a:gd name="connsiteX972" fmla="*/ 1923661 w 3207899"/>
              <a:gd name="connsiteY972" fmla="*/ 2021182 h 3579953"/>
              <a:gd name="connsiteX973" fmla="*/ 1959049 w 3207899"/>
              <a:gd name="connsiteY973" fmla="*/ 1976482 h 3579953"/>
              <a:gd name="connsiteX974" fmla="*/ 1983262 w 3207899"/>
              <a:gd name="connsiteY974" fmla="*/ 1959719 h 3579953"/>
              <a:gd name="connsiteX975" fmla="*/ 2055900 w 3207899"/>
              <a:gd name="connsiteY975" fmla="*/ 1991382 h 3579953"/>
              <a:gd name="connsiteX976" fmla="*/ 2073827 w 3207899"/>
              <a:gd name="connsiteY976" fmla="*/ 1999763 h 3579953"/>
              <a:gd name="connsiteX977" fmla="*/ 2074710 w 3207899"/>
              <a:gd name="connsiteY977" fmla="*/ 1998388 h 3579953"/>
              <a:gd name="connsiteX978" fmla="*/ 2075224 w 3207899"/>
              <a:gd name="connsiteY978" fmla="*/ 1998366 h 3579953"/>
              <a:gd name="connsiteX979" fmla="*/ 2081976 w 3207899"/>
              <a:gd name="connsiteY979" fmla="*/ 1974619 h 3579953"/>
              <a:gd name="connsiteX980" fmla="*/ 2079211 w 3207899"/>
              <a:gd name="connsiteY980" fmla="*/ 1991381 h 3579953"/>
              <a:gd name="connsiteX981" fmla="*/ 2074710 w 3207899"/>
              <a:gd name="connsiteY981" fmla="*/ 1998388 h 3579953"/>
              <a:gd name="connsiteX982" fmla="*/ 2067046 w 3207899"/>
              <a:gd name="connsiteY982" fmla="*/ 1998715 h 3579953"/>
              <a:gd name="connsiteX983" fmla="*/ 2055900 w 3207899"/>
              <a:gd name="connsiteY983" fmla="*/ 1991382 h 3579953"/>
              <a:gd name="connsiteX984" fmla="*/ 1983262 w 3207899"/>
              <a:gd name="connsiteY984" fmla="*/ 1959719 h 3579953"/>
              <a:gd name="connsiteX985" fmla="*/ 1975550 w 3207899"/>
              <a:gd name="connsiteY985" fmla="*/ 1956314 h 3579953"/>
              <a:gd name="connsiteX986" fmla="*/ 2791601 w 3207899"/>
              <a:gd name="connsiteY986" fmla="*/ 1955994 h 3579953"/>
              <a:gd name="connsiteX987" fmla="*/ 2773017 w 3207899"/>
              <a:gd name="connsiteY987" fmla="*/ 1957736 h 3579953"/>
              <a:gd name="connsiteX988" fmla="*/ 2753652 w 3207899"/>
              <a:gd name="connsiteY988" fmla="*/ 1957391 h 3579953"/>
              <a:gd name="connsiteX989" fmla="*/ 2753617 w 3207899"/>
              <a:gd name="connsiteY989" fmla="*/ 1957402 h 3579953"/>
              <a:gd name="connsiteX990" fmla="*/ 2752954 w 3207899"/>
              <a:gd name="connsiteY990" fmla="*/ 1957391 h 3579953"/>
              <a:gd name="connsiteX991" fmla="*/ 2722688 w 3207899"/>
              <a:gd name="connsiteY991" fmla="*/ 1983932 h 3579953"/>
              <a:gd name="connsiteX992" fmla="*/ 2717100 w 3207899"/>
              <a:gd name="connsiteY992" fmla="*/ 1989519 h 3579953"/>
              <a:gd name="connsiteX993" fmla="*/ 2699493 w 3207899"/>
              <a:gd name="connsiteY993" fmla="*/ 1988966 h 3579953"/>
              <a:gd name="connsiteX994" fmla="*/ 2699482 w 3207899"/>
              <a:gd name="connsiteY994" fmla="*/ 1988973 h 3579953"/>
              <a:gd name="connsiteX995" fmla="*/ 2699231 w 3207899"/>
              <a:gd name="connsiteY995" fmla="*/ 1988966 h 3579953"/>
              <a:gd name="connsiteX996" fmla="*/ 2663086 w 3207899"/>
              <a:gd name="connsiteY996" fmla="*/ 2021182 h 3579953"/>
              <a:gd name="connsiteX997" fmla="*/ 2686601 w 3207899"/>
              <a:gd name="connsiteY997" fmla="*/ 1997667 h 3579953"/>
              <a:gd name="connsiteX998" fmla="*/ 2699482 w 3207899"/>
              <a:gd name="connsiteY998" fmla="*/ 1988973 h 3579953"/>
              <a:gd name="connsiteX999" fmla="*/ 2717100 w 3207899"/>
              <a:gd name="connsiteY999" fmla="*/ 1989519 h 3579953"/>
              <a:gd name="connsiteX1000" fmla="*/ 2722688 w 3207899"/>
              <a:gd name="connsiteY1000" fmla="*/ 1983932 h 3579953"/>
              <a:gd name="connsiteX1001" fmla="*/ 2735813 w 3207899"/>
              <a:gd name="connsiteY1001" fmla="*/ 1963328 h 3579953"/>
              <a:gd name="connsiteX1002" fmla="*/ 2753617 w 3207899"/>
              <a:gd name="connsiteY1002" fmla="*/ 1957402 h 3579953"/>
              <a:gd name="connsiteX1003" fmla="*/ 2772976 w 3207899"/>
              <a:gd name="connsiteY1003" fmla="*/ 1957740 h 3579953"/>
              <a:gd name="connsiteX1004" fmla="*/ 2773017 w 3207899"/>
              <a:gd name="connsiteY1004" fmla="*/ 1957736 h 3579953"/>
              <a:gd name="connsiteX1005" fmla="*/ 2773238 w 3207899"/>
              <a:gd name="connsiteY1005" fmla="*/ 1957740 h 3579953"/>
              <a:gd name="connsiteX1006" fmla="*/ 2791601 w 3207899"/>
              <a:gd name="connsiteY1006" fmla="*/ 1955994 h 3579953"/>
              <a:gd name="connsiteX1007" fmla="*/ 2800914 w 3207899"/>
              <a:gd name="connsiteY1007" fmla="*/ 1967169 h 3579953"/>
              <a:gd name="connsiteX1008" fmla="*/ 2791601 w 3207899"/>
              <a:gd name="connsiteY1008" fmla="*/ 1955994 h 3579953"/>
              <a:gd name="connsiteX1009" fmla="*/ 1648006 w 3207899"/>
              <a:gd name="connsiteY1009" fmla="*/ 1955994 h 3579953"/>
              <a:gd name="connsiteX1010" fmla="*/ 1666632 w 3207899"/>
              <a:gd name="connsiteY1010" fmla="*/ 1970894 h 3579953"/>
              <a:gd name="connsiteX1011" fmla="*/ 1700157 w 3207899"/>
              <a:gd name="connsiteY1011" fmla="*/ 2000695 h 3579953"/>
              <a:gd name="connsiteX1012" fmla="*/ 1666632 w 3207899"/>
              <a:gd name="connsiteY1012" fmla="*/ 1970894 h 3579953"/>
              <a:gd name="connsiteX1013" fmla="*/ 1648006 w 3207899"/>
              <a:gd name="connsiteY1013" fmla="*/ 1955994 h 3579953"/>
              <a:gd name="connsiteX1014" fmla="*/ 2881003 w 3207899"/>
              <a:gd name="connsiteY1014" fmla="*/ 1926193 h 3579953"/>
              <a:gd name="connsiteX1015" fmla="*/ 2882865 w 3207899"/>
              <a:gd name="connsiteY1015" fmla="*/ 1955994 h 3579953"/>
              <a:gd name="connsiteX1016" fmla="*/ 2869828 w 3207899"/>
              <a:gd name="connsiteY1016" fmla="*/ 2024907 h 3579953"/>
              <a:gd name="connsiteX1017" fmla="*/ 2882865 w 3207899"/>
              <a:gd name="connsiteY1017" fmla="*/ 1955994 h 3579953"/>
              <a:gd name="connsiteX1018" fmla="*/ 2881003 w 3207899"/>
              <a:gd name="connsiteY1018" fmla="*/ 1926193 h 3579953"/>
              <a:gd name="connsiteX1019" fmla="*/ 1333238 w 3207899"/>
              <a:gd name="connsiteY1019" fmla="*/ 1924331 h 3579953"/>
              <a:gd name="connsiteX1020" fmla="*/ 1337770 w 3207899"/>
              <a:gd name="connsiteY1020" fmla="*/ 1939514 h 3579953"/>
              <a:gd name="connsiteX1021" fmla="*/ 1331375 w 3207899"/>
              <a:gd name="connsiteY1021" fmla="*/ 1954131 h 3579953"/>
              <a:gd name="connsiteX1022" fmla="*/ 1319501 w 3207899"/>
              <a:gd name="connsiteY1022" fmla="*/ 1985328 h 3579953"/>
              <a:gd name="connsiteX1023" fmla="*/ 1319515 w 3207899"/>
              <a:gd name="connsiteY1023" fmla="*/ 1985990 h 3579953"/>
              <a:gd name="connsiteX1024" fmla="*/ 1319501 w 3207899"/>
              <a:gd name="connsiteY1024" fmla="*/ 1986027 h 3579953"/>
              <a:gd name="connsiteX1025" fmla="*/ 1320200 w 3207899"/>
              <a:gd name="connsiteY1025" fmla="*/ 2019319 h 3579953"/>
              <a:gd name="connsiteX1026" fmla="*/ 1333005 w 3207899"/>
              <a:gd name="connsiteY1026" fmla="*/ 2050517 h 3579953"/>
              <a:gd name="connsiteX1027" fmla="*/ 1333493 w 3207899"/>
              <a:gd name="connsiteY1027" fmla="*/ 2050718 h 3579953"/>
              <a:gd name="connsiteX1028" fmla="*/ 1333703 w 3207899"/>
              <a:gd name="connsiteY1028" fmla="*/ 2051215 h 3579953"/>
              <a:gd name="connsiteX1029" fmla="*/ 1361176 w 3207899"/>
              <a:gd name="connsiteY1029" fmla="*/ 2062158 h 3579953"/>
              <a:gd name="connsiteX1030" fmla="*/ 1333493 w 3207899"/>
              <a:gd name="connsiteY1030" fmla="*/ 2050718 h 3579953"/>
              <a:gd name="connsiteX1031" fmla="*/ 1320200 w 3207899"/>
              <a:gd name="connsiteY1031" fmla="*/ 2019319 h 3579953"/>
              <a:gd name="connsiteX1032" fmla="*/ 1319515 w 3207899"/>
              <a:gd name="connsiteY1032" fmla="*/ 1985990 h 3579953"/>
              <a:gd name="connsiteX1033" fmla="*/ 1331375 w 3207899"/>
              <a:gd name="connsiteY1033" fmla="*/ 1954131 h 3579953"/>
              <a:gd name="connsiteX1034" fmla="*/ 1337894 w 3207899"/>
              <a:gd name="connsiteY1034" fmla="*/ 1939929 h 3579953"/>
              <a:gd name="connsiteX1035" fmla="*/ 1337770 w 3207899"/>
              <a:gd name="connsiteY1035" fmla="*/ 1939514 h 3579953"/>
              <a:gd name="connsiteX1036" fmla="*/ 1337894 w 3207899"/>
              <a:gd name="connsiteY1036" fmla="*/ 1939231 h 3579953"/>
              <a:gd name="connsiteX1037" fmla="*/ 1333238 w 3207899"/>
              <a:gd name="connsiteY1037" fmla="*/ 1924331 h 3579953"/>
              <a:gd name="connsiteX1038" fmla="*/ 1603305 w 3207899"/>
              <a:gd name="connsiteY1038" fmla="*/ 1922468 h 3579953"/>
              <a:gd name="connsiteX1039" fmla="*/ 1588405 w 3207899"/>
              <a:gd name="connsiteY1039" fmla="*/ 1937369 h 3579953"/>
              <a:gd name="connsiteX1040" fmla="*/ 1603305 w 3207899"/>
              <a:gd name="connsiteY1040" fmla="*/ 1922468 h 3579953"/>
              <a:gd name="connsiteX1041" fmla="*/ 1247562 w 3207899"/>
              <a:gd name="connsiteY1041" fmla="*/ 1918743 h 3579953"/>
              <a:gd name="connsiteX1042" fmla="*/ 1284812 w 3207899"/>
              <a:gd name="connsiteY1042" fmla="*/ 1929918 h 3579953"/>
              <a:gd name="connsiteX1043" fmla="*/ 1247562 w 3207899"/>
              <a:gd name="connsiteY1043" fmla="*/ 1918743 h 3579953"/>
              <a:gd name="connsiteX1044" fmla="*/ 1124634 w 3207899"/>
              <a:gd name="connsiteY1044" fmla="*/ 1915018 h 3579953"/>
              <a:gd name="connsiteX1045" fmla="*/ 1066896 w 3207899"/>
              <a:gd name="connsiteY1045" fmla="*/ 1941094 h 3579953"/>
              <a:gd name="connsiteX1046" fmla="*/ 1035232 w 3207899"/>
              <a:gd name="connsiteY1046" fmla="*/ 1952269 h 3579953"/>
              <a:gd name="connsiteX1047" fmla="*/ 1066896 w 3207899"/>
              <a:gd name="connsiteY1047" fmla="*/ 1941094 h 3579953"/>
              <a:gd name="connsiteX1048" fmla="*/ 1124634 w 3207899"/>
              <a:gd name="connsiteY1048" fmla="*/ 1915018 h 3579953"/>
              <a:gd name="connsiteX1049" fmla="*/ 1454303 w 3207899"/>
              <a:gd name="connsiteY1049" fmla="*/ 1892668 h 3579953"/>
              <a:gd name="connsiteX1050" fmla="*/ 1467341 w 3207899"/>
              <a:gd name="connsiteY1050" fmla="*/ 1911293 h 3579953"/>
              <a:gd name="connsiteX1051" fmla="*/ 1383526 w 3207899"/>
              <a:gd name="connsiteY1051" fmla="*/ 1946681 h 3579953"/>
              <a:gd name="connsiteX1052" fmla="*/ 1467341 w 3207899"/>
              <a:gd name="connsiteY1052" fmla="*/ 1911293 h 3579953"/>
              <a:gd name="connsiteX1053" fmla="*/ 1454303 w 3207899"/>
              <a:gd name="connsiteY1053" fmla="*/ 1892668 h 3579953"/>
              <a:gd name="connsiteX1054" fmla="*/ 973770 w 3207899"/>
              <a:gd name="connsiteY1054" fmla="*/ 1892668 h 3579953"/>
              <a:gd name="connsiteX1055" fmla="*/ 884368 w 3207899"/>
              <a:gd name="connsiteY1055" fmla="*/ 1937369 h 3579953"/>
              <a:gd name="connsiteX1056" fmla="*/ 873192 w 3207899"/>
              <a:gd name="connsiteY1056" fmla="*/ 1954131 h 3579953"/>
              <a:gd name="connsiteX1057" fmla="*/ 835942 w 3207899"/>
              <a:gd name="connsiteY1057" fmla="*/ 1991382 h 3579953"/>
              <a:gd name="connsiteX1058" fmla="*/ 873192 w 3207899"/>
              <a:gd name="connsiteY1058" fmla="*/ 1954131 h 3579953"/>
              <a:gd name="connsiteX1059" fmla="*/ 884368 w 3207899"/>
              <a:gd name="connsiteY1059" fmla="*/ 1937369 h 3579953"/>
              <a:gd name="connsiteX1060" fmla="*/ 973770 w 3207899"/>
              <a:gd name="connsiteY1060" fmla="*/ 1892668 h 3579953"/>
              <a:gd name="connsiteX1061" fmla="*/ 401972 w 3207899"/>
              <a:gd name="connsiteY1061" fmla="*/ 1892668 h 3579953"/>
              <a:gd name="connsiteX1062" fmla="*/ 374034 w 3207899"/>
              <a:gd name="connsiteY1062" fmla="*/ 1920606 h 3579953"/>
              <a:gd name="connsiteX1063" fmla="*/ 362643 w 3207899"/>
              <a:gd name="connsiteY1063" fmla="*/ 1937369 h 3579953"/>
              <a:gd name="connsiteX1064" fmla="*/ 342370 w 3207899"/>
              <a:gd name="connsiteY1064" fmla="*/ 1937369 h 3579953"/>
              <a:gd name="connsiteX1065" fmla="*/ 361694 w 3207899"/>
              <a:gd name="connsiteY1065" fmla="*/ 1938765 h 3579953"/>
              <a:gd name="connsiteX1066" fmla="*/ 362643 w 3207899"/>
              <a:gd name="connsiteY1066" fmla="*/ 1937369 h 3579953"/>
              <a:gd name="connsiteX1067" fmla="*/ 363091 w 3207899"/>
              <a:gd name="connsiteY1067" fmla="*/ 1937369 h 3579953"/>
              <a:gd name="connsiteX1068" fmla="*/ 374034 w 3207899"/>
              <a:gd name="connsiteY1068" fmla="*/ 1920606 h 3579953"/>
              <a:gd name="connsiteX1069" fmla="*/ 401972 w 3207899"/>
              <a:gd name="connsiteY1069" fmla="*/ 1892668 h 3579953"/>
              <a:gd name="connsiteX1070" fmla="*/ 467161 w 3207899"/>
              <a:gd name="connsiteY1070" fmla="*/ 1887080 h 3579953"/>
              <a:gd name="connsiteX1071" fmla="*/ 472748 w 3207899"/>
              <a:gd name="connsiteY1071" fmla="*/ 1929918 h 3579953"/>
              <a:gd name="connsiteX1072" fmla="*/ 467161 w 3207899"/>
              <a:gd name="connsiteY1072" fmla="*/ 1887080 h 3579953"/>
              <a:gd name="connsiteX1073" fmla="*/ 1785833 w 3207899"/>
              <a:gd name="connsiteY1073" fmla="*/ 1883355 h 3579953"/>
              <a:gd name="connsiteX1074" fmla="*/ 1767208 w 3207899"/>
              <a:gd name="connsiteY1074" fmla="*/ 1901980 h 3579953"/>
              <a:gd name="connsiteX1075" fmla="*/ 1744857 w 3207899"/>
              <a:gd name="connsiteY1075" fmla="*/ 1915018 h 3579953"/>
              <a:gd name="connsiteX1076" fmla="*/ 1767208 w 3207899"/>
              <a:gd name="connsiteY1076" fmla="*/ 1901980 h 3579953"/>
              <a:gd name="connsiteX1077" fmla="*/ 1785833 w 3207899"/>
              <a:gd name="connsiteY1077" fmla="*/ 1883355 h 3579953"/>
              <a:gd name="connsiteX1078" fmla="*/ 571462 w 3207899"/>
              <a:gd name="connsiteY1078" fmla="*/ 1879630 h 3579953"/>
              <a:gd name="connsiteX1079" fmla="*/ 558424 w 3207899"/>
              <a:gd name="connsiteY1079" fmla="*/ 1918743 h 3579953"/>
              <a:gd name="connsiteX1080" fmla="*/ 571462 w 3207899"/>
              <a:gd name="connsiteY1080" fmla="*/ 1879630 h 3579953"/>
              <a:gd name="connsiteX1081" fmla="*/ 524898 w 3207899"/>
              <a:gd name="connsiteY1081" fmla="*/ 1872180 h 3579953"/>
              <a:gd name="connsiteX1082" fmla="*/ 539799 w 3207899"/>
              <a:gd name="connsiteY1082" fmla="*/ 1903843 h 3579953"/>
              <a:gd name="connsiteX1083" fmla="*/ 524898 w 3207899"/>
              <a:gd name="connsiteY1083" fmla="*/ 1872180 h 3579953"/>
              <a:gd name="connsiteX1084" fmla="*/ 1931111 w 3207899"/>
              <a:gd name="connsiteY1084" fmla="*/ 1862867 h 3579953"/>
              <a:gd name="connsiteX1085" fmla="*/ 1910623 w 3207899"/>
              <a:gd name="connsiteY1085" fmla="*/ 1890805 h 3579953"/>
              <a:gd name="connsiteX1086" fmla="*/ 1901310 w 3207899"/>
              <a:gd name="connsiteY1086" fmla="*/ 1918743 h 3579953"/>
              <a:gd name="connsiteX1087" fmla="*/ 1864060 w 3207899"/>
              <a:gd name="connsiteY1087" fmla="*/ 1911293 h 3579953"/>
              <a:gd name="connsiteX1088" fmla="*/ 1901310 w 3207899"/>
              <a:gd name="connsiteY1088" fmla="*/ 1918743 h 3579953"/>
              <a:gd name="connsiteX1089" fmla="*/ 1910623 w 3207899"/>
              <a:gd name="connsiteY1089" fmla="*/ 1890805 h 3579953"/>
              <a:gd name="connsiteX1090" fmla="*/ 1931111 w 3207899"/>
              <a:gd name="connsiteY1090" fmla="*/ 1862867 h 3579953"/>
              <a:gd name="connsiteX1091" fmla="*/ 383346 w 3207899"/>
              <a:gd name="connsiteY1091" fmla="*/ 1861004 h 3579953"/>
              <a:gd name="connsiteX1092" fmla="*/ 344233 w 3207899"/>
              <a:gd name="connsiteY1092" fmla="*/ 1885217 h 3579953"/>
              <a:gd name="connsiteX1093" fmla="*/ 292082 w 3207899"/>
              <a:gd name="connsiteY1093" fmla="*/ 1898255 h 3579953"/>
              <a:gd name="connsiteX1094" fmla="*/ 344233 w 3207899"/>
              <a:gd name="connsiteY1094" fmla="*/ 1885217 h 3579953"/>
              <a:gd name="connsiteX1095" fmla="*/ 383346 w 3207899"/>
              <a:gd name="connsiteY1095" fmla="*/ 1861004 h 3579953"/>
              <a:gd name="connsiteX1096" fmla="*/ 2222249 w 3207899"/>
              <a:gd name="connsiteY1096" fmla="*/ 1855155 h 3579953"/>
              <a:gd name="connsiteX1097" fmla="*/ 2208629 w 3207899"/>
              <a:gd name="connsiteY1097" fmla="*/ 1870317 h 3579953"/>
              <a:gd name="connsiteX1098" fmla="*/ 2223294 w 3207899"/>
              <a:gd name="connsiteY1098" fmla="*/ 1855157 h 3579953"/>
              <a:gd name="connsiteX1099" fmla="*/ 2235170 w 3207899"/>
              <a:gd name="connsiteY1099" fmla="*/ 1855184 h 3579953"/>
              <a:gd name="connsiteX1100" fmla="*/ 2258917 w 3207899"/>
              <a:gd name="connsiteY1100" fmla="*/ 1872180 h 3579953"/>
              <a:gd name="connsiteX1101" fmla="*/ 2286854 w 3207899"/>
              <a:gd name="connsiteY1101" fmla="*/ 1885217 h 3579953"/>
              <a:gd name="connsiteX1102" fmla="*/ 2258917 w 3207899"/>
              <a:gd name="connsiteY1102" fmla="*/ 1872180 h 3579953"/>
              <a:gd name="connsiteX1103" fmla="*/ 2223296 w 3207899"/>
              <a:gd name="connsiteY1103" fmla="*/ 1855155 h 3579953"/>
              <a:gd name="connsiteX1104" fmla="*/ 2223294 w 3207899"/>
              <a:gd name="connsiteY1104" fmla="*/ 1855157 h 3579953"/>
              <a:gd name="connsiteX1105" fmla="*/ 1420777 w 3207899"/>
              <a:gd name="connsiteY1105" fmla="*/ 1849829 h 3579953"/>
              <a:gd name="connsiteX1106" fmla="*/ 1408671 w 3207899"/>
              <a:gd name="connsiteY1106" fmla="*/ 1854253 h 3579953"/>
              <a:gd name="connsiteX1107" fmla="*/ 1408713 w 3207899"/>
              <a:gd name="connsiteY1107" fmla="*/ 1854933 h 3579953"/>
              <a:gd name="connsiteX1108" fmla="*/ 1408671 w 3207899"/>
              <a:gd name="connsiteY1108" fmla="*/ 1854951 h 3579953"/>
              <a:gd name="connsiteX1109" fmla="*/ 1408735 w 3207899"/>
              <a:gd name="connsiteY1109" fmla="*/ 1855289 h 3579953"/>
              <a:gd name="connsiteX1110" fmla="*/ 1409253 w 3207899"/>
              <a:gd name="connsiteY1110" fmla="*/ 1863711 h 3579953"/>
              <a:gd name="connsiteX1111" fmla="*/ 1413327 w 3207899"/>
              <a:gd name="connsiteY1111" fmla="*/ 1879630 h 3579953"/>
              <a:gd name="connsiteX1112" fmla="*/ 1408735 w 3207899"/>
              <a:gd name="connsiteY1112" fmla="*/ 1855289 h 3579953"/>
              <a:gd name="connsiteX1113" fmla="*/ 1408713 w 3207899"/>
              <a:gd name="connsiteY1113" fmla="*/ 1854933 h 3579953"/>
              <a:gd name="connsiteX1114" fmla="*/ 133767 w 3207899"/>
              <a:gd name="connsiteY1114" fmla="*/ 1846104 h 3579953"/>
              <a:gd name="connsiteX1115" fmla="*/ 141217 w 3207899"/>
              <a:gd name="connsiteY1115" fmla="*/ 1870317 h 3579953"/>
              <a:gd name="connsiteX1116" fmla="*/ 157980 w 3207899"/>
              <a:gd name="connsiteY1116" fmla="*/ 1905705 h 3579953"/>
              <a:gd name="connsiteX1117" fmla="*/ 141217 w 3207899"/>
              <a:gd name="connsiteY1117" fmla="*/ 1870317 h 3579953"/>
              <a:gd name="connsiteX1118" fmla="*/ 133767 w 3207899"/>
              <a:gd name="connsiteY1118" fmla="*/ 1846104 h 3579953"/>
              <a:gd name="connsiteX1119" fmla="*/ 1485966 w 3207899"/>
              <a:gd name="connsiteY1119" fmla="*/ 1836791 h 3579953"/>
              <a:gd name="connsiteX1120" fmla="*/ 1467341 w 3207899"/>
              <a:gd name="connsiteY1120" fmla="*/ 1844242 h 3579953"/>
              <a:gd name="connsiteX1121" fmla="*/ 1444990 w 3207899"/>
              <a:gd name="connsiteY1121" fmla="*/ 1853554 h 3579953"/>
              <a:gd name="connsiteX1122" fmla="*/ 1467341 w 3207899"/>
              <a:gd name="connsiteY1122" fmla="*/ 1844242 h 3579953"/>
              <a:gd name="connsiteX1123" fmla="*/ 1485966 w 3207899"/>
              <a:gd name="connsiteY1123" fmla="*/ 1836791 h 3579953"/>
              <a:gd name="connsiteX1124" fmla="*/ 1549291 w 3207899"/>
              <a:gd name="connsiteY1124" fmla="*/ 1829341 h 3579953"/>
              <a:gd name="connsiteX1125" fmla="*/ 1523216 w 3207899"/>
              <a:gd name="connsiteY1125" fmla="*/ 1842379 h 3579953"/>
              <a:gd name="connsiteX1126" fmla="*/ 1549291 w 3207899"/>
              <a:gd name="connsiteY1126" fmla="*/ 1829341 h 3579953"/>
              <a:gd name="connsiteX1127" fmla="*/ 1744857 w 3207899"/>
              <a:gd name="connsiteY1127" fmla="*/ 1808853 h 3579953"/>
              <a:gd name="connsiteX1128" fmla="*/ 1754170 w 3207899"/>
              <a:gd name="connsiteY1128" fmla="*/ 1847967 h 3579953"/>
              <a:gd name="connsiteX1129" fmla="*/ 1744857 w 3207899"/>
              <a:gd name="connsiteY1129" fmla="*/ 1808853 h 3579953"/>
              <a:gd name="connsiteX1130" fmla="*/ 871330 w 3207899"/>
              <a:gd name="connsiteY1130" fmla="*/ 1805128 h 3579953"/>
              <a:gd name="connsiteX1131" fmla="*/ 845254 w 3207899"/>
              <a:gd name="connsiteY1131" fmla="*/ 1814441 h 3579953"/>
              <a:gd name="connsiteX1132" fmla="*/ 871330 w 3207899"/>
              <a:gd name="connsiteY1132" fmla="*/ 1805128 h 3579953"/>
              <a:gd name="connsiteX1133" fmla="*/ 2249604 w 3207899"/>
              <a:gd name="connsiteY1133" fmla="*/ 1799541 h 3579953"/>
              <a:gd name="connsiteX1134" fmla="*/ 2251466 w 3207899"/>
              <a:gd name="connsiteY1134" fmla="*/ 1820028 h 3579953"/>
              <a:gd name="connsiteX1135" fmla="*/ 2249604 w 3207899"/>
              <a:gd name="connsiteY1135" fmla="*/ 1799541 h 3579953"/>
              <a:gd name="connsiteX1136" fmla="*/ 193368 w 3207899"/>
              <a:gd name="connsiteY1136" fmla="*/ 1797678 h 3579953"/>
              <a:gd name="connsiteX1137" fmla="*/ 204543 w 3207899"/>
              <a:gd name="connsiteY1137" fmla="*/ 1836791 h 3579953"/>
              <a:gd name="connsiteX1138" fmla="*/ 193368 w 3207899"/>
              <a:gd name="connsiteY1138" fmla="*/ 1797678 h 3579953"/>
              <a:gd name="connsiteX1139" fmla="*/ 1500865 w 3207899"/>
              <a:gd name="connsiteY1139" fmla="*/ 1793953 h 3579953"/>
              <a:gd name="connsiteX1140" fmla="*/ 1463616 w 3207899"/>
              <a:gd name="connsiteY1140" fmla="*/ 1808853 h 3579953"/>
              <a:gd name="connsiteX1141" fmla="*/ 1500865 w 3207899"/>
              <a:gd name="connsiteY1141" fmla="*/ 1793953 h 3579953"/>
              <a:gd name="connsiteX1142" fmla="*/ 1877098 w 3207899"/>
              <a:gd name="connsiteY1142" fmla="*/ 1788365 h 3579953"/>
              <a:gd name="connsiteX1143" fmla="*/ 1885378 w 3207899"/>
              <a:gd name="connsiteY1143" fmla="*/ 1802166 h 3579953"/>
              <a:gd name="connsiteX1144" fmla="*/ 1882685 w 3207899"/>
              <a:gd name="connsiteY1144" fmla="*/ 1816303 h 3579953"/>
              <a:gd name="connsiteX1145" fmla="*/ 1888040 w 3207899"/>
              <a:gd name="connsiteY1145" fmla="*/ 1827014 h 3579953"/>
              <a:gd name="connsiteX1146" fmla="*/ 1891998 w 3207899"/>
              <a:gd name="connsiteY1146" fmla="*/ 1840516 h 3579953"/>
              <a:gd name="connsiteX1147" fmla="*/ 1888738 w 3207899"/>
              <a:gd name="connsiteY1147" fmla="*/ 1828410 h 3579953"/>
              <a:gd name="connsiteX1148" fmla="*/ 1888040 w 3207899"/>
              <a:gd name="connsiteY1148" fmla="*/ 1827014 h 3579953"/>
              <a:gd name="connsiteX1149" fmla="*/ 1888040 w 3207899"/>
              <a:gd name="connsiteY1149" fmla="*/ 1827013 h 3579953"/>
              <a:gd name="connsiteX1150" fmla="*/ 1882685 w 3207899"/>
              <a:gd name="connsiteY1150" fmla="*/ 1816303 h 3579953"/>
              <a:gd name="connsiteX1151" fmla="*/ 1885479 w 3207899"/>
              <a:gd name="connsiteY1151" fmla="*/ 1802334 h 3579953"/>
              <a:gd name="connsiteX1152" fmla="*/ 1885378 w 3207899"/>
              <a:gd name="connsiteY1152" fmla="*/ 1802166 h 3579953"/>
              <a:gd name="connsiteX1153" fmla="*/ 1885479 w 3207899"/>
              <a:gd name="connsiteY1153" fmla="*/ 1801636 h 3579953"/>
              <a:gd name="connsiteX1154" fmla="*/ 1877098 w 3207899"/>
              <a:gd name="connsiteY1154" fmla="*/ 1788365 h 3579953"/>
              <a:gd name="connsiteX1155" fmla="*/ 2448895 w 3207899"/>
              <a:gd name="connsiteY1155" fmla="*/ 1779053 h 3579953"/>
              <a:gd name="connsiteX1156" fmla="*/ 2451820 w 3207899"/>
              <a:gd name="connsiteY1156" fmla="*/ 1793676 h 3579953"/>
              <a:gd name="connsiteX1157" fmla="*/ 2439583 w 3207899"/>
              <a:gd name="connsiteY1157" fmla="*/ 1816303 h 3579953"/>
              <a:gd name="connsiteX1158" fmla="*/ 2451922 w 3207899"/>
              <a:gd name="connsiteY1158" fmla="*/ 1794186 h 3579953"/>
              <a:gd name="connsiteX1159" fmla="*/ 2451820 w 3207899"/>
              <a:gd name="connsiteY1159" fmla="*/ 1793676 h 3579953"/>
              <a:gd name="connsiteX1160" fmla="*/ 2451922 w 3207899"/>
              <a:gd name="connsiteY1160" fmla="*/ 1793487 h 3579953"/>
              <a:gd name="connsiteX1161" fmla="*/ 2448895 w 3207899"/>
              <a:gd name="connsiteY1161" fmla="*/ 1779053 h 3579953"/>
              <a:gd name="connsiteX1162" fmla="*/ 1245699 w 3207899"/>
              <a:gd name="connsiteY1162" fmla="*/ 1775328 h 3579953"/>
              <a:gd name="connsiteX1163" fmla="*/ 1236387 w 3207899"/>
              <a:gd name="connsiteY1163" fmla="*/ 1784640 h 3579953"/>
              <a:gd name="connsiteX1164" fmla="*/ 1217761 w 3207899"/>
              <a:gd name="connsiteY1164" fmla="*/ 1799541 h 3579953"/>
              <a:gd name="connsiteX1165" fmla="*/ 1236387 w 3207899"/>
              <a:gd name="connsiteY1165" fmla="*/ 1784640 h 3579953"/>
              <a:gd name="connsiteX1166" fmla="*/ 1245699 w 3207899"/>
              <a:gd name="connsiteY1166" fmla="*/ 1775328 h 3579953"/>
              <a:gd name="connsiteX1167" fmla="*/ 2350181 w 3207899"/>
              <a:gd name="connsiteY1167" fmla="*/ 1766015 h 3579953"/>
              <a:gd name="connsiteX1168" fmla="*/ 2415370 w 3207899"/>
              <a:gd name="connsiteY1168" fmla="*/ 1799541 h 3579953"/>
              <a:gd name="connsiteX1169" fmla="*/ 2381844 w 3207899"/>
              <a:gd name="connsiteY1169" fmla="*/ 1842379 h 3579953"/>
              <a:gd name="connsiteX1170" fmla="*/ 2415370 w 3207899"/>
              <a:gd name="connsiteY1170" fmla="*/ 1799541 h 3579953"/>
              <a:gd name="connsiteX1171" fmla="*/ 2350181 w 3207899"/>
              <a:gd name="connsiteY1171" fmla="*/ 1766015 h 3579953"/>
              <a:gd name="connsiteX1172" fmla="*/ 3097056 w 3207899"/>
              <a:gd name="connsiteY1172" fmla="*/ 1754840 h 3579953"/>
              <a:gd name="connsiteX1173" fmla="*/ 3115682 w 3207899"/>
              <a:gd name="connsiteY1173" fmla="*/ 1773465 h 3579953"/>
              <a:gd name="connsiteX1174" fmla="*/ 3097056 w 3207899"/>
              <a:gd name="connsiteY1174" fmla="*/ 1754840 h 3579953"/>
              <a:gd name="connsiteX1175" fmla="*/ 374034 w 3207899"/>
              <a:gd name="connsiteY1175" fmla="*/ 1752977 h 3579953"/>
              <a:gd name="connsiteX1176" fmla="*/ 361694 w 3207899"/>
              <a:gd name="connsiteY1176" fmla="*/ 1760660 h 3579953"/>
              <a:gd name="connsiteX1177" fmla="*/ 361601 w 3207899"/>
              <a:gd name="connsiteY1177" fmla="*/ 1761195 h 3579953"/>
              <a:gd name="connsiteX1178" fmla="*/ 360298 w 3207899"/>
              <a:gd name="connsiteY1178" fmla="*/ 1762057 h 3579953"/>
              <a:gd name="connsiteX1179" fmla="*/ 359133 w 3207899"/>
              <a:gd name="connsiteY1179" fmla="*/ 1775328 h 3579953"/>
              <a:gd name="connsiteX1180" fmla="*/ 383346 w 3207899"/>
              <a:gd name="connsiteY1180" fmla="*/ 1851692 h 3579953"/>
              <a:gd name="connsiteX1181" fmla="*/ 420597 w 3207899"/>
              <a:gd name="connsiteY1181" fmla="*/ 1808853 h 3579953"/>
              <a:gd name="connsiteX1182" fmla="*/ 383346 w 3207899"/>
              <a:gd name="connsiteY1182" fmla="*/ 1851692 h 3579953"/>
              <a:gd name="connsiteX1183" fmla="*/ 359133 w 3207899"/>
              <a:gd name="connsiteY1183" fmla="*/ 1775328 h 3579953"/>
              <a:gd name="connsiteX1184" fmla="*/ 361601 w 3207899"/>
              <a:gd name="connsiteY1184" fmla="*/ 1761195 h 3579953"/>
              <a:gd name="connsiteX1185" fmla="*/ 1562329 w 3207899"/>
              <a:gd name="connsiteY1185" fmla="*/ 1747389 h 3579953"/>
              <a:gd name="connsiteX1186" fmla="*/ 1545566 w 3207899"/>
              <a:gd name="connsiteY1186" fmla="*/ 1769740 h 3579953"/>
              <a:gd name="connsiteX1187" fmla="*/ 1562329 w 3207899"/>
              <a:gd name="connsiteY1187" fmla="*/ 1747389 h 3579953"/>
              <a:gd name="connsiteX1188" fmla="*/ 1963007 w 3207899"/>
              <a:gd name="connsiteY1188" fmla="*/ 1746924 h 3579953"/>
              <a:gd name="connsiteX1189" fmla="*/ 1923661 w 3207899"/>
              <a:gd name="connsiteY1189" fmla="*/ 1756702 h 3579953"/>
              <a:gd name="connsiteX1190" fmla="*/ 1916211 w 3207899"/>
              <a:gd name="connsiteY1190" fmla="*/ 1771602 h 3579953"/>
              <a:gd name="connsiteX1191" fmla="*/ 1923661 w 3207899"/>
              <a:gd name="connsiteY1191" fmla="*/ 1756702 h 3579953"/>
              <a:gd name="connsiteX1192" fmla="*/ 1963282 w 3207899"/>
              <a:gd name="connsiteY1192" fmla="*/ 1747028 h 3579953"/>
              <a:gd name="connsiteX1193" fmla="*/ 2003749 w 3207899"/>
              <a:gd name="connsiteY1193" fmla="*/ 1762290 h 3579953"/>
              <a:gd name="connsiteX1194" fmla="*/ 1963706 w 3207899"/>
              <a:gd name="connsiteY1194" fmla="*/ 1746924 h 3579953"/>
              <a:gd name="connsiteX1195" fmla="*/ 1963282 w 3207899"/>
              <a:gd name="connsiteY1195" fmla="*/ 1747028 h 3579953"/>
              <a:gd name="connsiteX1196" fmla="*/ 618025 w 3207899"/>
              <a:gd name="connsiteY1196" fmla="*/ 1739940 h 3579953"/>
              <a:gd name="connsiteX1197" fmla="*/ 604988 w 3207899"/>
              <a:gd name="connsiteY1197" fmla="*/ 1751114 h 3579953"/>
              <a:gd name="connsiteX1198" fmla="*/ 618025 w 3207899"/>
              <a:gd name="connsiteY1198" fmla="*/ 1739940 h 3579953"/>
              <a:gd name="connsiteX1199" fmla="*/ 2163928 w 3207899"/>
              <a:gd name="connsiteY1199" fmla="*/ 1736214 h 3579953"/>
              <a:gd name="connsiteX1200" fmla="*/ 2083838 w 3207899"/>
              <a:gd name="connsiteY1200" fmla="*/ 1777190 h 3579953"/>
              <a:gd name="connsiteX1201" fmla="*/ 2163928 w 3207899"/>
              <a:gd name="connsiteY1201" fmla="*/ 1736214 h 3579953"/>
              <a:gd name="connsiteX1202" fmla="*/ 2450758 w 3207899"/>
              <a:gd name="connsiteY1202" fmla="*/ 1719452 h 3579953"/>
              <a:gd name="connsiteX1203" fmla="*/ 2422820 w 3207899"/>
              <a:gd name="connsiteY1203" fmla="*/ 1745527 h 3579953"/>
              <a:gd name="connsiteX1204" fmla="*/ 2450758 w 3207899"/>
              <a:gd name="connsiteY1204" fmla="*/ 1719452 h 3579953"/>
              <a:gd name="connsiteX1205" fmla="*/ 1199136 w 3207899"/>
              <a:gd name="connsiteY1205" fmla="*/ 1713865 h 3579953"/>
              <a:gd name="connsiteX1206" fmla="*/ 1178648 w 3207899"/>
              <a:gd name="connsiteY1206" fmla="*/ 1743664 h 3579953"/>
              <a:gd name="connsiteX1207" fmla="*/ 1199136 w 3207899"/>
              <a:gd name="connsiteY1207" fmla="*/ 1713865 h 3579953"/>
              <a:gd name="connsiteX1208" fmla="*/ 167293 w 3207899"/>
              <a:gd name="connsiteY1208" fmla="*/ 1713865 h 3579953"/>
              <a:gd name="connsiteX1209" fmla="*/ 185918 w 3207899"/>
              <a:gd name="connsiteY1209" fmla="*/ 1786503 h 3579953"/>
              <a:gd name="connsiteX1210" fmla="*/ 167293 w 3207899"/>
              <a:gd name="connsiteY1210" fmla="*/ 1713865 h 3579953"/>
              <a:gd name="connsiteX1211" fmla="*/ 869467 w 3207899"/>
              <a:gd name="connsiteY1211" fmla="*/ 1708277 h 3579953"/>
              <a:gd name="connsiteX1212" fmla="*/ 862017 w 3207899"/>
              <a:gd name="connsiteY1212" fmla="*/ 1741803 h 3579953"/>
              <a:gd name="connsiteX1213" fmla="*/ 852704 w 3207899"/>
              <a:gd name="connsiteY1213" fmla="*/ 1752977 h 3579953"/>
              <a:gd name="connsiteX1214" fmla="*/ 862017 w 3207899"/>
              <a:gd name="connsiteY1214" fmla="*/ 1741803 h 3579953"/>
              <a:gd name="connsiteX1215" fmla="*/ 869467 w 3207899"/>
              <a:gd name="connsiteY1215" fmla="*/ 1708277 h 3579953"/>
              <a:gd name="connsiteX1216" fmla="*/ 2359494 w 3207899"/>
              <a:gd name="connsiteY1216" fmla="*/ 1706415 h 3579953"/>
              <a:gd name="connsiteX1217" fmla="*/ 2312930 w 3207899"/>
              <a:gd name="connsiteY1217" fmla="*/ 1738077 h 3579953"/>
              <a:gd name="connsiteX1218" fmla="*/ 2359494 w 3207899"/>
              <a:gd name="connsiteY1218" fmla="*/ 1706415 h 3579953"/>
              <a:gd name="connsiteX1219" fmla="*/ 416174 w 3207899"/>
              <a:gd name="connsiteY1219" fmla="*/ 1705483 h 3579953"/>
              <a:gd name="connsiteX1220" fmla="*/ 387071 w 3207899"/>
              <a:gd name="connsiteY1220" fmla="*/ 1706415 h 3579953"/>
              <a:gd name="connsiteX1221" fmla="*/ 416192 w 3207899"/>
              <a:gd name="connsiteY1221" fmla="*/ 1705505 h 3579953"/>
              <a:gd name="connsiteX1222" fmla="*/ 429910 w 3207899"/>
              <a:gd name="connsiteY1222" fmla="*/ 1721315 h 3579953"/>
              <a:gd name="connsiteX1223" fmla="*/ 416872 w 3207899"/>
              <a:gd name="connsiteY1223" fmla="*/ 1705483 h 3579953"/>
              <a:gd name="connsiteX1224" fmla="*/ 416192 w 3207899"/>
              <a:gd name="connsiteY1224" fmla="*/ 1705505 h 3579953"/>
              <a:gd name="connsiteX1225" fmla="*/ 2214216 w 3207899"/>
              <a:gd name="connsiteY1225" fmla="*/ 1695239 h 3579953"/>
              <a:gd name="connsiteX1226" fmla="*/ 2188141 w 3207899"/>
              <a:gd name="connsiteY1226" fmla="*/ 1726903 h 3579953"/>
              <a:gd name="connsiteX1227" fmla="*/ 2214216 w 3207899"/>
              <a:gd name="connsiteY1227" fmla="*/ 1695239 h 3579953"/>
              <a:gd name="connsiteX1228" fmla="*/ 678238 w 3207899"/>
              <a:gd name="connsiteY1228" fmla="*/ 1691863 h 3579953"/>
              <a:gd name="connsiteX1229" fmla="*/ 632926 w 3207899"/>
              <a:gd name="connsiteY1229" fmla="*/ 1713865 h 3579953"/>
              <a:gd name="connsiteX1230" fmla="*/ 612438 w 3207899"/>
              <a:gd name="connsiteY1230" fmla="*/ 1723177 h 3579953"/>
              <a:gd name="connsiteX1231" fmla="*/ 632926 w 3207899"/>
              <a:gd name="connsiteY1231" fmla="*/ 1713865 h 3579953"/>
              <a:gd name="connsiteX1232" fmla="*/ 696252 w 3207899"/>
              <a:gd name="connsiteY1232" fmla="*/ 1695239 h 3579953"/>
              <a:gd name="connsiteX1233" fmla="*/ 678238 w 3207899"/>
              <a:gd name="connsiteY1233" fmla="*/ 1691863 h 3579953"/>
              <a:gd name="connsiteX1234" fmla="*/ 1286674 w 3207899"/>
              <a:gd name="connsiteY1234" fmla="*/ 1680339 h 3579953"/>
              <a:gd name="connsiteX1235" fmla="*/ 1253150 w 3207899"/>
              <a:gd name="connsiteY1235" fmla="*/ 1689652 h 3579953"/>
              <a:gd name="connsiteX1236" fmla="*/ 1217761 w 3207899"/>
              <a:gd name="connsiteY1236" fmla="*/ 1708277 h 3579953"/>
              <a:gd name="connsiteX1237" fmla="*/ 1253150 w 3207899"/>
              <a:gd name="connsiteY1237" fmla="*/ 1689652 h 3579953"/>
              <a:gd name="connsiteX1238" fmla="*/ 1286674 w 3207899"/>
              <a:gd name="connsiteY1238" fmla="*/ 1680339 h 3579953"/>
              <a:gd name="connsiteX1239" fmla="*/ 804278 w 3207899"/>
              <a:gd name="connsiteY1239" fmla="*/ 1643088 h 3579953"/>
              <a:gd name="connsiteX1240" fmla="*/ 793074 w 3207899"/>
              <a:gd name="connsiteY1240" fmla="*/ 1646173 h 3579953"/>
              <a:gd name="connsiteX1241" fmla="*/ 792470 w 3207899"/>
              <a:gd name="connsiteY1241" fmla="*/ 1647709 h 3579953"/>
              <a:gd name="connsiteX1242" fmla="*/ 789378 w 3207899"/>
              <a:gd name="connsiteY1242" fmla="*/ 1654496 h 3579953"/>
              <a:gd name="connsiteX1243" fmla="*/ 791240 w 3207899"/>
              <a:gd name="connsiteY1243" fmla="*/ 1672889 h 3579953"/>
              <a:gd name="connsiteX1244" fmla="*/ 796828 w 3207899"/>
              <a:gd name="connsiteY1244" fmla="*/ 1685927 h 3579953"/>
              <a:gd name="connsiteX1245" fmla="*/ 791240 w 3207899"/>
              <a:gd name="connsiteY1245" fmla="*/ 1672889 h 3579953"/>
              <a:gd name="connsiteX1246" fmla="*/ 790077 w 3207899"/>
              <a:gd name="connsiteY1246" fmla="*/ 1653798 h 3579953"/>
              <a:gd name="connsiteX1247" fmla="*/ 792470 w 3207899"/>
              <a:gd name="connsiteY1247" fmla="*/ 1647709 h 3579953"/>
              <a:gd name="connsiteX1248" fmla="*/ 792812 w 3207899"/>
              <a:gd name="connsiteY1248" fmla="*/ 1646959 h 3579953"/>
              <a:gd name="connsiteX1249" fmla="*/ 804278 w 3207899"/>
              <a:gd name="connsiteY1249" fmla="*/ 1643088 h 3579953"/>
              <a:gd name="connsiteX1250" fmla="*/ 353546 w 3207899"/>
              <a:gd name="connsiteY1250" fmla="*/ 1643088 h 3579953"/>
              <a:gd name="connsiteX1251" fmla="*/ 377759 w 3207899"/>
              <a:gd name="connsiteY1251" fmla="*/ 1650538 h 3579953"/>
              <a:gd name="connsiteX1252" fmla="*/ 353546 w 3207899"/>
              <a:gd name="connsiteY1252" fmla="*/ 1643088 h 3579953"/>
              <a:gd name="connsiteX1253" fmla="*/ 2772975 w 3207899"/>
              <a:gd name="connsiteY1253" fmla="*/ 1633776 h 3579953"/>
              <a:gd name="connsiteX1254" fmla="*/ 2795326 w 3207899"/>
              <a:gd name="connsiteY1254" fmla="*/ 1644951 h 3579953"/>
              <a:gd name="connsiteX1255" fmla="*/ 2772975 w 3207899"/>
              <a:gd name="connsiteY1255" fmla="*/ 1633776 h 3579953"/>
              <a:gd name="connsiteX1256" fmla="*/ 1314612 w 3207899"/>
              <a:gd name="connsiteY1256" fmla="*/ 1633776 h 3579953"/>
              <a:gd name="connsiteX1257" fmla="*/ 1301574 w 3207899"/>
              <a:gd name="connsiteY1257" fmla="*/ 1656126 h 3579953"/>
              <a:gd name="connsiteX1258" fmla="*/ 1314612 w 3207899"/>
              <a:gd name="connsiteY1258" fmla="*/ 1633776 h 3579953"/>
              <a:gd name="connsiteX1259" fmla="*/ 2739451 w 3207899"/>
              <a:gd name="connsiteY1259" fmla="*/ 1630050 h 3579953"/>
              <a:gd name="connsiteX1260" fmla="*/ 2761801 w 3207899"/>
              <a:gd name="connsiteY1260" fmla="*/ 1659851 h 3579953"/>
              <a:gd name="connsiteX1261" fmla="*/ 2726413 w 3207899"/>
              <a:gd name="connsiteY1261" fmla="*/ 1700827 h 3579953"/>
              <a:gd name="connsiteX1262" fmla="*/ 2704062 w 3207899"/>
              <a:gd name="connsiteY1262" fmla="*/ 1712002 h 3579953"/>
              <a:gd name="connsiteX1263" fmla="*/ 2694750 w 3207899"/>
              <a:gd name="connsiteY1263" fmla="*/ 1736214 h 3579953"/>
              <a:gd name="connsiteX1264" fmla="*/ 2700337 w 3207899"/>
              <a:gd name="connsiteY1264" fmla="*/ 1818166 h 3579953"/>
              <a:gd name="connsiteX1265" fmla="*/ 2681014 w 3207899"/>
              <a:gd name="connsiteY1265" fmla="*/ 1850295 h 3579953"/>
              <a:gd name="connsiteX1266" fmla="*/ 2667104 w 3207899"/>
              <a:gd name="connsiteY1266" fmla="*/ 1859006 h 3579953"/>
              <a:gd name="connsiteX1267" fmla="*/ 2646324 w 3207899"/>
              <a:gd name="connsiteY1267" fmla="*/ 1857279 h 3579953"/>
              <a:gd name="connsiteX1268" fmla="*/ 2667074 w 3207899"/>
              <a:gd name="connsiteY1268" fmla="*/ 1859025 h 3579953"/>
              <a:gd name="connsiteX1269" fmla="*/ 2667104 w 3207899"/>
              <a:gd name="connsiteY1269" fmla="*/ 1859006 h 3579953"/>
              <a:gd name="connsiteX1270" fmla="*/ 2667335 w 3207899"/>
              <a:gd name="connsiteY1270" fmla="*/ 1859025 h 3579953"/>
              <a:gd name="connsiteX1271" fmla="*/ 2700337 w 3207899"/>
              <a:gd name="connsiteY1271" fmla="*/ 1818166 h 3579953"/>
              <a:gd name="connsiteX1272" fmla="*/ 2694750 w 3207899"/>
              <a:gd name="connsiteY1272" fmla="*/ 1736214 h 3579953"/>
              <a:gd name="connsiteX1273" fmla="*/ 2704062 w 3207899"/>
              <a:gd name="connsiteY1273" fmla="*/ 1712002 h 3579953"/>
              <a:gd name="connsiteX1274" fmla="*/ 2726413 w 3207899"/>
              <a:gd name="connsiteY1274" fmla="*/ 1700827 h 3579953"/>
              <a:gd name="connsiteX1275" fmla="*/ 2761801 w 3207899"/>
              <a:gd name="connsiteY1275" fmla="*/ 1659851 h 3579953"/>
              <a:gd name="connsiteX1276" fmla="*/ 2739451 w 3207899"/>
              <a:gd name="connsiteY1276" fmla="*/ 1630050 h 3579953"/>
              <a:gd name="connsiteX1277" fmla="*/ 2236567 w 3207899"/>
              <a:gd name="connsiteY1277" fmla="*/ 1615150 h 3579953"/>
              <a:gd name="connsiteX1278" fmla="*/ 2262641 w 3207899"/>
              <a:gd name="connsiteY1278" fmla="*/ 1676614 h 3579953"/>
              <a:gd name="connsiteX1279" fmla="*/ 2242153 w 3207899"/>
              <a:gd name="connsiteY1279" fmla="*/ 1697102 h 3579953"/>
              <a:gd name="connsiteX1280" fmla="*/ 2262641 w 3207899"/>
              <a:gd name="connsiteY1280" fmla="*/ 1676614 h 3579953"/>
              <a:gd name="connsiteX1281" fmla="*/ 2236567 w 3207899"/>
              <a:gd name="connsiteY1281" fmla="*/ 1615150 h 3579953"/>
              <a:gd name="connsiteX1282" fmla="*/ 2400469 w 3207899"/>
              <a:gd name="connsiteY1282" fmla="*/ 1613288 h 3579953"/>
              <a:gd name="connsiteX1283" fmla="*/ 2391542 w 3207899"/>
              <a:gd name="connsiteY1283" fmla="*/ 1622902 h 3579953"/>
              <a:gd name="connsiteX1284" fmla="*/ 2378119 w 3207899"/>
              <a:gd name="connsiteY1284" fmla="*/ 1618875 h 3579953"/>
              <a:gd name="connsiteX1285" fmla="*/ 2370901 w 3207899"/>
              <a:gd name="connsiteY1285" fmla="*/ 1613520 h 3579953"/>
              <a:gd name="connsiteX1286" fmla="*/ 2370408 w 3207899"/>
              <a:gd name="connsiteY1286" fmla="*/ 1613659 h 3579953"/>
              <a:gd name="connsiteX1287" fmla="*/ 2370203 w 3207899"/>
              <a:gd name="connsiteY1287" fmla="*/ 1613520 h 3579953"/>
              <a:gd name="connsiteX1288" fmla="*/ 2365081 w 3207899"/>
              <a:gd name="connsiteY1288" fmla="*/ 1615150 h 3579953"/>
              <a:gd name="connsiteX1289" fmla="*/ 2370408 w 3207899"/>
              <a:gd name="connsiteY1289" fmla="*/ 1613659 h 3579953"/>
              <a:gd name="connsiteX1290" fmla="*/ 2378119 w 3207899"/>
              <a:gd name="connsiteY1290" fmla="*/ 1618875 h 3579953"/>
              <a:gd name="connsiteX1291" fmla="*/ 2391390 w 3207899"/>
              <a:gd name="connsiteY1291" fmla="*/ 1623066 h 3579953"/>
              <a:gd name="connsiteX1292" fmla="*/ 2391542 w 3207899"/>
              <a:gd name="connsiteY1292" fmla="*/ 1622902 h 3579953"/>
              <a:gd name="connsiteX1293" fmla="*/ 2392088 w 3207899"/>
              <a:gd name="connsiteY1293" fmla="*/ 1623066 h 3579953"/>
              <a:gd name="connsiteX1294" fmla="*/ 2400469 w 3207899"/>
              <a:gd name="connsiteY1294" fmla="*/ 1613288 h 3579953"/>
              <a:gd name="connsiteX1295" fmla="*/ 1418915 w 3207899"/>
              <a:gd name="connsiteY1295" fmla="*/ 1609562 h 3579953"/>
              <a:gd name="connsiteX1296" fmla="*/ 1407739 w 3207899"/>
              <a:gd name="connsiteY1296" fmla="*/ 1674751 h 3579953"/>
              <a:gd name="connsiteX1297" fmla="*/ 1418915 w 3207899"/>
              <a:gd name="connsiteY1297" fmla="*/ 1609562 h 3579953"/>
              <a:gd name="connsiteX1298" fmla="*/ 1854747 w 3207899"/>
              <a:gd name="connsiteY1298" fmla="*/ 1592800 h 3579953"/>
              <a:gd name="connsiteX1299" fmla="*/ 1845434 w 3207899"/>
              <a:gd name="connsiteY1299" fmla="*/ 1596525 h 3579953"/>
              <a:gd name="connsiteX1300" fmla="*/ 1854747 w 3207899"/>
              <a:gd name="connsiteY1300" fmla="*/ 1592800 h 3579953"/>
              <a:gd name="connsiteX1301" fmla="*/ 150530 w 3207899"/>
              <a:gd name="connsiteY1301" fmla="*/ 1585349 h 3579953"/>
              <a:gd name="connsiteX1302" fmla="*/ 154010 w 3207899"/>
              <a:gd name="connsiteY1302" fmla="*/ 1637321 h 3579953"/>
              <a:gd name="connsiteX1303" fmla="*/ 153411 w 3207899"/>
              <a:gd name="connsiteY1303" fmla="*/ 1663140 h 3579953"/>
              <a:gd name="connsiteX1304" fmla="*/ 144942 w 3207899"/>
              <a:gd name="connsiteY1304" fmla="*/ 1689652 h 3579953"/>
              <a:gd name="connsiteX1305" fmla="*/ 154022 w 3207899"/>
              <a:gd name="connsiteY1305" fmla="*/ 1637501 h 3579953"/>
              <a:gd name="connsiteX1306" fmla="*/ 154010 w 3207899"/>
              <a:gd name="connsiteY1306" fmla="*/ 1637321 h 3579953"/>
              <a:gd name="connsiteX1307" fmla="*/ 154022 w 3207899"/>
              <a:gd name="connsiteY1307" fmla="*/ 1636802 h 3579953"/>
              <a:gd name="connsiteX1308" fmla="*/ 150530 w 3207899"/>
              <a:gd name="connsiteY1308" fmla="*/ 1585349 h 3579953"/>
              <a:gd name="connsiteX1309" fmla="*/ 1212174 w 3207899"/>
              <a:gd name="connsiteY1309" fmla="*/ 1557411 h 3579953"/>
              <a:gd name="connsiteX1310" fmla="*/ 1197273 w 3207899"/>
              <a:gd name="connsiteY1310" fmla="*/ 1613288 h 3579953"/>
              <a:gd name="connsiteX1311" fmla="*/ 1212174 w 3207899"/>
              <a:gd name="connsiteY1311" fmla="*/ 1557411 h 3579953"/>
              <a:gd name="connsiteX1312" fmla="*/ 2763662 w 3207899"/>
              <a:gd name="connsiteY1312" fmla="*/ 1555549 h 3579953"/>
              <a:gd name="connsiteX1313" fmla="*/ 2733863 w 3207899"/>
              <a:gd name="connsiteY1313" fmla="*/ 1618875 h 3579953"/>
              <a:gd name="connsiteX1314" fmla="*/ 2763662 w 3207899"/>
              <a:gd name="connsiteY1314" fmla="*/ 1555549 h 3579953"/>
              <a:gd name="connsiteX1315" fmla="*/ 634788 w 3207899"/>
              <a:gd name="connsiteY1315" fmla="*/ 1548099 h 3579953"/>
              <a:gd name="connsiteX1316" fmla="*/ 657139 w 3207899"/>
              <a:gd name="connsiteY1316" fmla="*/ 1587212 h 3579953"/>
              <a:gd name="connsiteX1317" fmla="*/ 634788 w 3207899"/>
              <a:gd name="connsiteY1317" fmla="*/ 1548099 h 3579953"/>
              <a:gd name="connsiteX1318" fmla="*/ 2854927 w 3207899"/>
              <a:gd name="connsiteY1318" fmla="*/ 1542511 h 3579953"/>
              <a:gd name="connsiteX1319" fmla="*/ 2864240 w 3207899"/>
              <a:gd name="connsiteY1319" fmla="*/ 1583487 h 3579953"/>
              <a:gd name="connsiteX1320" fmla="*/ 2854927 w 3207899"/>
              <a:gd name="connsiteY1320" fmla="*/ 1542511 h 3579953"/>
              <a:gd name="connsiteX1321" fmla="*/ 2784150 w 3207899"/>
              <a:gd name="connsiteY1321" fmla="*/ 1538786 h 3579953"/>
              <a:gd name="connsiteX1322" fmla="*/ 2772975 w 3207899"/>
              <a:gd name="connsiteY1322" fmla="*/ 1555549 h 3579953"/>
              <a:gd name="connsiteX1323" fmla="*/ 2784150 w 3207899"/>
              <a:gd name="connsiteY1323" fmla="*/ 1538786 h 3579953"/>
              <a:gd name="connsiteX1324" fmla="*/ 2702200 w 3207899"/>
              <a:gd name="connsiteY1324" fmla="*/ 1536923 h 3579953"/>
              <a:gd name="connsiteX1325" fmla="*/ 2730138 w 3207899"/>
              <a:gd name="connsiteY1325" fmla="*/ 1546236 h 3579953"/>
              <a:gd name="connsiteX1326" fmla="*/ 2702200 w 3207899"/>
              <a:gd name="connsiteY1326" fmla="*/ 1536923 h 3579953"/>
              <a:gd name="connsiteX1327" fmla="*/ 1823084 w 3207899"/>
              <a:gd name="connsiteY1327" fmla="*/ 1531336 h 3579953"/>
              <a:gd name="connsiteX1328" fmla="*/ 1873372 w 3207899"/>
              <a:gd name="connsiteY1328" fmla="*/ 1544374 h 3579953"/>
              <a:gd name="connsiteX1329" fmla="*/ 1823084 w 3207899"/>
              <a:gd name="connsiteY1329" fmla="*/ 1531336 h 3579953"/>
              <a:gd name="connsiteX1330" fmla="*/ 2182553 w 3207899"/>
              <a:gd name="connsiteY1330" fmla="*/ 1527611 h 3579953"/>
              <a:gd name="connsiteX1331" fmla="*/ 2168148 w 3207899"/>
              <a:gd name="connsiteY1331" fmla="*/ 1542569 h 3579953"/>
              <a:gd name="connsiteX1332" fmla="*/ 2164871 w 3207899"/>
              <a:gd name="connsiteY1332" fmla="*/ 1550751 h 3579953"/>
              <a:gd name="connsiteX1333" fmla="*/ 2163695 w 3207899"/>
              <a:gd name="connsiteY1333" fmla="*/ 1552289 h 3579953"/>
              <a:gd name="connsiteX1334" fmla="*/ 2163986 w 3207899"/>
              <a:gd name="connsiteY1334" fmla="*/ 1552960 h 3579953"/>
              <a:gd name="connsiteX1335" fmla="*/ 2163695 w 3207899"/>
              <a:gd name="connsiteY1335" fmla="*/ 1553686 h 3579953"/>
              <a:gd name="connsiteX1336" fmla="*/ 2182553 w 3207899"/>
              <a:gd name="connsiteY1336" fmla="*/ 1579762 h 3579953"/>
              <a:gd name="connsiteX1337" fmla="*/ 2204904 w 3207899"/>
              <a:gd name="connsiteY1337" fmla="*/ 1596525 h 3579953"/>
              <a:gd name="connsiteX1338" fmla="*/ 2182553 w 3207899"/>
              <a:gd name="connsiteY1338" fmla="*/ 1579762 h 3579953"/>
              <a:gd name="connsiteX1339" fmla="*/ 2168671 w 3207899"/>
              <a:gd name="connsiteY1339" fmla="*/ 1563755 h 3579953"/>
              <a:gd name="connsiteX1340" fmla="*/ 2163986 w 3207899"/>
              <a:gd name="connsiteY1340" fmla="*/ 1552960 h 3579953"/>
              <a:gd name="connsiteX1341" fmla="*/ 2164871 w 3207899"/>
              <a:gd name="connsiteY1341" fmla="*/ 1550751 h 3579953"/>
              <a:gd name="connsiteX1342" fmla="*/ 1659181 w 3207899"/>
              <a:gd name="connsiteY1342" fmla="*/ 1525748 h 3579953"/>
              <a:gd name="connsiteX1343" fmla="*/ 1640556 w 3207899"/>
              <a:gd name="connsiteY1343" fmla="*/ 1535061 h 3579953"/>
              <a:gd name="connsiteX1344" fmla="*/ 1608893 w 3207899"/>
              <a:gd name="connsiteY1344" fmla="*/ 1549961 h 3579953"/>
              <a:gd name="connsiteX1345" fmla="*/ 1640556 w 3207899"/>
              <a:gd name="connsiteY1345" fmla="*/ 1535061 h 3579953"/>
              <a:gd name="connsiteX1346" fmla="*/ 1659181 w 3207899"/>
              <a:gd name="connsiteY1346" fmla="*/ 1525748 h 3579953"/>
              <a:gd name="connsiteX1347" fmla="*/ 1767208 w 3207899"/>
              <a:gd name="connsiteY1347" fmla="*/ 1570449 h 3579953"/>
              <a:gd name="connsiteX1348" fmla="*/ 1659181 w 3207899"/>
              <a:gd name="connsiteY1348" fmla="*/ 1525748 h 3579953"/>
              <a:gd name="connsiteX1349" fmla="*/ 1439402 w 3207899"/>
              <a:gd name="connsiteY1349" fmla="*/ 1525748 h 3579953"/>
              <a:gd name="connsiteX1350" fmla="*/ 1428227 w 3207899"/>
              <a:gd name="connsiteY1350" fmla="*/ 1602112 h 3579953"/>
              <a:gd name="connsiteX1351" fmla="*/ 1439402 w 3207899"/>
              <a:gd name="connsiteY1351" fmla="*/ 1525748 h 3579953"/>
              <a:gd name="connsiteX1352" fmla="*/ 3097056 w 3207899"/>
              <a:gd name="connsiteY1352" fmla="*/ 1522023 h 3579953"/>
              <a:gd name="connsiteX1353" fmla="*/ 3095194 w 3207899"/>
              <a:gd name="connsiteY1353" fmla="*/ 1719452 h 3579953"/>
              <a:gd name="connsiteX1354" fmla="*/ 3097056 w 3207899"/>
              <a:gd name="connsiteY1354" fmla="*/ 1522023 h 3579953"/>
              <a:gd name="connsiteX1355" fmla="*/ 1940977 w 3207899"/>
              <a:gd name="connsiteY1355" fmla="*/ 1520713 h 3579953"/>
              <a:gd name="connsiteX1356" fmla="*/ 1908761 w 3207899"/>
              <a:gd name="connsiteY1356" fmla="*/ 1538786 h 3579953"/>
              <a:gd name="connsiteX1357" fmla="*/ 1955324 w 3207899"/>
              <a:gd name="connsiteY1357" fmla="*/ 1529473 h 3579953"/>
              <a:gd name="connsiteX1358" fmla="*/ 1964026 w 3207899"/>
              <a:gd name="connsiteY1358" fmla="*/ 1533373 h 3579953"/>
              <a:gd name="connsiteX1359" fmla="*/ 1964537 w 3207899"/>
              <a:gd name="connsiteY1359" fmla="*/ 1533260 h 3579953"/>
              <a:gd name="connsiteX1360" fmla="*/ 1964811 w 3207899"/>
              <a:gd name="connsiteY1360" fmla="*/ 1533373 h 3579953"/>
              <a:gd name="connsiteX1361" fmla="*/ 1992575 w 3207899"/>
              <a:gd name="connsiteY1361" fmla="*/ 1527611 h 3579953"/>
              <a:gd name="connsiteX1362" fmla="*/ 2005612 w 3207899"/>
              <a:gd name="connsiteY1362" fmla="*/ 1536923 h 3579953"/>
              <a:gd name="connsiteX1363" fmla="*/ 1992575 w 3207899"/>
              <a:gd name="connsiteY1363" fmla="*/ 1527611 h 3579953"/>
              <a:gd name="connsiteX1364" fmla="*/ 1973251 w 3207899"/>
              <a:gd name="connsiteY1364" fmla="*/ 1531336 h 3579953"/>
              <a:gd name="connsiteX1365" fmla="*/ 1964537 w 3207899"/>
              <a:gd name="connsiteY1365" fmla="*/ 1533260 h 3579953"/>
              <a:gd name="connsiteX1366" fmla="*/ 1955324 w 3207899"/>
              <a:gd name="connsiteY1366" fmla="*/ 1529473 h 3579953"/>
              <a:gd name="connsiteX1367" fmla="*/ 1940977 w 3207899"/>
              <a:gd name="connsiteY1367" fmla="*/ 1520713 h 3579953"/>
              <a:gd name="connsiteX1368" fmla="*/ 315597 w 3207899"/>
              <a:gd name="connsiteY1368" fmla="*/ 1515737 h 3579953"/>
              <a:gd name="connsiteX1369" fmla="*/ 301394 w 3207899"/>
              <a:gd name="connsiteY1369" fmla="*/ 1516435 h 3579953"/>
              <a:gd name="connsiteX1370" fmla="*/ 325608 w 3207899"/>
              <a:gd name="connsiteY1370" fmla="*/ 1527611 h 3579953"/>
              <a:gd name="connsiteX1371" fmla="*/ 346095 w 3207899"/>
              <a:gd name="connsiteY1371" fmla="*/ 1535061 h 3579953"/>
              <a:gd name="connsiteX1372" fmla="*/ 325608 w 3207899"/>
              <a:gd name="connsiteY1372" fmla="*/ 1527611 h 3579953"/>
              <a:gd name="connsiteX1373" fmla="*/ 315597 w 3207899"/>
              <a:gd name="connsiteY1373" fmla="*/ 1515737 h 3579953"/>
              <a:gd name="connsiteX1374" fmla="*/ 2232840 w 3207899"/>
              <a:gd name="connsiteY1374" fmla="*/ 1510848 h 3579953"/>
              <a:gd name="connsiteX1375" fmla="*/ 2256589 w 3207899"/>
              <a:gd name="connsiteY1375" fmla="*/ 1516668 h 3579953"/>
              <a:gd name="connsiteX1376" fmla="*/ 2257018 w 3207899"/>
              <a:gd name="connsiteY1376" fmla="*/ 1516604 h 3579953"/>
              <a:gd name="connsiteX1377" fmla="*/ 2257287 w 3207899"/>
              <a:gd name="connsiteY1377" fmla="*/ 1516668 h 3579953"/>
              <a:gd name="connsiteX1378" fmla="*/ 2283130 w 3207899"/>
              <a:gd name="connsiteY1378" fmla="*/ 1512710 h 3579953"/>
              <a:gd name="connsiteX1379" fmla="*/ 2257018 w 3207899"/>
              <a:gd name="connsiteY1379" fmla="*/ 1516604 h 3579953"/>
              <a:gd name="connsiteX1380" fmla="*/ 1631243 w 3207899"/>
              <a:gd name="connsiteY1380" fmla="*/ 1510848 h 3579953"/>
              <a:gd name="connsiteX1381" fmla="*/ 1595855 w 3207899"/>
              <a:gd name="connsiteY1381" fmla="*/ 1535061 h 3579953"/>
              <a:gd name="connsiteX1382" fmla="*/ 1631243 w 3207899"/>
              <a:gd name="connsiteY1382" fmla="*/ 1510848 h 3579953"/>
              <a:gd name="connsiteX1383" fmla="*/ 1079933 w 3207899"/>
              <a:gd name="connsiteY1383" fmla="*/ 1497811 h 3579953"/>
              <a:gd name="connsiteX1384" fmla="*/ 1130222 w 3207899"/>
              <a:gd name="connsiteY1384" fmla="*/ 1512710 h 3579953"/>
              <a:gd name="connsiteX1385" fmla="*/ 1079933 w 3207899"/>
              <a:gd name="connsiteY1385" fmla="*/ 1497811 h 3579953"/>
              <a:gd name="connsiteX1386" fmla="*/ 1011020 w 3207899"/>
              <a:gd name="connsiteY1386" fmla="*/ 1497811 h 3579953"/>
              <a:gd name="connsiteX1387" fmla="*/ 949556 w 3207899"/>
              <a:gd name="connsiteY1387" fmla="*/ 1505260 h 3579953"/>
              <a:gd name="connsiteX1388" fmla="*/ 1011020 w 3207899"/>
              <a:gd name="connsiteY1388" fmla="*/ 1497811 h 3579953"/>
              <a:gd name="connsiteX1389" fmla="*/ 33190 w 3207899"/>
              <a:gd name="connsiteY1389" fmla="*/ 1495948 h 3579953"/>
              <a:gd name="connsiteX1390" fmla="*/ 28068 w 3207899"/>
              <a:gd name="connsiteY1390" fmla="*/ 1537156 h 3579953"/>
              <a:gd name="connsiteX1391" fmla="*/ 28174 w 3207899"/>
              <a:gd name="connsiteY1391" fmla="*/ 1537668 h 3579953"/>
              <a:gd name="connsiteX1392" fmla="*/ 28068 w 3207899"/>
              <a:gd name="connsiteY1392" fmla="*/ 1538553 h 3579953"/>
              <a:gd name="connsiteX1393" fmla="*/ 36915 w 3207899"/>
              <a:gd name="connsiteY1393" fmla="*/ 1579762 h 3579953"/>
              <a:gd name="connsiteX1394" fmla="*/ 28174 w 3207899"/>
              <a:gd name="connsiteY1394" fmla="*/ 1537668 h 3579953"/>
              <a:gd name="connsiteX1395" fmla="*/ 1165610 w 3207899"/>
              <a:gd name="connsiteY1395" fmla="*/ 1482911 h 3579953"/>
              <a:gd name="connsiteX1396" fmla="*/ 1194362 w 3207899"/>
              <a:gd name="connsiteY1396" fmla="*/ 1489581 h 3579953"/>
              <a:gd name="connsiteX1397" fmla="*/ 1208449 w 3207899"/>
              <a:gd name="connsiteY1397" fmla="*/ 1514573 h 3579953"/>
              <a:gd name="connsiteX1398" fmla="*/ 1234524 w 3207899"/>
              <a:gd name="connsiteY1398" fmla="*/ 1505260 h 3579953"/>
              <a:gd name="connsiteX1399" fmla="*/ 1228936 w 3207899"/>
              <a:gd name="connsiteY1399" fmla="*/ 1540648 h 3579953"/>
              <a:gd name="connsiteX1400" fmla="*/ 1229160 w 3207899"/>
              <a:gd name="connsiteY1400" fmla="*/ 1541095 h 3579953"/>
              <a:gd name="connsiteX1401" fmla="*/ 1228936 w 3207899"/>
              <a:gd name="connsiteY1401" fmla="*/ 1542511 h 3579953"/>
              <a:gd name="connsiteX1402" fmla="*/ 1234524 w 3207899"/>
              <a:gd name="connsiteY1402" fmla="*/ 1551824 h 3579953"/>
              <a:gd name="connsiteX1403" fmla="*/ 1229160 w 3207899"/>
              <a:gd name="connsiteY1403" fmla="*/ 1541095 h 3579953"/>
              <a:gd name="connsiteX1404" fmla="*/ 1234524 w 3207899"/>
              <a:gd name="connsiteY1404" fmla="*/ 1507123 h 3579953"/>
              <a:gd name="connsiteX1405" fmla="*/ 1281087 w 3207899"/>
              <a:gd name="connsiteY1405" fmla="*/ 1535061 h 3579953"/>
              <a:gd name="connsiteX1406" fmla="*/ 1320200 w 3207899"/>
              <a:gd name="connsiteY1406" fmla="*/ 1546236 h 3579953"/>
              <a:gd name="connsiteX1407" fmla="*/ 1355588 w 3207899"/>
              <a:gd name="connsiteY1407" fmla="*/ 1525748 h 3579953"/>
              <a:gd name="connsiteX1408" fmla="*/ 1381664 w 3207899"/>
              <a:gd name="connsiteY1408" fmla="*/ 1544374 h 3579953"/>
              <a:gd name="connsiteX1409" fmla="*/ 1355588 w 3207899"/>
              <a:gd name="connsiteY1409" fmla="*/ 1525748 h 3579953"/>
              <a:gd name="connsiteX1410" fmla="*/ 1354792 w 3207899"/>
              <a:gd name="connsiteY1410" fmla="*/ 1525526 h 3579953"/>
              <a:gd name="connsiteX1411" fmla="*/ 1355588 w 3207899"/>
              <a:gd name="connsiteY1411" fmla="*/ 1523886 h 3579953"/>
              <a:gd name="connsiteX1412" fmla="*/ 1339757 w 3207899"/>
              <a:gd name="connsiteY1412" fmla="*/ 1519462 h 3579953"/>
              <a:gd name="connsiteX1413" fmla="*/ 1330974 w 3207899"/>
              <a:gd name="connsiteY1413" fmla="*/ 1507285 h 3579953"/>
              <a:gd name="connsiteX1414" fmla="*/ 1346276 w 3207899"/>
              <a:gd name="connsiteY1414" fmla="*/ 1508985 h 3579953"/>
              <a:gd name="connsiteX1415" fmla="*/ 1329513 w 3207899"/>
              <a:gd name="connsiteY1415" fmla="*/ 1505260 h 3579953"/>
              <a:gd name="connsiteX1416" fmla="*/ 1310887 w 3207899"/>
              <a:gd name="connsiteY1416" fmla="*/ 1492222 h 3579953"/>
              <a:gd name="connsiteX1417" fmla="*/ 1329513 w 3207899"/>
              <a:gd name="connsiteY1417" fmla="*/ 1505260 h 3579953"/>
              <a:gd name="connsiteX1418" fmla="*/ 1330974 w 3207899"/>
              <a:gd name="connsiteY1418" fmla="*/ 1507285 h 3579953"/>
              <a:gd name="connsiteX1419" fmla="*/ 1329513 w 3207899"/>
              <a:gd name="connsiteY1419" fmla="*/ 1507123 h 3579953"/>
              <a:gd name="connsiteX1420" fmla="*/ 1339757 w 3207899"/>
              <a:gd name="connsiteY1420" fmla="*/ 1521325 h 3579953"/>
              <a:gd name="connsiteX1421" fmla="*/ 1354792 w 3207899"/>
              <a:gd name="connsiteY1421" fmla="*/ 1525526 h 3579953"/>
              <a:gd name="connsiteX1422" fmla="*/ 1344180 w 3207899"/>
              <a:gd name="connsiteY1422" fmla="*/ 1547400 h 3579953"/>
              <a:gd name="connsiteX1423" fmla="*/ 1320200 w 3207899"/>
              <a:gd name="connsiteY1423" fmla="*/ 1544374 h 3579953"/>
              <a:gd name="connsiteX1424" fmla="*/ 1281087 w 3207899"/>
              <a:gd name="connsiteY1424" fmla="*/ 1533198 h 3579953"/>
              <a:gd name="connsiteX1425" fmla="*/ 1234524 w 3207899"/>
              <a:gd name="connsiteY1425" fmla="*/ 1505260 h 3579953"/>
              <a:gd name="connsiteX1426" fmla="*/ 1208449 w 3207899"/>
              <a:gd name="connsiteY1426" fmla="*/ 1514573 h 3579953"/>
              <a:gd name="connsiteX1427" fmla="*/ 1194712 w 3207899"/>
              <a:gd name="connsiteY1427" fmla="*/ 1489662 h 3579953"/>
              <a:gd name="connsiteX1428" fmla="*/ 1194362 w 3207899"/>
              <a:gd name="connsiteY1428" fmla="*/ 1489581 h 3579953"/>
              <a:gd name="connsiteX1429" fmla="*/ 1194014 w 3207899"/>
              <a:gd name="connsiteY1429" fmla="*/ 1488964 h 3579953"/>
              <a:gd name="connsiteX1430" fmla="*/ 1165610 w 3207899"/>
              <a:gd name="connsiteY1430" fmla="*/ 1482911 h 3579953"/>
              <a:gd name="connsiteX1431" fmla="*/ 606850 w 3207899"/>
              <a:gd name="connsiteY1431" fmla="*/ 1479186 h 3579953"/>
              <a:gd name="connsiteX1432" fmla="*/ 657139 w 3207899"/>
              <a:gd name="connsiteY1432" fmla="*/ 1495948 h 3579953"/>
              <a:gd name="connsiteX1433" fmla="*/ 657139 w 3207899"/>
              <a:gd name="connsiteY1433" fmla="*/ 1494085 h 3579953"/>
              <a:gd name="connsiteX1434" fmla="*/ 770753 w 3207899"/>
              <a:gd name="connsiteY1434" fmla="*/ 1516435 h 3579953"/>
              <a:gd name="connsiteX1435" fmla="*/ 657139 w 3207899"/>
              <a:gd name="connsiteY1435" fmla="*/ 1494085 h 3579953"/>
              <a:gd name="connsiteX1436" fmla="*/ 606850 w 3207899"/>
              <a:gd name="connsiteY1436" fmla="*/ 1479186 h 3579953"/>
              <a:gd name="connsiteX1437" fmla="*/ 2134942 w 3207899"/>
              <a:gd name="connsiteY1437" fmla="*/ 1475460 h 3579953"/>
              <a:gd name="connsiteX1438" fmla="*/ 2117364 w 3207899"/>
              <a:gd name="connsiteY1438" fmla="*/ 1479186 h 3579953"/>
              <a:gd name="connsiteX1439" fmla="*/ 2135078 w 3207899"/>
              <a:gd name="connsiteY1439" fmla="*/ 1475487 h 3579953"/>
              <a:gd name="connsiteX1440" fmla="*/ 2151821 w 3207899"/>
              <a:gd name="connsiteY1440" fmla="*/ 1478720 h 3579953"/>
              <a:gd name="connsiteX1441" fmla="*/ 2186278 w 3207899"/>
              <a:gd name="connsiteY1441" fmla="*/ 1492222 h 3579953"/>
              <a:gd name="connsiteX1442" fmla="*/ 2135204 w 3207899"/>
              <a:gd name="connsiteY1442" fmla="*/ 1475460 h 3579953"/>
              <a:gd name="connsiteX1443" fmla="*/ 2135078 w 3207899"/>
              <a:gd name="connsiteY1443" fmla="*/ 1475487 h 3579953"/>
              <a:gd name="connsiteX1444" fmla="*/ 2666812 w 3207899"/>
              <a:gd name="connsiteY1444" fmla="*/ 1473598 h 3579953"/>
              <a:gd name="connsiteX1445" fmla="*/ 2756214 w 3207899"/>
              <a:gd name="connsiteY1445" fmla="*/ 1499673 h 3579953"/>
              <a:gd name="connsiteX1446" fmla="*/ 2666812 w 3207899"/>
              <a:gd name="connsiteY1446" fmla="*/ 1473598 h 3579953"/>
              <a:gd name="connsiteX1447" fmla="*/ 873192 w 3207899"/>
              <a:gd name="connsiteY1447" fmla="*/ 1473598 h 3579953"/>
              <a:gd name="connsiteX1448" fmla="*/ 828491 w 3207899"/>
              <a:gd name="connsiteY1448" fmla="*/ 1507123 h 3579953"/>
              <a:gd name="connsiteX1449" fmla="*/ 800553 w 3207899"/>
              <a:gd name="connsiteY1449" fmla="*/ 1549961 h 3579953"/>
              <a:gd name="connsiteX1450" fmla="*/ 815454 w 3207899"/>
              <a:gd name="connsiteY1450" fmla="*/ 1617013 h 3579953"/>
              <a:gd name="connsiteX1451" fmla="*/ 817316 w 3207899"/>
              <a:gd name="connsiteY1451" fmla="*/ 1626325 h 3579953"/>
              <a:gd name="connsiteX1452" fmla="*/ 815454 w 3207899"/>
              <a:gd name="connsiteY1452" fmla="*/ 1617013 h 3579953"/>
              <a:gd name="connsiteX1453" fmla="*/ 800553 w 3207899"/>
              <a:gd name="connsiteY1453" fmla="*/ 1549961 h 3579953"/>
              <a:gd name="connsiteX1454" fmla="*/ 828491 w 3207899"/>
              <a:gd name="connsiteY1454" fmla="*/ 1507123 h 3579953"/>
              <a:gd name="connsiteX1455" fmla="*/ 873192 w 3207899"/>
              <a:gd name="connsiteY1455" fmla="*/ 1473598 h 3579953"/>
              <a:gd name="connsiteX1456" fmla="*/ 2530148 w 3207899"/>
              <a:gd name="connsiteY1456" fmla="*/ 1471270 h 3579953"/>
              <a:gd name="connsiteX1457" fmla="*/ 2497322 w 3207899"/>
              <a:gd name="connsiteY1457" fmla="*/ 1477322 h 3579953"/>
              <a:gd name="connsiteX1458" fmla="*/ 2530412 w 3207899"/>
              <a:gd name="connsiteY1458" fmla="*/ 1471348 h 3579953"/>
              <a:gd name="connsiteX1459" fmla="*/ 2545252 w 3207899"/>
              <a:gd name="connsiteY1459" fmla="*/ 1475752 h 3579953"/>
              <a:gd name="connsiteX1460" fmla="*/ 2558784 w 3207899"/>
              <a:gd name="connsiteY1460" fmla="*/ 1490361 h 3579953"/>
              <a:gd name="connsiteX1461" fmla="*/ 2540159 w 3207899"/>
              <a:gd name="connsiteY1461" fmla="*/ 1505260 h 3579953"/>
              <a:gd name="connsiteX1462" fmla="*/ 2558784 w 3207899"/>
              <a:gd name="connsiteY1462" fmla="*/ 1490361 h 3579953"/>
              <a:gd name="connsiteX1463" fmla="*/ 2530847 w 3207899"/>
              <a:gd name="connsiteY1463" fmla="*/ 1471270 h 3579953"/>
              <a:gd name="connsiteX1464" fmla="*/ 2530412 w 3207899"/>
              <a:gd name="connsiteY1464" fmla="*/ 1471348 h 3579953"/>
              <a:gd name="connsiteX1465" fmla="*/ 3026280 w 3207899"/>
              <a:gd name="connsiteY1465" fmla="*/ 1468010 h 3579953"/>
              <a:gd name="connsiteX1466" fmla="*/ 3048630 w 3207899"/>
              <a:gd name="connsiteY1466" fmla="*/ 1482911 h 3579953"/>
              <a:gd name="connsiteX1467" fmla="*/ 3026280 w 3207899"/>
              <a:gd name="connsiteY1467" fmla="*/ 1468010 h 3579953"/>
              <a:gd name="connsiteX1468" fmla="*/ 1537883 w 3207899"/>
              <a:gd name="connsiteY1468" fmla="*/ 1462423 h 3579953"/>
              <a:gd name="connsiteX1469" fmla="*/ 1513904 w 3207899"/>
              <a:gd name="connsiteY1469" fmla="*/ 1466148 h 3579953"/>
              <a:gd name="connsiteX1470" fmla="*/ 1560467 w 3207899"/>
              <a:gd name="connsiteY1470" fmla="*/ 1469873 h 3579953"/>
              <a:gd name="connsiteX1471" fmla="*/ 1537883 w 3207899"/>
              <a:gd name="connsiteY1471" fmla="*/ 1462423 h 3579953"/>
              <a:gd name="connsiteX1472" fmla="*/ 1398427 w 3207899"/>
              <a:gd name="connsiteY1472" fmla="*/ 1454973 h 3579953"/>
              <a:gd name="connsiteX1473" fmla="*/ 1415190 w 3207899"/>
              <a:gd name="connsiteY1473" fmla="*/ 1494085 h 3579953"/>
              <a:gd name="connsiteX1474" fmla="*/ 1398427 w 3207899"/>
              <a:gd name="connsiteY1474" fmla="*/ 1454973 h 3579953"/>
              <a:gd name="connsiteX1475" fmla="*/ 994257 w 3207899"/>
              <a:gd name="connsiteY1475" fmla="*/ 1447523 h 3579953"/>
              <a:gd name="connsiteX1476" fmla="*/ 1001708 w 3207899"/>
              <a:gd name="connsiteY1476" fmla="*/ 1468010 h 3579953"/>
              <a:gd name="connsiteX1477" fmla="*/ 994257 w 3207899"/>
              <a:gd name="connsiteY1477" fmla="*/ 1447523 h 3579953"/>
              <a:gd name="connsiteX1478" fmla="*/ 2081976 w 3207899"/>
              <a:gd name="connsiteY1478" fmla="*/ 1443797 h 3579953"/>
              <a:gd name="connsiteX1479" fmla="*/ 2083838 w 3207899"/>
              <a:gd name="connsiteY1479" fmla="*/ 1477322 h 3579953"/>
              <a:gd name="connsiteX1480" fmla="*/ 2102464 w 3207899"/>
              <a:gd name="connsiteY1480" fmla="*/ 1488498 h 3579953"/>
              <a:gd name="connsiteX1481" fmla="*/ 2083838 w 3207899"/>
              <a:gd name="connsiteY1481" fmla="*/ 1477322 h 3579953"/>
              <a:gd name="connsiteX1482" fmla="*/ 2081976 w 3207899"/>
              <a:gd name="connsiteY1482" fmla="*/ 1443797 h 3579953"/>
              <a:gd name="connsiteX1483" fmla="*/ 1815634 w 3207899"/>
              <a:gd name="connsiteY1483" fmla="*/ 1438210 h 3579953"/>
              <a:gd name="connsiteX1484" fmla="*/ 1858472 w 3207899"/>
              <a:gd name="connsiteY1484" fmla="*/ 1473598 h 3579953"/>
              <a:gd name="connsiteX1485" fmla="*/ 1897585 w 3207899"/>
              <a:gd name="connsiteY1485" fmla="*/ 1499673 h 3579953"/>
              <a:gd name="connsiteX1486" fmla="*/ 1858472 w 3207899"/>
              <a:gd name="connsiteY1486" fmla="*/ 1473598 h 3579953"/>
              <a:gd name="connsiteX1487" fmla="*/ 1815634 w 3207899"/>
              <a:gd name="connsiteY1487" fmla="*/ 1438210 h 3579953"/>
              <a:gd name="connsiteX1488" fmla="*/ 2400469 w 3207899"/>
              <a:gd name="connsiteY1488" fmla="*/ 1427035 h 3579953"/>
              <a:gd name="connsiteX1489" fmla="*/ 2380095 w 3207899"/>
              <a:gd name="connsiteY1489" fmla="*/ 1431665 h 3579953"/>
              <a:gd name="connsiteX1490" fmla="*/ 2359494 w 3207899"/>
              <a:gd name="connsiteY1490" fmla="*/ 1430760 h 3579953"/>
              <a:gd name="connsiteX1491" fmla="*/ 2379981 w 3207899"/>
              <a:gd name="connsiteY1491" fmla="*/ 1431691 h 3579953"/>
              <a:gd name="connsiteX1492" fmla="*/ 2380095 w 3207899"/>
              <a:gd name="connsiteY1492" fmla="*/ 1431665 h 3579953"/>
              <a:gd name="connsiteX1493" fmla="*/ 2380680 w 3207899"/>
              <a:gd name="connsiteY1493" fmla="*/ 1431691 h 3579953"/>
              <a:gd name="connsiteX1494" fmla="*/ 2400469 w 3207899"/>
              <a:gd name="connsiteY1494" fmla="*/ 1427035 h 3579953"/>
              <a:gd name="connsiteX1495" fmla="*/ 1517628 w 3207899"/>
              <a:gd name="connsiteY1495" fmla="*/ 1427035 h 3579953"/>
              <a:gd name="connsiteX1496" fmla="*/ 1456165 w 3207899"/>
              <a:gd name="connsiteY1496" fmla="*/ 1441935 h 3579953"/>
              <a:gd name="connsiteX1497" fmla="*/ 1435678 w 3207899"/>
              <a:gd name="connsiteY1497" fmla="*/ 1443797 h 3579953"/>
              <a:gd name="connsiteX1498" fmla="*/ 1456165 w 3207899"/>
              <a:gd name="connsiteY1498" fmla="*/ 1441935 h 3579953"/>
              <a:gd name="connsiteX1499" fmla="*/ 1517628 w 3207899"/>
              <a:gd name="connsiteY1499" fmla="*/ 1427035 h 3579953"/>
              <a:gd name="connsiteX1500" fmla="*/ 2841889 w 3207899"/>
              <a:gd name="connsiteY1500" fmla="*/ 1417722 h 3579953"/>
              <a:gd name="connsiteX1501" fmla="*/ 2862377 w 3207899"/>
              <a:gd name="connsiteY1501" fmla="*/ 1436347 h 3579953"/>
              <a:gd name="connsiteX1502" fmla="*/ 2841889 w 3207899"/>
              <a:gd name="connsiteY1502" fmla="*/ 1417722 h 3579953"/>
              <a:gd name="connsiteX1503" fmla="*/ 1741133 w 3207899"/>
              <a:gd name="connsiteY1503" fmla="*/ 1415859 h 3579953"/>
              <a:gd name="connsiteX1504" fmla="*/ 1748583 w 3207899"/>
              <a:gd name="connsiteY1504" fmla="*/ 1479186 h 3579953"/>
              <a:gd name="connsiteX1505" fmla="*/ 1741133 w 3207899"/>
              <a:gd name="connsiteY1505" fmla="*/ 1415859 h 3579953"/>
              <a:gd name="connsiteX1506" fmla="*/ 694390 w 3207899"/>
              <a:gd name="connsiteY1506" fmla="*/ 1410272 h 3579953"/>
              <a:gd name="connsiteX1507" fmla="*/ 668081 w 3207899"/>
              <a:gd name="connsiteY1507" fmla="*/ 1413298 h 3579953"/>
              <a:gd name="connsiteX1508" fmla="*/ 668089 w 3207899"/>
              <a:gd name="connsiteY1508" fmla="*/ 1413996 h 3579953"/>
              <a:gd name="connsiteX1509" fmla="*/ 668081 w 3207899"/>
              <a:gd name="connsiteY1509" fmla="*/ 1413997 h 3579953"/>
              <a:gd name="connsiteX1510" fmla="*/ 668314 w 3207899"/>
              <a:gd name="connsiteY1510" fmla="*/ 1434485 h 3579953"/>
              <a:gd name="connsiteX1511" fmla="*/ 668089 w 3207899"/>
              <a:gd name="connsiteY1511" fmla="*/ 1413996 h 3579953"/>
              <a:gd name="connsiteX1512" fmla="*/ 165430 w 3207899"/>
              <a:gd name="connsiteY1512" fmla="*/ 1408409 h 3579953"/>
              <a:gd name="connsiteX1513" fmla="*/ 131904 w 3207899"/>
              <a:gd name="connsiteY1513" fmla="*/ 1531336 h 3579953"/>
              <a:gd name="connsiteX1514" fmla="*/ 165430 w 3207899"/>
              <a:gd name="connsiteY1514" fmla="*/ 1408409 h 3579953"/>
              <a:gd name="connsiteX1515" fmla="*/ 2139715 w 3207899"/>
              <a:gd name="connsiteY1515" fmla="*/ 1404684 h 3579953"/>
              <a:gd name="connsiteX1516" fmla="*/ 2134175 w 3207899"/>
              <a:gd name="connsiteY1516" fmla="*/ 1423380 h 3579953"/>
              <a:gd name="connsiteX1517" fmla="*/ 2122952 w 3207899"/>
              <a:gd name="connsiteY1517" fmla="*/ 1432622 h 3579953"/>
              <a:gd name="connsiteX1518" fmla="*/ 2134127 w 3207899"/>
              <a:gd name="connsiteY1518" fmla="*/ 1423542 h 3579953"/>
              <a:gd name="connsiteX1519" fmla="*/ 2134175 w 3207899"/>
              <a:gd name="connsiteY1519" fmla="*/ 1423380 h 3579953"/>
              <a:gd name="connsiteX1520" fmla="*/ 2134826 w 3207899"/>
              <a:gd name="connsiteY1520" fmla="*/ 1422844 h 3579953"/>
              <a:gd name="connsiteX1521" fmla="*/ 2139715 w 3207899"/>
              <a:gd name="connsiteY1521" fmla="*/ 1404684 h 3579953"/>
              <a:gd name="connsiteX1522" fmla="*/ 2007475 w 3207899"/>
              <a:gd name="connsiteY1522" fmla="*/ 1400959 h 3579953"/>
              <a:gd name="connsiteX1523" fmla="*/ 1980697 w 3207899"/>
              <a:gd name="connsiteY1523" fmla="*/ 1408346 h 3579953"/>
              <a:gd name="connsiteX1524" fmla="*/ 1953462 w 3207899"/>
              <a:gd name="connsiteY1524" fmla="*/ 1404684 h 3579953"/>
              <a:gd name="connsiteX1525" fmla="*/ 1937630 w 3207899"/>
              <a:gd name="connsiteY1525" fmla="*/ 1403054 h 3579953"/>
              <a:gd name="connsiteX1526" fmla="*/ 1937325 w 3207899"/>
              <a:gd name="connsiteY1526" fmla="*/ 1403158 h 3579953"/>
              <a:gd name="connsiteX1527" fmla="*/ 1936233 w 3207899"/>
              <a:gd name="connsiteY1527" fmla="*/ 1403054 h 3579953"/>
              <a:gd name="connsiteX1528" fmla="*/ 1921798 w 3207899"/>
              <a:gd name="connsiteY1528" fmla="*/ 1408409 h 3579953"/>
              <a:gd name="connsiteX1529" fmla="*/ 1895723 w 3207899"/>
              <a:gd name="connsiteY1529" fmla="*/ 1412134 h 3579953"/>
              <a:gd name="connsiteX1530" fmla="*/ 1921798 w 3207899"/>
              <a:gd name="connsiteY1530" fmla="*/ 1408409 h 3579953"/>
              <a:gd name="connsiteX1531" fmla="*/ 1937325 w 3207899"/>
              <a:gd name="connsiteY1531" fmla="*/ 1403158 h 3579953"/>
              <a:gd name="connsiteX1532" fmla="*/ 1953462 w 3207899"/>
              <a:gd name="connsiteY1532" fmla="*/ 1404684 h 3579953"/>
              <a:gd name="connsiteX1533" fmla="*/ 1980468 w 3207899"/>
              <a:gd name="connsiteY1533" fmla="*/ 1408409 h 3579953"/>
              <a:gd name="connsiteX1534" fmla="*/ 1980697 w 3207899"/>
              <a:gd name="connsiteY1534" fmla="*/ 1408346 h 3579953"/>
              <a:gd name="connsiteX1535" fmla="*/ 1981167 w 3207899"/>
              <a:gd name="connsiteY1535" fmla="*/ 1408409 h 3579953"/>
              <a:gd name="connsiteX1536" fmla="*/ 2007475 w 3207899"/>
              <a:gd name="connsiteY1536" fmla="*/ 1400959 h 3579953"/>
              <a:gd name="connsiteX1537" fmla="*/ 448681 w 3207899"/>
              <a:gd name="connsiteY1537" fmla="*/ 1388183 h 3579953"/>
              <a:gd name="connsiteX1538" fmla="*/ 428047 w 3207899"/>
              <a:gd name="connsiteY1538" fmla="*/ 1399096 h 3579953"/>
              <a:gd name="connsiteX1539" fmla="*/ 407559 w 3207899"/>
              <a:gd name="connsiteY1539" fmla="*/ 1400959 h 3579953"/>
              <a:gd name="connsiteX1540" fmla="*/ 387071 w 3207899"/>
              <a:gd name="connsiteY1540" fmla="*/ 1397932 h 3579953"/>
              <a:gd name="connsiteX1541" fmla="*/ 386860 w 3207899"/>
              <a:gd name="connsiteY1541" fmla="*/ 1398002 h 3579953"/>
              <a:gd name="connsiteX1542" fmla="*/ 386373 w 3207899"/>
              <a:gd name="connsiteY1542" fmla="*/ 1397932 h 3579953"/>
              <a:gd name="connsiteX1543" fmla="*/ 366583 w 3207899"/>
              <a:gd name="connsiteY1543" fmla="*/ 1404684 h 3579953"/>
              <a:gd name="connsiteX1544" fmla="*/ 344233 w 3207899"/>
              <a:gd name="connsiteY1544" fmla="*/ 1402822 h 3579953"/>
              <a:gd name="connsiteX1545" fmla="*/ 366583 w 3207899"/>
              <a:gd name="connsiteY1545" fmla="*/ 1404684 h 3579953"/>
              <a:gd name="connsiteX1546" fmla="*/ 386860 w 3207899"/>
              <a:gd name="connsiteY1546" fmla="*/ 1398002 h 3579953"/>
              <a:gd name="connsiteX1547" fmla="*/ 407559 w 3207899"/>
              <a:gd name="connsiteY1547" fmla="*/ 1400959 h 3579953"/>
              <a:gd name="connsiteX1548" fmla="*/ 428047 w 3207899"/>
              <a:gd name="connsiteY1548" fmla="*/ 1399096 h 3579953"/>
              <a:gd name="connsiteX1549" fmla="*/ 468790 w 3207899"/>
              <a:gd name="connsiteY1549" fmla="*/ 1390715 h 3579953"/>
              <a:gd name="connsiteX1550" fmla="*/ 487080 w 3207899"/>
              <a:gd name="connsiteY1550" fmla="*/ 1397209 h 3579953"/>
              <a:gd name="connsiteX1551" fmla="*/ 488550 w 3207899"/>
              <a:gd name="connsiteY1551" fmla="*/ 1397787 h 3579953"/>
              <a:gd name="connsiteX1552" fmla="*/ 508135 w 3207899"/>
              <a:gd name="connsiteY1552" fmla="*/ 1404684 h 3579953"/>
              <a:gd name="connsiteX1553" fmla="*/ 487080 w 3207899"/>
              <a:gd name="connsiteY1553" fmla="*/ 1397209 h 3579953"/>
              <a:gd name="connsiteX1554" fmla="*/ 468790 w 3207899"/>
              <a:gd name="connsiteY1554" fmla="*/ 1390017 h 3579953"/>
              <a:gd name="connsiteX1555" fmla="*/ 448681 w 3207899"/>
              <a:gd name="connsiteY1555" fmla="*/ 1388183 h 3579953"/>
              <a:gd name="connsiteX1556" fmla="*/ 2828852 w 3207899"/>
              <a:gd name="connsiteY1556" fmla="*/ 1361846 h 3579953"/>
              <a:gd name="connsiteX1557" fmla="*/ 2840027 w 3207899"/>
              <a:gd name="connsiteY1557" fmla="*/ 1380471 h 3579953"/>
              <a:gd name="connsiteX1558" fmla="*/ 2828852 w 3207899"/>
              <a:gd name="connsiteY1558" fmla="*/ 1361846 h 3579953"/>
              <a:gd name="connsiteX1559" fmla="*/ 1450810 w 3207899"/>
              <a:gd name="connsiteY1559" fmla="*/ 1359518 h 3579953"/>
              <a:gd name="connsiteX1560" fmla="*/ 1433815 w 3207899"/>
              <a:gd name="connsiteY1560" fmla="*/ 1369296 h 3579953"/>
              <a:gd name="connsiteX1561" fmla="*/ 1451305 w 3207899"/>
              <a:gd name="connsiteY1561" fmla="*/ 1359630 h 3579953"/>
              <a:gd name="connsiteX1562" fmla="*/ 1469203 w 3207899"/>
              <a:gd name="connsiteY1562" fmla="*/ 1363708 h 3579953"/>
              <a:gd name="connsiteX1563" fmla="*/ 1500865 w 3207899"/>
              <a:gd name="connsiteY1563" fmla="*/ 1386059 h 3579953"/>
              <a:gd name="connsiteX1564" fmla="*/ 1469203 w 3207899"/>
              <a:gd name="connsiteY1564" fmla="*/ 1363708 h 3579953"/>
              <a:gd name="connsiteX1565" fmla="*/ 1451509 w 3207899"/>
              <a:gd name="connsiteY1565" fmla="*/ 1359518 h 3579953"/>
              <a:gd name="connsiteX1566" fmla="*/ 1451305 w 3207899"/>
              <a:gd name="connsiteY1566" fmla="*/ 1359630 h 3579953"/>
              <a:gd name="connsiteX1567" fmla="*/ 1843892 w 3207899"/>
              <a:gd name="connsiteY1567" fmla="*/ 1355036 h 3579953"/>
              <a:gd name="connsiteX1568" fmla="*/ 1780245 w 3207899"/>
              <a:gd name="connsiteY1568" fmla="*/ 1378609 h 3579953"/>
              <a:gd name="connsiteX1569" fmla="*/ 1769070 w 3207899"/>
              <a:gd name="connsiteY1569" fmla="*/ 1413997 h 3579953"/>
              <a:gd name="connsiteX1570" fmla="*/ 1780245 w 3207899"/>
              <a:gd name="connsiteY1570" fmla="*/ 1378609 h 3579953"/>
              <a:gd name="connsiteX1571" fmla="*/ 1822618 w 3207899"/>
              <a:gd name="connsiteY1571" fmla="*/ 1358586 h 3579953"/>
              <a:gd name="connsiteX1572" fmla="*/ 1844328 w 3207899"/>
              <a:gd name="connsiteY1572" fmla="*/ 1355092 h 3579953"/>
              <a:gd name="connsiteX1573" fmla="*/ 1867785 w 3207899"/>
              <a:gd name="connsiteY1573" fmla="*/ 1358121 h 3579953"/>
              <a:gd name="connsiteX1574" fmla="*/ 1844678 w 3207899"/>
              <a:gd name="connsiteY1574" fmla="*/ 1355036 h 3579953"/>
              <a:gd name="connsiteX1575" fmla="*/ 1844328 w 3207899"/>
              <a:gd name="connsiteY1575" fmla="*/ 1355092 h 3579953"/>
              <a:gd name="connsiteX1576" fmla="*/ 305120 w 3207899"/>
              <a:gd name="connsiteY1576" fmla="*/ 1351369 h 3579953"/>
              <a:gd name="connsiteX1577" fmla="*/ 284632 w 3207899"/>
              <a:gd name="connsiteY1577" fmla="*/ 1354396 h 3579953"/>
              <a:gd name="connsiteX1578" fmla="*/ 325608 w 3207899"/>
              <a:gd name="connsiteY1578" fmla="*/ 1358121 h 3579953"/>
              <a:gd name="connsiteX1579" fmla="*/ 305120 w 3207899"/>
              <a:gd name="connsiteY1579" fmla="*/ 1351369 h 3579953"/>
              <a:gd name="connsiteX1580" fmla="*/ 2160202 w 3207899"/>
              <a:gd name="connsiteY1580" fmla="*/ 1350670 h 3579953"/>
              <a:gd name="connsiteX1581" fmla="*/ 2152752 w 3207899"/>
              <a:gd name="connsiteY1581" fmla="*/ 1389784 h 3579953"/>
              <a:gd name="connsiteX1582" fmla="*/ 2160202 w 3207899"/>
              <a:gd name="connsiteY1582" fmla="*/ 1350670 h 3579953"/>
              <a:gd name="connsiteX1583" fmla="*/ 1327650 w 3207899"/>
              <a:gd name="connsiteY1583" fmla="*/ 1341358 h 3579953"/>
              <a:gd name="connsiteX1584" fmla="*/ 1277362 w 3207899"/>
              <a:gd name="connsiteY1584" fmla="*/ 1348808 h 3579953"/>
              <a:gd name="connsiteX1585" fmla="*/ 1327650 w 3207899"/>
              <a:gd name="connsiteY1585" fmla="*/ 1341358 h 3579953"/>
              <a:gd name="connsiteX1586" fmla="*/ 1318337 w 3207899"/>
              <a:gd name="connsiteY1586" fmla="*/ 1432622 h 3579953"/>
              <a:gd name="connsiteX1587" fmla="*/ 1327650 w 3207899"/>
              <a:gd name="connsiteY1587" fmla="*/ 1341358 h 3579953"/>
              <a:gd name="connsiteX1588" fmla="*/ 2610935 w 3207899"/>
              <a:gd name="connsiteY1588" fmla="*/ 1333908 h 3579953"/>
              <a:gd name="connsiteX1589" fmla="*/ 2616290 w 3207899"/>
              <a:gd name="connsiteY1589" fmla="*/ 1340194 h 3579953"/>
              <a:gd name="connsiteX1590" fmla="*/ 2617585 w 3207899"/>
              <a:gd name="connsiteY1590" fmla="*/ 1340099 h 3579953"/>
              <a:gd name="connsiteX1591" fmla="*/ 2617687 w 3207899"/>
              <a:gd name="connsiteY1591" fmla="*/ 1340194 h 3579953"/>
              <a:gd name="connsiteX1592" fmla="*/ 2625836 w 3207899"/>
              <a:gd name="connsiteY1592" fmla="*/ 1339495 h 3579953"/>
              <a:gd name="connsiteX1593" fmla="*/ 2617585 w 3207899"/>
              <a:gd name="connsiteY1593" fmla="*/ 1340099 h 3579953"/>
              <a:gd name="connsiteX1594" fmla="*/ 2748763 w 3207899"/>
              <a:gd name="connsiteY1594" fmla="*/ 1322732 h 3579953"/>
              <a:gd name="connsiteX1595" fmla="*/ 2755980 w 3207899"/>
              <a:gd name="connsiteY1595" fmla="*/ 1334373 h 3579953"/>
              <a:gd name="connsiteX1596" fmla="*/ 2762094 w 3207899"/>
              <a:gd name="connsiteY1596" fmla="*/ 1340516 h 3579953"/>
              <a:gd name="connsiteX1597" fmla="*/ 2761801 w 3207899"/>
              <a:gd name="connsiteY1597" fmla="*/ 1348808 h 3579953"/>
              <a:gd name="connsiteX1598" fmla="*/ 2762121 w 3207899"/>
              <a:gd name="connsiteY1598" fmla="*/ 1340543 h 3579953"/>
              <a:gd name="connsiteX1599" fmla="*/ 2762094 w 3207899"/>
              <a:gd name="connsiteY1599" fmla="*/ 1340516 h 3579953"/>
              <a:gd name="connsiteX1600" fmla="*/ 2762121 w 3207899"/>
              <a:gd name="connsiteY1600" fmla="*/ 1339757 h 3579953"/>
              <a:gd name="connsiteX1601" fmla="*/ 2748763 w 3207899"/>
              <a:gd name="connsiteY1601" fmla="*/ 1322732 h 3579953"/>
              <a:gd name="connsiteX1602" fmla="*/ 1337428 w 3207899"/>
              <a:gd name="connsiteY1602" fmla="*/ 1320171 h 3579953"/>
              <a:gd name="connsiteX1603" fmla="*/ 1331375 w 3207899"/>
              <a:gd name="connsiteY1603" fmla="*/ 1320870 h 3579953"/>
              <a:gd name="connsiteX1604" fmla="*/ 1346276 w 3207899"/>
              <a:gd name="connsiteY1604" fmla="*/ 1326457 h 3579953"/>
              <a:gd name="connsiteX1605" fmla="*/ 1366764 w 3207899"/>
              <a:gd name="connsiteY1605" fmla="*/ 1345083 h 3579953"/>
              <a:gd name="connsiteX1606" fmla="*/ 1346276 w 3207899"/>
              <a:gd name="connsiteY1606" fmla="*/ 1326457 h 3579953"/>
              <a:gd name="connsiteX1607" fmla="*/ 1337428 w 3207899"/>
              <a:gd name="connsiteY1607" fmla="*/ 1320171 h 3579953"/>
              <a:gd name="connsiteX1608" fmla="*/ 2962954 w 3207899"/>
              <a:gd name="connsiteY1608" fmla="*/ 1317145 h 3579953"/>
              <a:gd name="connsiteX1609" fmla="*/ 2985304 w 3207899"/>
              <a:gd name="connsiteY1609" fmla="*/ 1320171 h 3579953"/>
              <a:gd name="connsiteX1610" fmla="*/ 2991235 w 3207899"/>
              <a:gd name="connsiteY1610" fmla="*/ 1327352 h 3579953"/>
              <a:gd name="connsiteX1611" fmla="*/ 2990892 w 3207899"/>
              <a:gd name="connsiteY1611" fmla="*/ 1341358 h 3579953"/>
              <a:gd name="connsiteX1612" fmla="*/ 2991241 w 3207899"/>
              <a:gd name="connsiteY1612" fmla="*/ 1327360 h 3579953"/>
              <a:gd name="connsiteX1613" fmla="*/ 2991235 w 3207899"/>
              <a:gd name="connsiteY1613" fmla="*/ 1327352 h 3579953"/>
              <a:gd name="connsiteX1614" fmla="*/ 2991241 w 3207899"/>
              <a:gd name="connsiteY1614" fmla="*/ 1327098 h 3579953"/>
              <a:gd name="connsiteX1615" fmla="*/ 2962954 w 3207899"/>
              <a:gd name="connsiteY1615" fmla="*/ 1317145 h 3579953"/>
              <a:gd name="connsiteX1616" fmla="*/ 2886590 w 3207899"/>
              <a:gd name="connsiteY1616" fmla="*/ 1315282 h 3579953"/>
              <a:gd name="connsiteX1617" fmla="*/ 2931291 w 3207899"/>
              <a:gd name="connsiteY1617" fmla="*/ 1343220 h 3579953"/>
              <a:gd name="connsiteX1618" fmla="*/ 2966680 w 3207899"/>
              <a:gd name="connsiteY1618" fmla="*/ 1363708 h 3579953"/>
              <a:gd name="connsiteX1619" fmla="*/ 2931291 w 3207899"/>
              <a:gd name="connsiteY1619" fmla="*/ 1343220 h 3579953"/>
              <a:gd name="connsiteX1620" fmla="*/ 2886590 w 3207899"/>
              <a:gd name="connsiteY1620" fmla="*/ 1315282 h 3579953"/>
              <a:gd name="connsiteX1621" fmla="*/ 716740 w 3207899"/>
              <a:gd name="connsiteY1621" fmla="*/ 1315282 h 3579953"/>
              <a:gd name="connsiteX1622" fmla="*/ 708263 w 3207899"/>
              <a:gd name="connsiteY1622" fmla="*/ 1335360 h 3579953"/>
              <a:gd name="connsiteX1623" fmla="*/ 696252 w 3207899"/>
              <a:gd name="connsiteY1623" fmla="*/ 1354396 h 3579953"/>
              <a:gd name="connsiteX1624" fmla="*/ 707893 w 3207899"/>
              <a:gd name="connsiteY1624" fmla="*/ 1336236 h 3579953"/>
              <a:gd name="connsiteX1625" fmla="*/ 708263 w 3207899"/>
              <a:gd name="connsiteY1625" fmla="*/ 1335360 h 3579953"/>
              <a:gd name="connsiteX1626" fmla="*/ 708592 w 3207899"/>
              <a:gd name="connsiteY1626" fmla="*/ 1334839 h 3579953"/>
              <a:gd name="connsiteX1627" fmla="*/ 716740 w 3207899"/>
              <a:gd name="connsiteY1627" fmla="*/ 1315282 h 3579953"/>
              <a:gd name="connsiteX1628" fmla="*/ 2262641 w 3207899"/>
              <a:gd name="connsiteY1628" fmla="*/ 1313420 h 3579953"/>
              <a:gd name="connsiteX1629" fmla="*/ 2275679 w 3207899"/>
              <a:gd name="connsiteY1629" fmla="*/ 1356258 h 3579953"/>
              <a:gd name="connsiteX1630" fmla="*/ 2238428 w 3207899"/>
              <a:gd name="connsiteY1630" fmla="*/ 1354396 h 3579953"/>
              <a:gd name="connsiteX1631" fmla="*/ 2275679 w 3207899"/>
              <a:gd name="connsiteY1631" fmla="*/ 1356258 h 3579953"/>
              <a:gd name="connsiteX1632" fmla="*/ 2262641 w 3207899"/>
              <a:gd name="connsiteY1632" fmla="*/ 1313420 h 3579953"/>
              <a:gd name="connsiteX1633" fmla="*/ 1079933 w 3207899"/>
              <a:gd name="connsiteY1633" fmla="*/ 1313420 h 3579953"/>
              <a:gd name="connsiteX1634" fmla="*/ 1079933 w 3207899"/>
              <a:gd name="connsiteY1634" fmla="*/ 1328320 h 3579953"/>
              <a:gd name="connsiteX1635" fmla="*/ 1079933 w 3207899"/>
              <a:gd name="connsiteY1635" fmla="*/ 1313420 h 3579953"/>
              <a:gd name="connsiteX1636" fmla="*/ 670176 w 3207899"/>
              <a:gd name="connsiteY1636" fmla="*/ 1313420 h 3579953"/>
              <a:gd name="connsiteX1637" fmla="*/ 651551 w 3207899"/>
              <a:gd name="connsiteY1637" fmla="*/ 1335770 h 3579953"/>
              <a:gd name="connsiteX1638" fmla="*/ 670176 w 3207899"/>
              <a:gd name="connsiteY1638" fmla="*/ 1313420 h 3579953"/>
              <a:gd name="connsiteX1639" fmla="*/ 824766 w 3207899"/>
              <a:gd name="connsiteY1639" fmla="*/ 1311557 h 3579953"/>
              <a:gd name="connsiteX1640" fmla="*/ 828341 w 3207899"/>
              <a:gd name="connsiteY1640" fmla="*/ 1333006 h 3579953"/>
              <a:gd name="connsiteX1641" fmla="*/ 825465 w 3207899"/>
              <a:gd name="connsiteY1641" fmla="*/ 1351398 h 3579953"/>
              <a:gd name="connsiteX1642" fmla="*/ 825543 w 3207899"/>
              <a:gd name="connsiteY1642" fmla="*/ 1351739 h 3579953"/>
              <a:gd name="connsiteX1643" fmla="*/ 825465 w 3207899"/>
              <a:gd name="connsiteY1643" fmla="*/ 1352213 h 3579953"/>
              <a:gd name="connsiteX1644" fmla="*/ 852704 w 3207899"/>
              <a:gd name="connsiteY1644" fmla="*/ 1365571 h 3579953"/>
              <a:gd name="connsiteX1645" fmla="*/ 880642 w 3207899"/>
              <a:gd name="connsiteY1645" fmla="*/ 1359983 h 3579953"/>
              <a:gd name="connsiteX1646" fmla="*/ 923481 w 3207899"/>
              <a:gd name="connsiteY1646" fmla="*/ 1361846 h 3579953"/>
              <a:gd name="connsiteX1647" fmla="*/ 1014744 w 3207899"/>
              <a:gd name="connsiteY1647" fmla="*/ 1376746 h 3579953"/>
              <a:gd name="connsiteX1648" fmla="*/ 1028465 w 3207899"/>
              <a:gd name="connsiteY1648" fmla="*/ 1374388 h 3579953"/>
              <a:gd name="connsiteX1649" fmla="*/ 1042682 w 3207899"/>
              <a:gd name="connsiteY1649" fmla="*/ 1378609 h 3579953"/>
              <a:gd name="connsiteX1650" fmla="*/ 1133947 w 3207899"/>
              <a:gd name="connsiteY1650" fmla="*/ 1412134 h 3579953"/>
              <a:gd name="connsiteX1651" fmla="*/ 1133883 w 3207899"/>
              <a:gd name="connsiteY1651" fmla="*/ 1411683 h 3579953"/>
              <a:gd name="connsiteX1652" fmla="*/ 1135810 w 3207899"/>
              <a:gd name="connsiteY1652" fmla="*/ 1412134 h 3579953"/>
              <a:gd name="connsiteX1653" fmla="*/ 1130222 w 3207899"/>
              <a:gd name="connsiteY1653" fmla="*/ 1386059 h 3579953"/>
              <a:gd name="connsiteX1654" fmla="*/ 1133883 w 3207899"/>
              <a:gd name="connsiteY1654" fmla="*/ 1411683 h 3579953"/>
              <a:gd name="connsiteX1655" fmla="*/ 1088082 w 3207899"/>
              <a:gd name="connsiteY1655" fmla="*/ 1400959 h 3579953"/>
              <a:gd name="connsiteX1656" fmla="*/ 1044545 w 3207899"/>
              <a:gd name="connsiteY1656" fmla="*/ 1378609 h 3579953"/>
              <a:gd name="connsiteX1657" fmla="*/ 1029645 w 3207899"/>
              <a:gd name="connsiteY1657" fmla="*/ 1374185 h 3579953"/>
              <a:gd name="connsiteX1658" fmla="*/ 1028465 w 3207899"/>
              <a:gd name="connsiteY1658" fmla="*/ 1374388 h 3579953"/>
              <a:gd name="connsiteX1659" fmla="*/ 1027782 w 3207899"/>
              <a:gd name="connsiteY1659" fmla="*/ 1374185 h 3579953"/>
              <a:gd name="connsiteX1660" fmla="*/ 1012882 w 3207899"/>
              <a:gd name="connsiteY1660" fmla="*/ 1376746 h 3579953"/>
              <a:gd name="connsiteX1661" fmla="*/ 923481 w 3207899"/>
              <a:gd name="connsiteY1661" fmla="*/ 1359983 h 3579953"/>
              <a:gd name="connsiteX1662" fmla="*/ 880642 w 3207899"/>
              <a:gd name="connsiteY1662" fmla="*/ 1358121 h 3579953"/>
              <a:gd name="connsiteX1663" fmla="*/ 852704 w 3207899"/>
              <a:gd name="connsiteY1663" fmla="*/ 1363708 h 3579953"/>
              <a:gd name="connsiteX1664" fmla="*/ 828026 w 3207899"/>
              <a:gd name="connsiteY1664" fmla="*/ 1362544 h 3579953"/>
              <a:gd name="connsiteX1665" fmla="*/ 825543 w 3207899"/>
              <a:gd name="connsiteY1665" fmla="*/ 1351739 h 3579953"/>
              <a:gd name="connsiteX1666" fmla="*/ 828491 w 3207899"/>
              <a:gd name="connsiteY1666" fmla="*/ 1333908 h 3579953"/>
              <a:gd name="connsiteX1667" fmla="*/ 828341 w 3207899"/>
              <a:gd name="connsiteY1667" fmla="*/ 1333006 h 3579953"/>
              <a:gd name="connsiteX1668" fmla="*/ 828491 w 3207899"/>
              <a:gd name="connsiteY1668" fmla="*/ 1332045 h 3579953"/>
              <a:gd name="connsiteX1669" fmla="*/ 824766 w 3207899"/>
              <a:gd name="connsiteY1669" fmla="*/ 1311557 h 3579953"/>
              <a:gd name="connsiteX1670" fmla="*/ 2821110 w 3207899"/>
              <a:gd name="connsiteY1670" fmla="*/ 1311208 h 3579953"/>
              <a:gd name="connsiteX1671" fmla="*/ 2786014 w 3207899"/>
              <a:gd name="connsiteY1671" fmla="*/ 1322732 h 3579953"/>
              <a:gd name="connsiteX1672" fmla="*/ 2834439 w 3207899"/>
              <a:gd name="connsiteY1672" fmla="*/ 1317145 h 3579953"/>
              <a:gd name="connsiteX1673" fmla="*/ 2821110 w 3207899"/>
              <a:gd name="connsiteY1673" fmla="*/ 1311208 h 3579953"/>
              <a:gd name="connsiteX1674" fmla="*/ 575187 w 3207899"/>
              <a:gd name="connsiteY1674" fmla="*/ 1305969 h 3579953"/>
              <a:gd name="connsiteX1675" fmla="*/ 584500 w 3207899"/>
              <a:gd name="connsiteY1675" fmla="*/ 1322732 h 3579953"/>
              <a:gd name="connsiteX1676" fmla="*/ 600284 w 3207899"/>
              <a:gd name="connsiteY1676" fmla="*/ 1340605 h 3579953"/>
              <a:gd name="connsiteX1677" fmla="*/ 599400 w 3207899"/>
              <a:gd name="connsiteY1677" fmla="*/ 1365571 h 3579953"/>
              <a:gd name="connsiteX1678" fmla="*/ 600331 w 3207899"/>
              <a:gd name="connsiteY1678" fmla="*/ 1340659 h 3579953"/>
              <a:gd name="connsiteX1679" fmla="*/ 600284 w 3207899"/>
              <a:gd name="connsiteY1679" fmla="*/ 1340605 h 3579953"/>
              <a:gd name="connsiteX1680" fmla="*/ 600331 w 3207899"/>
              <a:gd name="connsiteY1680" fmla="*/ 1339262 h 3579953"/>
              <a:gd name="connsiteX1681" fmla="*/ 584500 w 3207899"/>
              <a:gd name="connsiteY1681" fmla="*/ 1322732 h 3579953"/>
              <a:gd name="connsiteX1682" fmla="*/ 575187 w 3207899"/>
              <a:gd name="connsiteY1682" fmla="*/ 1305969 h 3579953"/>
              <a:gd name="connsiteX1683" fmla="*/ 811728 w 3207899"/>
              <a:gd name="connsiteY1683" fmla="*/ 1302244 h 3579953"/>
              <a:gd name="connsiteX1684" fmla="*/ 802445 w 3207899"/>
              <a:gd name="connsiteY1684" fmla="*/ 1309724 h 3579953"/>
              <a:gd name="connsiteX1685" fmla="*/ 791975 w 3207899"/>
              <a:gd name="connsiteY1685" fmla="*/ 1311783 h 3579953"/>
              <a:gd name="connsiteX1686" fmla="*/ 770753 w 3207899"/>
              <a:gd name="connsiteY1686" fmla="*/ 1311557 h 3579953"/>
              <a:gd name="connsiteX1687" fmla="*/ 791939 w 3207899"/>
              <a:gd name="connsiteY1687" fmla="*/ 1311790 h 3579953"/>
              <a:gd name="connsiteX1688" fmla="*/ 791975 w 3207899"/>
              <a:gd name="connsiteY1688" fmla="*/ 1311783 h 3579953"/>
              <a:gd name="connsiteX1689" fmla="*/ 792637 w 3207899"/>
              <a:gd name="connsiteY1689" fmla="*/ 1311790 h 3579953"/>
              <a:gd name="connsiteX1690" fmla="*/ 811728 w 3207899"/>
              <a:gd name="connsiteY1690" fmla="*/ 1302244 h 3579953"/>
              <a:gd name="connsiteX1691" fmla="*/ 243657 w 3207899"/>
              <a:gd name="connsiteY1691" fmla="*/ 1292932 h 3579953"/>
              <a:gd name="connsiteX1692" fmla="*/ 171018 w 3207899"/>
              <a:gd name="connsiteY1692" fmla="*/ 1350670 h 3579953"/>
              <a:gd name="connsiteX1693" fmla="*/ 243657 w 3207899"/>
              <a:gd name="connsiteY1693" fmla="*/ 1292932 h 3579953"/>
              <a:gd name="connsiteX1694" fmla="*/ 2903236 w 3207899"/>
              <a:gd name="connsiteY1694" fmla="*/ 1274277 h 3579953"/>
              <a:gd name="connsiteX1695" fmla="*/ 2873552 w 3207899"/>
              <a:gd name="connsiteY1695" fmla="*/ 1278031 h 3579953"/>
              <a:gd name="connsiteX1696" fmla="*/ 2962954 w 3207899"/>
              <a:gd name="connsiteY1696" fmla="*/ 1289207 h 3579953"/>
              <a:gd name="connsiteX1697" fmla="*/ 2903236 w 3207899"/>
              <a:gd name="connsiteY1697" fmla="*/ 1274277 h 3579953"/>
              <a:gd name="connsiteX1698" fmla="*/ 2812089 w 3207899"/>
              <a:gd name="connsiteY1698" fmla="*/ 1270581 h 3579953"/>
              <a:gd name="connsiteX1699" fmla="*/ 2830714 w 3207899"/>
              <a:gd name="connsiteY1699" fmla="*/ 1279894 h 3579953"/>
              <a:gd name="connsiteX1700" fmla="*/ 2812089 w 3207899"/>
              <a:gd name="connsiteY1700" fmla="*/ 1270581 h 3579953"/>
              <a:gd name="connsiteX1701" fmla="*/ 2413507 w 3207899"/>
              <a:gd name="connsiteY1701" fmla="*/ 1268719 h 3579953"/>
              <a:gd name="connsiteX1702" fmla="*/ 2393019 w 3207899"/>
              <a:gd name="connsiteY1702" fmla="*/ 1294794 h 3579953"/>
              <a:gd name="connsiteX1703" fmla="*/ 2413507 w 3207899"/>
              <a:gd name="connsiteY1703" fmla="*/ 1268719 h 3579953"/>
              <a:gd name="connsiteX1704" fmla="*/ 2318518 w 3207899"/>
              <a:gd name="connsiteY1704" fmla="*/ 1251956 h 3579953"/>
              <a:gd name="connsiteX1705" fmla="*/ 2322138 w 3207899"/>
              <a:gd name="connsiteY1705" fmla="*/ 1268699 h 3579953"/>
              <a:gd name="connsiteX1706" fmla="*/ 2314792 w 3207899"/>
              <a:gd name="connsiteY1706" fmla="*/ 1283619 h 3579953"/>
              <a:gd name="connsiteX1707" fmla="*/ 2322242 w 3207899"/>
              <a:gd name="connsiteY1707" fmla="*/ 1269184 h 3579953"/>
              <a:gd name="connsiteX1708" fmla="*/ 2322138 w 3207899"/>
              <a:gd name="connsiteY1708" fmla="*/ 1268699 h 3579953"/>
              <a:gd name="connsiteX1709" fmla="*/ 2322242 w 3207899"/>
              <a:gd name="connsiteY1709" fmla="*/ 1268486 h 3579953"/>
              <a:gd name="connsiteX1710" fmla="*/ 2318518 w 3207899"/>
              <a:gd name="connsiteY1710" fmla="*/ 1251956 h 3579953"/>
              <a:gd name="connsiteX1711" fmla="*/ 2422820 w 3207899"/>
              <a:gd name="connsiteY1711" fmla="*/ 1247998 h 3579953"/>
              <a:gd name="connsiteX1712" fmla="*/ 2415370 w 3207899"/>
              <a:gd name="connsiteY1712" fmla="*/ 1255681 h 3579953"/>
              <a:gd name="connsiteX1713" fmla="*/ 2423417 w 3207899"/>
              <a:gd name="connsiteY1713" fmla="*/ 1248094 h 3579953"/>
              <a:gd name="connsiteX1714" fmla="*/ 2435858 w 3207899"/>
              <a:gd name="connsiteY1714" fmla="*/ 1250093 h 3579953"/>
              <a:gd name="connsiteX1715" fmla="*/ 2423519 w 3207899"/>
              <a:gd name="connsiteY1715" fmla="*/ 1247998 h 3579953"/>
              <a:gd name="connsiteX1716" fmla="*/ 2423417 w 3207899"/>
              <a:gd name="connsiteY1716" fmla="*/ 1248094 h 3579953"/>
              <a:gd name="connsiteX1717" fmla="*/ 2862377 w 3207899"/>
              <a:gd name="connsiteY1717" fmla="*/ 1197943 h 3579953"/>
              <a:gd name="connsiteX1718" fmla="*/ 2884728 w 3207899"/>
              <a:gd name="connsiteY1718" fmla="*/ 1209118 h 3579953"/>
              <a:gd name="connsiteX1719" fmla="*/ 2862377 w 3207899"/>
              <a:gd name="connsiteY1719" fmla="*/ 1197943 h 3579953"/>
              <a:gd name="connsiteX1720" fmla="*/ 3009518 w 3207899"/>
              <a:gd name="connsiteY1720" fmla="*/ 1190493 h 3579953"/>
              <a:gd name="connsiteX1721" fmla="*/ 3035592 w 3207899"/>
              <a:gd name="connsiteY1721" fmla="*/ 1266856 h 3579953"/>
              <a:gd name="connsiteX1722" fmla="*/ 3009518 w 3207899"/>
              <a:gd name="connsiteY1722" fmla="*/ 1190493 h 3579953"/>
              <a:gd name="connsiteX1723" fmla="*/ 2646324 w 3207899"/>
              <a:gd name="connsiteY1723" fmla="*/ 1190493 h 3579953"/>
              <a:gd name="connsiteX1724" fmla="*/ 2637390 w 3207899"/>
              <a:gd name="connsiteY1724" fmla="*/ 1211941 h 3579953"/>
              <a:gd name="connsiteX1725" fmla="*/ 2624142 w 3207899"/>
              <a:gd name="connsiteY1725" fmla="*/ 1215302 h 3579953"/>
              <a:gd name="connsiteX1726" fmla="*/ 2609131 w 3207899"/>
              <a:gd name="connsiteY1726" fmla="*/ 1210137 h 3579953"/>
              <a:gd name="connsiteX1727" fmla="*/ 2594172 w 3207899"/>
              <a:gd name="connsiteY1727" fmla="*/ 1205393 h 3579953"/>
              <a:gd name="connsiteX1728" fmla="*/ 2623740 w 3207899"/>
              <a:gd name="connsiteY1728" fmla="*/ 1215404 h 3579953"/>
              <a:gd name="connsiteX1729" fmla="*/ 2624142 w 3207899"/>
              <a:gd name="connsiteY1729" fmla="*/ 1215302 h 3579953"/>
              <a:gd name="connsiteX1730" fmla="*/ 2624439 w 3207899"/>
              <a:gd name="connsiteY1730" fmla="*/ 1215404 h 3579953"/>
              <a:gd name="connsiteX1731" fmla="*/ 2646324 w 3207899"/>
              <a:gd name="connsiteY1731" fmla="*/ 1190493 h 3579953"/>
              <a:gd name="connsiteX1732" fmla="*/ 2661224 w 3207899"/>
              <a:gd name="connsiteY1732" fmla="*/ 1188630 h 3579953"/>
              <a:gd name="connsiteX1733" fmla="*/ 2683574 w 3207899"/>
              <a:gd name="connsiteY1733" fmla="*/ 1194218 h 3579953"/>
              <a:gd name="connsiteX1734" fmla="*/ 2661224 w 3207899"/>
              <a:gd name="connsiteY1734" fmla="*/ 1188630 h 3579953"/>
              <a:gd name="connsiteX1735" fmla="*/ 1268049 w 3207899"/>
              <a:gd name="connsiteY1735" fmla="*/ 1188630 h 3579953"/>
              <a:gd name="connsiteX1736" fmla="*/ 1273636 w 3207899"/>
              <a:gd name="connsiteY1736" fmla="*/ 1207256 h 3579953"/>
              <a:gd name="connsiteX1737" fmla="*/ 1249424 w 3207899"/>
              <a:gd name="connsiteY1737" fmla="*/ 1235193 h 3579953"/>
              <a:gd name="connsiteX1738" fmla="*/ 1228936 w 3207899"/>
              <a:gd name="connsiteY1738" fmla="*/ 1263131 h 3579953"/>
              <a:gd name="connsiteX1739" fmla="*/ 1230100 w 3207899"/>
              <a:gd name="connsiteY1739" fmla="*/ 1280360 h 3579953"/>
              <a:gd name="connsiteX1740" fmla="*/ 1231023 w 3207899"/>
              <a:gd name="connsiteY1740" fmla="*/ 1281994 h 3579953"/>
              <a:gd name="connsiteX1741" fmla="*/ 1231032 w 3207899"/>
              <a:gd name="connsiteY1741" fmla="*/ 1282688 h 3579953"/>
              <a:gd name="connsiteX1742" fmla="*/ 1238249 w 3207899"/>
              <a:gd name="connsiteY1742" fmla="*/ 1294794 h 3579953"/>
              <a:gd name="connsiteX1743" fmla="*/ 1231023 w 3207899"/>
              <a:gd name="connsiteY1743" fmla="*/ 1281994 h 3579953"/>
              <a:gd name="connsiteX1744" fmla="*/ 1230799 w 3207899"/>
              <a:gd name="connsiteY1744" fmla="*/ 1264994 h 3579953"/>
              <a:gd name="connsiteX1745" fmla="*/ 1251286 w 3207899"/>
              <a:gd name="connsiteY1745" fmla="*/ 1237057 h 3579953"/>
              <a:gd name="connsiteX1746" fmla="*/ 1275499 w 3207899"/>
              <a:gd name="connsiteY1746" fmla="*/ 1209118 h 3579953"/>
              <a:gd name="connsiteX1747" fmla="*/ 1268049 w 3207899"/>
              <a:gd name="connsiteY1747" fmla="*/ 1188630 h 3579953"/>
              <a:gd name="connsiteX1748" fmla="*/ 1115322 w 3207899"/>
              <a:gd name="connsiteY1748" fmla="*/ 1184905 h 3579953"/>
              <a:gd name="connsiteX1749" fmla="*/ 1133947 w 3207899"/>
              <a:gd name="connsiteY1749" fmla="*/ 1192356 h 3579953"/>
              <a:gd name="connsiteX1750" fmla="*/ 1115322 w 3207899"/>
              <a:gd name="connsiteY1750" fmla="*/ 1184905 h 3579953"/>
              <a:gd name="connsiteX1751" fmla="*/ 768890 w 3207899"/>
              <a:gd name="connsiteY1751" fmla="*/ 1184905 h 3579953"/>
              <a:gd name="connsiteX1752" fmla="*/ 774087 w 3207899"/>
              <a:gd name="connsiteY1752" fmla="*/ 1198913 h 3579953"/>
              <a:gd name="connsiteX1753" fmla="*/ 767028 w 3207899"/>
              <a:gd name="connsiteY1753" fmla="*/ 1210981 h 3579953"/>
              <a:gd name="connsiteX1754" fmla="*/ 774245 w 3207899"/>
              <a:gd name="connsiteY1754" fmla="*/ 1199340 h 3579953"/>
              <a:gd name="connsiteX1755" fmla="*/ 774087 w 3207899"/>
              <a:gd name="connsiteY1755" fmla="*/ 1198913 h 3579953"/>
              <a:gd name="connsiteX1756" fmla="*/ 774245 w 3207899"/>
              <a:gd name="connsiteY1756" fmla="*/ 1198642 h 3579953"/>
              <a:gd name="connsiteX1757" fmla="*/ 768890 w 3207899"/>
              <a:gd name="connsiteY1757" fmla="*/ 1184905 h 3579953"/>
              <a:gd name="connsiteX1758" fmla="*/ 644101 w 3207899"/>
              <a:gd name="connsiteY1758" fmla="*/ 1177455 h 3579953"/>
              <a:gd name="connsiteX1759" fmla="*/ 660864 w 3207899"/>
              <a:gd name="connsiteY1759" fmla="*/ 1199806 h 3579953"/>
              <a:gd name="connsiteX1760" fmla="*/ 644101 w 3207899"/>
              <a:gd name="connsiteY1760" fmla="*/ 1177455 h 3579953"/>
              <a:gd name="connsiteX1761" fmla="*/ 496961 w 3207899"/>
              <a:gd name="connsiteY1761" fmla="*/ 1177455 h 3579953"/>
              <a:gd name="connsiteX1762" fmla="*/ 517448 w 3207899"/>
              <a:gd name="connsiteY1762" fmla="*/ 1216569 h 3579953"/>
              <a:gd name="connsiteX1763" fmla="*/ 496961 w 3207899"/>
              <a:gd name="connsiteY1763" fmla="*/ 1177455 h 3579953"/>
              <a:gd name="connsiteX1764" fmla="*/ 2786014 w 3207899"/>
              <a:gd name="connsiteY1764" fmla="*/ 1175593 h 3579953"/>
              <a:gd name="connsiteX1765" fmla="*/ 2806501 w 3207899"/>
              <a:gd name="connsiteY1765" fmla="*/ 1179318 h 3579953"/>
              <a:gd name="connsiteX1766" fmla="*/ 2786014 w 3207899"/>
              <a:gd name="connsiteY1766" fmla="*/ 1175593 h 3579953"/>
              <a:gd name="connsiteX1767" fmla="*/ 1327650 w 3207899"/>
              <a:gd name="connsiteY1767" fmla="*/ 1175593 h 3579953"/>
              <a:gd name="connsiteX1768" fmla="*/ 1347905 w 3207899"/>
              <a:gd name="connsiteY1768" fmla="*/ 1186070 h 3579953"/>
              <a:gd name="connsiteX1769" fmla="*/ 1349225 w 3207899"/>
              <a:gd name="connsiteY1769" fmla="*/ 1185336 h 3579953"/>
              <a:gd name="connsiteX1770" fmla="*/ 1349302 w 3207899"/>
              <a:gd name="connsiteY1770" fmla="*/ 1185371 h 3579953"/>
              <a:gd name="connsiteX1771" fmla="*/ 1366764 w 3207899"/>
              <a:gd name="connsiteY1771" fmla="*/ 1175593 h 3579953"/>
              <a:gd name="connsiteX1772" fmla="*/ 1349225 w 3207899"/>
              <a:gd name="connsiteY1772" fmla="*/ 1185336 h 3579953"/>
              <a:gd name="connsiteX1773" fmla="*/ 353546 w 3207899"/>
              <a:gd name="connsiteY1773" fmla="*/ 1153242 h 3579953"/>
              <a:gd name="connsiteX1774" fmla="*/ 314432 w 3207899"/>
              <a:gd name="connsiteY1774" fmla="*/ 1212844 h 3579953"/>
              <a:gd name="connsiteX1775" fmla="*/ 353546 w 3207899"/>
              <a:gd name="connsiteY1775" fmla="*/ 1153242 h 3579953"/>
              <a:gd name="connsiteX1776" fmla="*/ 204543 w 3207899"/>
              <a:gd name="connsiteY1776" fmla="*/ 1147655 h 3579953"/>
              <a:gd name="connsiteX1777" fmla="*/ 193368 w 3207899"/>
              <a:gd name="connsiteY1777" fmla="*/ 1175593 h 3579953"/>
              <a:gd name="connsiteX1778" fmla="*/ 204543 w 3207899"/>
              <a:gd name="connsiteY1778" fmla="*/ 1147655 h 3579953"/>
              <a:gd name="connsiteX1779" fmla="*/ 729778 w 3207899"/>
              <a:gd name="connsiteY1779" fmla="*/ 1145792 h 3579953"/>
              <a:gd name="connsiteX1780" fmla="*/ 709290 w 3207899"/>
              <a:gd name="connsiteY1780" fmla="*/ 1155105 h 3579953"/>
              <a:gd name="connsiteX1781" fmla="*/ 729778 w 3207899"/>
              <a:gd name="connsiteY1781" fmla="*/ 1145792 h 3579953"/>
              <a:gd name="connsiteX1782" fmla="*/ 2463563 w 3207899"/>
              <a:gd name="connsiteY1782" fmla="*/ 1124373 h 3579953"/>
              <a:gd name="connsiteX1783" fmla="*/ 2441445 w 3207899"/>
              <a:gd name="connsiteY1783" fmla="*/ 1125304 h 3579953"/>
              <a:gd name="connsiteX1784" fmla="*/ 2484284 w 3207899"/>
              <a:gd name="connsiteY1784" fmla="*/ 1129029 h 3579953"/>
              <a:gd name="connsiteX1785" fmla="*/ 2463563 w 3207899"/>
              <a:gd name="connsiteY1785" fmla="*/ 1124373 h 3579953"/>
              <a:gd name="connsiteX1786" fmla="*/ 2713375 w 3207899"/>
              <a:gd name="connsiteY1786" fmla="*/ 1123442 h 3579953"/>
              <a:gd name="connsiteX1787" fmla="*/ 2696612 w 3207899"/>
              <a:gd name="connsiteY1787" fmla="*/ 1149517 h 3579953"/>
              <a:gd name="connsiteX1788" fmla="*/ 2713375 w 3207899"/>
              <a:gd name="connsiteY1788" fmla="*/ 1123442 h 3579953"/>
              <a:gd name="connsiteX1789" fmla="*/ 912306 w 3207899"/>
              <a:gd name="connsiteY1789" fmla="*/ 1121579 h 3579953"/>
              <a:gd name="connsiteX1790" fmla="*/ 942106 w 3207899"/>
              <a:gd name="connsiteY1790" fmla="*/ 1129029 h 3579953"/>
              <a:gd name="connsiteX1791" fmla="*/ 912306 w 3207899"/>
              <a:gd name="connsiteY1791" fmla="*/ 1121579 h 3579953"/>
              <a:gd name="connsiteX1792" fmla="*/ 489511 w 3207899"/>
              <a:gd name="connsiteY1792" fmla="*/ 1119716 h 3579953"/>
              <a:gd name="connsiteX1793" fmla="*/ 496961 w 3207899"/>
              <a:gd name="connsiteY1793" fmla="*/ 1142067 h 3579953"/>
              <a:gd name="connsiteX1794" fmla="*/ 489511 w 3207899"/>
              <a:gd name="connsiteY1794" fmla="*/ 1119716 h 3579953"/>
              <a:gd name="connsiteX1795" fmla="*/ 2370203 w 3207899"/>
              <a:gd name="connsiteY1795" fmla="*/ 1112354 h 3579953"/>
              <a:gd name="connsiteX1796" fmla="*/ 2352043 w 3207899"/>
              <a:gd name="connsiteY1796" fmla="*/ 1118087 h 3579953"/>
              <a:gd name="connsiteX1797" fmla="*/ 2350154 w 3207899"/>
              <a:gd name="connsiteY1797" fmla="*/ 1120338 h 3579953"/>
              <a:gd name="connsiteX1798" fmla="*/ 2336677 w 3207899"/>
              <a:gd name="connsiteY1798" fmla="*/ 1131416 h 3579953"/>
              <a:gd name="connsiteX1799" fmla="*/ 2324105 w 3207899"/>
              <a:gd name="connsiteY1799" fmla="*/ 1151380 h 3579953"/>
              <a:gd name="connsiteX1800" fmla="*/ 2350154 w 3207899"/>
              <a:gd name="connsiteY1800" fmla="*/ 1120338 h 3579953"/>
              <a:gd name="connsiteX1801" fmla="*/ 2352043 w 3207899"/>
              <a:gd name="connsiteY1801" fmla="*/ 1118785 h 3579953"/>
              <a:gd name="connsiteX1802" fmla="*/ 2391156 w 3207899"/>
              <a:gd name="connsiteY1802" fmla="*/ 1114129 h 3579953"/>
              <a:gd name="connsiteX1803" fmla="*/ 2370203 w 3207899"/>
              <a:gd name="connsiteY1803" fmla="*/ 1112354 h 3579953"/>
              <a:gd name="connsiteX1804" fmla="*/ 1880822 w 3207899"/>
              <a:gd name="connsiteY1804" fmla="*/ 1110404 h 3579953"/>
              <a:gd name="connsiteX1805" fmla="*/ 1921798 w 3207899"/>
              <a:gd name="connsiteY1805" fmla="*/ 1170005 h 3579953"/>
              <a:gd name="connsiteX1806" fmla="*/ 1880822 w 3207899"/>
              <a:gd name="connsiteY1806" fmla="*/ 1110404 h 3579953"/>
              <a:gd name="connsiteX1807" fmla="*/ 1916211 w 3207899"/>
              <a:gd name="connsiteY1807" fmla="*/ 1095503 h 3579953"/>
              <a:gd name="connsiteX1808" fmla="*/ 1932974 w 3207899"/>
              <a:gd name="connsiteY1808" fmla="*/ 1114129 h 3579953"/>
              <a:gd name="connsiteX1809" fmla="*/ 1916211 w 3207899"/>
              <a:gd name="connsiteY1809" fmla="*/ 1095503 h 3579953"/>
              <a:gd name="connsiteX1810" fmla="*/ 1456165 w 3207899"/>
              <a:gd name="connsiteY1810" fmla="*/ 1086191 h 3579953"/>
              <a:gd name="connsiteX1811" fmla="*/ 1437540 w 3207899"/>
              <a:gd name="connsiteY1811" fmla="*/ 1129029 h 3579953"/>
              <a:gd name="connsiteX1812" fmla="*/ 1413327 w 3207899"/>
              <a:gd name="connsiteY1812" fmla="*/ 1130892 h 3579953"/>
              <a:gd name="connsiteX1813" fmla="*/ 1437540 w 3207899"/>
              <a:gd name="connsiteY1813" fmla="*/ 1129029 h 3579953"/>
              <a:gd name="connsiteX1814" fmla="*/ 1456165 w 3207899"/>
              <a:gd name="connsiteY1814" fmla="*/ 1086191 h 3579953"/>
              <a:gd name="connsiteX1815" fmla="*/ 1836122 w 3207899"/>
              <a:gd name="connsiteY1815" fmla="*/ 1080603 h 3579953"/>
              <a:gd name="connsiteX1816" fmla="*/ 1785833 w 3207899"/>
              <a:gd name="connsiteY1816" fmla="*/ 1088053 h 3579953"/>
              <a:gd name="connsiteX1817" fmla="*/ 1731820 w 3207899"/>
              <a:gd name="connsiteY1817" fmla="*/ 1101091 h 3579953"/>
              <a:gd name="connsiteX1818" fmla="*/ 1719094 w 3207899"/>
              <a:gd name="connsiteY1818" fmla="*/ 1103324 h 3579953"/>
              <a:gd name="connsiteX1819" fmla="*/ 1709470 w 3207899"/>
              <a:gd name="connsiteY1819" fmla="*/ 1097366 h 3579953"/>
              <a:gd name="connsiteX1820" fmla="*/ 1718550 w 3207899"/>
              <a:gd name="connsiteY1820" fmla="*/ 1103419 h 3579953"/>
              <a:gd name="connsiteX1821" fmla="*/ 1719094 w 3207899"/>
              <a:gd name="connsiteY1821" fmla="*/ 1103324 h 3579953"/>
              <a:gd name="connsiteX1822" fmla="*/ 1719248 w 3207899"/>
              <a:gd name="connsiteY1822" fmla="*/ 1103419 h 3579953"/>
              <a:gd name="connsiteX1823" fmla="*/ 1731820 w 3207899"/>
              <a:gd name="connsiteY1823" fmla="*/ 1101091 h 3579953"/>
              <a:gd name="connsiteX1824" fmla="*/ 1785833 w 3207899"/>
              <a:gd name="connsiteY1824" fmla="*/ 1088053 h 3579953"/>
              <a:gd name="connsiteX1825" fmla="*/ 1836122 w 3207899"/>
              <a:gd name="connsiteY1825" fmla="*/ 1080603 h 3579953"/>
              <a:gd name="connsiteX1826" fmla="*/ 1234524 w 3207899"/>
              <a:gd name="connsiteY1826" fmla="*/ 1076878 h 3579953"/>
              <a:gd name="connsiteX1827" fmla="*/ 1227074 w 3207899"/>
              <a:gd name="connsiteY1827" fmla="*/ 1119716 h 3579953"/>
              <a:gd name="connsiteX1828" fmla="*/ 1225677 w 3207899"/>
              <a:gd name="connsiteY1828" fmla="*/ 1137876 h 3579953"/>
              <a:gd name="connsiteX1829" fmla="*/ 1225722 w 3207899"/>
              <a:gd name="connsiteY1829" fmla="*/ 1137971 h 3579953"/>
              <a:gd name="connsiteX1830" fmla="*/ 1225677 w 3207899"/>
              <a:gd name="connsiteY1830" fmla="*/ 1138575 h 3579953"/>
              <a:gd name="connsiteX1831" fmla="*/ 1238249 w 3207899"/>
              <a:gd name="connsiteY1831" fmla="*/ 1164417 h 3579953"/>
              <a:gd name="connsiteX1832" fmla="*/ 1225722 w 3207899"/>
              <a:gd name="connsiteY1832" fmla="*/ 1137971 h 3579953"/>
              <a:gd name="connsiteX1833" fmla="*/ 1227074 w 3207899"/>
              <a:gd name="connsiteY1833" fmla="*/ 1119716 h 3579953"/>
              <a:gd name="connsiteX1834" fmla="*/ 1234524 w 3207899"/>
              <a:gd name="connsiteY1834" fmla="*/ 1076878 h 3579953"/>
              <a:gd name="connsiteX1835" fmla="*/ 1251286 w 3207899"/>
              <a:gd name="connsiteY1835" fmla="*/ 1067565 h 3579953"/>
              <a:gd name="connsiteX1836" fmla="*/ 1294124 w 3207899"/>
              <a:gd name="connsiteY1836" fmla="*/ 1086191 h 3579953"/>
              <a:gd name="connsiteX1837" fmla="*/ 1251286 w 3207899"/>
              <a:gd name="connsiteY1837" fmla="*/ 1067565 h 3579953"/>
              <a:gd name="connsiteX1838" fmla="*/ 1496210 w 3207899"/>
              <a:gd name="connsiteY1838" fmla="*/ 1067333 h 3579953"/>
              <a:gd name="connsiteX1839" fmla="*/ 1465478 w 3207899"/>
              <a:gd name="connsiteY1839" fmla="*/ 1067565 h 3579953"/>
              <a:gd name="connsiteX1840" fmla="*/ 1526941 w 3207899"/>
              <a:gd name="connsiteY1840" fmla="*/ 1076878 h 3579953"/>
              <a:gd name="connsiteX1841" fmla="*/ 1567917 w 3207899"/>
              <a:gd name="connsiteY1841" fmla="*/ 1078741 h 3579953"/>
              <a:gd name="connsiteX1842" fmla="*/ 1526941 w 3207899"/>
              <a:gd name="connsiteY1842" fmla="*/ 1076878 h 3579953"/>
              <a:gd name="connsiteX1843" fmla="*/ 1496210 w 3207899"/>
              <a:gd name="connsiteY1843" fmla="*/ 1067333 h 3579953"/>
              <a:gd name="connsiteX1844" fmla="*/ 360996 w 3207899"/>
              <a:gd name="connsiteY1844" fmla="*/ 1065703 h 3579953"/>
              <a:gd name="connsiteX1845" fmla="*/ 323745 w 3207899"/>
              <a:gd name="connsiteY1845" fmla="*/ 1106679 h 3579953"/>
              <a:gd name="connsiteX1846" fmla="*/ 340508 w 3207899"/>
              <a:gd name="connsiteY1846" fmla="*/ 1140204 h 3579953"/>
              <a:gd name="connsiteX1847" fmla="*/ 323745 w 3207899"/>
              <a:gd name="connsiteY1847" fmla="*/ 1106679 h 3579953"/>
              <a:gd name="connsiteX1848" fmla="*/ 360996 w 3207899"/>
              <a:gd name="connsiteY1848" fmla="*/ 1065703 h 3579953"/>
              <a:gd name="connsiteX1849" fmla="*/ 1051995 w 3207899"/>
              <a:gd name="connsiteY1849" fmla="*/ 1047077 h 3579953"/>
              <a:gd name="connsiteX1850" fmla="*/ 1040820 w 3207899"/>
              <a:gd name="connsiteY1850" fmla="*/ 1061978 h 3579953"/>
              <a:gd name="connsiteX1851" fmla="*/ 1051995 w 3207899"/>
              <a:gd name="connsiteY1851" fmla="*/ 1047077 h 3579953"/>
              <a:gd name="connsiteX1852" fmla="*/ 1852884 w 3207899"/>
              <a:gd name="connsiteY1852" fmla="*/ 1041490 h 3579953"/>
              <a:gd name="connsiteX1853" fmla="*/ 1851022 w 3207899"/>
              <a:gd name="connsiteY1853" fmla="*/ 1051268 h 3579953"/>
              <a:gd name="connsiteX1854" fmla="*/ 1851122 w 3207899"/>
              <a:gd name="connsiteY1854" fmla="*/ 1051403 h 3579953"/>
              <a:gd name="connsiteX1855" fmla="*/ 1851022 w 3207899"/>
              <a:gd name="connsiteY1855" fmla="*/ 1051967 h 3579953"/>
              <a:gd name="connsiteX1856" fmla="*/ 1860335 w 3207899"/>
              <a:gd name="connsiteY1856" fmla="*/ 1063840 h 3579953"/>
              <a:gd name="connsiteX1857" fmla="*/ 1851122 w 3207899"/>
              <a:gd name="connsiteY1857" fmla="*/ 1051403 h 3579953"/>
              <a:gd name="connsiteX1858" fmla="*/ 1232662 w 3207899"/>
              <a:gd name="connsiteY1858" fmla="*/ 1041490 h 3579953"/>
              <a:gd name="connsiteX1859" fmla="*/ 1251286 w 3207899"/>
              <a:gd name="connsiteY1859" fmla="*/ 1048940 h 3579953"/>
              <a:gd name="connsiteX1860" fmla="*/ 1232662 w 3207899"/>
              <a:gd name="connsiteY1860" fmla="*/ 1041490 h 3579953"/>
              <a:gd name="connsiteX1861" fmla="*/ 841529 w 3207899"/>
              <a:gd name="connsiteY1861" fmla="*/ 1041490 h 3579953"/>
              <a:gd name="connsiteX1862" fmla="*/ 865742 w 3207899"/>
              <a:gd name="connsiteY1862" fmla="*/ 1060115 h 3579953"/>
              <a:gd name="connsiteX1863" fmla="*/ 841529 w 3207899"/>
              <a:gd name="connsiteY1863" fmla="*/ 1041490 h 3579953"/>
              <a:gd name="connsiteX1864" fmla="*/ 1578859 w 3207899"/>
              <a:gd name="connsiteY1864" fmla="*/ 1039162 h 3579953"/>
              <a:gd name="connsiteX1865" fmla="*/ 1572370 w 3207899"/>
              <a:gd name="connsiteY1865" fmla="*/ 1044866 h 3579953"/>
              <a:gd name="connsiteX1866" fmla="*/ 1572591 w 3207899"/>
              <a:gd name="connsiteY1866" fmla="*/ 1045730 h 3579953"/>
              <a:gd name="connsiteX1867" fmla="*/ 1572370 w 3207899"/>
              <a:gd name="connsiteY1867" fmla="*/ 1045913 h 3579953"/>
              <a:gd name="connsiteX1868" fmla="*/ 1577230 w 3207899"/>
              <a:gd name="connsiteY1868" fmla="*/ 1063840 h 3579953"/>
              <a:gd name="connsiteX1869" fmla="*/ 1572591 w 3207899"/>
              <a:gd name="connsiteY1869" fmla="*/ 1045730 h 3579953"/>
              <a:gd name="connsiteX1870" fmla="*/ 1578859 w 3207899"/>
              <a:gd name="connsiteY1870" fmla="*/ 1040559 h 3579953"/>
              <a:gd name="connsiteX1871" fmla="*/ 1601442 w 3207899"/>
              <a:gd name="connsiteY1871" fmla="*/ 1039627 h 3579953"/>
              <a:gd name="connsiteX1872" fmla="*/ 1608485 w 3207899"/>
              <a:gd name="connsiteY1872" fmla="*/ 1055517 h 3579953"/>
              <a:gd name="connsiteX1873" fmla="*/ 1615561 w 3207899"/>
              <a:gd name="connsiteY1873" fmla="*/ 1060317 h 3579953"/>
              <a:gd name="connsiteX1874" fmla="*/ 1620767 w 3207899"/>
              <a:gd name="connsiteY1874" fmla="*/ 1064073 h 3579953"/>
              <a:gd name="connsiteX1875" fmla="*/ 1649869 w 3207899"/>
              <a:gd name="connsiteY1875" fmla="*/ 1067565 h 3579953"/>
              <a:gd name="connsiteX1876" fmla="*/ 1620068 w 3207899"/>
              <a:gd name="connsiteY1876" fmla="*/ 1063375 h 3579953"/>
              <a:gd name="connsiteX1877" fmla="*/ 1615561 w 3207899"/>
              <a:gd name="connsiteY1877" fmla="*/ 1060317 h 3579953"/>
              <a:gd name="connsiteX1878" fmla="*/ 1609271 w 3207899"/>
              <a:gd name="connsiteY1878" fmla="*/ 1055779 h 3579953"/>
              <a:gd name="connsiteX1879" fmla="*/ 1601442 w 3207899"/>
              <a:gd name="connsiteY1879" fmla="*/ 1039627 h 3579953"/>
              <a:gd name="connsiteX1880" fmla="*/ 1578859 w 3207899"/>
              <a:gd name="connsiteY1880" fmla="*/ 1039162 h 3579953"/>
              <a:gd name="connsiteX1881" fmla="*/ 2543884 w 3207899"/>
              <a:gd name="connsiteY1881" fmla="*/ 1028452 h 3579953"/>
              <a:gd name="connsiteX1882" fmla="*/ 2564372 w 3207899"/>
              <a:gd name="connsiteY1882" fmla="*/ 1028452 h 3579953"/>
              <a:gd name="connsiteX1883" fmla="*/ 2543884 w 3207899"/>
              <a:gd name="connsiteY1883" fmla="*/ 1028452 h 3579953"/>
              <a:gd name="connsiteX1884" fmla="*/ 1983262 w 3207899"/>
              <a:gd name="connsiteY1884" fmla="*/ 1022864 h 3579953"/>
              <a:gd name="connsiteX1885" fmla="*/ 1979097 w 3207899"/>
              <a:gd name="connsiteY1885" fmla="*/ 1033542 h 3579953"/>
              <a:gd name="connsiteX1886" fmla="*/ 1973717 w 3207899"/>
              <a:gd name="connsiteY1886" fmla="*/ 1035669 h 3579953"/>
              <a:gd name="connsiteX1887" fmla="*/ 1957187 w 3207899"/>
              <a:gd name="connsiteY1887" fmla="*/ 1030315 h 3579953"/>
              <a:gd name="connsiteX1888" fmla="*/ 1936699 w 3207899"/>
              <a:gd name="connsiteY1888" fmla="*/ 1048940 h 3579953"/>
              <a:gd name="connsiteX1889" fmla="*/ 1957187 w 3207899"/>
              <a:gd name="connsiteY1889" fmla="*/ 1030315 h 3579953"/>
              <a:gd name="connsiteX1890" fmla="*/ 1978926 w 3207899"/>
              <a:gd name="connsiteY1890" fmla="*/ 1033981 h 3579953"/>
              <a:gd name="connsiteX1891" fmla="*/ 1979097 w 3207899"/>
              <a:gd name="connsiteY1891" fmla="*/ 1033542 h 3579953"/>
              <a:gd name="connsiteX1892" fmla="*/ 1979974 w 3207899"/>
              <a:gd name="connsiteY1892" fmla="*/ 1033196 h 3579953"/>
              <a:gd name="connsiteX1893" fmla="*/ 1983262 w 3207899"/>
              <a:gd name="connsiteY1893" fmla="*/ 1022864 h 3579953"/>
              <a:gd name="connsiteX1894" fmla="*/ 2854927 w 3207899"/>
              <a:gd name="connsiteY1894" fmla="*/ 1019139 h 3579953"/>
              <a:gd name="connsiteX1895" fmla="*/ 2867965 w 3207899"/>
              <a:gd name="connsiteY1895" fmla="*/ 1054528 h 3579953"/>
              <a:gd name="connsiteX1896" fmla="*/ 2872346 w 3207899"/>
              <a:gd name="connsiteY1896" fmla="*/ 1080351 h 3579953"/>
              <a:gd name="connsiteX1897" fmla="*/ 2869828 w 3207899"/>
              <a:gd name="connsiteY1897" fmla="*/ 1106679 h 3579953"/>
              <a:gd name="connsiteX1898" fmla="*/ 2872389 w 3207899"/>
              <a:gd name="connsiteY1898" fmla="*/ 1080603 h 3579953"/>
              <a:gd name="connsiteX1899" fmla="*/ 2872346 w 3207899"/>
              <a:gd name="connsiteY1899" fmla="*/ 1080351 h 3579953"/>
              <a:gd name="connsiteX1900" fmla="*/ 2872389 w 3207899"/>
              <a:gd name="connsiteY1900" fmla="*/ 1079905 h 3579953"/>
              <a:gd name="connsiteX1901" fmla="*/ 2867965 w 3207899"/>
              <a:gd name="connsiteY1901" fmla="*/ 1054528 h 3579953"/>
              <a:gd name="connsiteX1902" fmla="*/ 2854927 w 3207899"/>
              <a:gd name="connsiteY1902" fmla="*/ 1019139 h 3579953"/>
              <a:gd name="connsiteX1903" fmla="*/ 990531 w 3207899"/>
              <a:gd name="connsiteY1903" fmla="*/ 996789 h 3579953"/>
              <a:gd name="connsiteX1904" fmla="*/ 990531 w 3207899"/>
              <a:gd name="connsiteY1904" fmla="*/ 1021002 h 3579953"/>
              <a:gd name="connsiteX1905" fmla="*/ 990531 w 3207899"/>
              <a:gd name="connsiteY1905" fmla="*/ 996789 h 3579953"/>
              <a:gd name="connsiteX1906" fmla="*/ 2601622 w 3207899"/>
              <a:gd name="connsiteY1906" fmla="*/ 983751 h 3579953"/>
              <a:gd name="connsiteX1907" fmla="*/ 2637011 w 3207899"/>
              <a:gd name="connsiteY1907" fmla="*/ 1006101 h 3579953"/>
              <a:gd name="connsiteX1908" fmla="*/ 2657964 w 3207899"/>
              <a:gd name="connsiteY1908" fmla="*/ 1021002 h 3579953"/>
              <a:gd name="connsiteX1909" fmla="*/ 2658334 w 3207899"/>
              <a:gd name="connsiteY1909" fmla="*/ 1020886 h 3579953"/>
              <a:gd name="connsiteX1910" fmla="*/ 2658663 w 3207899"/>
              <a:gd name="connsiteY1910" fmla="*/ 1021002 h 3579953"/>
              <a:gd name="connsiteX1911" fmla="*/ 2681712 w 3207899"/>
              <a:gd name="connsiteY1911" fmla="*/ 1013552 h 3579953"/>
              <a:gd name="connsiteX1912" fmla="*/ 2658334 w 3207899"/>
              <a:gd name="connsiteY1912" fmla="*/ 1020886 h 3579953"/>
              <a:gd name="connsiteX1913" fmla="*/ 2647924 w 3207899"/>
              <a:gd name="connsiteY1913" fmla="*/ 1017219 h 3579953"/>
              <a:gd name="connsiteX1914" fmla="*/ 2637011 w 3207899"/>
              <a:gd name="connsiteY1914" fmla="*/ 1006101 h 3579953"/>
              <a:gd name="connsiteX1915" fmla="*/ 2601622 w 3207899"/>
              <a:gd name="connsiteY1915" fmla="*/ 983751 h 3579953"/>
              <a:gd name="connsiteX1916" fmla="*/ 2480558 w 3207899"/>
              <a:gd name="connsiteY1916" fmla="*/ 978164 h 3579953"/>
              <a:gd name="connsiteX1917" fmla="*/ 2439583 w 3207899"/>
              <a:gd name="connsiteY1917" fmla="*/ 996789 h 3579953"/>
              <a:gd name="connsiteX1918" fmla="*/ 2400469 w 3207899"/>
              <a:gd name="connsiteY1918" fmla="*/ 1002376 h 3579953"/>
              <a:gd name="connsiteX1919" fmla="*/ 2439583 w 3207899"/>
              <a:gd name="connsiteY1919" fmla="*/ 996789 h 3579953"/>
              <a:gd name="connsiteX1920" fmla="*/ 2480558 w 3207899"/>
              <a:gd name="connsiteY1920" fmla="*/ 978164 h 3579953"/>
              <a:gd name="connsiteX1921" fmla="*/ 498823 w 3207899"/>
              <a:gd name="connsiteY1921" fmla="*/ 974439 h 3579953"/>
              <a:gd name="connsiteX1922" fmla="*/ 482061 w 3207899"/>
              <a:gd name="connsiteY1922" fmla="*/ 994926 h 3579953"/>
              <a:gd name="connsiteX1923" fmla="*/ 498823 w 3207899"/>
              <a:gd name="connsiteY1923" fmla="*/ 974439 h 3579953"/>
              <a:gd name="connsiteX1924" fmla="*/ 2295352 w 3207899"/>
              <a:gd name="connsiteY1924" fmla="*/ 969579 h 3579953"/>
              <a:gd name="connsiteX1925" fmla="*/ 2275679 w 3207899"/>
              <a:gd name="connsiteY1925" fmla="*/ 974439 h 3579953"/>
              <a:gd name="connsiteX1926" fmla="*/ 2344593 w 3207899"/>
              <a:gd name="connsiteY1926" fmla="*/ 981888 h 3579953"/>
              <a:gd name="connsiteX1927" fmla="*/ 2348318 w 3207899"/>
              <a:gd name="connsiteY1927" fmla="*/ 993064 h 3579953"/>
              <a:gd name="connsiteX1928" fmla="*/ 2344593 w 3207899"/>
              <a:gd name="connsiteY1928" fmla="*/ 981888 h 3579953"/>
              <a:gd name="connsiteX1929" fmla="*/ 2295352 w 3207899"/>
              <a:gd name="connsiteY1929" fmla="*/ 969579 h 3579953"/>
              <a:gd name="connsiteX1930" fmla="*/ 1376076 w 3207899"/>
              <a:gd name="connsiteY1930" fmla="*/ 963264 h 3579953"/>
              <a:gd name="connsiteX1931" fmla="*/ 1338825 w 3207899"/>
              <a:gd name="connsiteY1931" fmla="*/ 972576 h 3579953"/>
              <a:gd name="connsiteX1932" fmla="*/ 1376076 w 3207899"/>
              <a:gd name="connsiteY1932" fmla="*/ 963264 h 3579953"/>
              <a:gd name="connsiteX1933" fmla="*/ 333058 w 3207899"/>
              <a:gd name="connsiteY1933" fmla="*/ 953951 h 3579953"/>
              <a:gd name="connsiteX1934" fmla="*/ 230619 w 3207899"/>
              <a:gd name="connsiteY1934" fmla="*/ 1073153 h 3579953"/>
              <a:gd name="connsiteX1935" fmla="*/ 333058 w 3207899"/>
              <a:gd name="connsiteY1935" fmla="*/ 953951 h 3579953"/>
              <a:gd name="connsiteX1936" fmla="*/ 2062419 w 3207899"/>
              <a:gd name="connsiteY1936" fmla="*/ 945104 h 3579953"/>
              <a:gd name="connsiteX1937" fmla="*/ 2039138 w 3207899"/>
              <a:gd name="connsiteY1937" fmla="*/ 957677 h 3579953"/>
              <a:gd name="connsiteX1938" fmla="*/ 2085701 w 3207899"/>
              <a:gd name="connsiteY1938" fmla="*/ 957677 h 3579953"/>
              <a:gd name="connsiteX1939" fmla="*/ 2096876 w 3207899"/>
              <a:gd name="connsiteY1939" fmla="*/ 960703 h 3579953"/>
              <a:gd name="connsiteX1940" fmla="*/ 2096949 w 3207899"/>
              <a:gd name="connsiteY1940" fmla="*/ 960544 h 3579953"/>
              <a:gd name="connsiteX1941" fmla="*/ 2097575 w 3207899"/>
              <a:gd name="connsiteY1941" fmla="*/ 960703 h 3579953"/>
              <a:gd name="connsiteX1942" fmla="*/ 2102464 w 3207899"/>
              <a:gd name="connsiteY1942" fmla="*/ 948364 h 3579953"/>
              <a:gd name="connsiteX1943" fmla="*/ 2096949 w 3207899"/>
              <a:gd name="connsiteY1943" fmla="*/ 960544 h 3579953"/>
              <a:gd name="connsiteX1944" fmla="*/ 2085701 w 3207899"/>
              <a:gd name="connsiteY1944" fmla="*/ 957677 h 3579953"/>
              <a:gd name="connsiteX1945" fmla="*/ 2062419 w 3207899"/>
              <a:gd name="connsiteY1945" fmla="*/ 945104 h 3579953"/>
              <a:gd name="connsiteX1946" fmla="*/ 495098 w 3207899"/>
              <a:gd name="connsiteY1946" fmla="*/ 939051 h 3579953"/>
              <a:gd name="connsiteX1947" fmla="*/ 398247 w 3207899"/>
              <a:gd name="connsiteY1947" fmla="*/ 1047077 h 3579953"/>
              <a:gd name="connsiteX1948" fmla="*/ 495098 w 3207899"/>
              <a:gd name="connsiteY1948" fmla="*/ 939051 h 3579953"/>
              <a:gd name="connsiteX1949" fmla="*/ 1290399 w 3207899"/>
              <a:gd name="connsiteY1949" fmla="*/ 935326 h 3579953"/>
              <a:gd name="connsiteX1950" fmla="*/ 1295987 w 3207899"/>
              <a:gd name="connsiteY1950" fmla="*/ 980026 h 3579953"/>
              <a:gd name="connsiteX1951" fmla="*/ 1290399 w 3207899"/>
              <a:gd name="connsiteY1951" fmla="*/ 935326 h 3579953"/>
              <a:gd name="connsiteX1952" fmla="*/ 2839299 w 3207899"/>
              <a:gd name="connsiteY1952" fmla="*/ 931979 h 3579953"/>
              <a:gd name="connsiteX1953" fmla="*/ 2838966 w 3207899"/>
              <a:gd name="connsiteY1953" fmla="*/ 932265 h 3579953"/>
              <a:gd name="connsiteX1954" fmla="*/ 2838514 w 3207899"/>
              <a:gd name="connsiteY1954" fmla="*/ 932241 h 3579953"/>
              <a:gd name="connsiteX1955" fmla="*/ 2828852 w 3207899"/>
              <a:gd name="connsiteY1955" fmla="*/ 940914 h 3579953"/>
              <a:gd name="connsiteX1956" fmla="*/ 2787876 w 3207899"/>
              <a:gd name="connsiteY1956" fmla="*/ 944639 h 3579953"/>
              <a:gd name="connsiteX1957" fmla="*/ 2771114 w 3207899"/>
              <a:gd name="connsiteY1957" fmla="*/ 942776 h 3579953"/>
              <a:gd name="connsiteX1958" fmla="*/ 2787876 w 3207899"/>
              <a:gd name="connsiteY1958" fmla="*/ 944639 h 3579953"/>
              <a:gd name="connsiteX1959" fmla="*/ 2828852 w 3207899"/>
              <a:gd name="connsiteY1959" fmla="*/ 940914 h 3579953"/>
              <a:gd name="connsiteX1960" fmla="*/ 2838966 w 3207899"/>
              <a:gd name="connsiteY1960" fmla="*/ 932265 h 3579953"/>
              <a:gd name="connsiteX1961" fmla="*/ 2853065 w 3207899"/>
              <a:gd name="connsiteY1961" fmla="*/ 932998 h 3579953"/>
              <a:gd name="connsiteX1962" fmla="*/ 2877278 w 3207899"/>
              <a:gd name="connsiteY1962" fmla="*/ 955814 h 3579953"/>
              <a:gd name="connsiteX1963" fmla="*/ 2839299 w 3207899"/>
              <a:gd name="connsiteY1963" fmla="*/ 931979 h 3579953"/>
              <a:gd name="connsiteX1964" fmla="*/ 2672399 w 3207899"/>
              <a:gd name="connsiteY1964" fmla="*/ 929738 h 3579953"/>
              <a:gd name="connsiteX1965" fmla="*/ 2691024 w 3207899"/>
              <a:gd name="connsiteY1965" fmla="*/ 935326 h 3579953"/>
              <a:gd name="connsiteX1966" fmla="*/ 2672399 w 3207899"/>
              <a:gd name="connsiteY1966" fmla="*/ 929738 h 3579953"/>
              <a:gd name="connsiteX1967" fmla="*/ 1416354 w 3207899"/>
              <a:gd name="connsiteY1967" fmla="*/ 929506 h 3579953"/>
              <a:gd name="connsiteX1968" fmla="*/ 1400289 w 3207899"/>
              <a:gd name="connsiteY1968" fmla="*/ 933463 h 3579953"/>
              <a:gd name="connsiteX1969" fmla="*/ 1433815 w 3207899"/>
              <a:gd name="connsiteY1969" fmla="*/ 929738 h 3579953"/>
              <a:gd name="connsiteX1970" fmla="*/ 1454303 w 3207899"/>
              <a:gd name="connsiteY1970" fmla="*/ 933463 h 3579953"/>
              <a:gd name="connsiteX1971" fmla="*/ 1433815 w 3207899"/>
              <a:gd name="connsiteY1971" fmla="*/ 929738 h 3579953"/>
              <a:gd name="connsiteX1972" fmla="*/ 1416354 w 3207899"/>
              <a:gd name="connsiteY1972" fmla="*/ 929506 h 3579953"/>
              <a:gd name="connsiteX1973" fmla="*/ 2089426 w 3207899"/>
              <a:gd name="connsiteY1973" fmla="*/ 926013 h 3579953"/>
              <a:gd name="connsiteX1974" fmla="*/ 2100601 w 3207899"/>
              <a:gd name="connsiteY1974" fmla="*/ 933463 h 3579953"/>
              <a:gd name="connsiteX1975" fmla="*/ 2089426 w 3207899"/>
              <a:gd name="connsiteY1975" fmla="*/ 926013 h 3579953"/>
              <a:gd name="connsiteX1976" fmla="*/ 597537 w 3207899"/>
              <a:gd name="connsiteY1976" fmla="*/ 922288 h 3579953"/>
              <a:gd name="connsiteX1977" fmla="*/ 564012 w 3207899"/>
              <a:gd name="connsiteY1977" fmla="*/ 942776 h 3579953"/>
              <a:gd name="connsiteX1978" fmla="*/ 597537 w 3207899"/>
              <a:gd name="connsiteY1978" fmla="*/ 922288 h 3579953"/>
              <a:gd name="connsiteX1979" fmla="*/ 2393019 w 3207899"/>
              <a:gd name="connsiteY1979" fmla="*/ 918563 h 3579953"/>
              <a:gd name="connsiteX1980" fmla="*/ 2403496 w 3207899"/>
              <a:gd name="connsiteY1980" fmla="*/ 931135 h 3579953"/>
              <a:gd name="connsiteX1981" fmla="*/ 2404159 w 3207899"/>
              <a:gd name="connsiteY1981" fmla="*/ 931095 h 3579953"/>
              <a:gd name="connsiteX1982" fmla="*/ 2404194 w 3207899"/>
              <a:gd name="connsiteY1982" fmla="*/ 931135 h 3579953"/>
              <a:gd name="connsiteX1983" fmla="*/ 2426545 w 3207899"/>
              <a:gd name="connsiteY1983" fmla="*/ 929738 h 3579953"/>
              <a:gd name="connsiteX1984" fmla="*/ 2404159 w 3207899"/>
              <a:gd name="connsiteY1984" fmla="*/ 931095 h 3579953"/>
              <a:gd name="connsiteX1985" fmla="*/ 2894040 w 3207899"/>
              <a:gd name="connsiteY1985" fmla="*/ 914838 h 3579953"/>
              <a:gd name="connsiteX1986" fmla="*/ 2910803 w 3207899"/>
              <a:gd name="connsiteY1986" fmla="*/ 924151 h 3579953"/>
              <a:gd name="connsiteX1987" fmla="*/ 2944329 w 3207899"/>
              <a:gd name="connsiteY1987" fmla="*/ 974439 h 3579953"/>
              <a:gd name="connsiteX1988" fmla="*/ 2910803 w 3207899"/>
              <a:gd name="connsiteY1988" fmla="*/ 924151 h 3579953"/>
              <a:gd name="connsiteX1989" fmla="*/ 2894040 w 3207899"/>
              <a:gd name="connsiteY1989" fmla="*/ 914838 h 3579953"/>
              <a:gd name="connsiteX1990" fmla="*/ 942106 w 3207899"/>
              <a:gd name="connsiteY1990" fmla="*/ 912976 h 3579953"/>
              <a:gd name="connsiteX1991" fmla="*/ 949556 w 3207899"/>
              <a:gd name="connsiteY1991" fmla="*/ 939051 h 3579953"/>
              <a:gd name="connsiteX1992" fmla="*/ 951419 w 3207899"/>
              <a:gd name="connsiteY1992" fmla="*/ 952089 h 3579953"/>
              <a:gd name="connsiteX1993" fmla="*/ 949794 w 3207899"/>
              <a:gd name="connsiteY1993" fmla="*/ 939094 h 3579953"/>
              <a:gd name="connsiteX1994" fmla="*/ 1003104 w 3207899"/>
              <a:gd name="connsiteY1994" fmla="*/ 948597 h 3579953"/>
              <a:gd name="connsiteX1995" fmla="*/ 1053858 w 3207899"/>
              <a:gd name="connsiteY1995" fmla="*/ 970714 h 3579953"/>
              <a:gd name="connsiteX1996" fmla="*/ 1146985 w 3207899"/>
              <a:gd name="connsiteY1996" fmla="*/ 939051 h 3579953"/>
              <a:gd name="connsiteX1997" fmla="*/ 1053858 w 3207899"/>
              <a:gd name="connsiteY1997" fmla="*/ 968852 h 3579953"/>
              <a:gd name="connsiteX1998" fmla="*/ 949556 w 3207899"/>
              <a:gd name="connsiteY1998" fmla="*/ 937189 h 3579953"/>
              <a:gd name="connsiteX1999" fmla="*/ 949794 w 3207899"/>
              <a:gd name="connsiteY1999" fmla="*/ 939094 h 3579953"/>
              <a:gd name="connsiteX2000" fmla="*/ 949556 w 3207899"/>
              <a:gd name="connsiteY2000" fmla="*/ 939051 h 3579953"/>
              <a:gd name="connsiteX2001" fmla="*/ 942106 w 3207899"/>
              <a:gd name="connsiteY2001" fmla="*/ 912976 h 3579953"/>
              <a:gd name="connsiteX2002" fmla="*/ 647826 w 3207899"/>
              <a:gd name="connsiteY2002" fmla="*/ 911113 h 3579953"/>
              <a:gd name="connsiteX2003" fmla="*/ 661795 w 3207899"/>
              <a:gd name="connsiteY2003" fmla="*/ 927643 h 3579953"/>
              <a:gd name="connsiteX2004" fmla="*/ 662445 w 3207899"/>
              <a:gd name="connsiteY2004" fmla="*/ 927589 h 3579953"/>
              <a:gd name="connsiteX2005" fmla="*/ 662494 w 3207899"/>
              <a:gd name="connsiteY2005" fmla="*/ 927643 h 3579953"/>
              <a:gd name="connsiteX2006" fmla="*/ 681352 w 3207899"/>
              <a:gd name="connsiteY2006" fmla="*/ 926013 h 3579953"/>
              <a:gd name="connsiteX2007" fmla="*/ 662445 w 3207899"/>
              <a:gd name="connsiteY2007" fmla="*/ 927589 h 3579953"/>
              <a:gd name="connsiteX2008" fmla="*/ 372171 w 3207899"/>
              <a:gd name="connsiteY2008" fmla="*/ 909250 h 3579953"/>
              <a:gd name="connsiteX2009" fmla="*/ 338645 w 3207899"/>
              <a:gd name="connsiteY2009" fmla="*/ 937189 h 3579953"/>
              <a:gd name="connsiteX2010" fmla="*/ 372171 w 3207899"/>
              <a:gd name="connsiteY2010" fmla="*/ 909250 h 3579953"/>
              <a:gd name="connsiteX2011" fmla="*/ 1178648 w 3207899"/>
              <a:gd name="connsiteY2011" fmla="*/ 901800 h 3579953"/>
              <a:gd name="connsiteX2012" fmla="*/ 1163748 w 3207899"/>
              <a:gd name="connsiteY2012" fmla="*/ 939051 h 3579953"/>
              <a:gd name="connsiteX2013" fmla="*/ 1232662 w 3207899"/>
              <a:gd name="connsiteY2013" fmla="*/ 976301 h 3579953"/>
              <a:gd name="connsiteX2014" fmla="*/ 1163748 w 3207899"/>
              <a:gd name="connsiteY2014" fmla="*/ 939051 h 3579953"/>
              <a:gd name="connsiteX2015" fmla="*/ 1178648 w 3207899"/>
              <a:gd name="connsiteY2015" fmla="*/ 901800 h 3579953"/>
              <a:gd name="connsiteX2016" fmla="*/ 599400 w 3207899"/>
              <a:gd name="connsiteY2016" fmla="*/ 901800 h 3579953"/>
              <a:gd name="connsiteX2017" fmla="*/ 647826 w 3207899"/>
              <a:gd name="connsiteY2017" fmla="*/ 909250 h 3579953"/>
              <a:gd name="connsiteX2018" fmla="*/ 599400 w 3207899"/>
              <a:gd name="connsiteY2018" fmla="*/ 901800 h 3579953"/>
              <a:gd name="connsiteX2019" fmla="*/ 2001888 w 3207899"/>
              <a:gd name="connsiteY2019" fmla="*/ 892488 h 3579953"/>
              <a:gd name="connsiteX2020" fmla="*/ 1998163 w 3207899"/>
              <a:gd name="connsiteY2020" fmla="*/ 903663 h 3579953"/>
              <a:gd name="connsiteX2021" fmla="*/ 1968362 w 3207899"/>
              <a:gd name="connsiteY2021" fmla="*/ 907388 h 3579953"/>
              <a:gd name="connsiteX2022" fmla="*/ 1824946 w 3207899"/>
              <a:gd name="connsiteY2022" fmla="*/ 957677 h 3579953"/>
              <a:gd name="connsiteX2023" fmla="*/ 1968362 w 3207899"/>
              <a:gd name="connsiteY2023" fmla="*/ 907388 h 3579953"/>
              <a:gd name="connsiteX2024" fmla="*/ 1998163 w 3207899"/>
              <a:gd name="connsiteY2024" fmla="*/ 903663 h 3579953"/>
              <a:gd name="connsiteX2025" fmla="*/ 2001888 w 3207899"/>
              <a:gd name="connsiteY2025" fmla="*/ 892488 h 3579953"/>
              <a:gd name="connsiteX2026" fmla="*/ 1353726 w 3207899"/>
              <a:gd name="connsiteY2026" fmla="*/ 888763 h 3579953"/>
              <a:gd name="connsiteX2027" fmla="*/ 1320200 w 3207899"/>
              <a:gd name="connsiteY2027" fmla="*/ 918563 h 3579953"/>
              <a:gd name="connsiteX2028" fmla="*/ 1353726 w 3207899"/>
              <a:gd name="connsiteY2028" fmla="*/ 888763 h 3579953"/>
              <a:gd name="connsiteX2029" fmla="*/ 2076388 w 3207899"/>
              <a:gd name="connsiteY2029" fmla="*/ 886900 h 3579953"/>
              <a:gd name="connsiteX2030" fmla="*/ 2128540 w 3207899"/>
              <a:gd name="connsiteY2030" fmla="*/ 912976 h 3579953"/>
              <a:gd name="connsiteX2031" fmla="*/ 2076388 w 3207899"/>
              <a:gd name="connsiteY2031" fmla="*/ 886900 h 3579953"/>
              <a:gd name="connsiteX2032" fmla="*/ 945831 w 3207899"/>
              <a:gd name="connsiteY2032" fmla="*/ 881312 h 3579953"/>
              <a:gd name="connsiteX2033" fmla="*/ 933260 w 3207899"/>
              <a:gd name="connsiteY2033" fmla="*/ 890159 h 3579953"/>
              <a:gd name="connsiteX2034" fmla="*/ 933336 w 3207899"/>
              <a:gd name="connsiteY2034" fmla="*/ 890800 h 3579953"/>
              <a:gd name="connsiteX2035" fmla="*/ 933260 w 3207899"/>
              <a:gd name="connsiteY2035" fmla="*/ 890858 h 3579953"/>
              <a:gd name="connsiteX2036" fmla="*/ 934656 w 3207899"/>
              <a:gd name="connsiteY2036" fmla="*/ 901800 h 3579953"/>
              <a:gd name="connsiteX2037" fmla="*/ 933336 w 3207899"/>
              <a:gd name="connsiteY2037" fmla="*/ 890800 h 3579953"/>
              <a:gd name="connsiteX2038" fmla="*/ 1946012 w 3207899"/>
              <a:gd name="connsiteY2038" fmla="*/ 875725 h 3579953"/>
              <a:gd name="connsiteX2039" fmla="*/ 1968362 w 3207899"/>
              <a:gd name="connsiteY2039" fmla="*/ 879450 h 3579953"/>
              <a:gd name="connsiteX2040" fmla="*/ 1946012 w 3207899"/>
              <a:gd name="connsiteY2040" fmla="*/ 875725 h 3579953"/>
              <a:gd name="connsiteX2041" fmla="*/ 1508316 w 3207899"/>
              <a:gd name="connsiteY2041" fmla="*/ 875725 h 3579953"/>
              <a:gd name="connsiteX2042" fmla="*/ 1515766 w 3207899"/>
              <a:gd name="connsiteY2042" fmla="*/ 914838 h 3579953"/>
              <a:gd name="connsiteX2043" fmla="*/ 1495279 w 3207899"/>
              <a:gd name="connsiteY2043" fmla="*/ 950226 h 3579953"/>
              <a:gd name="connsiteX2044" fmla="*/ 1521372 w 3207899"/>
              <a:gd name="connsiteY2044" fmla="*/ 979784 h 3579953"/>
              <a:gd name="connsiteX2045" fmla="*/ 1504592 w 3207899"/>
              <a:gd name="connsiteY2045" fmla="*/ 1015414 h 3579953"/>
              <a:gd name="connsiteX2046" fmla="*/ 1521586 w 3207899"/>
              <a:gd name="connsiteY2046" fmla="*/ 980027 h 3579953"/>
              <a:gd name="connsiteX2047" fmla="*/ 1521372 w 3207899"/>
              <a:gd name="connsiteY2047" fmla="*/ 979784 h 3579953"/>
              <a:gd name="connsiteX2048" fmla="*/ 1521586 w 3207899"/>
              <a:gd name="connsiteY2048" fmla="*/ 979328 h 3579953"/>
              <a:gd name="connsiteX2049" fmla="*/ 1495279 w 3207899"/>
              <a:gd name="connsiteY2049" fmla="*/ 950226 h 3579953"/>
              <a:gd name="connsiteX2050" fmla="*/ 1515766 w 3207899"/>
              <a:gd name="connsiteY2050" fmla="*/ 914838 h 3579953"/>
              <a:gd name="connsiteX2051" fmla="*/ 1508316 w 3207899"/>
              <a:gd name="connsiteY2051" fmla="*/ 875725 h 3579953"/>
              <a:gd name="connsiteX2052" fmla="*/ 1868483 w 3207899"/>
              <a:gd name="connsiteY2052" fmla="*/ 867809 h 3579953"/>
              <a:gd name="connsiteX2053" fmla="*/ 1854747 w 3207899"/>
              <a:gd name="connsiteY2053" fmla="*/ 875725 h 3579953"/>
              <a:gd name="connsiteX2054" fmla="*/ 1861266 w 3207899"/>
              <a:gd name="connsiteY2054" fmla="*/ 869322 h 3579953"/>
              <a:gd name="connsiteX2055" fmla="*/ 1869098 w 3207899"/>
              <a:gd name="connsiteY2055" fmla="*/ 867825 h 3579953"/>
              <a:gd name="connsiteX2056" fmla="*/ 1886410 w 3207899"/>
              <a:gd name="connsiteY2056" fmla="*/ 868275 h 3579953"/>
              <a:gd name="connsiteX2057" fmla="*/ 1869182 w 3207899"/>
              <a:gd name="connsiteY2057" fmla="*/ 867809 h 3579953"/>
              <a:gd name="connsiteX2058" fmla="*/ 1869098 w 3207899"/>
              <a:gd name="connsiteY2058" fmla="*/ 867825 h 3579953"/>
              <a:gd name="connsiteX2059" fmla="*/ 1191686 w 3207899"/>
              <a:gd name="connsiteY2059" fmla="*/ 862687 h 3579953"/>
              <a:gd name="connsiteX2060" fmla="*/ 1256875 w 3207899"/>
              <a:gd name="connsiteY2060" fmla="*/ 946501 h 3579953"/>
              <a:gd name="connsiteX2061" fmla="*/ 1191686 w 3207899"/>
              <a:gd name="connsiteY2061" fmla="*/ 862687 h 3579953"/>
              <a:gd name="connsiteX2062" fmla="*/ 713015 w 3207899"/>
              <a:gd name="connsiteY2062" fmla="*/ 858962 h 3579953"/>
              <a:gd name="connsiteX2063" fmla="*/ 699977 w 3207899"/>
              <a:gd name="connsiteY2063" fmla="*/ 873862 h 3579953"/>
              <a:gd name="connsiteX2064" fmla="*/ 713422 w 3207899"/>
              <a:gd name="connsiteY2064" fmla="*/ 891789 h 3579953"/>
              <a:gd name="connsiteX2065" fmla="*/ 729768 w 3207899"/>
              <a:gd name="connsiteY2065" fmla="*/ 906099 h 3579953"/>
              <a:gd name="connsiteX2066" fmla="*/ 731175 w 3207899"/>
              <a:gd name="connsiteY2066" fmla="*/ 907621 h 3579953"/>
              <a:gd name="connsiteX2067" fmla="*/ 753990 w 3207899"/>
              <a:gd name="connsiteY2067" fmla="*/ 948364 h 3579953"/>
              <a:gd name="connsiteX2068" fmla="*/ 758414 w 3207899"/>
              <a:gd name="connsiteY2068" fmla="*/ 955116 h 3579953"/>
              <a:gd name="connsiteX2069" fmla="*/ 760171 w 3207899"/>
              <a:gd name="connsiteY2069" fmla="*/ 955638 h 3579953"/>
              <a:gd name="connsiteX2070" fmla="*/ 760276 w 3207899"/>
              <a:gd name="connsiteY2070" fmla="*/ 955814 h 3579953"/>
              <a:gd name="connsiteX2071" fmla="*/ 762063 w 3207899"/>
              <a:gd name="connsiteY2071" fmla="*/ 956201 h 3579953"/>
              <a:gd name="connsiteX2072" fmla="*/ 767028 w 3207899"/>
              <a:gd name="connsiteY2072" fmla="*/ 957677 h 3579953"/>
              <a:gd name="connsiteX2073" fmla="*/ 786817 w 3207899"/>
              <a:gd name="connsiteY2073" fmla="*/ 961634 h 3579953"/>
              <a:gd name="connsiteX2074" fmla="*/ 788583 w 3207899"/>
              <a:gd name="connsiteY2074" fmla="*/ 961615 h 3579953"/>
              <a:gd name="connsiteX2075" fmla="*/ 788680 w 3207899"/>
              <a:gd name="connsiteY2075" fmla="*/ 961634 h 3579953"/>
              <a:gd name="connsiteX2076" fmla="*/ 809866 w 3207899"/>
              <a:gd name="connsiteY2076" fmla="*/ 961402 h 3579953"/>
              <a:gd name="connsiteX2077" fmla="*/ 868803 w 3207899"/>
              <a:gd name="connsiteY2077" fmla="*/ 958849 h 3579953"/>
              <a:gd name="connsiteX2078" fmla="*/ 930931 w 3207899"/>
              <a:gd name="connsiteY2078" fmla="*/ 974439 h 3579953"/>
              <a:gd name="connsiteX2079" fmla="*/ 869002 w 3207899"/>
              <a:gd name="connsiteY2079" fmla="*/ 958841 h 3579953"/>
              <a:gd name="connsiteX2080" fmla="*/ 868803 w 3207899"/>
              <a:gd name="connsiteY2080" fmla="*/ 958849 h 3579953"/>
              <a:gd name="connsiteX2081" fmla="*/ 868769 w 3207899"/>
              <a:gd name="connsiteY2081" fmla="*/ 958841 h 3579953"/>
              <a:gd name="connsiteX2082" fmla="*/ 808003 w 3207899"/>
              <a:gd name="connsiteY2082" fmla="*/ 961402 h 3579953"/>
              <a:gd name="connsiteX2083" fmla="*/ 788583 w 3207899"/>
              <a:gd name="connsiteY2083" fmla="*/ 961615 h 3579953"/>
              <a:gd name="connsiteX2084" fmla="*/ 768890 w 3207899"/>
              <a:gd name="connsiteY2084" fmla="*/ 957677 h 3579953"/>
              <a:gd name="connsiteX2085" fmla="*/ 762063 w 3207899"/>
              <a:gd name="connsiteY2085" fmla="*/ 956201 h 3579953"/>
              <a:gd name="connsiteX2086" fmla="*/ 760171 w 3207899"/>
              <a:gd name="connsiteY2086" fmla="*/ 955638 h 3579953"/>
              <a:gd name="connsiteX2087" fmla="*/ 755852 w 3207899"/>
              <a:gd name="connsiteY2087" fmla="*/ 948364 h 3579953"/>
              <a:gd name="connsiteX2088" fmla="*/ 730709 w 3207899"/>
              <a:gd name="connsiteY2088" fmla="*/ 906922 h 3579953"/>
              <a:gd name="connsiteX2089" fmla="*/ 729768 w 3207899"/>
              <a:gd name="connsiteY2089" fmla="*/ 906099 h 3579953"/>
              <a:gd name="connsiteX2090" fmla="*/ 699977 w 3207899"/>
              <a:gd name="connsiteY2090" fmla="*/ 873862 h 3579953"/>
              <a:gd name="connsiteX2091" fmla="*/ 713015 w 3207899"/>
              <a:gd name="connsiteY2091" fmla="*/ 858962 h 3579953"/>
              <a:gd name="connsiteX2092" fmla="*/ 1029645 w 3207899"/>
              <a:gd name="connsiteY2092" fmla="*/ 857099 h 3579953"/>
              <a:gd name="connsiteX2093" fmla="*/ 1107871 w 3207899"/>
              <a:gd name="connsiteY2093" fmla="*/ 899938 h 3579953"/>
              <a:gd name="connsiteX2094" fmla="*/ 1029645 w 3207899"/>
              <a:gd name="connsiteY2094" fmla="*/ 857099 h 3579953"/>
              <a:gd name="connsiteX2095" fmla="*/ 1525078 w 3207899"/>
              <a:gd name="connsiteY2095" fmla="*/ 855237 h 3579953"/>
              <a:gd name="connsiteX2096" fmla="*/ 1550127 w 3207899"/>
              <a:gd name="connsiteY2096" fmla="*/ 856802 h 3579953"/>
              <a:gd name="connsiteX2097" fmla="*/ 1554414 w 3207899"/>
              <a:gd name="connsiteY2097" fmla="*/ 864142 h 3579953"/>
              <a:gd name="connsiteX2098" fmla="*/ 1554879 w 3207899"/>
              <a:gd name="connsiteY2098" fmla="*/ 879450 h 3579953"/>
              <a:gd name="connsiteX2099" fmla="*/ 1558837 w 3207899"/>
              <a:gd name="connsiteY2099" fmla="*/ 898541 h 3579953"/>
              <a:gd name="connsiteX2100" fmla="*/ 1560045 w 3207899"/>
              <a:gd name="connsiteY2100" fmla="*/ 898915 h 3579953"/>
              <a:gd name="connsiteX2101" fmla="*/ 1560234 w 3207899"/>
              <a:gd name="connsiteY2101" fmla="*/ 899239 h 3579953"/>
              <a:gd name="connsiteX2102" fmla="*/ 1575367 w 3207899"/>
              <a:gd name="connsiteY2102" fmla="*/ 903663 h 3579953"/>
              <a:gd name="connsiteX2103" fmla="*/ 1560045 w 3207899"/>
              <a:gd name="connsiteY2103" fmla="*/ 898915 h 3579953"/>
              <a:gd name="connsiteX2104" fmla="*/ 1556247 w 3207899"/>
              <a:gd name="connsiteY2104" fmla="*/ 892400 h 3579953"/>
              <a:gd name="connsiteX2105" fmla="*/ 1554879 w 3207899"/>
              <a:gd name="connsiteY2105" fmla="*/ 879450 h 3579953"/>
              <a:gd name="connsiteX2106" fmla="*/ 1551154 w 3207899"/>
              <a:gd name="connsiteY2106" fmla="*/ 856867 h 3579953"/>
              <a:gd name="connsiteX2107" fmla="*/ 1550127 w 3207899"/>
              <a:gd name="connsiteY2107" fmla="*/ 856802 h 3579953"/>
              <a:gd name="connsiteX2108" fmla="*/ 1549757 w 3207899"/>
              <a:gd name="connsiteY2108" fmla="*/ 856168 h 3579953"/>
              <a:gd name="connsiteX2109" fmla="*/ 1525078 w 3207899"/>
              <a:gd name="connsiteY2109" fmla="*/ 855237 h 3579953"/>
              <a:gd name="connsiteX2110" fmla="*/ 422460 w 3207899"/>
              <a:gd name="connsiteY2110" fmla="*/ 853374 h 3579953"/>
              <a:gd name="connsiteX2111" fmla="*/ 405697 w 3207899"/>
              <a:gd name="connsiteY2111" fmla="*/ 872000 h 3579953"/>
              <a:gd name="connsiteX2112" fmla="*/ 379621 w 3207899"/>
              <a:gd name="connsiteY2112" fmla="*/ 890625 h 3579953"/>
              <a:gd name="connsiteX2113" fmla="*/ 405697 w 3207899"/>
              <a:gd name="connsiteY2113" fmla="*/ 872000 h 3579953"/>
              <a:gd name="connsiteX2114" fmla="*/ 422460 w 3207899"/>
              <a:gd name="connsiteY2114" fmla="*/ 853374 h 3579953"/>
              <a:gd name="connsiteX2115" fmla="*/ 2841889 w 3207899"/>
              <a:gd name="connsiteY2115" fmla="*/ 851512 h 3579953"/>
              <a:gd name="connsiteX2116" fmla="*/ 2858652 w 3207899"/>
              <a:gd name="connsiteY2116" fmla="*/ 860824 h 3579953"/>
              <a:gd name="connsiteX2117" fmla="*/ 2884728 w 3207899"/>
              <a:gd name="connsiteY2117" fmla="*/ 879450 h 3579953"/>
              <a:gd name="connsiteX2118" fmla="*/ 2858652 w 3207899"/>
              <a:gd name="connsiteY2118" fmla="*/ 860824 h 3579953"/>
              <a:gd name="connsiteX2119" fmla="*/ 2841889 w 3207899"/>
              <a:gd name="connsiteY2119" fmla="*/ 851512 h 3579953"/>
              <a:gd name="connsiteX2120" fmla="*/ 2514084 w 3207899"/>
              <a:gd name="connsiteY2120" fmla="*/ 851512 h 3579953"/>
              <a:gd name="connsiteX2121" fmla="*/ 2503840 w 3207899"/>
              <a:gd name="connsiteY2121" fmla="*/ 875958 h 3579953"/>
              <a:gd name="connsiteX2122" fmla="*/ 2504034 w 3207899"/>
              <a:gd name="connsiteY2122" fmla="*/ 876180 h 3579953"/>
              <a:gd name="connsiteX2123" fmla="*/ 2503840 w 3207899"/>
              <a:gd name="connsiteY2123" fmla="*/ 876656 h 3579953"/>
              <a:gd name="connsiteX2124" fmla="*/ 2521533 w 3207899"/>
              <a:gd name="connsiteY2124" fmla="*/ 896213 h 3579953"/>
              <a:gd name="connsiteX2125" fmla="*/ 2569960 w 3207899"/>
              <a:gd name="connsiteY2125" fmla="*/ 940914 h 3579953"/>
              <a:gd name="connsiteX2126" fmla="*/ 2521533 w 3207899"/>
              <a:gd name="connsiteY2126" fmla="*/ 896213 h 3579953"/>
              <a:gd name="connsiteX2127" fmla="*/ 2504034 w 3207899"/>
              <a:gd name="connsiteY2127" fmla="*/ 876180 h 3579953"/>
              <a:gd name="connsiteX2128" fmla="*/ 1282949 w 3207899"/>
              <a:gd name="connsiteY2128" fmla="*/ 847787 h 3579953"/>
              <a:gd name="connsiteX2129" fmla="*/ 1301574 w 3207899"/>
              <a:gd name="connsiteY2129" fmla="*/ 857099 h 3579953"/>
              <a:gd name="connsiteX2130" fmla="*/ 1323925 w 3207899"/>
              <a:gd name="connsiteY2130" fmla="*/ 862687 h 3579953"/>
              <a:gd name="connsiteX2131" fmla="*/ 1301574 w 3207899"/>
              <a:gd name="connsiteY2131" fmla="*/ 857099 h 3579953"/>
              <a:gd name="connsiteX2132" fmla="*/ 1282949 w 3207899"/>
              <a:gd name="connsiteY2132" fmla="*/ 847787 h 3579953"/>
              <a:gd name="connsiteX2133" fmla="*/ 1502728 w 3207899"/>
              <a:gd name="connsiteY2133" fmla="*/ 845924 h 3579953"/>
              <a:gd name="connsiteX2134" fmla="*/ 1508316 w 3207899"/>
              <a:gd name="connsiteY2134" fmla="*/ 857099 h 3579953"/>
              <a:gd name="connsiteX2135" fmla="*/ 1502728 w 3207899"/>
              <a:gd name="connsiteY2135" fmla="*/ 845924 h 3579953"/>
              <a:gd name="connsiteX2136" fmla="*/ 1407739 w 3207899"/>
              <a:gd name="connsiteY2136" fmla="*/ 840336 h 3579953"/>
              <a:gd name="connsiteX2137" fmla="*/ 1396564 w 3207899"/>
              <a:gd name="connsiteY2137" fmla="*/ 855237 h 3579953"/>
              <a:gd name="connsiteX2138" fmla="*/ 1407739 w 3207899"/>
              <a:gd name="connsiteY2138" fmla="*/ 840336 h 3579953"/>
              <a:gd name="connsiteX2139" fmla="*/ 888093 w 3207899"/>
              <a:gd name="connsiteY2139" fmla="*/ 840336 h 3579953"/>
              <a:gd name="connsiteX2140" fmla="*/ 884368 w 3207899"/>
              <a:gd name="connsiteY2140" fmla="*/ 847787 h 3579953"/>
              <a:gd name="connsiteX2141" fmla="*/ 888093 w 3207899"/>
              <a:gd name="connsiteY2141" fmla="*/ 840336 h 3579953"/>
              <a:gd name="connsiteX2142" fmla="*/ 797992 w 3207899"/>
              <a:gd name="connsiteY2142" fmla="*/ 839405 h 3579953"/>
              <a:gd name="connsiteX2143" fmla="*/ 776340 w 3207899"/>
              <a:gd name="connsiteY2143" fmla="*/ 844062 h 3579953"/>
              <a:gd name="connsiteX2144" fmla="*/ 798289 w 3207899"/>
              <a:gd name="connsiteY2144" fmla="*/ 839489 h 3579953"/>
              <a:gd name="connsiteX2145" fmla="*/ 821041 w 3207899"/>
              <a:gd name="connsiteY2145" fmla="*/ 845924 h 3579953"/>
              <a:gd name="connsiteX2146" fmla="*/ 798691 w 3207899"/>
              <a:gd name="connsiteY2146" fmla="*/ 839405 h 3579953"/>
              <a:gd name="connsiteX2147" fmla="*/ 798289 w 3207899"/>
              <a:gd name="connsiteY2147" fmla="*/ 839489 h 3579953"/>
              <a:gd name="connsiteX2148" fmla="*/ 2332225 w 3207899"/>
              <a:gd name="connsiteY2148" fmla="*/ 835564 h 3579953"/>
              <a:gd name="connsiteX2149" fmla="*/ 2290580 w 3207899"/>
              <a:gd name="connsiteY2149" fmla="*/ 853374 h 3579953"/>
              <a:gd name="connsiteX2150" fmla="*/ 2260779 w 3207899"/>
              <a:gd name="connsiteY2150" fmla="*/ 864549 h 3579953"/>
              <a:gd name="connsiteX2151" fmla="*/ 2223529 w 3207899"/>
              <a:gd name="connsiteY2151" fmla="*/ 883175 h 3579953"/>
              <a:gd name="connsiteX2152" fmla="*/ 2211655 w 3207899"/>
              <a:gd name="connsiteY2152" fmla="*/ 902499 h 3579953"/>
              <a:gd name="connsiteX2153" fmla="*/ 2195992 w 3207899"/>
              <a:gd name="connsiteY2153" fmla="*/ 914530 h 3579953"/>
              <a:gd name="connsiteX2154" fmla="*/ 2162065 w 3207899"/>
              <a:gd name="connsiteY2154" fmla="*/ 907388 h 3579953"/>
              <a:gd name="connsiteX2155" fmla="*/ 2195591 w 3207899"/>
              <a:gd name="connsiteY2155" fmla="*/ 914838 h 3579953"/>
              <a:gd name="connsiteX2156" fmla="*/ 2195992 w 3207899"/>
              <a:gd name="connsiteY2156" fmla="*/ 914530 h 3579953"/>
              <a:gd name="connsiteX2157" fmla="*/ 2197454 w 3207899"/>
              <a:gd name="connsiteY2157" fmla="*/ 914838 h 3579953"/>
              <a:gd name="connsiteX2158" fmla="*/ 2225392 w 3207899"/>
              <a:gd name="connsiteY2158" fmla="*/ 883175 h 3579953"/>
              <a:gd name="connsiteX2159" fmla="*/ 2262641 w 3207899"/>
              <a:gd name="connsiteY2159" fmla="*/ 864549 h 3579953"/>
              <a:gd name="connsiteX2160" fmla="*/ 2292442 w 3207899"/>
              <a:gd name="connsiteY2160" fmla="*/ 853374 h 3579953"/>
              <a:gd name="connsiteX2161" fmla="*/ 2319216 w 3207899"/>
              <a:gd name="connsiteY2161" fmla="*/ 837077 h 3579953"/>
              <a:gd name="connsiteX2162" fmla="*/ 2332701 w 3207899"/>
              <a:gd name="connsiteY2162" fmla="*/ 835705 h 3579953"/>
              <a:gd name="connsiteX2163" fmla="*/ 2348318 w 3207899"/>
              <a:gd name="connsiteY2163" fmla="*/ 840336 h 3579953"/>
              <a:gd name="connsiteX2164" fmla="*/ 2368806 w 3207899"/>
              <a:gd name="connsiteY2164" fmla="*/ 847787 h 3579953"/>
              <a:gd name="connsiteX2165" fmla="*/ 2350181 w 3207899"/>
              <a:gd name="connsiteY2165" fmla="*/ 840336 h 3579953"/>
              <a:gd name="connsiteX2166" fmla="*/ 2334087 w 3207899"/>
              <a:gd name="connsiteY2166" fmla="*/ 835564 h 3579953"/>
              <a:gd name="connsiteX2167" fmla="*/ 2332701 w 3207899"/>
              <a:gd name="connsiteY2167" fmla="*/ 835705 h 3579953"/>
              <a:gd name="connsiteX2168" fmla="*/ 2797188 w 3207899"/>
              <a:gd name="connsiteY2168" fmla="*/ 827299 h 3579953"/>
              <a:gd name="connsiteX2169" fmla="*/ 2821401 w 3207899"/>
              <a:gd name="connsiteY2169" fmla="*/ 845924 h 3579953"/>
              <a:gd name="connsiteX2170" fmla="*/ 2797188 w 3207899"/>
              <a:gd name="connsiteY2170" fmla="*/ 827299 h 3579953"/>
              <a:gd name="connsiteX2171" fmla="*/ 966319 w 3207899"/>
              <a:gd name="connsiteY2171" fmla="*/ 819849 h 3579953"/>
              <a:gd name="connsiteX2172" fmla="*/ 953282 w 3207899"/>
              <a:gd name="connsiteY2172" fmla="*/ 868275 h 3579953"/>
              <a:gd name="connsiteX2173" fmla="*/ 966319 w 3207899"/>
              <a:gd name="connsiteY2173" fmla="*/ 819849 h 3579953"/>
              <a:gd name="connsiteX2174" fmla="*/ 1906898 w 3207899"/>
              <a:gd name="connsiteY2174" fmla="*/ 803086 h 3579953"/>
              <a:gd name="connsiteX2175" fmla="*/ 1895723 w 3207899"/>
              <a:gd name="connsiteY2175" fmla="*/ 858962 h 3579953"/>
              <a:gd name="connsiteX2176" fmla="*/ 1906898 w 3207899"/>
              <a:gd name="connsiteY2176" fmla="*/ 803086 h 3579953"/>
              <a:gd name="connsiteX2177" fmla="*/ 1063170 w 3207899"/>
              <a:gd name="connsiteY2177" fmla="*/ 793773 h 3579953"/>
              <a:gd name="connsiteX2178" fmla="*/ 1035931 w 3207899"/>
              <a:gd name="connsiteY2178" fmla="*/ 812398 h 3579953"/>
              <a:gd name="connsiteX2179" fmla="*/ 1035748 w 3207899"/>
              <a:gd name="connsiteY2179" fmla="*/ 813425 h 3579953"/>
              <a:gd name="connsiteX2180" fmla="*/ 1035232 w 3207899"/>
              <a:gd name="connsiteY2180" fmla="*/ 813795 h 3579953"/>
              <a:gd name="connsiteX2181" fmla="*/ 1029645 w 3207899"/>
              <a:gd name="connsiteY2181" fmla="*/ 847787 h 3579953"/>
              <a:gd name="connsiteX2182" fmla="*/ 1035748 w 3207899"/>
              <a:gd name="connsiteY2182" fmla="*/ 813425 h 3579953"/>
              <a:gd name="connsiteX2183" fmla="*/ 2471246 w 3207899"/>
              <a:gd name="connsiteY2183" fmla="*/ 786323 h 3579953"/>
              <a:gd name="connsiteX2184" fmla="*/ 2486213 w 3207899"/>
              <a:gd name="connsiteY2184" fmla="*/ 788110 h 3579953"/>
              <a:gd name="connsiteX2185" fmla="*/ 2495459 w 3207899"/>
              <a:gd name="connsiteY2185" fmla="*/ 795635 h 3579953"/>
              <a:gd name="connsiteX2186" fmla="*/ 2486845 w 3207899"/>
              <a:gd name="connsiteY2186" fmla="*/ 788185 h 3579953"/>
              <a:gd name="connsiteX2187" fmla="*/ 2486213 w 3207899"/>
              <a:gd name="connsiteY2187" fmla="*/ 788110 h 3579953"/>
              <a:gd name="connsiteX2188" fmla="*/ 2485448 w 3207899"/>
              <a:gd name="connsiteY2188" fmla="*/ 787487 h 3579953"/>
              <a:gd name="connsiteX2189" fmla="*/ 2471246 w 3207899"/>
              <a:gd name="connsiteY2189" fmla="*/ 786323 h 3579953"/>
              <a:gd name="connsiteX2190" fmla="*/ 819179 w 3207899"/>
              <a:gd name="connsiteY2190" fmla="*/ 784460 h 3579953"/>
              <a:gd name="connsiteX2191" fmla="*/ 819179 w 3207899"/>
              <a:gd name="connsiteY2191" fmla="*/ 786323 h 3579953"/>
              <a:gd name="connsiteX2192" fmla="*/ 824766 w 3207899"/>
              <a:gd name="connsiteY2192" fmla="*/ 810536 h 3579953"/>
              <a:gd name="connsiteX2193" fmla="*/ 819179 w 3207899"/>
              <a:gd name="connsiteY2193" fmla="*/ 784460 h 3579953"/>
              <a:gd name="connsiteX2194" fmla="*/ 1082262 w 3207899"/>
              <a:gd name="connsiteY2194" fmla="*/ 779338 h 3579953"/>
              <a:gd name="connsiteX2195" fmla="*/ 1074346 w 3207899"/>
              <a:gd name="connsiteY2195" fmla="*/ 780735 h 3579953"/>
              <a:gd name="connsiteX2196" fmla="*/ 1082649 w 3207899"/>
              <a:gd name="connsiteY2196" fmla="*/ 779389 h 3579953"/>
              <a:gd name="connsiteX2197" fmla="*/ 1092971 w 3207899"/>
              <a:gd name="connsiteY2197" fmla="*/ 780735 h 3579953"/>
              <a:gd name="connsiteX2198" fmla="*/ 1135810 w 3207899"/>
              <a:gd name="connsiteY2198" fmla="*/ 782598 h 3579953"/>
              <a:gd name="connsiteX2199" fmla="*/ 1092971 w 3207899"/>
              <a:gd name="connsiteY2199" fmla="*/ 780735 h 3579953"/>
              <a:gd name="connsiteX2200" fmla="*/ 1082960 w 3207899"/>
              <a:gd name="connsiteY2200" fmla="*/ 779338 h 3579953"/>
              <a:gd name="connsiteX2201" fmla="*/ 1082649 w 3207899"/>
              <a:gd name="connsiteY2201" fmla="*/ 779389 h 3579953"/>
              <a:gd name="connsiteX2202" fmla="*/ 536074 w 3207899"/>
              <a:gd name="connsiteY2202" fmla="*/ 771422 h 3579953"/>
              <a:gd name="connsiteX2203" fmla="*/ 502548 w 3207899"/>
              <a:gd name="connsiteY2203" fmla="*/ 808673 h 3579953"/>
              <a:gd name="connsiteX2204" fmla="*/ 536074 w 3207899"/>
              <a:gd name="connsiteY2204" fmla="*/ 771422 h 3579953"/>
              <a:gd name="connsiteX2205" fmla="*/ 2339006 w 3207899"/>
              <a:gd name="connsiteY2205" fmla="*/ 767697 h 3579953"/>
              <a:gd name="connsiteX2206" fmla="*/ 2359726 w 3207899"/>
              <a:gd name="connsiteY2206" fmla="*/ 773751 h 3579953"/>
              <a:gd name="connsiteX2207" fmla="*/ 2360235 w 3207899"/>
              <a:gd name="connsiteY2207" fmla="*/ 773697 h 3579953"/>
              <a:gd name="connsiteX2208" fmla="*/ 2360425 w 3207899"/>
              <a:gd name="connsiteY2208" fmla="*/ 773751 h 3579953"/>
              <a:gd name="connsiteX2209" fmla="*/ 2381844 w 3207899"/>
              <a:gd name="connsiteY2209" fmla="*/ 771422 h 3579953"/>
              <a:gd name="connsiteX2210" fmla="*/ 2360235 w 3207899"/>
              <a:gd name="connsiteY2210" fmla="*/ 773697 h 3579953"/>
              <a:gd name="connsiteX2211" fmla="*/ 2498951 w 3207899"/>
              <a:gd name="connsiteY2211" fmla="*/ 765835 h 3579953"/>
              <a:gd name="connsiteX2212" fmla="*/ 2482421 w 3207899"/>
              <a:gd name="connsiteY2212" fmla="*/ 767697 h 3579953"/>
              <a:gd name="connsiteX2213" fmla="*/ 2499164 w 3207899"/>
              <a:gd name="connsiteY2213" fmla="*/ 765887 h 3579953"/>
              <a:gd name="connsiteX2214" fmla="*/ 2514084 w 3207899"/>
              <a:gd name="connsiteY2214" fmla="*/ 769560 h 3579953"/>
              <a:gd name="connsiteX2215" fmla="*/ 2603485 w 3207899"/>
              <a:gd name="connsiteY2215" fmla="*/ 791910 h 3579953"/>
              <a:gd name="connsiteX2216" fmla="*/ 2640503 w 3207899"/>
              <a:gd name="connsiteY2216" fmla="*/ 795869 h 3579953"/>
              <a:gd name="connsiteX2217" fmla="*/ 2640776 w 3207899"/>
              <a:gd name="connsiteY2217" fmla="*/ 795824 h 3579953"/>
              <a:gd name="connsiteX2218" fmla="*/ 2641202 w 3207899"/>
              <a:gd name="connsiteY2218" fmla="*/ 795869 h 3579953"/>
              <a:gd name="connsiteX2219" fmla="*/ 2676124 w 3207899"/>
              <a:gd name="connsiteY2219" fmla="*/ 790048 h 3579953"/>
              <a:gd name="connsiteX2220" fmla="*/ 2640776 w 3207899"/>
              <a:gd name="connsiteY2220" fmla="*/ 795824 h 3579953"/>
              <a:gd name="connsiteX2221" fmla="*/ 2603485 w 3207899"/>
              <a:gd name="connsiteY2221" fmla="*/ 791910 h 3579953"/>
              <a:gd name="connsiteX2222" fmla="*/ 2514084 w 3207899"/>
              <a:gd name="connsiteY2222" fmla="*/ 769560 h 3579953"/>
              <a:gd name="connsiteX2223" fmla="*/ 2499649 w 3207899"/>
              <a:gd name="connsiteY2223" fmla="*/ 765835 h 3579953"/>
              <a:gd name="connsiteX2224" fmla="*/ 2499164 w 3207899"/>
              <a:gd name="connsiteY2224" fmla="*/ 765887 h 3579953"/>
              <a:gd name="connsiteX2225" fmla="*/ 692527 w 3207899"/>
              <a:gd name="connsiteY2225" fmla="*/ 763972 h 3579953"/>
              <a:gd name="connsiteX2226" fmla="*/ 673902 w 3207899"/>
              <a:gd name="connsiteY2226" fmla="*/ 780735 h 3579953"/>
              <a:gd name="connsiteX2227" fmla="*/ 692527 w 3207899"/>
              <a:gd name="connsiteY2227" fmla="*/ 763972 h 3579953"/>
              <a:gd name="connsiteX2228" fmla="*/ 1053392 w 3207899"/>
              <a:gd name="connsiteY2228" fmla="*/ 759083 h 3579953"/>
              <a:gd name="connsiteX2229" fmla="*/ 1037095 w 3207899"/>
              <a:gd name="connsiteY2229" fmla="*/ 784460 h 3579953"/>
              <a:gd name="connsiteX2230" fmla="*/ 1011020 w 3207899"/>
              <a:gd name="connsiteY2230" fmla="*/ 784460 h 3579953"/>
              <a:gd name="connsiteX2231" fmla="*/ 1037095 w 3207899"/>
              <a:gd name="connsiteY2231" fmla="*/ 784460 h 3579953"/>
              <a:gd name="connsiteX2232" fmla="*/ 1054069 w 3207899"/>
              <a:gd name="connsiteY2232" fmla="*/ 759115 h 3579953"/>
              <a:gd name="connsiteX2233" fmla="*/ 1078071 w 3207899"/>
              <a:gd name="connsiteY2233" fmla="*/ 760247 h 3579953"/>
              <a:gd name="connsiteX2234" fmla="*/ 1146985 w 3207899"/>
              <a:gd name="connsiteY2234" fmla="*/ 765835 h 3579953"/>
              <a:gd name="connsiteX2235" fmla="*/ 1078071 w 3207899"/>
              <a:gd name="connsiteY2235" fmla="*/ 760247 h 3579953"/>
              <a:gd name="connsiteX2236" fmla="*/ 1054090 w 3207899"/>
              <a:gd name="connsiteY2236" fmla="*/ 759083 h 3579953"/>
              <a:gd name="connsiteX2237" fmla="*/ 1054069 w 3207899"/>
              <a:gd name="connsiteY2237" fmla="*/ 759115 h 3579953"/>
              <a:gd name="connsiteX2238" fmla="*/ 2394882 w 3207899"/>
              <a:gd name="connsiteY2238" fmla="*/ 758385 h 3579953"/>
              <a:gd name="connsiteX2239" fmla="*/ 2417232 w 3207899"/>
              <a:gd name="connsiteY2239" fmla="*/ 765835 h 3579953"/>
              <a:gd name="connsiteX2240" fmla="*/ 2394882 w 3207899"/>
              <a:gd name="connsiteY2240" fmla="*/ 758385 h 3579953"/>
              <a:gd name="connsiteX2241" fmla="*/ 2067076 w 3207899"/>
              <a:gd name="connsiteY2241" fmla="*/ 758385 h 3579953"/>
              <a:gd name="connsiteX2242" fmla="*/ 2106189 w 3207899"/>
              <a:gd name="connsiteY2242" fmla="*/ 769560 h 3579953"/>
              <a:gd name="connsiteX2243" fmla="*/ 2067076 w 3207899"/>
              <a:gd name="connsiteY2243" fmla="*/ 758385 h 3579953"/>
              <a:gd name="connsiteX2244" fmla="*/ 838270 w 3207899"/>
              <a:gd name="connsiteY2244" fmla="*/ 753728 h 3579953"/>
              <a:gd name="connsiteX2245" fmla="*/ 811728 w 3207899"/>
              <a:gd name="connsiteY2245" fmla="*/ 763972 h 3579953"/>
              <a:gd name="connsiteX2246" fmla="*/ 825698 w 3207899"/>
              <a:gd name="connsiteY2246" fmla="*/ 755533 h 3579953"/>
              <a:gd name="connsiteX2247" fmla="*/ 838783 w 3207899"/>
              <a:gd name="connsiteY2247" fmla="*/ 753842 h 3579953"/>
              <a:gd name="connsiteX2248" fmla="*/ 867605 w 3207899"/>
              <a:gd name="connsiteY2248" fmla="*/ 760247 h 3579953"/>
              <a:gd name="connsiteX2249" fmla="*/ 925343 w 3207899"/>
              <a:gd name="connsiteY2249" fmla="*/ 773285 h 3579953"/>
              <a:gd name="connsiteX2250" fmla="*/ 930325 w 3207899"/>
              <a:gd name="connsiteY2250" fmla="*/ 768737 h 3579953"/>
              <a:gd name="connsiteX2251" fmla="*/ 934656 w 3207899"/>
              <a:gd name="connsiteY2251" fmla="*/ 773285 h 3579953"/>
              <a:gd name="connsiteX2252" fmla="*/ 930699 w 3207899"/>
              <a:gd name="connsiteY2252" fmla="*/ 768396 h 3579953"/>
              <a:gd name="connsiteX2253" fmla="*/ 930325 w 3207899"/>
              <a:gd name="connsiteY2253" fmla="*/ 768737 h 3579953"/>
              <a:gd name="connsiteX2254" fmla="*/ 930000 w 3207899"/>
              <a:gd name="connsiteY2254" fmla="*/ 768396 h 3579953"/>
              <a:gd name="connsiteX2255" fmla="*/ 925343 w 3207899"/>
              <a:gd name="connsiteY2255" fmla="*/ 773285 h 3579953"/>
              <a:gd name="connsiteX2256" fmla="*/ 867605 w 3207899"/>
              <a:gd name="connsiteY2256" fmla="*/ 760247 h 3579953"/>
              <a:gd name="connsiteX2257" fmla="*/ 839667 w 3207899"/>
              <a:gd name="connsiteY2257" fmla="*/ 753728 h 3579953"/>
              <a:gd name="connsiteX2258" fmla="*/ 838783 w 3207899"/>
              <a:gd name="connsiteY2258" fmla="*/ 753842 h 3579953"/>
              <a:gd name="connsiteX2259" fmla="*/ 2772975 w 3207899"/>
              <a:gd name="connsiteY2259" fmla="*/ 749072 h 3579953"/>
              <a:gd name="connsiteX2260" fmla="*/ 2799051 w 3207899"/>
              <a:gd name="connsiteY2260" fmla="*/ 795635 h 3579953"/>
              <a:gd name="connsiteX2261" fmla="*/ 2772975 w 3207899"/>
              <a:gd name="connsiteY2261" fmla="*/ 749072 h 3579953"/>
              <a:gd name="connsiteX2262" fmla="*/ 1526941 w 3207899"/>
              <a:gd name="connsiteY2262" fmla="*/ 734172 h 3579953"/>
              <a:gd name="connsiteX2263" fmla="*/ 1519491 w 3207899"/>
              <a:gd name="connsiteY2263" fmla="*/ 754892 h 3579953"/>
              <a:gd name="connsiteX2264" fmla="*/ 1519570 w 3207899"/>
              <a:gd name="connsiteY2264" fmla="*/ 755363 h 3579953"/>
              <a:gd name="connsiteX2265" fmla="*/ 1519491 w 3207899"/>
              <a:gd name="connsiteY2265" fmla="*/ 755591 h 3579953"/>
              <a:gd name="connsiteX2266" fmla="*/ 1523216 w 3207899"/>
              <a:gd name="connsiteY2266" fmla="*/ 777010 h 3579953"/>
              <a:gd name="connsiteX2267" fmla="*/ 1525078 w 3207899"/>
              <a:gd name="connsiteY2267" fmla="*/ 834749 h 3579953"/>
              <a:gd name="connsiteX2268" fmla="*/ 1523216 w 3207899"/>
              <a:gd name="connsiteY2268" fmla="*/ 777010 h 3579953"/>
              <a:gd name="connsiteX2269" fmla="*/ 1519570 w 3207899"/>
              <a:gd name="connsiteY2269" fmla="*/ 755363 h 3579953"/>
              <a:gd name="connsiteX2270" fmla="*/ 1240112 w 3207899"/>
              <a:gd name="connsiteY2270" fmla="*/ 722997 h 3579953"/>
              <a:gd name="connsiteX2271" fmla="*/ 1223116 w 3207899"/>
              <a:gd name="connsiteY2271" fmla="*/ 735802 h 3579953"/>
              <a:gd name="connsiteX2272" fmla="*/ 1223311 w 3207899"/>
              <a:gd name="connsiteY2272" fmla="*/ 737036 h 3579953"/>
              <a:gd name="connsiteX2273" fmla="*/ 1223116 w 3207899"/>
              <a:gd name="connsiteY2273" fmla="*/ 737198 h 3579953"/>
              <a:gd name="connsiteX2274" fmla="*/ 1232662 w 3207899"/>
              <a:gd name="connsiteY2274" fmla="*/ 769560 h 3579953"/>
              <a:gd name="connsiteX2275" fmla="*/ 1225183 w 3207899"/>
              <a:gd name="connsiteY2275" fmla="*/ 748926 h 3579953"/>
              <a:gd name="connsiteX2276" fmla="*/ 1223311 w 3207899"/>
              <a:gd name="connsiteY2276" fmla="*/ 737036 h 3579953"/>
              <a:gd name="connsiteX2277" fmla="*/ 1903173 w 3207899"/>
              <a:gd name="connsiteY2277" fmla="*/ 711822 h 3579953"/>
              <a:gd name="connsiteX2278" fmla="*/ 1899099 w 3207899"/>
              <a:gd name="connsiteY2278" fmla="*/ 734580 h 3579953"/>
              <a:gd name="connsiteX2279" fmla="*/ 1899176 w 3207899"/>
              <a:gd name="connsiteY2279" fmla="*/ 735172 h 3579953"/>
              <a:gd name="connsiteX2280" fmla="*/ 1899099 w 3207899"/>
              <a:gd name="connsiteY2280" fmla="*/ 735627 h 3579953"/>
              <a:gd name="connsiteX2281" fmla="*/ 1927386 w 3207899"/>
              <a:gd name="connsiteY2281" fmla="*/ 777010 h 3579953"/>
              <a:gd name="connsiteX2282" fmla="*/ 1944149 w 3207899"/>
              <a:gd name="connsiteY2282" fmla="*/ 793773 h 3579953"/>
              <a:gd name="connsiteX2283" fmla="*/ 1927386 w 3207899"/>
              <a:gd name="connsiteY2283" fmla="*/ 777010 h 3579953"/>
              <a:gd name="connsiteX2284" fmla="*/ 1901310 w 3207899"/>
              <a:gd name="connsiteY2284" fmla="*/ 751400 h 3579953"/>
              <a:gd name="connsiteX2285" fmla="*/ 1899176 w 3207899"/>
              <a:gd name="connsiteY2285" fmla="*/ 735172 h 3579953"/>
              <a:gd name="connsiteX2286" fmla="*/ 2579505 w 3207899"/>
              <a:gd name="connsiteY2286" fmla="*/ 707864 h 3579953"/>
              <a:gd name="connsiteX2287" fmla="*/ 2573684 w 3207899"/>
              <a:gd name="connsiteY2287" fmla="*/ 709960 h 3579953"/>
              <a:gd name="connsiteX2288" fmla="*/ 2580203 w 3207899"/>
              <a:gd name="connsiteY2288" fmla="*/ 708067 h 3579953"/>
              <a:gd name="connsiteX2289" fmla="*/ 2586722 w 3207899"/>
              <a:gd name="connsiteY2289" fmla="*/ 709960 h 3579953"/>
              <a:gd name="connsiteX2290" fmla="*/ 2594172 w 3207899"/>
              <a:gd name="connsiteY2290" fmla="*/ 712055 h 3579953"/>
              <a:gd name="connsiteX2291" fmla="*/ 2594506 w 3207899"/>
              <a:gd name="connsiteY2291" fmla="*/ 711961 h 3579953"/>
              <a:gd name="connsiteX2292" fmla="*/ 2594871 w 3207899"/>
              <a:gd name="connsiteY2292" fmla="*/ 712055 h 3579953"/>
              <a:gd name="connsiteX2293" fmla="*/ 2601622 w 3207899"/>
              <a:gd name="connsiteY2293" fmla="*/ 709960 h 3579953"/>
              <a:gd name="connsiteX2294" fmla="*/ 2594506 w 3207899"/>
              <a:gd name="connsiteY2294" fmla="*/ 711961 h 3579953"/>
              <a:gd name="connsiteX2295" fmla="*/ 2586722 w 3207899"/>
              <a:gd name="connsiteY2295" fmla="*/ 709960 h 3579953"/>
              <a:gd name="connsiteX2296" fmla="*/ 2580902 w 3207899"/>
              <a:gd name="connsiteY2296" fmla="*/ 707864 h 3579953"/>
              <a:gd name="connsiteX2297" fmla="*/ 2580203 w 3207899"/>
              <a:gd name="connsiteY2297" fmla="*/ 708067 h 3579953"/>
              <a:gd name="connsiteX2298" fmla="*/ 2137852 w 3207899"/>
              <a:gd name="connsiteY2298" fmla="*/ 706235 h 3579953"/>
              <a:gd name="connsiteX2299" fmla="*/ 2163928 w 3207899"/>
              <a:gd name="connsiteY2299" fmla="*/ 713685 h 3579953"/>
              <a:gd name="connsiteX2300" fmla="*/ 2173240 w 3207899"/>
              <a:gd name="connsiteY2300" fmla="*/ 739759 h 3579953"/>
              <a:gd name="connsiteX2301" fmla="*/ 2165790 w 3207899"/>
              <a:gd name="connsiteY2301" fmla="*/ 763972 h 3579953"/>
              <a:gd name="connsiteX2302" fmla="*/ 2166547 w 3207899"/>
              <a:gd name="connsiteY2302" fmla="*/ 764454 h 3579953"/>
              <a:gd name="connsiteX2303" fmla="*/ 2166489 w 3207899"/>
              <a:gd name="connsiteY2303" fmla="*/ 764671 h 3579953"/>
              <a:gd name="connsiteX2304" fmla="*/ 2186278 w 3207899"/>
              <a:gd name="connsiteY2304" fmla="*/ 777010 h 3579953"/>
              <a:gd name="connsiteX2305" fmla="*/ 2208367 w 3207899"/>
              <a:gd name="connsiteY2305" fmla="*/ 780823 h 3579953"/>
              <a:gd name="connsiteX2306" fmla="*/ 2208971 w 3207899"/>
              <a:gd name="connsiteY2306" fmla="*/ 780750 h 3579953"/>
              <a:gd name="connsiteX2307" fmla="*/ 2209414 w 3207899"/>
              <a:gd name="connsiteY2307" fmla="*/ 780823 h 3579953"/>
              <a:gd name="connsiteX2308" fmla="*/ 2275679 w 3207899"/>
              <a:gd name="connsiteY2308" fmla="*/ 769560 h 3579953"/>
              <a:gd name="connsiteX2309" fmla="*/ 2230281 w 3207899"/>
              <a:gd name="connsiteY2309" fmla="*/ 778174 h 3579953"/>
              <a:gd name="connsiteX2310" fmla="*/ 2208971 w 3207899"/>
              <a:gd name="connsiteY2310" fmla="*/ 780750 h 3579953"/>
              <a:gd name="connsiteX2311" fmla="*/ 2186278 w 3207899"/>
              <a:gd name="connsiteY2311" fmla="*/ 777010 h 3579953"/>
              <a:gd name="connsiteX2312" fmla="*/ 2166547 w 3207899"/>
              <a:gd name="connsiteY2312" fmla="*/ 764454 h 3579953"/>
              <a:gd name="connsiteX2313" fmla="*/ 2173240 w 3207899"/>
              <a:gd name="connsiteY2313" fmla="*/ 739759 h 3579953"/>
              <a:gd name="connsiteX2314" fmla="*/ 2163928 w 3207899"/>
              <a:gd name="connsiteY2314" fmla="*/ 713685 h 3579953"/>
              <a:gd name="connsiteX2315" fmla="*/ 2137852 w 3207899"/>
              <a:gd name="connsiteY2315" fmla="*/ 706235 h 3579953"/>
              <a:gd name="connsiteX2316" fmla="*/ 737228 w 3207899"/>
              <a:gd name="connsiteY2316" fmla="*/ 704372 h 3579953"/>
              <a:gd name="connsiteX2317" fmla="*/ 720465 w 3207899"/>
              <a:gd name="connsiteY2317" fmla="*/ 724859 h 3579953"/>
              <a:gd name="connsiteX2318" fmla="*/ 737228 w 3207899"/>
              <a:gd name="connsiteY2318" fmla="*/ 704372 h 3579953"/>
              <a:gd name="connsiteX2319" fmla="*/ 980987 w 3207899"/>
              <a:gd name="connsiteY2319" fmla="*/ 702044 h 3579953"/>
              <a:gd name="connsiteX2320" fmla="*/ 968182 w 3207899"/>
              <a:gd name="connsiteY2320" fmla="*/ 706235 h 3579953"/>
              <a:gd name="connsiteX2321" fmla="*/ 992395 w 3207899"/>
              <a:gd name="connsiteY2321" fmla="*/ 711822 h 3579953"/>
              <a:gd name="connsiteX2322" fmla="*/ 980987 w 3207899"/>
              <a:gd name="connsiteY2322" fmla="*/ 702044 h 3579953"/>
              <a:gd name="connsiteX2323" fmla="*/ 1489691 w 3207899"/>
              <a:gd name="connsiteY2323" fmla="*/ 674571 h 3579953"/>
              <a:gd name="connsiteX2324" fmla="*/ 1517628 w 3207899"/>
              <a:gd name="connsiteY2324" fmla="*/ 678297 h 3579953"/>
              <a:gd name="connsiteX2325" fmla="*/ 1489691 w 3207899"/>
              <a:gd name="connsiteY2325" fmla="*/ 674571 h 3579953"/>
              <a:gd name="connsiteX2326" fmla="*/ 1215899 w 3207899"/>
              <a:gd name="connsiteY2326" fmla="*/ 674571 h 3579953"/>
              <a:gd name="connsiteX2327" fmla="*/ 1178648 w 3207899"/>
              <a:gd name="connsiteY2327" fmla="*/ 706235 h 3579953"/>
              <a:gd name="connsiteX2328" fmla="*/ 1146985 w 3207899"/>
              <a:gd name="connsiteY2328" fmla="*/ 747209 h 3579953"/>
              <a:gd name="connsiteX2329" fmla="*/ 1178648 w 3207899"/>
              <a:gd name="connsiteY2329" fmla="*/ 706235 h 3579953"/>
              <a:gd name="connsiteX2330" fmla="*/ 1215899 w 3207899"/>
              <a:gd name="connsiteY2330" fmla="*/ 674571 h 3579953"/>
              <a:gd name="connsiteX2331" fmla="*/ 2715238 w 3207899"/>
              <a:gd name="connsiteY2331" fmla="*/ 670846 h 3579953"/>
              <a:gd name="connsiteX2332" fmla="*/ 2772975 w 3207899"/>
              <a:gd name="connsiteY2332" fmla="*/ 730447 h 3579953"/>
              <a:gd name="connsiteX2333" fmla="*/ 2715238 w 3207899"/>
              <a:gd name="connsiteY2333" fmla="*/ 670846 h 3579953"/>
              <a:gd name="connsiteX2334" fmla="*/ 2515947 w 3207899"/>
              <a:gd name="connsiteY2334" fmla="*/ 644771 h 3579953"/>
              <a:gd name="connsiteX2335" fmla="*/ 2527121 w 3207899"/>
              <a:gd name="connsiteY2335" fmla="*/ 654083 h 3579953"/>
              <a:gd name="connsiteX2336" fmla="*/ 2515947 w 3207899"/>
              <a:gd name="connsiteY2336" fmla="*/ 644771 h 3579953"/>
              <a:gd name="connsiteX2337" fmla="*/ 1560467 w 3207899"/>
              <a:gd name="connsiteY2337" fmla="*/ 633596 h 3579953"/>
              <a:gd name="connsiteX2338" fmla="*/ 1613549 w 3207899"/>
              <a:gd name="connsiteY2338" fmla="*/ 637786 h 3579953"/>
              <a:gd name="connsiteX2339" fmla="*/ 1613896 w 3207899"/>
              <a:gd name="connsiteY2339" fmla="*/ 637759 h 3579953"/>
              <a:gd name="connsiteX2340" fmla="*/ 1614248 w 3207899"/>
              <a:gd name="connsiteY2340" fmla="*/ 637786 h 3579953"/>
              <a:gd name="connsiteX2341" fmla="*/ 1666632 w 3207899"/>
              <a:gd name="connsiteY2341" fmla="*/ 633596 h 3579953"/>
              <a:gd name="connsiteX2342" fmla="*/ 1682216 w 3207899"/>
              <a:gd name="connsiteY2342" fmla="*/ 640000 h 3579953"/>
              <a:gd name="connsiteX2343" fmla="*/ 1679669 w 3207899"/>
              <a:gd name="connsiteY2343" fmla="*/ 661534 h 3579953"/>
              <a:gd name="connsiteX2344" fmla="*/ 1679669 w 3207899"/>
              <a:gd name="connsiteY2344" fmla="*/ 702510 h 3579953"/>
              <a:gd name="connsiteX2345" fmla="*/ 1679669 w 3207899"/>
              <a:gd name="connsiteY2345" fmla="*/ 661534 h 3579953"/>
              <a:gd name="connsiteX2346" fmla="*/ 1683627 w 3207899"/>
              <a:gd name="connsiteY2346" fmla="*/ 640580 h 3579953"/>
              <a:gd name="connsiteX2347" fmla="*/ 1682216 w 3207899"/>
              <a:gd name="connsiteY2347" fmla="*/ 640000 h 3579953"/>
              <a:gd name="connsiteX2348" fmla="*/ 1682230 w 3207899"/>
              <a:gd name="connsiteY2348" fmla="*/ 639882 h 3579953"/>
              <a:gd name="connsiteX2349" fmla="*/ 1666632 w 3207899"/>
              <a:gd name="connsiteY2349" fmla="*/ 633596 h 3579953"/>
              <a:gd name="connsiteX2350" fmla="*/ 1613896 w 3207899"/>
              <a:gd name="connsiteY2350" fmla="*/ 637759 h 3579953"/>
              <a:gd name="connsiteX2351" fmla="*/ 1046873 w 3207899"/>
              <a:gd name="connsiteY2351" fmla="*/ 629754 h 3579953"/>
              <a:gd name="connsiteX2352" fmla="*/ 1022194 w 3207899"/>
              <a:gd name="connsiteY2352" fmla="*/ 631733 h 3579953"/>
              <a:gd name="connsiteX2353" fmla="*/ 1109734 w 3207899"/>
              <a:gd name="connsiteY2353" fmla="*/ 639183 h 3579953"/>
              <a:gd name="connsiteX2354" fmla="*/ 1046873 w 3207899"/>
              <a:gd name="connsiteY2354" fmla="*/ 629754 h 3579953"/>
              <a:gd name="connsiteX2355" fmla="*/ 2534572 w 3207899"/>
              <a:gd name="connsiteY2355" fmla="*/ 618695 h 3579953"/>
              <a:gd name="connsiteX2356" fmla="*/ 2523396 w 3207899"/>
              <a:gd name="connsiteY2356" fmla="*/ 639183 h 3579953"/>
              <a:gd name="connsiteX2357" fmla="*/ 2534572 w 3207899"/>
              <a:gd name="connsiteY2357" fmla="*/ 618695 h 3579953"/>
              <a:gd name="connsiteX2358" fmla="*/ 1245699 w 3207899"/>
              <a:gd name="connsiteY2358" fmla="*/ 616833 h 3579953"/>
              <a:gd name="connsiteX2359" fmla="*/ 1248726 w 3207899"/>
              <a:gd name="connsiteY2359" fmla="*/ 625214 h 3579953"/>
              <a:gd name="connsiteX2360" fmla="*/ 1249949 w 3207899"/>
              <a:gd name="connsiteY2360" fmla="*/ 625556 h 3579953"/>
              <a:gd name="connsiteX2361" fmla="*/ 1250123 w 3207899"/>
              <a:gd name="connsiteY2361" fmla="*/ 625913 h 3579953"/>
              <a:gd name="connsiteX2362" fmla="*/ 1258736 w 3207899"/>
              <a:gd name="connsiteY2362" fmla="*/ 628008 h 3579953"/>
              <a:gd name="connsiteX2363" fmla="*/ 1249949 w 3207899"/>
              <a:gd name="connsiteY2363" fmla="*/ 625556 h 3579953"/>
              <a:gd name="connsiteX2364" fmla="*/ 1962774 w 3207899"/>
              <a:gd name="connsiteY2364" fmla="*/ 609383 h 3579953"/>
              <a:gd name="connsiteX2365" fmla="*/ 2042862 w 3207899"/>
              <a:gd name="connsiteY2365" fmla="*/ 672709 h 3579953"/>
              <a:gd name="connsiteX2366" fmla="*/ 1962774 w 3207899"/>
              <a:gd name="connsiteY2366" fmla="*/ 609383 h 3579953"/>
              <a:gd name="connsiteX2367" fmla="*/ 2499184 w 3207899"/>
              <a:gd name="connsiteY2367" fmla="*/ 596345 h 3579953"/>
              <a:gd name="connsiteX2368" fmla="*/ 2517808 w 3207899"/>
              <a:gd name="connsiteY2368" fmla="*/ 603795 h 3579953"/>
              <a:gd name="connsiteX2369" fmla="*/ 2499184 w 3207899"/>
              <a:gd name="connsiteY2369" fmla="*/ 596345 h 3579953"/>
              <a:gd name="connsiteX2370" fmla="*/ 1942286 w 3207899"/>
              <a:gd name="connsiteY2370" fmla="*/ 592620 h 3579953"/>
              <a:gd name="connsiteX2371" fmla="*/ 1941122 w 3207899"/>
              <a:gd name="connsiteY2371" fmla="*/ 630802 h 3579953"/>
              <a:gd name="connsiteX2372" fmla="*/ 1941143 w 3207899"/>
              <a:gd name="connsiteY2372" fmla="*/ 630823 h 3579953"/>
              <a:gd name="connsiteX2373" fmla="*/ 1941122 w 3207899"/>
              <a:gd name="connsiteY2373" fmla="*/ 631500 h 3579953"/>
              <a:gd name="connsiteX2374" fmla="*/ 1972087 w 3207899"/>
              <a:gd name="connsiteY2374" fmla="*/ 663396 h 3579953"/>
              <a:gd name="connsiteX2375" fmla="*/ 1941143 w 3207899"/>
              <a:gd name="connsiteY2375" fmla="*/ 630823 h 3579953"/>
              <a:gd name="connsiteX2376" fmla="*/ 834079 w 3207899"/>
              <a:gd name="connsiteY2376" fmla="*/ 585169 h 3579953"/>
              <a:gd name="connsiteX2377" fmla="*/ 794966 w 3207899"/>
              <a:gd name="connsiteY2377" fmla="*/ 618695 h 3579953"/>
              <a:gd name="connsiteX2378" fmla="*/ 834079 w 3207899"/>
              <a:gd name="connsiteY2378" fmla="*/ 585169 h 3579953"/>
              <a:gd name="connsiteX2379" fmla="*/ 729778 w 3207899"/>
              <a:gd name="connsiteY2379" fmla="*/ 583307 h 3579953"/>
              <a:gd name="connsiteX2380" fmla="*/ 714877 w 3207899"/>
              <a:gd name="connsiteY2380" fmla="*/ 607520 h 3579953"/>
              <a:gd name="connsiteX2381" fmla="*/ 729778 w 3207899"/>
              <a:gd name="connsiteY2381" fmla="*/ 583307 h 3579953"/>
              <a:gd name="connsiteX2382" fmla="*/ 1791421 w 3207899"/>
              <a:gd name="connsiteY2382" fmla="*/ 564682 h 3579953"/>
              <a:gd name="connsiteX2383" fmla="*/ 1819359 w 3207899"/>
              <a:gd name="connsiteY2383" fmla="*/ 570269 h 3579953"/>
              <a:gd name="connsiteX2384" fmla="*/ 1903173 w 3207899"/>
              <a:gd name="connsiteY2384" fmla="*/ 585169 h 3579953"/>
              <a:gd name="connsiteX2385" fmla="*/ 1819359 w 3207899"/>
              <a:gd name="connsiteY2385" fmla="*/ 570269 h 3579953"/>
              <a:gd name="connsiteX2386" fmla="*/ 1791421 w 3207899"/>
              <a:gd name="connsiteY2386" fmla="*/ 564682 h 3579953"/>
              <a:gd name="connsiteX2387" fmla="*/ 2666812 w 3207899"/>
              <a:gd name="connsiteY2387" fmla="*/ 560956 h 3579953"/>
              <a:gd name="connsiteX2388" fmla="*/ 2696612 w 3207899"/>
              <a:gd name="connsiteY2388" fmla="*/ 607520 h 3579953"/>
              <a:gd name="connsiteX2389" fmla="*/ 2723123 w 3207899"/>
              <a:gd name="connsiteY2389" fmla="*/ 630375 h 3579953"/>
              <a:gd name="connsiteX2390" fmla="*/ 2745037 w 3207899"/>
              <a:gd name="connsiteY2390" fmla="*/ 659671 h 3579953"/>
              <a:gd name="connsiteX2391" fmla="*/ 2723619 w 3207899"/>
              <a:gd name="connsiteY2391" fmla="*/ 630802 h 3579953"/>
              <a:gd name="connsiteX2392" fmla="*/ 2723123 w 3207899"/>
              <a:gd name="connsiteY2392" fmla="*/ 630375 h 3579953"/>
              <a:gd name="connsiteX2393" fmla="*/ 2722920 w 3207899"/>
              <a:gd name="connsiteY2393" fmla="*/ 630103 h 3579953"/>
              <a:gd name="connsiteX2394" fmla="*/ 2696612 w 3207899"/>
              <a:gd name="connsiteY2394" fmla="*/ 607520 h 3579953"/>
              <a:gd name="connsiteX2395" fmla="*/ 2666812 w 3207899"/>
              <a:gd name="connsiteY2395" fmla="*/ 560956 h 3579953"/>
              <a:gd name="connsiteX2396" fmla="*/ 2635148 w 3207899"/>
              <a:gd name="connsiteY2396" fmla="*/ 546056 h 3579953"/>
              <a:gd name="connsiteX2397" fmla="*/ 2650049 w 3207899"/>
              <a:gd name="connsiteY2397" fmla="*/ 596345 h 3579953"/>
              <a:gd name="connsiteX2398" fmla="*/ 2635148 w 3207899"/>
              <a:gd name="connsiteY2398" fmla="*/ 546056 h 3579953"/>
              <a:gd name="connsiteX2399" fmla="*/ 1431952 w 3207899"/>
              <a:gd name="connsiteY2399" fmla="*/ 536743 h 3579953"/>
              <a:gd name="connsiteX2400" fmla="*/ 1465478 w 3207899"/>
              <a:gd name="connsiteY2400" fmla="*/ 538606 h 3579953"/>
              <a:gd name="connsiteX2401" fmla="*/ 1431952 w 3207899"/>
              <a:gd name="connsiteY2401" fmla="*/ 536743 h 3579953"/>
              <a:gd name="connsiteX2402" fmla="*/ 1051995 w 3207899"/>
              <a:gd name="connsiteY2402" fmla="*/ 536743 h 3579953"/>
              <a:gd name="connsiteX2403" fmla="*/ 1018469 w 3207899"/>
              <a:gd name="connsiteY2403" fmla="*/ 553506 h 3579953"/>
              <a:gd name="connsiteX2404" fmla="*/ 993093 w 3207899"/>
              <a:gd name="connsiteY2404" fmla="*/ 569105 h 3579953"/>
              <a:gd name="connsiteX2405" fmla="*/ 993025 w 3207899"/>
              <a:gd name="connsiteY2405" fmla="*/ 569409 h 3579953"/>
              <a:gd name="connsiteX2406" fmla="*/ 992395 w 3207899"/>
              <a:gd name="connsiteY2406" fmla="*/ 569804 h 3579953"/>
              <a:gd name="connsiteX2407" fmla="*/ 988670 w 3207899"/>
              <a:gd name="connsiteY2407" fmla="*/ 588895 h 3579953"/>
              <a:gd name="connsiteX2408" fmla="*/ 993025 w 3207899"/>
              <a:gd name="connsiteY2408" fmla="*/ 569409 h 3579953"/>
              <a:gd name="connsiteX2409" fmla="*/ 1018469 w 3207899"/>
              <a:gd name="connsiteY2409" fmla="*/ 553506 h 3579953"/>
              <a:gd name="connsiteX2410" fmla="*/ 1051995 w 3207899"/>
              <a:gd name="connsiteY2410" fmla="*/ 536743 h 3579953"/>
              <a:gd name="connsiteX2411" fmla="*/ 1243837 w 3207899"/>
              <a:gd name="connsiteY2411" fmla="*/ 533018 h 3579953"/>
              <a:gd name="connsiteX2412" fmla="*/ 1316475 w 3207899"/>
              <a:gd name="connsiteY2412" fmla="*/ 614970 h 3579953"/>
              <a:gd name="connsiteX2413" fmla="*/ 1243837 w 3207899"/>
              <a:gd name="connsiteY2413" fmla="*/ 533018 h 3579953"/>
              <a:gd name="connsiteX2414" fmla="*/ 1081796 w 3207899"/>
              <a:gd name="connsiteY2414" fmla="*/ 529293 h 3579953"/>
              <a:gd name="connsiteX2415" fmla="*/ 1068758 w 3207899"/>
              <a:gd name="connsiteY2415" fmla="*/ 536743 h 3579953"/>
              <a:gd name="connsiteX2416" fmla="*/ 1081796 w 3207899"/>
              <a:gd name="connsiteY2416" fmla="*/ 529293 h 3579953"/>
              <a:gd name="connsiteX2417" fmla="*/ 793103 w 3207899"/>
              <a:gd name="connsiteY2417" fmla="*/ 525568 h 3579953"/>
              <a:gd name="connsiteX2418" fmla="*/ 768890 w 3207899"/>
              <a:gd name="connsiteY2418" fmla="*/ 570269 h 3579953"/>
              <a:gd name="connsiteX2419" fmla="*/ 793103 w 3207899"/>
              <a:gd name="connsiteY2419" fmla="*/ 525568 h 3579953"/>
              <a:gd name="connsiteX2420" fmla="*/ 1653594 w 3207899"/>
              <a:gd name="connsiteY2420" fmla="*/ 523706 h 3579953"/>
              <a:gd name="connsiteX2421" fmla="*/ 1595855 w 3207899"/>
              <a:gd name="connsiteY2421" fmla="*/ 549781 h 3579953"/>
              <a:gd name="connsiteX2422" fmla="*/ 1653594 w 3207899"/>
              <a:gd name="connsiteY2422" fmla="*/ 523706 h 3579953"/>
              <a:gd name="connsiteX2423" fmla="*/ 2318285 w 3207899"/>
              <a:gd name="connsiteY2423" fmla="*/ 510202 h 3579953"/>
              <a:gd name="connsiteX2424" fmla="*/ 2270092 w 3207899"/>
              <a:gd name="connsiteY2424" fmla="*/ 518118 h 3579953"/>
              <a:gd name="connsiteX2425" fmla="*/ 2359494 w 3207899"/>
              <a:gd name="connsiteY2425" fmla="*/ 534881 h 3579953"/>
              <a:gd name="connsiteX2426" fmla="*/ 2366944 w 3207899"/>
              <a:gd name="connsiteY2426" fmla="*/ 538606 h 3579953"/>
              <a:gd name="connsiteX2427" fmla="*/ 2430270 w 3207899"/>
              <a:gd name="connsiteY2427" fmla="*/ 538606 h 3579953"/>
              <a:gd name="connsiteX2428" fmla="*/ 2366944 w 3207899"/>
              <a:gd name="connsiteY2428" fmla="*/ 536743 h 3579953"/>
              <a:gd name="connsiteX2429" fmla="*/ 2359494 w 3207899"/>
              <a:gd name="connsiteY2429" fmla="*/ 533018 h 3579953"/>
              <a:gd name="connsiteX2430" fmla="*/ 2318285 w 3207899"/>
              <a:gd name="connsiteY2430" fmla="*/ 510202 h 3579953"/>
              <a:gd name="connsiteX2431" fmla="*/ 1579092 w 3207899"/>
              <a:gd name="connsiteY2431" fmla="*/ 505080 h 3579953"/>
              <a:gd name="connsiteX2432" fmla="*/ 1569779 w 3207899"/>
              <a:gd name="connsiteY2432" fmla="*/ 512530 h 3579953"/>
              <a:gd name="connsiteX2433" fmla="*/ 1579092 w 3207899"/>
              <a:gd name="connsiteY2433" fmla="*/ 505080 h 3579953"/>
              <a:gd name="connsiteX2434" fmla="*/ 1342550 w 3207899"/>
              <a:gd name="connsiteY2434" fmla="*/ 499493 h 3579953"/>
              <a:gd name="connsiteX2435" fmla="*/ 1377939 w 3207899"/>
              <a:gd name="connsiteY2435" fmla="*/ 504848 h 3579953"/>
              <a:gd name="connsiteX2436" fmla="*/ 1383284 w 3207899"/>
              <a:gd name="connsiteY2436" fmla="*/ 505445 h 3579953"/>
              <a:gd name="connsiteX2437" fmla="*/ 1395458 w 3207899"/>
              <a:gd name="connsiteY2437" fmla="*/ 508398 h 3579953"/>
              <a:gd name="connsiteX2438" fmla="*/ 1413327 w 3207899"/>
              <a:gd name="connsiteY2438" fmla="*/ 508805 h 3579953"/>
              <a:gd name="connsiteX2439" fmla="*/ 1383284 w 3207899"/>
              <a:gd name="connsiteY2439" fmla="*/ 505445 h 3579953"/>
              <a:gd name="connsiteX2440" fmla="*/ 1377939 w 3207899"/>
              <a:gd name="connsiteY2440" fmla="*/ 504149 h 3579953"/>
              <a:gd name="connsiteX2441" fmla="*/ 1342550 w 3207899"/>
              <a:gd name="connsiteY2441" fmla="*/ 499493 h 3579953"/>
              <a:gd name="connsiteX2442" fmla="*/ 2616523 w 3207899"/>
              <a:gd name="connsiteY2442" fmla="*/ 493905 h 3579953"/>
              <a:gd name="connsiteX2443" fmla="*/ 2635148 w 3207899"/>
              <a:gd name="connsiteY2443" fmla="*/ 529293 h 3579953"/>
              <a:gd name="connsiteX2444" fmla="*/ 2616523 w 3207899"/>
              <a:gd name="connsiteY2444" fmla="*/ 493905 h 3579953"/>
              <a:gd name="connsiteX2445" fmla="*/ 1456165 w 3207899"/>
              <a:gd name="connsiteY2445" fmla="*/ 492042 h 3579953"/>
              <a:gd name="connsiteX2446" fmla="*/ 1500865 w 3207899"/>
              <a:gd name="connsiteY2446" fmla="*/ 495768 h 3579953"/>
              <a:gd name="connsiteX2447" fmla="*/ 1456165 w 3207899"/>
              <a:gd name="connsiteY2447" fmla="*/ 492042 h 3579953"/>
              <a:gd name="connsiteX2448" fmla="*/ 768890 w 3207899"/>
              <a:gd name="connsiteY2448" fmla="*/ 490180 h 3579953"/>
              <a:gd name="connsiteX2449" fmla="*/ 748403 w 3207899"/>
              <a:gd name="connsiteY2449" fmla="*/ 527431 h 3579953"/>
              <a:gd name="connsiteX2450" fmla="*/ 653414 w 3207899"/>
              <a:gd name="connsiteY2450" fmla="*/ 644771 h 3579953"/>
              <a:gd name="connsiteX2451" fmla="*/ 606850 w 3207899"/>
              <a:gd name="connsiteY2451" fmla="*/ 708097 h 3579953"/>
              <a:gd name="connsiteX2452" fmla="*/ 653414 w 3207899"/>
              <a:gd name="connsiteY2452" fmla="*/ 644771 h 3579953"/>
              <a:gd name="connsiteX2453" fmla="*/ 748403 w 3207899"/>
              <a:gd name="connsiteY2453" fmla="*/ 527431 h 3579953"/>
              <a:gd name="connsiteX2454" fmla="*/ 768890 w 3207899"/>
              <a:gd name="connsiteY2454" fmla="*/ 490180 h 3579953"/>
              <a:gd name="connsiteX2455" fmla="*/ 2027962 w 3207899"/>
              <a:gd name="connsiteY2455" fmla="*/ 482497 h 3579953"/>
              <a:gd name="connsiteX2456" fmla="*/ 1983262 w 3207899"/>
              <a:gd name="connsiteY2456" fmla="*/ 490180 h 3579953"/>
              <a:gd name="connsiteX2457" fmla="*/ 2028509 w 3207899"/>
              <a:gd name="connsiteY2457" fmla="*/ 482523 h 3579953"/>
              <a:gd name="connsiteX2458" fmla="*/ 2072663 w 3207899"/>
              <a:gd name="connsiteY2458" fmla="*/ 484592 h 3579953"/>
              <a:gd name="connsiteX2459" fmla="*/ 2098739 w 3207899"/>
              <a:gd name="connsiteY2459" fmla="*/ 510668 h 3579953"/>
              <a:gd name="connsiteX2460" fmla="*/ 2149027 w 3207899"/>
              <a:gd name="connsiteY2460" fmla="*/ 566544 h 3579953"/>
              <a:gd name="connsiteX2461" fmla="*/ 2098739 w 3207899"/>
              <a:gd name="connsiteY2461" fmla="*/ 510668 h 3579953"/>
              <a:gd name="connsiteX2462" fmla="*/ 2072663 w 3207899"/>
              <a:gd name="connsiteY2462" fmla="*/ 484592 h 3579953"/>
              <a:gd name="connsiteX2463" fmla="*/ 2028660 w 3207899"/>
              <a:gd name="connsiteY2463" fmla="*/ 482497 h 3579953"/>
              <a:gd name="connsiteX2464" fmla="*/ 2028509 w 3207899"/>
              <a:gd name="connsiteY2464" fmla="*/ 482523 h 3579953"/>
              <a:gd name="connsiteX2465" fmla="*/ 1582817 w 3207899"/>
              <a:gd name="connsiteY2465" fmla="*/ 467830 h 3579953"/>
              <a:gd name="connsiteX2466" fmla="*/ 1551154 w 3207899"/>
              <a:gd name="connsiteY2466" fmla="*/ 473417 h 3579953"/>
              <a:gd name="connsiteX2467" fmla="*/ 1525078 w 3207899"/>
              <a:gd name="connsiteY2467" fmla="*/ 482730 h 3579953"/>
              <a:gd name="connsiteX2468" fmla="*/ 1551154 w 3207899"/>
              <a:gd name="connsiteY2468" fmla="*/ 473417 h 3579953"/>
              <a:gd name="connsiteX2469" fmla="*/ 1582817 w 3207899"/>
              <a:gd name="connsiteY2469" fmla="*/ 467830 h 3579953"/>
              <a:gd name="connsiteX2470" fmla="*/ 1629381 w 3207899"/>
              <a:gd name="connsiteY2470" fmla="*/ 462243 h 3579953"/>
              <a:gd name="connsiteX2471" fmla="*/ 1672219 w 3207899"/>
              <a:gd name="connsiteY2471" fmla="*/ 479005 h 3579953"/>
              <a:gd name="connsiteX2472" fmla="*/ 1629381 w 3207899"/>
              <a:gd name="connsiteY2472" fmla="*/ 462243 h 3579953"/>
              <a:gd name="connsiteX2473" fmla="*/ 1707607 w 3207899"/>
              <a:gd name="connsiteY2473" fmla="*/ 454793 h 3579953"/>
              <a:gd name="connsiteX2474" fmla="*/ 1765346 w 3207899"/>
              <a:gd name="connsiteY2474" fmla="*/ 462243 h 3579953"/>
              <a:gd name="connsiteX2475" fmla="*/ 1707607 w 3207899"/>
              <a:gd name="connsiteY2475" fmla="*/ 454793 h 3579953"/>
              <a:gd name="connsiteX2476" fmla="*/ 2499184 w 3207899"/>
              <a:gd name="connsiteY2476" fmla="*/ 441755 h 3579953"/>
              <a:gd name="connsiteX2477" fmla="*/ 2507798 w 3207899"/>
              <a:gd name="connsiteY2477" fmla="*/ 443152 h 3579953"/>
              <a:gd name="connsiteX2478" fmla="*/ 2508160 w 3207899"/>
              <a:gd name="connsiteY2478" fmla="*/ 443101 h 3579953"/>
              <a:gd name="connsiteX2479" fmla="*/ 2508496 w 3207899"/>
              <a:gd name="connsiteY2479" fmla="*/ 443152 h 3579953"/>
              <a:gd name="connsiteX2480" fmla="*/ 2517808 w 3207899"/>
              <a:gd name="connsiteY2480" fmla="*/ 441755 h 3579953"/>
              <a:gd name="connsiteX2481" fmla="*/ 2508160 w 3207899"/>
              <a:gd name="connsiteY2481" fmla="*/ 443101 h 3579953"/>
              <a:gd name="connsiteX2482" fmla="*/ 1608893 w 3207899"/>
              <a:gd name="connsiteY2482" fmla="*/ 432442 h 3579953"/>
              <a:gd name="connsiteX2483" fmla="*/ 1621930 w 3207899"/>
              <a:gd name="connsiteY2483" fmla="*/ 460380 h 3579953"/>
              <a:gd name="connsiteX2484" fmla="*/ 1608893 w 3207899"/>
              <a:gd name="connsiteY2484" fmla="*/ 432442 h 3579953"/>
              <a:gd name="connsiteX2485" fmla="*/ 2610935 w 3207899"/>
              <a:gd name="connsiteY2485" fmla="*/ 417542 h 3579953"/>
              <a:gd name="connsiteX2486" fmla="*/ 2670536 w 3207899"/>
              <a:gd name="connsiteY2486" fmla="*/ 531156 h 3579953"/>
              <a:gd name="connsiteX2487" fmla="*/ 2694750 w 3207899"/>
              <a:gd name="connsiteY2487" fmla="*/ 549781 h 3579953"/>
              <a:gd name="connsiteX2488" fmla="*/ 2763662 w 3207899"/>
              <a:gd name="connsiteY2488" fmla="*/ 648496 h 3579953"/>
              <a:gd name="connsiteX2489" fmla="*/ 2771114 w 3207899"/>
              <a:gd name="connsiteY2489" fmla="*/ 687609 h 3579953"/>
              <a:gd name="connsiteX2490" fmla="*/ 2784150 w 3207899"/>
              <a:gd name="connsiteY2490" fmla="*/ 695059 h 3579953"/>
              <a:gd name="connsiteX2491" fmla="*/ 2771114 w 3207899"/>
              <a:gd name="connsiteY2491" fmla="*/ 687609 h 3579953"/>
              <a:gd name="connsiteX2492" fmla="*/ 2763662 w 3207899"/>
              <a:gd name="connsiteY2492" fmla="*/ 648496 h 3579953"/>
              <a:gd name="connsiteX2493" fmla="*/ 2694750 w 3207899"/>
              <a:gd name="connsiteY2493" fmla="*/ 549781 h 3579953"/>
              <a:gd name="connsiteX2494" fmla="*/ 2670536 w 3207899"/>
              <a:gd name="connsiteY2494" fmla="*/ 531156 h 3579953"/>
              <a:gd name="connsiteX2495" fmla="*/ 2610935 w 3207899"/>
              <a:gd name="connsiteY2495" fmla="*/ 417542 h 3579953"/>
              <a:gd name="connsiteX2496" fmla="*/ 1081796 w 3207899"/>
              <a:gd name="connsiteY2496" fmla="*/ 378428 h 3579953"/>
              <a:gd name="connsiteX2497" fmla="*/ 1083193 w 3207899"/>
              <a:gd name="connsiteY2497" fmla="*/ 398684 h 3579953"/>
              <a:gd name="connsiteX2498" fmla="*/ 1083354 w 3207899"/>
              <a:gd name="connsiteY2498" fmla="*/ 408304 h 3579953"/>
              <a:gd name="connsiteX2499" fmla="*/ 1076208 w 3207899"/>
              <a:gd name="connsiteY2499" fmla="*/ 417542 h 3579953"/>
              <a:gd name="connsiteX2500" fmla="*/ 1056652 w 3207899"/>
              <a:gd name="connsiteY2500" fmla="*/ 441522 h 3579953"/>
              <a:gd name="connsiteX2501" fmla="*/ 1056704 w 3207899"/>
              <a:gd name="connsiteY2501" fmla="*/ 442155 h 3579953"/>
              <a:gd name="connsiteX2502" fmla="*/ 1056652 w 3207899"/>
              <a:gd name="connsiteY2502" fmla="*/ 442221 h 3579953"/>
              <a:gd name="connsiteX2503" fmla="*/ 1059445 w 3207899"/>
              <a:gd name="connsiteY2503" fmla="*/ 475281 h 3579953"/>
              <a:gd name="connsiteX2504" fmla="*/ 1056704 w 3207899"/>
              <a:gd name="connsiteY2504" fmla="*/ 442155 h 3579953"/>
              <a:gd name="connsiteX2505" fmla="*/ 1076208 w 3207899"/>
              <a:gd name="connsiteY2505" fmla="*/ 417542 h 3579953"/>
              <a:gd name="connsiteX2506" fmla="*/ 1083367 w 3207899"/>
              <a:gd name="connsiteY2506" fmla="*/ 409073 h 3579953"/>
              <a:gd name="connsiteX2507" fmla="*/ 1083354 w 3207899"/>
              <a:gd name="connsiteY2507" fmla="*/ 408304 h 3579953"/>
              <a:gd name="connsiteX2508" fmla="*/ 1083367 w 3207899"/>
              <a:gd name="connsiteY2508" fmla="*/ 408287 h 3579953"/>
              <a:gd name="connsiteX2509" fmla="*/ 1081796 w 3207899"/>
              <a:gd name="connsiteY2509" fmla="*/ 378428 h 3579953"/>
              <a:gd name="connsiteX2510" fmla="*/ 1232662 w 3207899"/>
              <a:gd name="connsiteY2510" fmla="*/ 372841 h 3579953"/>
              <a:gd name="connsiteX2511" fmla="*/ 1292262 w 3207899"/>
              <a:gd name="connsiteY2511" fmla="*/ 419404 h 3579953"/>
              <a:gd name="connsiteX2512" fmla="*/ 1232662 w 3207899"/>
              <a:gd name="connsiteY2512" fmla="*/ 372841 h 3579953"/>
              <a:gd name="connsiteX2513" fmla="*/ 2411644 w 3207899"/>
              <a:gd name="connsiteY2513" fmla="*/ 350490 h 3579953"/>
              <a:gd name="connsiteX2514" fmla="*/ 2421565 w 3207899"/>
              <a:gd name="connsiteY2514" fmla="*/ 357104 h 3579953"/>
              <a:gd name="connsiteX2515" fmla="*/ 2428408 w 3207899"/>
              <a:gd name="connsiteY2515" fmla="*/ 372841 h 3579953"/>
              <a:gd name="connsiteX2516" fmla="*/ 2450758 w 3207899"/>
              <a:gd name="connsiteY2516" fmla="*/ 406367 h 3579953"/>
              <a:gd name="connsiteX2517" fmla="*/ 2428408 w 3207899"/>
              <a:gd name="connsiteY2517" fmla="*/ 372841 h 3579953"/>
              <a:gd name="connsiteX2518" fmla="*/ 2422122 w 3207899"/>
              <a:gd name="connsiteY2518" fmla="*/ 357475 h 3579953"/>
              <a:gd name="connsiteX2519" fmla="*/ 2421565 w 3207899"/>
              <a:gd name="connsiteY2519" fmla="*/ 357104 h 3579953"/>
              <a:gd name="connsiteX2520" fmla="*/ 2421423 w 3207899"/>
              <a:gd name="connsiteY2520" fmla="*/ 356777 h 3579953"/>
              <a:gd name="connsiteX2521" fmla="*/ 2411644 w 3207899"/>
              <a:gd name="connsiteY2521" fmla="*/ 350490 h 3579953"/>
              <a:gd name="connsiteX2522" fmla="*/ 2489871 w 3207899"/>
              <a:gd name="connsiteY2522" fmla="*/ 348628 h 3579953"/>
              <a:gd name="connsiteX2523" fmla="*/ 2514084 w 3207899"/>
              <a:gd name="connsiteY2523" fmla="*/ 359803 h 3579953"/>
              <a:gd name="connsiteX2524" fmla="*/ 2489871 w 3207899"/>
              <a:gd name="connsiteY2524" fmla="*/ 348628 h 3579953"/>
              <a:gd name="connsiteX2525" fmla="*/ 2184416 w 3207899"/>
              <a:gd name="connsiteY2525" fmla="*/ 330003 h 3579953"/>
              <a:gd name="connsiteX2526" fmla="*/ 2240292 w 3207899"/>
              <a:gd name="connsiteY2526" fmla="*/ 389604 h 3579953"/>
              <a:gd name="connsiteX2527" fmla="*/ 2273818 w 3207899"/>
              <a:gd name="connsiteY2527" fmla="*/ 426855 h 3579953"/>
              <a:gd name="connsiteX2528" fmla="*/ 2314792 w 3207899"/>
              <a:gd name="connsiteY2528" fmla="*/ 484592 h 3579953"/>
              <a:gd name="connsiteX2529" fmla="*/ 2273818 w 3207899"/>
              <a:gd name="connsiteY2529" fmla="*/ 426855 h 3579953"/>
              <a:gd name="connsiteX2530" fmla="*/ 2240292 w 3207899"/>
              <a:gd name="connsiteY2530" fmla="*/ 389604 h 3579953"/>
              <a:gd name="connsiteX2531" fmla="*/ 2184416 w 3207899"/>
              <a:gd name="connsiteY2531" fmla="*/ 330003 h 3579953"/>
              <a:gd name="connsiteX2532" fmla="*/ 2441445 w 3207899"/>
              <a:gd name="connsiteY2532" fmla="*/ 320690 h 3579953"/>
              <a:gd name="connsiteX2533" fmla="*/ 2463796 w 3207899"/>
              <a:gd name="connsiteY2533" fmla="*/ 339315 h 3579953"/>
              <a:gd name="connsiteX2534" fmla="*/ 2441445 w 3207899"/>
              <a:gd name="connsiteY2534" fmla="*/ 320690 h 3579953"/>
              <a:gd name="connsiteX2535" fmla="*/ 1610755 w 3207899"/>
              <a:gd name="connsiteY2535" fmla="*/ 318827 h 3579953"/>
              <a:gd name="connsiteX2536" fmla="*/ 1645212 w 3207899"/>
              <a:gd name="connsiteY2536" fmla="*/ 328606 h 3579953"/>
              <a:gd name="connsiteX2537" fmla="*/ 1648415 w 3207899"/>
              <a:gd name="connsiteY2537" fmla="*/ 341129 h 3579953"/>
              <a:gd name="connsiteX2538" fmla="*/ 1646144 w 3207899"/>
              <a:gd name="connsiteY2538" fmla="*/ 363528 h 3579953"/>
              <a:gd name="connsiteX2539" fmla="*/ 1636831 w 3207899"/>
              <a:gd name="connsiteY2539" fmla="*/ 410092 h 3579953"/>
              <a:gd name="connsiteX2540" fmla="*/ 1646144 w 3207899"/>
              <a:gd name="connsiteY2540" fmla="*/ 363528 h 3579953"/>
              <a:gd name="connsiteX2541" fmla="*/ 1648472 w 3207899"/>
              <a:gd name="connsiteY2541" fmla="*/ 341352 h 3579953"/>
              <a:gd name="connsiteX2542" fmla="*/ 1648415 w 3207899"/>
              <a:gd name="connsiteY2542" fmla="*/ 341129 h 3579953"/>
              <a:gd name="connsiteX2543" fmla="*/ 1648472 w 3207899"/>
              <a:gd name="connsiteY2543" fmla="*/ 340567 h 3579953"/>
              <a:gd name="connsiteX2544" fmla="*/ 1610755 w 3207899"/>
              <a:gd name="connsiteY2544" fmla="*/ 318827 h 3579953"/>
              <a:gd name="connsiteX2545" fmla="*/ 1584680 w 3207899"/>
              <a:gd name="connsiteY2545" fmla="*/ 316965 h 3579953"/>
              <a:gd name="connsiteX2546" fmla="*/ 1586542 w 3207899"/>
              <a:gd name="connsiteY2546" fmla="*/ 343040 h 3579953"/>
              <a:gd name="connsiteX2547" fmla="*/ 1584680 w 3207899"/>
              <a:gd name="connsiteY2547" fmla="*/ 316965 h 3579953"/>
              <a:gd name="connsiteX2548" fmla="*/ 2353906 w 3207899"/>
              <a:gd name="connsiteY2548" fmla="*/ 311377 h 3579953"/>
              <a:gd name="connsiteX2549" fmla="*/ 2342730 w 3207899"/>
              <a:gd name="connsiteY2549" fmla="*/ 311377 h 3579953"/>
              <a:gd name="connsiteX2550" fmla="*/ 2353906 w 3207899"/>
              <a:gd name="connsiteY2550" fmla="*/ 311377 h 3579953"/>
              <a:gd name="connsiteX2551" fmla="*/ 2365081 w 3207899"/>
              <a:gd name="connsiteY2551" fmla="*/ 316965 h 3579953"/>
              <a:gd name="connsiteX2552" fmla="*/ 2354605 w 3207899"/>
              <a:gd name="connsiteY2552" fmla="*/ 311377 h 3579953"/>
              <a:gd name="connsiteX2553" fmla="*/ 2353906 w 3207899"/>
              <a:gd name="connsiteY2553" fmla="*/ 311377 h 3579953"/>
              <a:gd name="connsiteX2554" fmla="*/ 2387432 w 3207899"/>
              <a:gd name="connsiteY2554" fmla="*/ 292752 h 3579953"/>
              <a:gd name="connsiteX2555" fmla="*/ 2454483 w 3207899"/>
              <a:gd name="connsiteY2555" fmla="*/ 346765 h 3579953"/>
              <a:gd name="connsiteX2556" fmla="*/ 2387432 w 3207899"/>
              <a:gd name="connsiteY2556" fmla="*/ 292752 h 3579953"/>
              <a:gd name="connsiteX2557" fmla="*/ 1333238 w 3207899"/>
              <a:gd name="connsiteY2557" fmla="*/ 281576 h 3579953"/>
              <a:gd name="connsiteX2558" fmla="*/ 1327650 w 3207899"/>
              <a:gd name="connsiteY2558" fmla="*/ 324415 h 3579953"/>
              <a:gd name="connsiteX2559" fmla="*/ 1316883 w 3207899"/>
              <a:gd name="connsiteY2559" fmla="*/ 343593 h 3579953"/>
              <a:gd name="connsiteX2560" fmla="*/ 1316885 w 3207899"/>
              <a:gd name="connsiteY2560" fmla="*/ 344375 h 3579953"/>
              <a:gd name="connsiteX2561" fmla="*/ 1316883 w 3207899"/>
              <a:gd name="connsiteY2561" fmla="*/ 344379 h 3579953"/>
              <a:gd name="connsiteX2562" fmla="*/ 1342550 w 3207899"/>
              <a:gd name="connsiteY2562" fmla="*/ 395191 h 3579953"/>
              <a:gd name="connsiteX2563" fmla="*/ 1316941 w 3207899"/>
              <a:gd name="connsiteY2563" fmla="*/ 363295 h 3579953"/>
              <a:gd name="connsiteX2564" fmla="*/ 1316885 w 3207899"/>
              <a:gd name="connsiteY2564" fmla="*/ 344375 h 3579953"/>
              <a:gd name="connsiteX2565" fmla="*/ 1327650 w 3207899"/>
              <a:gd name="connsiteY2565" fmla="*/ 324415 h 3579953"/>
              <a:gd name="connsiteX2566" fmla="*/ 1333238 w 3207899"/>
              <a:gd name="connsiteY2566" fmla="*/ 281576 h 3579953"/>
              <a:gd name="connsiteX2567" fmla="*/ 2367380 w 3207899"/>
              <a:gd name="connsiteY2567" fmla="*/ 269295 h 3579953"/>
              <a:gd name="connsiteX2568" fmla="*/ 2359494 w 3207899"/>
              <a:gd name="connsiteY2568" fmla="*/ 274126 h 3579953"/>
              <a:gd name="connsiteX2569" fmla="*/ 2367570 w 3207899"/>
              <a:gd name="connsiteY2569" fmla="*/ 269338 h 3579953"/>
              <a:gd name="connsiteX2570" fmla="*/ 2372298 w 3207899"/>
              <a:gd name="connsiteY2570" fmla="*/ 270401 h 3579953"/>
              <a:gd name="connsiteX2571" fmla="*/ 2378119 w 3207899"/>
              <a:gd name="connsiteY2571" fmla="*/ 283439 h 3579953"/>
              <a:gd name="connsiteX2572" fmla="*/ 2367642 w 3207899"/>
              <a:gd name="connsiteY2572" fmla="*/ 269295 h 3579953"/>
              <a:gd name="connsiteX2573" fmla="*/ 2367570 w 3207899"/>
              <a:gd name="connsiteY2573" fmla="*/ 269338 h 3579953"/>
              <a:gd name="connsiteX2574" fmla="*/ 2076388 w 3207899"/>
              <a:gd name="connsiteY2574" fmla="*/ 261088 h 3579953"/>
              <a:gd name="connsiteX2575" fmla="*/ 2059625 w 3207899"/>
              <a:gd name="connsiteY2575" fmla="*/ 305789 h 3579953"/>
              <a:gd name="connsiteX2576" fmla="*/ 2076388 w 3207899"/>
              <a:gd name="connsiteY2576" fmla="*/ 261088 h 3579953"/>
              <a:gd name="connsiteX2577" fmla="*/ 1620068 w 3207899"/>
              <a:gd name="connsiteY2577" fmla="*/ 253638 h 3579953"/>
              <a:gd name="connsiteX2578" fmla="*/ 1655456 w 3207899"/>
              <a:gd name="connsiteY2578" fmla="*/ 292752 h 3579953"/>
              <a:gd name="connsiteX2579" fmla="*/ 1677108 w 3207899"/>
              <a:gd name="connsiteY2579" fmla="*/ 331167 h 3579953"/>
              <a:gd name="connsiteX2580" fmla="*/ 1677681 w 3207899"/>
              <a:gd name="connsiteY2580" fmla="*/ 331646 h 3579953"/>
              <a:gd name="connsiteX2581" fmla="*/ 1677807 w 3207899"/>
              <a:gd name="connsiteY2581" fmla="*/ 331865 h 3579953"/>
              <a:gd name="connsiteX2582" fmla="*/ 1711332 w 3207899"/>
              <a:gd name="connsiteY2582" fmla="*/ 359803 h 3579953"/>
              <a:gd name="connsiteX2583" fmla="*/ 1677681 w 3207899"/>
              <a:gd name="connsiteY2583" fmla="*/ 331646 h 3579953"/>
              <a:gd name="connsiteX2584" fmla="*/ 1655456 w 3207899"/>
              <a:gd name="connsiteY2584" fmla="*/ 292752 h 3579953"/>
              <a:gd name="connsiteX2585" fmla="*/ 1620068 w 3207899"/>
              <a:gd name="connsiteY2585" fmla="*/ 253638 h 3579953"/>
              <a:gd name="connsiteX2586" fmla="*/ 2299892 w 3207899"/>
              <a:gd name="connsiteY2586" fmla="*/ 248051 h 3579953"/>
              <a:gd name="connsiteX2587" fmla="*/ 2325968 w 3207899"/>
              <a:gd name="connsiteY2587" fmla="*/ 257363 h 3579953"/>
              <a:gd name="connsiteX2588" fmla="*/ 2344593 w 3207899"/>
              <a:gd name="connsiteY2588" fmla="*/ 274126 h 3579953"/>
              <a:gd name="connsiteX2589" fmla="*/ 2325968 w 3207899"/>
              <a:gd name="connsiteY2589" fmla="*/ 257363 h 3579953"/>
              <a:gd name="connsiteX2590" fmla="*/ 2299892 w 3207899"/>
              <a:gd name="connsiteY2590" fmla="*/ 248051 h 3579953"/>
              <a:gd name="connsiteX2591" fmla="*/ 1946012 w 3207899"/>
              <a:gd name="connsiteY2591" fmla="*/ 221975 h 3579953"/>
              <a:gd name="connsiteX2592" fmla="*/ 1946012 w 3207899"/>
              <a:gd name="connsiteY2592" fmla="*/ 246188 h 3579953"/>
              <a:gd name="connsiteX2593" fmla="*/ 1946012 w 3207899"/>
              <a:gd name="connsiteY2593" fmla="*/ 221975 h 3579953"/>
              <a:gd name="connsiteX2594" fmla="*/ 1264324 w 3207899"/>
              <a:gd name="connsiteY2594" fmla="*/ 208938 h 3579953"/>
              <a:gd name="connsiteX2595" fmla="*/ 1214036 w 3207899"/>
              <a:gd name="connsiteY2595" fmla="*/ 235013 h 3579953"/>
              <a:gd name="connsiteX2596" fmla="*/ 1215899 w 3207899"/>
              <a:gd name="connsiteY2596" fmla="*/ 266676 h 3579953"/>
              <a:gd name="connsiteX2597" fmla="*/ 1214036 w 3207899"/>
              <a:gd name="connsiteY2597" fmla="*/ 235013 h 3579953"/>
              <a:gd name="connsiteX2598" fmla="*/ 1264324 w 3207899"/>
              <a:gd name="connsiteY2598" fmla="*/ 208938 h 3579953"/>
              <a:gd name="connsiteX2599" fmla="*/ 1012882 w 3207899"/>
              <a:gd name="connsiteY2599" fmla="*/ 197763 h 3579953"/>
              <a:gd name="connsiteX2600" fmla="*/ 1033370 w 3207899"/>
              <a:gd name="connsiteY2600" fmla="*/ 207076 h 3579953"/>
              <a:gd name="connsiteX2601" fmla="*/ 1007294 w 3207899"/>
              <a:gd name="connsiteY2601" fmla="*/ 238738 h 3579953"/>
              <a:gd name="connsiteX2602" fmla="*/ 1033370 w 3207899"/>
              <a:gd name="connsiteY2602" fmla="*/ 207076 h 3579953"/>
              <a:gd name="connsiteX2603" fmla="*/ 1012882 w 3207899"/>
              <a:gd name="connsiteY2603" fmla="*/ 197763 h 3579953"/>
              <a:gd name="connsiteX2604" fmla="*/ 2029825 w 3207899"/>
              <a:gd name="connsiteY2604" fmla="*/ 182863 h 3579953"/>
              <a:gd name="connsiteX2605" fmla="*/ 2054038 w 3207899"/>
              <a:gd name="connsiteY2605" fmla="*/ 190313 h 3579953"/>
              <a:gd name="connsiteX2606" fmla="*/ 2074526 w 3207899"/>
              <a:gd name="connsiteY2606" fmla="*/ 194038 h 3579953"/>
              <a:gd name="connsiteX2607" fmla="*/ 2122021 w 3207899"/>
              <a:gd name="connsiteY2607" fmla="*/ 220346 h 3579953"/>
              <a:gd name="connsiteX2608" fmla="*/ 2122509 w 3207899"/>
              <a:gd name="connsiteY2608" fmla="*/ 220300 h 3579953"/>
              <a:gd name="connsiteX2609" fmla="*/ 2122719 w 3207899"/>
              <a:gd name="connsiteY2609" fmla="*/ 220346 h 3579953"/>
              <a:gd name="connsiteX2610" fmla="*/ 2175103 w 3207899"/>
              <a:gd name="connsiteY2610" fmla="*/ 214526 h 3579953"/>
              <a:gd name="connsiteX2611" fmla="*/ 2204904 w 3207899"/>
              <a:gd name="connsiteY2611" fmla="*/ 225700 h 3579953"/>
              <a:gd name="connsiteX2612" fmla="*/ 2264505 w 3207899"/>
              <a:gd name="connsiteY2612" fmla="*/ 246188 h 3579953"/>
              <a:gd name="connsiteX2613" fmla="*/ 2204904 w 3207899"/>
              <a:gd name="connsiteY2613" fmla="*/ 225700 h 3579953"/>
              <a:gd name="connsiteX2614" fmla="*/ 2175103 w 3207899"/>
              <a:gd name="connsiteY2614" fmla="*/ 214526 h 3579953"/>
              <a:gd name="connsiteX2615" fmla="*/ 2148387 w 3207899"/>
              <a:gd name="connsiteY2615" fmla="*/ 217873 h 3579953"/>
              <a:gd name="connsiteX2616" fmla="*/ 2122509 w 3207899"/>
              <a:gd name="connsiteY2616" fmla="*/ 220300 h 3579953"/>
              <a:gd name="connsiteX2617" fmla="*/ 2097313 w 3207899"/>
              <a:gd name="connsiteY2617" fmla="*/ 214788 h 3579953"/>
              <a:gd name="connsiteX2618" fmla="*/ 2074526 w 3207899"/>
              <a:gd name="connsiteY2618" fmla="*/ 194038 h 3579953"/>
              <a:gd name="connsiteX2619" fmla="*/ 2054038 w 3207899"/>
              <a:gd name="connsiteY2619" fmla="*/ 190313 h 3579953"/>
              <a:gd name="connsiteX2620" fmla="*/ 2029825 w 3207899"/>
              <a:gd name="connsiteY2620" fmla="*/ 182863 h 3579953"/>
              <a:gd name="connsiteX2621" fmla="*/ 2251466 w 3207899"/>
              <a:gd name="connsiteY2621" fmla="*/ 179138 h 3579953"/>
              <a:gd name="connsiteX2622" fmla="*/ 2283130 w 3207899"/>
              <a:gd name="connsiteY2622" fmla="*/ 184725 h 3579953"/>
              <a:gd name="connsiteX2623" fmla="*/ 2251466 w 3207899"/>
              <a:gd name="connsiteY2623" fmla="*/ 179138 h 3579953"/>
              <a:gd name="connsiteX2624" fmla="*/ 1091108 w 3207899"/>
              <a:gd name="connsiteY2624" fmla="*/ 153062 h 3579953"/>
              <a:gd name="connsiteX2625" fmla="*/ 1066896 w 3207899"/>
              <a:gd name="connsiteY2625" fmla="*/ 169825 h 3579953"/>
              <a:gd name="connsiteX2626" fmla="*/ 1091108 w 3207899"/>
              <a:gd name="connsiteY2626" fmla="*/ 153062 h 3579953"/>
              <a:gd name="connsiteX2627" fmla="*/ 1567917 w 3207899"/>
              <a:gd name="connsiteY2627" fmla="*/ 151200 h 3579953"/>
              <a:gd name="connsiteX2628" fmla="*/ 1588405 w 3207899"/>
              <a:gd name="connsiteY2628" fmla="*/ 158650 h 3579953"/>
              <a:gd name="connsiteX2629" fmla="*/ 1567917 w 3207899"/>
              <a:gd name="connsiteY2629" fmla="*/ 151200 h 3579953"/>
              <a:gd name="connsiteX2630" fmla="*/ 1884548 w 3207899"/>
              <a:gd name="connsiteY2630" fmla="*/ 89736 h 3579953"/>
              <a:gd name="connsiteX2631" fmla="*/ 1879426 w 3207899"/>
              <a:gd name="connsiteY2631" fmla="*/ 98117 h 3579953"/>
              <a:gd name="connsiteX2632" fmla="*/ 1879738 w 3207899"/>
              <a:gd name="connsiteY2632" fmla="*/ 98919 h 3579953"/>
              <a:gd name="connsiteX2633" fmla="*/ 1879426 w 3207899"/>
              <a:gd name="connsiteY2633" fmla="*/ 99514 h 3579953"/>
              <a:gd name="connsiteX2634" fmla="*/ 1882685 w 3207899"/>
              <a:gd name="connsiteY2634" fmla="*/ 106499 h 3579953"/>
              <a:gd name="connsiteX2635" fmla="*/ 1879738 w 3207899"/>
              <a:gd name="connsiteY2635" fmla="*/ 98919 h 3579953"/>
              <a:gd name="connsiteX2636" fmla="*/ 1884548 w 3207899"/>
              <a:gd name="connsiteY2636" fmla="*/ 89736 h 3579953"/>
              <a:gd name="connsiteX2637" fmla="*/ 1964637 w 3207899"/>
              <a:gd name="connsiteY2637" fmla="*/ 154925 h 3579953"/>
              <a:gd name="connsiteX2638" fmla="*/ 1983262 w 3207899"/>
              <a:gd name="connsiteY2638" fmla="*/ 162375 h 3579953"/>
              <a:gd name="connsiteX2639" fmla="*/ 1964637 w 3207899"/>
              <a:gd name="connsiteY2639" fmla="*/ 154925 h 3579953"/>
              <a:gd name="connsiteX2640" fmla="*/ 1884548 w 3207899"/>
              <a:gd name="connsiteY2640" fmla="*/ 89736 h 3579953"/>
              <a:gd name="connsiteX2641" fmla="*/ 1374214 w 3207899"/>
              <a:gd name="connsiteY2641" fmla="*/ 77397 h 3579953"/>
              <a:gd name="connsiteX2642" fmla="*/ 1329513 w 3207899"/>
              <a:gd name="connsiteY2642" fmla="*/ 82286 h 3579953"/>
              <a:gd name="connsiteX2643" fmla="*/ 1315544 w 3207899"/>
              <a:gd name="connsiteY2643" fmla="*/ 87873 h 3579953"/>
              <a:gd name="connsiteX2644" fmla="*/ 1314845 w 3207899"/>
              <a:gd name="connsiteY2644" fmla="*/ 89270 h 3579953"/>
              <a:gd name="connsiteX2645" fmla="*/ 1314845 w 3207899"/>
              <a:gd name="connsiteY2645" fmla="*/ 89270 h 3579953"/>
              <a:gd name="connsiteX2646" fmla="*/ 1307162 w 3207899"/>
              <a:gd name="connsiteY2646" fmla="*/ 104636 h 3579953"/>
              <a:gd name="connsiteX2647" fmla="*/ 1314845 w 3207899"/>
              <a:gd name="connsiteY2647" fmla="*/ 89270 h 3579953"/>
              <a:gd name="connsiteX2648" fmla="*/ 1329513 w 3207899"/>
              <a:gd name="connsiteY2648" fmla="*/ 82286 h 3579953"/>
              <a:gd name="connsiteX2649" fmla="*/ 1374594 w 3207899"/>
              <a:gd name="connsiteY2649" fmla="*/ 77431 h 3579953"/>
              <a:gd name="connsiteX2650" fmla="*/ 1396564 w 3207899"/>
              <a:gd name="connsiteY2650" fmla="*/ 79405 h 3579953"/>
              <a:gd name="connsiteX2651" fmla="*/ 1418915 w 3207899"/>
              <a:gd name="connsiteY2651" fmla="*/ 87873 h 3579953"/>
              <a:gd name="connsiteX2652" fmla="*/ 1374912 w 3207899"/>
              <a:gd name="connsiteY2652" fmla="*/ 77397 h 3579953"/>
              <a:gd name="connsiteX2653" fmla="*/ 1374594 w 3207899"/>
              <a:gd name="connsiteY2653" fmla="*/ 77431 h 3579953"/>
              <a:gd name="connsiteX2654" fmla="*/ 1556742 w 3207899"/>
              <a:gd name="connsiteY2654" fmla="*/ 71110 h 3579953"/>
              <a:gd name="connsiteX2655" fmla="*/ 1435678 w 3207899"/>
              <a:gd name="connsiteY2655" fmla="*/ 87873 h 3579953"/>
              <a:gd name="connsiteX2656" fmla="*/ 1556742 w 3207899"/>
              <a:gd name="connsiteY2656" fmla="*/ 71110 h 3579953"/>
              <a:gd name="connsiteX2657" fmla="*/ 1342550 w 3207899"/>
              <a:gd name="connsiteY2657" fmla="*/ 59935 h 3579953"/>
              <a:gd name="connsiteX2658" fmla="*/ 1292262 w 3207899"/>
              <a:gd name="connsiteY2658" fmla="*/ 71110 h 3579953"/>
              <a:gd name="connsiteX2659" fmla="*/ 1273636 w 3207899"/>
              <a:gd name="connsiteY2659" fmla="*/ 87873 h 3579953"/>
              <a:gd name="connsiteX2660" fmla="*/ 1292262 w 3207899"/>
              <a:gd name="connsiteY2660" fmla="*/ 71110 h 3579953"/>
              <a:gd name="connsiteX2661" fmla="*/ 1342550 w 3207899"/>
              <a:gd name="connsiteY2661" fmla="*/ 59935 h 3579953"/>
              <a:gd name="connsiteX2662" fmla="*/ 1688982 w 3207899"/>
              <a:gd name="connsiteY2662" fmla="*/ 54347 h 3579953"/>
              <a:gd name="connsiteX2663" fmla="*/ 1582817 w 3207899"/>
              <a:gd name="connsiteY2663" fmla="*/ 71110 h 3579953"/>
              <a:gd name="connsiteX2664" fmla="*/ 1670356 w 3207899"/>
              <a:gd name="connsiteY2664" fmla="*/ 78561 h 3579953"/>
              <a:gd name="connsiteX2665" fmla="*/ 1582817 w 3207899"/>
              <a:gd name="connsiteY2665" fmla="*/ 71110 h 3579953"/>
              <a:gd name="connsiteX2666" fmla="*/ 1688982 w 3207899"/>
              <a:gd name="connsiteY2666" fmla="*/ 54347 h 3579953"/>
              <a:gd name="connsiteX2667" fmla="*/ 1820057 w 3207899"/>
              <a:gd name="connsiteY2667" fmla="*/ 101 h 3579953"/>
              <a:gd name="connsiteX2668" fmla="*/ 1858472 w 3207899"/>
              <a:gd name="connsiteY2668" fmla="*/ 13372 h 3579953"/>
              <a:gd name="connsiteX2669" fmla="*/ 1891998 w 3207899"/>
              <a:gd name="connsiteY2669" fmla="*/ 17097 h 3579953"/>
              <a:gd name="connsiteX2670" fmla="*/ 1906898 w 3207899"/>
              <a:gd name="connsiteY2670" fmla="*/ 15234 h 3579953"/>
              <a:gd name="connsiteX2671" fmla="*/ 1927386 w 3207899"/>
              <a:gd name="connsiteY2671" fmla="*/ 18959 h 3579953"/>
              <a:gd name="connsiteX2672" fmla="*/ 1923661 w 3207899"/>
              <a:gd name="connsiteY2672" fmla="*/ 54347 h 3579953"/>
              <a:gd name="connsiteX2673" fmla="*/ 1927386 w 3207899"/>
              <a:gd name="connsiteY2673" fmla="*/ 18959 h 3579953"/>
              <a:gd name="connsiteX2674" fmla="*/ 1947874 w 3207899"/>
              <a:gd name="connsiteY2674" fmla="*/ 4059 h 3579953"/>
              <a:gd name="connsiteX2675" fmla="*/ 2106189 w 3207899"/>
              <a:gd name="connsiteY2675" fmla="*/ 54347 h 3579953"/>
              <a:gd name="connsiteX2676" fmla="*/ 2141577 w 3207899"/>
              <a:gd name="connsiteY2676" fmla="*/ 74835 h 3579953"/>
              <a:gd name="connsiteX2677" fmla="*/ 2106189 w 3207899"/>
              <a:gd name="connsiteY2677" fmla="*/ 54347 h 3579953"/>
              <a:gd name="connsiteX2678" fmla="*/ 2165790 w 3207899"/>
              <a:gd name="connsiteY2678" fmla="*/ 69248 h 3579953"/>
              <a:gd name="connsiteX2679" fmla="*/ 2175103 w 3207899"/>
              <a:gd name="connsiteY2679" fmla="*/ 72973 h 3579953"/>
              <a:gd name="connsiteX2680" fmla="*/ 2273818 w 3207899"/>
              <a:gd name="connsiteY2680" fmla="*/ 117674 h 3579953"/>
              <a:gd name="connsiteX2681" fmla="*/ 2344593 w 3207899"/>
              <a:gd name="connsiteY2681" fmla="*/ 140024 h 3579953"/>
              <a:gd name="connsiteX2682" fmla="*/ 2348318 w 3207899"/>
              <a:gd name="connsiteY2682" fmla="*/ 140024 h 3579953"/>
              <a:gd name="connsiteX2683" fmla="*/ 2348318 w 3207899"/>
              <a:gd name="connsiteY2683" fmla="*/ 143750 h 3579953"/>
              <a:gd name="connsiteX2684" fmla="*/ 2426545 w 3207899"/>
              <a:gd name="connsiteY2684" fmla="*/ 220114 h 3579953"/>
              <a:gd name="connsiteX2685" fmla="*/ 2476834 w 3207899"/>
              <a:gd name="connsiteY2685" fmla="*/ 242463 h 3579953"/>
              <a:gd name="connsiteX2686" fmla="*/ 2497322 w 3207899"/>
              <a:gd name="connsiteY2686" fmla="*/ 266676 h 3579953"/>
              <a:gd name="connsiteX2687" fmla="*/ 2502908 w 3207899"/>
              <a:gd name="connsiteY2687" fmla="*/ 272264 h 3579953"/>
              <a:gd name="connsiteX2688" fmla="*/ 2528984 w 3207899"/>
              <a:gd name="connsiteY2688" fmla="*/ 292752 h 3579953"/>
              <a:gd name="connsiteX2689" fmla="*/ 2596035 w 3207899"/>
              <a:gd name="connsiteY2689" fmla="*/ 344903 h 3579953"/>
              <a:gd name="connsiteX2690" fmla="*/ 2594172 w 3207899"/>
              <a:gd name="connsiteY2690" fmla="*/ 423130 h 3579953"/>
              <a:gd name="connsiteX2691" fmla="*/ 2596035 w 3207899"/>
              <a:gd name="connsiteY2691" fmla="*/ 344903 h 3579953"/>
              <a:gd name="connsiteX2692" fmla="*/ 2629561 w 3207899"/>
              <a:gd name="connsiteY2692" fmla="*/ 357941 h 3579953"/>
              <a:gd name="connsiteX2693" fmla="*/ 2765525 w 3207899"/>
              <a:gd name="connsiteY2693" fmla="*/ 525568 h 3579953"/>
              <a:gd name="connsiteX2694" fmla="*/ 2825126 w 3207899"/>
              <a:gd name="connsiteY2694" fmla="*/ 613108 h 3579953"/>
              <a:gd name="connsiteX2695" fmla="*/ 2849340 w 3207899"/>
              <a:gd name="connsiteY2695" fmla="*/ 652221 h 3579953"/>
              <a:gd name="connsiteX2696" fmla="*/ 2929429 w 3207899"/>
              <a:gd name="connsiteY2696" fmla="*/ 782598 h 3579953"/>
              <a:gd name="connsiteX2697" fmla="*/ 2938742 w 3207899"/>
              <a:gd name="connsiteY2697" fmla="*/ 812398 h 3579953"/>
              <a:gd name="connsiteX2698" fmla="*/ 2970404 w 3207899"/>
              <a:gd name="connsiteY2698" fmla="*/ 868275 h 3579953"/>
              <a:gd name="connsiteX2699" fmla="*/ 2987166 w 3207899"/>
              <a:gd name="connsiteY2699" fmla="*/ 901800 h 3579953"/>
              <a:gd name="connsiteX2700" fmla="*/ 2990892 w 3207899"/>
              <a:gd name="connsiteY2700" fmla="*/ 909250 h 3579953"/>
              <a:gd name="connsiteX2701" fmla="*/ 3020692 w 3207899"/>
              <a:gd name="connsiteY2701" fmla="*/ 983751 h 3579953"/>
              <a:gd name="connsiteX2702" fmla="*/ 3024417 w 3207899"/>
              <a:gd name="connsiteY2702" fmla="*/ 1002376 h 3579953"/>
              <a:gd name="connsiteX2703" fmla="*/ 3048630 w 3207899"/>
              <a:gd name="connsiteY2703" fmla="*/ 1067565 h 3579953"/>
              <a:gd name="connsiteX2704" fmla="*/ 3052355 w 3207899"/>
              <a:gd name="connsiteY2704" fmla="*/ 1099229 h 3579953"/>
              <a:gd name="connsiteX2705" fmla="*/ 3111956 w 3207899"/>
              <a:gd name="connsiteY2705" fmla="*/ 1281756 h 3579953"/>
              <a:gd name="connsiteX2706" fmla="*/ 3111956 w 3207899"/>
              <a:gd name="connsiteY2706" fmla="*/ 1313420 h 3579953"/>
              <a:gd name="connsiteX2707" fmla="*/ 3128720 w 3207899"/>
              <a:gd name="connsiteY2707" fmla="*/ 1412134 h 3579953"/>
              <a:gd name="connsiteX2708" fmla="*/ 3138032 w 3207899"/>
              <a:gd name="connsiteY2708" fmla="*/ 1473598 h 3579953"/>
              <a:gd name="connsiteX2709" fmla="*/ 3154795 w 3207899"/>
              <a:gd name="connsiteY2709" fmla="*/ 1657989 h 3579953"/>
              <a:gd name="connsiteX2710" fmla="*/ 3154795 w 3207899"/>
              <a:gd name="connsiteY2710" fmla="*/ 1739940 h 3579953"/>
              <a:gd name="connsiteX2711" fmla="*/ 3151070 w 3207899"/>
              <a:gd name="connsiteY2711" fmla="*/ 1799541 h 3579953"/>
              <a:gd name="connsiteX2712" fmla="*/ 3164108 w 3207899"/>
              <a:gd name="connsiteY2712" fmla="*/ 1883355 h 3579953"/>
              <a:gd name="connsiteX2713" fmla="*/ 3104506 w 3207899"/>
              <a:gd name="connsiteY2713" fmla="*/ 1937369 h 3579953"/>
              <a:gd name="connsiteX2714" fmla="*/ 3164108 w 3207899"/>
              <a:gd name="connsiteY2714" fmla="*/ 1883355 h 3579953"/>
              <a:gd name="connsiteX2715" fmla="*/ 3158520 w 3207899"/>
              <a:gd name="connsiteY2715" fmla="*/ 1920606 h 3579953"/>
              <a:gd name="connsiteX2716" fmla="*/ 3154795 w 3207899"/>
              <a:gd name="connsiteY2716" fmla="*/ 1924331 h 3579953"/>
              <a:gd name="connsiteX2717" fmla="*/ 3154795 w 3207899"/>
              <a:gd name="connsiteY2717" fmla="*/ 1941094 h 3579953"/>
              <a:gd name="connsiteX2718" fmla="*/ 3195771 w 3207899"/>
              <a:gd name="connsiteY2718" fmla="*/ 2078921 h 3579953"/>
              <a:gd name="connsiteX2719" fmla="*/ 3201358 w 3207899"/>
              <a:gd name="connsiteY2719" fmla="*/ 2114309 h 3579953"/>
              <a:gd name="connsiteX2720" fmla="*/ 3165970 w 3207899"/>
              <a:gd name="connsiteY2720" fmla="*/ 2272624 h 3579953"/>
              <a:gd name="connsiteX2721" fmla="*/ 3162245 w 3207899"/>
              <a:gd name="connsiteY2721" fmla="*/ 2205573 h 3579953"/>
              <a:gd name="connsiteX2722" fmla="*/ 3165970 w 3207899"/>
              <a:gd name="connsiteY2722" fmla="*/ 2272624 h 3579953"/>
              <a:gd name="connsiteX2723" fmla="*/ 3164108 w 3207899"/>
              <a:gd name="connsiteY2723" fmla="*/ 2287524 h 3579953"/>
              <a:gd name="connsiteX2724" fmla="*/ 3180871 w 3207899"/>
              <a:gd name="connsiteY2724" fmla="*/ 2311737 h 3579953"/>
              <a:gd name="connsiteX2725" fmla="*/ 3180871 w 3207899"/>
              <a:gd name="connsiteY2725" fmla="*/ 2328500 h 3579953"/>
              <a:gd name="connsiteX2726" fmla="*/ 3186458 w 3207899"/>
              <a:gd name="connsiteY2726" fmla="*/ 2339675 h 3579953"/>
              <a:gd name="connsiteX2727" fmla="*/ 3130582 w 3207899"/>
              <a:gd name="connsiteY2727" fmla="*/ 2458878 h 3579953"/>
              <a:gd name="connsiteX2728" fmla="*/ 3115682 w 3207899"/>
              <a:gd name="connsiteY2728" fmla="*/ 2429077 h 3579953"/>
              <a:gd name="connsiteX2729" fmla="*/ 3130582 w 3207899"/>
              <a:gd name="connsiteY2729" fmla="*/ 2458878 h 3579953"/>
              <a:gd name="connsiteX2730" fmla="*/ 3110094 w 3207899"/>
              <a:gd name="connsiteY2730" fmla="*/ 2518479 h 3579953"/>
              <a:gd name="connsiteX2731" fmla="*/ 3100782 w 3207899"/>
              <a:gd name="connsiteY2731" fmla="*/ 2540828 h 3579953"/>
              <a:gd name="connsiteX2732" fmla="*/ 3093331 w 3207899"/>
              <a:gd name="connsiteY2732" fmla="*/ 2559454 h 3579953"/>
              <a:gd name="connsiteX2733" fmla="*/ 3085881 w 3207899"/>
              <a:gd name="connsiteY2733" fmla="*/ 2568766 h 3579953"/>
              <a:gd name="connsiteX2734" fmla="*/ 2994618 w 3207899"/>
              <a:gd name="connsiteY2734" fmla="*/ 2686107 h 3579953"/>
              <a:gd name="connsiteX2735" fmla="*/ 2989030 w 3207899"/>
              <a:gd name="connsiteY2735" fmla="*/ 2704732 h 3579953"/>
              <a:gd name="connsiteX2736" fmla="*/ 2920116 w 3207899"/>
              <a:gd name="connsiteY2736" fmla="*/ 2842559 h 3579953"/>
              <a:gd name="connsiteX2737" fmla="*/ 2821401 w 3207899"/>
              <a:gd name="connsiteY2737" fmla="*/ 2944999 h 3579953"/>
              <a:gd name="connsiteX2738" fmla="*/ 2819539 w 3207899"/>
              <a:gd name="connsiteY2738" fmla="*/ 2948724 h 3579953"/>
              <a:gd name="connsiteX2739" fmla="*/ 2732000 w 3207899"/>
              <a:gd name="connsiteY2739" fmla="*/ 3056750 h 3579953"/>
              <a:gd name="connsiteX2740" fmla="*/ 2659361 w 3207899"/>
              <a:gd name="connsiteY2740" fmla="*/ 3116351 h 3579953"/>
              <a:gd name="connsiteX2741" fmla="*/ 2603485 w 3207899"/>
              <a:gd name="connsiteY2741" fmla="*/ 3153602 h 3579953"/>
              <a:gd name="connsiteX2742" fmla="*/ 2582997 w 3207899"/>
              <a:gd name="connsiteY2742" fmla="*/ 3172227 h 3579953"/>
              <a:gd name="connsiteX2743" fmla="*/ 2517808 w 3207899"/>
              <a:gd name="connsiteY2743" fmla="*/ 3220653 h 3579953"/>
              <a:gd name="connsiteX2744" fmla="*/ 2432132 w 3207899"/>
              <a:gd name="connsiteY2744" fmla="*/ 3289566 h 3579953"/>
              <a:gd name="connsiteX2745" fmla="*/ 2407920 w 3207899"/>
              <a:gd name="connsiteY2745" fmla="*/ 3308192 h 3579953"/>
              <a:gd name="connsiteX2746" fmla="*/ 2393019 w 3207899"/>
              <a:gd name="connsiteY2746" fmla="*/ 3323092 h 3579953"/>
              <a:gd name="connsiteX2747" fmla="*/ 2180690 w 3207899"/>
              <a:gd name="connsiteY2747" fmla="*/ 3427394 h 3579953"/>
              <a:gd name="connsiteX2748" fmla="*/ 2173240 w 3207899"/>
              <a:gd name="connsiteY2748" fmla="*/ 3425532 h 3579953"/>
              <a:gd name="connsiteX2749" fmla="*/ 2121089 w 3207899"/>
              <a:gd name="connsiteY2749" fmla="*/ 3442295 h 3579953"/>
              <a:gd name="connsiteX2750" fmla="*/ 2096876 w 3207899"/>
              <a:gd name="connsiteY2750" fmla="*/ 3449745 h 3579953"/>
              <a:gd name="connsiteX2751" fmla="*/ 2020512 w 3207899"/>
              <a:gd name="connsiteY2751" fmla="*/ 3485133 h 3579953"/>
              <a:gd name="connsiteX2752" fmla="*/ 1988850 w 3207899"/>
              <a:gd name="connsiteY2752" fmla="*/ 3505621 h 3579953"/>
              <a:gd name="connsiteX2753" fmla="*/ 1947874 w 3207899"/>
              <a:gd name="connsiteY2753" fmla="*/ 3507483 h 3579953"/>
              <a:gd name="connsiteX2754" fmla="*/ 1979537 w 3207899"/>
              <a:gd name="connsiteY2754" fmla="*/ 3472095 h 3579953"/>
              <a:gd name="connsiteX2755" fmla="*/ 1947874 w 3207899"/>
              <a:gd name="connsiteY2755" fmla="*/ 3453470 h 3579953"/>
              <a:gd name="connsiteX2756" fmla="*/ 1860335 w 3207899"/>
              <a:gd name="connsiteY2756" fmla="*/ 3464645 h 3579953"/>
              <a:gd name="connsiteX2757" fmla="*/ 1947874 w 3207899"/>
              <a:gd name="connsiteY2757" fmla="*/ 3453470 h 3579953"/>
              <a:gd name="connsiteX2758" fmla="*/ 1979537 w 3207899"/>
              <a:gd name="connsiteY2758" fmla="*/ 3472095 h 3579953"/>
              <a:gd name="connsiteX2759" fmla="*/ 1947874 w 3207899"/>
              <a:gd name="connsiteY2759" fmla="*/ 3507483 h 3579953"/>
              <a:gd name="connsiteX2760" fmla="*/ 1856610 w 3207899"/>
              <a:gd name="connsiteY2760" fmla="*/ 3518659 h 3579953"/>
              <a:gd name="connsiteX2761" fmla="*/ 1804458 w 3207899"/>
              <a:gd name="connsiteY2761" fmla="*/ 3533559 h 3579953"/>
              <a:gd name="connsiteX2762" fmla="*/ 1718783 w 3207899"/>
              <a:gd name="connsiteY2762" fmla="*/ 3541008 h 3579953"/>
              <a:gd name="connsiteX2763" fmla="*/ 1685257 w 3207899"/>
              <a:gd name="connsiteY2763" fmla="*/ 3539146 h 3579953"/>
              <a:gd name="connsiteX2764" fmla="*/ 1577230 w 3207899"/>
              <a:gd name="connsiteY2764" fmla="*/ 3559634 h 3579953"/>
              <a:gd name="connsiteX2765" fmla="*/ 1430090 w 3207899"/>
              <a:gd name="connsiteY2765" fmla="*/ 3574534 h 3579953"/>
              <a:gd name="connsiteX2766" fmla="*/ 1400289 w 3207899"/>
              <a:gd name="connsiteY2766" fmla="*/ 3578259 h 3579953"/>
              <a:gd name="connsiteX2767" fmla="*/ 1342550 w 3207899"/>
              <a:gd name="connsiteY2767" fmla="*/ 3567084 h 3579953"/>
              <a:gd name="connsiteX2768" fmla="*/ 1266186 w 3207899"/>
              <a:gd name="connsiteY2768" fmla="*/ 3541008 h 3579953"/>
              <a:gd name="connsiteX2769" fmla="*/ 1150710 w 3207899"/>
              <a:gd name="connsiteY2769" fmla="*/ 3496308 h 3579953"/>
              <a:gd name="connsiteX2770" fmla="*/ 1044545 w 3207899"/>
              <a:gd name="connsiteY2770" fmla="*/ 3438570 h 3579953"/>
              <a:gd name="connsiteX2771" fmla="*/ 942106 w 3207899"/>
              <a:gd name="connsiteY2771" fmla="*/ 3371518 h 3579953"/>
              <a:gd name="connsiteX2772" fmla="*/ 822904 w 3207899"/>
              <a:gd name="connsiteY2772" fmla="*/ 3285841 h 3579953"/>
              <a:gd name="connsiteX2773" fmla="*/ 811728 w 3207899"/>
              <a:gd name="connsiteY2773" fmla="*/ 3278391 h 3579953"/>
              <a:gd name="connsiteX2774" fmla="*/ 761440 w 3207899"/>
              <a:gd name="connsiteY2774" fmla="*/ 3241140 h 3579953"/>
              <a:gd name="connsiteX2775" fmla="*/ 739090 w 3207899"/>
              <a:gd name="connsiteY2775" fmla="*/ 3220653 h 3579953"/>
              <a:gd name="connsiteX2776" fmla="*/ 727915 w 3207899"/>
              <a:gd name="connsiteY2776" fmla="*/ 3198303 h 3579953"/>
              <a:gd name="connsiteX2777" fmla="*/ 724190 w 3207899"/>
              <a:gd name="connsiteY2777" fmla="*/ 3188990 h 3579953"/>
              <a:gd name="connsiteX2778" fmla="*/ 696252 w 3207899"/>
              <a:gd name="connsiteY2778" fmla="*/ 3172227 h 3579953"/>
              <a:gd name="connsiteX2779" fmla="*/ 694390 w 3207899"/>
              <a:gd name="connsiteY2779" fmla="*/ 3168502 h 3579953"/>
              <a:gd name="connsiteX2780" fmla="*/ 629201 w 3207899"/>
              <a:gd name="connsiteY2780" fmla="*/ 3088413 h 3579953"/>
              <a:gd name="connsiteX2781" fmla="*/ 586362 w 3207899"/>
              <a:gd name="connsiteY2781" fmla="*/ 3036262 h 3579953"/>
              <a:gd name="connsiteX2782" fmla="*/ 565874 w 3207899"/>
              <a:gd name="connsiteY2782" fmla="*/ 3006462 h 3579953"/>
              <a:gd name="connsiteX2783" fmla="*/ 491374 w 3207899"/>
              <a:gd name="connsiteY2783" fmla="*/ 2915198 h 3579953"/>
              <a:gd name="connsiteX2784" fmla="*/ 450398 w 3207899"/>
              <a:gd name="connsiteY2784" fmla="*/ 2879810 h 3579953"/>
              <a:gd name="connsiteX2785" fmla="*/ 383346 w 3207899"/>
              <a:gd name="connsiteY2785" fmla="*/ 2788545 h 3579953"/>
              <a:gd name="connsiteX2786" fmla="*/ 366583 w 3207899"/>
              <a:gd name="connsiteY2786" fmla="*/ 2756882 h 3579953"/>
              <a:gd name="connsiteX2787" fmla="*/ 310707 w 3207899"/>
              <a:gd name="connsiteY2787" fmla="*/ 2656306 h 3579953"/>
              <a:gd name="connsiteX2788" fmla="*/ 279044 w 3207899"/>
              <a:gd name="connsiteY2788" fmla="*/ 2594842 h 3579953"/>
              <a:gd name="connsiteX2789" fmla="*/ 221306 w 3207899"/>
              <a:gd name="connsiteY2789" fmla="*/ 2466328 h 3579953"/>
              <a:gd name="connsiteX2790" fmla="*/ 213856 w 3207899"/>
              <a:gd name="connsiteY2790" fmla="*/ 2436527 h 3579953"/>
              <a:gd name="connsiteX2791" fmla="*/ 146805 w 3207899"/>
              <a:gd name="connsiteY2791" fmla="*/ 2261448 h 3579953"/>
              <a:gd name="connsiteX2792" fmla="*/ 185918 w 3207899"/>
              <a:gd name="connsiteY2792" fmla="*/ 2274486 h 3579953"/>
              <a:gd name="connsiteX2793" fmla="*/ 146805 w 3207899"/>
              <a:gd name="connsiteY2793" fmla="*/ 2261448 h 3579953"/>
              <a:gd name="connsiteX2794" fmla="*/ 141217 w 3207899"/>
              <a:gd name="connsiteY2794" fmla="*/ 2244685 h 3579953"/>
              <a:gd name="connsiteX2795" fmla="*/ 83478 w 3207899"/>
              <a:gd name="connsiteY2795" fmla="*/ 2155285 h 3579953"/>
              <a:gd name="connsiteX2796" fmla="*/ 64853 w 3207899"/>
              <a:gd name="connsiteY2796" fmla="*/ 2069608 h 3579953"/>
              <a:gd name="connsiteX2797" fmla="*/ 62990 w 3207899"/>
              <a:gd name="connsiteY2797" fmla="*/ 2015594 h 3579953"/>
              <a:gd name="connsiteX2798" fmla="*/ 55540 w 3207899"/>
              <a:gd name="connsiteY2798" fmla="*/ 1898255 h 3579953"/>
              <a:gd name="connsiteX2799" fmla="*/ 40640 w 3207899"/>
              <a:gd name="connsiteY2799" fmla="*/ 1834929 h 3579953"/>
              <a:gd name="connsiteX2800" fmla="*/ 38777 w 3207899"/>
              <a:gd name="connsiteY2800" fmla="*/ 1812578 h 3579953"/>
              <a:gd name="connsiteX2801" fmla="*/ 42502 w 3207899"/>
              <a:gd name="connsiteY2801" fmla="*/ 1777190 h 3579953"/>
              <a:gd name="connsiteX2802" fmla="*/ 42502 w 3207899"/>
              <a:gd name="connsiteY2802" fmla="*/ 1749253 h 3579953"/>
              <a:gd name="connsiteX2803" fmla="*/ 55540 w 3207899"/>
              <a:gd name="connsiteY2803" fmla="*/ 1726903 h 3579953"/>
              <a:gd name="connsiteX2804" fmla="*/ 42502 w 3207899"/>
              <a:gd name="connsiteY2804" fmla="*/ 1749253 h 3579953"/>
              <a:gd name="connsiteX2805" fmla="*/ 36915 w 3207899"/>
              <a:gd name="connsiteY2805" fmla="*/ 1685927 h 3579953"/>
              <a:gd name="connsiteX2806" fmla="*/ 46227 w 3207899"/>
              <a:gd name="connsiteY2806" fmla="*/ 1646813 h 3579953"/>
              <a:gd name="connsiteX2807" fmla="*/ 38777 w 3207899"/>
              <a:gd name="connsiteY2807" fmla="*/ 1628188 h 3579953"/>
              <a:gd name="connsiteX2808" fmla="*/ 1526 w 3207899"/>
              <a:gd name="connsiteY2808" fmla="*/ 1548099 h 3579953"/>
              <a:gd name="connsiteX2809" fmla="*/ 36915 w 3207899"/>
              <a:gd name="connsiteY2809" fmla="*/ 1415859 h 3579953"/>
              <a:gd name="connsiteX2810" fmla="*/ 36915 w 3207899"/>
              <a:gd name="connsiteY2810" fmla="*/ 1400959 h 3579953"/>
              <a:gd name="connsiteX2811" fmla="*/ 20152 w 3207899"/>
              <a:gd name="connsiteY2811" fmla="*/ 1332045 h 3579953"/>
              <a:gd name="connsiteX2812" fmla="*/ 25739 w 3207899"/>
              <a:gd name="connsiteY2812" fmla="*/ 1274306 h 3579953"/>
              <a:gd name="connsiteX2813" fmla="*/ 36915 w 3207899"/>
              <a:gd name="connsiteY2813" fmla="*/ 1246369 h 3579953"/>
              <a:gd name="connsiteX2814" fmla="*/ 76028 w 3207899"/>
              <a:gd name="connsiteY2814" fmla="*/ 1168143 h 3579953"/>
              <a:gd name="connsiteX2815" fmla="*/ 135629 w 3207899"/>
              <a:gd name="connsiteY2815" fmla="*/ 1050802 h 3579953"/>
              <a:gd name="connsiteX2816" fmla="*/ 210131 w 3207899"/>
              <a:gd name="connsiteY2816" fmla="*/ 991201 h 3579953"/>
              <a:gd name="connsiteX2817" fmla="*/ 230619 w 3207899"/>
              <a:gd name="connsiteY2817" fmla="*/ 968852 h 3579953"/>
              <a:gd name="connsiteX2818" fmla="*/ 381484 w 3207899"/>
              <a:gd name="connsiteY2818" fmla="*/ 816123 h 3579953"/>
              <a:gd name="connsiteX2819" fmla="*/ 388934 w 3207899"/>
              <a:gd name="connsiteY2819" fmla="*/ 814261 h 3579953"/>
              <a:gd name="connsiteX2820" fmla="*/ 424322 w 3207899"/>
              <a:gd name="connsiteY2820" fmla="*/ 790048 h 3579953"/>
              <a:gd name="connsiteX2821" fmla="*/ 502548 w 3207899"/>
              <a:gd name="connsiteY2821" fmla="*/ 695059 h 3579953"/>
              <a:gd name="connsiteX2822" fmla="*/ 537936 w 3207899"/>
              <a:gd name="connsiteY2822" fmla="*/ 672709 h 3579953"/>
              <a:gd name="connsiteX2823" fmla="*/ 545386 w 3207899"/>
              <a:gd name="connsiteY2823" fmla="*/ 667121 h 3579953"/>
              <a:gd name="connsiteX2824" fmla="*/ 552836 w 3207899"/>
              <a:gd name="connsiteY2824" fmla="*/ 564682 h 3579953"/>
              <a:gd name="connsiteX2825" fmla="*/ 554699 w 3207899"/>
              <a:gd name="connsiteY2825" fmla="*/ 547919 h 3579953"/>
              <a:gd name="connsiteX2826" fmla="*/ 627338 w 3207899"/>
              <a:gd name="connsiteY2826" fmla="*/ 382154 h 3579953"/>
              <a:gd name="connsiteX2827" fmla="*/ 659001 w 3207899"/>
              <a:gd name="connsiteY2827" fmla="*/ 352353 h 3579953"/>
              <a:gd name="connsiteX2828" fmla="*/ 724190 w 3207899"/>
              <a:gd name="connsiteY2828" fmla="*/ 311377 h 3579953"/>
              <a:gd name="connsiteX2829" fmla="*/ 727915 w 3207899"/>
              <a:gd name="connsiteY2829" fmla="*/ 307652 h 3579953"/>
              <a:gd name="connsiteX2830" fmla="*/ 776340 w 3207899"/>
              <a:gd name="connsiteY2830" fmla="*/ 259226 h 3579953"/>
              <a:gd name="connsiteX2831" fmla="*/ 781928 w 3207899"/>
              <a:gd name="connsiteY2831" fmla="*/ 253638 h 3579953"/>
              <a:gd name="connsiteX2832" fmla="*/ 830354 w 3207899"/>
              <a:gd name="connsiteY2832" fmla="*/ 212664 h 3579953"/>
              <a:gd name="connsiteX2833" fmla="*/ 934656 w 3207899"/>
              <a:gd name="connsiteY2833" fmla="*/ 156787 h 3579953"/>
              <a:gd name="connsiteX2834" fmla="*/ 947694 w 3207899"/>
              <a:gd name="connsiteY2834" fmla="*/ 156787 h 3579953"/>
              <a:gd name="connsiteX2835" fmla="*/ 960732 w 3207899"/>
              <a:gd name="connsiteY2835" fmla="*/ 153062 h 3579953"/>
              <a:gd name="connsiteX2836" fmla="*/ 1128359 w 3207899"/>
              <a:gd name="connsiteY2836" fmla="*/ 61798 h 3579953"/>
              <a:gd name="connsiteX2837" fmla="*/ 1135810 w 3207899"/>
              <a:gd name="connsiteY2837" fmla="*/ 63660 h 3579953"/>
              <a:gd name="connsiteX2838" fmla="*/ 1161885 w 3207899"/>
              <a:gd name="connsiteY2838" fmla="*/ 56210 h 3579953"/>
              <a:gd name="connsiteX2839" fmla="*/ 1180510 w 3207899"/>
              <a:gd name="connsiteY2839" fmla="*/ 63660 h 3579953"/>
              <a:gd name="connsiteX2840" fmla="*/ 1161885 w 3207899"/>
              <a:gd name="connsiteY2840" fmla="*/ 56210 h 3579953"/>
              <a:gd name="connsiteX2841" fmla="*/ 1187961 w 3207899"/>
              <a:gd name="connsiteY2841" fmla="*/ 52485 h 3579953"/>
              <a:gd name="connsiteX2842" fmla="*/ 1234524 w 3207899"/>
              <a:gd name="connsiteY2842" fmla="*/ 33860 h 3579953"/>
              <a:gd name="connsiteX2843" fmla="*/ 1271774 w 3207899"/>
              <a:gd name="connsiteY2843" fmla="*/ 31997 h 3579953"/>
              <a:gd name="connsiteX2844" fmla="*/ 1303437 w 3207899"/>
              <a:gd name="connsiteY2844" fmla="*/ 24547 h 3579953"/>
              <a:gd name="connsiteX2845" fmla="*/ 1331375 w 3207899"/>
              <a:gd name="connsiteY2845" fmla="*/ 17097 h 3579953"/>
              <a:gd name="connsiteX2846" fmla="*/ 1350001 w 3207899"/>
              <a:gd name="connsiteY2846" fmla="*/ 24547 h 3579953"/>
              <a:gd name="connsiteX2847" fmla="*/ 1366764 w 3207899"/>
              <a:gd name="connsiteY2847" fmla="*/ 24547 h 3579953"/>
              <a:gd name="connsiteX2848" fmla="*/ 1396564 w 3207899"/>
              <a:gd name="connsiteY2848" fmla="*/ 26410 h 3579953"/>
              <a:gd name="connsiteX2849" fmla="*/ 1547429 w 3207899"/>
              <a:gd name="connsiteY2849" fmla="*/ 20822 h 3579953"/>
              <a:gd name="connsiteX2850" fmla="*/ 1590267 w 3207899"/>
              <a:gd name="connsiteY2850" fmla="*/ 17097 h 3579953"/>
              <a:gd name="connsiteX2851" fmla="*/ 1655456 w 3207899"/>
              <a:gd name="connsiteY2851" fmla="*/ 22684 h 3579953"/>
              <a:gd name="connsiteX2852" fmla="*/ 1709470 w 3207899"/>
              <a:gd name="connsiteY2852" fmla="*/ 20822 h 3579953"/>
              <a:gd name="connsiteX2853" fmla="*/ 1780245 w 3207899"/>
              <a:gd name="connsiteY2853" fmla="*/ 7784 h 3579953"/>
              <a:gd name="connsiteX2854" fmla="*/ 1754170 w 3207899"/>
              <a:gd name="connsiteY2854" fmla="*/ 39447 h 3579953"/>
              <a:gd name="connsiteX2855" fmla="*/ 1780245 w 3207899"/>
              <a:gd name="connsiteY2855" fmla="*/ 7784 h 3579953"/>
              <a:gd name="connsiteX2856" fmla="*/ 1820057 w 3207899"/>
              <a:gd name="connsiteY2856" fmla="*/ 101 h 357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Lst>
            <a:rect l="l" t="t" r="r" b="b"/>
            <a:pathLst>
              <a:path w="3207899" h="3579953">
                <a:moveTo>
                  <a:pt x="1657319" y="3470233"/>
                </a:moveTo>
                <a:cubicBezTo>
                  <a:pt x="1696432" y="3475820"/>
                  <a:pt x="1735546" y="3486996"/>
                  <a:pt x="1776520" y="3483271"/>
                </a:cubicBezTo>
                <a:cubicBezTo>
                  <a:pt x="1737408" y="3486996"/>
                  <a:pt x="1698295" y="3475820"/>
                  <a:pt x="1657319" y="3470233"/>
                </a:cubicBezTo>
                <a:close/>
                <a:moveTo>
                  <a:pt x="1854747" y="3427394"/>
                </a:moveTo>
                <a:cubicBezTo>
                  <a:pt x="1795146" y="3457195"/>
                  <a:pt x="1733683" y="3462783"/>
                  <a:pt x="1670356" y="3451607"/>
                </a:cubicBezTo>
                <a:cubicBezTo>
                  <a:pt x="1634037" y="3445089"/>
                  <a:pt x="1597718" y="3439501"/>
                  <a:pt x="1561631" y="3440432"/>
                </a:cubicBezTo>
                <a:lnTo>
                  <a:pt x="1561235" y="3440484"/>
                </a:lnTo>
                <a:lnTo>
                  <a:pt x="1560234" y="3440432"/>
                </a:lnTo>
                <a:cubicBezTo>
                  <a:pt x="1524148" y="3441364"/>
                  <a:pt x="1488760" y="3448814"/>
                  <a:pt x="1454303" y="3468370"/>
                </a:cubicBezTo>
                <a:cubicBezTo>
                  <a:pt x="1437540" y="3477683"/>
                  <a:pt x="1420777" y="3473958"/>
                  <a:pt x="1404014" y="3468370"/>
                </a:cubicBezTo>
                <a:cubicBezTo>
                  <a:pt x="1420777" y="3475820"/>
                  <a:pt x="1437540" y="3477683"/>
                  <a:pt x="1454303" y="3468370"/>
                </a:cubicBezTo>
                <a:cubicBezTo>
                  <a:pt x="1471997" y="3458592"/>
                  <a:pt x="1489807" y="3451840"/>
                  <a:pt x="1507705" y="3447417"/>
                </a:cubicBezTo>
                <a:lnTo>
                  <a:pt x="1561235" y="3440484"/>
                </a:lnTo>
                <a:lnTo>
                  <a:pt x="1614858" y="3443226"/>
                </a:lnTo>
                <a:cubicBezTo>
                  <a:pt x="1633222" y="3445321"/>
                  <a:pt x="1651731" y="3448348"/>
                  <a:pt x="1670356" y="3451607"/>
                </a:cubicBezTo>
                <a:cubicBezTo>
                  <a:pt x="1733683" y="3462783"/>
                  <a:pt x="1797008" y="3459058"/>
                  <a:pt x="1854747" y="3427394"/>
                </a:cubicBezTo>
                <a:close/>
                <a:moveTo>
                  <a:pt x="1986987" y="3410632"/>
                </a:moveTo>
                <a:cubicBezTo>
                  <a:pt x="2000025" y="3421807"/>
                  <a:pt x="2011199" y="3431119"/>
                  <a:pt x="2027962" y="3432982"/>
                </a:cubicBezTo>
                <a:cubicBezTo>
                  <a:pt x="2013062" y="3431119"/>
                  <a:pt x="2000025" y="3419944"/>
                  <a:pt x="1986987" y="3410632"/>
                </a:cubicBezTo>
                <a:close/>
                <a:moveTo>
                  <a:pt x="1091108" y="3408769"/>
                </a:moveTo>
                <a:cubicBezTo>
                  <a:pt x="1117184" y="3434845"/>
                  <a:pt x="1146985" y="3449745"/>
                  <a:pt x="1184236" y="3444157"/>
                </a:cubicBezTo>
                <a:cubicBezTo>
                  <a:pt x="1225212" y="3438570"/>
                  <a:pt x="1260599" y="3444157"/>
                  <a:pt x="1297850" y="3468370"/>
                </a:cubicBezTo>
                <a:cubicBezTo>
                  <a:pt x="1262462" y="3444157"/>
                  <a:pt x="1225212" y="3438570"/>
                  <a:pt x="1184236" y="3444157"/>
                </a:cubicBezTo>
                <a:cubicBezTo>
                  <a:pt x="1146985" y="3447882"/>
                  <a:pt x="1117184" y="3434845"/>
                  <a:pt x="1091108" y="3408769"/>
                </a:cubicBezTo>
                <a:close/>
                <a:moveTo>
                  <a:pt x="1573504" y="3403181"/>
                </a:moveTo>
                <a:cubicBezTo>
                  <a:pt x="1567917" y="3414357"/>
                  <a:pt x="1558604" y="3418082"/>
                  <a:pt x="1549291" y="3421807"/>
                </a:cubicBezTo>
                <a:cubicBezTo>
                  <a:pt x="1558604" y="3419944"/>
                  <a:pt x="1567917" y="3414357"/>
                  <a:pt x="1573504" y="3403181"/>
                </a:cubicBezTo>
                <a:close/>
                <a:moveTo>
                  <a:pt x="1214036" y="3395731"/>
                </a:moveTo>
                <a:cubicBezTo>
                  <a:pt x="1238249" y="3403181"/>
                  <a:pt x="1256875" y="3419944"/>
                  <a:pt x="1277362" y="3432982"/>
                </a:cubicBezTo>
                <a:cubicBezTo>
                  <a:pt x="1285743" y="3438570"/>
                  <a:pt x="1292728" y="3442761"/>
                  <a:pt x="1299945" y="3443692"/>
                </a:cubicBezTo>
                <a:lnTo>
                  <a:pt x="1300504" y="3443628"/>
                </a:lnTo>
                <a:lnTo>
                  <a:pt x="1300643" y="3443692"/>
                </a:lnTo>
                <a:cubicBezTo>
                  <a:pt x="1308093" y="3444623"/>
                  <a:pt x="1315544" y="3442295"/>
                  <a:pt x="1323925" y="3434845"/>
                </a:cubicBezTo>
                <a:cubicBezTo>
                  <a:pt x="1319269" y="3438570"/>
                  <a:pt x="1315078" y="3441014"/>
                  <a:pt x="1311149" y="3442411"/>
                </a:cubicBezTo>
                <a:lnTo>
                  <a:pt x="1300504" y="3443628"/>
                </a:lnTo>
                <a:lnTo>
                  <a:pt x="1277362" y="3432982"/>
                </a:lnTo>
                <a:cubicBezTo>
                  <a:pt x="1256875" y="3418082"/>
                  <a:pt x="1238249" y="3403181"/>
                  <a:pt x="1214036" y="3395731"/>
                </a:cubicBezTo>
                <a:close/>
                <a:moveTo>
                  <a:pt x="1668494" y="3390144"/>
                </a:moveTo>
                <a:cubicBezTo>
                  <a:pt x="1661044" y="3393869"/>
                  <a:pt x="1651731" y="3390144"/>
                  <a:pt x="1642418" y="3392006"/>
                </a:cubicBezTo>
                <a:cubicBezTo>
                  <a:pt x="1651731" y="3392006"/>
                  <a:pt x="1661044" y="3393869"/>
                  <a:pt x="1668494" y="3390144"/>
                </a:cubicBezTo>
                <a:close/>
                <a:moveTo>
                  <a:pt x="1953462" y="3354755"/>
                </a:moveTo>
                <a:cubicBezTo>
                  <a:pt x="1975812" y="3351030"/>
                  <a:pt x="1994438" y="3364068"/>
                  <a:pt x="2013062" y="3373381"/>
                </a:cubicBezTo>
                <a:cubicBezTo>
                  <a:pt x="2014924" y="3384556"/>
                  <a:pt x="2016787" y="3395731"/>
                  <a:pt x="2029825" y="3382693"/>
                </a:cubicBezTo>
                <a:cubicBezTo>
                  <a:pt x="2044725" y="3384556"/>
                  <a:pt x="2057763" y="3382693"/>
                  <a:pt x="2072663" y="3373381"/>
                </a:cubicBezTo>
                <a:cubicBezTo>
                  <a:pt x="2059625" y="3382693"/>
                  <a:pt x="2044725" y="3382693"/>
                  <a:pt x="2029825" y="3382693"/>
                </a:cubicBezTo>
                <a:cubicBezTo>
                  <a:pt x="2026100" y="3375243"/>
                  <a:pt x="2018650" y="3373381"/>
                  <a:pt x="2013062" y="3373381"/>
                </a:cubicBezTo>
                <a:cubicBezTo>
                  <a:pt x="1994438" y="3362205"/>
                  <a:pt x="1975812" y="3351030"/>
                  <a:pt x="1953462" y="3354755"/>
                </a:cubicBezTo>
                <a:close/>
                <a:moveTo>
                  <a:pt x="1877098" y="3354755"/>
                </a:moveTo>
                <a:cubicBezTo>
                  <a:pt x="1865922" y="3354755"/>
                  <a:pt x="1854747" y="3356618"/>
                  <a:pt x="1847297" y="3365931"/>
                </a:cubicBezTo>
                <a:cubicBezTo>
                  <a:pt x="1854747" y="3358480"/>
                  <a:pt x="1865922" y="3354755"/>
                  <a:pt x="1877098" y="3354755"/>
                </a:cubicBezTo>
                <a:close/>
                <a:moveTo>
                  <a:pt x="1152572" y="3354755"/>
                </a:moveTo>
                <a:cubicBezTo>
                  <a:pt x="1145122" y="3369656"/>
                  <a:pt x="1141397" y="3377106"/>
                  <a:pt x="1135810" y="3378968"/>
                </a:cubicBezTo>
                <a:cubicBezTo>
                  <a:pt x="1143260" y="3377106"/>
                  <a:pt x="1146985" y="3369656"/>
                  <a:pt x="1152572" y="3354755"/>
                </a:cubicBezTo>
                <a:close/>
                <a:moveTo>
                  <a:pt x="1566054" y="3337992"/>
                </a:moveTo>
                <a:cubicBezTo>
                  <a:pt x="1575367" y="3360343"/>
                  <a:pt x="1595855" y="3378968"/>
                  <a:pt x="1625656" y="3392006"/>
                </a:cubicBezTo>
                <a:cubicBezTo>
                  <a:pt x="1597718" y="3378968"/>
                  <a:pt x="1577230" y="3360343"/>
                  <a:pt x="1566054" y="3337992"/>
                </a:cubicBezTo>
                <a:close/>
                <a:moveTo>
                  <a:pt x="2294304" y="3293291"/>
                </a:moveTo>
                <a:cubicBezTo>
                  <a:pt x="2242153" y="3302604"/>
                  <a:pt x="2208629" y="3345443"/>
                  <a:pt x="2167653" y="3377106"/>
                </a:cubicBezTo>
                <a:cubicBezTo>
                  <a:pt x="2208629" y="3345443"/>
                  <a:pt x="2242153" y="3304467"/>
                  <a:pt x="2294304" y="3293291"/>
                </a:cubicBezTo>
                <a:close/>
                <a:moveTo>
                  <a:pt x="1232662" y="3280254"/>
                </a:moveTo>
                <a:cubicBezTo>
                  <a:pt x="1240112" y="3283979"/>
                  <a:pt x="1253150" y="3285841"/>
                  <a:pt x="1251286" y="3298879"/>
                </a:cubicBezTo>
                <a:cubicBezTo>
                  <a:pt x="1253150" y="3285841"/>
                  <a:pt x="1241974" y="3283979"/>
                  <a:pt x="1232662" y="3280254"/>
                </a:cubicBezTo>
                <a:close/>
                <a:moveTo>
                  <a:pt x="1932974" y="3270941"/>
                </a:moveTo>
                <a:cubicBezTo>
                  <a:pt x="1927386" y="3282117"/>
                  <a:pt x="1908761" y="3283979"/>
                  <a:pt x="1901310" y="3295154"/>
                </a:cubicBezTo>
                <a:cubicBezTo>
                  <a:pt x="1908761" y="3283979"/>
                  <a:pt x="1929249" y="3282117"/>
                  <a:pt x="1932974" y="3270941"/>
                </a:cubicBezTo>
                <a:close/>
                <a:moveTo>
                  <a:pt x="2227254" y="3263492"/>
                </a:moveTo>
                <a:cubicBezTo>
                  <a:pt x="2216079" y="3263492"/>
                  <a:pt x="2210491" y="3269078"/>
                  <a:pt x="2203041" y="3274666"/>
                </a:cubicBezTo>
                <a:cubicBezTo>
                  <a:pt x="2210491" y="3269078"/>
                  <a:pt x="2217941" y="3263492"/>
                  <a:pt x="2227254" y="3263492"/>
                </a:cubicBezTo>
                <a:close/>
                <a:moveTo>
                  <a:pt x="1319967" y="3262561"/>
                </a:moveTo>
                <a:cubicBezTo>
                  <a:pt x="1314147" y="3263026"/>
                  <a:pt x="1309956" y="3265355"/>
                  <a:pt x="1310887" y="3272805"/>
                </a:cubicBezTo>
                <a:cubicBezTo>
                  <a:pt x="1311353" y="3282117"/>
                  <a:pt x="1309840" y="3289800"/>
                  <a:pt x="1307133" y="3296464"/>
                </a:cubicBezTo>
                <a:lnTo>
                  <a:pt x="1303073" y="3302993"/>
                </a:lnTo>
                <a:lnTo>
                  <a:pt x="1296918" y="3312616"/>
                </a:lnTo>
                <a:cubicBezTo>
                  <a:pt x="1288071" y="3323092"/>
                  <a:pt x="1277362" y="3332405"/>
                  <a:pt x="1271774" y="3345443"/>
                </a:cubicBezTo>
                <a:cubicBezTo>
                  <a:pt x="1261530" y="3343580"/>
                  <a:pt x="1251286" y="3341252"/>
                  <a:pt x="1241275" y="3341718"/>
                </a:cubicBezTo>
                <a:lnTo>
                  <a:pt x="1241027" y="3341771"/>
                </a:lnTo>
                <a:lnTo>
                  <a:pt x="1240577" y="3341718"/>
                </a:lnTo>
                <a:cubicBezTo>
                  <a:pt x="1230333" y="3342183"/>
                  <a:pt x="1220555" y="3345443"/>
                  <a:pt x="1212174" y="3354755"/>
                </a:cubicBezTo>
                <a:cubicBezTo>
                  <a:pt x="1216830" y="3350099"/>
                  <a:pt x="1221603" y="3346956"/>
                  <a:pt x="1226463" y="3344919"/>
                </a:cubicBezTo>
                <a:lnTo>
                  <a:pt x="1241027" y="3341771"/>
                </a:lnTo>
                <a:lnTo>
                  <a:pt x="1271774" y="3345443"/>
                </a:lnTo>
                <a:cubicBezTo>
                  <a:pt x="1310887" y="3365931"/>
                  <a:pt x="1355588" y="3369656"/>
                  <a:pt x="1392839" y="3392006"/>
                </a:cubicBezTo>
                <a:cubicBezTo>
                  <a:pt x="1398427" y="3403181"/>
                  <a:pt x="1409602" y="3401319"/>
                  <a:pt x="1418915" y="3401319"/>
                </a:cubicBezTo>
                <a:cubicBezTo>
                  <a:pt x="1409602" y="3401319"/>
                  <a:pt x="1400289" y="3403181"/>
                  <a:pt x="1392839" y="3392006"/>
                </a:cubicBezTo>
                <a:cubicBezTo>
                  <a:pt x="1355588" y="3367793"/>
                  <a:pt x="1310887" y="3364068"/>
                  <a:pt x="1271774" y="3345443"/>
                </a:cubicBezTo>
                <a:cubicBezTo>
                  <a:pt x="1277362" y="3333336"/>
                  <a:pt x="1287606" y="3324489"/>
                  <a:pt x="1296220" y="3314012"/>
                </a:cubicBezTo>
                <a:lnTo>
                  <a:pt x="1303073" y="3302993"/>
                </a:lnTo>
                <a:lnTo>
                  <a:pt x="1307919" y="3295417"/>
                </a:lnTo>
                <a:cubicBezTo>
                  <a:pt x="1310538" y="3288985"/>
                  <a:pt x="1311818" y="3281652"/>
                  <a:pt x="1310887" y="3272805"/>
                </a:cubicBezTo>
                <a:cubicBezTo>
                  <a:pt x="1310422" y="3269080"/>
                  <a:pt x="1311353" y="3266635"/>
                  <a:pt x="1313157" y="3265064"/>
                </a:cubicBezTo>
                <a:lnTo>
                  <a:pt x="1320576" y="3262591"/>
                </a:lnTo>
                <a:lnTo>
                  <a:pt x="1338825" y="3263492"/>
                </a:lnTo>
                <a:cubicBezTo>
                  <a:pt x="1344413" y="3263492"/>
                  <a:pt x="1351863" y="3265353"/>
                  <a:pt x="1353726" y="3270941"/>
                </a:cubicBezTo>
                <a:cubicBezTo>
                  <a:pt x="1351863" y="3263492"/>
                  <a:pt x="1346276" y="3263492"/>
                  <a:pt x="1338825" y="3263492"/>
                </a:cubicBezTo>
                <a:cubicBezTo>
                  <a:pt x="1334169" y="3263492"/>
                  <a:pt x="1326719" y="3262095"/>
                  <a:pt x="1320666" y="3262561"/>
                </a:cubicBezTo>
                <a:lnTo>
                  <a:pt x="1320576" y="3262591"/>
                </a:lnTo>
                <a:close/>
                <a:moveTo>
                  <a:pt x="781928" y="3196440"/>
                </a:moveTo>
                <a:cubicBezTo>
                  <a:pt x="804278" y="3215066"/>
                  <a:pt x="828491" y="3231829"/>
                  <a:pt x="847117" y="3254179"/>
                </a:cubicBezTo>
                <a:cubicBezTo>
                  <a:pt x="856429" y="3267217"/>
                  <a:pt x="869467" y="3272805"/>
                  <a:pt x="884368" y="3270941"/>
                </a:cubicBezTo>
                <a:cubicBezTo>
                  <a:pt x="869467" y="3272805"/>
                  <a:pt x="856429" y="3265353"/>
                  <a:pt x="847117" y="3254179"/>
                </a:cubicBezTo>
                <a:cubicBezTo>
                  <a:pt x="828491" y="3229966"/>
                  <a:pt x="804278" y="3213203"/>
                  <a:pt x="781928" y="3196440"/>
                </a:cubicBezTo>
                <a:close/>
                <a:moveTo>
                  <a:pt x="2482189" y="3192483"/>
                </a:moveTo>
                <a:cubicBezTo>
                  <a:pt x="2477299" y="3192250"/>
                  <a:pt x="2472177" y="3192715"/>
                  <a:pt x="2467521" y="3192715"/>
                </a:cubicBezTo>
                <a:cubicBezTo>
                  <a:pt x="2476834" y="3192715"/>
                  <a:pt x="2488009" y="3192715"/>
                  <a:pt x="2495459" y="3196440"/>
                </a:cubicBezTo>
                <a:cubicBezTo>
                  <a:pt x="2491734" y="3193647"/>
                  <a:pt x="2487078" y="3192716"/>
                  <a:pt x="2482189" y="3192483"/>
                </a:cubicBezTo>
                <a:close/>
                <a:moveTo>
                  <a:pt x="2277543" y="3190853"/>
                </a:moveTo>
                <a:lnTo>
                  <a:pt x="2255907" y="3225981"/>
                </a:lnTo>
                <a:lnTo>
                  <a:pt x="2227254" y="3254179"/>
                </a:lnTo>
                <a:cubicBezTo>
                  <a:pt x="2235635" y="3243935"/>
                  <a:pt x="2246345" y="3235554"/>
                  <a:pt x="2255890" y="3226008"/>
                </a:cubicBezTo>
                <a:lnTo>
                  <a:pt x="2255907" y="3225981"/>
                </a:lnTo>
                <a:lnTo>
                  <a:pt x="2256589" y="3225310"/>
                </a:lnTo>
                <a:cubicBezTo>
                  <a:pt x="2265902" y="3215532"/>
                  <a:pt x="2273817" y="3204822"/>
                  <a:pt x="2277543" y="3190853"/>
                </a:cubicBezTo>
                <a:close/>
                <a:moveTo>
                  <a:pt x="1433815" y="3188990"/>
                </a:moveTo>
                <a:cubicBezTo>
                  <a:pt x="1396564" y="3190853"/>
                  <a:pt x="1379801" y="3200166"/>
                  <a:pt x="1385389" y="3220653"/>
                </a:cubicBezTo>
                <a:cubicBezTo>
                  <a:pt x="1379801" y="3200166"/>
                  <a:pt x="1398427" y="3190853"/>
                  <a:pt x="1433815" y="3188990"/>
                </a:cubicBezTo>
                <a:close/>
                <a:moveTo>
                  <a:pt x="1275499" y="3185265"/>
                </a:moveTo>
                <a:cubicBezTo>
                  <a:pt x="1266186" y="3190853"/>
                  <a:pt x="1256875" y="3200166"/>
                  <a:pt x="1245699" y="3200166"/>
                </a:cubicBezTo>
                <a:cubicBezTo>
                  <a:pt x="1258736" y="3200166"/>
                  <a:pt x="1266186" y="3190853"/>
                  <a:pt x="1275499" y="3185265"/>
                </a:cubicBezTo>
                <a:close/>
                <a:moveTo>
                  <a:pt x="1351863" y="3174090"/>
                </a:moveTo>
                <a:cubicBezTo>
                  <a:pt x="1355588" y="3175953"/>
                  <a:pt x="1359313" y="3183403"/>
                  <a:pt x="1355588" y="3190853"/>
                </a:cubicBezTo>
                <a:cubicBezTo>
                  <a:pt x="1359313" y="3183403"/>
                  <a:pt x="1357451" y="3175953"/>
                  <a:pt x="1351863" y="3174090"/>
                </a:cubicBezTo>
                <a:close/>
                <a:moveTo>
                  <a:pt x="850842" y="3162915"/>
                </a:moveTo>
                <a:cubicBezTo>
                  <a:pt x="908581" y="3209478"/>
                  <a:pt x="962594" y="3261628"/>
                  <a:pt x="1018469" y="3310054"/>
                </a:cubicBezTo>
                <a:cubicBezTo>
                  <a:pt x="1029645" y="3321230"/>
                  <a:pt x="1042682" y="3328680"/>
                  <a:pt x="1051995" y="3339855"/>
                </a:cubicBezTo>
                <a:cubicBezTo>
                  <a:pt x="1044545" y="3326817"/>
                  <a:pt x="1029645" y="3319367"/>
                  <a:pt x="1018469" y="3310054"/>
                </a:cubicBezTo>
                <a:cubicBezTo>
                  <a:pt x="962594" y="3259766"/>
                  <a:pt x="910443" y="3207616"/>
                  <a:pt x="850842" y="3162915"/>
                </a:cubicBezTo>
                <a:close/>
                <a:moveTo>
                  <a:pt x="1057583" y="3134977"/>
                </a:moveTo>
                <a:cubicBezTo>
                  <a:pt x="1048270" y="3140564"/>
                  <a:pt x="1040820" y="3142427"/>
                  <a:pt x="1029645" y="3142427"/>
                </a:cubicBezTo>
                <a:cubicBezTo>
                  <a:pt x="1031507" y="3146152"/>
                  <a:pt x="1031507" y="3155465"/>
                  <a:pt x="1033370" y="3155465"/>
                </a:cubicBezTo>
                <a:cubicBezTo>
                  <a:pt x="1063170" y="3155465"/>
                  <a:pt x="1087383" y="3174090"/>
                  <a:pt x="1113459" y="3175953"/>
                </a:cubicBezTo>
                <a:cubicBezTo>
                  <a:pt x="1152572" y="3179678"/>
                  <a:pt x="1187961" y="3200166"/>
                  <a:pt x="1228936" y="3200166"/>
                </a:cubicBezTo>
                <a:cubicBezTo>
                  <a:pt x="1189823" y="3200166"/>
                  <a:pt x="1154435" y="3177815"/>
                  <a:pt x="1113459" y="3175953"/>
                </a:cubicBezTo>
                <a:cubicBezTo>
                  <a:pt x="1089246" y="3174090"/>
                  <a:pt x="1063170" y="3153602"/>
                  <a:pt x="1033370" y="3155465"/>
                </a:cubicBezTo>
                <a:cubicBezTo>
                  <a:pt x="1033370" y="3155465"/>
                  <a:pt x="1031507" y="3148014"/>
                  <a:pt x="1029645" y="3142427"/>
                </a:cubicBezTo>
                <a:cubicBezTo>
                  <a:pt x="1040820" y="3144289"/>
                  <a:pt x="1050133" y="3140564"/>
                  <a:pt x="1057583" y="3134977"/>
                </a:cubicBezTo>
                <a:close/>
                <a:moveTo>
                  <a:pt x="2283130" y="3129389"/>
                </a:moveTo>
                <a:cubicBezTo>
                  <a:pt x="2273818" y="3140564"/>
                  <a:pt x="2284992" y="3149877"/>
                  <a:pt x="2292442" y="3155465"/>
                </a:cubicBezTo>
                <a:cubicBezTo>
                  <a:pt x="2303617" y="3164777"/>
                  <a:pt x="2314792" y="3174090"/>
                  <a:pt x="2312930" y="3192715"/>
                </a:cubicBezTo>
                <a:cubicBezTo>
                  <a:pt x="2316655" y="3174090"/>
                  <a:pt x="2305480" y="3164777"/>
                  <a:pt x="2292442" y="3155465"/>
                </a:cubicBezTo>
                <a:cubicBezTo>
                  <a:pt x="2284992" y="3149877"/>
                  <a:pt x="2275679" y="3140564"/>
                  <a:pt x="2283130" y="3129389"/>
                </a:cubicBezTo>
                <a:close/>
                <a:moveTo>
                  <a:pt x="1752307" y="3125664"/>
                </a:moveTo>
                <a:cubicBezTo>
                  <a:pt x="1736476" y="3135908"/>
                  <a:pt x="1721110" y="3143358"/>
                  <a:pt x="1705744" y="3146385"/>
                </a:cubicBezTo>
                <a:lnTo>
                  <a:pt x="1683317" y="3147373"/>
                </a:lnTo>
                <a:lnTo>
                  <a:pt x="1659181" y="3140564"/>
                </a:lnTo>
                <a:cubicBezTo>
                  <a:pt x="1667097" y="3144289"/>
                  <a:pt x="1674896" y="3146501"/>
                  <a:pt x="1682637" y="3147403"/>
                </a:cubicBezTo>
                <a:lnTo>
                  <a:pt x="1683317" y="3147373"/>
                </a:lnTo>
                <a:lnTo>
                  <a:pt x="1683423" y="3147403"/>
                </a:lnTo>
                <a:cubicBezTo>
                  <a:pt x="1706909" y="3150110"/>
                  <a:pt x="1728560" y="3141030"/>
                  <a:pt x="1752307" y="3125664"/>
                </a:cubicBezTo>
                <a:close/>
                <a:moveTo>
                  <a:pt x="2083838" y="3116351"/>
                </a:moveTo>
                <a:cubicBezTo>
                  <a:pt x="2089426" y="3131252"/>
                  <a:pt x="2098739" y="3144289"/>
                  <a:pt x="2111776" y="3131252"/>
                </a:cubicBezTo>
                <a:cubicBezTo>
                  <a:pt x="2098739" y="3142427"/>
                  <a:pt x="2089426" y="3129389"/>
                  <a:pt x="2083838" y="3116351"/>
                </a:cubicBezTo>
                <a:close/>
                <a:moveTo>
                  <a:pt x="997982" y="3114489"/>
                </a:moveTo>
                <a:cubicBezTo>
                  <a:pt x="957007" y="3112626"/>
                  <a:pt x="916031" y="3127526"/>
                  <a:pt x="875055" y="3123801"/>
                </a:cubicBezTo>
                <a:cubicBezTo>
                  <a:pt x="916031" y="3129389"/>
                  <a:pt x="957007" y="3112626"/>
                  <a:pt x="997982" y="3114489"/>
                </a:cubicBezTo>
                <a:close/>
                <a:moveTo>
                  <a:pt x="1542772" y="3109134"/>
                </a:moveTo>
                <a:cubicBezTo>
                  <a:pt x="1535322" y="3108901"/>
                  <a:pt x="1527872" y="3110764"/>
                  <a:pt x="1521353" y="3114489"/>
                </a:cubicBezTo>
                <a:lnTo>
                  <a:pt x="1543065" y="3109232"/>
                </a:lnTo>
                <a:lnTo>
                  <a:pt x="1564192" y="3116351"/>
                </a:lnTo>
                <a:cubicBezTo>
                  <a:pt x="1557673" y="3111695"/>
                  <a:pt x="1550688" y="3109367"/>
                  <a:pt x="1543471" y="3109134"/>
                </a:cubicBezTo>
                <a:lnTo>
                  <a:pt x="1543065" y="3109232"/>
                </a:lnTo>
                <a:close/>
                <a:moveTo>
                  <a:pt x="2543884" y="3092138"/>
                </a:moveTo>
                <a:cubicBezTo>
                  <a:pt x="2530846" y="3092138"/>
                  <a:pt x="2519671" y="3094932"/>
                  <a:pt x="2510824" y="3101684"/>
                </a:cubicBezTo>
                <a:lnTo>
                  <a:pt x="2510253" y="3102344"/>
                </a:lnTo>
                <a:lnTo>
                  <a:pt x="2510126" y="3102382"/>
                </a:lnTo>
                <a:lnTo>
                  <a:pt x="2509951" y="3102692"/>
                </a:lnTo>
                <a:lnTo>
                  <a:pt x="2499358" y="3114925"/>
                </a:lnTo>
                <a:cubicBezTo>
                  <a:pt x="2496157" y="3120426"/>
                  <a:pt x="2493596" y="3127061"/>
                  <a:pt x="2491734" y="3134977"/>
                </a:cubicBezTo>
                <a:lnTo>
                  <a:pt x="2509951" y="3102692"/>
                </a:lnTo>
                <a:lnTo>
                  <a:pt x="2510253" y="3102344"/>
                </a:lnTo>
                <a:close/>
                <a:moveTo>
                  <a:pt x="2217941" y="3082825"/>
                </a:moveTo>
                <a:cubicBezTo>
                  <a:pt x="2221666" y="3110764"/>
                  <a:pt x="2217941" y="3129389"/>
                  <a:pt x="2208629" y="3146152"/>
                </a:cubicBezTo>
                <a:cubicBezTo>
                  <a:pt x="2190003" y="3146152"/>
                  <a:pt x="2176966" y="3129389"/>
                  <a:pt x="2156478" y="3127526"/>
                </a:cubicBezTo>
                <a:cubicBezTo>
                  <a:pt x="2175103" y="3129389"/>
                  <a:pt x="2190003" y="3146152"/>
                  <a:pt x="2208629" y="3146152"/>
                </a:cubicBezTo>
                <a:cubicBezTo>
                  <a:pt x="2225392" y="3149877"/>
                  <a:pt x="2238428" y="3153602"/>
                  <a:pt x="2227254" y="3177815"/>
                </a:cubicBezTo>
                <a:cubicBezTo>
                  <a:pt x="2238428" y="3153602"/>
                  <a:pt x="2227254" y="3149877"/>
                  <a:pt x="2208629" y="3146152"/>
                </a:cubicBezTo>
                <a:cubicBezTo>
                  <a:pt x="2219804" y="3129389"/>
                  <a:pt x="2221666" y="3110764"/>
                  <a:pt x="2217941" y="3082825"/>
                </a:cubicBezTo>
                <a:close/>
                <a:moveTo>
                  <a:pt x="1520102" y="3075521"/>
                </a:moveTo>
                <a:lnTo>
                  <a:pt x="1517339" y="3076520"/>
                </a:lnTo>
                <a:lnTo>
                  <a:pt x="1516697" y="3076307"/>
                </a:lnTo>
                <a:cubicBezTo>
                  <a:pt x="1513904" y="3078169"/>
                  <a:pt x="1511110" y="3081894"/>
                  <a:pt x="1508316" y="3084688"/>
                </a:cubicBezTo>
                <a:cubicBezTo>
                  <a:pt x="1502728" y="3088413"/>
                  <a:pt x="1495279" y="3088413"/>
                  <a:pt x="1487829" y="3086551"/>
                </a:cubicBezTo>
                <a:cubicBezTo>
                  <a:pt x="1480378" y="3082825"/>
                  <a:pt x="1474791" y="3079100"/>
                  <a:pt x="1467341" y="3082825"/>
                </a:cubicBezTo>
                <a:cubicBezTo>
                  <a:pt x="1474791" y="3080963"/>
                  <a:pt x="1480378" y="3082825"/>
                  <a:pt x="1487829" y="3086551"/>
                </a:cubicBezTo>
                <a:cubicBezTo>
                  <a:pt x="1495279" y="3090276"/>
                  <a:pt x="1502728" y="3090276"/>
                  <a:pt x="1508316" y="3084688"/>
                </a:cubicBezTo>
                <a:cubicBezTo>
                  <a:pt x="1511110" y="3082826"/>
                  <a:pt x="1513438" y="3079101"/>
                  <a:pt x="1515999" y="3077005"/>
                </a:cubicBezTo>
                <a:lnTo>
                  <a:pt x="1517339" y="3076520"/>
                </a:lnTo>
                <a:lnTo>
                  <a:pt x="1525078" y="3079100"/>
                </a:lnTo>
                <a:cubicBezTo>
                  <a:pt x="1523216" y="3076772"/>
                  <a:pt x="1521586" y="3075725"/>
                  <a:pt x="1520102" y="3075521"/>
                </a:cubicBezTo>
                <a:close/>
                <a:moveTo>
                  <a:pt x="713015" y="3069788"/>
                </a:moveTo>
                <a:cubicBezTo>
                  <a:pt x="705565" y="3080963"/>
                  <a:pt x="696252" y="3080963"/>
                  <a:pt x="686939" y="3075375"/>
                </a:cubicBezTo>
                <a:cubicBezTo>
                  <a:pt x="696252" y="3082825"/>
                  <a:pt x="705565" y="3082825"/>
                  <a:pt x="713015" y="3069788"/>
                </a:cubicBezTo>
                <a:close/>
                <a:moveTo>
                  <a:pt x="660864" y="3062338"/>
                </a:moveTo>
                <a:cubicBezTo>
                  <a:pt x="666451" y="3092138"/>
                  <a:pt x="690664" y="3101451"/>
                  <a:pt x="713015" y="3107039"/>
                </a:cubicBezTo>
                <a:cubicBezTo>
                  <a:pt x="690664" y="3099588"/>
                  <a:pt x="666451" y="3092138"/>
                  <a:pt x="660864" y="3062338"/>
                </a:cubicBezTo>
                <a:close/>
                <a:moveTo>
                  <a:pt x="1262462" y="3053025"/>
                </a:moveTo>
                <a:cubicBezTo>
                  <a:pt x="1261996" y="3057216"/>
                  <a:pt x="1263510" y="3061290"/>
                  <a:pt x="1265692" y="3065364"/>
                </a:cubicBezTo>
                <a:lnTo>
                  <a:pt x="1270125" y="3072913"/>
                </a:lnTo>
                <a:lnTo>
                  <a:pt x="1272240" y="3078402"/>
                </a:lnTo>
                <a:cubicBezTo>
                  <a:pt x="1276431" y="3086551"/>
                  <a:pt x="1278293" y="3094932"/>
                  <a:pt x="1268049" y="3105176"/>
                </a:cubicBezTo>
                <a:cubicBezTo>
                  <a:pt x="1279224" y="3094932"/>
                  <a:pt x="1277362" y="3086085"/>
                  <a:pt x="1272938" y="3077704"/>
                </a:cubicBezTo>
                <a:lnTo>
                  <a:pt x="1270125" y="3072913"/>
                </a:lnTo>
                <a:close/>
                <a:moveTo>
                  <a:pt x="1263626" y="3027182"/>
                </a:moveTo>
                <a:cubicBezTo>
                  <a:pt x="1261065" y="3027881"/>
                  <a:pt x="1258737" y="3029743"/>
                  <a:pt x="1256875" y="3032537"/>
                </a:cubicBezTo>
                <a:cubicBezTo>
                  <a:pt x="1260599" y="3026949"/>
                  <a:pt x="1266186" y="3026949"/>
                  <a:pt x="1271774" y="3028812"/>
                </a:cubicBezTo>
                <a:cubicBezTo>
                  <a:pt x="1279224" y="3034399"/>
                  <a:pt x="1292262" y="3032537"/>
                  <a:pt x="1297850" y="3039987"/>
                </a:cubicBezTo>
                <a:cubicBezTo>
                  <a:pt x="1292262" y="3032537"/>
                  <a:pt x="1281087" y="3034399"/>
                  <a:pt x="1271774" y="3028812"/>
                </a:cubicBezTo>
                <a:cubicBezTo>
                  <a:pt x="1268980" y="3026949"/>
                  <a:pt x="1266186" y="3026484"/>
                  <a:pt x="1263626" y="3027182"/>
                </a:cubicBezTo>
                <a:close/>
                <a:moveTo>
                  <a:pt x="2327830" y="3021363"/>
                </a:moveTo>
                <a:cubicBezTo>
                  <a:pt x="2339006" y="3034399"/>
                  <a:pt x="2337143" y="3051162"/>
                  <a:pt x="2322242" y="3051162"/>
                </a:cubicBezTo>
                <a:cubicBezTo>
                  <a:pt x="2301754" y="3053025"/>
                  <a:pt x="2283130" y="3062338"/>
                  <a:pt x="2262641" y="3062338"/>
                </a:cubicBezTo>
                <a:cubicBezTo>
                  <a:pt x="2283130" y="3064200"/>
                  <a:pt x="2301754" y="3053025"/>
                  <a:pt x="2322242" y="3051162"/>
                </a:cubicBezTo>
                <a:cubicBezTo>
                  <a:pt x="2339006" y="3049300"/>
                  <a:pt x="2340868" y="3034399"/>
                  <a:pt x="2327830" y="3021363"/>
                </a:cubicBezTo>
                <a:close/>
                <a:moveTo>
                  <a:pt x="1441265" y="3012050"/>
                </a:moveTo>
                <a:cubicBezTo>
                  <a:pt x="1433815" y="3045575"/>
                  <a:pt x="1400289" y="3047437"/>
                  <a:pt x="1383526" y="3071650"/>
                </a:cubicBezTo>
                <a:cubicBezTo>
                  <a:pt x="1400289" y="3049300"/>
                  <a:pt x="1433815" y="3045575"/>
                  <a:pt x="1441265" y="3012050"/>
                </a:cubicBezTo>
                <a:close/>
                <a:moveTo>
                  <a:pt x="588225" y="3006462"/>
                </a:moveTo>
                <a:cubicBezTo>
                  <a:pt x="604988" y="3012050"/>
                  <a:pt x="619888" y="3021363"/>
                  <a:pt x="636651" y="3021363"/>
                </a:cubicBezTo>
                <a:cubicBezTo>
                  <a:pt x="619888" y="3019499"/>
                  <a:pt x="604988" y="3012050"/>
                  <a:pt x="588225" y="3006462"/>
                </a:cubicBezTo>
                <a:close/>
                <a:moveTo>
                  <a:pt x="2668674" y="2995287"/>
                </a:moveTo>
                <a:cubicBezTo>
                  <a:pt x="2642598" y="3026949"/>
                  <a:pt x="2614660" y="3058612"/>
                  <a:pt x="2596035" y="3095863"/>
                </a:cubicBezTo>
                <a:cubicBezTo>
                  <a:pt x="2614660" y="3058612"/>
                  <a:pt x="2642598" y="3028812"/>
                  <a:pt x="2668674" y="2995287"/>
                </a:cubicBezTo>
                <a:close/>
                <a:moveTo>
                  <a:pt x="674134" y="2978292"/>
                </a:moveTo>
                <a:cubicBezTo>
                  <a:pt x="670642" y="2977128"/>
                  <a:pt x="666451" y="2977593"/>
                  <a:pt x="662726" y="2980387"/>
                </a:cubicBezTo>
                <a:cubicBezTo>
                  <a:pt x="670176" y="2976662"/>
                  <a:pt x="679489" y="2978524"/>
                  <a:pt x="681352" y="2985974"/>
                </a:cubicBezTo>
                <a:cubicBezTo>
                  <a:pt x="688802" y="3015775"/>
                  <a:pt x="716740" y="3019499"/>
                  <a:pt x="735365" y="3032537"/>
                </a:cubicBezTo>
                <a:cubicBezTo>
                  <a:pt x="748403" y="3041850"/>
                  <a:pt x="763302" y="3049300"/>
                  <a:pt x="772615" y="3062338"/>
                </a:cubicBezTo>
                <a:cubicBezTo>
                  <a:pt x="793103" y="3097726"/>
                  <a:pt x="835942" y="3110764"/>
                  <a:pt x="845254" y="3155465"/>
                </a:cubicBezTo>
                <a:cubicBezTo>
                  <a:pt x="835942" y="3110764"/>
                  <a:pt x="793103" y="3095863"/>
                  <a:pt x="772615" y="3062338"/>
                </a:cubicBezTo>
                <a:cubicBezTo>
                  <a:pt x="763302" y="3047437"/>
                  <a:pt x="748403" y="3041850"/>
                  <a:pt x="735365" y="3032537"/>
                </a:cubicBezTo>
                <a:cubicBezTo>
                  <a:pt x="716740" y="3017637"/>
                  <a:pt x="688802" y="3015775"/>
                  <a:pt x="681352" y="2985974"/>
                </a:cubicBezTo>
                <a:cubicBezTo>
                  <a:pt x="680421" y="2982249"/>
                  <a:pt x="677627" y="2979455"/>
                  <a:pt x="674134" y="2978292"/>
                </a:cubicBezTo>
                <a:close/>
                <a:moveTo>
                  <a:pt x="1065033" y="2976662"/>
                </a:moveTo>
                <a:cubicBezTo>
                  <a:pt x="1072483" y="2985974"/>
                  <a:pt x="1081796" y="2999011"/>
                  <a:pt x="1091108" y="2993425"/>
                </a:cubicBezTo>
                <a:cubicBezTo>
                  <a:pt x="1081796" y="2997150"/>
                  <a:pt x="1072483" y="2985974"/>
                  <a:pt x="1065033" y="2976662"/>
                </a:cubicBezTo>
                <a:close/>
                <a:moveTo>
                  <a:pt x="590087" y="2976662"/>
                </a:moveTo>
                <a:cubicBezTo>
                  <a:pt x="591950" y="2989698"/>
                  <a:pt x="599400" y="2991562"/>
                  <a:pt x="610575" y="2995287"/>
                </a:cubicBezTo>
                <a:cubicBezTo>
                  <a:pt x="601262" y="2991562"/>
                  <a:pt x="591950" y="2987837"/>
                  <a:pt x="590087" y="2976662"/>
                </a:cubicBezTo>
                <a:close/>
                <a:moveTo>
                  <a:pt x="2184416" y="2963624"/>
                </a:moveTo>
                <a:cubicBezTo>
                  <a:pt x="2190003" y="2978524"/>
                  <a:pt x="2201178" y="2987837"/>
                  <a:pt x="2208629" y="2987837"/>
                </a:cubicBezTo>
                <a:cubicBezTo>
                  <a:pt x="2201178" y="2987837"/>
                  <a:pt x="2191866" y="2978524"/>
                  <a:pt x="2184416" y="2963624"/>
                </a:cubicBezTo>
                <a:close/>
                <a:moveTo>
                  <a:pt x="2325968" y="2961761"/>
                </a:moveTo>
                <a:cubicBezTo>
                  <a:pt x="2314792" y="2963624"/>
                  <a:pt x="2303617" y="2963624"/>
                  <a:pt x="2299892" y="2974799"/>
                </a:cubicBezTo>
                <a:cubicBezTo>
                  <a:pt x="2294304" y="2987837"/>
                  <a:pt x="2301754" y="2997150"/>
                  <a:pt x="2311067" y="3006462"/>
                </a:cubicBezTo>
                <a:cubicBezTo>
                  <a:pt x="2303617" y="2997150"/>
                  <a:pt x="2294304" y="2987837"/>
                  <a:pt x="2299892" y="2974799"/>
                </a:cubicBezTo>
                <a:cubicBezTo>
                  <a:pt x="2305480" y="2963624"/>
                  <a:pt x="2314792" y="2963624"/>
                  <a:pt x="2325968" y="2961761"/>
                </a:cubicBezTo>
                <a:close/>
                <a:moveTo>
                  <a:pt x="1951599" y="2961761"/>
                </a:moveTo>
                <a:cubicBezTo>
                  <a:pt x="1951599" y="2974799"/>
                  <a:pt x="1959049" y="2980387"/>
                  <a:pt x="1972087" y="2978524"/>
                </a:cubicBezTo>
                <a:cubicBezTo>
                  <a:pt x="1959049" y="2980387"/>
                  <a:pt x="1953462" y="2974799"/>
                  <a:pt x="1951599" y="2961761"/>
                </a:cubicBezTo>
                <a:close/>
                <a:moveTo>
                  <a:pt x="1392839" y="2961761"/>
                </a:moveTo>
                <a:cubicBezTo>
                  <a:pt x="1390045" y="2966418"/>
                  <a:pt x="1393770" y="2973868"/>
                  <a:pt x="1394934" y="2979223"/>
                </a:cubicBezTo>
                <a:lnTo>
                  <a:pt x="1393629" y="2985052"/>
                </a:lnTo>
                <a:lnTo>
                  <a:pt x="1381664" y="2984112"/>
                </a:lnTo>
                <a:cubicBezTo>
                  <a:pt x="1370488" y="2980387"/>
                  <a:pt x="1359313" y="2982249"/>
                  <a:pt x="1350001" y="2974799"/>
                </a:cubicBezTo>
                <a:cubicBezTo>
                  <a:pt x="1359313" y="2982249"/>
                  <a:pt x="1370488" y="2982249"/>
                  <a:pt x="1381664" y="2984112"/>
                </a:cubicBezTo>
                <a:cubicBezTo>
                  <a:pt x="1388183" y="2985975"/>
                  <a:pt x="1391791" y="2986091"/>
                  <a:pt x="1393625" y="2985072"/>
                </a:cubicBezTo>
                <a:lnTo>
                  <a:pt x="1393629" y="2985052"/>
                </a:lnTo>
                <a:lnTo>
                  <a:pt x="1393887" y="2985072"/>
                </a:lnTo>
                <a:cubicBezTo>
                  <a:pt x="1399823" y="2982017"/>
                  <a:pt x="1390045" y="2968746"/>
                  <a:pt x="1392839" y="2961761"/>
                </a:cubicBezTo>
                <a:close/>
                <a:moveTo>
                  <a:pt x="722328" y="2961761"/>
                </a:moveTo>
                <a:cubicBezTo>
                  <a:pt x="716740" y="2965487"/>
                  <a:pt x="714877" y="2978524"/>
                  <a:pt x="711152" y="2982249"/>
                </a:cubicBezTo>
                <a:cubicBezTo>
                  <a:pt x="714877" y="2980387"/>
                  <a:pt x="716740" y="2967349"/>
                  <a:pt x="722328" y="2961761"/>
                </a:cubicBezTo>
                <a:close/>
                <a:moveTo>
                  <a:pt x="2357631" y="2958036"/>
                </a:moveTo>
                <a:cubicBezTo>
                  <a:pt x="2352043" y="2963624"/>
                  <a:pt x="2346456" y="2963624"/>
                  <a:pt x="2342730" y="2963624"/>
                </a:cubicBezTo>
                <a:cubicBezTo>
                  <a:pt x="2348318" y="2963624"/>
                  <a:pt x="2352043" y="2963624"/>
                  <a:pt x="2357631" y="2958036"/>
                </a:cubicBezTo>
                <a:close/>
                <a:moveTo>
                  <a:pt x="2603485" y="2952449"/>
                </a:moveTo>
                <a:cubicBezTo>
                  <a:pt x="2605348" y="2959899"/>
                  <a:pt x="2610935" y="2961761"/>
                  <a:pt x="2620248" y="2963624"/>
                </a:cubicBezTo>
                <a:cubicBezTo>
                  <a:pt x="2612798" y="2963624"/>
                  <a:pt x="2607210" y="2959899"/>
                  <a:pt x="2603485" y="2952449"/>
                </a:cubicBezTo>
                <a:close/>
                <a:moveTo>
                  <a:pt x="1884548" y="2944999"/>
                </a:moveTo>
                <a:cubicBezTo>
                  <a:pt x="1895723" y="2946861"/>
                  <a:pt x="1903173" y="2963624"/>
                  <a:pt x="1918073" y="2961761"/>
                </a:cubicBezTo>
                <a:cubicBezTo>
                  <a:pt x="1905036" y="2963624"/>
                  <a:pt x="1897585" y="2946861"/>
                  <a:pt x="1884548" y="2944999"/>
                </a:cubicBezTo>
                <a:close/>
                <a:moveTo>
                  <a:pt x="2477299" y="2944766"/>
                </a:moveTo>
                <a:cubicBezTo>
                  <a:pt x="2454949" y="2943020"/>
                  <a:pt x="2432599" y="2945464"/>
                  <a:pt x="2422820" y="2980387"/>
                </a:cubicBezTo>
                <a:cubicBezTo>
                  <a:pt x="2420957" y="2985974"/>
                  <a:pt x="2417232" y="2982249"/>
                  <a:pt x="2413507" y="2980387"/>
                </a:cubicBezTo>
                <a:cubicBezTo>
                  <a:pt x="2417232" y="2982249"/>
                  <a:pt x="2420957" y="2987837"/>
                  <a:pt x="2422820" y="2980387"/>
                </a:cubicBezTo>
                <a:cubicBezTo>
                  <a:pt x="2435858" y="2935686"/>
                  <a:pt x="2471246" y="2944999"/>
                  <a:pt x="2499184" y="2946861"/>
                </a:cubicBezTo>
                <a:cubicBezTo>
                  <a:pt x="2492200" y="2946396"/>
                  <a:pt x="2484749" y="2945348"/>
                  <a:pt x="2477299" y="2944766"/>
                </a:cubicBezTo>
                <a:close/>
                <a:moveTo>
                  <a:pt x="1118785" y="2941914"/>
                </a:moveTo>
                <a:cubicBezTo>
                  <a:pt x="1107057" y="2940575"/>
                  <a:pt x="1094834" y="2941739"/>
                  <a:pt x="1081796" y="2946861"/>
                </a:cubicBezTo>
                <a:cubicBezTo>
                  <a:pt x="1133947" y="2928236"/>
                  <a:pt x="1173060" y="2969212"/>
                  <a:pt x="1219624" y="2982249"/>
                </a:cubicBezTo>
                <a:cubicBezTo>
                  <a:pt x="1212174" y="3002737"/>
                  <a:pt x="1189823" y="2997150"/>
                  <a:pt x="1187961" y="3015775"/>
                </a:cubicBezTo>
                <a:cubicBezTo>
                  <a:pt x="1187030" y="3023225"/>
                  <a:pt x="1186098" y="3030210"/>
                  <a:pt x="1186331" y="3037427"/>
                </a:cubicBezTo>
                <a:lnTo>
                  <a:pt x="1186370" y="3037594"/>
                </a:lnTo>
                <a:lnTo>
                  <a:pt x="1186331" y="3038125"/>
                </a:lnTo>
                <a:cubicBezTo>
                  <a:pt x="1186564" y="3045575"/>
                  <a:pt x="1187961" y="3053025"/>
                  <a:pt x="1191686" y="3060475"/>
                </a:cubicBezTo>
                <a:cubicBezTo>
                  <a:pt x="1200998" y="3080963"/>
                  <a:pt x="1186098" y="3092138"/>
                  <a:pt x="1169335" y="3097726"/>
                </a:cubicBezTo>
                <a:cubicBezTo>
                  <a:pt x="1158160" y="3097726"/>
                  <a:pt x="1146985" y="3099588"/>
                  <a:pt x="1137672" y="3107039"/>
                </a:cubicBezTo>
                <a:cubicBezTo>
                  <a:pt x="1146985" y="3101451"/>
                  <a:pt x="1158160" y="3097726"/>
                  <a:pt x="1169335" y="3097726"/>
                </a:cubicBezTo>
                <a:cubicBezTo>
                  <a:pt x="1169335" y="3108901"/>
                  <a:pt x="1167473" y="3118214"/>
                  <a:pt x="1178648" y="3125664"/>
                </a:cubicBezTo>
                <a:cubicBezTo>
                  <a:pt x="1187961" y="3125664"/>
                  <a:pt x="1195411" y="3131252"/>
                  <a:pt x="1204724" y="3134977"/>
                </a:cubicBezTo>
                <a:cubicBezTo>
                  <a:pt x="1197273" y="3131252"/>
                  <a:pt x="1187961" y="3125664"/>
                  <a:pt x="1178648" y="3125664"/>
                </a:cubicBezTo>
                <a:cubicBezTo>
                  <a:pt x="1169335" y="3118214"/>
                  <a:pt x="1169335" y="3108901"/>
                  <a:pt x="1169335" y="3097726"/>
                </a:cubicBezTo>
                <a:cubicBezTo>
                  <a:pt x="1187961" y="3092138"/>
                  <a:pt x="1200998" y="3080963"/>
                  <a:pt x="1191686" y="3060475"/>
                </a:cubicBezTo>
                <a:lnTo>
                  <a:pt x="1186370" y="3037594"/>
                </a:lnTo>
                <a:lnTo>
                  <a:pt x="1187961" y="3015775"/>
                </a:lnTo>
                <a:cubicBezTo>
                  <a:pt x="1189823" y="2999011"/>
                  <a:pt x="1212174" y="3002737"/>
                  <a:pt x="1219624" y="2982249"/>
                </a:cubicBezTo>
                <a:cubicBezTo>
                  <a:pt x="1184701" y="2972471"/>
                  <a:pt x="1153969" y="2945930"/>
                  <a:pt x="1118785" y="2941914"/>
                </a:cubicBezTo>
                <a:close/>
                <a:moveTo>
                  <a:pt x="1448715" y="2931961"/>
                </a:moveTo>
                <a:cubicBezTo>
                  <a:pt x="1444990" y="2952449"/>
                  <a:pt x="1435678" y="2963624"/>
                  <a:pt x="1413327" y="2961761"/>
                </a:cubicBezTo>
                <a:cubicBezTo>
                  <a:pt x="1435678" y="2965487"/>
                  <a:pt x="1444990" y="2952449"/>
                  <a:pt x="1448715" y="2931961"/>
                </a:cubicBezTo>
                <a:close/>
                <a:moveTo>
                  <a:pt x="1690844" y="2911473"/>
                </a:moveTo>
                <a:cubicBezTo>
                  <a:pt x="1683394" y="2926373"/>
                  <a:pt x="1668494" y="2933823"/>
                  <a:pt x="1655456" y="2943136"/>
                </a:cubicBezTo>
                <a:cubicBezTo>
                  <a:pt x="1668494" y="2933823"/>
                  <a:pt x="1683394" y="2928236"/>
                  <a:pt x="1690844" y="2911473"/>
                </a:cubicBezTo>
                <a:close/>
                <a:moveTo>
                  <a:pt x="2188141" y="2909610"/>
                </a:moveTo>
                <a:cubicBezTo>
                  <a:pt x="2193728" y="2909610"/>
                  <a:pt x="2199316" y="2917060"/>
                  <a:pt x="2204904" y="2920786"/>
                </a:cubicBezTo>
                <a:cubicBezTo>
                  <a:pt x="2199316" y="2915198"/>
                  <a:pt x="2193728" y="2909610"/>
                  <a:pt x="2188141" y="2909610"/>
                </a:cubicBezTo>
                <a:close/>
                <a:moveTo>
                  <a:pt x="573324" y="2904023"/>
                </a:moveTo>
                <a:cubicBezTo>
                  <a:pt x="589156" y="2906816"/>
                  <a:pt x="603125" y="2913801"/>
                  <a:pt x="617327" y="2920553"/>
                </a:cubicBezTo>
                <a:lnTo>
                  <a:pt x="623188" y="2922507"/>
                </a:lnTo>
                <a:lnTo>
                  <a:pt x="639066" y="2929691"/>
                </a:lnTo>
                <a:cubicBezTo>
                  <a:pt x="646546" y="2932543"/>
                  <a:pt x="654345" y="2934755"/>
                  <a:pt x="662726" y="2935686"/>
                </a:cubicBezTo>
                <a:lnTo>
                  <a:pt x="623188" y="2922507"/>
                </a:lnTo>
                <a:lnTo>
                  <a:pt x="617327" y="2919855"/>
                </a:lnTo>
                <a:cubicBezTo>
                  <a:pt x="603125" y="2912870"/>
                  <a:pt x="589156" y="2905886"/>
                  <a:pt x="573324" y="2904023"/>
                </a:cubicBezTo>
                <a:close/>
                <a:moveTo>
                  <a:pt x="2698475" y="2900298"/>
                </a:moveTo>
                <a:cubicBezTo>
                  <a:pt x="2709650" y="2907748"/>
                  <a:pt x="2705925" y="2918923"/>
                  <a:pt x="2707788" y="2928236"/>
                </a:cubicBezTo>
                <a:cubicBezTo>
                  <a:pt x="2707788" y="2918923"/>
                  <a:pt x="2709650" y="2907748"/>
                  <a:pt x="2698475" y="2900298"/>
                </a:cubicBezTo>
                <a:close/>
                <a:moveTo>
                  <a:pt x="1490680" y="2880275"/>
                </a:moveTo>
                <a:cubicBezTo>
                  <a:pt x="1472695" y="2878529"/>
                  <a:pt x="1459425" y="2887260"/>
                  <a:pt x="1452440" y="2909610"/>
                </a:cubicBezTo>
                <a:cubicBezTo>
                  <a:pt x="1461753" y="2881672"/>
                  <a:pt x="1484104" y="2874222"/>
                  <a:pt x="1510178" y="2885397"/>
                </a:cubicBezTo>
                <a:cubicBezTo>
                  <a:pt x="1503194" y="2882603"/>
                  <a:pt x="1496675" y="2880857"/>
                  <a:pt x="1490680" y="2880275"/>
                </a:cubicBezTo>
                <a:close/>
                <a:moveTo>
                  <a:pt x="2070801" y="2874222"/>
                </a:moveTo>
                <a:cubicBezTo>
                  <a:pt x="2076388" y="2876085"/>
                  <a:pt x="2081976" y="2879810"/>
                  <a:pt x="2085701" y="2885397"/>
                </a:cubicBezTo>
                <a:cubicBezTo>
                  <a:pt x="2081976" y="2877947"/>
                  <a:pt x="2076388" y="2876085"/>
                  <a:pt x="2070801" y="2874222"/>
                </a:cubicBezTo>
                <a:close/>
                <a:moveTo>
                  <a:pt x="1536254" y="2872359"/>
                </a:moveTo>
                <a:cubicBezTo>
                  <a:pt x="1543704" y="2887260"/>
                  <a:pt x="1564192" y="2898435"/>
                  <a:pt x="1558604" y="2920786"/>
                </a:cubicBezTo>
                <a:cubicBezTo>
                  <a:pt x="1564192" y="2896573"/>
                  <a:pt x="1545566" y="2887260"/>
                  <a:pt x="1536254" y="2872359"/>
                </a:cubicBezTo>
                <a:close/>
                <a:moveTo>
                  <a:pt x="2214216" y="2855597"/>
                </a:moveTo>
                <a:cubicBezTo>
                  <a:pt x="2229116" y="2863047"/>
                  <a:pt x="2249604" y="2864909"/>
                  <a:pt x="2260779" y="2874222"/>
                </a:cubicBezTo>
                <a:cubicBezTo>
                  <a:pt x="2268230" y="2881672"/>
                  <a:pt x="2275679" y="2883535"/>
                  <a:pt x="2283130" y="2883535"/>
                </a:cubicBezTo>
                <a:cubicBezTo>
                  <a:pt x="2275679" y="2883535"/>
                  <a:pt x="2270092" y="2881672"/>
                  <a:pt x="2260779" y="2874222"/>
                </a:cubicBezTo>
                <a:cubicBezTo>
                  <a:pt x="2249604" y="2863047"/>
                  <a:pt x="2230979" y="2861184"/>
                  <a:pt x="2214216" y="2855597"/>
                </a:cubicBezTo>
                <a:close/>
                <a:moveTo>
                  <a:pt x="1044545" y="2851872"/>
                </a:moveTo>
                <a:cubicBezTo>
                  <a:pt x="1044545" y="2861184"/>
                  <a:pt x="1033370" y="2866772"/>
                  <a:pt x="1033370" y="2876085"/>
                </a:cubicBezTo>
                <a:cubicBezTo>
                  <a:pt x="1033370" y="2866772"/>
                  <a:pt x="1046408" y="2861184"/>
                  <a:pt x="1044545" y="2851872"/>
                </a:cubicBezTo>
                <a:close/>
                <a:moveTo>
                  <a:pt x="2629561" y="2842559"/>
                </a:moveTo>
                <a:cubicBezTo>
                  <a:pt x="2625836" y="2846750"/>
                  <a:pt x="2622227" y="2849544"/>
                  <a:pt x="2618647" y="2851232"/>
                </a:cubicBezTo>
                <a:lnTo>
                  <a:pt x="2608371" y="2853181"/>
                </a:lnTo>
                <a:lnTo>
                  <a:pt x="2584860" y="2844421"/>
                </a:lnTo>
                <a:cubicBezTo>
                  <a:pt x="2593241" y="2849078"/>
                  <a:pt x="2600691" y="2852803"/>
                  <a:pt x="2607908" y="2853269"/>
                </a:cubicBezTo>
                <a:lnTo>
                  <a:pt x="2608371" y="2853181"/>
                </a:lnTo>
                <a:lnTo>
                  <a:pt x="2608607" y="2853269"/>
                </a:lnTo>
                <a:cubicBezTo>
                  <a:pt x="2616057" y="2853734"/>
                  <a:pt x="2623042" y="2850941"/>
                  <a:pt x="2629561" y="2842559"/>
                </a:cubicBezTo>
                <a:close/>
                <a:moveTo>
                  <a:pt x="2819539" y="2836971"/>
                </a:moveTo>
                <a:cubicBezTo>
                  <a:pt x="2821401" y="2850009"/>
                  <a:pt x="2821401" y="2861184"/>
                  <a:pt x="2813951" y="2868634"/>
                </a:cubicBezTo>
                <a:cubicBezTo>
                  <a:pt x="2821401" y="2861184"/>
                  <a:pt x="2819539" y="2850009"/>
                  <a:pt x="2819539" y="2836971"/>
                </a:cubicBezTo>
                <a:close/>
                <a:moveTo>
                  <a:pt x="515586" y="2836971"/>
                </a:moveTo>
                <a:cubicBezTo>
                  <a:pt x="515586" y="2850009"/>
                  <a:pt x="521173" y="2859322"/>
                  <a:pt x="532348" y="2864909"/>
                </a:cubicBezTo>
                <a:cubicBezTo>
                  <a:pt x="532348" y="2851872"/>
                  <a:pt x="532348" y="2838834"/>
                  <a:pt x="515586" y="2836971"/>
                </a:cubicBezTo>
                <a:close/>
                <a:moveTo>
                  <a:pt x="2547609" y="2835109"/>
                </a:moveTo>
                <a:cubicBezTo>
                  <a:pt x="2534572" y="2835109"/>
                  <a:pt x="2521533" y="2835109"/>
                  <a:pt x="2514084" y="2846284"/>
                </a:cubicBezTo>
                <a:cubicBezTo>
                  <a:pt x="2521533" y="2836971"/>
                  <a:pt x="2534572" y="2835109"/>
                  <a:pt x="2547609" y="2835109"/>
                </a:cubicBezTo>
                <a:close/>
                <a:moveTo>
                  <a:pt x="1389114" y="2835109"/>
                </a:moveTo>
                <a:cubicBezTo>
                  <a:pt x="1385389" y="2848146"/>
                  <a:pt x="1379801" y="2855597"/>
                  <a:pt x="1372351" y="2857459"/>
                </a:cubicBezTo>
                <a:cubicBezTo>
                  <a:pt x="1379801" y="2857459"/>
                  <a:pt x="1385389" y="2850009"/>
                  <a:pt x="1389114" y="2835109"/>
                </a:cubicBezTo>
                <a:close/>
                <a:moveTo>
                  <a:pt x="979357" y="2831384"/>
                </a:moveTo>
                <a:cubicBezTo>
                  <a:pt x="973770" y="2850009"/>
                  <a:pt x="958869" y="2870497"/>
                  <a:pt x="981220" y="2883535"/>
                </a:cubicBezTo>
                <a:cubicBezTo>
                  <a:pt x="960732" y="2868634"/>
                  <a:pt x="973770" y="2850009"/>
                  <a:pt x="979357" y="2831384"/>
                </a:cubicBezTo>
                <a:close/>
                <a:moveTo>
                  <a:pt x="489511" y="2829521"/>
                </a:moveTo>
                <a:cubicBezTo>
                  <a:pt x="487649" y="2846284"/>
                  <a:pt x="496961" y="2861184"/>
                  <a:pt x="500686" y="2877947"/>
                </a:cubicBezTo>
                <a:cubicBezTo>
                  <a:pt x="504410" y="2894710"/>
                  <a:pt x="513723" y="2904023"/>
                  <a:pt x="530486" y="2904023"/>
                </a:cubicBezTo>
                <a:cubicBezTo>
                  <a:pt x="513723" y="2904023"/>
                  <a:pt x="504410" y="2892847"/>
                  <a:pt x="500686" y="2877947"/>
                </a:cubicBezTo>
                <a:cubicBezTo>
                  <a:pt x="496961" y="2861184"/>
                  <a:pt x="489511" y="2846284"/>
                  <a:pt x="489511" y="2829521"/>
                </a:cubicBezTo>
                <a:close/>
                <a:moveTo>
                  <a:pt x="839667" y="2827659"/>
                </a:moveTo>
                <a:lnTo>
                  <a:pt x="825809" y="2832278"/>
                </a:lnTo>
                <a:lnTo>
                  <a:pt x="811728" y="2831384"/>
                </a:lnTo>
                <a:cubicBezTo>
                  <a:pt x="789378" y="2831384"/>
                  <a:pt x="780065" y="2835109"/>
                  <a:pt x="776340" y="2846284"/>
                </a:cubicBezTo>
                <a:cubicBezTo>
                  <a:pt x="780065" y="2835109"/>
                  <a:pt x="791240" y="2831384"/>
                  <a:pt x="811728" y="2831384"/>
                </a:cubicBezTo>
                <a:cubicBezTo>
                  <a:pt x="816385" y="2831384"/>
                  <a:pt x="821041" y="2832315"/>
                  <a:pt x="825698" y="2832315"/>
                </a:cubicBezTo>
                <a:lnTo>
                  <a:pt x="825809" y="2832278"/>
                </a:lnTo>
                <a:lnTo>
                  <a:pt x="826396" y="2832315"/>
                </a:lnTo>
                <a:cubicBezTo>
                  <a:pt x="831285" y="2832315"/>
                  <a:pt x="835942" y="2831384"/>
                  <a:pt x="839667" y="2827659"/>
                </a:cubicBezTo>
                <a:close/>
                <a:moveTo>
                  <a:pt x="1985125" y="2823933"/>
                </a:moveTo>
                <a:cubicBezTo>
                  <a:pt x="1975812" y="2842559"/>
                  <a:pt x="1962774" y="2853734"/>
                  <a:pt x="1946012" y="2859322"/>
                </a:cubicBezTo>
                <a:cubicBezTo>
                  <a:pt x="1962774" y="2855597"/>
                  <a:pt x="1975812" y="2844421"/>
                  <a:pt x="1985125" y="2823933"/>
                </a:cubicBezTo>
                <a:close/>
                <a:moveTo>
                  <a:pt x="2677987" y="2809033"/>
                </a:moveTo>
                <a:cubicBezTo>
                  <a:pt x="2661224" y="2807171"/>
                  <a:pt x="2646324" y="2818346"/>
                  <a:pt x="2638874" y="2829521"/>
                </a:cubicBezTo>
                <a:cubicBezTo>
                  <a:pt x="2646324" y="2818346"/>
                  <a:pt x="2661224" y="2809033"/>
                  <a:pt x="2677987" y="2809033"/>
                </a:cubicBezTo>
                <a:close/>
                <a:moveTo>
                  <a:pt x="1476653" y="2786683"/>
                </a:moveTo>
                <a:cubicBezTo>
                  <a:pt x="1456165" y="2782958"/>
                  <a:pt x="1448715" y="2797858"/>
                  <a:pt x="1443128" y="2814621"/>
                </a:cubicBezTo>
                <a:cubicBezTo>
                  <a:pt x="1448715" y="2797858"/>
                  <a:pt x="1456165" y="2784820"/>
                  <a:pt x="1476653" y="2786683"/>
                </a:cubicBezTo>
                <a:close/>
                <a:moveTo>
                  <a:pt x="1906898" y="2769921"/>
                </a:moveTo>
                <a:cubicBezTo>
                  <a:pt x="1912486" y="2779234"/>
                  <a:pt x="1908761" y="2792270"/>
                  <a:pt x="1906898" y="2805308"/>
                </a:cubicBezTo>
                <a:cubicBezTo>
                  <a:pt x="1899448" y="2842559"/>
                  <a:pt x="1886410" y="2876085"/>
                  <a:pt x="1845434" y="2892847"/>
                </a:cubicBezTo>
                <a:cubicBezTo>
                  <a:pt x="1830534" y="2898435"/>
                  <a:pt x="1810046" y="2911473"/>
                  <a:pt x="1804458" y="2933823"/>
                </a:cubicBezTo>
                <a:cubicBezTo>
                  <a:pt x="1782108" y="2944999"/>
                  <a:pt x="1761620" y="2948724"/>
                  <a:pt x="1742996" y="2928236"/>
                </a:cubicBezTo>
                <a:cubicBezTo>
                  <a:pt x="1761620" y="2950586"/>
                  <a:pt x="1782108" y="2946861"/>
                  <a:pt x="1804458" y="2933823"/>
                </a:cubicBezTo>
                <a:cubicBezTo>
                  <a:pt x="1815634" y="2933823"/>
                  <a:pt x="1821221" y="2944999"/>
                  <a:pt x="1826809" y="2952449"/>
                </a:cubicBezTo>
                <a:cubicBezTo>
                  <a:pt x="1821221" y="2944999"/>
                  <a:pt x="1817496" y="2933823"/>
                  <a:pt x="1804458" y="2933823"/>
                </a:cubicBezTo>
                <a:cubicBezTo>
                  <a:pt x="1811908" y="2911473"/>
                  <a:pt x="1830534" y="2898435"/>
                  <a:pt x="1845434" y="2892847"/>
                </a:cubicBezTo>
                <a:cubicBezTo>
                  <a:pt x="1886410" y="2877947"/>
                  <a:pt x="1899448" y="2844421"/>
                  <a:pt x="1906898" y="2805308"/>
                </a:cubicBezTo>
                <a:cubicBezTo>
                  <a:pt x="1910623" y="2794133"/>
                  <a:pt x="1912486" y="2779234"/>
                  <a:pt x="1906898" y="2769921"/>
                </a:cubicBezTo>
                <a:close/>
                <a:moveTo>
                  <a:pt x="1742996" y="2762470"/>
                </a:moveTo>
                <a:cubicBezTo>
                  <a:pt x="1748583" y="2768058"/>
                  <a:pt x="1753705" y="2772249"/>
                  <a:pt x="1758361" y="2774344"/>
                </a:cubicBezTo>
                <a:lnTo>
                  <a:pt x="1759657" y="2774272"/>
                </a:lnTo>
                <a:lnTo>
                  <a:pt x="1759758" y="2774344"/>
                </a:lnTo>
                <a:cubicBezTo>
                  <a:pt x="1764414" y="2776440"/>
                  <a:pt x="1768140" y="2776440"/>
                  <a:pt x="1770933" y="2773645"/>
                </a:cubicBezTo>
                <a:lnTo>
                  <a:pt x="1759657" y="2774272"/>
                </a:lnTo>
                <a:close/>
                <a:moveTo>
                  <a:pt x="2367875" y="2757581"/>
                </a:moveTo>
                <a:cubicBezTo>
                  <a:pt x="2361822" y="2760142"/>
                  <a:pt x="2354837" y="2765264"/>
                  <a:pt x="2348318" y="2771782"/>
                </a:cubicBezTo>
                <a:cubicBezTo>
                  <a:pt x="2359494" y="2760608"/>
                  <a:pt x="2374394" y="2753157"/>
                  <a:pt x="2381844" y="2758746"/>
                </a:cubicBezTo>
                <a:cubicBezTo>
                  <a:pt x="2392088" y="2768058"/>
                  <a:pt x="2402797" y="2769455"/>
                  <a:pt x="2413740" y="2769455"/>
                </a:cubicBezTo>
                <a:lnTo>
                  <a:pt x="2414981" y="2769437"/>
                </a:lnTo>
                <a:lnTo>
                  <a:pt x="2415137" y="2769455"/>
                </a:lnTo>
                <a:lnTo>
                  <a:pt x="2430389" y="2769236"/>
                </a:lnTo>
                <a:lnTo>
                  <a:pt x="2447033" y="2771782"/>
                </a:lnTo>
                <a:cubicBezTo>
                  <a:pt x="2460070" y="2775507"/>
                  <a:pt x="2476834" y="2766195"/>
                  <a:pt x="2488009" y="2777370"/>
                </a:cubicBezTo>
                <a:cubicBezTo>
                  <a:pt x="2478696" y="2766195"/>
                  <a:pt x="2460070" y="2775507"/>
                  <a:pt x="2447033" y="2771782"/>
                </a:cubicBezTo>
                <a:cubicBezTo>
                  <a:pt x="2441911" y="2769920"/>
                  <a:pt x="2436673" y="2769338"/>
                  <a:pt x="2431347" y="2769222"/>
                </a:cubicBezTo>
                <a:lnTo>
                  <a:pt x="2430389" y="2769236"/>
                </a:lnTo>
                <a:lnTo>
                  <a:pt x="2430299" y="2769222"/>
                </a:lnTo>
                <a:lnTo>
                  <a:pt x="2414981" y="2769437"/>
                </a:lnTo>
                <a:lnTo>
                  <a:pt x="2398578" y="2767592"/>
                </a:lnTo>
                <a:cubicBezTo>
                  <a:pt x="2393019" y="2766079"/>
                  <a:pt x="2387431" y="2763402"/>
                  <a:pt x="2381844" y="2758746"/>
                </a:cubicBezTo>
                <a:cubicBezTo>
                  <a:pt x="2379050" y="2755021"/>
                  <a:pt x="2373928" y="2755021"/>
                  <a:pt x="2367875" y="2757581"/>
                </a:cubicBezTo>
                <a:close/>
                <a:moveTo>
                  <a:pt x="813591" y="2751295"/>
                </a:moveTo>
                <a:cubicBezTo>
                  <a:pt x="848979" y="2766195"/>
                  <a:pt x="891818" y="2762470"/>
                  <a:pt x="932794" y="2764333"/>
                </a:cubicBezTo>
                <a:cubicBezTo>
                  <a:pt x="893680" y="2762470"/>
                  <a:pt x="848979" y="2766195"/>
                  <a:pt x="813591" y="2751295"/>
                </a:cubicBezTo>
                <a:close/>
                <a:moveTo>
                  <a:pt x="1465478" y="2736395"/>
                </a:moveTo>
                <a:cubicBezTo>
                  <a:pt x="1472928" y="2747569"/>
                  <a:pt x="1463616" y="2768057"/>
                  <a:pt x="1476653" y="2777370"/>
                </a:cubicBezTo>
                <a:cubicBezTo>
                  <a:pt x="1463616" y="2768057"/>
                  <a:pt x="1474791" y="2747569"/>
                  <a:pt x="1465478" y="2736395"/>
                </a:cubicBezTo>
                <a:close/>
                <a:moveTo>
                  <a:pt x="1706909" y="2698446"/>
                </a:moveTo>
                <a:cubicBezTo>
                  <a:pt x="1702019" y="2695885"/>
                  <a:pt x="1695500" y="2697282"/>
                  <a:pt x="1687119" y="2702869"/>
                </a:cubicBezTo>
                <a:cubicBezTo>
                  <a:pt x="1677807" y="2710320"/>
                  <a:pt x="1668494" y="2715907"/>
                  <a:pt x="1657319" y="2715907"/>
                </a:cubicBezTo>
                <a:cubicBezTo>
                  <a:pt x="1670356" y="2715907"/>
                  <a:pt x="1677807" y="2710320"/>
                  <a:pt x="1687119" y="2702869"/>
                </a:cubicBezTo>
                <a:cubicBezTo>
                  <a:pt x="1703882" y="2691694"/>
                  <a:pt x="1713195" y="2699144"/>
                  <a:pt x="1716920" y="2717770"/>
                </a:cubicBezTo>
                <a:cubicBezTo>
                  <a:pt x="1718783" y="2732670"/>
                  <a:pt x="1713195" y="2749433"/>
                  <a:pt x="1726233" y="2760608"/>
                </a:cubicBezTo>
                <a:cubicBezTo>
                  <a:pt x="1713195" y="2749433"/>
                  <a:pt x="1720645" y="2732670"/>
                  <a:pt x="1716920" y="2717770"/>
                </a:cubicBezTo>
                <a:cubicBezTo>
                  <a:pt x="1715058" y="2707526"/>
                  <a:pt x="1711798" y="2701007"/>
                  <a:pt x="1706909" y="2698446"/>
                </a:cubicBezTo>
                <a:close/>
                <a:moveTo>
                  <a:pt x="962594" y="2695419"/>
                </a:moveTo>
                <a:cubicBezTo>
                  <a:pt x="962129" y="2703335"/>
                  <a:pt x="961663" y="2709621"/>
                  <a:pt x="960994" y="2714598"/>
                </a:cubicBezTo>
                <a:lnTo>
                  <a:pt x="958270" y="2725520"/>
                </a:lnTo>
                <a:lnTo>
                  <a:pt x="943969" y="2732670"/>
                </a:lnTo>
                <a:cubicBezTo>
                  <a:pt x="951419" y="2732670"/>
                  <a:pt x="955610" y="2731273"/>
                  <a:pt x="958171" y="2725918"/>
                </a:cubicBezTo>
                <a:lnTo>
                  <a:pt x="958270" y="2725520"/>
                </a:lnTo>
                <a:lnTo>
                  <a:pt x="958870" y="2725220"/>
                </a:lnTo>
                <a:cubicBezTo>
                  <a:pt x="961198" y="2719632"/>
                  <a:pt x="961663" y="2710320"/>
                  <a:pt x="962594" y="2695419"/>
                </a:cubicBezTo>
                <a:close/>
                <a:moveTo>
                  <a:pt x="1219391" y="2688668"/>
                </a:moveTo>
                <a:cubicBezTo>
                  <a:pt x="1208914" y="2688435"/>
                  <a:pt x="1199136" y="2693557"/>
                  <a:pt x="1189823" y="2704732"/>
                </a:cubicBezTo>
                <a:cubicBezTo>
                  <a:pt x="1182373" y="2714045"/>
                  <a:pt x="1174923" y="2712182"/>
                  <a:pt x="1165610" y="2712182"/>
                </a:cubicBezTo>
                <a:cubicBezTo>
                  <a:pt x="1137672" y="2710320"/>
                  <a:pt x="1113459" y="2691694"/>
                  <a:pt x="1085521" y="2695419"/>
                </a:cubicBezTo>
                <a:cubicBezTo>
                  <a:pt x="1113459" y="2693557"/>
                  <a:pt x="1137672" y="2712182"/>
                  <a:pt x="1165610" y="2712182"/>
                </a:cubicBezTo>
                <a:cubicBezTo>
                  <a:pt x="1174923" y="2714045"/>
                  <a:pt x="1182373" y="2715907"/>
                  <a:pt x="1189823" y="2704732"/>
                </a:cubicBezTo>
                <a:cubicBezTo>
                  <a:pt x="1208449" y="2684244"/>
                  <a:pt x="1228936" y="2684244"/>
                  <a:pt x="1253150" y="2704732"/>
                </a:cubicBezTo>
                <a:cubicBezTo>
                  <a:pt x="1241043" y="2694488"/>
                  <a:pt x="1229868" y="2688901"/>
                  <a:pt x="1219391" y="2688668"/>
                </a:cubicBezTo>
                <a:close/>
                <a:moveTo>
                  <a:pt x="1607030" y="2687969"/>
                </a:moveTo>
                <a:cubicBezTo>
                  <a:pt x="1607030" y="2691694"/>
                  <a:pt x="1607030" y="2699144"/>
                  <a:pt x="1612618" y="2701007"/>
                </a:cubicBezTo>
                <a:cubicBezTo>
                  <a:pt x="1608893" y="2699144"/>
                  <a:pt x="1607030" y="2693557"/>
                  <a:pt x="1607030" y="2687969"/>
                </a:cubicBezTo>
                <a:close/>
                <a:moveTo>
                  <a:pt x="748403" y="2680519"/>
                </a:moveTo>
                <a:cubicBezTo>
                  <a:pt x="765165" y="2680519"/>
                  <a:pt x="778203" y="2686107"/>
                  <a:pt x="793103" y="2680519"/>
                </a:cubicBezTo>
                <a:cubicBezTo>
                  <a:pt x="778203" y="2686107"/>
                  <a:pt x="765165" y="2678656"/>
                  <a:pt x="748403" y="2680519"/>
                </a:cubicBezTo>
                <a:close/>
                <a:moveTo>
                  <a:pt x="1895723" y="2669344"/>
                </a:moveTo>
                <a:cubicBezTo>
                  <a:pt x="1878960" y="2669344"/>
                  <a:pt x="1862197" y="2674931"/>
                  <a:pt x="1851022" y="2689832"/>
                </a:cubicBezTo>
                <a:cubicBezTo>
                  <a:pt x="1862197" y="2674931"/>
                  <a:pt x="1878960" y="2671206"/>
                  <a:pt x="1895723" y="2669344"/>
                </a:cubicBezTo>
                <a:close/>
                <a:moveTo>
                  <a:pt x="577049" y="2661893"/>
                </a:moveTo>
                <a:lnTo>
                  <a:pt x="568317" y="2669477"/>
                </a:lnTo>
                <a:lnTo>
                  <a:pt x="556561" y="2667481"/>
                </a:lnTo>
                <a:cubicBezTo>
                  <a:pt x="561218" y="2669344"/>
                  <a:pt x="564943" y="2670275"/>
                  <a:pt x="568202" y="2669576"/>
                </a:cubicBezTo>
                <a:lnTo>
                  <a:pt x="568317" y="2669477"/>
                </a:lnTo>
                <a:lnTo>
                  <a:pt x="568901" y="2669576"/>
                </a:lnTo>
                <a:cubicBezTo>
                  <a:pt x="572393" y="2668878"/>
                  <a:pt x="575187" y="2666550"/>
                  <a:pt x="577049" y="2661893"/>
                </a:cubicBezTo>
                <a:close/>
                <a:moveTo>
                  <a:pt x="383346" y="2643268"/>
                </a:moveTo>
                <a:cubicBezTo>
                  <a:pt x="385209" y="2693557"/>
                  <a:pt x="409422" y="2728945"/>
                  <a:pt x="441085" y="2760608"/>
                </a:cubicBezTo>
                <a:cubicBezTo>
                  <a:pt x="409422" y="2728945"/>
                  <a:pt x="387071" y="2693557"/>
                  <a:pt x="383346" y="2643268"/>
                </a:cubicBezTo>
                <a:close/>
                <a:moveTo>
                  <a:pt x="1372351" y="2641406"/>
                </a:moveTo>
                <a:cubicBezTo>
                  <a:pt x="1377939" y="2669344"/>
                  <a:pt x="1364901" y="2687969"/>
                  <a:pt x="1350001" y="2710320"/>
                </a:cubicBezTo>
                <a:cubicBezTo>
                  <a:pt x="1340688" y="2725220"/>
                  <a:pt x="1336963" y="2736395"/>
                  <a:pt x="1340688" y="2743845"/>
                </a:cubicBezTo>
                <a:cubicBezTo>
                  <a:pt x="1336963" y="2736395"/>
                  <a:pt x="1340688" y="2725220"/>
                  <a:pt x="1350001" y="2712182"/>
                </a:cubicBezTo>
                <a:cubicBezTo>
                  <a:pt x="1364901" y="2689832"/>
                  <a:pt x="1377939" y="2669344"/>
                  <a:pt x="1372351" y="2641406"/>
                </a:cubicBezTo>
                <a:close/>
                <a:moveTo>
                  <a:pt x="2748763" y="2630230"/>
                </a:moveTo>
                <a:cubicBezTo>
                  <a:pt x="2743176" y="2648856"/>
                  <a:pt x="2754350" y="2674931"/>
                  <a:pt x="2767389" y="2686107"/>
                </a:cubicBezTo>
                <a:cubicBezTo>
                  <a:pt x="2754350" y="2674931"/>
                  <a:pt x="2745037" y="2650718"/>
                  <a:pt x="2748763" y="2630230"/>
                </a:cubicBezTo>
                <a:close/>
                <a:moveTo>
                  <a:pt x="1525078" y="2630230"/>
                </a:moveTo>
                <a:cubicBezTo>
                  <a:pt x="1519491" y="2645131"/>
                  <a:pt x="1515766" y="2660031"/>
                  <a:pt x="1500865" y="2671206"/>
                </a:cubicBezTo>
                <a:cubicBezTo>
                  <a:pt x="1515766" y="2660031"/>
                  <a:pt x="1519491" y="2646993"/>
                  <a:pt x="1525078" y="2630230"/>
                </a:cubicBezTo>
                <a:close/>
                <a:moveTo>
                  <a:pt x="2342730" y="2626505"/>
                </a:moveTo>
                <a:cubicBezTo>
                  <a:pt x="2352043" y="2628368"/>
                  <a:pt x="2353906" y="2635818"/>
                  <a:pt x="2352043" y="2643268"/>
                </a:cubicBezTo>
                <a:cubicBezTo>
                  <a:pt x="2353906" y="2635818"/>
                  <a:pt x="2352043" y="2626505"/>
                  <a:pt x="2342730" y="2626505"/>
                </a:cubicBezTo>
                <a:close/>
                <a:moveTo>
                  <a:pt x="2590447" y="2622780"/>
                </a:moveTo>
                <a:cubicBezTo>
                  <a:pt x="2609073" y="2643268"/>
                  <a:pt x="2638874" y="2639543"/>
                  <a:pt x="2661224" y="2652581"/>
                </a:cubicBezTo>
                <a:cubicBezTo>
                  <a:pt x="2638874" y="2639543"/>
                  <a:pt x="2610935" y="2643268"/>
                  <a:pt x="2590447" y="2622780"/>
                </a:cubicBezTo>
                <a:close/>
                <a:moveTo>
                  <a:pt x="979357" y="2622780"/>
                </a:moveTo>
                <a:cubicBezTo>
                  <a:pt x="988670" y="2646993"/>
                  <a:pt x="984945" y="2665619"/>
                  <a:pt x="962594" y="2678656"/>
                </a:cubicBezTo>
                <a:cubicBezTo>
                  <a:pt x="986807" y="2665619"/>
                  <a:pt x="988670" y="2646993"/>
                  <a:pt x="979357" y="2622780"/>
                </a:cubicBezTo>
                <a:close/>
                <a:moveTo>
                  <a:pt x="2484284" y="2620918"/>
                </a:moveTo>
                <a:cubicBezTo>
                  <a:pt x="2458208" y="2646993"/>
                  <a:pt x="2428408" y="2645131"/>
                  <a:pt x="2402332" y="2646993"/>
                </a:cubicBezTo>
                <a:cubicBezTo>
                  <a:pt x="2430270" y="2645131"/>
                  <a:pt x="2460070" y="2646993"/>
                  <a:pt x="2484284" y="2620918"/>
                </a:cubicBezTo>
                <a:close/>
                <a:moveTo>
                  <a:pt x="1353726" y="2613467"/>
                </a:moveTo>
                <a:cubicBezTo>
                  <a:pt x="1346276" y="2613467"/>
                  <a:pt x="1336963" y="2613467"/>
                  <a:pt x="1336963" y="2630230"/>
                </a:cubicBezTo>
                <a:cubicBezTo>
                  <a:pt x="1336963" y="2615330"/>
                  <a:pt x="1346276" y="2615330"/>
                  <a:pt x="1353726" y="2613467"/>
                </a:cubicBezTo>
                <a:close/>
                <a:moveTo>
                  <a:pt x="677627" y="2613467"/>
                </a:moveTo>
                <a:cubicBezTo>
                  <a:pt x="683214" y="2630230"/>
                  <a:pt x="699977" y="2633955"/>
                  <a:pt x="713015" y="2641406"/>
                </a:cubicBezTo>
                <a:cubicBezTo>
                  <a:pt x="699977" y="2633955"/>
                  <a:pt x="685077" y="2630230"/>
                  <a:pt x="677627" y="2613467"/>
                </a:cubicBezTo>
                <a:close/>
                <a:moveTo>
                  <a:pt x="1849159" y="2609742"/>
                </a:moveTo>
                <a:cubicBezTo>
                  <a:pt x="1832396" y="2626505"/>
                  <a:pt x="1817496" y="2620918"/>
                  <a:pt x="1804458" y="2622780"/>
                </a:cubicBezTo>
                <a:cubicBezTo>
                  <a:pt x="1817496" y="2622780"/>
                  <a:pt x="1832396" y="2628368"/>
                  <a:pt x="1849159" y="2609742"/>
                </a:cubicBezTo>
                <a:close/>
                <a:moveTo>
                  <a:pt x="564012" y="2589254"/>
                </a:moveTo>
                <a:cubicBezTo>
                  <a:pt x="554699" y="2617193"/>
                  <a:pt x="524898" y="2606017"/>
                  <a:pt x="502548" y="2613467"/>
                </a:cubicBezTo>
                <a:cubicBezTo>
                  <a:pt x="524898" y="2607880"/>
                  <a:pt x="556561" y="2617193"/>
                  <a:pt x="564012" y="2589254"/>
                </a:cubicBezTo>
                <a:close/>
                <a:moveTo>
                  <a:pt x="2484284" y="2583667"/>
                </a:moveTo>
                <a:cubicBezTo>
                  <a:pt x="2502908" y="2604155"/>
                  <a:pt x="2534572" y="2594842"/>
                  <a:pt x="2549472" y="2620918"/>
                </a:cubicBezTo>
                <a:cubicBezTo>
                  <a:pt x="2534572" y="2594842"/>
                  <a:pt x="2502908" y="2602292"/>
                  <a:pt x="2484284" y="2583667"/>
                </a:cubicBezTo>
                <a:close/>
                <a:moveTo>
                  <a:pt x="1413327" y="2577148"/>
                </a:moveTo>
                <a:cubicBezTo>
                  <a:pt x="1407972" y="2578545"/>
                  <a:pt x="1402850" y="2581106"/>
                  <a:pt x="1398136" y="2585180"/>
                </a:cubicBezTo>
                <a:lnTo>
                  <a:pt x="1397982" y="2585386"/>
                </a:lnTo>
                <a:lnTo>
                  <a:pt x="1397874" y="2585442"/>
                </a:lnTo>
                <a:cubicBezTo>
                  <a:pt x="1393305" y="2589371"/>
                  <a:pt x="1389114" y="2594842"/>
                  <a:pt x="1385389" y="2602292"/>
                </a:cubicBezTo>
                <a:lnTo>
                  <a:pt x="1397982" y="2585386"/>
                </a:lnTo>
                <a:lnTo>
                  <a:pt x="1412629" y="2577846"/>
                </a:lnTo>
                <a:cubicBezTo>
                  <a:pt x="1423106" y="2575285"/>
                  <a:pt x="1434746" y="2577148"/>
                  <a:pt x="1446853" y="2579942"/>
                </a:cubicBezTo>
                <a:cubicBezTo>
                  <a:pt x="1435677" y="2576217"/>
                  <a:pt x="1424037" y="2574354"/>
                  <a:pt x="1413327" y="2577148"/>
                </a:cubicBezTo>
                <a:close/>
                <a:moveTo>
                  <a:pt x="924180" y="2571560"/>
                </a:moveTo>
                <a:cubicBezTo>
                  <a:pt x="919756" y="2572026"/>
                  <a:pt x="915100" y="2573423"/>
                  <a:pt x="910443" y="2576217"/>
                </a:cubicBezTo>
                <a:cubicBezTo>
                  <a:pt x="919756" y="2572492"/>
                  <a:pt x="929069" y="2570629"/>
                  <a:pt x="936519" y="2572492"/>
                </a:cubicBezTo>
                <a:cubicBezTo>
                  <a:pt x="932794" y="2571560"/>
                  <a:pt x="928603" y="2571095"/>
                  <a:pt x="924180" y="2571560"/>
                </a:cubicBezTo>
                <a:close/>
                <a:moveTo>
                  <a:pt x="2065213" y="2570629"/>
                </a:moveTo>
                <a:cubicBezTo>
                  <a:pt x="2048450" y="2570629"/>
                  <a:pt x="2027962" y="2581804"/>
                  <a:pt x="2018650" y="2596705"/>
                </a:cubicBezTo>
                <a:cubicBezTo>
                  <a:pt x="1988850" y="2592979"/>
                  <a:pt x="1968362" y="2596705"/>
                  <a:pt x="1955324" y="2632093"/>
                </a:cubicBezTo>
                <a:cubicBezTo>
                  <a:pt x="1968362" y="2596705"/>
                  <a:pt x="1990712" y="2592979"/>
                  <a:pt x="2018650" y="2596705"/>
                </a:cubicBezTo>
                <a:cubicBezTo>
                  <a:pt x="2029825" y="2583667"/>
                  <a:pt x="2050313" y="2570629"/>
                  <a:pt x="2065213" y="2570629"/>
                </a:cubicBezTo>
                <a:close/>
                <a:moveTo>
                  <a:pt x="2144604" y="2569465"/>
                </a:moveTo>
                <a:cubicBezTo>
                  <a:pt x="2131799" y="2571560"/>
                  <a:pt x="2120158" y="2579942"/>
                  <a:pt x="2111776" y="2594842"/>
                </a:cubicBezTo>
                <a:cubicBezTo>
                  <a:pt x="2104326" y="2607880"/>
                  <a:pt x="2093151" y="2607880"/>
                  <a:pt x="2087564" y="2602292"/>
                </a:cubicBezTo>
                <a:cubicBezTo>
                  <a:pt x="2080114" y="2593911"/>
                  <a:pt x="2073129" y="2589720"/>
                  <a:pt x="2065911" y="2589487"/>
                </a:cubicBezTo>
                <a:lnTo>
                  <a:pt x="2065158" y="2589845"/>
                </a:lnTo>
                <a:lnTo>
                  <a:pt x="2064515" y="2589487"/>
                </a:lnTo>
                <a:cubicBezTo>
                  <a:pt x="2057297" y="2589255"/>
                  <a:pt x="2050312" y="2592980"/>
                  <a:pt x="2042862" y="2600430"/>
                </a:cubicBezTo>
                <a:lnTo>
                  <a:pt x="2065158" y="2589845"/>
                </a:lnTo>
                <a:lnTo>
                  <a:pt x="2087564" y="2602292"/>
                </a:lnTo>
                <a:cubicBezTo>
                  <a:pt x="2093151" y="2609742"/>
                  <a:pt x="2104326" y="2607880"/>
                  <a:pt x="2111776" y="2594842"/>
                </a:cubicBezTo>
                <a:cubicBezTo>
                  <a:pt x="2115967" y="2587392"/>
                  <a:pt x="2121089" y="2581572"/>
                  <a:pt x="2126793" y="2577352"/>
                </a:cubicBezTo>
                <a:lnTo>
                  <a:pt x="2145194" y="2569511"/>
                </a:lnTo>
                <a:lnTo>
                  <a:pt x="2164423" y="2571007"/>
                </a:lnTo>
                <a:cubicBezTo>
                  <a:pt x="2171145" y="2573074"/>
                  <a:pt x="2177897" y="2576682"/>
                  <a:pt x="2184416" y="2581804"/>
                </a:cubicBezTo>
                <a:cubicBezTo>
                  <a:pt x="2172309" y="2571560"/>
                  <a:pt x="2158340" y="2567370"/>
                  <a:pt x="2145302" y="2569465"/>
                </a:cubicBezTo>
                <a:lnTo>
                  <a:pt x="2145194" y="2569511"/>
                </a:lnTo>
                <a:close/>
                <a:moveTo>
                  <a:pt x="848979" y="2563179"/>
                </a:moveTo>
                <a:cubicBezTo>
                  <a:pt x="860155" y="2579942"/>
                  <a:pt x="882505" y="2576217"/>
                  <a:pt x="901130" y="2576217"/>
                </a:cubicBezTo>
                <a:cubicBezTo>
                  <a:pt x="882505" y="2576217"/>
                  <a:pt x="862017" y="2579942"/>
                  <a:pt x="848979" y="2563179"/>
                </a:cubicBezTo>
                <a:close/>
                <a:moveTo>
                  <a:pt x="2668674" y="2561782"/>
                </a:moveTo>
                <a:lnTo>
                  <a:pt x="2665733" y="2563207"/>
                </a:lnTo>
                <a:lnTo>
                  <a:pt x="2654647" y="2565944"/>
                </a:lnTo>
                <a:cubicBezTo>
                  <a:pt x="2649700" y="2568184"/>
                  <a:pt x="2644461" y="2571560"/>
                  <a:pt x="2638874" y="2576217"/>
                </a:cubicBezTo>
                <a:cubicBezTo>
                  <a:pt x="2625836" y="2585529"/>
                  <a:pt x="2603485" y="2585529"/>
                  <a:pt x="2590447" y="2574354"/>
                </a:cubicBezTo>
                <a:cubicBezTo>
                  <a:pt x="2603485" y="2585529"/>
                  <a:pt x="2625836" y="2587392"/>
                  <a:pt x="2638874" y="2576217"/>
                </a:cubicBezTo>
                <a:lnTo>
                  <a:pt x="2665733" y="2563207"/>
                </a:lnTo>
                <a:lnTo>
                  <a:pt x="2668674" y="2562480"/>
                </a:lnTo>
                <a:cubicBezTo>
                  <a:pt x="2677521" y="2562248"/>
                  <a:pt x="2685437" y="2565973"/>
                  <a:pt x="2692887" y="2572492"/>
                </a:cubicBezTo>
                <a:cubicBezTo>
                  <a:pt x="2685437" y="2565041"/>
                  <a:pt x="2677521" y="2561316"/>
                  <a:pt x="2668674" y="2561782"/>
                </a:cubicBezTo>
                <a:close/>
                <a:moveTo>
                  <a:pt x="632926" y="2561316"/>
                </a:moveTo>
                <a:cubicBezTo>
                  <a:pt x="647826" y="2581804"/>
                  <a:pt x="670176" y="2589254"/>
                  <a:pt x="694390" y="2594842"/>
                </a:cubicBezTo>
                <a:cubicBezTo>
                  <a:pt x="670176" y="2589254"/>
                  <a:pt x="647826" y="2579942"/>
                  <a:pt x="632926" y="2561316"/>
                </a:cubicBezTo>
                <a:close/>
                <a:moveTo>
                  <a:pt x="2735027" y="2554797"/>
                </a:moveTo>
                <a:lnTo>
                  <a:pt x="2734379" y="2555512"/>
                </a:lnTo>
                <a:lnTo>
                  <a:pt x="2734329" y="2555496"/>
                </a:lnTo>
                <a:cubicBezTo>
                  <a:pt x="2730138" y="2557591"/>
                  <a:pt x="2725482" y="2563179"/>
                  <a:pt x="2718963" y="2572492"/>
                </a:cubicBezTo>
                <a:cubicBezTo>
                  <a:pt x="2717100" y="2576217"/>
                  <a:pt x="2713375" y="2579942"/>
                  <a:pt x="2707788" y="2589254"/>
                </a:cubicBezTo>
                <a:cubicBezTo>
                  <a:pt x="2711512" y="2581804"/>
                  <a:pt x="2715238" y="2576217"/>
                  <a:pt x="2718963" y="2572492"/>
                </a:cubicBezTo>
                <a:lnTo>
                  <a:pt x="2734379" y="2555512"/>
                </a:lnTo>
                <a:lnTo>
                  <a:pt x="2746901" y="2559454"/>
                </a:lnTo>
                <a:cubicBezTo>
                  <a:pt x="2743176" y="2553866"/>
                  <a:pt x="2739451" y="2552469"/>
                  <a:pt x="2735027" y="2554797"/>
                </a:cubicBezTo>
                <a:close/>
                <a:moveTo>
                  <a:pt x="2113639" y="2552004"/>
                </a:moveTo>
                <a:cubicBezTo>
                  <a:pt x="2108052" y="2565041"/>
                  <a:pt x="2100601" y="2572492"/>
                  <a:pt x="2091289" y="2574354"/>
                </a:cubicBezTo>
                <a:cubicBezTo>
                  <a:pt x="2100601" y="2572492"/>
                  <a:pt x="2108052" y="2566904"/>
                  <a:pt x="2113639" y="2552004"/>
                </a:cubicBezTo>
                <a:close/>
                <a:moveTo>
                  <a:pt x="1873372" y="2542691"/>
                </a:moveTo>
                <a:cubicBezTo>
                  <a:pt x="1868716" y="2548744"/>
                  <a:pt x="1865340" y="2553168"/>
                  <a:pt x="1862575" y="2556165"/>
                </a:cubicBezTo>
                <a:lnTo>
                  <a:pt x="1855754" y="2560870"/>
                </a:lnTo>
                <a:lnTo>
                  <a:pt x="1836122" y="2550141"/>
                </a:lnTo>
                <a:cubicBezTo>
                  <a:pt x="1846366" y="2557591"/>
                  <a:pt x="1851022" y="2561782"/>
                  <a:pt x="1855446" y="2561084"/>
                </a:cubicBezTo>
                <a:lnTo>
                  <a:pt x="1855754" y="2560870"/>
                </a:lnTo>
                <a:lnTo>
                  <a:pt x="1856144" y="2561084"/>
                </a:lnTo>
                <a:cubicBezTo>
                  <a:pt x="1860801" y="2560385"/>
                  <a:pt x="1864991" y="2554797"/>
                  <a:pt x="1873372" y="2542691"/>
                </a:cubicBezTo>
                <a:close/>
                <a:moveTo>
                  <a:pt x="524898" y="2538966"/>
                </a:moveTo>
                <a:cubicBezTo>
                  <a:pt x="543524" y="2542691"/>
                  <a:pt x="564012" y="2550141"/>
                  <a:pt x="582637" y="2555729"/>
                </a:cubicBezTo>
                <a:cubicBezTo>
                  <a:pt x="595675" y="2548279"/>
                  <a:pt x="610575" y="2546416"/>
                  <a:pt x="625476" y="2546416"/>
                </a:cubicBezTo>
                <a:cubicBezTo>
                  <a:pt x="610575" y="2544553"/>
                  <a:pt x="595675" y="2548279"/>
                  <a:pt x="582637" y="2555729"/>
                </a:cubicBezTo>
                <a:cubicBezTo>
                  <a:pt x="564012" y="2550141"/>
                  <a:pt x="545386" y="2540828"/>
                  <a:pt x="524898" y="2538966"/>
                </a:cubicBezTo>
                <a:close/>
                <a:moveTo>
                  <a:pt x="1809813" y="2505673"/>
                </a:moveTo>
                <a:cubicBezTo>
                  <a:pt x="1801664" y="2506372"/>
                  <a:pt x="1794214" y="2511959"/>
                  <a:pt x="1787696" y="2524065"/>
                </a:cubicBezTo>
                <a:cubicBezTo>
                  <a:pt x="1800733" y="2501715"/>
                  <a:pt x="1815634" y="2503579"/>
                  <a:pt x="1836122" y="2516615"/>
                </a:cubicBezTo>
                <a:cubicBezTo>
                  <a:pt x="1826809" y="2509165"/>
                  <a:pt x="1817962" y="2504975"/>
                  <a:pt x="1809813" y="2505673"/>
                </a:cubicBezTo>
                <a:close/>
                <a:moveTo>
                  <a:pt x="1992575" y="2499854"/>
                </a:moveTo>
                <a:cubicBezTo>
                  <a:pt x="1992575" y="2509166"/>
                  <a:pt x="1992575" y="2516615"/>
                  <a:pt x="1985125" y="2520340"/>
                </a:cubicBezTo>
                <a:cubicBezTo>
                  <a:pt x="1992575" y="2516615"/>
                  <a:pt x="1992575" y="2507304"/>
                  <a:pt x="1992575" y="2499854"/>
                </a:cubicBezTo>
                <a:close/>
                <a:moveTo>
                  <a:pt x="1283881" y="2497292"/>
                </a:moveTo>
                <a:cubicBezTo>
                  <a:pt x="1277362" y="2500784"/>
                  <a:pt x="1273637" y="2511028"/>
                  <a:pt x="1269911" y="2525928"/>
                </a:cubicBezTo>
                <a:cubicBezTo>
                  <a:pt x="1268049" y="2533378"/>
                  <a:pt x="1251286" y="2525928"/>
                  <a:pt x="1251286" y="2540828"/>
                </a:cubicBezTo>
                <a:cubicBezTo>
                  <a:pt x="1251286" y="2527792"/>
                  <a:pt x="1268049" y="2533378"/>
                  <a:pt x="1269911" y="2525928"/>
                </a:cubicBezTo>
                <a:cubicBezTo>
                  <a:pt x="1273637" y="2511960"/>
                  <a:pt x="1277827" y="2501716"/>
                  <a:pt x="1284579" y="2497991"/>
                </a:cubicBezTo>
                <a:lnTo>
                  <a:pt x="1296531" y="2497652"/>
                </a:lnTo>
                <a:lnTo>
                  <a:pt x="1314612" y="2509166"/>
                </a:lnTo>
                <a:cubicBezTo>
                  <a:pt x="1307628" y="2503113"/>
                  <a:pt x="1301807" y="2499388"/>
                  <a:pt x="1296889" y="2497642"/>
                </a:cubicBezTo>
                <a:lnTo>
                  <a:pt x="1296531" y="2497652"/>
                </a:lnTo>
                <a:lnTo>
                  <a:pt x="1296104" y="2497380"/>
                </a:lnTo>
                <a:cubicBezTo>
                  <a:pt x="1291098" y="2495488"/>
                  <a:pt x="1287140" y="2495546"/>
                  <a:pt x="1283881" y="2497292"/>
                </a:cubicBezTo>
                <a:close/>
                <a:moveTo>
                  <a:pt x="780997" y="2481927"/>
                </a:moveTo>
                <a:cubicBezTo>
                  <a:pt x="763769" y="2482625"/>
                  <a:pt x="747472" y="2488678"/>
                  <a:pt x="733503" y="2507304"/>
                </a:cubicBezTo>
                <a:cubicBezTo>
                  <a:pt x="763302" y="2471915"/>
                  <a:pt x="798691" y="2483091"/>
                  <a:pt x="834079" y="2488678"/>
                </a:cubicBezTo>
                <a:cubicBezTo>
                  <a:pt x="848979" y="2490541"/>
                  <a:pt x="856429" y="2496127"/>
                  <a:pt x="854567" y="2511028"/>
                </a:cubicBezTo>
                <a:cubicBezTo>
                  <a:pt x="856429" y="2496127"/>
                  <a:pt x="850842" y="2490541"/>
                  <a:pt x="834079" y="2488678"/>
                </a:cubicBezTo>
                <a:cubicBezTo>
                  <a:pt x="816385" y="2485885"/>
                  <a:pt x="798225" y="2481228"/>
                  <a:pt x="780997" y="2481927"/>
                </a:cubicBezTo>
                <a:close/>
                <a:moveTo>
                  <a:pt x="2374394" y="2479366"/>
                </a:moveTo>
                <a:lnTo>
                  <a:pt x="2397938" y="2489553"/>
                </a:lnTo>
                <a:lnTo>
                  <a:pt x="2400469" y="2524065"/>
                </a:lnTo>
                <a:cubicBezTo>
                  <a:pt x="2398606" y="2534775"/>
                  <a:pt x="2398024" y="2543855"/>
                  <a:pt x="2398868" y="2551334"/>
                </a:cubicBezTo>
                <a:lnTo>
                  <a:pt x="2398908" y="2551434"/>
                </a:lnTo>
                <a:lnTo>
                  <a:pt x="2398868" y="2552120"/>
                </a:lnTo>
                <a:cubicBezTo>
                  <a:pt x="2401401" y="2574820"/>
                  <a:pt x="2416767" y="2581804"/>
                  <a:pt x="2448895" y="2576217"/>
                </a:cubicBezTo>
                <a:cubicBezTo>
                  <a:pt x="2427476" y="2579942"/>
                  <a:pt x="2413507" y="2577614"/>
                  <a:pt x="2405824" y="2568999"/>
                </a:cubicBezTo>
                <a:lnTo>
                  <a:pt x="2398908" y="2551434"/>
                </a:lnTo>
                <a:lnTo>
                  <a:pt x="2400469" y="2524065"/>
                </a:lnTo>
                <a:cubicBezTo>
                  <a:pt x="2403263" y="2508234"/>
                  <a:pt x="2402797" y="2497059"/>
                  <a:pt x="2398607" y="2489842"/>
                </a:cubicBezTo>
                <a:lnTo>
                  <a:pt x="2397938" y="2489553"/>
                </a:lnTo>
                <a:lnTo>
                  <a:pt x="2397908" y="2489144"/>
                </a:lnTo>
                <a:cubicBezTo>
                  <a:pt x="2393950" y="2481694"/>
                  <a:pt x="2386500" y="2478434"/>
                  <a:pt x="2374394" y="2479366"/>
                </a:cubicBezTo>
                <a:close/>
                <a:moveTo>
                  <a:pt x="2510359" y="2460740"/>
                </a:moveTo>
                <a:cubicBezTo>
                  <a:pt x="2517808" y="2471915"/>
                  <a:pt x="2532708" y="2471915"/>
                  <a:pt x="2543884" y="2477503"/>
                </a:cubicBezTo>
                <a:cubicBezTo>
                  <a:pt x="2553196" y="2483091"/>
                  <a:pt x="2566234" y="2484953"/>
                  <a:pt x="2569960" y="2492403"/>
                </a:cubicBezTo>
                <a:cubicBezTo>
                  <a:pt x="2568097" y="2484953"/>
                  <a:pt x="2553196" y="2483091"/>
                  <a:pt x="2543884" y="2477503"/>
                </a:cubicBezTo>
                <a:cubicBezTo>
                  <a:pt x="2532708" y="2471915"/>
                  <a:pt x="2519672" y="2471915"/>
                  <a:pt x="2510359" y="2460740"/>
                </a:cubicBezTo>
                <a:close/>
                <a:moveTo>
                  <a:pt x="1616343" y="2455153"/>
                </a:moveTo>
                <a:cubicBezTo>
                  <a:pt x="1620068" y="2471915"/>
                  <a:pt x="1634968" y="2484953"/>
                  <a:pt x="1640556" y="2501715"/>
                </a:cubicBezTo>
                <a:cubicBezTo>
                  <a:pt x="1636831" y="2483091"/>
                  <a:pt x="1621930" y="2471915"/>
                  <a:pt x="1616343" y="2455153"/>
                </a:cubicBezTo>
                <a:close/>
                <a:moveTo>
                  <a:pt x="1539979" y="2455153"/>
                </a:moveTo>
                <a:lnTo>
                  <a:pt x="1538138" y="2471489"/>
                </a:lnTo>
                <a:lnTo>
                  <a:pt x="1525078" y="2481228"/>
                </a:lnTo>
                <a:cubicBezTo>
                  <a:pt x="1506454" y="2486815"/>
                  <a:pt x="1502728" y="2496127"/>
                  <a:pt x="1502728" y="2507304"/>
                </a:cubicBezTo>
                <a:cubicBezTo>
                  <a:pt x="1502728" y="2496127"/>
                  <a:pt x="1508316" y="2486815"/>
                  <a:pt x="1525078" y="2481228"/>
                </a:cubicBezTo>
                <a:cubicBezTo>
                  <a:pt x="1530666" y="2479366"/>
                  <a:pt x="1535323" y="2476106"/>
                  <a:pt x="1538116" y="2471683"/>
                </a:cubicBezTo>
                <a:lnTo>
                  <a:pt x="1538138" y="2471489"/>
                </a:lnTo>
                <a:lnTo>
                  <a:pt x="1538815" y="2470984"/>
                </a:lnTo>
                <a:cubicBezTo>
                  <a:pt x="1541376" y="2466794"/>
                  <a:pt x="1541842" y="2461672"/>
                  <a:pt x="1539979" y="2455153"/>
                </a:cubicBezTo>
                <a:close/>
                <a:moveTo>
                  <a:pt x="957007" y="2434665"/>
                </a:moveTo>
                <a:cubicBezTo>
                  <a:pt x="954213" y="2436527"/>
                  <a:pt x="955144" y="2440252"/>
                  <a:pt x="956774" y="2444443"/>
                </a:cubicBezTo>
                <a:lnTo>
                  <a:pt x="956802" y="2444530"/>
                </a:lnTo>
                <a:lnTo>
                  <a:pt x="956774" y="2445840"/>
                </a:lnTo>
                <a:cubicBezTo>
                  <a:pt x="958404" y="2450031"/>
                  <a:pt x="960732" y="2454221"/>
                  <a:pt x="960732" y="2457015"/>
                </a:cubicBezTo>
                <a:lnTo>
                  <a:pt x="956802" y="2444530"/>
                </a:lnTo>
                <a:close/>
                <a:moveTo>
                  <a:pt x="1890135" y="2421627"/>
                </a:moveTo>
                <a:cubicBezTo>
                  <a:pt x="1880822" y="2429077"/>
                  <a:pt x="1875235" y="2440252"/>
                  <a:pt x="1862197" y="2442115"/>
                </a:cubicBezTo>
                <a:cubicBezTo>
                  <a:pt x="1875235" y="2442115"/>
                  <a:pt x="1882685" y="2430940"/>
                  <a:pt x="1890135" y="2421627"/>
                </a:cubicBezTo>
                <a:close/>
                <a:moveTo>
                  <a:pt x="2797188" y="2408589"/>
                </a:moveTo>
                <a:lnTo>
                  <a:pt x="2807047" y="2416155"/>
                </a:lnTo>
                <a:lnTo>
                  <a:pt x="2804638" y="2425352"/>
                </a:lnTo>
                <a:cubicBezTo>
                  <a:pt x="2807432" y="2422558"/>
                  <a:pt x="2808364" y="2419299"/>
                  <a:pt x="2807199" y="2416272"/>
                </a:cubicBezTo>
                <a:lnTo>
                  <a:pt x="2807047" y="2416155"/>
                </a:lnTo>
                <a:lnTo>
                  <a:pt x="2807199" y="2415574"/>
                </a:lnTo>
                <a:cubicBezTo>
                  <a:pt x="2806036" y="2412314"/>
                  <a:pt x="2802776" y="2409520"/>
                  <a:pt x="2797188" y="2408589"/>
                </a:cubicBezTo>
                <a:close/>
                <a:moveTo>
                  <a:pt x="1258736" y="2403001"/>
                </a:moveTo>
                <a:cubicBezTo>
                  <a:pt x="1268049" y="2404864"/>
                  <a:pt x="1275499" y="2408589"/>
                  <a:pt x="1275499" y="2419764"/>
                </a:cubicBezTo>
                <a:cubicBezTo>
                  <a:pt x="1277362" y="2408589"/>
                  <a:pt x="1268049" y="2404864"/>
                  <a:pt x="1258736" y="2403001"/>
                </a:cubicBezTo>
                <a:close/>
                <a:moveTo>
                  <a:pt x="2108052" y="2397414"/>
                </a:moveTo>
                <a:cubicBezTo>
                  <a:pt x="2111776" y="2403001"/>
                  <a:pt x="2113639" y="2412314"/>
                  <a:pt x="2108052" y="2417902"/>
                </a:cubicBezTo>
                <a:cubicBezTo>
                  <a:pt x="2115502" y="2412314"/>
                  <a:pt x="2113639" y="2403001"/>
                  <a:pt x="2108052" y="2397414"/>
                </a:cubicBezTo>
                <a:close/>
                <a:moveTo>
                  <a:pt x="1228936" y="2382513"/>
                </a:moveTo>
                <a:cubicBezTo>
                  <a:pt x="1224280" y="2386238"/>
                  <a:pt x="1221952" y="2389964"/>
                  <a:pt x="1222418" y="2393223"/>
                </a:cubicBezTo>
                <a:lnTo>
                  <a:pt x="1222695" y="2393437"/>
                </a:lnTo>
                <a:lnTo>
                  <a:pt x="1222418" y="2393921"/>
                </a:lnTo>
                <a:cubicBezTo>
                  <a:pt x="1222884" y="2397414"/>
                  <a:pt x="1226143" y="2400208"/>
                  <a:pt x="1232662" y="2401139"/>
                </a:cubicBezTo>
                <a:lnTo>
                  <a:pt x="1222695" y="2393437"/>
                </a:lnTo>
                <a:close/>
                <a:moveTo>
                  <a:pt x="2318518" y="2369476"/>
                </a:moveTo>
                <a:cubicBezTo>
                  <a:pt x="2299892" y="2378788"/>
                  <a:pt x="2281267" y="2378788"/>
                  <a:pt x="2260779" y="2382513"/>
                </a:cubicBezTo>
                <a:cubicBezTo>
                  <a:pt x="2281267" y="2378788"/>
                  <a:pt x="2299892" y="2380651"/>
                  <a:pt x="2318518" y="2369476"/>
                </a:cubicBezTo>
                <a:close/>
                <a:moveTo>
                  <a:pt x="1558604" y="2369476"/>
                </a:moveTo>
                <a:lnTo>
                  <a:pt x="1549774" y="2371813"/>
                </a:lnTo>
                <a:lnTo>
                  <a:pt x="1541142" y="2371571"/>
                </a:lnTo>
                <a:lnTo>
                  <a:pt x="1541086" y="2371589"/>
                </a:lnTo>
                <a:lnTo>
                  <a:pt x="1540444" y="2371571"/>
                </a:lnTo>
                <a:cubicBezTo>
                  <a:pt x="1534391" y="2371804"/>
                  <a:pt x="1528803" y="2374132"/>
                  <a:pt x="1525078" y="2386239"/>
                </a:cubicBezTo>
                <a:cubicBezTo>
                  <a:pt x="1526941" y="2380185"/>
                  <a:pt x="1529385" y="2376577"/>
                  <a:pt x="1532150" y="2374452"/>
                </a:cubicBezTo>
                <a:lnTo>
                  <a:pt x="1541086" y="2371589"/>
                </a:lnTo>
                <a:lnTo>
                  <a:pt x="1549699" y="2371833"/>
                </a:lnTo>
                <a:lnTo>
                  <a:pt x="1549774" y="2371813"/>
                </a:lnTo>
                <a:lnTo>
                  <a:pt x="1550484" y="2371833"/>
                </a:lnTo>
                <a:cubicBezTo>
                  <a:pt x="1553482" y="2371804"/>
                  <a:pt x="1556276" y="2371338"/>
                  <a:pt x="1558604" y="2369476"/>
                </a:cubicBezTo>
                <a:close/>
                <a:moveTo>
                  <a:pt x="767028" y="2367613"/>
                </a:moveTo>
                <a:cubicBezTo>
                  <a:pt x="759577" y="2378788"/>
                  <a:pt x="748403" y="2371338"/>
                  <a:pt x="739090" y="2375063"/>
                </a:cubicBezTo>
                <a:cubicBezTo>
                  <a:pt x="748403" y="2373201"/>
                  <a:pt x="759577" y="2378788"/>
                  <a:pt x="767028" y="2367613"/>
                </a:cubicBezTo>
                <a:close/>
                <a:moveTo>
                  <a:pt x="217581" y="2358300"/>
                </a:moveTo>
                <a:cubicBezTo>
                  <a:pt x="208268" y="2362026"/>
                  <a:pt x="208268" y="2371338"/>
                  <a:pt x="211994" y="2376926"/>
                </a:cubicBezTo>
                <a:cubicBezTo>
                  <a:pt x="219444" y="2389964"/>
                  <a:pt x="226894" y="2403001"/>
                  <a:pt x="225031" y="2417902"/>
                </a:cubicBezTo>
                <a:cubicBezTo>
                  <a:pt x="226894" y="2401139"/>
                  <a:pt x="219444" y="2389964"/>
                  <a:pt x="211994" y="2376926"/>
                </a:cubicBezTo>
                <a:cubicBezTo>
                  <a:pt x="210131" y="2371338"/>
                  <a:pt x="208268" y="2362026"/>
                  <a:pt x="217581" y="2358300"/>
                </a:cubicBezTo>
                <a:close/>
                <a:moveTo>
                  <a:pt x="1472928" y="2347125"/>
                </a:moveTo>
                <a:cubicBezTo>
                  <a:pt x="1467341" y="2365751"/>
                  <a:pt x="1456165" y="2376926"/>
                  <a:pt x="1435678" y="2378788"/>
                </a:cubicBezTo>
                <a:cubicBezTo>
                  <a:pt x="1456165" y="2378788"/>
                  <a:pt x="1467341" y="2365751"/>
                  <a:pt x="1472928" y="2347125"/>
                </a:cubicBezTo>
                <a:close/>
                <a:moveTo>
                  <a:pt x="826629" y="2343400"/>
                </a:moveTo>
                <a:cubicBezTo>
                  <a:pt x="841529" y="2337813"/>
                  <a:pt x="856429" y="2347125"/>
                  <a:pt x="871330" y="2354575"/>
                </a:cubicBezTo>
                <a:cubicBezTo>
                  <a:pt x="856429" y="2347125"/>
                  <a:pt x="843392" y="2337813"/>
                  <a:pt x="826629" y="2343400"/>
                </a:cubicBezTo>
                <a:close/>
                <a:moveTo>
                  <a:pt x="781928" y="2322912"/>
                </a:moveTo>
                <a:cubicBezTo>
                  <a:pt x="774478" y="2326637"/>
                  <a:pt x="768890" y="2332225"/>
                  <a:pt x="763302" y="2343400"/>
                </a:cubicBezTo>
                <a:cubicBezTo>
                  <a:pt x="768890" y="2332225"/>
                  <a:pt x="776340" y="2326637"/>
                  <a:pt x="781928" y="2322912"/>
                </a:cubicBezTo>
                <a:close/>
                <a:moveTo>
                  <a:pt x="979357" y="2321050"/>
                </a:moveTo>
                <a:cubicBezTo>
                  <a:pt x="982151" y="2321981"/>
                  <a:pt x="984945" y="2323843"/>
                  <a:pt x="987738" y="2325007"/>
                </a:cubicBezTo>
                <a:lnTo>
                  <a:pt x="988395" y="2324989"/>
                </a:lnTo>
                <a:lnTo>
                  <a:pt x="988437" y="2325007"/>
                </a:lnTo>
                <a:cubicBezTo>
                  <a:pt x="991464" y="2326172"/>
                  <a:pt x="994258" y="2326637"/>
                  <a:pt x="996120" y="2324775"/>
                </a:cubicBezTo>
                <a:lnTo>
                  <a:pt x="988395" y="2324989"/>
                </a:lnTo>
                <a:close/>
                <a:moveTo>
                  <a:pt x="2807898" y="2314822"/>
                </a:moveTo>
                <a:cubicBezTo>
                  <a:pt x="2804173" y="2314996"/>
                  <a:pt x="2799516" y="2317324"/>
                  <a:pt x="2793463" y="2322912"/>
                </a:cubicBezTo>
                <a:cubicBezTo>
                  <a:pt x="2791601" y="2339675"/>
                  <a:pt x="2804638" y="2347125"/>
                  <a:pt x="2810226" y="2360163"/>
                </a:cubicBezTo>
                <a:cubicBezTo>
                  <a:pt x="2813951" y="2360163"/>
                  <a:pt x="2815814" y="2360163"/>
                  <a:pt x="2819539" y="2360163"/>
                </a:cubicBezTo>
                <a:cubicBezTo>
                  <a:pt x="2847477" y="2375063"/>
                  <a:pt x="2882865" y="2369476"/>
                  <a:pt x="2912666" y="2388101"/>
                </a:cubicBezTo>
                <a:cubicBezTo>
                  <a:pt x="2916391" y="2391826"/>
                  <a:pt x="2927566" y="2389964"/>
                  <a:pt x="2927566" y="2395551"/>
                </a:cubicBezTo>
                <a:cubicBezTo>
                  <a:pt x="2928963" y="2407192"/>
                  <a:pt x="2933154" y="2417203"/>
                  <a:pt x="2938625" y="2426429"/>
                </a:cubicBezTo>
                <a:lnTo>
                  <a:pt x="2949409" y="2441483"/>
                </a:lnTo>
                <a:lnTo>
                  <a:pt x="2956669" y="2451893"/>
                </a:lnTo>
                <a:cubicBezTo>
                  <a:pt x="2969474" y="2469121"/>
                  <a:pt x="2981580" y="2486815"/>
                  <a:pt x="2981580" y="2511028"/>
                </a:cubicBezTo>
                <a:cubicBezTo>
                  <a:pt x="2982511" y="2486815"/>
                  <a:pt x="2970404" y="2469587"/>
                  <a:pt x="2957367" y="2452591"/>
                </a:cubicBezTo>
                <a:lnTo>
                  <a:pt x="2949409" y="2441483"/>
                </a:lnTo>
                <a:lnTo>
                  <a:pt x="2938363" y="2425643"/>
                </a:lnTo>
                <a:cubicBezTo>
                  <a:pt x="2933037" y="2416505"/>
                  <a:pt x="2928963" y="2406727"/>
                  <a:pt x="2927566" y="2395551"/>
                </a:cubicBezTo>
                <a:cubicBezTo>
                  <a:pt x="2925704" y="2389964"/>
                  <a:pt x="2916391" y="2389964"/>
                  <a:pt x="2912666" y="2388101"/>
                </a:cubicBezTo>
                <a:cubicBezTo>
                  <a:pt x="2882865" y="2369476"/>
                  <a:pt x="2849340" y="2375063"/>
                  <a:pt x="2819539" y="2360163"/>
                </a:cubicBezTo>
                <a:cubicBezTo>
                  <a:pt x="2823264" y="2352713"/>
                  <a:pt x="2825126" y="2347125"/>
                  <a:pt x="2828852" y="2341538"/>
                </a:cubicBezTo>
                <a:cubicBezTo>
                  <a:pt x="2821867" y="2333156"/>
                  <a:pt x="2819073" y="2314298"/>
                  <a:pt x="2807898" y="2314822"/>
                </a:cubicBezTo>
                <a:close/>
                <a:moveTo>
                  <a:pt x="1996299" y="2306149"/>
                </a:moveTo>
                <a:cubicBezTo>
                  <a:pt x="1992575" y="2334087"/>
                  <a:pt x="2009337" y="2339675"/>
                  <a:pt x="2026100" y="2348988"/>
                </a:cubicBezTo>
                <a:cubicBezTo>
                  <a:pt x="2031687" y="2354575"/>
                  <a:pt x="2037275" y="2363888"/>
                  <a:pt x="2046588" y="2365751"/>
                </a:cubicBezTo>
                <a:cubicBezTo>
                  <a:pt x="2039138" y="2363888"/>
                  <a:pt x="2033550" y="2352713"/>
                  <a:pt x="2026100" y="2348988"/>
                </a:cubicBezTo>
                <a:cubicBezTo>
                  <a:pt x="2009337" y="2337813"/>
                  <a:pt x="1992575" y="2334087"/>
                  <a:pt x="1996299" y="2306149"/>
                </a:cubicBezTo>
                <a:close/>
                <a:moveTo>
                  <a:pt x="2532708" y="2298699"/>
                </a:moveTo>
                <a:cubicBezTo>
                  <a:pt x="2538296" y="2302424"/>
                  <a:pt x="2547609" y="2304287"/>
                  <a:pt x="2551334" y="2311737"/>
                </a:cubicBezTo>
                <a:cubicBezTo>
                  <a:pt x="2549472" y="2304287"/>
                  <a:pt x="2540159" y="2302424"/>
                  <a:pt x="2532708" y="2298699"/>
                </a:cubicBezTo>
                <a:close/>
                <a:moveTo>
                  <a:pt x="2366944" y="2294974"/>
                </a:moveTo>
                <a:cubicBezTo>
                  <a:pt x="2368806" y="2311737"/>
                  <a:pt x="2357631" y="2321050"/>
                  <a:pt x="2340868" y="2322912"/>
                </a:cubicBezTo>
                <a:cubicBezTo>
                  <a:pt x="2329693" y="2324775"/>
                  <a:pt x="2318518" y="2326637"/>
                  <a:pt x="2314792" y="2345263"/>
                </a:cubicBezTo>
                <a:cubicBezTo>
                  <a:pt x="2318518" y="2328500"/>
                  <a:pt x="2329693" y="2324775"/>
                  <a:pt x="2340868" y="2322912"/>
                </a:cubicBezTo>
                <a:cubicBezTo>
                  <a:pt x="2357631" y="2321050"/>
                  <a:pt x="2368806" y="2313599"/>
                  <a:pt x="2366944" y="2294974"/>
                </a:cubicBezTo>
                <a:close/>
                <a:moveTo>
                  <a:pt x="1214036" y="2294974"/>
                </a:moveTo>
                <a:cubicBezTo>
                  <a:pt x="1223349" y="2319187"/>
                  <a:pt x="1245699" y="2330362"/>
                  <a:pt x="1262462" y="2347125"/>
                </a:cubicBezTo>
                <a:cubicBezTo>
                  <a:pt x="1245699" y="2330362"/>
                  <a:pt x="1225212" y="2319187"/>
                  <a:pt x="1214036" y="2294974"/>
                </a:cubicBezTo>
                <a:close/>
                <a:moveTo>
                  <a:pt x="437360" y="2281936"/>
                </a:moveTo>
                <a:cubicBezTo>
                  <a:pt x="444810" y="2287524"/>
                  <a:pt x="452260" y="2298699"/>
                  <a:pt x="450398" y="2308012"/>
                </a:cubicBezTo>
                <a:cubicBezTo>
                  <a:pt x="444810" y="2328500"/>
                  <a:pt x="448535" y="2341538"/>
                  <a:pt x="469023" y="2345263"/>
                </a:cubicBezTo>
                <a:cubicBezTo>
                  <a:pt x="448535" y="2341538"/>
                  <a:pt x="446673" y="2328500"/>
                  <a:pt x="450398" y="2308012"/>
                </a:cubicBezTo>
                <a:cubicBezTo>
                  <a:pt x="454123" y="2298699"/>
                  <a:pt x="446673" y="2289386"/>
                  <a:pt x="437360" y="2281936"/>
                </a:cubicBezTo>
                <a:close/>
                <a:moveTo>
                  <a:pt x="784344" y="2270004"/>
                </a:moveTo>
                <a:cubicBezTo>
                  <a:pt x="779949" y="2269248"/>
                  <a:pt x="776341" y="2269364"/>
                  <a:pt x="774478" y="2270761"/>
                </a:cubicBezTo>
                <a:lnTo>
                  <a:pt x="784491" y="2270050"/>
                </a:lnTo>
                <a:lnTo>
                  <a:pt x="798924" y="2274486"/>
                </a:lnTo>
                <a:cubicBezTo>
                  <a:pt x="808935" y="2278677"/>
                  <a:pt x="818248" y="2284730"/>
                  <a:pt x="819179" y="2289386"/>
                </a:cubicBezTo>
                <a:cubicBezTo>
                  <a:pt x="817782" y="2282402"/>
                  <a:pt x="798574" y="2272274"/>
                  <a:pt x="785129" y="2270004"/>
                </a:cubicBezTo>
                <a:lnTo>
                  <a:pt x="784491" y="2270050"/>
                </a:lnTo>
                <a:close/>
                <a:moveTo>
                  <a:pt x="997982" y="2265174"/>
                </a:moveTo>
                <a:cubicBezTo>
                  <a:pt x="994722" y="2264708"/>
                  <a:pt x="992394" y="2265174"/>
                  <a:pt x="990531" y="2267037"/>
                </a:cubicBezTo>
                <a:cubicBezTo>
                  <a:pt x="996120" y="2265173"/>
                  <a:pt x="1001708" y="2265173"/>
                  <a:pt x="1011020" y="2268899"/>
                </a:cubicBezTo>
                <a:cubicBezTo>
                  <a:pt x="1005432" y="2267036"/>
                  <a:pt x="1001241" y="2265639"/>
                  <a:pt x="997982" y="2265174"/>
                </a:cubicBezTo>
                <a:close/>
                <a:moveTo>
                  <a:pt x="2802776" y="2265173"/>
                </a:moveTo>
                <a:cubicBezTo>
                  <a:pt x="2812089" y="2267037"/>
                  <a:pt x="2808364" y="2278211"/>
                  <a:pt x="2810226" y="2287524"/>
                </a:cubicBezTo>
                <a:cubicBezTo>
                  <a:pt x="2810226" y="2280074"/>
                  <a:pt x="2812089" y="2267037"/>
                  <a:pt x="2802776" y="2265173"/>
                </a:cubicBezTo>
                <a:close/>
                <a:moveTo>
                  <a:pt x="1553016" y="2265173"/>
                </a:moveTo>
                <a:cubicBezTo>
                  <a:pt x="1566054" y="2278211"/>
                  <a:pt x="1580955" y="2285661"/>
                  <a:pt x="1599580" y="2283799"/>
                </a:cubicBezTo>
                <a:cubicBezTo>
                  <a:pt x="1580955" y="2283799"/>
                  <a:pt x="1566054" y="2278211"/>
                  <a:pt x="1553016" y="2265173"/>
                </a:cubicBezTo>
                <a:close/>
                <a:moveTo>
                  <a:pt x="593812" y="2265173"/>
                </a:moveTo>
                <a:cubicBezTo>
                  <a:pt x="612438" y="2270761"/>
                  <a:pt x="627338" y="2278211"/>
                  <a:pt x="634788" y="2300562"/>
                </a:cubicBezTo>
                <a:cubicBezTo>
                  <a:pt x="638513" y="2313599"/>
                  <a:pt x="651551" y="2313599"/>
                  <a:pt x="660864" y="2308012"/>
                </a:cubicBezTo>
                <a:cubicBezTo>
                  <a:pt x="683214" y="2298699"/>
                  <a:pt x="709290" y="2296837"/>
                  <a:pt x="733503" y="2291249"/>
                </a:cubicBezTo>
                <a:cubicBezTo>
                  <a:pt x="709290" y="2296837"/>
                  <a:pt x="683214" y="2296837"/>
                  <a:pt x="660864" y="2308012"/>
                </a:cubicBezTo>
                <a:cubicBezTo>
                  <a:pt x="651551" y="2311737"/>
                  <a:pt x="638513" y="2313599"/>
                  <a:pt x="634788" y="2300562"/>
                </a:cubicBezTo>
                <a:cubicBezTo>
                  <a:pt x="629201" y="2278211"/>
                  <a:pt x="612438" y="2270761"/>
                  <a:pt x="593812" y="2265173"/>
                </a:cubicBezTo>
                <a:close/>
                <a:moveTo>
                  <a:pt x="2646324" y="2250273"/>
                </a:moveTo>
                <a:cubicBezTo>
                  <a:pt x="2651911" y="2267037"/>
                  <a:pt x="2668674" y="2267037"/>
                  <a:pt x="2681712" y="2272624"/>
                </a:cubicBezTo>
                <a:cubicBezTo>
                  <a:pt x="2707788" y="2285661"/>
                  <a:pt x="2739451" y="2287524"/>
                  <a:pt x="2756214" y="2317325"/>
                </a:cubicBezTo>
                <a:cubicBezTo>
                  <a:pt x="2761801" y="2326637"/>
                  <a:pt x="2774838" y="2322912"/>
                  <a:pt x="2784150" y="2322912"/>
                </a:cubicBezTo>
                <a:cubicBezTo>
                  <a:pt x="2774838" y="2321050"/>
                  <a:pt x="2761801" y="2326637"/>
                  <a:pt x="2756214" y="2317325"/>
                </a:cubicBezTo>
                <a:cubicBezTo>
                  <a:pt x="2739451" y="2287524"/>
                  <a:pt x="2707788" y="2283799"/>
                  <a:pt x="2681712" y="2272624"/>
                </a:cubicBezTo>
                <a:cubicBezTo>
                  <a:pt x="2668674" y="2267037"/>
                  <a:pt x="2653774" y="2267037"/>
                  <a:pt x="2646324" y="2250273"/>
                </a:cubicBezTo>
                <a:close/>
                <a:moveTo>
                  <a:pt x="2735726" y="2227924"/>
                </a:moveTo>
                <a:cubicBezTo>
                  <a:pt x="2743176" y="2250273"/>
                  <a:pt x="2758076" y="2239099"/>
                  <a:pt x="2771114" y="2235373"/>
                </a:cubicBezTo>
                <a:cubicBezTo>
                  <a:pt x="2776702" y="2235373"/>
                  <a:pt x="2782288" y="2239099"/>
                  <a:pt x="2782288" y="2244685"/>
                </a:cubicBezTo>
                <a:cubicBezTo>
                  <a:pt x="2782288" y="2239099"/>
                  <a:pt x="2778563" y="2233511"/>
                  <a:pt x="2771114" y="2235373"/>
                </a:cubicBezTo>
                <a:cubicBezTo>
                  <a:pt x="2758076" y="2237236"/>
                  <a:pt x="2743176" y="2250273"/>
                  <a:pt x="2735726" y="2227924"/>
                </a:cubicBezTo>
                <a:close/>
                <a:moveTo>
                  <a:pt x="543524" y="2227924"/>
                </a:moveTo>
                <a:cubicBezTo>
                  <a:pt x="554699" y="2227924"/>
                  <a:pt x="562149" y="2233511"/>
                  <a:pt x="567737" y="2242824"/>
                </a:cubicBezTo>
                <a:cubicBezTo>
                  <a:pt x="562149" y="2231648"/>
                  <a:pt x="554699" y="2226060"/>
                  <a:pt x="543524" y="2227924"/>
                </a:cubicBezTo>
                <a:close/>
                <a:moveTo>
                  <a:pt x="1884548" y="2218611"/>
                </a:moveTo>
                <a:cubicBezTo>
                  <a:pt x="1887341" y="2223267"/>
                  <a:pt x="1891532" y="2226061"/>
                  <a:pt x="1896654" y="2227924"/>
                </a:cubicBezTo>
                <a:lnTo>
                  <a:pt x="1897289" y="2228057"/>
                </a:lnTo>
                <a:lnTo>
                  <a:pt x="1898051" y="2228622"/>
                </a:lnTo>
                <a:cubicBezTo>
                  <a:pt x="1903173" y="2230252"/>
                  <a:pt x="1908760" y="2230717"/>
                  <a:pt x="1914348" y="2231648"/>
                </a:cubicBezTo>
                <a:cubicBezTo>
                  <a:pt x="1927386" y="2233511"/>
                  <a:pt x="1936699" y="2240960"/>
                  <a:pt x="1942286" y="2250273"/>
                </a:cubicBezTo>
                <a:cubicBezTo>
                  <a:pt x="1938561" y="2240960"/>
                  <a:pt x="1929249" y="2233511"/>
                  <a:pt x="1914348" y="2231648"/>
                </a:cubicBezTo>
                <a:lnTo>
                  <a:pt x="1897289" y="2228057"/>
                </a:lnTo>
                <a:close/>
                <a:moveTo>
                  <a:pt x="2124814" y="2205573"/>
                </a:moveTo>
                <a:cubicBezTo>
                  <a:pt x="2126677" y="2209298"/>
                  <a:pt x="2130402" y="2213023"/>
                  <a:pt x="2137852" y="2211161"/>
                </a:cubicBezTo>
                <a:cubicBezTo>
                  <a:pt x="2130402" y="2211161"/>
                  <a:pt x="2126677" y="2209298"/>
                  <a:pt x="2124814" y="2205573"/>
                </a:cubicBezTo>
                <a:close/>
                <a:moveTo>
                  <a:pt x="2557620" y="2204409"/>
                </a:moveTo>
                <a:cubicBezTo>
                  <a:pt x="2551800" y="2204642"/>
                  <a:pt x="2546678" y="2206504"/>
                  <a:pt x="2543884" y="2213023"/>
                </a:cubicBezTo>
                <a:cubicBezTo>
                  <a:pt x="2551334" y="2201848"/>
                  <a:pt x="2564372" y="2207436"/>
                  <a:pt x="2575547" y="2205573"/>
                </a:cubicBezTo>
                <a:cubicBezTo>
                  <a:pt x="2569959" y="2205573"/>
                  <a:pt x="2563441" y="2204176"/>
                  <a:pt x="2557620" y="2204409"/>
                </a:cubicBezTo>
                <a:close/>
                <a:moveTo>
                  <a:pt x="1007294" y="2201848"/>
                </a:moveTo>
                <a:cubicBezTo>
                  <a:pt x="999844" y="2203711"/>
                  <a:pt x="996120" y="2209298"/>
                  <a:pt x="992395" y="2220474"/>
                </a:cubicBezTo>
                <a:cubicBezTo>
                  <a:pt x="988670" y="2227924"/>
                  <a:pt x="983082" y="2233511"/>
                  <a:pt x="977495" y="2235373"/>
                </a:cubicBezTo>
                <a:cubicBezTo>
                  <a:pt x="984945" y="2233511"/>
                  <a:pt x="990531" y="2229786"/>
                  <a:pt x="992395" y="2220474"/>
                </a:cubicBezTo>
                <a:cubicBezTo>
                  <a:pt x="996120" y="2209298"/>
                  <a:pt x="1001708" y="2203711"/>
                  <a:pt x="1007294" y="2201848"/>
                </a:cubicBezTo>
                <a:close/>
                <a:moveTo>
                  <a:pt x="2648186" y="2196261"/>
                </a:moveTo>
                <a:lnTo>
                  <a:pt x="2639464" y="2201540"/>
                </a:lnTo>
                <a:lnTo>
                  <a:pt x="2627698" y="2199986"/>
                </a:lnTo>
                <a:cubicBezTo>
                  <a:pt x="2632355" y="2201848"/>
                  <a:pt x="2636080" y="2202314"/>
                  <a:pt x="2639339" y="2201615"/>
                </a:cubicBezTo>
                <a:lnTo>
                  <a:pt x="2639464" y="2201540"/>
                </a:lnTo>
                <a:lnTo>
                  <a:pt x="2640038" y="2201615"/>
                </a:lnTo>
                <a:cubicBezTo>
                  <a:pt x="2643530" y="2200917"/>
                  <a:pt x="2646324" y="2199054"/>
                  <a:pt x="2648186" y="2196261"/>
                </a:cubicBezTo>
                <a:close/>
                <a:moveTo>
                  <a:pt x="1797008" y="2194398"/>
                </a:moveTo>
                <a:cubicBezTo>
                  <a:pt x="1798871" y="2207436"/>
                  <a:pt x="1808184" y="2213023"/>
                  <a:pt x="1828671" y="2213023"/>
                </a:cubicBezTo>
                <a:cubicBezTo>
                  <a:pt x="1808184" y="2211161"/>
                  <a:pt x="1798871" y="2207436"/>
                  <a:pt x="1797008" y="2194398"/>
                </a:cubicBezTo>
                <a:close/>
                <a:moveTo>
                  <a:pt x="2804638" y="2192535"/>
                </a:moveTo>
                <a:cubicBezTo>
                  <a:pt x="2806501" y="2201848"/>
                  <a:pt x="2813951" y="2205573"/>
                  <a:pt x="2821401" y="2211161"/>
                </a:cubicBezTo>
                <a:cubicBezTo>
                  <a:pt x="2815814" y="2207436"/>
                  <a:pt x="2806501" y="2201848"/>
                  <a:pt x="2804638" y="2192535"/>
                </a:cubicBezTo>
                <a:close/>
                <a:moveTo>
                  <a:pt x="1487829" y="2183223"/>
                </a:moveTo>
                <a:cubicBezTo>
                  <a:pt x="1508316" y="2181360"/>
                  <a:pt x="1528803" y="2185085"/>
                  <a:pt x="1545566" y="2203711"/>
                </a:cubicBezTo>
                <a:cubicBezTo>
                  <a:pt x="1554879" y="2214886"/>
                  <a:pt x="1558604" y="2229786"/>
                  <a:pt x="1543704" y="2237236"/>
                </a:cubicBezTo>
                <a:cubicBezTo>
                  <a:pt x="1508316" y="2250273"/>
                  <a:pt x="1510178" y="2283799"/>
                  <a:pt x="1502728" y="2313599"/>
                </a:cubicBezTo>
                <a:cubicBezTo>
                  <a:pt x="1510178" y="2283799"/>
                  <a:pt x="1508316" y="2252137"/>
                  <a:pt x="1543704" y="2237236"/>
                </a:cubicBezTo>
                <a:cubicBezTo>
                  <a:pt x="1558604" y="2229786"/>
                  <a:pt x="1556742" y="2214886"/>
                  <a:pt x="1545566" y="2203711"/>
                </a:cubicBezTo>
                <a:cubicBezTo>
                  <a:pt x="1528803" y="2185085"/>
                  <a:pt x="1508316" y="2179498"/>
                  <a:pt x="1487829" y="2183223"/>
                </a:cubicBezTo>
                <a:close/>
                <a:moveTo>
                  <a:pt x="1837984" y="2153422"/>
                </a:moveTo>
                <a:cubicBezTo>
                  <a:pt x="1845434" y="2157147"/>
                  <a:pt x="1858472" y="2157147"/>
                  <a:pt x="1862197" y="2168322"/>
                </a:cubicBezTo>
                <a:cubicBezTo>
                  <a:pt x="1860335" y="2157147"/>
                  <a:pt x="1847297" y="2157147"/>
                  <a:pt x="1837984" y="2153422"/>
                </a:cubicBezTo>
                <a:close/>
                <a:moveTo>
                  <a:pt x="731640" y="2149697"/>
                </a:moveTo>
                <a:cubicBezTo>
                  <a:pt x="724190" y="2151560"/>
                  <a:pt x="720465" y="2159010"/>
                  <a:pt x="722328" y="2166460"/>
                </a:cubicBezTo>
                <a:cubicBezTo>
                  <a:pt x="726053" y="2183223"/>
                  <a:pt x="720465" y="2192535"/>
                  <a:pt x="713015" y="2198123"/>
                </a:cubicBezTo>
                <a:cubicBezTo>
                  <a:pt x="722328" y="2192535"/>
                  <a:pt x="726053" y="2185085"/>
                  <a:pt x="722328" y="2166460"/>
                </a:cubicBezTo>
                <a:cubicBezTo>
                  <a:pt x="720465" y="2157147"/>
                  <a:pt x="724190" y="2151560"/>
                  <a:pt x="731640" y="2149697"/>
                </a:cubicBezTo>
                <a:close/>
                <a:moveTo>
                  <a:pt x="2471711" y="2149464"/>
                </a:moveTo>
                <a:cubicBezTo>
                  <a:pt x="2461467" y="2152025"/>
                  <a:pt x="2451689" y="2159941"/>
                  <a:pt x="2441445" y="2173910"/>
                </a:cubicBezTo>
                <a:cubicBezTo>
                  <a:pt x="2437720" y="2179032"/>
                  <a:pt x="2434344" y="2182641"/>
                  <a:pt x="2431085" y="2185056"/>
                </a:cubicBezTo>
                <a:lnTo>
                  <a:pt x="2421685" y="2188935"/>
                </a:lnTo>
                <a:lnTo>
                  <a:pt x="2398607" y="2183223"/>
                </a:lnTo>
                <a:cubicBezTo>
                  <a:pt x="2407919" y="2186948"/>
                  <a:pt x="2414904" y="2189742"/>
                  <a:pt x="2421423" y="2189043"/>
                </a:cubicBezTo>
                <a:lnTo>
                  <a:pt x="2421685" y="2188935"/>
                </a:lnTo>
                <a:lnTo>
                  <a:pt x="2422122" y="2189043"/>
                </a:lnTo>
                <a:cubicBezTo>
                  <a:pt x="2428873" y="2188345"/>
                  <a:pt x="2434927" y="2184154"/>
                  <a:pt x="2441445" y="2173910"/>
                </a:cubicBezTo>
                <a:cubicBezTo>
                  <a:pt x="2461933" y="2145972"/>
                  <a:pt x="2480558" y="2144109"/>
                  <a:pt x="2504772" y="2157147"/>
                </a:cubicBezTo>
                <a:cubicBezTo>
                  <a:pt x="2492665" y="2149697"/>
                  <a:pt x="2481955" y="2146903"/>
                  <a:pt x="2471711" y="2149464"/>
                </a:cubicBezTo>
                <a:close/>
                <a:moveTo>
                  <a:pt x="258556" y="2147834"/>
                </a:moveTo>
                <a:cubicBezTo>
                  <a:pt x="256693" y="2155285"/>
                  <a:pt x="243657" y="2157147"/>
                  <a:pt x="239932" y="2166460"/>
                </a:cubicBezTo>
                <a:cubicBezTo>
                  <a:pt x="243657" y="2159010"/>
                  <a:pt x="254831" y="2155285"/>
                  <a:pt x="258556" y="2147834"/>
                </a:cubicBezTo>
                <a:close/>
                <a:moveTo>
                  <a:pt x="1072483" y="2142247"/>
                </a:moveTo>
                <a:cubicBezTo>
                  <a:pt x="1076208" y="2153422"/>
                  <a:pt x="1083658" y="2153422"/>
                  <a:pt x="1092971" y="2157147"/>
                </a:cubicBezTo>
                <a:lnTo>
                  <a:pt x="1105492" y="2169900"/>
                </a:lnTo>
                <a:lnTo>
                  <a:pt x="1104146" y="2186948"/>
                </a:lnTo>
                <a:cubicBezTo>
                  <a:pt x="1106009" y="2181360"/>
                  <a:pt x="1106940" y="2175307"/>
                  <a:pt x="1105543" y="2169952"/>
                </a:cubicBezTo>
                <a:lnTo>
                  <a:pt x="1105492" y="2169900"/>
                </a:lnTo>
                <a:lnTo>
                  <a:pt x="1105543" y="2169254"/>
                </a:lnTo>
                <a:cubicBezTo>
                  <a:pt x="1104146" y="2164132"/>
                  <a:pt x="1100421" y="2159941"/>
                  <a:pt x="1092971" y="2157147"/>
                </a:cubicBezTo>
                <a:cubicBezTo>
                  <a:pt x="1085521" y="2153422"/>
                  <a:pt x="1076208" y="2153422"/>
                  <a:pt x="1072483" y="2142247"/>
                </a:cubicBezTo>
                <a:close/>
                <a:moveTo>
                  <a:pt x="834079" y="2140384"/>
                </a:moveTo>
                <a:cubicBezTo>
                  <a:pt x="843392" y="2136659"/>
                  <a:pt x="850842" y="2144109"/>
                  <a:pt x="860155" y="2149697"/>
                </a:cubicBezTo>
                <a:cubicBezTo>
                  <a:pt x="850842" y="2142247"/>
                  <a:pt x="843392" y="2136659"/>
                  <a:pt x="834079" y="2140384"/>
                </a:cubicBezTo>
                <a:close/>
                <a:moveTo>
                  <a:pt x="2001888" y="2131072"/>
                </a:moveTo>
                <a:cubicBezTo>
                  <a:pt x="1990712" y="2131072"/>
                  <a:pt x="1988850" y="2136659"/>
                  <a:pt x="1985125" y="2145972"/>
                </a:cubicBezTo>
                <a:cubicBezTo>
                  <a:pt x="1990712" y="2138522"/>
                  <a:pt x="1992575" y="2131072"/>
                  <a:pt x="2001888" y="2131072"/>
                </a:cubicBezTo>
                <a:close/>
                <a:moveTo>
                  <a:pt x="450398" y="2127347"/>
                </a:moveTo>
                <a:cubicBezTo>
                  <a:pt x="437360" y="2131072"/>
                  <a:pt x="429910" y="2145972"/>
                  <a:pt x="437360" y="2160872"/>
                </a:cubicBezTo>
                <a:cubicBezTo>
                  <a:pt x="439222" y="2166460"/>
                  <a:pt x="448535" y="2166460"/>
                  <a:pt x="444810" y="2173910"/>
                </a:cubicBezTo>
                <a:cubicBezTo>
                  <a:pt x="437360" y="2186948"/>
                  <a:pt x="441085" y="2190673"/>
                  <a:pt x="454123" y="2188810"/>
                </a:cubicBezTo>
                <a:cubicBezTo>
                  <a:pt x="441085" y="2190673"/>
                  <a:pt x="439222" y="2186948"/>
                  <a:pt x="444810" y="2173910"/>
                </a:cubicBezTo>
                <a:cubicBezTo>
                  <a:pt x="448535" y="2164597"/>
                  <a:pt x="439222" y="2164597"/>
                  <a:pt x="437360" y="2160872"/>
                </a:cubicBezTo>
                <a:cubicBezTo>
                  <a:pt x="431772" y="2147834"/>
                  <a:pt x="437360" y="2131072"/>
                  <a:pt x="450398" y="2127347"/>
                </a:cubicBezTo>
                <a:close/>
                <a:moveTo>
                  <a:pt x="713015" y="2121759"/>
                </a:moveTo>
                <a:cubicBezTo>
                  <a:pt x="714877" y="2129209"/>
                  <a:pt x="720465" y="2132934"/>
                  <a:pt x="729778" y="2131072"/>
                </a:cubicBezTo>
                <a:cubicBezTo>
                  <a:pt x="720465" y="2132934"/>
                  <a:pt x="714877" y="2127347"/>
                  <a:pt x="713015" y="2121759"/>
                </a:cubicBezTo>
                <a:close/>
                <a:moveTo>
                  <a:pt x="1210311" y="2088233"/>
                </a:moveTo>
                <a:cubicBezTo>
                  <a:pt x="1210311" y="2094752"/>
                  <a:pt x="1214502" y="2101737"/>
                  <a:pt x="1216597" y="2108023"/>
                </a:cubicBezTo>
                <a:lnTo>
                  <a:pt x="1217320" y="2116084"/>
                </a:lnTo>
                <a:lnTo>
                  <a:pt x="1210311" y="2123621"/>
                </a:lnTo>
                <a:cubicBezTo>
                  <a:pt x="1214502" y="2121759"/>
                  <a:pt x="1216597" y="2119431"/>
                  <a:pt x="1217383" y="2116782"/>
                </a:cubicBezTo>
                <a:lnTo>
                  <a:pt x="1217320" y="2116084"/>
                </a:lnTo>
                <a:lnTo>
                  <a:pt x="1217645" y="2115735"/>
                </a:lnTo>
                <a:cubicBezTo>
                  <a:pt x="1220439" y="2107091"/>
                  <a:pt x="1211708" y="2096615"/>
                  <a:pt x="1210311" y="2088233"/>
                </a:cubicBezTo>
                <a:close/>
                <a:moveTo>
                  <a:pt x="2342730" y="2077058"/>
                </a:moveTo>
                <a:cubicBezTo>
                  <a:pt x="2345524" y="2082180"/>
                  <a:pt x="2347969" y="2085905"/>
                  <a:pt x="2350530" y="2088350"/>
                </a:cubicBezTo>
                <a:lnTo>
                  <a:pt x="2350642" y="2088397"/>
                </a:lnTo>
                <a:lnTo>
                  <a:pt x="2350792" y="2088612"/>
                </a:lnTo>
                <a:cubicBezTo>
                  <a:pt x="2358912" y="2096382"/>
                  <a:pt x="2368341" y="2092890"/>
                  <a:pt x="2389294" y="2078921"/>
                </a:cubicBezTo>
                <a:cubicBezTo>
                  <a:pt x="2374394" y="2087302"/>
                  <a:pt x="2365547" y="2091958"/>
                  <a:pt x="2359028" y="2091958"/>
                </a:cubicBezTo>
                <a:lnTo>
                  <a:pt x="2350642" y="2088397"/>
                </a:lnTo>
                <a:close/>
                <a:moveTo>
                  <a:pt x="1294124" y="2064020"/>
                </a:moveTo>
                <a:cubicBezTo>
                  <a:pt x="1288537" y="2091958"/>
                  <a:pt x="1314612" y="2103133"/>
                  <a:pt x="1322062" y="2123621"/>
                </a:cubicBezTo>
                <a:cubicBezTo>
                  <a:pt x="1327650" y="2142247"/>
                  <a:pt x="1340688" y="2147834"/>
                  <a:pt x="1357451" y="2147834"/>
                </a:cubicBezTo>
                <a:cubicBezTo>
                  <a:pt x="1377939" y="2149697"/>
                  <a:pt x="1404014" y="2149697"/>
                  <a:pt x="1417052" y="2166460"/>
                </a:cubicBezTo>
                <a:cubicBezTo>
                  <a:pt x="1404014" y="2149697"/>
                  <a:pt x="1377939" y="2147834"/>
                  <a:pt x="1357451" y="2147834"/>
                </a:cubicBezTo>
                <a:cubicBezTo>
                  <a:pt x="1340688" y="2145972"/>
                  <a:pt x="1329513" y="2140384"/>
                  <a:pt x="1322062" y="2123621"/>
                </a:cubicBezTo>
                <a:cubicBezTo>
                  <a:pt x="1314612" y="2103133"/>
                  <a:pt x="1290399" y="2091958"/>
                  <a:pt x="1294124" y="2064020"/>
                </a:cubicBezTo>
                <a:close/>
                <a:moveTo>
                  <a:pt x="2549472" y="2049120"/>
                </a:moveTo>
                <a:cubicBezTo>
                  <a:pt x="2545746" y="2052845"/>
                  <a:pt x="2545746" y="2058433"/>
                  <a:pt x="2545746" y="2069608"/>
                </a:cubicBezTo>
                <a:cubicBezTo>
                  <a:pt x="2545746" y="2060295"/>
                  <a:pt x="2547609" y="2052845"/>
                  <a:pt x="2549472" y="2049120"/>
                </a:cubicBezTo>
                <a:close/>
                <a:moveTo>
                  <a:pt x="1053858" y="2047257"/>
                </a:moveTo>
                <a:cubicBezTo>
                  <a:pt x="1051995" y="2075195"/>
                  <a:pt x="1027782" y="2080783"/>
                  <a:pt x="1014744" y="2097546"/>
                </a:cubicBezTo>
                <a:cubicBezTo>
                  <a:pt x="1027782" y="2080783"/>
                  <a:pt x="1053858" y="2075195"/>
                  <a:pt x="1053858" y="2047257"/>
                </a:cubicBezTo>
                <a:close/>
                <a:moveTo>
                  <a:pt x="720465" y="2043532"/>
                </a:moveTo>
                <a:cubicBezTo>
                  <a:pt x="726053" y="2045395"/>
                  <a:pt x="731640" y="2047257"/>
                  <a:pt x="733503" y="2056570"/>
                </a:cubicBezTo>
                <a:cubicBezTo>
                  <a:pt x="740953" y="2093821"/>
                  <a:pt x="746540" y="2106859"/>
                  <a:pt x="763302" y="2101271"/>
                </a:cubicBezTo>
                <a:cubicBezTo>
                  <a:pt x="746540" y="2104996"/>
                  <a:pt x="740953" y="2091958"/>
                  <a:pt x="733503" y="2056570"/>
                </a:cubicBezTo>
                <a:cubicBezTo>
                  <a:pt x="731640" y="2045395"/>
                  <a:pt x="726053" y="2043532"/>
                  <a:pt x="720465" y="2043532"/>
                </a:cubicBezTo>
                <a:close/>
                <a:moveTo>
                  <a:pt x="334222" y="2039574"/>
                </a:moveTo>
                <a:cubicBezTo>
                  <a:pt x="316760" y="2036548"/>
                  <a:pt x="298601" y="2037013"/>
                  <a:pt x="279044" y="2039807"/>
                </a:cubicBezTo>
                <a:cubicBezTo>
                  <a:pt x="318157" y="2034220"/>
                  <a:pt x="351683" y="2039807"/>
                  <a:pt x="385209" y="2060295"/>
                </a:cubicBezTo>
                <a:cubicBezTo>
                  <a:pt x="388003" y="2062158"/>
                  <a:pt x="391262" y="2063555"/>
                  <a:pt x="394754" y="2064020"/>
                </a:cubicBezTo>
                <a:lnTo>
                  <a:pt x="395230" y="2063939"/>
                </a:lnTo>
                <a:lnTo>
                  <a:pt x="395453" y="2064020"/>
                </a:lnTo>
                <a:cubicBezTo>
                  <a:pt x="399178" y="2064486"/>
                  <a:pt x="402903" y="2064020"/>
                  <a:pt x="405697" y="2062158"/>
                </a:cubicBezTo>
                <a:lnTo>
                  <a:pt x="395230" y="2063939"/>
                </a:lnTo>
                <a:lnTo>
                  <a:pt x="385209" y="2060295"/>
                </a:lnTo>
                <a:cubicBezTo>
                  <a:pt x="368446" y="2049120"/>
                  <a:pt x="351683" y="2042601"/>
                  <a:pt x="334222" y="2039574"/>
                </a:cubicBezTo>
                <a:close/>
                <a:moveTo>
                  <a:pt x="1677807" y="2037945"/>
                </a:moveTo>
                <a:cubicBezTo>
                  <a:pt x="1670356" y="2050982"/>
                  <a:pt x="1657319" y="2045395"/>
                  <a:pt x="1648006" y="2047257"/>
                </a:cubicBezTo>
                <a:cubicBezTo>
                  <a:pt x="1659181" y="2045395"/>
                  <a:pt x="1670356" y="2050982"/>
                  <a:pt x="1677807" y="2037945"/>
                </a:cubicBezTo>
                <a:close/>
                <a:moveTo>
                  <a:pt x="889955" y="2026769"/>
                </a:moveTo>
                <a:cubicBezTo>
                  <a:pt x="902993" y="2024907"/>
                  <a:pt x="916031" y="2032357"/>
                  <a:pt x="929069" y="2036082"/>
                </a:cubicBezTo>
                <a:cubicBezTo>
                  <a:pt x="943969" y="2041670"/>
                  <a:pt x="936519" y="2052845"/>
                  <a:pt x="936519" y="2062158"/>
                </a:cubicBezTo>
                <a:cubicBezTo>
                  <a:pt x="936519" y="2052845"/>
                  <a:pt x="945831" y="2041670"/>
                  <a:pt x="929069" y="2036082"/>
                </a:cubicBezTo>
                <a:cubicBezTo>
                  <a:pt x="916031" y="2032357"/>
                  <a:pt x="904856" y="2024907"/>
                  <a:pt x="889955" y="2026769"/>
                </a:cubicBezTo>
                <a:close/>
                <a:moveTo>
                  <a:pt x="2223529" y="2011869"/>
                </a:moveTo>
                <a:cubicBezTo>
                  <a:pt x="2251466" y="2013732"/>
                  <a:pt x="2275679" y="2024907"/>
                  <a:pt x="2301754" y="2030494"/>
                </a:cubicBezTo>
                <a:cubicBezTo>
                  <a:pt x="2277543" y="2024907"/>
                  <a:pt x="2251466" y="2013732"/>
                  <a:pt x="2223529" y="2011869"/>
                </a:cubicBezTo>
                <a:close/>
                <a:moveTo>
                  <a:pt x="2787876" y="2006281"/>
                </a:moveTo>
                <a:cubicBezTo>
                  <a:pt x="2787876" y="2013732"/>
                  <a:pt x="2795326" y="2019319"/>
                  <a:pt x="2806501" y="2030494"/>
                </a:cubicBezTo>
                <a:cubicBezTo>
                  <a:pt x="2838164" y="2062158"/>
                  <a:pt x="2877278" y="2080783"/>
                  <a:pt x="2908941" y="2110584"/>
                </a:cubicBezTo>
                <a:cubicBezTo>
                  <a:pt x="2914994" y="2115706"/>
                  <a:pt x="2921630" y="2119547"/>
                  <a:pt x="2928614" y="2122516"/>
                </a:cubicBezTo>
                <a:lnTo>
                  <a:pt x="2944209" y="2127311"/>
                </a:lnTo>
                <a:lnTo>
                  <a:pt x="2949684" y="2129907"/>
                </a:lnTo>
                <a:cubicBezTo>
                  <a:pt x="2964352" y="2133400"/>
                  <a:pt x="2979718" y="2134797"/>
                  <a:pt x="2994618" y="2136659"/>
                </a:cubicBezTo>
                <a:cubicBezTo>
                  <a:pt x="2980649" y="2133865"/>
                  <a:pt x="2965283" y="2132468"/>
                  <a:pt x="2950383" y="2129209"/>
                </a:cubicBezTo>
                <a:lnTo>
                  <a:pt x="2944209" y="2127311"/>
                </a:lnTo>
                <a:lnTo>
                  <a:pt x="2908941" y="2110584"/>
                </a:lnTo>
                <a:cubicBezTo>
                  <a:pt x="2877278" y="2080783"/>
                  <a:pt x="2838164" y="2060295"/>
                  <a:pt x="2806501" y="2030494"/>
                </a:cubicBezTo>
                <a:cubicBezTo>
                  <a:pt x="2795326" y="2019319"/>
                  <a:pt x="2789738" y="2013732"/>
                  <a:pt x="2787876" y="2006281"/>
                </a:cubicBezTo>
                <a:close/>
                <a:moveTo>
                  <a:pt x="1553016" y="2002556"/>
                </a:moveTo>
                <a:lnTo>
                  <a:pt x="1567172" y="2010446"/>
                </a:lnTo>
                <a:lnTo>
                  <a:pt x="1566054" y="2026769"/>
                </a:lnTo>
                <a:cubicBezTo>
                  <a:pt x="1564192" y="2052845"/>
                  <a:pt x="1564192" y="2077058"/>
                  <a:pt x="1592130" y="2088233"/>
                </a:cubicBezTo>
                <a:cubicBezTo>
                  <a:pt x="1582817" y="2103133"/>
                  <a:pt x="1577230" y="2118034"/>
                  <a:pt x="1560467" y="2119896"/>
                </a:cubicBezTo>
                <a:cubicBezTo>
                  <a:pt x="1577230" y="2119896"/>
                  <a:pt x="1584680" y="2104996"/>
                  <a:pt x="1592130" y="2088233"/>
                </a:cubicBezTo>
                <a:cubicBezTo>
                  <a:pt x="1566054" y="2077058"/>
                  <a:pt x="1564192" y="2052845"/>
                  <a:pt x="1566054" y="2026769"/>
                </a:cubicBezTo>
                <a:cubicBezTo>
                  <a:pt x="1566986" y="2021182"/>
                  <a:pt x="1568383" y="2015128"/>
                  <a:pt x="1567218" y="2010472"/>
                </a:cubicBezTo>
                <a:lnTo>
                  <a:pt x="1567172" y="2010446"/>
                </a:lnTo>
                <a:lnTo>
                  <a:pt x="1567218" y="2009774"/>
                </a:lnTo>
                <a:cubicBezTo>
                  <a:pt x="1566054" y="2004885"/>
                  <a:pt x="1562329" y="2001625"/>
                  <a:pt x="1553016" y="2002556"/>
                </a:cubicBezTo>
                <a:close/>
                <a:moveTo>
                  <a:pt x="3041180" y="1996969"/>
                </a:moveTo>
                <a:cubicBezTo>
                  <a:pt x="3043042" y="2011869"/>
                  <a:pt x="3033730" y="2030494"/>
                  <a:pt x="3013243" y="2047257"/>
                </a:cubicBezTo>
                <a:cubicBezTo>
                  <a:pt x="3033730" y="2030494"/>
                  <a:pt x="3043042" y="2013732"/>
                  <a:pt x="3041180" y="1996969"/>
                </a:cubicBezTo>
                <a:close/>
                <a:moveTo>
                  <a:pt x="185918" y="1996969"/>
                </a:moveTo>
                <a:cubicBezTo>
                  <a:pt x="193368" y="1996969"/>
                  <a:pt x="200818" y="2004419"/>
                  <a:pt x="208268" y="2008144"/>
                </a:cubicBezTo>
                <a:cubicBezTo>
                  <a:pt x="200818" y="2004419"/>
                  <a:pt x="195231" y="1996969"/>
                  <a:pt x="185918" y="1996969"/>
                </a:cubicBezTo>
                <a:close/>
                <a:moveTo>
                  <a:pt x="1158160" y="1982070"/>
                </a:moveTo>
                <a:cubicBezTo>
                  <a:pt x="1163748" y="1995106"/>
                  <a:pt x="1171198" y="2000695"/>
                  <a:pt x="1184236" y="2000695"/>
                </a:cubicBezTo>
                <a:cubicBezTo>
                  <a:pt x="1193548" y="2008144"/>
                  <a:pt x="1202861" y="2015594"/>
                  <a:pt x="1214036" y="2017457"/>
                </a:cubicBezTo>
                <a:cubicBezTo>
                  <a:pt x="1202861" y="2013732"/>
                  <a:pt x="1193548" y="2008144"/>
                  <a:pt x="1184236" y="2000695"/>
                </a:cubicBezTo>
                <a:cubicBezTo>
                  <a:pt x="1173060" y="2000695"/>
                  <a:pt x="1163748" y="1993245"/>
                  <a:pt x="1158160" y="1982070"/>
                </a:cubicBezTo>
                <a:close/>
                <a:moveTo>
                  <a:pt x="742816" y="1982070"/>
                </a:moveTo>
                <a:cubicBezTo>
                  <a:pt x="733503" y="1978344"/>
                  <a:pt x="733503" y="1989519"/>
                  <a:pt x="733503" y="1998831"/>
                </a:cubicBezTo>
                <a:cubicBezTo>
                  <a:pt x="731640" y="2006281"/>
                  <a:pt x="726053" y="2008144"/>
                  <a:pt x="720465" y="2008144"/>
                </a:cubicBezTo>
                <a:cubicBezTo>
                  <a:pt x="727915" y="2008144"/>
                  <a:pt x="733503" y="2006281"/>
                  <a:pt x="733503" y="1998831"/>
                </a:cubicBezTo>
                <a:cubicBezTo>
                  <a:pt x="735365" y="1991382"/>
                  <a:pt x="733503" y="1980206"/>
                  <a:pt x="742816" y="1982070"/>
                </a:cubicBezTo>
                <a:close/>
                <a:moveTo>
                  <a:pt x="798691" y="1976482"/>
                </a:moveTo>
                <a:cubicBezTo>
                  <a:pt x="781928" y="1970894"/>
                  <a:pt x="763302" y="1983932"/>
                  <a:pt x="746540" y="1982070"/>
                </a:cubicBezTo>
                <a:cubicBezTo>
                  <a:pt x="763302" y="1983932"/>
                  <a:pt x="783790" y="1970894"/>
                  <a:pt x="798691" y="1976482"/>
                </a:cubicBezTo>
                <a:close/>
                <a:moveTo>
                  <a:pt x="157980" y="1963444"/>
                </a:moveTo>
                <a:cubicBezTo>
                  <a:pt x="144942" y="1965307"/>
                  <a:pt x="141217" y="1974619"/>
                  <a:pt x="143080" y="1985795"/>
                </a:cubicBezTo>
                <a:cubicBezTo>
                  <a:pt x="143080" y="1974619"/>
                  <a:pt x="146805" y="1965307"/>
                  <a:pt x="157980" y="1963444"/>
                </a:cubicBezTo>
                <a:cubicBezTo>
                  <a:pt x="161705" y="2006281"/>
                  <a:pt x="171018" y="2047257"/>
                  <a:pt x="169155" y="2090096"/>
                </a:cubicBezTo>
                <a:cubicBezTo>
                  <a:pt x="167293" y="2104996"/>
                  <a:pt x="174743" y="2118034"/>
                  <a:pt x="182193" y="2127347"/>
                </a:cubicBezTo>
                <a:cubicBezTo>
                  <a:pt x="211994" y="2164597"/>
                  <a:pt x="204543" y="2211161"/>
                  <a:pt x="210131" y="2252137"/>
                </a:cubicBezTo>
                <a:cubicBezTo>
                  <a:pt x="204543" y="2209298"/>
                  <a:pt x="211994" y="2162735"/>
                  <a:pt x="182193" y="2127347"/>
                </a:cubicBezTo>
                <a:cubicBezTo>
                  <a:pt x="174743" y="2118034"/>
                  <a:pt x="167293" y="2103133"/>
                  <a:pt x="169155" y="2090096"/>
                </a:cubicBezTo>
                <a:cubicBezTo>
                  <a:pt x="172880" y="2047257"/>
                  <a:pt x="161705" y="2006281"/>
                  <a:pt x="157980" y="1963444"/>
                </a:cubicBezTo>
                <a:close/>
                <a:moveTo>
                  <a:pt x="2333418" y="1957856"/>
                </a:moveTo>
                <a:cubicBezTo>
                  <a:pt x="2344593" y="1970894"/>
                  <a:pt x="2355768" y="1985795"/>
                  <a:pt x="2353906" y="2008144"/>
                </a:cubicBezTo>
                <a:cubicBezTo>
                  <a:pt x="2355768" y="1985795"/>
                  <a:pt x="2346456" y="1970894"/>
                  <a:pt x="2333418" y="1957856"/>
                </a:cubicBezTo>
                <a:close/>
                <a:moveTo>
                  <a:pt x="1975550" y="1956314"/>
                </a:moveTo>
                <a:cubicBezTo>
                  <a:pt x="1967431" y="1956227"/>
                  <a:pt x="1959049" y="1965307"/>
                  <a:pt x="1959049" y="1976482"/>
                </a:cubicBezTo>
                <a:cubicBezTo>
                  <a:pt x="1957187" y="2002556"/>
                  <a:pt x="1942286" y="2011869"/>
                  <a:pt x="1923661" y="2021182"/>
                </a:cubicBezTo>
                <a:cubicBezTo>
                  <a:pt x="1942286" y="2011869"/>
                  <a:pt x="1959049" y="2002556"/>
                  <a:pt x="1959049" y="1976482"/>
                </a:cubicBezTo>
                <a:cubicBezTo>
                  <a:pt x="1959049" y="1963444"/>
                  <a:pt x="1973950" y="1952269"/>
                  <a:pt x="1983262" y="1959719"/>
                </a:cubicBezTo>
                <a:cubicBezTo>
                  <a:pt x="2003749" y="1978344"/>
                  <a:pt x="2035412" y="1969032"/>
                  <a:pt x="2055900" y="1991382"/>
                </a:cubicBezTo>
                <a:cubicBezTo>
                  <a:pt x="2063351" y="1999763"/>
                  <a:pt x="2069404" y="2002556"/>
                  <a:pt x="2073827" y="1999763"/>
                </a:cubicBezTo>
                <a:lnTo>
                  <a:pt x="2074710" y="1998388"/>
                </a:lnTo>
                <a:lnTo>
                  <a:pt x="2075224" y="1998366"/>
                </a:lnTo>
                <a:cubicBezTo>
                  <a:pt x="2079648" y="1995573"/>
                  <a:pt x="2081976" y="1987657"/>
                  <a:pt x="2081976" y="1974619"/>
                </a:cubicBezTo>
                <a:cubicBezTo>
                  <a:pt x="2081510" y="1981603"/>
                  <a:pt x="2080579" y="1987191"/>
                  <a:pt x="2079211" y="1991381"/>
                </a:cubicBezTo>
                <a:lnTo>
                  <a:pt x="2074710" y="1998388"/>
                </a:lnTo>
                <a:lnTo>
                  <a:pt x="2067046" y="1998715"/>
                </a:lnTo>
                <a:cubicBezTo>
                  <a:pt x="2063816" y="1997551"/>
                  <a:pt x="2060091" y="1995107"/>
                  <a:pt x="2055900" y="1991382"/>
                </a:cubicBezTo>
                <a:cubicBezTo>
                  <a:pt x="2035412" y="1969032"/>
                  <a:pt x="2005612" y="1978344"/>
                  <a:pt x="1983262" y="1959719"/>
                </a:cubicBezTo>
                <a:cubicBezTo>
                  <a:pt x="1980934" y="1957391"/>
                  <a:pt x="1978257" y="1956343"/>
                  <a:pt x="1975550" y="1956314"/>
                </a:cubicBezTo>
                <a:close/>
                <a:moveTo>
                  <a:pt x="2791601" y="1955994"/>
                </a:moveTo>
                <a:lnTo>
                  <a:pt x="2773017" y="1957736"/>
                </a:lnTo>
                <a:lnTo>
                  <a:pt x="2753652" y="1957391"/>
                </a:lnTo>
                <a:lnTo>
                  <a:pt x="2753617" y="1957402"/>
                </a:lnTo>
                <a:lnTo>
                  <a:pt x="2752954" y="1957391"/>
                </a:lnTo>
                <a:cubicBezTo>
                  <a:pt x="2739916" y="1958322"/>
                  <a:pt x="2728275" y="1963444"/>
                  <a:pt x="2722688" y="1983932"/>
                </a:cubicBezTo>
                <a:cubicBezTo>
                  <a:pt x="2722688" y="1985795"/>
                  <a:pt x="2718963" y="1989519"/>
                  <a:pt x="2717100" y="1989519"/>
                </a:cubicBezTo>
                <a:cubicBezTo>
                  <a:pt x="2710115" y="1987190"/>
                  <a:pt x="2704411" y="1987307"/>
                  <a:pt x="2699493" y="1988966"/>
                </a:cubicBezTo>
                <a:lnTo>
                  <a:pt x="2699482" y="1988973"/>
                </a:lnTo>
                <a:lnTo>
                  <a:pt x="2699231" y="1988966"/>
                </a:lnTo>
                <a:cubicBezTo>
                  <a:pt x="2684040" y="1993942"/>
                  <a:pt x="2675658" y="2012800"/>
                  <a:pt x="2663086" y="2021182"/>
                </a:cubicBezTo>
                <a:cubicBezTo>
                  <a:pt x="2672399" y="2015594"/>
                  <a:pt x="2678918" y="2005350"/>
                  <a:pt x="2686601" y="1997667"/>
                </a:cubicBezTo>
                <a:lnTo>
                  <a:pt x="2699482" y="1988973"/>
                </a:lnTo>
                <a:lnTo>
                  <a:pt x="2717100" y="1989519"/>
                </a:lnTo>
                <a:cubicBezTo>
                  <a:pt x="2718963" y="1991382"/>
                  <a:pt x="2722688" y="1985795"/>
                  <a:pt x="2722688" y="1983932"/>
                </a:cubicBezTo>
                <a:cubicBezTo>
                  <a:pt x="2725948" y="1973688"/>
                  <a:pt x="2730487" y="1967286"/>
                  <a:pt x="2735813" y="1963328"/>
                </a:cubicBezTo>
                <a:lnTo>
                  <a:pt x="2753617" y="1957402"/>
                </a:lnTo>
                <a:lnTo>
                  <a:pt x="2772976" y="1957740"/>
                </a:lnTo>
                <a:lnTo>
                  <a:pt x="2773017" y="1957736"/>
                </a:lnTo>
                <a:lnTo>
                  <a:pt x="2773238" y="1957740"/>
                </a:lnTo>
                <a:cubicBezTo>
                  <a:pt x="2779727" y="1957973"/>
                  <a:pt x="2786013" y="1957856"/>
                  <a:pt x="2791601" y="1955994"/>
                </a:cubicBezTo>
                <a:cubicBezTo>
                  <a:pt x="2797188" y="1954131"/>
                  <a:pt x="2800914" y="1959719"/>
                  <a:pt x="2800914" y="1967169"/>
                </a:cubicBezTo>
                <a:cubicBezTo>
                  <a:pt x="2802776" y="1959719"/>
                  <a:pt x="2797188" y="1954131"/>
                  <a:pt x="2791601" y="1955994"/>
                </a:cubicBezTo>
                <a:close/>
                <a:moveTo>
                  <a:pt x="1648006" y="1955994"/>
                </a:moveTo>
                <a:cubicBezTo>
                  <a:pt x="1657319" y="1955994"/>
                  <a:pt x="1661044" y="1961582"/>
                  <a:pt x="1666632" y="1970894"/>
                </a:cubicBezTo>
                <a:cubicBezTo>
                  <a:pt x="1674082" y="1983932"/>
                  <a:pt x="1681532" y="1998831"/>
                  <a:pt x="1700157" y="2000695"/>
                </a:cubicBezTo>
                <a:cubicBezTo>
                  <a:pt x="1683394" y="1998831"/>
                  <a:pt x="1674082" y="1983932"/>
                  <a:pt x="1666632" y="1970894"/>
                </a:cubicBezTo>
                <a:cubicBezTo>
                  <a:pt x="1662906" y="1961582"/>
                  <a:pt x="1657319" y="1955994"/>
                  <a:pt x="1648006" y="1955994"/>
                </a:cubicBezTo>
                <a:close/>
                <a:moveTo>
                  <a:pt x="2881003" y="1926193"/>
                </a:moveTo>
                <a:cubicBezTo>
                  <a:pt x="2888453" y="1933643"/>
                  <a:pt x="2888453" y="1946681"/>
                  <a:pt x="2882865" y="1955994"/>
                </a:cubicBezTo>
                <a:cubicBezTo>
                  <a:pt x="2866102" y="1976482"/>
                  <a:pt x="2869828" y="2000695"/>
                  <a:pt x="2869828" y="2024907"/>
                </a:cubicBezTo>
                <a:cubicBezTo>
                  <a:pt x="2869828" y="2002556"/>
                  <a:pt x="2866102" y="1976482"/>
                  <a:pt x="2882865" y="1955994"/>
                </a:cubicBezTo>
                <a:cubicBezTo>
                  <a:pt x="2890315" y="1948544"/>
                  <a:pt x="2890315" y="1935506"/>
                  <a:pt x="2881003" y="1926193"/>
                </a:cubicBezTo>
                <a:close/>
                <a:moveTo>
                  <a:pt x="1333238" y="1924331"/>
                </a:moveTo>
                <a:lnTo>
                  <a:pt x="1337770" y="1939514"/>
                </a:lnTo>
                <a:lnTo>
                  <a:pt x="1331375" y="1954131"/>
                </a:lnTo>
                <a:cubicBezTo>
                  <a:pt x="1322994" y="1963444"/>
                  <a:pt x="1320200" y="1974153"/>
                  <a:pt x="1319501" y="1985328"/>
                </a:cubicBezTo>
                <a:lnTo>
                  <a:pt x="1319515" y="1985990"/>
                </a:lnTo>
                <a:lnTo>
                  <a:pt x="1319501" y="1986027"/>
                </a:lnTo>
                <a:cubicBezTo>
                  <a:pt x="1318803" y="1996969"/>
                  <a:pt x="1320200" y="2008144"/>
                  <a:pt x="1320200" y="2019319"/>
                </a:cubicBezTo>
                <a:cubicBezTo>
                  <a:pt x="1320200" y="2032357"/>
                  <a:pt x="1325322" y="2043067"/>
                  <a:pt x="1333005" y="2050517"/>
                </a:cubicBezTo>
                <a:lnTo>
                  <a:pt x="1333493" y="2050718"/>
                </a:lnTo>
                <a:lnTo>
                  <a:pt x="1333703" y="2051215"/>
                </a:lnTo>
                <a:cubicBezTo>
                  <a:pt x="1341154" y="2058898"/>
                  <a:pt x="1350932" y="2063089"/>
                  <a:pt x="1361176" y="2062158"/>
                </a:cubicBezTo>
                <a:lnTo>
                  <a:pt x="1333493" y="2050718"/>
                </a:lnTo>
                <a:lnTo>
                  <a:pt x="1320200" y="2019319"/>
                </a:lnTo>
                <a:lnTo>
                  <a:pt x="1319515" y="1985990"/>
                </a:lnTo>
                <a:lnTo>
                  <a:pt x="1331375" y="1954131"/>
                </a:lnTo>
                <a:cubicBezTo>
                  <a:pt x="1335100" y="1950406"/>
                  <a:pt x="1337428" y="1945284"/>
                  <a:pt x="1337894" y="1939929"/>
                </a:cubicBezTo>
                <a:lnTo>
                  <a:pt x="1337770" y="1939514"/>
                </a:lnTo>
                <a:lnTo>
                  <a:pt x="1337894" y="1939231"/>
                </a:lnTo>
                <a:cubicBezTo>
                  <a:pt x="1338360" y="1934109"/>
                  <a:pt x="1336963" y="1928987"/>
                  <a:pt x="1333238" y="1924331"/>
                </a:cubicBezTo>
                <a:close/>
                <a:moveTo>
                  <a:pt x="1603305" y="1922468"/>
                </a:moveTo>
                <a:cubicBezTo>
                  <a:pt x="1595855" y="1922468"/>
                  <a:pt x="1590267" y="1924331"/>
                  <a:pt x="1588405" y="1937369"/>
                </a:cubicBezTo>
                <a:cubicBezTo>
                  <a:pt x="1590267" y="1926193"/>
                  <a:pt x="1595855" y="1922468"/>
                  <a:pt x="1603305" y="1922468"/>
                </a:cubicBezTo>
                <a:close/>
                <a:moveTo>
                  <a:pt x="1247562" y="1918743"/>
                </a:moveTo>
                <a:cubicBezTo>
                  <a:pt x="1260599" y="1918743"/>
                  <a:pt x="1273636" y="1922468"/>
                  <a:pt x="1284812" y="1929918"/>
                </a:cubicBezTo>
                <a:cubicBezTo>
                  <a:pt x="1273636" y="1922468"/>
                  <a:pt x="1260599" y="1920606"/>
                  <a:pt x="1247562" y="1918743"/>
                </a:cubicBezTo>
                <a:close/>
                <a:moveTo>
                  <a:pt x="1124634" y="1915018"/>
                </a:moveTo>
                <a:cubicBezTo>
                  <a:pt x="1104146" y="1918743"/>
                  <a:pt x="1085521" y="1931781"/>
                  <a:pt x="1066896" y="1941094"/>
                </a:cubicBezTo>
                <a:cubicBezTo>
                  <a:pt x="1057583" y="1946681"/>
                  <a:pt x="1044545" y="1952269"/>
                  <a:pt x="1035232" y="1952269"/>
                </a:cubicBezTo>
                <a:cubicBezTo>
                  <a:pt x="1046408" y="1954131"/>
                  <a:pt x="1057583" y="1946681"/>
                  <a:pt x="1066896" y="1941094"/>
                </a:cubicBezTo>
                <a:cubicBezTo>
                  <a:pt x="1085521" y="1931781"/>
                  <a:pt x="1102284" y="1920606"/>
                  <a:pt x="1124634" y="1915018"/>
                </a:cubicBezTo>
                <a:close/>
                <a:moveTo>
                  <a:pt x="1454303" y="1892668"/>
                </a:moveTo>
                <a:cubicBezTo>
                  <a:pt x="1459890" y="1896393"/>
                  <a:pt x="1463616" y="1900118"/>
                  <a:pt x="1467341" y="1911293"/>
                </a:cubicBezTo>
                <a:cubicBezTo>
                  <a:pt x="1435678" y="1913156"/>
                  <a:pt x="1404014" y="1916881"/>
                  <a:pt x="1383526" y="1946681"/>
                </a:cubicBezTo>
                <a:cubicBezTo>
                  <a:pt x="1404014" y="1918743"/>
                  <a:pt x="1435678" y="1915018"/>
                  <a:pt x="1467341" y="1911293"/>
                </a:cubicBezTo>
                <a:cubicBezTo>
                  <a:pt x="1463616" y="1900118"/>
                  <a:pt x="1459890" y="1894530"/>
                  <a:pt x="1454303" y="1892668"/>
                </a:cubicBezTo>
                <a:close/>
                <a:moveTo>
                  <a:pt x="973770" y="1892668"/>
                </a:moveTo>
                <a:cubicBezTo>
                  <a:pt x="938381" y="1898255"/>
                  <a:pt x="917893" y="1929918"/>
                  <a:pt x="884368" y="1937369"/>
                </a:cubicBezTo>
                <a:cubicBezTo>
                  <a:pt x="876917" y="1937369"/>
                  <a:pt x="876917" y="1946681"/>
                  <a:pt x="873192" y="1954131"/>
                </a:cubicBezTo>
                <a:cubicBezTo>
                  <a:pt x="863880" y="1970894"/>
                  <a:pt x="852704" y="1983932"/>
                  <a:pt x="835942" y="1991382"/>
                </a:cubicBezTo>
                <a:cubicBezTo>
                  <a:pt x="852704" y="1983932"/>
                  <a:pt x="865742" y="1970894"/>
                  <a:pt x="873192" y="1954131"/>
                </a:cubicBezTo>
                <a:cubicBezTo>
                  <a:pt x="876917" y="1948544"/>
                  <a:pt x="876917" y="1939231"/>
                  <a:pt x="884368" y="1937369"/>
                </a:cubicBezTo>
                <a:cubicBezTo>
                  <a:pt x="917893" y="1931781"/>
                  <a:pt x="938381" y="1898255"/>
                  <a:pt x="973770" y="1892668"/>
                </a:cubicBezTo>
                <a:close/>
                <a:moveTo>
                  <a:pt x="401972" y="1892668"/>
                </a:moveTo>
                <a:cubicBezTo>
                  <a:pt x="388934" y="1890805"/>
                  <a:pt x="381484" y="1900118"/>
                  <a:pt x="374034" y="1920606"/>
                </a:cubicBezTo>
                <a:lnTo>
                  <a:pt x="362643" y="1937369"/>
                </a:lnTo>
                <a:lnTo>
                  <a:pt x="342370" y="1937369"/>
                </a:lnTo>
                <a:cubicBezTo>
                  <a:pt x="350752" y="1941094"/>
                  <a:pt x="356805" y="1941559"/>
                  <a:pt x="361694" y="1938765"/>
                </a:cubicBezTo>
                <a:lnTo>
                  <a:pt x="362643" y="1937369"/>
                </a:lnTo>
                <a:lnTo>
                  <a:pt x="363091" y="1937369"/>
                </a:lnTo>
                <a:cubicBezTo>
                  <a:pt x="367981" y="1934575"/>
                  <a:pt x="371240" y="1928987"/>
                  <a:pt x="374034" y="1920606"/>
                </a:cubicBezTo>
                <a:cubicBezTo>
                  <a:pt x="383346" y="1900118"/>
                  <a:pt x="390796" y="1890805"/>
                  <a:pt x="401972" y="1892668"/>
                </a:cubicBezTo>
                <a:close/>
                <a:moveTo>
                  <a:pt x="467161" y="1887080"/>
                </a:moveTo>
                <a:cubicBezTo>
                  <a:pt x="469023" y="1900118"/>
                  <a:pt x="482061" y="1913156"/>
                  <a:pt x="472748" y="1929918"/>
                </a:cubicBezTo>
                <a:cubicBezTo>
                  <a:pt x="483923" y="1913156"/>
                  <a:pt x="469023" y="1901980"/>
                  <a:pt x="467161" y="1887080"/>
                </a:cubicBezTo>
                <a:close/>
                <a:moveTo>
                  <a:pt x="1785833" y="1883355"/>
                </a:moveTo>
                <a:cubicBezTo>
                  <a:pt x="1778383" y="1885217"/>
                  <a:pt x="1772795" y="1892668"/>
                  <a:pt x="1767208" y="1901980"/>
                </a:cubicBezTo>
                <a:cubicBezTo>
                  <a:pt x="1761620" y="1913156"/>
                  <a:pt x="1756033" y="1918743"/>
                  <a:pt x="1744857" y="1915018"/>
                </a:cubicBezTo>
                <a:cubicBezTo>
                  <a:pt x="1756033" y="1918743"/>
                  <a:pt x="1763482" y="1913156"/>
                  <a:pt x="1767208" y="1901980"/>
                </a:cubicBezTo>
                <a:cubicBezTo>
                  <a:pt x="1770933" y="1892668"/>
                  <a:pt x="1778383" y="1887080"/>
                  <a:pt x="1785833" y="1883355"/>
                </a:cubicBezTo>
                <a:close/>
                <a:moveTo>
                  <a:pt x="571462" y="1879630"/>
                </a:moveTo>
                <a:cubicBezTo>
                  <a:pt x="578912" y="1896393"/>
                  <a:pt x="580774" y="1911293"/>
                  <a:pt x="558424" y="1918743"/>
                </a:cubicBezTo>
                <a:cubicBezTo>
                  <a:pt x="582637" y="1911293"/>
                  <a:pt x="578912" y="1896393"/>
                  <a:pt x="571462" y="1879630"/>
                </a:cubicBezTo>
                <a:close/>
                <a:moveTo>
                  <a:pt x="524898" y="1872180"/>
                </a:moveTo>
                <a:cubicBezTo>
                  <a:pt x="541661" y="1872180"/>
                  <a:pt x="530486" y="1892668"/>
                  <a:pt x="539799" y="1903843"/>
                </a:cubicBezTo>
                <a:cubicBezTo>
                  <a:pt x="530486" y="1892668"/>
                  <a:pt x="541661" y="1870317"/>
                  <a:pt x="524898" y="1872180"/>
                </a:cubicBezTo>
                <a:close/>
                <a:moveTo>
                  <a:pt x="1931111" y="1862867"/>
                </a:moveTo>
                <a:cubicBezTo>
                  <a:pt x="1931111" y="1872180"/>
                  <a:pt x="1925524" y="1883355"/>
                  <a:pt x="1910623" y="1890805"/>
                </a:cubicBezTo>
                <a:cubicBezTo>
                  <a:pt x="1903173" y="1892668"/>
                  <a:pt x="1919936" y="1915018"/>
                  <a:pt x="1901310" y="1918743"/>
                </a:cubicBezTo>
                <a:cubicBezTo>
                  <a:pt x="1888273" y="1920606"/>
                  <a:pt x="1875235" y="1918743"/>
                  <a:pt x="1864060" y="1911293"/>
                </a:cubicBezTo>
                <a:cubicBezTo>
                  <a:pt x="1875235" y="1918743"/>
                  <a:pt x="1888273" y="1922468"/>
                  <a:pt x="1901310" y="1918743"/>
                </a:cubicBezTo>
                <a:cubicBezTo>
                  <a:pt x="1921798" y="1915018"/>
                  <a:pt x="1903173" y="1894530"/>
                  <a:pt x="1910623" y="1890805"/>
                </a:cubicBezTo>
                <a:cubicBezTo>
                  <a:pt x="1927386" y="1883355"/>
                  <a:pt x="1931111" y="1874042"/>
                  <a:pt x="1931111" y="1862867"/>
                </a:cubicBezTo>
                <a:close/>
                <a:moveTo>
                  <a:pt x="383346" y="1861004"/>
                </a:moveTo>
                <a:cubicBezTo>
                  <a:pt x="370308" y="1868455"/>
                  <a:pt x="357271" y="1881492"/>
                  <a:pt x="344233" y="1885217"/>
                </a:cubicBezTo>
                <a:cubicBezTo>
                  <a:pt x="327470" y="1888942"/>
                  <a:pt x="308845" y="1900118"/>
                  <a:pt x="292082" y="1898255"/>
                </a:cubicBezTo>
                <a:cubicBezTo>
                  <a:pt x="308845" y="1900118"/>
                  <a:pt x="327470" y="1890805"/>
                  <a:pt x="344233" y="1885217"/>
                </a:cubicBezTo>
                <a:cubicBezTo>
                  <a:pt x="359133" y="1881492"/>
                  <a:pt x="370308" y="1870317"/>
                  <a:pt x="383346" y="1861004"/>
                </a:cubicBezTo>
                <a:close/>
                <a:moveTo>
                  <a:pt x="2222249" y="1855155"/>
                </a:moveTo>
                <a:cubicBezTo>
                  <a:pt x="2217825" y="1857279"/>
                  <a:pt x="2213285" y="1861936"/>
                  <a:pt x="2208629" y="1870317"/>
                </a:cubicBezTo>
                <a:lnTo>
                  <a:pt x="2223294" y="1855157"/>
                </a:lnTo>
                <a:lnTo>
                  <a:pt x="2235170" y="1855184"/>
                </a:lnTo>
                <a:cubicBezTo>
                  <a:pt x="2243551" y="1858676"/>
                  <a:pt x="2251467" y="1867523"/>
                  <a:pt x="2258917" y="1872180"/>
                </a:cubicBezTo>
                <a:cubicBezTo>
                  <a:pt x="2273818" y="1883355"/>
                  <a:pt x="2279404" y="1888942"/>
                  <a:pt x="2286854" y="1885217"/>
                </a:cubicBezTo>
                <a:cubicBezTo>
                  <a:pt x="2281267" y="1888942"/>
                  <a:pt x="2275679" y="1883355"/>
                  <a:pt x="2258917" y="1872180"/>
                </a:cubicBezTo>
                <a:cubicBezTo>
                  <a:pt x="2249139" y="1865195"/>
                  <a:pt x="2237265" y="1848781"/>
                  <a:pt x="2223296" y="1855155"/>
                </a:cubicBezTo>
                <a:lnTo>
                  <a:pt x="2223294" y="1855157"/>
                </a:lnTo>
                <a:close/>
                <a:moveTo>
                  <a:pt x="1420777" y="1849829"/>
                </a:moveTo>
                <a:cubicBezTo>
                  <a:pt x="1413327" y="1848898"/>
                  <a:pt x="1409602" y="1849829"/>
                  <a:pt x="1408671" y="1854253"/>
                </a:cubicBezTo>
                <a:lnTo>
                  <a:pt x="1408713" y="1854933"/>
                </a:lnTo>
                <a:lnTo>
                  <a:pt x="1408671" y="1854951"/>
                </a:lnTo>
                <a:lnTo>
                  <a:pt x="1408735" y="1855289"/>
                </a:lnTo>
                <a:lnTo>
                  <a:pt x="1409253" y="1863711"/>
                </a:lnTo>
                <a:cubicBezTo>
                  <a:pt x="1410068" y="1867872"/>
                  <a:pt x="1411465" y="1873111"/>
                  <a:pt x="1413327" y="1879630"/>
                </a:cubicBezTo>
                <a:lnTo>
                  <a:pt x="1408735" y="1855289"/>
                </a:lnTo>
                <a:lnTo>
                  <a:pt x="1408713" y="1854933"/>
                </a:lnTo>
                <a:close/>
                <a:moveTo>
                  <a:pt x="133767" y="1846104"/>
                </a:moveTo>
                <a:cubicBezTo>
                  <a:pt x="143080" y="1847967"/>
                  <a:pt x="141217" y="1861004"/>
                  <a:pt x="141217" y="1870317"/>
                </a:cubicBezTo>
                <a:cubicBezTo>
                  <a:pt x="154255" y="1877767"/>
                  <a:pt x="144942" y="1898255"/>
                  <a:pt x="157980" y="1905705"/>
                </a:cubicBezTo>
                <a:cubicBezTo>
                  <a:pt x="144942" y="1898255"/>
                  <a:pt x="156117" y="1877767"/>
                  <a:pt x="141217" y="1870317"/>
                </a:cubicBezTo>
                <a:cubicBezTo>
                  <a:pt x="141217" y="1861004"/>
                  <a:pt x="144942" y="1847967"/>
                  <a:pt x="133767" y="1846104"/>
                </a:cubicBezTo>
                <a:close/>
                <a:moveTo>
                  <a:pt x="1485966" y="1836791"/>
                </a:moveTo>
                <a:cubicBezTo>
                  <a:pt x="1480378" y="1834929"/>
                  <a:pt x="1472928" y="1838654"/>
                  <a:pt x="1467341" y="1844242"/>
                </a:cubicBezTo>
                <a:cubicBezTo>
                  <a:pt x="1459890" y="1851692"/>
                  <a:pt x="1454303" y="1853554"/>
                  <a:pt x="1444990" y="1853554"/>
                </a:cubicBezTo>
                <a:cubicBezTo>
                  <a:pt x="1454303" y="1853554"/>
                  <a:pt x="1461753" y="1851692"/>
                  <a:pt x="1467341" y="1844242"/>
                </a:cubicBezTo>
                <a:cubicBezTo>
                  <a:pt x="1472928" y="1838654"/>
                  <a:pt x="1480378" y="1836791"/>
                  <a:pt x="1485966" y="1836791"/>
                </a:cubicBezTo>
                <a:close/>
                <a:moveTo>
                  <a:pt x="1549291" y="1829341"/>
                </a:moveTo>
                <a:cubicBezTo>
                  <a:pt x="1539979" y="1827479"/>
                  <a:pt x="1532528" y="1831204"/>
                  <a:pt x="1523216" y="1842379"/>
                </a:cubicBezTo>
                <a:cubicBezTo>
                  <a:pt x="1532528" y="1833066"/>
                  <a:pt x="1541841" y="1829341"/>
                  <a:pt x="1549291" y="1829341"/>
                </a:cubicBezTo>
                <a:close/>
                <a:moveTo>
                  <a:pt x="1744857" y="1808853"/>
                </a:moveTo>
                <a:cubicBezTo>
                  <a:pt x="1752307" y="1820028"/>
                  <a:pt x="1748583" y="1836791"/>
                  <a:pt x="1754170" y="1847967"/>
                </a:cubicBezTo>
                <a:cubicBezTo>
                  <a:pt x="1750446" y="1836791"/>
                  <a:pt x="1752307" y="1820028"/>
                  <a:pt x="1744857" y="1808853"/>
                </a:cubicBezTo>
                <a:close/>
                <a:moveTo>
                  <a:pt x="871330" y="1805128"/>
                </a:moveTo>
                <a:cubicBezTo>
                  <a:pt x="862017" y="1808853"/>
                  <a:pt x="850842" y="1803266"/>
                  <a:pt x="845254" y="1814441"/>
                </a:cubicBezTo>
                <a:cubicBezTo>
                  <a:pt x="850842" y="1803266"/>
                  <a:pt x="863880" y="1810716"/>
                  <a:pt x="871330" y="1805128"/>
                </a:cubicBezTo>
                <a:close/>
                <a:moveTo>
                  <a:pt x="2249604" y="1799541"/>
                </a:moveTo>
                <a:cubicBezTo>
                  <a:pt x="2255192" y="1808853"/>
                  <a:pt x="2255192" y="1816303"/>
                  <a:pt x="2251466" y="1820028"/>
                </a:cubicBezTo>
                <a:cubicBezTo>
                  <a:pt x="2255192" y="1816303"/>
                  <a:pt x="2255192" y="1810716"/>
                  <a:pt x="2249604" y="1799541"/>
                </a:cubicBezTo>
                <a:close/>
                <a:moveTo>
                  <a:pt x="193368" y="1797678"/>
                </a:moveTo>
                <a:cubicBezTo>
                  <a:pt x="198956" y="1808853"/>
                  <a:pt x="204543" y="1820028"/>
                  <a:pt x="204543" y="1836791"/>
                </a:cubicBezTo>
                <a:cubicBezTo>
                  <a:pt x="204543" y="1820028"/>
                  <a:pt x="200818" y="1808853"/>
                  <a:pt x="193368" y="1797678"/>
                </a:cubicBezTo>
                <a:close/>
                <a:moveTo>
                  <a:pt x="1500865" y="1793953"/>
                </a:moveTo>
                <a:cubicBezTo>
                  <a:pt x="1487829" y="1792090"/>
                  <a:pt x="1472928" y="1799541"/>
                  <a:pt x="1463616" y="1808853"/>
                </a:cubicBezTo>
                <a:cubicBezTo>
                  <a:pt x="1474791" y="1801403"/>
                  <a:pt x="1487829" y="1792090"/>
                  <a:pt x="1500865" y="1793953"/>
                </a:cubicBezTo>
                <a:close/>
                <a:moveTo>
                  <a:pt x="1877098" y="1788365"/>
                </a:moveTo>
                <a:lnTo>
                  <a:pt x="1885378" y="1802166"/>
                </a:lnTo>
                <a:lnTo>
                  <a:pt x="1882685" y="1816303"/>
                </a:lnTo>
                <a:lnTo>
                  <a:pt x="1888040" y="1827014"/>
                </a:lnTo>
                <a:lnTo>
                  <a:pt x="1891998" y="1840516"/>
                </a:lnTo>
                <a:cubicBezTo>
                  <a:pt x="1894791" y="1834929"/>
                  <a:pt x="1891997" y="1831669"/>
                  <a:pt x="1888738" y="1828410"/>
                </a:cubicBezTo>
                <a:lnTo>
                  <a:pt x="1888040" y="1827014"/>
                </a:lnTo>
                <a:lnTo>
                  <a:pt x="1888040" y="1827013"/>
                </a:lnTo>
                <a:cubicBezTo>
                  <a:pt x="1885013" y="1823754"/>
                  <a:pt x="1881754" y="1820960"/>
                  <a:pt x="1882685" y="1816303"/>
                </a:cubicBezTo>
                <a:cubicBezTo>
                  <a:pt x="1883617" y="1811647"/>
                  <a:pt x="1885479" y="1806991"/>
                  <a:pt x="1885479" y="1802334"/>
                </a:cubicBezTo>
                <a:lnTo>
                  <a:pt x="1885378" y="1802166"/>
                </a:lnTo>
                <a:lnTo>
                  <a:pt x="1885479" y="1801636"/>
                </a:lnTo>
                <a:cubicBezTo>
                  <a:pt x="1885479" y="1796747"/>
                  <a:pt x="1883617" y="1792090"/>
                  <a:pt x="1877098" y="1788365"/>
                </a:cubicBezTo>
                <a:close/>
                <a:moveTo>
                  <a:pt x="2448895" y="1779053"/>
                </a:moveTo>
                <a:lnTo>
                  <a:pt x="2451820" y="1793676"/>
                </a:lnTo>
                <a:lnTo>
                  <a:pt x="2439583" y="1816303"/>
                </a:lnTo>
                <a:cubicBezTo>
                  <a:pt x="2446102" y="1806991"/>
                  <a:pt x="2450292" y="1800006"/>
                  <a:pt x="2451922" y="1794186"/>
                </a:cubicBezTo>
                <a:lnTo>
                  <a:pt x="2451820" y="1793676"/>
                </a:lnTo>
                <a:lnTo>
                  <a:pt x="2451922" y="1793487"/>
                </a:lnTo>
                <a:cubicBezTo>
                  <a:pt x="2453552" y="1787434"/>
                  <a:pt x="2452621" y="1782778"/>
                  <a:pt x="2448895" y="1779053"/>
                </a:cubicBezTo>
                <a:close/>
                <a:moveTo>
                  <a:pt x="1245699" y="1775328"/>
                </a:moveTo>
                <a:cubicBezTo>
                  <a:pt x="1241974" y="1775328"/>
                  <a:pt x="1238249" y="1777190"/>
                  <a:pt x="1236387" y="1784640"/>
                </a:cubicBezTo>
                <a:cubicBezTo>
                  <a:pt x="1232662" y="1792090"/>
                  <a:pt x="1227074" y="1797678"/>
                  <a:pt x="1217761" y="1799541"/>
                </a:cubicBezTo>
                <a:cubicBezTo>
                  <a:pt x="1227074" y="1799541"/>
                  <a:pt x="1232662" y="1793953"/>
                  <a:pt x="1236387" y="1784640"/>
                </a:cubicBezTo>
                <a:cubicBezTo>
                  <a:pt x="1238249" y="1779053"/>
                  <a:pt x="1241974" y="1775328"/>
                  <a:pt x="1245699" y="1775328"/>
                </a:cubicBezTo>
                <a:close/>
                <a:moveTo>
                  <a:pt x="2350181" y="1766015"/>
                </a:moveTo>
                <a:cubicBezTo>
                  <a:pt x="2363218" y="1795815"/>
                  <a:pt x="2400469" y="1771602"/>
                  <a:pt x="2415370" y="1799541"/>
                </a:cubicBezTo>
                <a:cubicBezTo>
                  <a:pt x="2404194" y="1803266"/>
                  <a:pt x="2389294" y="1820028"/>
                  <a:pt x="2381844" y="1842379"/>
                </a:cubicBezTo>
                <a:cubicBezTo>
                  <a:pt x="2389294" y="1821891"/>
                  <a:pt x="2404194" y="1805128"/>
                  <a:pt x="2415370" y="1799541"/>
                </a:cubicBezTo>
                <a:cubicBezTo>
                  <a:pt x="2400469" y="1771602"/>
                  <a:pt x="2365081" y="1795815"/>
                  <a:pt x="2350181" y="1766015"/>
                </a:cubicBezTo>
                <a:close/>
                <a:moveTo>
                  <a:pt x="3097056" y="1754840"/>
                </a:moveTo>
                <a:cubicBezTo>
                  <a:pt x="3106369" y="1758565"/>
                  <a:pt x="3119407" y="1762290"/>
                  <a:pt x="3115682" y="1773465"/>
                </a:cubicBezTo>
                <a:cubicBezTo>
                  <a:pt x="3119407" y="1762290"/>
                  <a:pt x="3108232" y="1758565"/>
                  <a:pt x="3097056" y="1754840"/>
                </a:cubicBezTo>
                <a:close/>
                <a:moveTo>
                  <a:pt x="374034" y="1752977"/>
                </a:moveTo>
                <a:cubicBezTo>
                  <a:pt x="369378" y="1753908"/>
                  <a:pt x="364721" y="1756702"/>
                  <a:pt x="361694" y="1760660"/>
                </a:cubicBezTo>
                <a:lnTo>
                  <a:pt x="361601" y="1761195"/>
                </a:lnTo>
                <a:lnTo>
                  <a:pt x="360298" y="1762057"/>
                </a:lnTo>
                <a:cubicBezTo>
                  <a:pt x="357271" y="1766015"/>
                  <a:pt x="356340" y="1770671"/>
                  <a:pt x="359133" y="1775328"/>
                </a:cubicBezTo>
                <a:cubicBezTo>
                  <a:pt x="368446" y="1801403"/>
                  <a:pt x="359133" y="1831204"/>
                  <a:pt x="383346" y="1851692"/>
                </a:cubicBezTo>
                <a:cubicBezTo>
                  <a:pt x="396384" y="1818166"/>
                  <a:pt x="403834" y="1806991"/>
                  <a:pt x="420597" y="1808853"/>
                </a:cubicBezTo>
                <a:cubicBezTo>
                  <a:pt x="401972" y="1806991"/>
                  <a:pt x="396384" y="1818166"/>
                  <a:pt x="383346" y="1851692"/>
                </a:cubicBezTo>
                <a:cubicBezTo>
                  <a:pt x="360996" y="1831204"/>
                  <a:pt x="368446" y="1801403"/>
                  <a:pt x="359133" y="1775328"/>
                </a:cubicBezTo>
                <a:lnTo>
                  <a:pt x="361601" y="1761195"/>
                </a:lnTo>
                <a:close/>
                <a:moveTo>
                  <a:pt x="1562329" y="1747389"/>
                </a:moveTo>
                <a:cubicBezTo>
                  <a:pt x="1551154" y="1747389"/>
                  <a:pt x="1547429" y="1760427"/>
                  <a:pt x="1545566" y="1769740"/>
                </a:cubicBezTo>
                <a:cubicBezTo>
                  <a:pt x="1549291" y="1762290"/>
                  <a:pt x="1551154" y="1747389"/>
                  <a:pt x="1562329" y="1747389"/>
                </a:cubicBezTo>
                <a:close/>
                <a:moveTo>
                  <a:pt x="1963007" y="1746924"/>
                </a:moveTo>
                <a:cubicBezTo>
                  <a:pt x="1948806" y="1745993"/>
                  <a:pt x="1934837" y="1749252"/>
                  <a:pt x="1923661" y="1756702"/>
                </a:cubicBezTo>
                <a:cubicBezTo>
                  <a:pt x="1918073" y="1760427"/>
                  <a:pt x="1912486" y="1766015"/>
                  <a:pt x="1916211" y="1771602"/>
                </a:cubicBezTo>
                <a:cubicBezTo>
                  <a:pt x="1914348" y="1766015"/>
                  <a:pt x="1918073" y="1760427"/>
                  <a:pt x="1923661" y="1756702"/>
                </a:cubicBezTo>
                <a:lnTo>
                  <a:pt x="1963282" y="1747028"/>
                </a:lnTo>
                <a:lnTo>
                  <a:pt x="2003749" y="1762290"/>
                </a:lnTo>
                <a:cubicBezTo>
                  <a:pt x="1992575" y="1752977"/>
                  <a:pt x="1978140" y="1747855"/>
                  <a:pt x="1963706" y="1746924"/>
                </a:cubicBezTo>
                <a:lnTo>
                  <a:pt x="1963282" y="1747028"/>
                </a:lnTo>
                <a:close/>
                <a:moveTo>
                  <a:pt x="618025" y="1739940"/>
                </a:moveTo>
                <a:cubicBezTo>
                  <a:pt x="623613" y="1747389"/>
                  <a:pt x="612438" y="1751114"/>
                  <a:pt x="604988" y="1751114"/>
                </a:cubicBezTo>
                <a:cubicBezTo>
                  <a:pt x="612438" y="1751114"/>
                  <a:pt x="623613" y="1749253"/>
                  <a:pt x="618025" y="1739940"/>
                </a:cubicBezTo>
                <a:close/>
                <a:moveTo>
                  <a:pt x="2163928" y="1736214"/>
                </a:moveTo>
                <a:cubicBezTo>
                  <a:pt x="2145302" y="1769740"/>
                  <a:pt x="2111776" y="1775328"/>
                  <a:pt x="2083838" y="1777190"/>
                </a:cubicBezTo>
                <a:cubicBezTo>
                  <a:pt x="2113639" y="1775328"/>
                  <a:pt x="2147165" y="1769740"/>
                  <a:pt x="2163928" y="1736214"/>
                </a:cubicBezTo>
                <a:close/>
                <a:moveTo>
                  <a:pt x="2450758" y="1719452"/>
                </a:moveTo>
                <a:cubicBezTo>
                  <a:pt x="2443308" y="1730628"/>
                  <a:pt x="2433995" y="1739940"/>
                  <a:pt x="2422820" y="1745527"/>
                </a:cubicBezTo>
                <a:cubicBezTo>
                  <a:pt x="2435858" y="1739940"/>
                  <a:pt x="2443308" y="1728764"/>
                  <a:pt x="2450758" y="1719452"/>
                </a:cubicBezTo>
                <a:close/>
                <a:moveTo>
                  <a:pt x="1199136" y="1713865"/>
                </a:moveTo>
                <a:cubicBezTo>
                  <a:pt x="1184236" y="1719452"/>
                  <a:pt x="1176785" y="1730628"/>
                  <a:pt x="1178648" y="1743664"/>
                </a:cubicBezTo>
                <a:cubicBezTo>
                  <a:pt x="1178648" y="1730628"/>
                  <a:pt x="1186098" y="1721315"/>
                  <a:pt x="1199136" y="1713865"/>
                </a:cubicBezTo>
                <a:close/>
                <a:moveTo>
                  <a:pt x="167293" y="1713865"/>
                </a:moveTo>
                <a:cubicBezTo>
                  <a:pt x="163568" y="1739940"/>
                  <a:pt x="169155" y="1764152"/>
                  <a:pt x="185918" y="1786503"/>
                </a:cubicBezTo>
                <a:cubicBezTo>
                  <a:pt x="171018" y="1764152"/>
                  <a:pt x="165430" y="1741803"/>
                  <a:pt x="167293" y="1713865"/>
                </a:cubicBezTo>
                <a:close/>
                <a:moveTo>
                  <a:pt x="869467" y="1708277"/>
                </a:moveTo>
                <a:cubicBezTo>
                  <a:pt x="884368" y="1721315"/>
                  <a:pt x="882505" y="1732490"/>
                  <a:pt x="862017" y="1741803"/>
                </a:cubicBezTo>
                <a:cubicBezTo>
                  <a:pt x="856429" y="1743664"/>
                  <a:pt x="850842" y="1743664"/>
                  <a:pt x="852704" y="1752977"/>
                </a:cubicBezTo>
                <a:cubicBezTo>
                  <a:pt x="850842" y="1743664"/>
                  <a:pt x="858292" y="1743664"/>
                  <a:pt x="862017" y="1741803"/>
                </a:cubicBezTo>
                <a:cubicBezTo>
                  <a:pt x="882505" y="1732490"/>
                  <a:pt x="886230" y="1723177"/>
                  <a:pt x="869467" y="1708277"/>
                </a:cubicBezTo>
                <a:close/>
                <a:moveTo>
                  <a:pt x="2359494" y="1706415"/>
                </a:moveTo>
                <a:cubicBezTo>
                  <a:pt x="2342730" y="1713865"/>
                  <a:pt x="2324105" y="1721315"/>
                  <a:pt x="2312930" y="1738077"/>
                </a:cubicBezTo>
                <a:cubicBezTo>
                  <a:pt x="2324105" y="1723177"/>
                  <a:pt x="2342730" y="1715727"/>
                  <a:pt x="2359494" y="1706415"/>
                </a:cubicBezTo>
                <a:close/>
                <a:moveTo>
                  <a:pt x="416174" y="1705483"/>
                </a:moveTo>
                <a:cubicBezTo>
                  <a:pt x="409887" y="1703621"/>
                  <a:pt x="401040" y="1704552"/>
                  <a:pt x="387071" y="1706415"/>
                </a:cubicBezTo>
                <a:lnTo>
                  <a:pt x="416192" y="1705505"/>
                </a:lnTo>
                <a:lnTo>
                  <a:pt x="429910" y="1721315"/>
                </a:lnTo>
                <a:cubicBezTo>
                  <a:pt x="426185" y="1712002"/>
                  <a:pt x="422926" y="1707346"/>
                  <a:pt x="416872" y="1705483"/>
                </a:cubicBezTo>
                <a:lnTo>
                  <a:pt x="416192" y="1705505"/>
                </a:lnTo>
                <a:close/>
                <a:moveTo>
                  <a:pt x="2214216" y="1695239"/>
                </a:moveTo>
                <a:cubicBezTo>
                  <a:pt x="2199316" y="1695239"/>
                  <a:pt x="2193728" y="1704552"/>
                  <a:pt x="2188141" y="1726903"/>
                </a:cubicBezTo>
                <a:cubicBezTo>
                  <a:pt x="2193728" y="1704552"/>
                  <a:pt x="2199316" y="1697102"/>
                  <a:pt x="2214216" y="1695239"/>
                </a:cubicBezTo>
                <a:close/>
                <a:moveTo>
                  <a:pt x="678238" y="1691863"/>
                </a:moveTo>
                <a:cubicBezTo>
                  <a:pt x="661562" y="1692911"/>
                  <a:pt x="648292" y="1705483"/>
                  <a:pt x="632926" y="1713865"/>
                </a:cubicBezTo>
                <a:cubicBezTo>
                  <a:pt x="625476" y="1717590"/>
                  <a:pt x="614300" y="1715727"/>
                  <a:pt x="612438" y="1723177"/>
                </a:cubicBezTo>
                <a:cubicBezTo>
                  <a:pt x="614300" y="1717590"/>
                  <a:pt x="625476" y="1717590"/>
                  <a:pt x="632926" y="1713865"/>
                </a:cubicBezTo>
                <a:cubicBezTo>
                  <a:pt x="653414" y="1704552"/>
                  <a:pt x="670176" y="1684064"/>
                  <a:pt x="696252" y="1695239"/>
                </a:cubicBezTo>
                <a:cubicBezTo>
                  <a:pt x="689733" y="1692445"/>
                  <a:pt x="683796" y="1691514"/>
                  <a:pt x="678238" y="1691863"/>
                </a:cubicBezTo>
                <a:close/>
                <a:moveTo>
                  <a:pt x="1286674" y="1680339"/>
                </a:moveTo>
                <a:cubicBezTo>
                  <a:pt x="1273636" y="1682202"/>
                  <a:pt x="1260599" y="1676614"/>
                  <a:pt x="1253150" y="1689652"/>
                </a:cubicBezTo>
                <a:cubicBezTo>
                  <a:pt x="1241974" y="1697102"/>
                  <a:pt x="1227074" y="1695239"/>
                  <a:pt x="1217761" y="1708277"/>
                </a:cubicBezTo>
                <a:cubicBezTo>
                  <a:pt x="1227074" y="1695239"/>
                  <a:pt x="1241974" y="1698964"/>
                  <a:pt x="1253150" y="1689652"/>
                </a:cubicBezTo>
                <a:cubicBezTo>
                  <a:pt x="1260599" y="1676614"/>
                  <a:pt x="1275499" y="1682202"/>
                  <a:pt x="1286674" y="1680339"/>
                </a:cubicBezTo>
                <a:close/>
                <a:moveTo>
                  <a:pt x="804278" y="1643088"/>
                </a:moveTo>
                <a:cubicBezTo>
                  <a:pt x="798691" y="1643088"/>
                  <a:pt x="795198" y="1644252"/>
                  <a:pt x="793074" y="1646173"/>
                </a:cubicBezTo>
                <a:lnTo>
                  <a:pt x="792470" y="1647709"/>
                </a:lnTo>
                <a:lnTo>
                  <a:pt x="789378" y="1654496"/>
                </a:lnTo>
                <a:cubicBezTo>
                  <a:pt x="788912" y="1660317"/>
                  <a:pt x="791240" y="1667301"/>
                  <a:pt x="791240" y="1672889"/>
                </a:cubicBezTo>
                <a:cubicBezTo>
                  <a:pt x="789378" y="1682202"/>
                  <a:pt x="793103" y="1685927"/>
                  <a:pt x="796828" y="1685927"/>
                </a:cubicBezTo>
                <a:cubicBezTo>
                  <a:pt x="793103" y="1684064"/>
                  <a:pt x="789378" y="1680339"/>
                  <a:pt x="791240" y="1672889"/>
                </a:cubicBezTo>
                <a:cubicBezTo>
                  <a:pt x="792172" y="1667301"/>
                  <a:pt x="789844" y="1659851"/>
                  <a:pt x="790077" y="1653798"/>
                </a:cubicBezTo>
                <a:lnTo>
                  <a:pt x="792470" y="1647709"/>
                </a:lnTo>
                <a:lnTo>
                  <a:pt x="792812" y="1646959"/>
                </a:lnTo>
                <a:cubicBezTo>
                  <a:pt x="795082" y="1644951"/>
                  <a:pt x="798691" y="1643554"/>
                  <a:pt x="804278" y="1643088"/>
                </a:cubicBezTo>
                <a:close/>
                <a:moveTo>
                  <a:pt x="353546" y="1643088"/>
                </a:moveTo>
                <a:cubicBezTo>
                  <a:pt x="359133" y="1656126"/>
                  <a:pt x="370308" y="1648676"/>
                  <a:pt x="377759" y="1650538"/>
                </a:cubicBezTo>
                <a:cubicBezTo>
                  <a:pt x="368446" y="1648676"/>
                  <a:pt x="357271" y="1654263"/>
                  <a:pt x="353546" y="1643088"/>
                </a:cubicBezTo>
                <a:close/>
                <a:moveTo>
                  <a:pt x="2772975" y="1633776"/>
                </a:moveTo>
                <a:cubicBezTo>
                  <a:pt x="2780426" y="1641226"/>
                  <a:pt x="2789738" y="1641226"/>
                  <a:pt x="2795326" y="1644951"/>
                </a:cubicBezTo>
                <a:cubicBezTo>
                  <a:pt x="2789738" y="1639363"/>
                  <a:pt x="2778563" y="1641226"/>
                  <a:pt x="2772975" y="1633776"/>
                </a:cubicBezTo>
                <a:close/>
                <a:moveTo>
                  <a:pt x="1314612" y="1633776"/>
                </a:moveTo>
                <a:cubicBezTo>
                  <a:pt x="1310887" y="1643088"/>
                  <a:pt x="1307162" y="1650538"/>
                  <a:pt x="1301574" y="1656126"/>
                </a:cubicBezTo>
                <a:cubicBezTo>
                  <a:pt x="1307162" y="1652401"/>
                  <a:pt x="1310887" y="1643088"/>
                  <a:pt x="1314612" y="1633776"/>
                </a:cubicBezTo>
                <a:close/>
                <a:moveTo>
                  <a:pt x="2739451" y="1630050"/>
                </a:moveTo>
                <a:cubicBezTo>
                  <a:pt x="2745037" y="1643088"/>
                  <a:pt x="2767389" y="1643088"/>
                  <a:pt x="2761801" y="1659851"/>
                </a:cubicBezTo>
                <a:cubicBezTo>
                  <a:pt x="2754350" y="1676614"/>
                  <a:pt x="2748763" y="1697102"/>
                  <a:pt x="2726413" y="1700827"/>
                </a:cubicBezTo>
                <a:cubicBezTo>
                  <a:pt x="2718963" y="1700827"/>
                  <a:pt x="2709650" y="1706415"/>
                  <a:pt x="2704062" y="1712002"/>
                </a:cubicBezTo>
                <a:cubicBezTo>
                  <a:pt x="2696612" y="1717590"/>
                  <a:pt x="2689162" y="1728764"/>
                  <a:pt x="2694750" y="1736214"/>
                </a:cubicBezTo>
                <a:cubicBezTo>
                  <a:pt x="2713375" y="1764152"/>
                  <a:pt x="2692887" y="1792090"/>
                  <a:pt x="2700337" y="1818166"/>
                </a:cubicBezTo>
                <a:cubicBezTo>
                  <a:pt x="2693818" y="1829341"/>
                  <a:pt x="2688697" y="1841913"/>
                  <a:pt x="2681014" y="1850295"/>
                </a:cubicBezTo>
                <a:lnTo>
                  <a:pt x="2667104" y="1859006"/>
                </a:lnTo>
                <a:lnTo>
                  <a:pt x="2646324" y="1857279"/>
                </a:lnTo>
                <a:cubicBezTo>
                  <a:pt x="2654705" y="1860073"/>
                  <a:pt x="2661457" y="1860422"/>
                  <a:pt x="2667074" y="1859025"/>
                </a:cubicBezTo>
                <a:lnTo>
                  <a:pt x="2667104" y="1859006"/>
                </a:lnTo>
                <a:lnTo>
                  <a:pt x="2667335" y="1859025"/>
                </a:lnTo>
                <a:cubicBezTo>
                  <a:pt x="2684622" y="1854835"/>
                  <a:pt x="2691956" y="1834929"/>
                  <a:pt x="2700337" y="1818166"/>
                </a:cubicBezTo>
                <a:cubicBezTo>
                  <a:pt x="2692887" y="1792090"/>
                  <a:pt x="2715238" y="1762290"/>
                  <a:pt x="2694750" y="1736214"/>
                </a:cubicBezTo>
                <a:cubicBezTo>
                  <a:pt x="2691024" y="1730628"/>
                  <a:pt x="2698475" y="1717590"/>
                  <a:pt x="2704062" y="1712002"/>
                </a:cubicBezTo>
                <a:cubicBezTo>
                  <a:pt x="2709650" y="1708277"/>
                  <a:pt x="2718963" y="1702690"/>
                  <a:pt x="2726413" y="1700827"/>
                </a:cubicBezTo>
                <a:cubicBezTo>
                  <a:pt x="2748763" y="1697102"/>
                  <a:pt x="2756214" y="1676614"/>
                  <a:pt x="2761801" y="1659851"/>
                </a:cubicBezTo>
                <a:cubicBezTo>
                  <a:pt x="2769250" y="1643088"/>
                  <a:pt x="2745037" y="1643088"/>
                  <a:pt x="2739451" y="1630050"/>
                </a:cubicBezTo>
                <a:close/>
                <a:moveTo>
                  <a:pt x="2236567" y="1615150"/>
                </a:moveTo>
                <a:cubicBezTo>
                  <a:pt x="2260779" y="1631913"/>
                  <a:pt x="2251466" y="1657989"/>
                  <a:pt x="2262641" y="1676614"/>
                </a:cubicBezTo>
                <a:cubicBezTo>
                  <a:pt x="2266366" y="1685927"/>
                  <a:pt x="2257054" y="1697102"/>
                  <a:pt x="2242153" y="1697102"/>
                </a:cubicBezTo>
                <a:cubicBezTo>
                  <a:pt x="2258917" y="1697102"/>
                  <a:pt x="2268230" y="1685927"/>
                  <a:pt x="2262641" y="1676614"/>
                </a:cubicBezTo>
                <a:cubicBezTo>
                  <a:pt x="2251466" y="1656126"/>
                  <a:pt x="2260779" y="1630050"/>
                  <a:pt x="2236567" y="1615150"/>
                </a:cubicBezTo>
                <a:close/>
                <a:moveTo>
                  <a:pt x="2400469" y="1613288"/>
                </a:moveTo>
                <a:lnTo>
                  <a:pt x="2391542" y="1622902"/>
                </a:lnTo>
                <a:lnTo>
                  <a:pt x="2378119" y="1618875"/>
                </a:lnTo>
                <a:cubicBezTo>
                  <a:pt x="2375325" y="1616081"/>
                  <a:pt x="2372997" y="1614219"/>
                  <a:pt x="2370901" y="1613520"/>
                </a:cubicBezTo>
                <a:lnTo>
                  <a:pt x="2370408" y="1613659"/>
                </a:lnTo>
                <a:lnTo>
                  <a:pt x="2370203" y="1613520"/>
                </a:lnTo>
                <a:cubicBezTo>
                  <a:pt x="2367875" y="1612822"/>
                  <a:pt x="2366012" y="1613288"/>
                  <a:pt x="2365081" y="1615150"/>
                </a:cubicBezTo>
                <a:lnTo>
                  <a:pt x="2370408" y="1613659"/>
                </a:lnTo>
                <a:lnTo>
                  <a:pt x="2378119" y="1618875"/>
                </a:lnTo>
                <a:cubicBezTo>
                  <a:pt x="2383707" y="1623531"/>
                  <a:pt x="2387897" y="1624463"/>
                  <a:pt x="2391390" y="1623066"/>
                </a:cubicBezTo>
                <a:lnTo>
                  <a:pt x="2391542" y="1622902"/>
                </a:lnTo>
                <a:lnTo>
                  <a:pt x="2392088" y="1623066"/>
                </a:lnTo>
                <a:cubicBezTo>
                  <a:pt x="2395813" y="1621669"/>
                  <a:pt x="2398606" y="1617944"/>
                  <a:pt x="2400469" y="1613288"/>
                </a:cubicBezTo>
                <a:close/>
                <a:moveTo>
                  <a:pt x="1418915" y="1609562"/>
                </a:moveTo>
                <a:cubicBezTo>
                  <a:pt x="1398427" y="1631913"/>
                  <a:pt x="1394702" y="1659851"/>
                  <a:pt x="1407739" y="1674751"/>
                </a:cubicBezTo>
                <a:cubicBezTo>
                  <a:pt x="1394702" y="1659851"/>
                  <a:pt x="1400289" y="1631913"/>
                  <a:pt x="1418915" y="1609562"/>
                </a:cubicBezTo>
                <a:close/>
                <a:moveTo>
                  <a:pt x="1854747" y="1592800"/>
                </a:moveTo>
                <a:cubicBezTo>
                  <a:pt x="1852884" y="1596525"/>
                  <a:pt x="1851022" y="1598387"/>
                  <a:pt x="1845434" y="1596525"/>
                </a:cubicBezTo>
                <a:cubicBezTo>
                  <a:pt x="1849159" y="1598387"/>
                  <a:pt x="1852884" y="1594662"/>
                  <a:pt x="1854747" y="1592800"/>
                </a:cubicBezTo>
                <a:close/>
                <a:moveTo>
                  <a:pt x="150530" y="1585349"/>
                </a:moveTo>
                <a:lnTo>
                  <a:pt x="154010" y="1637321"/>
                </a:lnTo>
                <a:lnTo>
                  <a:pt x="153411" y="1663140"/>
                </a:lnTo>
                <a:cubicBezTo>
                  <a:pt x="152160" y="1671958"/>
                  <a:pt x="149599" y="1680805"/>
                  <a:pt x="144942" y="1689652"/>
                </a:cubicBezTo>
                <a:cubicBezTo>
                  <a:pt x="154255" y="1671958"/>
                  <a:pt x="155186" y="1654729"/>
                  <a:pt x="154022" y="1637501"/>
                </a:cubicBezTo>
                <a:lnTo>
                  <a:pt x="154010" y="1637321"/>
                </a:lnTo>
                <a:lnTo>
                  <a:pt x="154022" y="1636802"/>
                </a:lnTo>
                <a:cubicBezTo>
                  <a:pt x="152858" y="1619341"/>
                  <a:pt x="149599" y="1602112"/>
                  <a:pt x="150530" y="1585349"/>
                </a:cubicBezTo>
                <a:close/>
                <a:moveTo>
                  <a:pt x="1212174" y="1557411"/>
                </a:moveTo>
                <a:cubicBezTo>
                  <a:pt x="1223349" y="1579762"/>
                  <a:pt x="1217761" y="1598387"/>
                  <a:pt x="1197273" y="1613288"/>
                </a:cubicBezTo>
                <a:cubicBezTo>
                  <a:pt x="1219624" y="1600250"/>
                  <a:pt x="1223349" y="1581624"/>
                  <a:pt x="1212174" y="1557411"/>
                </a:cubicBezTo>
                <a:close/>
                <a:moveTo>
                  <a:pt x="2763662" y="1555549"/>
                </a:moveTo>
                <a:cubicBezTo>
                  <a:pt x="2771114" y="1583487"/>
                  <a:pt x="2759938" y="1603975"/>
                  <a:pt x="2733863" y="1618875"/>
                </a:cubicBezTo>
                <a:cubicBezTo>
                  <a:pt x="2761801" y="1605837"/>
                  <a:pt x="2771114" y="1583487"/>
                  <a:pt x="2763662" y="1555549"/>
                </a:cubicBezTo>
                <a:close/>
                <a:moveTo>
                  <a:pt x="634788" y="1548099"/>
                </a:moveTo>
                <a:cubicBezTo>
                  <a:pt x="640376" y="1562999"/>
                  <a:pt x="644101" y="1577899"/>
                  <a:pt x="657139" y="1587212"/>
                </a:cubicBezTo>
                <a:cubicBezTo>
                  <a:pt x="645963" y="1577899"/>
                  <a:pt x="642238" y="1562999"/>
                  <a:pt x="634788" y="1548099"/>
                </a:cubicBezTo>
                <a:close/>
                <a:moveTo>
                  <a:pt x="2854927" y="1542511"/>
                </a:moveTo>
                <a:cubicBezTo>
                  <a:pt x="2867965" y="1551824"/>
                  <a:pt x="2866102" y="1566724"/>
                  <a:pt x="2864240" y="1583487"/>
                </a:cubicBezTo>
                <a:cubicBezTo>
                  <a:pt x="2867965" y="1568587"/>
                  <a:pt x="2869828" y="1551824"/>
                  <a:pt x="2854927" y="1542511"/>
                </a:cubicBezTo>
                <a:close/>
                <a:moveTo>
                  <a:pt x="2784150" y="1538786"/>
                </a:moveTo>
                <a:cubicBezTo>
                  <a:pt x="2774838" y="1540648"/>
                  <a:pt x="2772975" y="1548099"/>
                  <a:pt x="2772975" y="1555549"/>
                </a:cubicBezTo>
                <a:cubicBezTo>
                  <a:pt x="2774838" y="1548099"/>
                  <a:pt x="2776702" y="1540648"/>
                  <a:pt x="2784150" y="1538786"/>
                </a:cubicBezTo>
                <a:close/>
                <a:moveTo>
                  <a:pt x="2702200" y="1536923"/>
                </a:moveTo>
                <a:cubicBezTo>
                  <a:pt x="2707788" y="1544374"/>
                  <a:pt x="2720825" y="1544374"/>
                  <a:pt x="2730138" y="1546236"/>
                </a:cubicBezTo>
                <a:cubicBezTo>
                  <a:pt x="2720825" y="1542511"/>
                  <a:pt x="2707788" y="1542511"/>
                  <a:pt x="2702200" y="1536923"/>
                </a:cubicBezTo>
                <a:close/>
                <a:moveTo>
                  <a:pt x="1823084" y="1531336"/>
                </a:moveTo>
                <a:cubicBezTo>
                  <a:pt x="1841709" y="1531336"/>
                  <a:pt x="1858472" y="1533198"/>
                  <a:pt x="1873372" y="1544374"/>
                </a:cubicBezTo>
                <a:cubicBezTo>
                  <a:pt x="1858472" y="1533198"/>
                  <a:pt x="1841709" y="1529473"/>
                  <a:pt x="1823084" y="1531336"/>
                </a:cubicBezTo>
                <a:close/>
                <a:moveTo>
                  <a:pt x="2182553" y="1527611"/>
                </a:moveTo>
                <a:cubicBezTo>
                  <a:pt x="2176034" y="1533664"/>
                  <a:pt x="2171262" y="1538437"/>
                  <a:pt x="2168148" y="1542569"/>
                </a:cubicBezTo>
                <a:lnTo>
                  <a:pt x="2164871" y="1550751"/>
                </a:lnTo>
                <a:lnTo>
                  <a:pt x="2163695" y="1552289"/>
                </a:lnTo>
                <a:lnTo>
                  <a:pt x="2163986" y="1552960"/>
                </a:lnTo>
                <a:lnTo>
                  <a:pt x="2163695" y="1553686"/>
                </a:lnTo>
                <a:cubicBezTo>
                  <a:pt x="2163928" y="1560671"/>
                  <a:pt x="2170447" y="1567655"/>
                  <a:pt x="2182553" y="1579762"/>
                </a:cubicBezTo>
                <a:cubicBezTo>
                  <a:pt x="2190003" y="1589075"/>
                  <a:pt x="2197454" y="1592800"/>
                  <a:pt x="2204904" y="1596525"/>
                </a:cubicBezTo>
                <a:cubicBezTo>
                  <a:pt x="2197454" y="1592800"/>
                  <a:pt x="2190003" y="1587212"/>
                  <a:pt x="2182553" y="1579762"/>
                </a:cubicBezTo>
                <a:cubicBezTo>
                  <a:pt x="2176500" y="1573243"/>
                  <a:pt x="2171843" y="1568121"/>
                  <a:pt x="2168671" y="1563755"/>
                </a:cubicBezTo>
                <a:lnTo>
                  <a:pt x="2163986" y="1552960"/>
                </a:lnTo>
                <a:lnTo>
                  <a:pt x="2164871" y="1550751"/>
                </a:lnTo>
                <a:close/>
                <a:moveTo>
                  <a:pt x="1659181" y="1525748"/>
                </a:moveTo>
                <a:cubicBezTo>
                  <a:pt x="1651731" y="1523886"/>
                  <a:pt x="1646144" y="1529473"/>
                  <a:pt x="1640556" y="1535061"/>
                </a:cubicBezTo>
                <a:cubicBezTo>
                  <a:pt x="1633106" y="1544374"/>
                  <a:pt x="1620068" y="1546236"/>
                  <a:pt x="1608893" y="1549961"/>
                </a:cubicBezTo>
                <a:cubicBezTo>
                  <a:pt x="1620068" y="1548099"/>
                  <a:pt x="1631243" y="1546236"/>
                  <a:pt x="1640556" y="1535061"/>
                </a:cubicBezTo>
                <a:cubicBezTo>
                  <a:pt x="1646144" y="1529473"/>
                  <a:pt x="1651731" y="1525748"/>
                  <a:pt x="1659181" y="1525748"/>
                </a:cubicBezTo>
                <a:cubicBezTo>
                  <a:pt x="1698295" y="1531336"/>
                  <a:pt x="1744857" y="1535061"/>
                  <a:pt x="1767208" y="1570449"/>
                </a:cubicBezTo>
                <a:cubicBezTo>
                  <a:pt x="1744857" y="1533198"/>
                  <a:pt x="1698295" y="1531336"/>
                  <a:pt x="1659181" y="1525748"/>
                </a:cubicBezTo>
                <a:close/>
                <a:moveTo>
                  <a:pt x="1439402" y="1525748"/>
                </a:moveTo>
                <a:cubicBezTo>
                  <a:pt x="1428227" y="1549961"/>
                  <a:pt x="1450578" y="1579762"/>
                  <a:pt x="1428227" y="1602112"/>
                </a:cubicBezTo>
                <a:cubicBezTo>
                  <a:pt x="1450578" y="1579762"/>
                  <a:pt x="1430090" y="1549961"/>
                  <a:pt x="1439402" y="1525748"/>
                </a:cubicBezTo>
                <a:close/>
                <a:moveTo>
                  <a:pt x="3097056" y="1522023"/>
                </a:moveTo>
                <a:cubicBezTo>
                  <a:pt x="3102644" y="1587212"/>
                  <a:pt x="3108232" y="1654263"/>
                  <a:pt x="3095194" y="1719452"/>
                </a:cubicBezTo>
                <a:cubicBezTo>
                  <a:pt x="3108232" y="1654263"/>
                  <a:pt x="3104506" y="1587212"/>
                  <a:pt x="3097056" y="1522023"/>
                </a:cubicBezTo>
                <a:close/>
                <a:moveTo>
                  <a:pt x="1940977" y="1520713"/>
                </a:moveTo>
                <a:cubicBezTo>
                  <a:pt x="1927619" y="1516785"/>
                  <a:pt x="1917142" y="1526214"/>
                  <a:pt x="1908761" y="1538786"/>
                </a:cubicBezTo>
                <a:cubicBezTo>
                  <a:pt x="1919936" y="1523886"/>
                  <a:pt x="1936699" y="1512710"/>
                  <a:pt x="1955324" y="1529473"/>
                </a:cubicBezTo>
                <a:cubicBezTo>
                  <a:pt x="1958118" y="1532267"/>
                  <a:pt x="1961028" y="1533315"/>
                  <a:pt x="1964026" y="1533373"/>
                </a:cubicBezTo>
                <a:lnTo>
                  <a:pt x="1964537" y="1533260"/>
                </a:lnTo>
                <a:lnTo>
                  <a:pt x="1964811" y="1533373"/>
                </a:lnTo>
                <a:cubicBezTo>
                  <a:pt x="1974066" y="1533547"/>
                  <a:pt x="1982796" y="1524817"/>
                  <a:pt x="1992575" y="1527611"/>
                </a:cubicBezTo>
                <a:cubicBezTo>
                  <a:pt x="1998163" y="1529473"/>
                  <a:pt x="2003749" y="1531336"/>
                  <a:pt x="2005612" y="1536923"/>
                </a:cubicBezTo>
                <a:cubicBezTo>
                  <a:pt x="2003749" y="1529473"/>
                  <a:pt x="1998163" y="1527611"/>
                  <a:pt x="1992575" y="1527611"/>
                </a:cubicBezTo>
                <a:cubicBezTo>
                  <a:pt x="1986056" y="1525748"/>
                  <a:pt x="1979537" y="1529008"/>
                  <a:pt x="1973251" y="1531336"/>
                </a:cubicBezTo>
                <a:lnTo>
                  <a:pt x="1964537" y="1533260"/>
                </a:lnTo>
                <a:lnTo>
                  <a:pt x="1955324" y="1529473"/>
                </a:lnTo>
                <a:cubicBezTo>
                  <a:pt x="1950202" y="1524817"/>
                  <a:pt x="1945429" y="1522023"/>
                  <a:pt x="1940977" y="1520713"/>
                </a:cubicBezTo>
                <a:close/>
                <a:moveTo>
                  <a:pt x="315597" y="1515737"/>
                </a:moveTo>
                <a:cubicBezTo>
                  <a:pt x="311639" y="1513176"/>
                  <a:pt x="306982" y="1512710"/>
                  <a:pt x="301394" y="1516435"/>
                </a:cubicBezTo>
                <a:cubicBezTo>
                  <a:pt x="312570" y="1510848"/>
                  <a:pt x="320020" y="1518298"/>
                  <a:pt x="325608" y="1527611"/>
                </a:cubicBezTo>
                <a:cubicBezTo>
                  <a:pt x="331195" y="1536923"/>
                  <a:pt x="338645" y="1542511"/>
                  <a:pt x="346095" y="1535061"/>
                </a:cubicBezTo>
                <a:cubicBezTo>
                  <a:pt x="338645" y="1540648"/>
                  <a:pt x="331195" y="1536923"/>
                  <a:pt x="325608" y="1527611"/>
                </a:cubicBezTo>
                <a:cubicBezTo>
                  <a:pt x="322814" y="1522954"/>
                  <a:pt x="319555" y="1518298"/>
                  <a:pt x="315597" y="1515737"/>
                </a:cubicBezTo>
                <a:close/>
                <a:moveTo>
                  <a:pt x="2232840" y="1510848"/>
                </a:moveTo>
                <a:cubicBezTo>
                  <a:pt x="2240290" y="1513642"/>
                  <a:pt x="2248207" y="1515970"/>
                  <a:pt x="2256589" y="1516668"/>
                </a:cubicBezTo>
                <a:lnTo>
                  <a:pt x="2257018" y="1516604"/>
                </a:lnTo>
                <a:lnTo>
                  <a:pt x="2257287" y="1516668"/>
                </a:lnTo>
                <a:cubicBezTo>
                  <a:pt x="2265436" y="1517367"/>
                  <a:pt x="2273818" y="1516435"/>
                  <a:pt x="2283130" y="1512710"/>
                </a:cubicBezTo>
                <a:lnTo>
                  <a:pt x="2257018" y="1516604"/>
                </a:lnTo>
                <a:close/>
                <a:moveTo>
                  <a:pt x="1631243" y="1510848"/>
                </a:moveTo>
                <a:cubicBezTo>
                  <a:pt x="1625656" y="1531336"/>
                  <a:pt x="1612618" y="1535061"/>
                  <a:pt x="1595855" y="1535061"/>
                </a:cubicBezTo>
                <a:cubicBezTo>
                  <a:pt x="1612618" y="1535061"/>
                  <a:pt x="1627518" y="1531336"/>
                  <a:pt x="1631243" y="1510848"/>
                </a:cubicBezTo>
                <a:close/>
                <a:moveTo>
                  <a:pt x="1079933" y="1497811"/>
                </a:moveTo>
                <a:cubicBezTo>
                  <a:pt x="1098559" y="1497811"/>
                  <a:pt x="1115322" y="1503398"/>
                  <a:pt x="1130222" y="1512710"/>
                </a:cubicBezTo>
                <a:cubicBezTo>
                  <a:pt x="1115322" y="1501535"/>
                  <a:pt x="1098559" y="1497811"/>
                  <a:pt x="1079933" y="1497811"/>
                </a:cubicBezTo>
                <a:close/>
                <a:moveTo>
                  <a:pt x="1011020" y="1497811"/>
                </a:moveTo>
                <a:cubicBezTo>
                  <a:pt x="990531" y="1499673"/>
                  <a:pt x="970044" y="1499673"/>
                  <a:pt x="949556" y="1505260"/>
                </a:cubicBezTo>
                <a:cubicBezTo>
                  <a:pt x="970044" y="1499673"/>
                  <a:pt x="990531" y="1497811"/>
                  <a:pt x="1011020" y="1497811"/>
                </a:cubicBezTo>
                <a:close/>
                <a:moveTo>
                  <a:pt x="33190" y="1495948"/>
                </a:moveTo>
                <a:cubicBezTo>
                  <a:pt x="30396" y="1508985"/>
                  <a:pt x="28068" y="1522954"/>
                  <a:pt x="28068" y="1537156"/>
                </a:cubicBezTo>
                <a:lnTo>
                  <a:pt x="28174" y="1537668"/>
                </a:lnTo>
                <a:lnTo>
                  <a:pt x="28068" y="1538553"/>
                </a:lnTo>
                <a:cubicBezTo>
                  <a:pt x="28068" y="1552755"/>
                  <a:pt x="30396" y="1566724"/>
                  <a:pt x="36915" y="1579762"/>
                </a:cubicBezTo>
                <a:lnTo>
                  <a:pt x="28174" y="1537668"/>
                </a:lnTo>
                <a:close/>
                <a:moveTo>
                  <a:pt x="1165610" y="1482911"/>
                </a:moveTo>
                <a:lnTo>
                  <a:pt x="1194362" y="1489581"/>
                </a:lnTo>
                <a:lnTo>
                  <a:pt x="1208449" y="1514573"/>
                </a:lnTo>
                <a:cubicBezTo>
                  <a:pt x="1217761" y="1510848"/>
                  <a:pt x="1225212" y="1505260"/>
                  <a:pt x="1234524" y="1505260"/>
                </a:cubicBezTo>
                <a:cubicBezTo>
                  <a:pt x="1232662" y="1518298"/>
                  <a:pt x="1227074" y="1529473"/>
                  <a:pt x="1228936" y="1540648"/>
                </a:cubicBezTo>
                <a:lnTo>
                  <a:pt x="1229160" y="1541095"/>
                </a:lnTo>
                <a:lnTo>
                  <a:pt x="1228936" y="1542511"/>
                </a:lnTo>
                <a:cubicBezTo>
                  <a:pt x="1228936" y="1546236"/>
                  <a:pt x="1230799" y="1549961"/>
                  <a:pt x="1234524" y="1551824"/>
                </a:cubicBezTo>
                <a:lnTo>
                  <a:pt x="1229160" y="1541095"/>
                </a:lnTo>
                <a:lnTo>
                  <a:pt x="1234524" y="1507123"/>
                </a:lnTo>
                <a:cubicBezTo>
                  <a:pt x="1255012" y="1507123"/>
                  <a:pt x="1258736" y="1538786"/>
                  <a:pt x="1281087" y="1535061"/>
                </a:cubicBezTo>
                <a:cubicBezTo>
                  <a:pt x="1294124" y="1533198"/>
                  <a:pt x="1307162" y="1536923"/>
                  <a:pt x="1320200" y="1546236"/>
                </a:cubicBezTo>
                <a:cubicBezTo>
                  <a:pt x="1340688" y="1559274"/>
                  <a:pt x="1351863" y="1548099"/>
                  <a:pt x="1355588" y="1525748"/>
                </a:cubicBezTo>
                <a:cubicBezTo>
                  <a:pt x="1370488" y="1533198"/>
                  <a:pt x="1379801" y="1538786"/>
                  <a:pt x="1381664" y="1544374"/>
                </a:cubicBezTo>
                <a:cubicBezTo>
                  <a:pt x="1379801" y="1538786"/>
                  <a:pt x="1372351" y="1533198"/>
                  <a:pt x="1355588" y="1525748"/>
                </a:cubicBezTo>
                <a:lnTo>
                  <a:pt x="1354792" y="1525526"/>
                </a:lnTo>
                <a:lnTo>
                  <a:pt x="1355588" y="1523886"/>
                </a:lnTo>
                <a:cubicBezTo>
                  <a:pt x="1349069" y="1523886"/>
                  <a:pt x="1343947" y="1522489"/>
                  <a:pt x="1339757" y="1519462"/>
                </a:cubicBezTo>
                <a:lnTo>
                  <a:pt x="1330974" y="1507285"/>
                </a:lnTo>
                <a:lnTo>
                  <a:pt x="1346276" y="1508985"/>
                </a:lnTo>
                <a:cubicBezTo>
                  <a:pt x="1340688" y="1507123"/>
                  <a:pt x="1335100" y="1507123"/>
                  <a:pt x="1329513" y="1505260"/>
                </a:cubicBezTo>
                <a:cubicBezTo>
                  <a:pt x="1323925" y="1501535"/>
                  <a:pt x="1312750" y="1494085"/>
                  <a:pt x="1310887" y="1492222"/>
                </a:cubicBezTo>
                <a:cubicBezTo>
                  <a:pt x="1312750" y="1495948"/>
                  <a:pt x="1323925" y="1501535"/>
                  <a:pt x="1329513" y="1505260"/>
                </a:cubicBezTo>
                <a:lnTo>
                  <a:pt x="1330974" y="1507285"/>
                </a:lnTo>
                <a:lnTo>
                  <a:pt x="1329513" y="1507123"/>
                </a:lnTo>
                <a:cubicBezTo>
                  <a:pt x="1332307" y="1513642"/>
                  <a:pt x="1335566" y="1518298"/>
                  <a:pt x="1339757" y="1521325"/>
                </a:cubicBezTo>
                <a:lnTo>
                  <a:pt x="1354792" y="1525526"/>
                </a:lnTo>
                <a:lnTo>
                  <a:pt x="1344180" y="1547400"/>
                </a:lnTo>
                <a:cubicBezTo>
                  <a:pt x="1338360" y="1551358"/>
                  <a:pt x="1330444" y="1550892"/>
                  <a:pt x="1320200" y="1544374"/>
                </a:cubicBezTo>
                <a:cubicBezTo>
                  <a:pt x="1307162" y="1535061"/>
                  <a:pt x="1295987" y="1531336"/>
                  <a:pt x="1281087" y="1533198"/>
                </a:cubicBezTo>
                <a:cubicBezTo>
                  <a:pt x="1256875" y="1536923"/>
                  <a:pt x="1255012" y="1505260"/>
                  <a:pt x="1234524" y="1505260"/>
                </a:cubicBezTo>
                <a:cubicBezTo>
                  <a:pt x="1225212" y="1505260"/>
                  <a:pt x="1215899" y="1510848"/>
                  <a:pt x="1208449" y="1514573"/>
                </a:cubicBezTo>
                <a:cubicBezTo>
                  <a:pt x="1204724" y="1504329"/>
                  <a:pt x="1200998" y="1495482"/>
                  <a:pt x="1194712" y="1489662"/>
                </a:cubicBezTo>
                <a:lnTo>
                  <a:pt x="1194362" y="1489581"/>
                </a:lnTo>
                <a:lnTo>
                  <a:pt x="1194014" y="1488964"/>
                </a:lnTo>
                <a:cubicBezTo>
                  <a:pt x="1187495" y="1483376"/>
                  <a:pt x="1178648" y="1481048"/>
                  <a:pt x="1165610" y="1482911"/>
                </a:cubicBezTo>
                <a:close/>
                <a:moveTo>
                  <a:pt x="606850" y="1479186"/>
                </a:moveTo>
                <a:cubicBezTo>
                  <a:pt x="623613" y="1482911"/>
                  <a:pt x="640376" y="1490361"/>
                  <a:pt x="657139" y="1495948"/>
                </a:cubicBezTo>
                <a:cubicBezTo>
                  <a:pt x="657139" y="1495948"/>
                  <a:pt x="657139" y="1494085"/>
                  <a:pt x="657139" y="1494085"/>
                </a:cubicBezTo>
                <a:cubicBezTo>
                  <a:pt x="692527" y="1520161"/>
                  <a:pt x="731640" y="1507123"/>
                  <a:pt x="770753" y="1516435"/>
                </a:cubicBezTo>
                <a:cubicBezTo>
                  <a:pt x="733503" y="1507123"/>
                  <a:pt x="694390" y="1520161"/>
                  <a:pt x="657139" y="1494085"/>
                </a:cubicBezTo>
                <a:cubicBezTo>
                  <a:pt x="640376" y="1490361"/>
                  <a:pt x="623613" y="1482911"/>
                  <a:pt x="606850" y="1479186"/>
                </a:cubicBezTo>
                <a:close/>
                <a:moveTo>
                  <a:pt x="2134942" y="1475460"/>
                </a:moveTo>
                <a:cubicBezTo>
                  <a:pt x="2129238" y="1475344"/>
                  <a:pt x="2123417" y="1476392"/>
                  <a:pt x="2117364" y="1479186"/>
                </a:cubicBezTo>
                <a:lnTo>
                  <a:pt x="2135078" y="1475487"/>
                </a:lnTo>
                <a:lnTo>
                  <a:pt x="2151821" y="1478720"/>
                </a:lnTo>
                <a:cubicBezTo>
                  <a:pt x="2162996" y="1482444"/>
                  <a:pt x="2174171" y="1488497"/>
                  <a:pt x="2186278" y="1492222"/>
                </a:cubicBezTo>
                <a:cubicBezTo>
                  <a:pt x="2169516" y="1486635"/>
                  <a:pt x="2152752" y="1475809"/>
                  <a:pt x="2135204" y="1475460"/>
                </a:cubicBezTo>
                <a:lnTo>
                  <a:pt x="2135078" y="1475487"/>
                </a:lnTo>
                <a:close/>
                <a:moveTo>
                  <a:pt x="2666812" y="1473598"/>
                </a:moveTo>
                <a:cubicBezTo>
                  <a:pt x="2694750" y="1488498"/>
                  <a:pt x="2728276" y="1486635"/>
                  <a:pt x="2756214" y="1499673"/>
                </a:cubicBezTo>
                <a:cubicBezTo>
                  <a:pt x="2728276" y="1486635"/>
                  <a:pt x="2696612" y="1488498"/>
                  <a:pt x="2666812" y="1473598"/>
                </a:cubicBezTo>
                <a:close/>
                <a:moveTo>
                  <a:pt x="873192" y="1473598"/>
                </a:moveTo>
                <a:cubicBezTo>
                  <a:pt x="860155" y="1471736"/>
                  <a:pt x="822904" y="1499673"/>
                  <a:pt x="828491" y="1507123"/>
                </a:cubicBezTo>
                <a:cubicBezTo>
                  <a:pt x="848979" y="1538786"/>
                  <a:pt x="822904" y="1540648"/>
                  <a:pt x="800553" y="1549961"/>
                </a:cubicBezTo>
                <a:cubicBezTo>
                  <a:pt x="830354" y="1570449"/>
                  <a:pt x="845254" y="1590937"/>
                  <a:pt x="815454" y="1617013"/>
                </a:cubicBezTo>
                <a:cubicBezTo>
                  <a:pt x="813591" y="1617013"/>
                  <a:pt x="815454" y="1622600"/>
                  <a:pt x="817316" y="1626325"/>
                </a:cubicBezTo>
                <a:cubicBezTo>
                  <a:pt x="817316" y="1622600"/>
                  <a:pt x="815454" y="1618875"/>
                  <a:pt x="815454" y="1617013"/>
                </a:cubicBezTo>
                <a:cubicBezTo>
                  <a:pt x="847117" y="1590937"/>
                  <a:pt x="830354" y="1570449"/>
                  <a:pt x="800553" y="1549961"/>
                </a:cubicBezTo>
                <a:cubicBezTo>
                  <a:pt x="822904" y="1540648"/>
                  <a:pt x="850842" y="1538786"/>
                  <a:pt x="828491" y="1507123"/>
                </a:cubicBezTo>
                <a:cubicBezTo>
                  <a:pt x="824766" y="1499673"/>
                  <a:pt x="860155" y="1471736"/>
                  <a:pt x="873192" y="1473598"/>
                </a:cubicBezTo>
                <a:close/>
                <a:moveTo>
                  <a:pt x="2530148" y="1471270"/>
                </a:moveTo>
                <a:cubicBezTo>
                  <a:pt x="2519672" y="1470804"/>
                  <a:pt x="2508497" y="1474529"/>
                  <a:pt x="2497322" y="1477322"/>
                </a:cubicBezTo>
                <a:lnTo>
                  <a:pt x="2530412" y="1471348"/>
                </a:lnTo>
                <a:lnTo>
                  <a:pt x="2545252" y="1475752"/>
                </a:lnTo>
                <a:cubicBezTo>
                  <a:pt x="2550053" y="1478720"/>
                  <a:pt x="2554593" y="1483376"/>
                  <a:pt x="2558784" y="1490361"/>
                </a:cubicBezTo>
                <a:cubicBezTo>
                  <a:pt x="2555059" y="1497811"/>
                  <a:pt x="2549472" y="1508985"/>
                  <a:pt x="2540159" y="1505260"/>
                </a:cubicBezTo>
                <a:cubicBezTo>
                  <a:pt x="2549472" y="1508985"/>
                  <a:pt x="2555059" y="1499673"/>
                  <a:pt x="2558784" y="1490361"/>
                </a:cubicBezTo>
                <a:cubicBezTo>
                  <a:pt x="2551334" y="1476392"/>
                  <a:pt x="2541556" y="1471736"/>
                  <a:pt x="2530847" y="1471270"/>
                </a:cubicBezTo>
                <a:lnTo>
                  <a:pt x="2530412" y="1471348"/>
                </a:lnTo>
                <a:close/>
                <a:moveTo>
                  <a:pt x="3026280" y="1468010"/>
                </a:moveTo>
                <a:cubicBezTo>
                  <a:pt x="3026280" y="1479186"/>
                  <a:pt x="3037455" y="1482911"/>
                  <a:pt x="3048630" y="1482911"/>
                </a:cubicBezTo>
                <a:cubicBezTo>
                  <a:pt x="3037455" y="1482911"/>
                  <a:pt x="3026280" y="1477322"/>
                  <a:pt x="3026280" y="1468010"/>
                </a:cubicBezTo>
                <a:close/>
                <a:moveTo>
                  <a:pt x="1537883" y="1462423"/>
                </a:moveTo>
                <a:cubicBezTo>
                  <a:pt x="1529735" y="1463354"/>
                  <a:pt x="1521353" y="1466148"/>
                  <a:pt x="1513904" y="1466148"/>
                </a:cubicBezTo>
                <a:cubicBezTo>
                  <a:pt x="1528803" y="1466148"/>
                  <a:pt x="1547429" y="1456835"/>
                  <a:pt x="1560467" y="1469873"/>
                </a:cubicBezTo>
                <a:cubicBezTo>
                  <a:pt x="1553948" y="1462423"/>
                  <a:pt x="1546032" y="1461492"/>
                  <a:pt x="1537883" y="1462423"/>
                </a:cubicBezTo>
                <a:close/>
                <a:moveTo>
                  <a:pt x="1398427" y="1454973"/>
                </a:moveTo>
                <a:cubicBezTo>
                  <a:pt x="1409602" y="1460560"/>
                  <a:pt x="1413327" y="1475461"/>
                  <a:pt x="1415190" y="1494085"/>
                </a:cubicBezTo>
                <a:cubicBezTo>
                  <a:pt x="1413327" y="1477322"/>
                  <a:pt x="1411464" y="1460560"/>
                  <a:pt x="1398427" y="1454973"/>
                </a:cubicBezTo>
                <a:close/>
                <a:moveTo>
                  <a:pt x="994257" y="1447523"/>
                </a:moveTo>
                <a:cubicBezTo>
                  <a:pt x="997982" y="1453110"/>
                  <a:pt x="1001708" y="1460560"/>
                  <a:pt x="1001708" y="1468010"/>
                </a:cubicBezTo>
                <a:cubicBezTo>
                  <a:pt x="999844" y="1460560"/>
                  <a:pt x="997982" y="1451248"/>
                  <a:pt x="994257" y="1447523"/>
                </a:cubicBezTo>
                <a:close/>
                <a:moveTo>
                  <a:pt x="2081976" y="1443797"/>
                </a:moveTo>
                <a:cubicBezTo>
                  <a:pt x="2074526" y="1451248"/>
                  <a:pt x="2076388" y="1464285"/>
                  <a:pt x="2083838" y="1477322"/>
                </a:cubicBezTo>
                <a:cubicBezTo>
                  <a:pt x="2087564" y="1484772"/>
                  <a:pt x="2095014" y="1490361"/>
                  <a:pt x="2102464" y="1488498"/>
                </a:cubicBezTo>
                <a:cubicBezTo>
                  <a:pt x="2095014" y="1490361"/>
                  <a:pt x="2089426" y="1484772"/>
                  <a:pt x="2083838" y="1477322"/>
                </a:cubicBezTo>
                <a:cubicBezTo>
                  <a:pt x="2076388" y="1464285"/>
                  <a:pt x="2076388" y="1451248"/>
                  <a:pt x="2081976" y="1443797"/>
                </a:cubicBezTo>
                <a:close/>
                <a:moveTo>
                  <a:pt x="1815634" y="1438210"/>
                </a:moveTo>
                <a:cubicBezTo>
                  <a:pt x="1834259" y="1443797"/>
                  <a:pt x="1845434" y="1458698"/>
                  <a:pt x="1858472" y="1473598"/>
                </a:cubicBezTo>
                <a:cubicBezTo>
                  <a:pt x="1869647" y="1488498"/>
                  <a:pt x="1882685" y="1495948"/>
                  <a:pt x="1897585" y="1499673"/>
                </a:cubicBezTo>
                <a:cubicBezTo>
                  <a:pt x="1884548" y="1495948"/>
                  <a:pt x="1869647" y="1486635"/>
                  <a:pt x="1858472" y="1473598"/>
                </a:cubicBezTo>
                <a:cubicBezTo>
                  <a:pt x="1847297" y="1458698"/>
                  <a:pt x="1834259" y="1443797"/>
                  <a:pt x="1815634" y="1438210"/>
                </a:cubicBezTo>
                <a:close/>
                <a:moveTo>
                  <a:pt x="2400469" y="1427035"/>
                </a:moveTo>
                <a:lnTo>
                  <a:pt x="2380095" y="1431665"/>
                </a:lnTo>
                <a:lnTo>
                  <a:pt x="2359494" y="1430760"/>
                </a:lnTo>
                <a:cubicBezTo>
                  <a:pt x="2366944" y="1433553"/>
                  <a:pt x="2373463" y="1433088"/>
                  <a:pt x="2379981" y="1431691"/>
                </a:cubicBezTo>
                <a:lnTo>
                  <a:pt x="2380095" y="1431665"/>
                </a:lnTo>
                <a:lnTo>
                  <a:pt x="2380680" y="1431691"/>
                </a:lnTo>
                <a:cubicBezTo>
                  <a:pt x="2387432" y="1430294"/>
                  <a:pt x="2393950" y="1427966"/>
                  <a:pt x="2400469" y="1427035"/>
                </a:cubicBezTo>
                <a:close/>
                <a:moveTo>
                  <a:pt x="1517628" y="1427035"/>
                </a:moveTo>
                <a:cubicBezTo>
                  <a:pt x="1497141" y="1436347"/>
                  <a:pt x="1472928" y="1425172"/>
                  <a:pt x="1456165" y="1441935"/>
                </a:cubicBezTo>
                <a:cubicBezTo>
                  <a:pt x="1450578" y="1447523"/>
                  <a:pt x="1441265" y="1453110"/>
                  <a:pt x="1435678" y="1443797"/>
                </a:cubicBezTo>
                <a:cubicBezTo>
                  <a:pt x="1441265" y="1454973"/>
                  <a:pt x="1448715" y="1449385"/>
                  <a:pt x="1456165" y="1441935"/>
                </a:cubicBezTo>
                <a:cubicBezTo>
                  <a:pt x="1474791" y="1425172"/>
                  <a:pt x="1499004" y="1436347"/>
                  <a:pt x="1517628" y="1427035"/>
                </a:cubicBezTo>
                <a:close/>
                <a:moveTo>
                  <a:pt x="2841889" y="1417722"/>
                </a:moveTo>
                <a:cubicBezTo>
                  <a:pt x="2843752" y="1434485"/>
                  <a:pt x="2853064" y="1436347"/>
                  <a:pt x="2862377" y="1436347"/>
                </a:cubicBezTo>
                <a:cubicBezTo>
                  <a:pt x="2853064" y="1436347"/>
                  <a:pt x="2843752" y="1432622"/>
                  <a:pt x="2841889" y="1417722"/>
                </a:cubicBezTo>
                <a:close/>
                <a:moveTo>
                  <a:pt x="1741133" y="1415859"/>
                </a:moveTo>
                <a:cubicBezTo>
                  <a:pt x="1731820" y="1443797"/>
                  <a:pt x="1726233" y="1464285"/>
                  <a:pt x="1748583" y="1479186"/>
                </a:cubicBezTo>
                <a:cubicBezTo>
                  <a:pt x="1728095" y="1464285"/>
                  <a:pt x="1733683" y="1443797"/>
                  <a:pt x="1741133" y="1415859"/>
                </a:cubicBezTo>
                <a:close/>
                <a:moveTo>
                  <a:pt x="694390" y="1410272"/>
                </a:moveTo>
                <a:cubicBezTo>
                  <a:pt x="682283" y="1407478"/>
                  <a:pt x="672970" y="1408875"/>
                  <a:pt x="668081" y="1413298"/>
                </a:cubicBezTo>
                <a:lnTo>
                  <a:pt x="668089" y="1413996"/>
                </a:lnTo>
                <a:lnTo>
                  <a:pt x="668081" y="1413997"/>
                </a:lnTo>
                <a:cubicBezTo>
                  <a:pt x="663192" y="1418653"/>
                  <a:pt x="662727" y="1426103"/>
                  <a:pt x="668314" y="1434485"/>
                </a:cubicBezTo>
                <a:lnTo>
                  <a:pt x="668089" y="1413996"/>
                </a:lnTo>
                <a:close/>
                <a:moveTo>
                  <a:pt x="165430" y="1408409"/>
                </a:moveTo>
                <a:cubicBezTo>
                  <a:pt x="157980" y="1451248"/>
                  <a:pt x="163568" y="1497811"/>
                  <a:pt x="131904" y="1531336"/>
                </a:cubicBezTo>
                <a:cubicBezTo>
                  <a:pt x="165430" y="1495948"/>
                  <a:pt x="157980" y="1449385"/>
                  <a:pt x="165430" y="1408409"/>
                </a:cubicBezTo>
                <a:close/>
                <a:moveTo>
                  <a:pt x="2139715" y="1404684"/>
                </a:moveTo>
                <a:lnTo>
                  <a:pt x="2134175" y="1423380"/>
                </a:lnTo>
                <a:lnTo>
                  <a:pt x="2122952" y="1432622"/>
                </a:lnTo>
                <a:cubicBezTo>
                  <a:pt x="2127608" y="1430760"/>
                  <a:pt x="2131333" y="1427966"/>
                  <a:pt x="2134127" y="1423542"/>
                </a:cubicBezTo>
                <a:lnTo>
                  <a:pt x="2134175" y="1423380"/>
                </a:lnTo>
                <a:lnTo>
                  <a:pt x="2134826" y="1422844"/>
                </a:lnTo>
                <a:cubicBezTo>
                  <a:pt x="2137852" y="1418188"/>
                  <a:pt x="2139715" y="1412134"/>
                  <a:pt x="2139715" y="1404684"/>
                </a:cubicBezTo>
                <a:close/>
                <a:moveTo>
                  <a:pt x="2007475" y="1400959"/>
                </a:moveTo>
                <a:lnTo>
                  <a:pt x="1980697" y="1408346"/>
                </a:lnTo>
                <a:lnTo>
                  <a:pt x="1953462" y="1404684"/>
                </a:lnTo>
                <a:cubicBezTo>
                  <a:pt x="1947874" y="1401890"/>
                  <a:pt x="1942752" y="1401890"/>
                  <a:pt x="1937630" y="1403054"/>
                </a:cubicBezTo>
                <a:lnTo>
                  <a:pt x="1937325" y="1403158"/>
                </a:lnTo>
                <a:lnTo>
                  <a:pt x="1936233" y="1403054"/>
                </a:lnTo>
                <a:cubicBezTo>
                  <a:pt x="1931111" y="1404219"/>
                  <a:pt x="1926454" y="1406547"/>
                  <a:pt x="1921798" y="1408409"/>
                </a:cubicBezTo>
                <a:cubicBezTo>
                  <a:pt x="1910623" y="1412134"/>
                  <a:pt x="1901310" y="1413997"/>
                  <a:pt x="1895723" y="1412134"/>
                </a:cubicBezTo>
                <a:cubicBezTo>
                  <a:pt x="1901310" y="1413997"/>
                  <a:pt x="1908761" y="1413997"/>
                  <a:pt x="1921798" y="1408409"/>
                </a:cubicBezTo>
                <a:lnTo>
                  <a:pt x="1937325" y="1403158"/>
                </a:lnTo>
                <a:lnTo>
                  <a:pt x="1953462" y="1404684"/>
                </a:lnTo>
                <a:cubicBezTo>
                  <a:pt x="1962774" y="1408409"/>
                  <a:pt x="1971621" y="1409340"/>
                  <a:pt x="1980468" y="1408409"/>
                </a:cubicBezTo>
                <a:lnTo>
                  <a:pt x="1980697" y="1408346"/>
                </a:lnTo>
                <a:lnTo>
                  <a:pt x="1981167" y="1408409"/>
                </a:lnTo>
                <a:cubicBezTo>
                  <a:pt x="1990246" y="1407478"/>
                  <a:pt x="1999093" y="1404684"/>
                  <a:pt x="2007475" y="1400959"/>
                </a:cubicBezTo>
                <a:close/>
                <a:moveTo>
                  <a:pt x="448681" y="1388183"/>
                </a:moveTo>
                <a:cubicBezTo>
                  <a:pt x="441900" y="1389318"/>
                  <a:pt x="435032" y="1392578"/>
                  <a:pt x="428047" y="1399096"/>
                </a:cubicBezTo>
                <a:cubicBezTo>
                  <a:pt x="424322" y="1402822"/>
                  <a:pt x="413147" y="1404684"/>
                  <a:pt x="407559" y="1400959"/>
                </a:cubicBezTo>
                <a:cubicBezTo>
                  <a:pt x="400109" y="1397234"/>
                  <a:pt x="393590" y="1396768"/>
                  <a:pt x="387071" y="1397932"/>
                </a:cubicBezTo>
                <a:lnTo>
                  <a:pt x="386860" y="1398002"/>
                </a:lnTo>
                <a:lnTo>
                  <a:pt x="386373" y="1397932"/>
                </a:lnTo>
                <a:cubicBezTo>
                  <a:pt x="379621" y="1399096"/>
                  <a:pt x="373102" y="1401890"/>
                  <a:pt x="366583" y="1404684"/>
                </a:cubicBezTo>
                <a:cubicBezTo>
                  <a:pt x="355408" y="1408409"/>
                  <a:pt x="349821" y="1408409"/>
                  <a:pt x="344233" y="1402822"/>
                </a:cubicBezTo>
                <a:cubicBezTo>
                  <a:pt x="349821" y="1408409"/>
                  <a:pt x="357271" y="1410272"/>
                  <a:pt x="366583" y="1404684"/>
                </a:cubicBezTo>
                <a:lnTo>
                  <a:pt x="386860" y="1398002"/>
                </a:lnTo>
                <a:lnTo>
                  <a:pt x="407559" y="1400959"/>
                </a:lnTo>
                <a:cubicBezTo>
                  <a:pt x="413147" y="1404684"/>
                  <a:pt x="424322" y="1404684"/>
                  <a:pt x="428047" y="1399096"/>
                </a:cubicBezTo>
                <a:cubicBezTo>
                  <a:pt x="442016" y="1386990"/>
                  <a:pt x="455520" y="1386990"/>
                  <a:pt x="468790" y="1390715"/>
                </a:cubicBezTo>
                <a:lnTo>
                  <a:pt x="487080" y="1397209"/>
                </a:lnTo>
                <a:lnTo>
                  <a:pt x="488550" y="1397787"/>
                </a:lnTo>
                <a:cubicBezTo>
                  <a:pt x="495098" y="1400610"/>
                  <a:pt x="501617" y="1403287"/>
                  <a:pt x="508135" y="1404684"/>
                </a:cubicBezTo>
                <a:lnTo>
                  <a:pt x="487080" y="1397209"/>
                </a:lnTo>
                <a:lnTo>
                  <a:pt x="468790" y="1390017"/>
                </a:lnTo>
                <a:cubicBezTo>
                  <a:pt x="462155" y="1388038"/>
                  <a:pt x="455461" y="1387048"/>
                  <a:pt x="448681" y="1388183"/>
                </a:cubicBezTo>
                <a:close/>
                <a:moveTo>
                  <a:pt x="2828852" y="1361846"/>
                </a:moveTo>
                <a:cubicBezTo>
                  <a:pt x="2836302" y="1367433"/>
                  <a:pt x="2843752" y="1373021"/>
                  <a:pt x="2840027" y="1380471"/>
                </a:cubicBezTo>
                <a:cubicBezTo>
                  <a:pt x="2845614" y="1371158"/>
                  <a:pt x="2838164" y="1367433"/>
                  <a:pt x="2828852" y="1361846"/>
                </a:cubicBezTo>
                <a:close/>
                <a:moveTo>
                  <a:pt x="1450810" y="1359518"/>
                </a:moveTo>
                <a:cubicBezTo>
                  <a:pt x="1444990" y="1359983"/>
                  <a:pt x="1439402" y="1362777"/>
                  <a:pt x="1433815" y="1369296"/>
                </a:cubicBezTo>
                <a:lnTo>
                  <a:pt x="1451305" y="1359630"/>
                </a:lnTo>
                <a:lnTo>
                  <a:pt x="1469203" y="1363708"/>
                </a:lnTo>
                <a:cubicBezTo>
                  <a:pt x="1478516" y="1367433"/>
                  <a:pt x="1487829" y="1376746"/>
                  <a:pt x="1500865" y="1386059"/>
                </a:cubicBezTo>
                <a:cubicBezTo>
                  <a:pt x="1487829" y="1376746"/>
                  <a:pt x="1480378" y="1367433"/>
                  <a:pt x="1469203" y="1363708"/>
                </a:cubicBezTo>
                <a:cubicBezTo>
                  <a:pt x="1463616" y="1360914"/>
                  <a:pt x="1457562" y="1359052"/>
                  <a:pt x="1451509" y="1359518"/>
                </a:cubicBezTo>
                <a:lnTo>
                  <a:pt x="1451305" y="1359630"/>
                </a:lnTo>
                <a:close/>
                <a:moveTo>
                  <a:pt x="1843892" y="1355036"/>
                </a:moveTo>
                <a:cubicBezTo>
                  <a:pt x="1821105" y="1355560"/>
                  <a:pt x="1801199" y="1366036"/>
                  <a:pt x="1780245" y="1378609"/>
                </a:cubicBezTo>
                <a:cubicBezTo>
                  <a:pt x="1765346" y="1387921"/>
                  <a:pt x="1765346" y="1400959"/>
                  <a:pt x="1769070" y="1413997"/>
                </a:cubicBezTo>
                <a:cubicBezTo>
                  <a:pt x="1767208" y="1400959"/>
                  <a:pt x="1765346" y="1387921"/>
                  <a:pt x="1780245" y="1378609"/>
                </a:cubicBezTo>
                <a:cubicBezTo>
                  <a:pt x="1794214" y="1370227"/>
                  <a:pt x="1808184" y="1362777"/>
                  <a:pt x="1822618" y="1358586"/>
                </a:cubicBezTo>
                <a:lnTo>
                  <a:pt x="1844328" y="1355092"/>
                </a:lnTo>
                <a:lnTo>
                  <a:pt x="1867785" y="1358121"/>
                </a:lnTo>
                <a:cubicBezTo>
                  <a:pt x="1859869" y="1355793"/>
                  <a:pt x="1852186" y="1354861"/>
                  <a:pt x="1844678" y="1355036"/>
                </a:cubicBezTo>
                <a:lnTo>
                  <a:pt x="1844328" y="1355092"/>
                </a:lnTo>
                <a:close/>
                <a:moveTo>
                  <a:pt x="305120" y="1351369"/>
                </a:moveTo>
                <a:cubicBezTo>
                  <a:pt x="298601" y="1350205"/>
                  <a:pt x="292082" y="1350670"/>
                  <a:pt x="284632" y="1354396"/>
                </a:cubicBezTo>
                <a:cubicBezTo>
                  <a:pt x="299532" y="1346945"/>
                  <a:pt x="312570" y="1354396"/>
                  <a:pt x="325608" y="1358121"/>
                </a:cubicBezTo>
                <a:cubicBezTo>
                  <a:pt x="318158" y="1355327"/>
                  <a:pt x="311639" y="1352533"/>
                  <a:pt x="305120" y="1351369"/>
                </a:cubicBezTo>
                <a:close/>
                <a:moveTo>
                  <a:pt x="2160202" y="1350670"/>
                </a:moveTo>
                <a:cubicBezTo>
                  <a:pt x="2162065" y="1365571"/>
                  <a:pt x="2163928" y="1380471"/>
                  <a:pt x="2152752" y="1389784"/>
                </a:cubicBezTo>
                <a:cubicBezTo>
                  <a:pt x="2163928" y="1378609"/>
                  <a:pt x="2163928" y="1365571"/>
                  <a:pt x="2160202" y="1350670"/>
                </a:cubicBezTo>
                <a:close/>
                <a:moveTo>
                  <a:pt x="1327650" y="1341358"/>
                </a:moveTo>
                <a:cubicBezTo>
                  <a:pt x="1310887" y="1348808"/>
                  <a:pt x="1294124" y="1345083"/>
                  <a:pt x="1277362" y="1348808"/>
                </a:cubicBezTo>
                <a:cubicBezTo>
                  <a:pt x="1294124" y="1345083"/>
                  <a:pt x="1312750" y="1348808"/>
                  <a:pt x="1327650" y="1341358"/>
                </a:cubicBezTo>
                <a:cubicBezTo>
                  <a:pt x="1333238" y="1373021"/>
                  <a:pt x="1329513" y="1413997"/>
                  <a:pt x="1318337" y="1432622"/>
                </a:cubicBezTo>
                <a:cubicBezTo>
                  <a:pt x="1331375" y="1413997"/>
                  <a:pt x="1335100" y="1373021"/>
                  <a:pt x="1327650" y="1341358"/>
                </a:cubicBezTo>
                <a:close/>
                <a:moveTo>
                  <a:pt x="2610935" y="1333908"/>
                </a:moveTo>
                <a:cubicBezTo>
                  <a:pt x="2611867" y="1336701"/>
                  <a:pt x="2613729" y="1339030"/>
                  <a:pt x="2616290" y="1340194"/>
                </a:cubicBezTo>
                <a:lnTo>
                  <a:pt x="2617585" y="1340099"/>
                </a:lnTo>
                <a:lnTo>
                  <a:pt x="2617687" y="1340194"/>
                </a:lnTo>
                <a:cubicBezTo>
                  <a:pt x="2620248" y="1341358"/>
                  <a:pt x="2623042" y="1341358"/>
                  <a:pt x="2625836" y="1339495"/>
                </a:cubicBezTo>
                <a:lnTo>
                  <a:pt x="2617585" y="1340099"/>
                </a:lnTo>
                <a:close/>
                <a:moveTo>
                  <a:pt x="2748763" y="1322732"/>
                </a:moveTo>
                <a:cubicBezTo>
                  <a:pt x="2745970" y="1327389"/>
                  <a:pt x="2751091" y="1330648"/>
                  <a:pt x="2755980" y="1334373"/>
                </a:cubicBezTo>
                <a:lnTo>
                  <a:pt x="2762094" y="1340516"/>
                </a:lnTo>
                <a:lnTo>
                  <a:pt x="2761801" y="1348808"/>
                </a:lnTo>
                <a:cubicBezTo>
                  <a:pt x="2763663" y="1345549"/>
                  <a:pt x="2763430" y="1342871"/>
                  <a:pt x="2762121" y="1340543"/>
                </a:cubicBezTo>
                <a:lnTo>
                  <a:pt x="2762094" y="1340516"/>
                </a:lnTo>
                <a:lnTo>
                  <a:pt x="2762121" y="1339757"/>
                </a:lnTo>
                <a:cubicBezTo>
                  <a:pt x="2758192" y="1332511"/>
                  <a:pt x="2744573" y="1329717"/>
                  <a:pt x="2748763" y="1322732"/>
                </a:cubicBezTo>
                <a:close/>
                <a:moveTo>
                  <a:pt x="1337428" y="1320171"/>
                </a:moveTo>
                <a:cubicBezTo>
                  <a:pt x="1335100" y="1319473"/>
                  <a:pt x="1333238" y="1319938"/>
                  <a:pt x="1331375" y="1320870"/>
                </a:cubicBezTo>
                <a:cubicBezTo>
                  <a:pt x="1335100" y="1319007"/>
                  <a:pt x="1338825" y="1320870"/>
                  <a:pt x="1346276" y="1326457"/>
                </a:cubicBezTo>
                <a:cubicBezTo>
                  <a:pt x="1353726" y="1332045"/>
                  <a:pt x="1366764" y="1330182"/>
                  <a:pt x="1366764" y="1345083"/>
                </a:cubicBezTo>
                <a:cubicBezTo>
                  <a:pt x="1366764" y="1330182"/>
                  <a:pt x="1353726" y="1330182"/>
                  <a:pt x="1346276" y="1326457"/>
                </a:cubicBezTo>
                <a:cubicBezTo>
                  <a:pt x="1342551" y="1322732"/>
                  <a:pt x="1339757" y="1320870"/>
                  <a:pt x="1337428" y="1320171"/>
                </a:cubicBezTo>
                <a:close/>
                <a:moveTo>
                  <a:pt x="2962954" y="1317145"/>
                </a:moveTo>
                <a:cubicBezTo>
                  <a:pt x="2971336" y="1317145"/>
                  <a:pt x="2979717" y="1317145"/>
                  <a:pt x="2985304" y="1320171"/>
                </a:cubicBezTo>
                <a:lnTo>
                  <a:pt x="2991235" y="1327352"/>
                </a:lnTo>
                <a:lnTo>
                  <a:pt x="2990892" y="1341358"/>
                </a:lnTo>
                <a:cubicBezTo>
                  <a:pt x="2992289" y="1335304"/>
                  <a:pt x="2992289" y="1330765"/>
                  <a:pt x="2991241" y="1327360"/>
                </a:cubicBezTo>
                <a:lnTo>
                  <a:pt x="2991235" y="1327352"/>
                </a:lnTo>
                <a:lnTo>
                  <a:pt x="2991241" y="1327098"/>
                </a:lnTo>
                <a:cubicBezTo>
                  <a:pt x="2988098" y="1316446"/>
                  <a:pt x="2975526" y="1315748"/>
                  <a:pt x="2962954" y="1317145"/>
                </a:cubicBezTo>
                <a:close/>
                <a:moveTo>
                  <a:pt x="2886590" y="1315282"/>
                </a:moveTo>
                <a:cubicBezTo>
                  <a:pt x="2905216" y="1315282"/>
                  <a:pt x="2920116" y="1324595"/>
                  <a:pt x="2931291" y="1343220"/>
                </a:cubicBezTo>
                <a:cubicBezTo>
                  <a:pt x="2940604" y="1358121"/>
                  <a:pt x="2953642" y="1363708"/>
                  <a:pt x="2966680" y="1363708"/>
                </a:cubicBezTo>
                <a:cubicBezTo>
                  <a:pt x="2953642" y="1361846"/>
                  <a:pt x="2940604" y="1356258"/>
                  <a:pt x="2931291" y="1343220"/>
                </a:cubicBezTo>
                <a:cubicBezTo>
                  <a:pt x="2920116" y="1322732"/>
                  <a:pt x="2905216" y="1315282"/>
                  <a:pt x="2886590" y="1315282"/>
                </a:cubicBezTo>
                <a:close/>
                <a:moveTo>
                  <a:pt x="716740" y="1315282"/>
                </a:moveTo>
                <a:lnTo>
                  <a:pt x="708263" y="1335360"/>
                </a:lnTo>
                <a:lnTo>
                  <a:pt x="696252" y="1354396"/>
                </a:lnTo>
                <a:cubicBezTo>
                  <a:pt x="696252" y="1346014"/>
                  <a:pt x="702305" y="1341358"/>
                  <a:pt x="707893" y="1336236"/>
                </a:cubicBezTo>
                <a:lnTo>
                  <a:pt x="708263" y="1335360"/>
                </a:lnTo>
                <a:lnTo>
                  <a:pt x="708592" y="1334839"/>
                </a:lnTo>
                <a:cubicBezTo>
                  <a:pt x="713946" y="1329717"/>
                  <a:pt x="718603" y="1324595"/>
                  <a:pt x="716740" y="1315282"/>
                </a:cubicBezTo>
                <a:close/>
                <a:moveTo>
                  <a:pt x="2262641" y="1313420"/>
                </a:moveTo>
                <a:cubicBezTo>
                  <a:pt x="2273818" y="1330182"/>
                  <a:pt x="2284992" y="1343220"/>
                  <a:pt x="2275679" y="1356258"/>
                </a:cubicBezTo>
                <a:cubicBezTo>
                  <a:pt x="2270092" y="1365571"/>
                  <a:pt x="2255192" y="1361846"/>
                  <a:pt x="2238428" y="1354396"/>
                </a:cubicBezTo>
                <a:cubicBezTo>
                  <a:pt x="2257054" y="1363708"/>
                  <a:pt x="2270092" y="1367433"/>
                  <a:pt x="2275679" y="1356258"/>
                </a:cubicBezTo>
                <a:cubicBezTo>
                  <a:pt x="2284992" y="1343220"/>
                  <a:pt x="2275679" y="1330182"/>
                  <a:pt x="2262641" y="1313420"/>
                </a:cubicBezTo>
                <a:close/>
                <a:moveTo>
                  <a:pt x="1079933" y="1313420"/>
                </a:moveTo>
                <a:cubicBezTo>
                  <a:pt x="1083658" y="1319007"/>
                  <a:pt x="1085521" y="1324595"/>
                  <a:pt x="1079933" y="1328320"/>
                </a:cubicBezTo>
                <a:cubicBezTo>
                  <a:pt x="1087383" y="1324595"/>
                  <a:pt x="1083658" y="1317145"/>
                  <a:pt x="1079933" y="1313420"/>
                </a:cubicBezTo>
                <a:close/>
                <a:moveTo>
                  <a:pt x="670176" y="1313420"/>
                </a:moveTo>
                <a:cubicBezTo>
                  <a:pt x="664589" y="1330182"/>
                  <a:pt x="660864" y="1337633"/>
                  <a:pt x="651551" y="1335770"/>
                </a:cubicBezTo>
                <a:cubicBezTo>
                  <a:pt x="660864" y="1337633"/>
                  <a:pt x="666451" y="1330182"/>
                  <a:pt x="670176" y="1313420"/>
                </a:cubicBezTo>
                <a:close/>
                <a:moveTo>
                  <a:pt x="824766" y="1311557"/>
                </a:moveTo>
                <a:lnTo>
                  <a:pt x="828341" y="1333006"/>
                </a:lnTo>
                <a:lnTo>
                  <a:pt x="825465" y="1351398"/>
                </a:lnTo>
                <a:lnTo>
                  <a:pt x="825543" y="1351739"/>
                </a:lnTo>
                <a:lnTo>
                  <a:pt x="825465" y="1352213"/>
                </a:lnTo>
                <a:cubicBezTo>
                  <a:pt x="825116" y="1366618"/>
                  <a:pt x="833148" y="1369761"/>
                  <a:pt x="852704" y="1365571"/>
                </a:cubicBezTo>
                <a:cubicBezTo>
                  <a:pt x="862017" y="1363708"/>
                  <a:pt x="871330" y="1359983"/>
                  <a:pt x="880642" y="1359983"/>
                </a:cubicBezTo>
                <a:cubicBezTo>
                  <a:pt x="893680" y="1365571"/>
                  <a:pt x="910443" y="1343220"/>
                  <a:pt x="923481" y="1361846"/>
                </a:cubicBezTo>
                <a:cubicBezTo>
                  <a:pt x="949556" y="1397234"/>
                  <a:pt x="983082" y="1380471"/>
                  <a:pt x="1014744" y="1376746"/>
                </a:cubicBezTo>
                <a:lnTo>
                  <a:pt x="1028465" y="1374388"/>
                </a:lnTo>
                <a:lnTo>
                  <a:pt x="1042682" y="1378609"/>
                </a:lnTo>
                <a:cubicBezTo>
                  <a:pt x="1070620" y="1397234"/>
                  <a:pt x="1100421" y="1408409"/>
                  <a:pt x="1133947" y="1412134"/>
                </a:cubicBezTo>
                <a:lnTo>
                  <a:pt x="1133883" y="1411683"/>
                </a:lnTo>
                <a:lnTo>
                  <a:pt x="1135810" y="1412134"/>
                </a:lnTo>
                <a:cubicBezTo>
                  <a:pt x="1133947" y="1400959"/>
                  <a:pt x="1132084" y="1393509"/>
                  <a:pt x="1130222" y="1386059"/>
                </a:cubicBezTo>
                <a:lnTo>
                  <a:pt x="1133883" y="1411683"/>
                </a:lnTo>
                <a:lnTo>
                  <a:pt x="1088082" y="1400959"/>
                </a:lnTo>
                <a:cubicBezTo>
                  <a:pt x="1072949" y="1395371"/>
                  <a:pt x="1058514" y="1387921"/>
                  <a:pt x="1044545" y="1378609"/>
                </a:cubicBezTo>
                <a:cubicBezTo>
                  <a:pt x="1038958" y="1374883"/>
                  <a:pt x="1034301" y="1373952"/>
                  <a:pt x="1029645" y="1374185"/>
                </a:cubicBezTo>
                <a:lnTo>
                  <a:pt x="1028465" y="1374388"/>
                </a:lnTo>
                <a:lnTo>
                  <a:pt x="1027782" y="1374185"/>
                </a:lnTo>
                <a:cubicBezTo>
                  <a:pt x="1023126" y="1374418"/>
                  <a:pt x="1018470" y="1375815"/>
                  <a:pt x="1012882" y="1376746"/>
                </a:cubicBezTo>
                <a:cubicBezTo>
                  <a:pt x="983082" y="1380471"/>
                  <a:pt x="947694" y="1395371"/>
                  <a:pt x="923481" y="1359983"/>
                </a:cubicBezTo>
                <a:cubicBezTo>
                  <a:pt x="910443" y="1341358"/>
                  <a:pt x="895543" y="1363708"/>
                  <a:pt x="880642" y="1358121"/>
                </a:cubicBezTo>
                <a:cubicBezTo>
                  <a:pt x="871330" y="1358121"/>
                  <a:pt x="862017" y="1361846"/>
                  <a:pt x="852704" y="1363708"/>
                </a:cubicBezTo>
                <a:cubicBezTo>
                  <a:pt x="839667" y="1367433"/>
                  <a:pt x="831751" y="1367433"/>
                  <a:pt x="828026" y="1362544"/>
                </a:cubicBezTo>
                <a:lnTo>
                  <a:pt x="825543" y="1351739"/>
                </a:lnTo>
                <a:lnTo>
                  <a:pt x="828491" y="1333908"/>
                </a:lnTo>
                <a:lnTo>
                  <a:pt x="828341" y="1333006"/>
                </a:lnTo>
                <a:lnTo>
                  <a:pt x="828491" y="1332045"/>
                </a:lnTo>
                <a:cubicBezTo>
                  <a:pt x="828491" y="1324595"/>
                  <a:pt x="828491" y="1317145"/>
                  <a:pt x="824766" y="1311557"/>
                </a:cubicBezTo>
                <a:close/>
                <a:moveTo>
                  <a:pt x="2821110" y="1311208"/>
                </a:moveTo>
                <a:cubicBezTo>
                  <a:pt x="2808364" y="1309811"/>
                  <a:pt x="2797189" y="1319938"/>
                  <a:pt x="2786014" y="1322732"/>
                </a:cubicBezTo>
                <a:cubicBezTo>
                  <a:pt x="2800914" y="1320870"/>
                  <a:pt x="2813951" y="1304107"/>
                  <a:pt x="2834439" y="1317145"/>
                </a:cubicBezTo>
                <a:cubicBezTo>
                  <a:pt x="2829783" y="1313420"/>
                  <a:pt x="2825359" y="1311673"/>
                  <a:pt x="2821110" y="1311208"/>
                </a:cubicBezTo>
                <a:close/>
                <a:moveTo>
                  <a:pt x="575187" y="1305969"/>
                </a:moveTo>
                <a:cubicBezTo>
                  <a:pt x="573324" y="1317145"/>
                  <a:pt x="578912" y="1320870"/>
                  <a:pt x="584500" y="1322732"/>
                </a:cubicBezTo>
                <a:lnTo>
                  <a:pt x="600284" y="1340605"/>
                </a:lnTo>
                <a:lnTo>
                  <a:pt x="599400" y="1365571"/>
                </a:lnTo>
                <a:cubicBezTo>
                  <a:pt x="600331" y="1356258"/>
                  <a:pt x="601728" y="1347877"/>
                  <a:pt x="600331" y="1340659"/>
                </a:cubicBezTo>
                <a:lnTo>
                  <a:pt x="600284" y="1340605"/>
                </a:lnTo>
                <a:lnTo>
                  <a:pt x="600331" y="1339262"/>
                </a:lnTo>
                <a:cubicBezTo>
                  <a:pt x="598935" y="1332045"/>
                  <a:pt x="594744" y="1326457"/>
                  <a:pt x="584500" y="1322732"/>
                </a:cubicBezTo>
                <a:cubicBezTo>
                  <a:pt x="578912" y="1319007"/>
                  <a:pt x="573324" y="1317145"/>
                  <a:pt x="575187" y="1305969"/>
                </a:cubicBezTo>
                <a:close/>
                <a:moveTo>
                  <a:pt x="811728" y="1302244"/>
                </a:moveTo>
                <a:cubicBezTo>
                  <a:pt x="808934" y="1305969"/>
                  <a:pt x="805791" y="1308298"/>
                  <a:pt x="802445" y="1309724"/>
                </a:cubicBezTo>
                <a:lnTo>
                  <a:pt x="791975" y="1311783"/>
                </a:lnTo>
                <a:lnTo>
                  <a:pt x="770753" y="1311557"/>
                </a:lnTo>
                <a:cubicBezTo>
                  <a:pt x="777272" y="1310626"/>
                  <a:pt x="784722" y="1312023"/>
                  <a:pt x="791939" y="1311790"/>
                </a:cubicBezTo>
                <a:lnTo>
                  <a:pt x="791975" y="1311783"/>
                </a:lnTo>
                <a:lnTo>
                  <a:pt x="792637" y="1311790"/>
                </a:lnTo>
                <a:cubicBezTo>
                  <a:pt x="799622" y="1311557"/>
                  <a:pt x="806141" y="1309694"/>
                  <a:pt x="811728" y="1302244"/>
                </a:cubicBezTo>
                <a:close/>
                <a:moveTo>
                  <a:pt x="243657" y="1292932"/>
                </a:moveTo>
                <a:cubicBezTo>
                  <a:pt x="202681" y="1296657"/>
                  <a:pt x="167293" y="1320870"/>
                  <a:pt x="171018" y="1350670"/>
                </a:cubicBezTo>
                <a:cubicBezTo>
                  <a:pt x="169155" y="1320870"/>
                  <a:pt x="204543" y="1296657"/>
                  <a:pt x="243657" y="1292932"/>
                </a:cubicBezTo>
                <a:close/>
                <a:moveTo>
                  <a:pt x="2903236" y="1274277"/>
                </a:moveTo>
                <a:cubicBezTo>
                  <a:pt x="2895553" y="1274888"/>
                  <a:pt x="2886124" y="1276169"/>
                  <a:pt x="2873552" y="1278031"/>
                </a:cubicBezTo>
                <a:cubicBezTo>
                  <a:pt x="2921978" y="1272444"/>
                  <a:pt x="2921978" y="1272444"/>
                  <a:pt x="2962954" y="1289207"/>
                </a:cubicBezTo>
                <a:cubicBezTo>
                  <a:pt x="2933619" y="1276634"/>
                  <a:pt x="2926286" y="1272444"/>
                  <a:pt x="2903236" y="1274277"/>
                </a:cubicBezTo>
                <a:close/>
                <a:moveTo>
                  <a:pt x="2812089" y="1270581"/>
                </a:moveTo>
                <a:cubicBezTo>
                  <a:pt x="2815814" y="1278031"/>
                  <a:pt x="2823264" y="1279894"/>
                  <a:pt x="2830714" y="1279894"/>
                </a:cubicBezTo>
                <a:cubicBezTo>
                  <a:pt x="2823264" y="1279894"/>
                  <a:pt x="2815814" y="1276169"/>
                  <a:pt x="2812089" y="1270581"/>
                </a:cubicBezTo>
                <a:close/>
                <a:moveTo>
                  <a:pt x="2413507" y="1268719"/>
                </a:moveTo>
                <a:cubicBezTo>
                  <a:pt x="2407920" y="1278031"/>
                  <a:pt x="2398607" y="1285482"/>
                  <a:pt x="2393019" y="1294794"/>
                </a:cubicBezTo>
                <a:cubicBezTo>
                  <a:pt x="2398607" y="1285482"/>
                  <a:pt x="2407920" y="1279894"/>
                  <a:pt x="2413507" y="1268719"/>
                </a:cubicBezTo>
                <a:close/>
                <a:moveTo>
                  <a:pt x="2318518" y="1251956"/>
                </a:moveTo>
                <a:lnTo>
                  <a:pt x="2322138" y="1268699"/>
                </a:lnTo>
                <a:lnTo>
                  <a:pt x="2314792" y="1283619"/>
                </a:lnTo>
                <a:cubicBezTo>
                  <a:pt x="2318517" y="1280825"/>
                  <a:pt x="2321311" y="1275237"/>
                  <a:pt x="2322242" y="1269184"/>
                </a:cubicBezTo>
                <a:lnTo>
                  <a:pt x="2322138" y="1268699"/>
                </a:lnTo>
                <a:lnTo>
                  <a:pt x="2322242" y="1268486"/>
                </a:lnTo>
                <a:cubicBezTo>
                  <a:pt x="2323174" y="1262200"/>
                  <a:pt x="2322243" y="1255681"/>
                  <a:pt x="2318518" y="1251956"/>
                </a:cubicBezTo>
                <a:close/>
                <a:moveTo>
                  <a:pt x="2422820" y="1247998"/>
                </a:moveTo>
                <a:cubicBezTo>
                  <a:pt x="2419095" y="1249162"/>
                  <a:pt x="2416301" y="1251956"/>
                  <a:pt x="2415370" y="1255681"/>
                </a:cubicBezTo>
                <a:lnTo>
                  <a:pt x="2423417" y="1248094"/>
                </a:lnTo>
                <a:lnTo>
                  <a:pt x="2435858" y="1250093"/>
                </a:lnTo>
                <a:cubicBezTo>
                  <a:pt x="2431201" y="1247299"/>
                  <a:pt x="2427011" y="1246834"/>
                  <a:pt x="2423519" y="1247998"/>
                </a:cubicBezTo>
                <a:lnTo>
                  <a:pt x="2423417" y="1248094"/>
                </a:lnTo>
                <a:close/>
                <a:moveTo>
                  <a:pt x="2862377" y="1197943"/>
                </a:moveTo>
                <a:cubicBezTo>
                  <a:pt x="2866102" y="1205393"/>
                  <a:pt x="2877278" y="1205393"/>
                  <a:pt x="2884728" y="1209118"/>
                </a:cubicBezTo>
                <a:cubicBezTo>
                  <a:pt x="2877278" y="1205393"/>
                  <a:pt x="2866102" y="1203531"/>
                  <a:pt x="2862377" y="1197943"/>
                </a:cubicBezTo>
                <a:close/>
                <a:moveTo>
                  <a:pt x="3009518" y="1190493"/>
                </a:moveTo>
                <a:cubicBezTo>
                  <a:pt x="3009518" y="1218431"/>
                  <a:pt x="3016967" y="1242643"/>
                  <a:pt x="3035592" y="1266856"/>
                </a:cubicBezTo>
                <a:cubicBezTo>
                  <a:pt x="3018831" y="1242643"/>
                  <a:pt x="3009518" y="1218431"/>
                  <a:pt x="3009518" y="1190493"/>
                </a:cubicBezTo>
                <a:close/>
                <a:moveTo>
                  <a:pt x="2646324" y="1190493"/>
                </a:moveTo>
                <a:cubicBezTo>
                  <a:pt x="2644462" y="1201668"/>
                  <a:pt x="2641318" y="1208303"/>
                  <a:pt x="2637390" y="1211941"/>
                </a:cubicBezTo>
                <a:lnTo>
                  <a:pt x="2624142" y="1215302"/>
                </a:lnTo>
                <a:lnTo>
                  <a:pt x="2609131" y="1210137"/>
                </a:lnTo>
                <a:cubicBezTo>
                  <a:pt x="2603951" y="1207954"/>
                  <a:pt x="2598829" y="1205859"/>
                  <a:pt x="2594172" y="1205393"/>
                </a:cubicBezTo>
                <a:cubicBezTo>
                  <a:pt x="2602553" y="1206325"/>
                  <a:pt x="2613729" y="1213774"/>
                  <a:pt x="2623740" y="1215404"/>
                </a:cubicBezTo>
                <a:lnTo>
                  <a:pt x="2624142" y="1215302"/>
                </a:lnTo>
                <a:lnTo>
                  <a:pt x="2624439" y="1215404"/>
                </a:lnTo>
                <a:cubicBezTo>
                  <a:pt x="2634218" y="1217034"/>
                  <a:pt x="2642599" y="1212843"/>
                  <a:pt x="2646324" y="1190493"/>
                </a:cubicBezTo>
                <a:close/>
                <a:moveTo>
                  <a:pt x="2661224" y="1188630"/>
                </a:moveTo>
                <a:cubicBezTo>
                  <a:pt x="2666812" y="1192356"/>
                  <a:pt x="2672399" y="1199806"/>
                  <a:pt x="2683574" y="1194218"/>
                </a:cubicBezTo>
                <a:cubicBezTo>
                  <a:pt x="2672399" y="1197943"/>
                  <a:pt x="2666812" y="1190493"/>
                  <a:pt x="2661224" y="1188630"/>
                </a:cubicBezTo>
                <a:close/>
                <a:moveTo>
                  <a:pt x="1268049" y="1188630"/>
                </a:moveTo>
                <a:cubicBezTo>
                  <a:pt x="1271774" y="1194218"/>
                  <a:pt x="1273636" y="1199806"/>
                  <a:pt x="1273636" y="1207256"/>
                </a:cubicBezTo>
                <a:cubicBezTo>
                  <a:pt x="1275499" y="1224019"/>
                  <a:pt x="1260599" y="1229606"/>
                  <a:pt x="1249424" y="1235193"/>
                </a:cubicBezTo>
                <a:cubicBezTo>
                  <a:pt x="1236387" y="1240781"/>
                  <a:pt x="1230799" y="1246369"/>
                  <a:pt x="1228936" y="1263131"/>
                </a:cubicBezTo>
                <a:cubicBezTo>
                  <a:pt x="1228936" y="1269650"/>
                  <a:pt x="1228936" y="1275238"/>
                  <a:pt x="1230100" y="1280360"/>
                </a:cubicBezTo>
                <a:lnTo>
                  <a:pt x="1231023" y="1281994"/>
                </a:lnTo>
                <a:lnTo>
                  <a:pt x="1231032" y="1282688"/>
                </a:lnTo>
                <a:cubicBezTo>
                  <a:pt x="1232196" y="1287344"/>
                  <a:pt x="1234524" y="1291069"/>
                  <a:pt x="1238249" y="1294794"/>
                </a:cubicBezTo>
                <a:lnTo>
                  <a:pt x="1231023" y="1281994"/>
                </a:lnTo>
                <a:lnTo>
                  <a:pt x="1230799" y="1264994"/>
                </a:lnTo>
                <a:cubicBezTo>
                  <a:pt x="1232662" y="1246369"/>
                  <a:pt x="1238249" y="1242643"/>
                  <a:pt x="1251286" y="1237057"/>
                </a:cubicBezTo>
                <a:cubicBezTo>
                  <a:pt x="1262462" y="1231469"/>
                  <a:pt x="1277362" y="1225880"/>
                  <a:pt x="1275499" y="1209118"/>
                </a:cubicBezTo>
                <a:cubicBezTo>
                  <a:pt x="1273636" y="1199806"/>
                  <a:pt x="1271774" y="1194218"/>
                  <a:pt x="1268049" y="1188630"/>
                </a:cubicBezTo>
                <a:close/>
                <a:moveTo>
                  <a:pt x="1115322" y="1184905"/>
                </a:moveTo>
                <a:cubicBezTo>
                  <a:pt x="1120909" y="1186768"/>
                  <a:pt x="1128359" y="1192356"/>
                  <a:pt x="1133947" y="1192356"/>
                </a:cubicBezTo>
                <a:cubicBezTo>
                  <a:pt x="1128359" y="1192356"/>
                  <a:pt x="1120909" y="1188630"/>
                  <a:pt x="1115322" y="1184905"/>
                </a:cubicBezTo>
                <a:close/>
                <a:moveTo>
                  <a:pt x="768890" y="1184905"/>
                </a:moveTo>
                <a:lnTo>
                  <a:pt x="774087" y="1198913"/>
                </a:lnTo>
                <a:lnTo>
                  <a:pt x="767028" y="1210981"/>
                </a:lnTo>
                <a:cubicBezTo>
                  <a:pt x="774478" y="1208187"/>
                  <a:pt x="775409" y="1203996"/>
                  <a:pt x="774245" y="1199340"/>
                </a:cubicBezTo>
                <a:lnTo>
                  <a:pt x="774087" y="1198913"/>
                </a:lnTo>
                <a:lnTo>
                  <a:pt x="774245" y="1198642"/>
                </a:lnTo>
                <a:cubicBezTo>
                  <a:pt x="773081" y="1194218"/>
                  <a:pt x="769822" y="1189562"/>
                  <a:pt x="768890" y="1184905"/>
                </a:cubicBezTo>
                <a:close/>
                <a:moveTo>
                  <a:pt x="644101" y="1177455"/>
                </a:moveTo>
                <a:cubicBezTo>
                  <a:pt x="649688" y="1181180"/>
                  <a:pt x="655276" y="1192356"/>
                  <a:pt x="660864" y="1199806"/>
                </a:cubicBezTo>
                <a:cubicBezTo>
                  <a:pt x="655276" y="1192356"/>
                  <a:pt x="651551" y="1181180"/>
                  <a:pt x="644101" y="1177455"/>
                </a:cubicBezTo>
                <a:close/>
                <a:moveTo>
                  <a:pt x="496961" y="1177455"/>
                </a:moveTo>
                <a:cubicBezTo>
                  <a:pt x="502548" y="1190493"/>
                  <a:pt x="504410" y="1209118"/>
                  <a:pt x="517448" y="1216569"/>
                </a:cubicBezTo>
                <a:cubicBezTo>
                  <a:pt x="506273" y="1209118"/>
                  <a:pt x="502548" y="1190493"/>
                  <a:pt x="496961" y="1177455"/>
                </a:cubicBezTo>
                <a:close/>
                <a:moveTo>
                  <a:pt x="2786014" y="1175593"/>
                </a:moveTo>
                <a:cubicBezTo>
                  <a:pt x="2789738" y="1181180"/>
                  <a:pt x="2799051" y="1183043"/>
                  <a:pt x="2806501" y="1179318"/>
                </a:cubicBezTo>
                <a:cubicBezTo>
                  <a:pt x="2800914" y="1181180"/>
                  <a:pt x="2791601" y="1181180"/>
                  <a:pt x="2786014" y="1175593"/>
                </a:cubicBezTo>
                <a:close/>
                <a:moveTo>
                  <a:pt x="1327650" y="1175593"/>
                </a:moveTo>
                <a:cubicBezTo>
                  <a:pt x="1335100" y="1183043"/>
                  <a:pt x="1341619" y="1186302"/>
                  <a:pt x="1347905" y="1186070"/>
                </a:cubicBezTo>
                <a:lnTo>
                  <a:pt x="1349225" y="1185336"/>
                </a:lnTo>
                <a:lnTo>
                  <a:pt x="1349302" y="1185371"/>
                </a:lnTo>
                <a:cubicBezTo>
                  <a:pt x="1355588" y="1184905"/>
                  <a:pt x="1361176" y="1181180"/>
                  <a:pt x="1366764" y="1175593"/>
                </a:cubicBezTo>
                <a:lnTo>
                  <a:pt x="1349225" y="1185336"/>
                </a:lnTo>
                <a:close/>
                <a:moveTo>
                  <a:pt x="353546" y="1153242"/>
                </a:moveTo>
                <a:cubicBezTo>
                  <a:pt x="355408" y="1181180"/>
                  <a:pt x="340508" y="1207256"/>
                  <a:pt x="314432" y="1212844"/>
                </a:cubicBezTo>
                <a:cubicBezTo>
                  <a:pt x="340508" y="1209118"/>
                  <a:pt x="355408" y="1181180"/>
                  <a:pt x="353546" y="1153242"/>
                </a:cubicBezTo>
                <a:close/>
                <a:moveTo>
                  <a:pt x="204543" y="1147655"/>
                </a:moveTo>
                <a:cubicBezTo>
                  <a:pt x="198956" y="1155105"/>
                  <a:pt x="191506" y="1162555"/>
                  <a:pt x="193368" y="1175593"/>
                </a:cubicBezTo>
                <a:cubicBezTo>
                  <a:pt x="193368" y="1164417"/>
                  <a:pt x="198956" y="1156967"/>
                  <a:pt x="204543" y="1147655"/>
                </a:cubicBezTo>
                <a:close/>
                <a:moveTo>
                  <a:pt x="729778" y="1145792"/>
                </a:moveTo>
                <a:cubicBezTo>
                  <a:pt x="724190" y="1153242"/>
                  <a:pt x="718602" y="1156967"/>
                  <a:pt x="709290" y="1155105"/>
                </a:cubicBezTo>
                <a:cubicBezTo>
                  <a:pt x="716740" y="1158830"/>
                  <a:pt x="724190" y="1155105"/>
                  <a:pt x="729778" y="1145792"/>
                </a:cubicBezTo>
                <a:close/>
                <a:moveTo>
                  <a:pt x="2463563" y="1124373"/>
                </a:moveTo>
                <a:cubicBezTo>
                  <a:pt x="2456346" y="1124838"/>
                  <a:pt x="2448896" y="1126235"/>
                  <a:pt x="2441445" y="1125304"/>
                </a:cubicBezTo>
                <a:cubicBezTo>
                  <a:pt x="2456346" y="1127167"/>
                  <a:pt x="2471246" y="1121579"/>
                  <a:pt x="2484284" y="1129029"/>
                </a:cubicBezTo>
                <a:cubicBezTo>
                  <a:pt x="2477765" y="1124373"/>
                  <a:pt x="2470781" y="1123907"/>
                  <a:pt x="2463563" y="1124373"/>
                </a:cubicBezTo>
                <a:close/>
                <a:moveTo>
                  <a:pt x="2713375" y="1123442"/>
                </a:moveTo>
                <a:cubicBezTo>
                  <a:pt x="2705925" y="1125304"/>
                  <a:pt x="2702200" y="1140204"/>
                  <a:pt x="2696612" y="1149517"/>
                </a:cubicBezTo>
                <a:cubicBezTo>
                  <a:pt x="2702200" y="1140204"/>
                  <a:pt x="2707788" y="1125304"/>
                  <a:pt x="2713375" y="1123442"/>
                </a:cubicBezTo>
                <a:close/>
                <a:moveTo>
                  <a:pt x="912306" y="1121579"/>
                </a:moveTo>
                <a:cubicBezTo>
                  <a:pt x="925343" y="1121579"/>
                  <a:pt x="938381" y="1121579"/>
                  <a:pt x="942106" y="1129029"/>
                </a:cubicBezTo>
                <a:cubicBezTo>
                  <a:pt x="938381" y="1119716"/>
                  <a:pt x="925343" y="1121579"/>
                  <a:pt x="912306" y="1121579"/>
                </a:cubicBezTo>
                <a:close/>
                <a:moveTo>
                  <a:pt x="489511" y="1119716"/>
                </a:moveTo>
                <a:cubicBezTo>
                  <a:pt x="495098" y="1123442"/>
                  <a:pt x="498823" y="1130892"/>
                  <a:pt x="496961" y="1142067"/>
                </a:cubicBezTo>
                <a:cubicBezTo>
                  <a:pt x="498823" y="1130892"/>
                  <a:pt x="495098" y="1121579"/>
                  <a:pt x="489511" y="1119716"/>
                </a:cubicBezTo>
                <a:close/>
                <a:moveTo>
                  <a:pt x="2370203" y="1112354"/>
                </a:moveTo>
                <a:cubicBezTo>
                  <a:pt x="2363684" y="1113023"/>
                  <a:pt x="2357631" y="1114944"/>
                  <a:pt x="2352043" y="1118087"/>
                </a:cubicBezTo>
                <a:lnTo>
                  <a:pt x="2350154" y="1120338"/>
                </a:lnTo>
                <a:lnTo>
                  <a:pt x="2336677" y="1131416"/>
                </a:lnTo>
                <a:cubicBezTo>
                  <a:pt x="2332021" y="1136829"/>
                  <a:pt x="2327830" y="1143464"/>
                  <a:pt x="2324105" y="1151380"/>
                </a:cubicBezTo>
                <a:lnTo>
                  <a:pt x="2350154" y="1120338"/>
                </a:lnTo>
                <a:lnTo>
                  <a:pt x="2352043" y="1118785"/>
                </a:lnTo>
                <a:cubicBezTo>
                  <a:pt x="2363219" y="1112732"/>
                  <a:pt x="2376256" y="1111335"/>
                  <a:pt x="2391156" y="1114129"/>
                </a:cubicBezTo>
                <a:cubicBezTo>
                  <a:pt x="2383706" y="1112266"/>
                  <a:pt x="2376722" y="1111684"/>
                  <a:pt x="2370203" y="1112354"/>
                </a:cubicBezTo>
                <a:close/>
                <a:moveTo>
                  <a:pt x="1880822" y="1110404"/>
                </a:moveTo>
                <a:cubicBezTo>
                  <a:pt x="1895723" y="1123442"/>
                  <a:pt x="1910623" y="1145792"/>
                  <a:pt x="1921798" y="1170005"/>
                </a:cubicBezTo>
                <a:cubicBezTo>
                  <a:pt x="1912486" y="1147655"/>
                  <a:pt x="1895723" y="1123442"/>
                  <a:pt x="1880822" y="1110404"/>
                </a:cubicBezTo>
                <a:close/>
                <a:moveTo>
                  <a:pt x="1916211" y="1095503"/>
                </a:moveTo>
                <a:cubicBezTo>
                  <a:pt x="1925524" y="1097366"/>
                  <a:pt x="1932974" y="1106679"/>
                  <a:pt x="1932974" y="1114129"/>
                </a:cubicBezTo>
                <a:cubicBezTo>
                  <a:pt x="1934836" y="1108541"/>
                  <a:pt x="1927386" y="1097366"/>
                  <a:pt x="1916211" y="1095503"/>
                </a:cubicBezTo>
                <a:close/>
                <a:moveTo>
                  <a:pt x="1456165" y="1086191"/>
                </a:moveTo>
                <a:cubicBezTo>
                  <a:pt x="1448715" y="1099229"/>
                  <a:pt x="1448715" y="1117854"/>
                  <a:pt x="1437540" y="1129029"/>
                </a:cubicBezTo>
                <a:cubicBezTo>
                  <a:pt x="1430090" y="1134617"/>
                  <a:pt x="1422640" y="1143930"/>
                  <a:pt x="1413327" y="1130892"/>
                </a:cubicBezTo>
                <a:cubicBezTo>
                  <a:pt x="1422640" y="1143930"/>
                  <a:pt x="1430090" y="1136479"/>
                  <a:pt x="1437540" y="1129029"/>
                </a:cubicBezTo>
                <a:cubicBezTo>
                  <a:pt x="1450578" y="1117854"/>
                  <a:pt x="1448715" y="1099229"/>
                  <a:pt x="1456165" y="1086191"/>
                </a:cubicBezTo>
                <a:close/>
                <a:moveTo>
                  <a:pt x="1836122" y="1080603"/>
                </a:moveTo>
                <a:cubicBezTo>
                  <a:pt x="1819359" y="1078741"/>
                  <a:pt x="1802596" y="1091778"/>
                  <a:pt x="1785833" y="1088053"/>
                </a:cubicBezTo>
                <a:cubicBezTo>
                  <a:pt x="1767208" y="1084328"/>
                  <a:pt x="1748583" y="1095503"/>
                  <a:pt x="1731820" y="1101091"/>
                </a:cubicBezTo>
                <a:lnTo>
                  <a:pt x="1719094" y="1103324"/>
                </a:lnTo>
                <a:lnTo>
                  <a:pt x="1709470" y="1097366"/>
                </a:lnTo>
                <a:cubicBezTo>
                  <a:pt x="1710401" y="1102022"/>
                  <a:pt x="1714126" y="1103419"/>
                  <a:pt x="1718550" y="1103419"/>
                </a:cubicBezTo>
                <a:lnTo>
                  <a:pt x="1719094" y="1103324"/>
                </a:lnTo>
                <a:lnTo>
                  <a:pt x="1719248" y="1103419"/>
                </a:lnTo>
                <a:cubicBezTo>
                  <a:pt x="1723439" y="1103419"/>
                  <a:pt x="1728095" y="1102022"/>
                  <a:pt x="1731820" y="1101091"/>
                </a:cubicBezTo>
                <a:cubicBezTo>
                  <a:pt x="1750446" y="1095503"/>
                  <a:pt x="1767208" y="1084328"/>
                  <a:pt x="1785833" y="1088053"/>
                </a:cubicBezTo>
                <a:cubicBezTo>
                  <a:pt x="1804458" y="1091778"/>
                  <a:pt x="1819359" y="1078741"/>
                  <a:pt x="1836122" y="1080603"/>
                </a:cubicBezTo>
                <a:close/>
                <a:moveTo>
                  <a:pt x="1234524" y="1076878"/>
                </a:moveTo>
                <a:cubicBezTo>
                  <a:pt x="1236387" y="1091778"/>
                  <a:pt x="1245699" y="1106679"/>
                  <a:pt x="1227074" y="1119716"/>
                </a:cubicBezTo>
                <a:cubicBezTo>
                  <a:pt x="1223349" y="1121579"/>
                  <a:pt x="1223349" y="1129029"/>
                  <a:pt x="1225677" y="1137876"/>
                </a:cubicBezTo>
                <a:lnTo>
                  <a:pt x="1225722" y="1137971"/>
                </a:lnTo>
                <a:lnTo>
                  <a:pt x="1225677" y="1138575"/>
                </a:lnTo>
                <a:cubicBezTo>
                  <a:pt x="1228005" y="1147189"/>
                  <a:pt x="1232662" y="1156967"/>
                  <a:pt x="1238249" y="1164417"/>
                </a:cubicBezTo>
                <a:lnTo>
                  <a:pt x="1225722" y="1137971"/>
                </a:lnTo>
                <a:lnTo>
                  <a:pt x="1227074" y="1119716"/>
                </a:lnTo>
                <a:cubicBezTo>
                  <a:pt x="1247562" y="1106679"/>
                  <a:pt x="1236387" y="1091778"/>
                  <a:pt x="1234524" y="1076878"/>
                </a:cubicBezTo>
                <a:close/>
                <a:moveTo>
                  <a:pt x="1251286" y="1067565"/>
                </a:moveTo>
                <a:cubicBezTo>
                  <a:pt x="1262462" y="1080603"/>
                  <a:pt x="1279224" y="1082466"/>
                  <a:pt x="1294124" y="1086191"/>
                </a:cubicBezTo>
                <a:cubicBezTo>
                  <a:pt x="1277362" y="1082466"/>
                  <a:pt x="1262462" y="1078741"/>
                  <a:pt x="1251286" y="1067565"/>
                </a:cubicBezTo>
                <a:close/>
                <a:moveTo>
                  <a:pt x="1496210" y="1067333"/>
                </a:moveTo>
                <a:cubicBezTo>
                  <a:pt x="1485966" y="1066634"/>
                  <a:pt x="1475722" y="1067565"/>
                  <a:pt x="1465478" y="1067565"/>
                </a:cubicBezTo>
                <a:cubicBezTo>
                  <a:pt x="1485966" y="1067565"/>
                  <a:pt x="1508316" y="1065703"/>
                  <a:pt x="1526941" y="1076878"/>
                </a:cubicBezTo>
                <a:cubicBezTo>
                  <a:pt x="1539979" y="1084328"/>
                  <a:pt x="1554879" y="1078741"/>
                  <a:pt x="1567917" y="1078741"/>
                </a:cubicBezTo>
                <a:cubicBezTo>
                  <a:pt x="1554879" y="1076878"/>
                  <a:pt x="1539979" y="1084328"/>
                  <a:pt x="1526941" y="1076878"/>
                </a:cubicBezTo>
                <a:cubicBezTo>
                  <a:pt x="1516697" y="1070359"/>
                  <a:pt x="1506454" y="1068031"/>
                  <a:pt x="1496210" y="1067333"/>
                </a:cubicBezTo>
                <a:close/>
                <a:moveTo>
                  <a:pt x="360996" y="1065703"/>
                </a:moveTo>
                <a:cubicBezTo>
                  <a:pt x="333058" y="1063840"/>
                  <a:pt x="327470" y="1084328"/>
                  <a:pt x="323745" y="1106679"/>
                </a:cubicBezTo>
                <a:cubicBezTo>
                  <a:pt x="320020" y="1125304"/>
                  <a:pt x="325608" y="1136479"/>
                  <a:pt x="340508" y="1140204"/>
                </a:cubicBezTo>
                <a:cubicBezTo>
                  <a:pt x="325608" y="1134617"/>
                  <a:pt x="320020" y="1123442"/>
                  <a:pt x="323745" y="1106679"/>
                </a:cubicBezTo>
                <a:cubicBezTo>
                  <a:pt x="327470" y="1086191"/>
                  <a:pt x="334920" y="1063840"/>
                  <a:pt x="360996" y="1065703"/>
                </a:cubicBezTo>
                <a:close/>
                <a:moveTo>
                  <a:pt x="1051995" y="1047077"/>
                </a:moveTo>
                <a:cubicBezTo>
                  <a:pt x="1050133" y="1054528"/>
                  <a:pt x="1050133" y="1063840"/>
                  <a:pt x="1040820" y="1061978"/>
                </a:cubicBezTo>
                <a:cubicBezTo>
                  <a:pt x="1050133" y="1063840"/>
                  <a:pt x="1051995" y="1054528"/>
                  <a:pt x="1051995" y="1047077"/>
                </a:cubicBezTo>
                <a:close/>
                <a:moveTo>
                  <a:pt x="1852884" y="1041490"/>
                </a:moveTo>
                <a:cubicBezTo>
                  <a:pt x="1850091" y="1044284"/>
                  <a:pt x="1849625" y="1047543"/>
                  <a:pt x="1851022" y="1051268"/>
                </a:cubicBezTo>
                <a:lnTo>
                  <a:pt x="1851122" y="1051403"/>
                </a:lnTo>
                <a:lnTo>
                  <a:pt x="1851022" y="1051967"/>
                </a:lnTo>
                <a:cubicBezTo>
                  <a:pt x="1852419" y="1055459"/>
                  <a:pt x="1855678" y="1059184"/>
                  <a:pt x="1860335" y="1063840"/>
                </a:cubicBezTo>
                <a:lnTo>
                  <a:pt x="1851122" y="1051403"/>
                </a:lnTo>
                <a:close/>
                <a:moveTo>
                  <a:pt x="1232662" y="1041490"/>
                </a:moveTo>
                <a:cubicBezTo>
                  <a:pt x="1238249" y="1043352"/>
                  <a:pt x="1245699" y="1047077"/>
                  <a:pt x="1251286" y="1048940"/>
                </a:cubicBezTo>
                <a:cubicBezTo>
                  <a:pt x="1245699" y="1047077"/>
                  <a:pt x="1238249" y="1041490"/>
                  <a:pt x="1232662" y="1041490"/>
                </a:cubicBezTo>
                <a:close/>
                <a:moveTo>
                  <a:pt x="841529" y="1041490"/>
                </a:moveTo>
                <a:cubicBezTo>
                  <a:pt x="848979" y="1050802"/>
                  <a:pt x="858292" y="1052665"/>
                  <a:pt x="865742" y="1060115"/>
                </a:cubicBezTo>
                <a:cubicBezTo>
                  <a:pt x="858292" y="1050802"/>
                  <a:pt x="847117" y="1048940"/>
                  <a:pt x="841529" y="1041490"/>
                </a:cubicBezTo>
                <a:close/>
                <a:moveTo>
                  <a:pt x="1578859" y="1039162"/>
                </a:moveTo>
                <a:cubicBezTo>
                  <a:pt x="1575484" y="1039627"/>
                  <a:pt x="1572981" y="1041141"/>
                  <a:pt x="1572370" y="1044866"/>
                </a:cubicBezTo>
                <a:lnTo>
                  <a:pt x="1572591" y="1045730"/>
                </a:lnTo>
                <a:lnTo>
                  <a:pt x="1572370" y="1045913"/>
                </a:lnTo>
                <a:cubicBezTo>
                  <a:pt x="1571759" y="1049406"/>
                  <a:pt x="1573039" y="1054993"/>
                  <a:pt x="1577230" y="1063840"/>
                </a:cubicBezTo>
                <a:lnTo>
                  <a:pt x="1572591" y="1045730"/>
                </a:lnTo>
                <a:lnTo>
                  <a:pt x="1578859" y="1040559"/>
                </a:lnTo>
                <a:cubicBezTo>
                  <a:pt x="1585611" y="1039627"/>
                  <a:pt x="1595855" y="1042421"/>
                  <a:pt x="1601442" y="1039627"/>
                </a:cubicBezTo>
                <a:cubicBezTo>
                  <a:pt x="1602839" y="1046612"/>
                  <a:pt x="1605284" y="1051734"/>
                  <a:pt x="1608485" y="1055517"/>
                </a:cubicBezTo>
                <a:lnTo>
                  <a:pt x="1615561" y="1060317"/>
                </a:lnTo>
                <a:lnTo>
                  <a:pt x="1620767" y="1064073"/>
                </a:lnTo>
                <a:cubicBezTo>
                  <a:pt x="1629381" y="1067565"/>
                  <a:pt x="1639625" y="1067565"/>
                  <a:pt x="1649869" y="1067565"/>
                </a:cubicBezTo>
                <a:cubicBezTo>
                  <a:pt x="1639625" y="1066634"/>
                  <a:pt x="1628915" y="1066634"/>
                  <a:pt x="1620068" y="1063375"/>
                </a:cubicBezTo>
                <a:lnTo>
                  <a:pt x="1615561" y="1060317"/>
                </a:lnTo>
                <a:lnTo>
                  <a:pt x="1609271" y="1055779"/>
                </a:lnTo>
                <a:cubicBezTo>
                  <a:pt x="1605982" y="1051850"/>
                  <a:pt x="1603305" y="1046612"/>
                  <a:pt x="1601442" y="1039627"/>
                </a:cubicBezTo>
                <a:cubicBezTo>
                  <a:pt x="1595855" y="1041490"/>
                  <a:pt x="1585611" y="1038230"/>
                  <a:pt x="1578859" y="1039162"/>
                </a:cubicBezTo>
                <a:close/>
                <a:moveTo>
                  <a:pt x="2543884" y="1028452"/>
                </a:moveTo>
                <a:cubicBezTo>
                  <a:pt x="2549472" y="1034040"/>
                  <a:pt x="2556922" y="1034040"/>
                  <a:pt x="2564372" y="1028452"/>
                </a:cubicBezTo>
                <a:cubicBezTo>
                  <a:pt x="2558784" y="1032177"/>
                  <a:pt x="2551334" y="1032177"/>
                  <a:pt x="2543884" y="1028452"/>
                </a:cubicBezTo>
                <a:close/>
                <a:moveTo>
                  <a:pt x="1983262" y="1022864"/>
                </a:moveTo>
                <a:lnTo>
                  <a:pt x="1979097" y="1033542"/>
                </a:lnTo>
                <a:lnTo>
                  <a:pt x="1973717" y="1035669"/>
                </a:lnTo>
                <a:cubicBezTo>
                  <a:pt x="1968828" y="1035437"/>
                  <a:pt x="1962774" y="1032177"/>
                  <a:pt x="1957187" y="1030315"/>
                </a:cubicBezTo>
                <a:cubicBezTo>
                  <a:pt x="1955324" y="1043352"/>
                  <a:pt x="1947874" y="1048940"/>
                  <a:pt x="1936699" y="1048940"/>
                </a:cubicBezTo>
                <a:cubicBezTo>
                  <a:pt x="1949737" y="1048940"/>
                  <a:pt x="1957187" y="1043352"/>
                  <a:pt x="1957187" y="1030315"/>
                </a:cubicBezTo>
                <a:cubicBezTo>
                  <a:pt x="1964172" y="1033108"/>
                  <a:pt x="1973251" y="1040093"/>
                  <a:pt x="1978926" y="1033981"/>
                </a:cubicBezTo>
                <a:lnTo>
                  <a:pt x="1979097" y="1033542"/>
                </a:lnTo>
                <a:lnTo>
                  <a:pt x="1979974" y="1033196"/>
                </a:lnTo>
                <a:cubicBezTo>
                  <a:pt x="1981633" y="1031246"/>
                  <a:pt x="1982797" y="1027986"/>
                  <a:pt x="1983262" y="1022864"/>
                </a:cubicBezTo>
                <a:close/>
                <a:moveTo>
                  <a:pt x="2854927" y="1019139"/>
                </a:moveTo>
                <a:cubicBezTo>
                  <a:pt x="2862377" y="1028452"/>
                  <a:pt x="2866102" y="1039627"/>
                  <a:pt x="2867965" y="1054528"/>
                </a:cubicBezTo>
                <a:lnTo>
                  <a:pt x="2872346" y="1080351"/>
                </a:lnTo>
                <a:lnTo>
                  <a:pt x="2869828" y="1106679"/>
                </a:lnTo>
                <a:cubicBezTo>
                  <a:pt x="2873553" y="1097366"/>
                  <a:pt x="2873553" y="1088985"/>
                  <a:pt x="2872389" y="1080603"/>
                </a:cubicBezTo>
                <a:lnTo>
                  <a:pt x="2872346" y="1080351"/>
                </a:lnTo>
                <a:lnTo>
                  <a:pt x="2872389" y="1079905"/>
                </a:lnTo>
                <a:cubicBezTo>
                  <a:pt x="2871225" y="1071290"/>
                  <a:pt x="2868897" y="1062909"/>
                  <a:pt x="2867965" y="1054528"/>
                </a:cubicBezTo>
                <a:cubicBezTo>
                  <a:pt x="2866102" y="1039627"/>
                  <a:pt x="2862377" y="1026589"/>
                  <a:pt x="2854927" y="1019139"/>
                </a:cubicBezTo>
                <a:close/>
                <a:moveTo>
                  <a:pt x="990531" y="996789"/>
                </a:moveTo>
                <a:cubicBezTo>
                  <a:pt x="988670" y="1009827"/>
                  <a:pt x="988670" y="1017277"/>
                  <a:pt x="990531" y="1021002"/>
                </a:cubicBezTo>
                <a:cubicBezTo>
                  <a:pt x="988670" y="1015414"/>
                  <a:pt x="988670" y="1007964"/>
                  <a:pt x="990531" y="996789"/>
                </a:cubicBezTo>
                <a:close/>
                <a:moveTo>
                  <a:pt x="2601622" y="983751"/>
                </a:moveTo>
                <a:cubicBezTo>
                  <a:pt x="2612798" y="989339"/>
                  <a:pt x="2629561" y="994926"/>
                  <a:pt x="2637011" y="1006101"/>
                </a:cubicBezTo>
                <a:cubicBezTo>
                  <a:pt x="2644461" y="1016345"/>
                  <a:pt x="2650980" y="1020536"/>
                  <a:pt x="2657964" y="1021002"/>
                </a:cubicBezTo>
                <a:lnTo>
                  <a:pt x="2658334" y="1020886"/>
                </a:lnTo>
                <a:lnTo>
                  <a:pt x="2658663" y="1021002"/>
                </a:lnTo>
                <a:cubicBezTo>
                  <a:pt x="2665880" y="1021467"/>
                  <a:pt x="2673330" y="1018208"/>
                  <a:pt x="2681712" y="1013552"/>
                </a:cubicBezTo>
                <a:lnTo>
                  <a:pt x="2658334" y="1020886"/>
                </a:lnTo>
                <a:lnTo>
                  <a:pt x="2647924" y="1017219"/>
                </a:lnTo>
                <a:cubicBezTo>
                  <a:pt x="2644345" y="1014832"/>
                  <a:pt x="2640736" y="1011223"/>
                  <a:pt x="2637011" y="1006101"/>
                </a:cubicBezTo>
                <a:cubicBezTo>
                  <a:pt x="2629561" y="994926"/>
                  <a:pt x="2614660" y="989339"/>
                  <a:pt x="2601622" y="983751"/>
                </a:cubicBezTo>
                <a:close/>
                <a:moveTo>
                  <a:pt x="2480558" y="978164"/>
                </a:moveTo>
                <a:cubicBezTo>
                  <a:pt x="2465658" y="991201"/>
                  <a:pt x="2452620" y="993064"/>
                  <a:pt x="2439583" y="996789"/>
                </a:cubicBezTo>
                <a:cubicBezTo>
                  <a:pt x="2426545" y="998651"/>
                  <a:pt x="2411644" y="991201"/>
                  <a:pt x="2400469" y="1002376"/>
                </a:cubicBezTo>
                <a:cubicBezTo>
                  <a:pt x="2411644" y="993064"/>
                  <a:pt x="2426545" y="998651"/>
                  <a:pt x="2439583" y="996789"/>
                </a:cubicBezTo>
                <a:cubicBezTo>
                  <a:pt x="2452620" y="994926"/>
                  <a:pt x="2465658" y="991201"/>
                  <a:pt x="2480558" y="978164"/>
                </a:cubicBezTo>
                <a:close/>
                <a:moveTo>
                  <a:pt x="498823" y="974439"/>
                </a:moveTo>
                <a:cubicBezTo>
                  <a:pt x="496961" y="987476"/>
                  <a:pt x="489511" y="989339"/>
                  <a:pt x="482061" y="994926"/>
                </a:cubicBezTo>
                <a:cubicBezTo>
                  <a:pt x="489511" y="989339"/>
                  <a:pt x="498823" y="989339"/>
                  <a:pt x="498823" y="974439"/>
                </a:cubicBezTo>
                <a:close/>
                <a:moveTo>
                  <a:pt x="2295352" y="969579"/>
                </a:moveTo>
                <a:cubicBezTo>
                  <a:pt x="2289182" y="969783"/>
                  <a:pt x="2282664" y="971180"/>
                  <a:pt x="2275679" y="974439"/>
                </a:cubicBezTo>
                <a:cubicBezTo>
                  <a:pt x="2305480" y="963264"/>
                  <a:pt x="2324105" y="978164"/>
                  <a:pt x="2344593" y="981888"/>
                </a:cubicBezTo>
                <a:cubicBezTo>
                  <a:pt x="2346456" y="983751"/>
                  <a:pt x="2350181" y="989339"/>
                  <a:pt x="2348318" y="993064"/>
                </a:cubicBezTo>
                <a:cubicBezTo>
                  <a:pt x="2348318" y="989339"/>
                  <a:pt x="2346456" y="981888"/>
                  <a:pt x="2344593" y="981888"/>
                </a:cubicBezTo>
                <a:cubicBezTo>
                  <a:pt x="2329227" y="979095"/>
                  <a:pt x="2313861" y="968968"/>
                  <a:pt x="2295352" y="969579"/>
                </a:cubicBezTo>
                <a:close/>
                <a:moveTo>
                  <a:pt x="1376076" y="963264"/>
                </a:moveTo>
                <a:cubicBezTo>
                  <a:pt x="1364901" y="968852"/>
                  <a:pt x="1350001" y="965127"/>
                  <a:pt x="1338825" y="972576"/>
                </a:cubicBezTo>
                <a:cubicBezTo>
                  <a:pt x="1351863" y="965127"/>
                  <a:pt x="1364901" y="968852"/>
                  <a:pt x="1376076" y="963264"/>
                </a:cubicBezTo>
                <a:close/>
                <a:moveTo>
                  <a:pt x="333058" y="953951"/>
                </a:moveTo>
                <a:cubicBezTo>
                  <a:pt x="295807" y="991201"/>
                  <a:pt x="256693" y="1026589"/>
                  <a:pt x="230619" y="1073153"/>
                </a:cubicBezTo>
                <a:cubicBezTo>
                  <a:pt x="258556" y="1026589"/>
                  <a:pt x="295807" y="991201"/>
                  <a:pt x="333058" y="953951"/>
                </a:cubicBezTo>
                <a:close/>
                <a:moveTo>
                  <a:pt x="2062419" y="945104"/>
                </a:moveTo>
                <a:cubicBezTo>
                  <a:pt x="2054969" y="944639"/>
                  <a:pt x="2047519" y="948364"/>
                  <a:pt x="2039138" y="957677"/>
                </a:cubicBezTo>
                <a:cubicBezTo>
                  <a:pt x="2055900" y="940914"/>
                  <a:pt x="2068938" y="944639"/>
                  <a:pt x="2085701" y="957677"/>
                </a:cubicBezTo>
                <a:cubicBezTo>
                  <a:pt x="2090358" y="961402"/>
                  <a:pt x="2094082" y="962333"/>
                  <a:pt x="2096876" y="960703"/>
                </a:cubicBezTo>
                <a:lnTo>
                  <a:pt x="2096949" y="960544"/>
                </a:lnTo>
                <a:lnTo>
                  <a:pt x="2097575" y="960703"/>
                </a:lnTo>
                <a:cubicBezTo>
                  <a:pt x="2100602" y="959073"/>
                  <a:pt x="2102464" y="954883"/>
                  <a:pt x="2102464" y="948364"/>
                </a:cubicBezTo>
                <a:lnTo>
                  <a:pt x="2096949" y="960544"/>
                </a:lnTo>
                <a:lnTo>
                  <a:pt x="2085701" y="957677"/>
                </a:lnTo>
                <a:cubicBezTo>
                  <a:pt x="2077319" y="950226"/>
                  <a:pt x="2069869" y="945570"/>
                  <a:pt x="2062419" y="945104"/>
                </a:cubicBezTo>
                <a:close/>
                <a:moveTo>
                  <a:pt x="495098" y="939051"/>
                </a:moveTo>
                <a:cubicBezTo>
                  <a:pt x="450398" y="963264"/>
                  <a:pt x="424322" y="1006101"/>
                  <a:pt x="398247" y="1047077"/>
                </a:cubicBezTo>
                <a:cubicBezTo>
                  <a:pt x="426185" y="1006101"/>
                  <a:pt x="450398" y="963264"/>
                  <a:pt x="495098" y="939051"/>
                </a:cubicBezTo>
                <a:close/>
                <a:moveTo>
                  <a:pt x="1290399" y="935326"/>
                </a:moveTo>
                <a:cubicBezTo>
                  <a:pt x="1288537" y="950226"/>
                  <a:pt x="1299712" y="965127"/>
                  <a:pt x="1295987" y="980026"/>
                </a:cubicBezTo>
                <a:cubicBezTo>
                  <a:pt x="1301574" y="965127"/>
                  <a:pt x="1288537" y="950226"/>
                  <a:pt x="1290399" y="935326"/>
                </a:cubicBezTo>
                <a:close/>
                <a:moveTo>
                  <a:pt x="2839299" y="931979"/>
                </a:moveTo>
                <a:lnTo>
                  <a:pt x="2838966" y="932265"/>
                </a:lnTo>
                <a:lnTo>
                  <a:pt x="2838514" y="932241"/>
                </a:lnTo>
                <a:cubicBezTo>
                  <a:pt x="2834207" y="933463"/>
                  <a:pt x="2830714" y="936257"/>
                  <a:pt x="2828852" y="940914"/>
                </a:cubicBezTo>
                <a:cubicBezTo>
                  <a:pt x="2813951" y="970714"/>
                  <a:pt x="2804638" y="970714"/>
                  <a:pt x="2787876" y="944639"/>
                </a:cubicBezTo>
                <a:cubicBezTo>
                  <a:pt x="2786014" y="940914"/>
                  <a:pt x="2776702" y="942776"/>
                  <a:pt x="2771114" y="942776"/>
                </a:cubicBezTo>
                <a:cubicBezTo>
                  <a:pt x="2776702" y="942776"/>
                  <a:pt x="2786014" y="942776"/>
                  <a:pt x="2787876" y="944639"/>
                </a:cubicBezTo>
                <a:cubicBezTo>
                  <a:pt x="2804638" y="970714"/>
                  <a:pt x="2813951" y="972576"/>
                  <a:pt x="2828852" y="940914"/>
                </a:cubicBezTo>
                <a:lnTo>
                  <a:pt x="2838966" y="932265"/>
                </a:lnTo>
                <a:lnTo>
                  <a:pt x="2853065" y="932998"/>
                </a:lnTo>
                <a:cubicBezTo>
                  <a:pt x="2863309" y="936257"/>
                  <a:pt x="2873553" y="944639"/>
                  <a:pt x="2877278" y="955814"/>
                </a:cubicBezTo>
                <a:cubicBezTo>
                  <a:pt x="2871691" y="937654"/>
                  <a:pt x="2852483" y="927876"/>
                  <a:pt x="2839299" y="931979"/>
                </a:cubicBezTo>
                <a:close/>
                <a:moveTo>
                  <a:pt x="2672399" y="929738"/>
                </a:moveTo>
                <a:cubicBezTo>
                  <a:pt x="2677987" y="927876"/>
                  <a:pt x="2685437" y="929738"/>
                  <a:pt x="2691024" y="935326"/>
                </a:cubicBezTo>
                <a:cubicBezTo>
                  <a:pt x="2685437" y="929738"/>
                  <a:pt x="2677987" y="929738"/>
                  <a:pt x="2672399" y="929738"/>
                </a:cubicBezTo>
                <a:close/>
                <a:moveTo>
                  <a:pt x="1416354" y="929506"/>
                </a:moveTo>
                <a:cubicBezTo>
                  <a:pt x="1410533" y="929738"/>
                  <a:pt x="1404946" y="930670"/>
                  <a:pt x="1400289" y="933463"/>
                </a:cubicBezTo>
                <a:cubicBezTo>
                  <a:pt x="1411464" y="929738"/>
                  <a:pt x="1422640" y="929738"/>
                  <a:pt x="1433815" y="929738"/>
                </a:cubicBezTo>
                <a:cubicBezTo>
                  <a:pt x="1441265" y="931601"/>
                  <a:pt x="1448715" y="937189"/>
                  <a:pt x="1454303" y="933463"/>
                </a:cubicBezTo>
                <a:cubicBezTo>
                  <a:pt x="1446853" y="935326"/>
                  <a:pt x="1441265" y="929738"/>
                  <a:pt x="1433815" y="929738"/>
                </a:cubicBezTo>
                <a:cubicBezTo>
                  <a:pt x="1428228" y="929738"/>
                  <a:pt x="1422174" y="929273"/>
                  <a:pt x="1416354" y="929506"/>
                </a:cubicBezTo>
                <a:close/>
                <a:moveTo>
                  <a:pt x="2089426" y="926013"/>
                </a:moveTo>
                <a:cubicBezTo>
                  <a:pt x="2095014" y="926013"/>
                  <a:pt x="2098739" y="927876"/>
                  <a:pt x="2100601" y="933463"/>
                </a:cubicBezTo>
                <a:cubicBezTo>
                  <a:pt x="2098739" y="926013"/>
                  <a:pt x="2095014" y="924151"/>
                  <a:pt x="2089426" y="926013"/>
                </a:cubicBezTo>
                <a:close/>
                <a:moveTo>
                  <a:pt x="597537" y="922288"/>
                </a:moveTo>
                <a:cubicBezTo>
                  <a:pt x="584500" y="918563"/>
                  <a:pt x="575187" y="924151"/>
                  <a:pt x="564012" y="942776"/>
                </a:cubicBezTo>
                <a:cubicBezTo>
                  <a:pt x="577049" y="924151"/>
                  <a:pt x="584500" y="918563"/>
                  <a:pt x="597537" y="922288"/>
                </a:cubicBezTo>
                <a:close/>
                <a:moveTo>
                  <a:pt x="2393019" y="918563"/>
                </a:moveTo>
                <a:cubicBezTo>
                  <a:pt x="2394881" y="925082"/>
                  <a:pt x="2398141" y="929273"/>
                  <a:pt x="2403496" y="931135"/>
                </a:cubicBezTo>
                <a:lnTo>
                  <a:pt x="2404159" y="931095"/>
                </a:lnTo>
                <a:lnTo>
                  <a:pt x="2404194" y="931135"/>
                </a:lnTo>
                <a:cubicBezTo>
                  <a:pt x="2409782" y="932998"/>
                  <a:pt x="2417232" y="932532"/>
                  <a:pt x="2426545" y="929738"/>
                </a:cubicBezTo>
                <a:lnTo>
                  <a:pt x="2404159" y="931095"/>
                </a:lnTo>
                <a:close/>
                <a:moveTo>
                  <a:pt x="2894040" y="914838"/>
                </a:moveTo>
                <a:cubicBezTo>
                  <a:pt x="2901490" y="914838"/>
                  <a:pt x="2907078" y="918563"/>
                  <a:pt x="2910803" y="924151"/>
                </a:cubicBezTo>
                <a:cubicBezTo>
                  <a:pt x="2931291" y="935326"/>
                  <a:pt x="2942466" y="952089"/>
                  <a:pt x="2944329" y="974439"/>
                </a:cubicBezTo>
                <a:cubicBezTo>
                  <a:pt x="2942466" y="952089"/>
                  <a:pt x="2931291" y="933463"/>
                  <a:pt x="2910803" y="924151"/>
                </a:cubicBezTo>
                <a:cubicBezTo>
                  <a:pt x="2907078" y="916701"/>
                  <a:pt x="2901490" y="914838"/>
                  <a:pt x="2894040" y="914838"/>
                </a:cubicBezTo>
                <a:close/>
                <a:moveTo>
                  <a:pt x="942106" y="912976"/>
                </a:moveTo>
                <a:cubicBezTo>
                  <a:pt x="949556" y="920426"/>
                  <a:pt x="949556" y="929738"/>
                  <a:pt x="949556" y="939051"/>
                </a:cubicBezTo>
                <a:cubicBezTo>
                  <a:pt x="949556" y="944639"/>
                  <a:pt x="949556" y="950226"/>
                  <a:pt x="951419" y="952089"/>
                </a:cubicBezTo>
                <a:lnTo>
                  <a:pt x="949794" y="939094"/>
                </a:lnTo>
                <a:lnTo>
                  <a:pt x="1003104" y="948597"/>
                </a:lnTo>
                <a:cubicBezTo>
                  <a:pt x="1020332" y="954417"/>
                  <a:pt x="1037095" y="962333"/>
                  <a:pt x="1053858" y="970714"/>
                </a:cubicBezTo>
                <a:cubicBezTo>
                  <a:pt x="1094834" y="989339"/>
                  <a:pt x="1122772" y="981888"/>
                  <a:pt x="1146985" y="939051"/>
                </a:cubicBezTo>
                <a:cubicBezTo>
                  <a:pt x="1122772" y="981888"/>
                  <a:pt x="1094834" y="989339"/>
                  <a:pt x="1053858" y="968852"/>
                </a:cubicBezTo>
                <a:cubicBezTo>
                  <a:pt x="1020332" y="952089"/>
                  <a:pt x="986807" y="937189"/>
                  <a:pt x="949556" y="937189"/>
                </a:cubicBezTo>
                <a:lnTo>
                  <a:pt x="949794" y="939094"/>
                </a:lnTo>
                <a:lnTo>
                  <a:pt x="949556" y="939051"/>
                </a:lnTo>
                <a:cubicBezTo>
                  <a:pt x="947694" y="929738"/>
                  <a:pt x="949556" y="920426"/>
                  <a:pt x="942106" y="912976"/>
                </a:cubicBezTo>
                <a:close/>
                <a:moveTo>
                  <a:pt x="647826" y="911113"/>
                </a:moveTo>
                <a:cubicBezTo>
                  <a:pt x="651551" y="918563"/>
                  <a:pt x="656207" y="924616"/>
                  <a:pt x="661795" y="927643"/>
                </a:cubicBezTo>
                <a:lnTo>
                  <a:pt x="662445" y="927589"/>
                </a:lnTo>
                <a:lnTo>
                  <a:pt x="662494" y="927643"/>
                </a:lnTo>
                <a:cubicBezTo>
                  <a:pt x="668314" y="930670"/>
                  <a:pt x="674833" y="930670"/>
                  <a:pt x="681352" y="926013"/>
                </a:cubicBezTo>
                <a:lnTo>
                  <a:pt x="662445" y="927589"/>
                </a:lnTo>
                <a:close/>
                <a:moveTo>
                  <a:pt x="372171" y="909250"/>
                </a:moveTo>
                <a:cubicBezTo>
                  <a:pt x="360996" y="918563"/>
                  <a:pt x="357271" y="937189"/>
                  <a:pt x="338645" y="937189"/>
                </a:cubicBezTo>
                <a:cubicBezTo>
                  <a:pt x="357271" y="939051"/>
                  <a:pt x="360996" y="918563"/>
                  <a:pt x="372171" y="909250"/>
                </a:cubicBezTo>
                <a:close/>
                <a:moveTo>
                  <a:pt x="1178648" y="901800"/>
                </a:moveTo>
                <a:cubicBezTo>
                  <a:pt x="1171198" y="918563"/>
                  <a:pt x="1167473" y="929738"/>
                  <a:pt x="1163748" y="939051"/>
                </a:cubicBezTo>
                <a:cubicBezTo>
                  <a:pt x="1187961" y="952089"/>
                  <a:pt x="1206586" y="972576"/>
                  <a:pt x="1232662" y="976301"/>
                </a:cubicBezTo>
                <a:cubicBezTo>
                  <a:pt x="1206586" y="970714"/>
                  <a:pt x="1186098" y="950226"/>
                  <a:pt x="1163748" y="939051"/>
                </a:cubicBezTo>
                <a:cubicBezTo>
                  <a:pt x="1167473" y="927876"/>
                  <a:pt x="1173060" y="918563"/>
                  <a:pt x="1178648" y="901800"/>
                </a:cubicBezTo>
                <a:close/>
                <a:moveTo>
                  <a:pt x="599400" y="901800"/>
                </a:moveTo>
                <a:cubicBezTo>
                  <a:pt x="616163" y="901800"/>
                  <a:pt x="632926" y="901800"/>
                  <a:pt x="647826" y="909250"/>
                </a:cubicBezTo>
                <a:cubicBezTo>
                  <a:pt x="632926" y="899938"/>
                  <a:pt x="616163" y="901800"/>
                  <a:pt x="599400" y="901800"/>
                </a:cubicBezTo>
                <a:close/>
                <a:moveTo>
                  <a:pt x="2001888" y="892488"/>
                </a:moveTo>
                <a:cubicBezTo>
                  <a:pt x="2000025" y="892488"/>
                  <a:pt x="2000025" y="899938"/>
                  <a:pt x="1998163" y="903663"/>
                </a:cubicBezTo>
                <a:cubicBezTo>
                  <a:pt x="1986987" y="905525"/>
                  <a:pt x="1975812" y="901800"/>
                  <a:pt x="1968362" y="907388"/>
                </a:cubicBezTo>
                <a:cubicBezTo>
                  <a:pt x="1923661" y="935326"/>
                  <a:pt x="1873372" y="942776"/>
                  <a:pt x="1824946" y="957677"/>
                </a:cubicBezTo>
                <a:cubicBezTo>
                  <a:pt x="1873372" y="942776"/>
                  <a:pt x="1925524" y="935326"/>
                  <a:pt x="1968362" y="907388"/>
                </a:cubicBezTo>
                <a:cubicBezTo>
                  <a:pt x="1977675" y="903663"/>
                  <a:pt x="1988850" y="905525"/>
                  <a:pt x="1998163" y="903663"/>
                </a:cubicBezTo>
                <a:cubicBezTo>
                  <a:pt x="2000025" y="899938"/>
                  <a:pt x="2000025" y="894350"/>
                  <a:pt x="2001888" y="892488"/>
                </a:cubicBezTo>
                <a:close/>
                <a:moveTo>
                  <a:pt x="1353726" y="888763"/>
                </a:moveTo>
                <a:cubicBezTo>
                  <a:pt x="1338825" y="892488"/>
                  <a:pt x="1325788" y="899938"/>
                  <a:pt x="1320200" y="918563"/>
                </a:cubicBezTo>
                <a:cubicBezTo>
                  <a:pt x="1325788" y="901800"/>
                  <a:pt x="1338825" y="894350"/>
                  <a:pt x="1353726" y="888763"/>
                </a:cubicBezTo>
                <a:close/>
                <a:moveTo>
                  <a:pt x="2076388" y="886900"/>
                </a:moveTo>
                <a:cubicBezTo>
                  <a:pt x="2096876" y="888763"/>
                  <a:pt x="2111776" y="903663"/>
                  <a:pt x="2128540" y="912976"/>
                </a:cubicBezTo>
                <a:cubicBezTo>
                  <a:pt x="2111776" y="903663"/>
                  <a:pt x="2098739" y="886900"/>
                  <a:pt x="2076388" y="886900"/>
                </a:cubicBezTo>
                <a:close/>
                <a:moveTo>
                  <a:pt x="945831" y="881312"/>
                </a:moveTo>
                <a:cubicBezTo>
                  <a:pt x="939313" y="884106"/>
                  <a:pt x="935122" y="886900"/>
                  <a:pt x="933260" y="890159"/>
                </a:cubicBezTo>
                <a:lnTo>
                  <a:pt x="933336" y="890800"/>
                </a:lnTo>
                <a:lnTo>
                  <a:pt x="933260" y="890858"/>
                </a:lnTo>
                <a:cubicBezTo>
                  <a:pt x="931397" y="894350"/>
                  <a:pt x="931863" y="898075"/>
                  <a:pt x="934656" y="901800"/>
                </a:cubicBezTo>
                <a:lnTo>
                  <a:pt x="933336" y="890800"/>
                </a:lnTo>
                <a:close/>
                <a:moveTo>
                  <a:pt x="1946012" y="875725"/>
                </a:moveTo>
                <a:cubicBezTo>
                  <a:pt x="1955324" y="881312"/>
                  <a:pt x="1962774" y="883175"/>
                  <a:pt x="1968362" y="879450"/>
                </a:cubicBezTo>
                <a:cubicBezTo>
                  <a:pt x="1962774" y="881312"/>
                  <a:pt x="1955324" y="879450"/>
                  <a:pt x="1946012" y="875725"/>
                </a:cubicBezTo>
                <a:close/>
                <a:moveTo>
                  <a:pt x="1508316" y="875725"/>
                </a:moveTo>
                <a:cubicBezTo>
                  <a:pt x="1506454" y="890625"/>
                  <a:pt x="1513904" y="901800"/>
                  <a:pt x="1515766" y="914838"/>
                </a:cubicBezTo>
                <a:cubicBezTo>
                  <a:pt x="1519491" y="931601"/>
                  <a:pt x="1497141" y="935326"/>
                  <a:pt x="1495279" y="950226"/>
                </a:cubicBezTo>
                <a:lnTo>
                  <a:pt x="1521372" y="979784"/>
                </a:lnTo>
                <a:lnTo>
                  <a:pt x="1504592" y="1015414"/>
                </a:lnTo>
                <a:cubicBezTo>
                  <a:pt x="1517629" y="1001445"/>
                  <a:pt x="1523216" y="990270"/>
                  <a:pt x="1521586" y="980027"/>
                </a:cubicBezTo>
                <a:lnTo>
                  <a:pt x="1521372" y="979784"/>
                </a:lnTo>
                <a:lnTo>
                  <a:pt x="1521586" y="979328"/>
                </a:lnTo>
                <a:cubicBezTo>
                  <a:pt x="1519957" y="969317"/>
                  <a:pt x="1511110" y="960470"/>
                  <a:pt x="1495279" y="950226"/>
                </a:cubicBezTo>
                <a:cubicBezTo>
                  <a:pt x="1497141" y="935326"/>
                  <a:pt x="1519491" y="933463"/>
                  <a:pt x="1515766" y="914838"/>
                </a:cubicBezTo>
                <a:cubicBezTo>
                  <a:pt x="1513904" y="901800"/>
                  <a:pt x="1506454" y="888763"/>
                  <a:pt x="1508316" y="875725"/>
                </a:cubicBezTo>
                <a:close/>
                <a:moveTo>
                  <a:pt x="1868483" y="867809"/>
                </a:moveTo>
                <a:cubicBezTo>
                  <a:pt x="1862663" y="867809"/>
                  <a:pt x="1857541" y="869206"/>
                  <a:pt x="1854747" y="875725"/>
                </a:cubicBezTo>
                <a:cubicBezTo>
                  <a:pt x="1856610" y="872465"/>
                  <a:pt x="1858821" y="870486"/>
                  <a:pt x="1861266" y="869322"/>
                </a:cubicBezTo>
                <a:lnTo>
                  <a:pt x="1869098" y="867825"/>
                </a:lnTo>
                <a:lnTo>
                  <a:pt x="1886410" y="868275"/>
                </a:lnTo>
                <a:cubicBezTo>
                  <a:pt x="1880822" y="869206"/>
                  <a:pt x="1874769" y="867809"/>
                  <a:pt x="1869182" y="867809"/>
                </a:cubicBezTo>
                <a:lnTo>
                  <a:pt x="1869098" y="867825"/>
                </a:lnTo>
                <a:close/>
                <a:moveTo>
                  <a:pt x="1191686" y="862687"/>
                </a:moveTo>
                <a:cubicBezTo>
                  <a:pt x="1197273" y="905525"/>
                  <a:pt x="1234524" y="920426"/>
                  <a:pt x="1256875" y="946501"/>
                </a:cubicBezTo>
                <a:cubicBezTo>
                  <a:pt x="1234524" y="918563"/>
                  <a:pt x="1199136" y="903663"/>
                  <a:pt x="1191686" y="862687"/>
                </a:cubicBezTo>
                <a:close/>
                <a:moveTo>
                  <a:pt x="713015" y="858962"/>
                </a:moveTo>
                <a:cubicBezTo>
                  <a:pt x="701840" y="857099"/>
                  <a:pt x="701840" y="866412"/>
                  <a:pt x="699977" y="873862"/>
                </a:cubicBezTo>
                <a:cubicBezTo>
                  <a:pt x="703237" y="880847"/>
                  <a:pt x="708009" y="886551"/>
                  <a:pt x="713422" y="891789"/>
                </a:cubicBezTo>
                <a:lnTo>
                  <a:pt x="729768" y="906099"/>
                </a:lnTo>
                <a:lnTo>
                  <a:pt x="731175" y="907621"/>
                </a:lnTo>
                <a:cubicBezTo>
                  <a:pt x="742815" y="918097"/>
                  <a:pt x="753059" y="929738"/>
                  <a:pt x="753990" y="948364"/>
                </a:cubicBezTo>
                <a:cubicBezTo>
                  <a:pt x="753990" y="952089"/>
                  <a:pt x="755853" y="953951"/>
                  <a:pt x="758414" y="955116"/>
                </a:cubicBezTo>
                <a:lnTo>
                  <a:pt x="760171" y="955638"/>
                </a:lnTo>
                <a:lnTo>
                  <a:pt x="760276" y="955814"/>
                </a:lnTo>
                <a:lnTo>
                  <a:pt x="762063" y="956201"/>
                </a:lnTo>
                <a:lnTo>
                  <a:pt x="767028" y="957677"/>
                </a:lnTo>
                <a:cubicBezTo>
                  <a:pt x="773547" y="958608"/>
                  <a:pt x="780065" y="960470"/>
                  <a:pt x="786817" y="961634"/>
                </a:cubicBezTo>
                <a:lnTo>
                  <a:pt x="788583" y="961615"/>
                </a:lnTo>
                <a:lnTo>
                  <a:pt x="788680" y="961634"/>
                </a:lnTo>
                <a:cubicBezTo>
                  <a:pt x="795432" y="962799"/>
                  <a:pt x="802416" y="963264"/>
                  <a:pt x="809866" y="961402"/>
                </a:cubicBezTo>
                <a:lnTo>
                  <a:pt x="868803" y="958849"/>
                </a:lnTo>
                <a:lnTo>
                  <a:pt x="930931" y="974439"/>
                </a:lnTo>
                <a:cubicBezTo>
                  <a:pt x="909512" y="966989"/>
                  <a:pt x="889024" y="961402"/>
                  <a:pt x="869002" y="958841"/>
                </a:cubicBezTo>
                <a:lnTo>
                  <a:pt x="868803" y="958849"/>
                </a:lnTo>
                <a:lnTo>
                  <a:pt x="868769" y="958841"/>
                </a:lnTo>
                <a:cubicBezTo>
                  <a:pt x="848514" y="956280"/>
                  <a:pt x="828491" y="956745"/>
                  <a:pt x="808003" y="961402"/>
                </a:cubicBezTo>
                <a:lnTo>
                  <a:pt x="788583" y="961615"/>
                </a:lnTo>
                <a:lnTo>
                  <a:pt x="768890" y="957677"/>
                </a:lnTo>
                <a:lnTo>
                  <a:pt x="762063" y="956201"/>
                </a:lnTo>
                <a:lnTo>
                  <a:pt x="760171" y="955638"/>
                </a:lnTo>
                <a:lnTo>
                  <a:pt x="755852" y="948364"/>
                </a:lnTo>
                <a:cubicBezTo>
                  <a:pt x="753059" y="928807"/>
                  <a:pt x="742349" y="917166"/>
                  <a:pt x="730709" y="906922"/>
                </a:cubicBezTo>
                <a:lnTo>
                  <a:pt x="729768" y="906099"/>
                </a:lnTo>
                <a:lnTo>
                  <a:pt x="699977" y="873862"/>
                </a:lnTo>
                <a:cubicBezTo>
                  <a:pt x="701840" y="866412"/>
                  <a:pt x="703702" y="857099"/>
                  <a:pt x="713015" y="858962"/>
                </a:cubicBezTo>
                <a:close/>
                <a:moveTo>
                  <a:pt x="1029645" y="857099"/>
                </a:moveTo>
                <a:cubicBezTo>
                  <a:pt x="1051995" y="877587"/>
                  <a:pt x="1085521" y="877587"/>
                  <a:pt x="1107871" y="899938"/>
                </a:cubicBezTo>
                <a:cubicBezTo>
                  <a:pt x="1085521" y="877587"/>
                  <a:pt x="1053858" y="875725"/>
                  <a:pt x="1029645" y="857099"/>
                </a:cubicBezTo>
                <a:close/>
                <a:moveTo>
                  <a:pt x="1525078" y="855237"/>
                </a:moveTo>
                <a:lnTo>
                  <a:pt x="1550127" y="856802"/>
                </a:lnTo>
                <a:lnTo>
                  <a:pt x="1554414" y="864142"/>
                </a:lnTo>
                <a:cubicBezTo>
                  <a:pt x="1555228" y="867925"/>
                  <a:pt x="1555345" y="872931"/>
                  <a:pt x="1554879" y="879450"/>
                </a:cubicBezTo>
                <a:cubicBezTo>
                  <a:pt x="1553947" y="890625"/>
                  <a:pt x="1555344" y="895747"/>
                  <a:pt x="1558837" y="898541"/>
                </a:cubicBezTo>
                <a:lnTo>
                  <a:pt x="1560045" y="898915"/>
                </a:lnTo>
                <a:lnTo>
                  <a:pt x="1560234" y="899239"/>
                </a:lnTo>
                <a:cubicBezTo>
                  <a:pt x="1563726" y="902266"/>
                  <a:pt x="1568848" y="902732"/>
                  <a:pt x="1575367" y="903663"/>
                </a:cubicBezTo>
                <a:lnTo>
                  <a:pt x="1560045" y="898915"/>
                </a:lnTo>
                <a:lnTo>
                  <a:pt x="1556247" y="892400"/>
                </a:lnTo>
                <a:cubicBezTo>
                  <a:pt x="1555345" y="889228"/>
                  <a:pt x="1554879" y="885037"/>
                  <a:pt x="1554879" y="879450"/>
                </a:cubicBezTo>
                <a:cubicBezTo>
                  <a:pt x="1556741" y="867343"/>
                  <a:pt x="1555810" y="860359"/>
                  <a:pt x="1551154" y="856867"/>
                </a:cubicBezTo>
                <a:lnTo>
                  <a:pt x="1550127" y="856802"/>
                </a:lnTo>
                <a:lnTo>
                  <a:pt x="1549757" y="856168"/>
                </a:lnTo>
                <a:cubicBezTo>
                  <a:pt x="1545101" y="852909"/>
                  <a:pt x="1537185" y="853374"/>
                  <a:pt x="1525078" y="855237"/>
                </a:cubicBezTo>
                <a:close/>
                <a:moveTo>
                  <a:pt x="422460" y="853374"/>
                </a:moveTo>
                <a:cubicBezTo>
                  <a:pt x="422460" y="864549"/>
                  <a:pt x="416872" y="872000"/>
                  <a:pt x="405697" y="872000"/>
                </a:cubicBezTo>
                <a:cubicBezTo>
                  <a:pt x="392659" y="872000"/>
                  <a:pt x="385209" y="877587"/>
                  <a:pt x="379621" y="890625"/>
                </a:cubicBezTo>
                <a:cubicBezTo>
                  <a:pt x="385209" y="879450"/>
                  <a:pt x="392659" y="872000"/>
                  <a:pt x="405697" y="872000"/>
                </a:cubicBezTo>
                <a:cubicBezTo>
                  <a:pt x="416872" y="872000"/>
                  <a:pt x="422460" y="866412"/>
                  <a:pt x="422460" y="853374"/>
                </a:cubicBezTo>
                <a:close/>
                <a:moveTo>
                  <a:pt x="2841889" y="851512"/>
                </a:moveTo>
                <a:cubicBezTo>
                  <a:pt x="2841889" y="868275"/>
                  <a:pt x="2849340" y="866412"/>
                  <a:pt x="2858652" y="860824"/>
                </a:cubicBezTo>
                <a:cubicBezTo>
                  <a:pt x="2867965" y="866412"/>
                  <a:pt x="2879140" y="870137"/>
                  <a:pt x="2884728" y="879450"/>
                </a:cubicBezTo>
                <a:cubicBezTo>
                  <a:pt x="2879140" y="868275"/>
                  <a:pt x="2867965" y="866412"/>
                  <a:pt x="2858652" y="860824"/>
                </a:cubicBezTo>
                <a:cubicBezTo>
                  <a:pt x="2849340" y="864549"/>
                  <a:pt x="2841889" y="866412"/>
                  <a:pt x="2841889" y="851512"/>
                </a:cubicBezTo>
                <a:close/>
                <a:moveTo>
                  <a:pt x="2514084" y="851512"/>
                </a:moveTo>
                <a:cubicBezTo>
                  <a:pt x="2505703" y="859893"/>
                  <a:pt x="2502444" y="868275"/>
                  <a:pt x="2503840" y="875958"/>
                </a:cubicBezTo>
                <a:lnTo>
                  <a:pt x="2504034" y="876180"/>
                </a:lnTo>
                <a:lnTo>
                  <a:pt x="2503840" y="876656"/>
                </a:lnTo>
                <a:cubicBezTo>
                  <a:pt x="2505237" y="884572"/>
                  <a:pt x="2511290" y="891556"/>
                  <a:pt x="2521533" y="896213"/>
                </a:cubicBezTo>
                <a:cubicBezTo>
                  <a:pt x="2540159" y="907388"/>
                  <a:pt x="2566234" y="911113"/>
                  <a:pt x="2569960" y="940914"/>
                </a:cubicBezTo>
                <a:cubicBezTo>
                  <a:pt x="2566234" y="911113"/>
                  <a:pt x="2542021" y="907388"/>
                  <a:pt x="2521533" y="896213"/>
                </a:cubicBezTo>
                <a:lnTo>
                  <a:pt x="2504034" y="876180"/>
                </a:lnTo>
                <a:close/>
                <a:moveTo>
                  <a:pt x="1282949" y="847787"/>
                </a:moveTo>
                <a:cubicBezTo>
                  <a:pt x="1286674" y="845924"/>
                  <a:pt x="1292262" y="849649"/>
                  <a:pt x="1301574" y="857099"/>
                </a:cubicBezTo>
                <a:cubicBezTo>
                  <a:pt x="1309025" y="864549"/>
                  <a:pt x="1316475" y="866412"/>
                  <a:pt x="1323925" y="862687"/>
                </a:cubicBezTo>
                <a:cubicBezTo>
                  <a:pt x="1316475" y="864549"/>
                  <a:pt x="1309025" y="864549"/>
                  <a:pt x="1301574" y="857099"/>
                </a:cubicBezTo>
                <a:cubicBezTo>
                  <a:pt x="1294124" y="849649"/>
                  <a:pt x="1286674" y="845924"/>
                  <a:pt x="1282949" y="847787"/>
                </a:cubicBezTo>
                <a:close/>
                <a:moveTo>
                  <a:pt x="1502728" y="845924"/>
                </a:moveTo>
                <a:cubicBezTo>
                  <a:pt x="1500865" y="847787"/>
                  <a:pt x="1504592" y="855237"/>
                  <a:pt x="1508316" y="857099"/>
                </a:cubicBezTo>
                <a:cubicBezTo>
                  <a:pt x="1504592" y="853374"/>
                  <a:pt x="1500865" y="847787"/>
                  <a:pt x="1502728" y="845924"/>
                </a:cubicBezTo>
                <a:close/>
                <a:moveTo>
                  <a:pt x="1407739" y="840336"/>
                </a:moveTo>
                <a:cubicBezTo>
                  <a:pt x="1402152" y="842199"/>
                  <a:pt x="1398427" y="845924"/>
                  <a:pt x="1396564" y="855237"/>
                </a:cubicBezTo>
                <a:cubicBezTo>
                  <a:pt x="1398427" y="847787"/>
                  <a:pt x="1402152" y="842199"/>
                  <a:pt x="1407739" y="840336"/>
                </a:cubicBezTo>
                <a:close/>
                <a:moveTo>
                  <a:pt x="888093" y="840336"/>
                </a:moveTo>
                <a:cubicBezTo>
                  <a:pt x="886230" y="840336"/>
                  <a:pt x="886230" y="845924"/>
                  <a:pt x="884368" y="847787"/>
                </a:cubicBezTo>
                <a:cubicBezTo>
                  <a:pt x="884368" y="845924"/>
                  <a:pt x="886230" y="842199"/>
                  <a:pt x="888093" y="840336"/>
                </a:cubicBezTo>
                <a:close/>
                <a:moveTo>
                  <a:pt x="797992" y="839405"/>
                </a:moveTo>
                <a:cubicBezTo>
                  <a:pt x="790309" y="838940"/>
                  <a:pt x="782859" y="840337"/>
                  <a:pt x="776340" y="844062"/>
                </a:cubicBezTo>
                <a:lnTo>
                  <a:pt x="798289" y="839489"/>
                </a:lnTo>
                <a:lnTo>
                  <a:pt x="821041" y="845924"/>
                </a:lnTo>
                <a:cubicBezTo>
                  <a:pt x="813591" y="842199"/>
                  <a:pt x="806141" y="839871"/>
                  <a:pt x="798691" y="839405"/>
                </a:cubicBezTo>
                <a:lnTo>
                  <a:pt x="798289" y="839489"/>
                </a:lnTo>
                <a:close/>
                <a:moveTo>
                  <a:pt x="2332225" y="835564"/>
                </a:moveTo>
                <a:cubicBezTo>
                  <a:pt x="2316771" y="834167"/>
                  <a:pt x="2303151" y="842199"/>
                  <a:pt x="2290580" y="853374"/>
                </a:cubicBezTo>
                <a:cubicBezTo>
                  <a:pt x="2281267" y="862687"/>
                  <a:pt x="2275679" y="866412"/>
                  <a:pt x="2260779" y="864549"/>
                </a:cubicBezTo>
                <a:cubicBezTo>
                  <a:pt x="2245880" y="860824"/>
                  <a:pt x="2225392" y="864549"/>
                  <a:pt x="2223529" y="883175"/>
                </a:cubicBezTo>
                <a:cubicBezTo>
                  <a:pt x="2222598" y="893419"/>
                  <a:pt x="2217475" y="898541"/>
                  <a:pt x="2211655" y="902499"/>
                </a:cubicBezTo>
                <a:lnTo>
                  <a:pt x="2195992" y="914530"/>
                </a:lnTo>
                <a:lnTo>
                  <a:pt x="2162065" y="907388"/>
                </a:lnTo>
                <a:cubicBezTo>
                  <a:pt x="2173240" y="907388"/>
                  <a:pt x="2184416" y="909250"/>
                  <a:pt x="2195591" y="914838"/>
                </a:cubicBezTo>
                <a:lnTo>
                  <a:pt x="2195992" y="914530"/>
                </a:lnTo>
                <a:lnTo>
                  <a:pt x="2197454" y="914838"/>
                </a:lnTo>
                <a:cubicBezTo>
                  <a:pt x="2204904" y="903663"/>
                  <a:pt x="2221666" y="903663"/>
                  <a:pt x="2225392" y="883175"/>
                </a:cubicBezTo>
                <a:cubicBezTo>
                  <a:pt x="2227254" y="864549"/>
                  <a:pt x="2247741" y="860824"/>
                  <a:pt x="2262641" y="864549"/>
                </a:cubicBezTo>
                <a:cubicBezTo>
                  <a:pt x="2275679" y="866412"/>
                  <a:pt x="2283130" y="862687"/>
                  <a:pt x="2292442" y="853374"/>
                </a:cubicBezTo>
                <a:cubicBezTo>
                  <a:pt x="2300823" y="845924"/>
                  <a:pt x="2309670" y="839871"/>
                  <a:pt x="2319216" y="837077"/>
                </a:cubicBezTo>
                <a:lnTo>
                  <a:pt x="2332701" y="835705"/>
                </a:lnTo>
                <a:lnTo>
                  <a:pt x="2348318" y="840336"/>
                </a:lnTo>
                <a:cubicBezTo>
                  <a:pt x="2355768" y="844062"/>
                  <a:pt x="2361356" y="847787"/>
                  <a:pt x="2368806" y="847787"/>
                </a:cubicBezTo>
                <a:cubicBezTo>
                  <a:pt x="2361356" y="845924"/>
                  <a:pt x="2355768" y="842199"/>
                  <a:pt x="2350181" y="840336"/>
                </a:cubicBezTo>
                <a:cubicBezTo>
                  <a:pt x="2344593" y="837543"/>
                  <a:pt x="2339238" y="836029"/>
                  <a:pt x="2334087" y="835564"/>
                </a:cubicBezTo>
                <a:lnTo>
                  <a:pt x="2332701" y="835705"/>
                </a:lnTo>
                <a:close/>
                <a:moveTo>
                  <a:pt x="2797188" y="827299"/>
                </a:moveTo>
                <a:cubicBezTo>
                  <a:pt x="2797188" y="840336"/>
                  <a:pt x="2800914" y="849649"/>
                  <a:pt x="2821401" y="845924"/>
                </a:cubicBezTo>
                <a:cubicBezTo>
                  <a:pt x="2802776" y="849649"/>
                  <a:pt x="2799051" y="840336"/>
                  <a:pt x="2797188" y="827299"/>
                </a:cubicBezTo>
                <a:close/>
                <a:moveTo>
                  <a:pt x="966319" y="819849"/>
                </a:moveTo>
                <a:cubicBezTo>
                  <a:pt x="964457" y="836611"/>
                  <a:pt x="940244" y="845924"/>
                  <a:pt x="953282" y="868275"/>
                </a:cubicBezTo>
                <a:cubicBezTo>
                  <a:pt x="940244" y="845924"/>
                  <a:pt x="966319" y="836611"/>
                  <a:pt x="966319" y="819849"/>
                </a:cubicBezTo>
                <a:close/>
                <a:moveTo>
                  <a:pt x="1906898" y="803086"/>
                </a:moveTo>
                <a:cubicBezTo>
                  <a:pt x="1910623" y="825436"/>
                  <a:pt x="1891998" y="838474"/>
                  <a:pt x="1895723" y="858962"/>
                </a:cubicBezTo>
                <a:cubicBezTo>
                  <a:pt x="1891998" y="838474"/>
                  <a:pt x="1912486" y="825436"/>
                  <a:pt x="1906898" y="803086"/>
                </a:cubicBezTo>
                <a:close/>
                <a:moveTo>
                  <a:pt x="1063170" y="793773"/>
                </a:moveTo>
                <a:cubicBezTo>
                  <a:pt x="1051064" y="797498"/>
                  <a:pt x="1041751" y="803551"/>
                  <a:pt x="1035931" y="812398"/>
                </a:cubicBezTo>
                <a:lnTo>
                  <a:pt x="1035748" y="813425"/>
                </a:lnTo>
                <a:lnTo>
                  <a:pt x="1035232" y="813795"/>
                </a:lnTo>
                <a:cubicBezTo>
                  <a:pt x="1029179" y="822642"/>
                  <a:pt x="1026851" y="833818"/>
                  <a:pt x="1029645" y="847787"/>
                </a:cubicBezTo>
                <a:lnTo>
                  <a:pt x="1035748" y="813425"/>
                </a:lnTo>
                <a:close/>
                <a:moveTo>
                  <a:pt x="2471246" y="786323"/>
                </a:moveTo>
                <a:lnTo>
                  <a:pt x="2486213" y="788110"/>
                </a:lnTo>
                <a:lnTo>
                  <a:pt x="2495459" y="795635"/>
                </a:lnTo>
                <a:cubicBezTo>
                  <a:pt x="2493596" y="792842"/>
                  <a:pt x="2490803" y="790048"/>
                  <a:pt x="2486845" y="788185"/>
                </a:cubicBezTo>
                <a:lnTo>
                  <a:pt x="2486213" y="788110"/>
                </a:lnTo>
                <a:lnTo>
                  <a:pt x="2485448" y="787487"/>
                </a:lnTo>
                <a:cubicBezTo>
                  <a:pt x="2481490" y="785857"/>
                  <a:pt x="2476834" y="785391"/>
                  <a:pt x="2471246" y="786323"/>
                </a:cubicBezTo>
                <a:close/>
                <a:moveTo>
                  <a:pt x="819179" y="784460"/>
                </a:moveTo>
                <a:lnTo>
                  <a:pt x="819179" y="786323"/>
                </a:lnTo>
                <a:cubicBezTo>
                  <a:pt x="817316" y="797498"/>
                  <a:pt x="819179" y="803086"/>
                  <a:pt x="824766" y="810536"/>
                </a:cubicBezTo>
                <a:cubicBezTo>
                  <a:pt x="819179" y="803086"/>
                  <a:pt x="817316" y="795635"/>
                  <a:pt x="819179" y="784460"/>
                </a:cubicBezTo>
                <a:close/>
                <a:moveTo>
                  <a:pt x="1082262" y="779338"/>
                </a:moveTo>
                <a:cubicBezTo>
                  <a:pt x="1079002" y="778873"/>
                  <a:pt x="1076209" y="778873"/>
                  <a:pt x="1074346" y="780735"/>
                </a:cubicBezTo>
                <a:lnTo>
                  <a:pt x="1082649" y="779389"/>
                </a:lnTo>
                <a:lnTo>
                  <a:pt x="1092971" y="780735"/>
                </a:lnTo>
                <a:cubicBezTo>
                  <a:pt x="1106009" y="780735"/>
                  <a:pt x="1124634" y="791910"/>
                  <a:pt x="1135810" y="782598"/>
                </a:cubicBezTo>
                <a:cubicBezTo>
                  <a:pt x="1124634" y="790048"/>
                  <a:pt x="1107871" y="780735"/>
                  <a:pt x="1092971" y="780735"/>
                </a:cubicBezTo>
                <a:cubicBezTo>
                  <a:pt x="1089246" y="780735"/>
                  <a:pt x="1085987" y="779804"/>
                  <a:pt x="1082960" y="779338"/>
                </a:cubicBezTo>
                <a:lnTo>
                  <a:pt x="1082649" y="779389"/>
                </a:lnTo>
                <a:close/>
                <a:moveTo>
                  <a:pt x="536074" y="771422"/>
                </a:moveTo>
                <a:cubicBezTo>
                  <a:pt x="534211" y="793773"/>
                  <a:pt x="521173" y="806811"/>
                  <a:pt x="502548" y="808673"/>
                </a:cubicBezTo>
                <a:cubicBezTo>
                  <a:pt x="523036" y="806811"/>
                  <a:pt x="534211" y="793773"/>
                  <a:pt x="536074" y="771422"/>
                </a:cubicBezTo>
                <a:close/>
                <a:moveTo>
                  <a:pt x="2339006" y="767697"/>
                </a:moveTo>
                <a:cubicBezTo>
                  <a:pt x="2345524" y="769560"/>
                  <a:pt x="2352509" y="772354"/>
                  <a:pt x="2359726" y="773751"/>
                </a:cubicBezTo>
                <a:lnTo>
                  <a:pt x="2360235" y="773697"/>
                </a:lnTo>
                <a:lnTo>
                  <a:pt x="2360425" y="773751"/>
                </a:lnTo>
                <a:cubicBezTo>
                  <a:pt x="2367409" y="775148"/>
                  <a:pt x="2374394" y="775148"/>
                  <a:pt x="2381844" y="771422"/>
                </a:cubicBezTo>
                <a:lnTo>
                  <a:pt x="2360235" y="773697"/>
                </a:lnTo>
                <a:close/>
                <a:moveTo>
                  <a:pt x="2498951" y="765835"/>
                </a:moveTo>
                <a:cubicBezTo>
                  <a:pt x="2493596" y="765369"/>
                  <a:pt x="2488008" y="765835"/>
                  <a:pt x="2482421" y="767697"/>
                </a:cubicBezTo>
                <a:lnTo>
                  <a:pt x="2499164" y="765887"/>
                </a:lnTo>
                <a:lnTo>
                  <a:pt x="2514084" y="769560"/>
                </a:lnTo>
                <a:cubicBezTo>
                  <a:pt x="2542021" y="786323"/>
                  <a:pt x="2573684" y="784460"/>
                  <a:pt x="2603485" y="791910"/>
                </a:cubicBezTo>
                <a:cubicBezTo>
                  <a:pt x="2615592" y="794704"/>
                  <a:pt x="2628164" y="796101"/>
                  <a:pt x="2640503" y="795869"/>
                </a:cubicBezTo>
                <a:lnTo>
                  <a:pt x="2640776" y="795824"/>
                </a:lnTo>
                <a:lnTo>
                  <a:pt x="2641202" y="795869"/>
                </a:lnTo>
                <a:cubicBezTo>
                  <a:pt x="2653308" y="795636"/>
                  <a:pt x="2664949" y="793773"/>
                  <a:pt x="2676124" y="790048"/>
                </a:cubicBezTo>
                <a:lnTo>
                  <a:pt x="2640776" y="795824"/>
                </a:lnTo>
                <a:lnTo>
                  <a:pt x="2603485" y="791910"/>
                </a:lnTo>
                <a:cubicBezTo>
                  <a:pt x="2573684" y="782598"/>
                  <a:pt x="2542021" y="784460"/>
                  <a:pt x="2514084" y="769560"/>
                </a:cubicBezTo>
                <a:cubicBezTo>
                  <a:pt x="2510359" y="767697"/>
                  <a:pt x="2505237" y="766301"/>
                  <a:pt x="2499649" y="765835"/>
                </a:cubicBezTo>
                <a:lnTo>
                  <a:pt x="2499164" y="765887"/>
                </a:lnTo>
                <a:close/>
                <a:moveTo>
                  <a:pt x="692527" y="763972"/>
                </a:moveTo>
                <a:cubicBezTo>
                  <a:pt x="683214" y="763972"/>
                  <a:pt x="677627" y="771422"/>
                  <a:pt x="673902" y="780735"/>
                </a:cubicBezTo>
                <a:cubicBezTo>
                  <a:pt x="677627" y="773285"/>
                  <a:pt x="683214" y="765835"/>
                  <a:pt x="692527" y="763972"/>
                </a:cubicBezTo>
                <a:close/>
                <a:moveTo>
                  <a:pt x="1053392" y="759083"/>
                </a:moveTo>
                <a:cubicBezTo>
                  <a:pt x="1045476" y="763041"/>
                  <a:pt x="1038958" y="771422"/>
                  <a:pt x="1037095" y="784460"/>
                </a:cubicBezTo>
                <a:cubicBezTo>
                  <a:pt x="1027782" y="788185"/>
                  <a:pt x="1020332" y="773285"/>
                  <a:pt x="1011020" y="784460"/>
                </a:cubicBezTo>
                <a:cubicBezTo>
                  <a:pt x="1020332" y="775148"/>
                  <a:pt x="1027782" y="788185"/>
                  <a:pt x="1037095" y="784460"/>
                </a:cubicBezTo>
                <a:lnTo>
                  <a:pt x="1054069" y="759115"/>
                </a:lnTo>
                <a:lnTo>
                  <a:pt x="1078071" y="760247"/>
                </a:lnTo>
                <a:cubicBezTo>
                  <a:pt x="1102284" y="773285"/>
                  <a:pt x="1124634" y="762110"/>
                  <a:pt x="1146985" y="765835"/>
                </a:cubicBezTo>
                <a:cubicBezTo>
                  <a:pt x="1124634" y="762110"/>
                  <a:pt x="1100421" y="771422"/>
                  <a:pt x="1078071" y="760247"/>
                </a:cubicBezTo>
                <a:cubicBezTo>
                  <a:pt x="1070621" y="755591"/>
                  <a:pt x="1061773" y="755125"/>
                  <a:pt x="1054090" y="759083"/>
                </a:cubicBezTo>
                <a:lnTo>
                  <a:pt x="1054069" y="759115"/>
                </a:lnTo>
                <a:close/>
                <a:moveTo>
                  <a:pt x="2394882" y="758385"/>
                </a:moveTo>
                <a:cubicBezTo>
                  <a:pt x="2402332" y="756522"/>
                  <a:pt x="2409782" y="762110"/>
                  <a:pt x="2417232" y="765835"/>
                </a:cubicBezTo>
                <a:cubicBezTo>
                  <a:pt x="2411644" y="762110"/>
                  <a:pt x="2402332" y="756522"/>
                  <a:pt x="2394882" y="758385"/>
                </a:cubicBezTo>
                <a:close/>
                <a:moveTo>
                  <a:pt x="2067076" y="758385"/>
                </a:moveTo>
                <a:cubicBezTo>
                  <a:pt x="2080113" y="762110"/>
                  <a:pt x="2089426" y="778873"/>
                  <a:pt x="2106189" y="769560"/>
                </a:cubicBezTo>
                <a:cubicBezTo>
                  <a:pt x="2091289" y="777010"/>
                  <a:pt x="2080113" y="760247"/>
                  <a:pt x="2067076" y="758385"/>
                </a:cubicBezTo>
                <a:close/>
                <a:moveTo>
                  <a:pt x="838270" y="753728"/>
                </a:moveTo>
                <a:cubicBezTo>
                  <a:pt x="828957" y="753263"/>
                  <a:pt x="820110" y="755591"/>
                  <a:pt x="811728" y="763972"/>
                </a:cubicBezTo>
                <a:cubicBezTo>
                  <a:pt x="816385" y="759782"/>
                  <a:pt x="821041" y="757104"/>
                  <a:pt x="825698" y="755533"/>
                </a:cubicBezTo>
                <a:lnTo>
                  <a:pt x="838783" y="753842"/>
                </a:lnTo>
                <a:lnTo>
                  <a:pt x="867605" y="760247"/>
                </a:lnTo>
                <a:cubicBezTo>
                  <a:pt x="886230" y="767697"/>
                  <a:pt x="904856" y="777010"/>
                  <a:pt x="925343" y="773285"/>
                </a:cubicBezTo>
                <a:lnTo>
                  <a:pt x="930325" y="768737"/>
                </a:lnTo>
                <a:lnTo>
                  <a:pt x="934656" y="773285"/>
                </a:lnTo>
                <a:cubicBezTo>
                  <a:pt x="933725" y="770491"/>
                  <a:pt x="932328" y="768629"/>
                  <a:pt x="930699" y="768396"/>
                </a:cubicBezTo>
                <a:lnTo>
                  <a:pt x="930325" y="768737"/>
                </a:lnTo>
                <a:lnTo>
                  <a:pt x="930000" y="768396"/>
                </a:lnTo>
                <a:cubicBezTo>
                  <a:pt x="928603" y="768163"/>
                  <a:pt x="927206" y="769560"/>
                  <a:pt x="925343" y="773285"/>
                </a:cubicBezTo>
                <a:cubicBezTo>
                  <a:pt x="904856" y="775148"/>
                  <a:pt x="886230" y="765835"/>
                  <a:pt x="867605" y="760247"/>
                </a:cubicBezTo>
                <a:cubicBezTo>
                  <a:pt x="858292" y="757453"/>
                  <a:pt x="848979" y="754194"/>
                  <a:pt x="839667" y="753728"/>
                </a:cubicBezTo>
                <a:lnTo>
                  <a:pt x="838783" y="753842"/>
                </a:lnTo>
                <a:close/>
                <a:moveTo>
                  <a:pt x="2772975" y="749072"/>
                </a:moveTo>
                <a:cubicBezTo>
                  <a:pt x="2778563" y="765835"/>
                  <a:pt x="2774838" y="790048"/>
                  <a:pt x="2799051" y="795635"/>
                </a:cubicBezTo>
                <a:cubicBezTo>
                  <a:pt x="2774838" y="788185"/>
                  <a:pt x="2778563" y="765835"/>
                  <a:pt x="2772975" y="749072"/>
                </a:cubicBezTo>
                <a:close/>
                <a:moveTo>
                  <a:pt x="1526941" y="734172"/>
                </a:moveTo>
                <a:cubicBezTo>
                  <a:pt x="1525079" y="740691"/>
                  <a:pt x="1521354" y="747675"/>
                  <a:pt x="1519491" y="754892"/>
                </a:cubicBezTo>
                <a:lnTo>
                  <a:pt x="1519570" y="755363"/>
                </a:lnTo>
                <a:lnTo>
                  <a:pt x="1519491" y="755591"/>
                </a:lnTo>
                <a:cubicBezTo>
                  <a:pt x="1517629" y="762575"/>
                  <a:pt x="1517629" y="769560"/>
                  <a:pt x="1523216" y="777010"/>
                </a:cubicBezTo>
                <a:cubicBezTo>
                  <a:pt x="1539979" y="801223"/>
                  <a:pt x="1539979" y="819849"/>
                  <a:pt x="1525078" y="834749"/>
                </a:cubicBezTo>
                <a:cubicBezTo>
                  <a:pt x="1541841" y="821711"/>
                  <a:pt x="1539979" y="803086"/>
                  <a:pt x="1523216" y="777010"/>
                </a:cubicBezTo>
                <a:lnTo>
                  <a:pt x="1519570" y="755363"/>
                </a:lnTo>
                <a:close/>
                <a:moveTo>
                  <a:pt x="1240112" y="722997"/>
                </a:moveTo>
                <a:cubicBezTo>
                  <a:pt x="1228937" y="725791"/>
                  <a:pt x="1223815" y="729050"/>
                  <a:pt x="1223116" y="735802"/>
                </a:cubicBezTo>
                <a:lnTo>
                  <a:pt x="1223311" y="737036"/>
                </a:lnTo>
                <a:lnTo>
                  <a:pt x="1223116" y="737198"/>
                </a:lnTo>
                <a:cubicBezTo>
                  <a:pt x="1222418" y="743950"/>
                  <a:pt x="1226143" y="753728"/>
                  <a:pt x="1232662" y="769560"/>
                </a:cubicBezTo>
                <a:cubicBezTo>
                  <a:pt x="1229403" y="761179"/>
                  <a:pt x="1226842" y="754427"/>
                  <a:pt x="1225183" y="748926"/>
                </a:cubicBezTo>
                <a:lnTo>
                  <a:pt x="1223311" y="737036"/>
                </a:lnTo>
                <a:close/>
                <a:moveTo>
                  <a:pt x="1903173" y="711822"/>
                </a:moveTo>
                <a:cubicBezTo>
                  <a:pt x="1900845" y="720669"/>
                  <a:pt x="1899448" y="728119"/>
                  <a:pt x="1899099" y="734580"/>
                </a:cubicBezTo>
                <a:lnTo>
                  <a:pt x="1899176" y="735172"/>
                </a:lnTo>
                <a:lnTo>
                  <a:pt x="1899099" y="735627"/>
                </a:lnTo>
                <a:cubicBezTo>
                  <a:pt x="1898051" y="755707"/>
                  <a:pt x="1906433" y="765835"/>
                  <a:pt x="1927386" y="777010"/>
                </a:cubicBezTo>
                <a:cubicBezTo>
                  <a:pt x="1934836" y="780735"/>
                  <a:pt x="1942286" y="782598"/>
                  <a:pt x="1944149" y="793773"/>
                </a:cubicBezTo>
                <a:cubicBezTo>
                  <a:pt x="1944149" y="782598"/>
                  <a:pt x="1934836" y="780735"/>
                  <a:pt x="1927386" y="777010"/>
                </a:cubicBezTo>
                <a:cubicBezTo>
                  <a:pt x="1913417" y="768629"/>
                  <a:pt x="1905036" y="761179"/>
                  <a:pt x="1901310" y="751400"/>
                </a:cubicBezTo>
                <a:lnTo>
                  <a:pt x="1899176" y="735172"/>
                </a:lnTo>
                <a:close/>
                <a:moveTo>
                  <a:pt x="2579505" y="707864"/>
                </a:moveTo>
                <a:cubicBezTo>
                  <a:pt x="2577410" y="707632"/>
                  <a:pt x="2575547" y="708097"/>
                  <a:pt x="2573684" y="709960"/>
                </a:cubicBezTo>
                <a:lnTo>
                  <a:pt x="2580203" y="708067"/>
                </a:lnTo>
                <a:lnTo>
                  <a:pt x="2586722" y="709960"/>
                </a:lnTo>
                <a:cubicBezTo>
                  <a:pt x="2588584" y="710891"/>
                  <a:pt x="2591378" y="711822"/>
                  <a:pt x="2594172" y="712055"/>
                </a:cubicBezTo>
                <a:lnTo>
                  <a:pt x="2594506" y="711961"/>
                </a:lnTo>
                <a:lnTo>
                  <a:pt x="2594871" y="712055"/>
                </a:lnTo>
                <a:cubicBezTo>
                  <a:pt x="2597432" y="712288"/>
                  <a:pt x="2599760" y="711822"/>
                  <a:pt x="2601622" y="709960"/>
                </a:cubicBezTo>
                <a:lnTo>
                  <a:pt x="2594506" y="711961"/>
                </a:lnTo>
                <a:lnTo>
                  <a:pt x="2586722" y="709960"/>
                </a:lnTo>
                <a:cubicBezTo>
                  <a:pt x="2584859" y="709028"/>
                  <a:pt x="2582997" y="708097"/>
                  <a:pt x="2580902" y="707864"/>
                </a:cubicBezTo>
                <a:lnTo>
                  <a:pt x="2580203" y="708067"/>
                </a:lnTo>
                <a:close/>
                <a:moveTo>
                  <a:pt x="2137852" y="706235"/>
                </a:moveTo>
                <a:cubicBezTo>
                  <a:pt x="2145302" y="706235"/>
                  <a:pt x="2154615" y="711822"/>
                  <a:pt x="2163928" y="713685"/>
                </a:cubicBezTo>
                <a:cubicBezTo>
                  <a:pt x="2178828" y="717410"/>
                  <a:pt x="2180690" y="724859"/>
                  <a:pt x="2173240" y="739759"/>
                </a:cubicBezTo>
                <a:cubicBezTo>
                  <a:pt x="2166721" y="751866"/>
                  <a:pt x="2163927" y="758850"/>
                  <a:pt x="2165790" y="763972"/>
                </a:cubicBezTo>
                <a:lnTo>
                  <a:pt x="2166547" y="764454"/>
                </a:lnTo>
                <a:lnTo>
                  <a:pt x="2166489" y="764671"/>
                </a:lnTo>
                <a:cubicBezTo>
                  <a:pt x="2168584" y="770026"/>
                  <a:pt x="2175103" y="773285"/>
                  <a:pt x="2186278" y="777010"/>
                </a:cubicBezTo>
                <a:cubicBezTo>
                  <a:pt x="2193728" y="779804"/>
                  <a:pt x="2201062" y="780852"/>
                  <a:pt x="2208367" y="780823"/>
                </a:cubicBezTo>
                <a:lnTo>
                  <a:pt x="2208971" y="780750"/>
                </a:lnTo>
                <a:lnTo>
                  <a:pt x="2209414" y="780823"/>
                </a:lnTo>
                <a:cubicBezTo>
                  <a:pt x="2232027" y="780735"/>
                  <a:pt x="2253330" y="770957"/>
                  <a:pt x="2275679" y="769560"/>
                </a:cubicBezTo>
                <a:cubicBezTo>
                  <a:pt x="2259848" y="770491"/>
                  <a:pt x="2244948" y="775148"/>
                  <a:pt x="2230281" y="778174"/>
                </a:cubicBezTo>
                <a:lnTo>
                  <a:pt x="2208971" y="780750"/>
                </a:lnTo>
                <a:lnTo>
                  <a:pt x="2186278" y="777010"/>
                </a:lnTo>
                <a:lnTo>
                  <a:pt x="2166547" y="764454"/>
                </a:lnTo>
                <a:lnTo>
                  <a:pt x="2173240" y="739759"/>
                </a:lnTo>
                <a:cubicBezTo>
                  <a:pt x="2180690" y="724859"/>
                  <a:pt x="2180690" y="717410"/>
                  <a:pt x="2163928" y="713685"/>
                </a:cubicBezTo>
                <a:cubicBezTo>
                  <a:pt x="2154615" y="711822"/>
                  <a:pt x="2145302" y="704372"/>
                  <a:pt x="2137852" y="706235"/>
                </a:cubicBezTo>
                <a:close/>
                <a:moveTo>
                  <a:pt x="737228" y="704372"/>
                </a:moveTo>
                <a:cubicBezTo>
                  <a:pt x="727915" y="706235"/>
                  <a:pt x="714877" y="709960"/>
                  <a:pt x="720465" y="724859"/>
                </a:cubicBezTo>
                <a:cubicBezTo>
                  <a:pt x="714877" y="709960"/>
                  <a:pt x="727915" y="708097"/>
                  <a:pt x="737228" y="704372"/>
                </a:cubicBezTo>
                <a:close/>
                <a:moveTo>
                  <a:pt x="980987" y="702044"/>
                </a:moveTo>
                <a:cubicBezTo>
                  <a:pt x="977029" y="701113"/>
                  <a:pt x="972839" y="702510"/>
                  <a:pt x="968182" y="706235"/>
                </a:cubicBezTo>
                <a:cubicBezTo>
                  <a:pt x="975632" y="698784"/>
                  <a:pt x="984945" y="702510"/>
                  <a:pt x="992395" y="711822"/>
                </a:cubicBezTo>
                <a:cubicBezTo>
                  <a:pt x="988670" y="706235"/>
                  <a:pt x="984945" y="702975"/>
                  <a:pt x="980987" y="702044"/>
                </a:cubicBezTo>
                <a:close/>
                <a:moveTo>
                  <a:pt x="1489691" y="674571"/>
                </a:moveTo>
                <a:cubicBezTo>
                  <a:pt x="1499004" y="676434"/>
                  <a:pt x="1510178" y="682022"/>
                  <a:pt x="1517628" y="678297"/>
                </a:cubicBezTo>
                <a:cubicBezTo>
                  <a:pt x="1510178" y="682022"/>
                  <a:pt x="1499004" y="674571"/>
                  <a:pt x="1489691" y="674571"/>
                </a:cubicBezTo>
                <a:close/>
                <a:moveTo>
                  <a:pt x="1215899" y="674571"/>
                </a:moveTo>
                <a:cubicBezTo>
                  <a:pt x="1193548" y="672709"/>
                  <a:pt x="1191686" y="702510"/>
                  <a:pt x="1178648" y="706235"/>
                </a:cubicBezTo>
                <a:cubicBezTo>
                  <a:pt x="1152572" y="711822"/>
                  <a:pt x="1146985" y="728584"/>
                  <a:pt x="1146985" y="747209"/>
                </a:cubicBezTo>
                <a:cubicBezTo>
                  <a:pt x="1148847" y="728584"/>
                  <a:pt x="1152572" y="711822"/>
                  <a:pt x="1178648" y="706235"/>
                </a:cubicBezTo>
                <a:cubicBezTo>
                  <a:pt x="1193548" y="702510"/>
                  <a:pt x="1193548" y="672709"/>
                  <a:pt x="1215899" y="674571"/>
                </a:cubicBezTo>
                <a:close/>
                <a:moveTo>
                  <a:pt x="2715238" y="670846"/>
                </a:moveTo>
                <a:cubicBezTo>
                  <a:pt x="2750625" y="672709"/>
                  <a:pt x="2754350" y="708097"/>
                  <a:pt x="2772975" y="730447"/>
                </a:cubicBezTo>
                <a:cubicBezTo>
                  <a:pt x="2756214" y="708097"/>
                  <a:pt x="2750625" y="672709"/>
                  <a:pt x="2715238" y="670846"/>
                </a:cubicBezTo>
                <a:close/>
                <a:moveTo>
                  <a:pt x="2515947" y="644771"/>
                </a:moveTo>
                <a:cubicBezTo>
                  <a:pt x="2508496" y="650358"/>
                  <a:pt x="2525260" y="650358"/>
                  <a:pt x="2527121" y="654083"/>
                </a:cubicBezTo>
                <a:cubicBezTo>
                  <a:pt x="2525260" y="648496"/>
                  <a:pt x="2508496" y="650358"/>
                  <a:pt x="2515947" y="644771"/>
                </a:cubicBezTo>
                <a:close/>
                <a:moveTo>
                  <a:pt x="1560467" y="633596"/>
                </a:moveTo>
                <a:cubicBezTo>
                  <a:pt x="1578161" y="637321"/>
                  <a:pt x="1595855" y="638252"/>
                  <a:pt x="1613549" y="637786"/>
                </a:cubicBezTo>
                <a:lnTo>
                  <a:pt x="1613896" y="637759"/>
                </a:lnTo>
                <a:lnTo>
                  <a:pt x="1614248" y="637786"/>
                </a:lnTo>
                <a:cubicBezTo>
                  <a:pt x="1631709" y="637321"/>
                  <a:pt x="1648937" y="635458"/>
                  <a:pt x="1666632" y="633596"/>
                </a:cubicBezTo>
                <a:lnTo>
                  <a:pt x="1682216" y="640000"/>
                </a:lnTo>
                <a:lnTo>
                  <a:pt x="1679669" y="661534"/>
                </a:lnTo>
                <a:cubicBezTo>
                  <a:pt x="1666632" y="676434"/>
                  <a:pt x="1670356" y="689472"/>
                  <a:pt x="1679669" y="702510"/>
                </a:cubicBezTo>
                <a:cubicBezTo>
                  <a:pt x="1672219" y="691334"/>
                  <a:pt x="1668494" y="676434"/>
                  <a:pt x="1679669" y="661534"/>
                </a:cubicBezTo>
                <a:cubicBezTo>
                  <a:pt x="1687119" y="652221"/>
                  <a:pt x="1687119" y="645236"/>
                  <a:pt x="1683627" y="640580"/>
                </a:cubicBezTo>
                <a:lnTo>
                  <a:pt x="1682216" y="640000"/>
                </a:lnTo>
                <a:lnTo>
                  <a:pt x="1682230" y="639882"/>
                </a:lnTo>
                <a:cubicBezTo>
                  <a:pt x="1678738" y="634992"/>
                  <a:pt x="1672219" y="632664"/>
                  <a:pt x="1666632" y="633596"/>
                </a:cubicBezTo>
                <a:lnTo>
                  <a:pt x="1613896" y="637759"/>
                </a:lnTo>
                <a:close/>
                <a:moveTo>
                  <a:pt x="1046873" y="629754"/>
                </a:moveTo>
                <a:cubicBezTo>
                  <a:pt x="1039190" y="629405"/>
                  <a:pt x="1031041" y="629870"/>
                  <a:pt x="1022194" y="631733"/>
                </a:cubicBezTo>
                <a:cubicBezTo>
                  <a:pt x="1057583" y="626145"/>
                  <a:pt x="1081796" y="639183"/>
                  <a:pt x="1109734" y="639183"/>
                </a:cubicBezTo>
                <a:cubicBezTo>
                  <a:pt x="1088781" y="639183"/>
                  <a:pt x="1069922" y="630802"/>
                  <a:pt x="1046873" y="629754"/>
                </a:cubicBezTo>
                <a:close/>
                <a:moveTo>
                  <a:pt x="2534572" y="618695"/>
                </a:moveTo>
                <a:cubicBezTo>
                  <a:pt x="2528984" y="622420"/>
                  <a:pt x="2527121" y="635458"/>
                  <a:pt x="2523396" y="639183"/>
                </a:cubicBezTo>
                <a:cubicBezTo>
                  <a:pt x="2528984" y="635458"/>
                  <a:pt x="2528984" y="622420"/>
                  <a:pt x="2534572" y="618695"/>
                </a:cubicBezTo>
                <a:close/>
                <a:moveTo>
                  <a:pt x="1245699" y="616833"/>
                </a:moveTo>
                <a:cubicBezTo>
                  <a:pt x="1244768" y="621489"/>
                  <a:pt x="1246165" y="623817"/>
                  <a:pt x="1248726" y="625214"/>
                </a:cubicBezTo>
                <a:lnTo>
                  <a:pt x="1249949" y="625556"/>
                </a:lnTo>
                <a:lnTo>
                  <a:pt x="1250123" y="625913"/>
                </a:lnTo>
                <a:cubicBezTo>
                  <a:pt x="1252684" y="627077"/>
                  <a:pt x="1255943" y="627077"/>
                  <a:pt x="1258736" y="628008"/>
                </a:cubicBezTo>
                <a:lnTo>
                  <a:pt x="1249949" y="625556"/>
                </a:lnTo>
                <a:close/>
                <a:moveTo>
                  <a:pt x="1962774" y="609383"/>
                </a:moveTo>
                <a:cubicBezTo>
                  <a:pt x="2000025" y="626145"/>
                  <a:pt x="2031687" y="633596"/>
                  <a:pt x="2042862" y="672709"/>
                </a:cubicBezTo>
                <a:cubicBezTo>
                  <a:pt x="2033550" y="631733"/>
                  <a:pt x="2000025" y="626145"/>
                  <a:pt x="1962774" y="609383"/>
                </a:cubicBezTo>
                <a:close/>
                <a:moveTo>
                  <a:pt x="2499184" y="596345"/>
                </a:moveTo>
                <a:cubicBezTo>
                  <a:pt x="2506634" y="603795"/>
                  <a:pt x="2512221" y="605657"/>
                  <a:pt x="2517808" y="603795"/>
                </a:cubicBezTo>
                <a:cubicBezTo>
                  <a:pt x="2512221" y="603795"/>
                  <a:pt x="2506634" y="601932"/>
                  <a:pt x="2499184" y="596345"/>
                </a:cubicBezTo>
                <a:close/>
                <a:moveTo>
                  <a:pt x="1942286" y="592620"/>
                </a:moveTo>
                <a:cubicBezTo>
                  <a:pt x="1936699" y="606589"/>
                  <a:pt x="1936233" y="619161"/>
                  <a:pt x="1941122" y="630802"/>
                </a:cubicBezTo>
                <a:lnTo>
                  <a:pt x="1941143" y="630823"/>
                </a:lnTo>
                <a:lnTo>
                  <a:pt x="1941122" y="631500"/>
                </a:lnTo>
                <a:cubicBezTo>
                  <a:pt x="1946012" y="643374"/>
                  <a:pt x="1956256" y="654083"/>
                  <a:pt x="1972087" y="663396"/>
                </a:cubicBezTo>
                <a:lnTo>
                  <a:pt x="1941143" y="630823"/>
                </a:lnTo>
                <a:close/>
                <a:moveTo>
                  <a:pt x="834079" y="585169"/>
                </a:moveTo>
                <a:cubicBezTo>
                  <a:pt x="826629" y="601932"/>
                  <a:pt x="813591" y="616833"/>
                  <a:pt x="794966" y="618695"/>
                </a:cubicBezTo>
                <a:cubicBezTo>
                  <a:pt x="815454" y="616833"/>
                  <a:pt x="826629" y="601932"/>
                  <a:pt x="834079" y="585169"/>
                </a:cubicBezTo>
                <a:close/>
                <a:moveTo>
                  <a:pt x="729778" y="583307"/>
                </a:moveTo>
                <a:cubicBezTo>
                  <a:pt x="720465" y="583307"/>
                  <a:pt x="714877" y="594482"/>
                  <a:pt x="714877" y="607520"/>
                </a:cubicBezTo>
                <a:cubicBezTo>
                  <a:pt x="716740" y="594482"/>
                  <a:pt x="720465" y="585169"/>
                  <a:pt x="729778" y="583307"/>
                </a:cubicBezTo>
                <a:close/>
                <a:moveTo>
                  <a:pt x="1791421" y="564682"/>
                </a:moveTo>
                <a:cubicBezTo>
                  <a:pt x="1798871" y="570269"/>
                  <a:pt x="1808184" y="570269"/>
                  <a:pt x="1819359" y="570269"/>
                </a:cubicBezTo>
                <a:cubicBezTo>
                  <a:pt x="1847297" y="568407"/>
                  <a:pt x="1873372" y="590757"/>
                  <a:pt x="1903173" y="585169"/>
                </a:cubicBezTo>
                <a:cubicBezTo>
                  <a:pt x="1873372" y="590757"/>
                  <a:pt x="1847297" y="566544"/>
                  <a:pt x="1819359" y="570269"/>
                </a:cubicBezTo>
                <a:cubicBezTo>
                  <a:pt x="1808184" y="572132"/>
                  <a:pt x="1798871" y="570269"/>
                  <a:pt x="1791421" y="564682"/>
                </a:cubicBezTo>
                <a:close/>
                <a:moveTo>
                  <a:pt x="2666812" y="560956"/>
                </a:moveTo>
                <a:cubicBezTo>
                  <a:pt x="2668674" y="583307"/>
                  <a:pt x="2679849" y="596345"/>
                  <a:pt x="2696612" y="607520"/>
                </a:cubicBezTo>
                <a:lnTo>
                  <a:pt x="2723123" y="630375"/>
                </a:lnTo>
                <a:lnTo>
                  <a:pt x="2745037" y="659671"/>
                </a:lnTo>
                <a:cubicBezTo>
                  <a:pt x="2738519" y="649427"/>
                  <a:pt x="2731534" y="639649"/>
                  <a:pt x="2723619" y="630802"/>
                </a:cubicBezTo>
                <a:lnTo>
                  <a:pt x="2723123" y="630375"/>
                </a:lnTo>
                <a:lnTo>
                  <a:pt x="2722920" y="630103"/>
                </a:lnTo>
                <a:cubicBezTo>
                  <a:pt x="2714772" y="621489"/>
                  <a:pt x="2705925" y="614039"/>
                  <a:pt x="2696612" y="607520"/>
                </a:cubicBezTo>
                <a:cubicBezTo>
                  <a:pt x="2681712" y="594482"/>
                  <a:pt x="2670536" y="583307"/>
                  <a:pt x="2666812" y="560956"/>
                </a:cubicBezTo>
                <a:close/>
                <a:moveTo>
                  <a:pt x="2635148" y="546056"/>
                </a:moveTo>
                <a:cubicBezTo>
                  <a:pt x="2635148" y="564682"/>
                  <a:pt x="2637011" y="581444"/>
                  <a:pt x="2650049" y="596345"/>
                </a:cubicBezTo>
                <a:cubicBezTo>
                  <a:pt x="2637011" y="579582"/>
                  <a:pt x="2635148" y="562819"/>
                  <a:pt x="2635148" y="546056"/>
                </a:cubicBezTo>
                <a:close/>
                <a:moveTo>
                  <a:pt x="1431952" y="536743"/>
                </a:moveTo>
                <a:cubicBezTo>
                  <a:pt x="1439402" y="542331"/>
                  <a:pt x="1450578" y="544194"/>
                  <a:pt x="1465478" y="538606"/>
                </a:cubicBezTo>
                <a:cubicBezTo>
                  <a:pt x="1450578" y="542331"/>
                  <a:pt x="1439402" y="542331"/>
                  <a:pt x="1431952" y="536743"/>
                </a:cubicBezTo>
                <a:close/>
                <a:moveTo>
                  <a:pt x="1051995" y="536743"/>
                </a:moveTo>
                <a:cubicBezTo>
                  <a:pt x="1037095" y="534881"/>
                  <a:pt x="1029645" y="547919"/>
                  <a:pt x="1018469" y="553506"/>
                </a:cubicBezTo>
                <a:cubicBezTo>
                  <a:pt x="1006363" y="558163"/>
                  <a:pt x="997982" y="563285"/>
                  <a:pt x="993093" y="569105"/>
                </a:cubicBezTo>
                <a:lnTo>
                  <a:pt x="993025" y="569409"/>
                </a:lnTo>
                <a:lnTo>
                  <a:pt x="992395" y="569804"/>
                </a:lnTo>
                <a:cubicBezTo>
                  <a:pt x="987273" y="575391"/>
                  <a:pt x="985876" y="581444"/>
                  <a:pt x="988670" y="588895"/>
                </a:cubicBezTo>
                <a:lnTo>
                  <a:pt x="993025" y="569409"/>
                </a:lnTo>
                <a:lnTo>
                  <a:pt x="1018469" y="553506"/>
                </a:lnTo>
                <a:cubicBezTo>
                  <a:pt x="1029645" y="547919"/>
                  <a:pt x="1038957" y="534881"/>
                  <a:pt x="1051995" y="536743"/>
                </a:cubicBezTo>
                <a:close/>
                <a:moveTo>
                  <a:pt x="1243837" y="533018"/>
                </a:moveTo>
                <a:cubicBezTo>
                  <a:pt x="1271774" y="559094"/>
                  <a:pt x="1290399" y="588895"/>
                  <a:pt x="1316475" y="614970"/>
                </a:cubicBezTo>
                <a:cubicBezTo>
                  <a:pt x="1292262" y="590757"/>
                  <a:pt x="1271774" y="559094"/>
                  <a:pt x="1243837" y="533018"/>
                </a:cubicBezTo>
                <a:close/>
                <a:moveTo>
                  <a:pt x="1081796" y="529293"/>
                </a:moveTo>
                <a:cubicBezTo>
                  <a:pt x="1079933" y="534881"/>
                  <a:pt x="1074346" y="536743"/>
                  <a:pt x="1068758" y="536743"/>
                </a:cubicBezTo>
                <a:cubicBezTo>
                  <a:pt x="1074346" y="534881"/>
                  <a:pt x="1079933" y="534881"/>
                  <a:pt x="1081796" y="529293"/>
                </a:cubicBezTo>
                <a:close/>
                <a:moveTo>
                  <a:pt x="793103" y="525568"/>
                </a:moveTo>
                <a:cubicBezTo>
                  <a:pt x="776340" y="534881"/>
                  <a:pt x="767028" y="547919"/>
                  <a:pt x="768890" y="570269"/>
                </a:cubicBezTo>
                <a:cubicBezTo>
                  <a:pt x="768890" y="549781"/>
                  <a:pt x="778203" y="534881"/>
                  <a:pt x="793103" y="525568"/>
                </a:cubicBezTo>
                <a:close/>
                <a:moveTo>
                  <a:pt x="1653594" y="523706"/>
                </a:moveTo>
                <a:cubicBezTo>
                  <a:pt x="1627518" y="518118"/>
                  <a:pt x="1608893" y="521843"/>
                  <a:pt x="1595855" y="549781"/>
                </a:cubicBezTo>
                <a:cubicBezTo>
                  <a:pt x="1610755" y="523706"/>
                  <a:pt x="1629381" y="518118"/>
                  <a:pt x="1653594" y="523706"/>
                </a:cubicBezTo>
                <a:close/>
                <a:moveTo>
                  <a:pt x="2318285" y="510202"/>
                </a:moveTo>
                <a:cubicBezTo>
                  <a:pt x="2305480" y="507874"/>
                  <a:pt x="2291511" y="510668"/>
                  <a:pt x="2270092" y="518118"/>
                </a:cubicBezTo>
                <a:cubicBezTo>
                  <a:pt x="2312930" y="505080"/>
                  <a:pt x="2325968" y="506943"/>
                  <a:pt x="2359494" y="534881"/>
                </a:cubicBezTo>
                <a:cubicBezTo>
                  <a:pt x="2361356" y="536743"/>
                  <a:pt x="2365081" y="538606"/>
                  <a:pt x="2366944" y="538606"/>
                </a:cubicBezTo>
                <a:cubicBezTo>
                  <a:pt x="2387432" y="538606"/>
                  <a:pt x="2409782" y="547919"/>
                  <a:pt x="2430270" y="538606"/>
                </a:cubicBezTo>
                <a:cubicBezTo>
                  <a:pt x="2409782" y="546056"/>
                  <a:pt x="2387432" y="538606"/>
                  <a:pt x="2366944" y="536743"/>
                </a:cubicBezTo>
                <a:cubicBezTo>
                  <a:pt x="2365081" y="536743"/>
                  <a:pt x="2361356" y="534881"/>
                  <a:pt x="2359494" y="533018"/>
                </a:cubicBezTo>
                <a:cubicBezTo>
                  <a:pt x="2342731" y="519981"/>
                  <a:pt x="2331090" y="512530"/>
                  <a:pt x="2318285" y="510202"/>
                </a:cubicBezTo>
                <a:close/>
                <a:moveTo>
                  <a:pt x="1579092" y="505080"/>
                </a:moveTo>
                <a:cubicBezTo>
                  <a:pt x="1571642" y="503218"/>
                  <a:pt x="1569779" y="506943"/>
                  <a:pt x="1569779" y="512530"/>
                </a:cubicBezTo>
                <a:cubicBezTo>
                  <a:pt x="1571642" y="508805"/>
                  <a:pt x="1573504" y="505080"/>
                  <a:pt x="1579092" y="505080"/>
                </a:cubicBezTo>
                <a:close/>
                <a:moveTo>
                  <a:pt x="1342550" y="499493"/>
                </a:moveTo>
                <a:cubicBezTo>
                  <a:pt x="1354657" y="498561"/>
                  <a:pt x="1366298" y="501821"/>
                  <a:pt x="1377939" y="504848"/>
                </a:cubicBezTo>
                <a:lnTo>
                  <a:pt x="1383284" y="505445"/>
                </a:lnTo>
                <a:lnTo>
                  <a:pt x="1395458" y="508398"/>
                </a:lnTo>
                <a:cubicBezTo>
                  <a:pt x="1401337" y="509387"/>
                  <a:pt x="1407274" y="509737"/>
                  <a:pt x="1413327" y="508805"/>
                </a:cubicBezTo>
                <a:lnTo>
                  <a:pt x="1383284" y="505445"/>
                </a:lnTo>
                <a:lnTo>
                  <a:pt x="1377939" y="504149"/>
                </a:lnTo>
                <a:cubicBezTo>
                  <a:pt x="1366298" y="500890"/>
                  <a:pt x="1354657" y="497630"/>
                  <a:pt x="1342550" y="499493"/>
                </a:cubicBezTo>
                <a:close/>
                <a:moveTo>
                  <a:pt x="2616523" y="493905"/>
                </a:moveTo>
                <a:cubicBezTo>
                  <a:pt x="2616523" y="510668"/>
                  <a:pt x="2635148" y="514393"/>
                  <a:pt x="2635148" y="529293"/>
                </a:cubicBezTo>
                <a:cubicBezTo>
                  <a:pt x="2635148" y="514393"/>
                  <a:pt x="2616523" y="508805"/>
                  <a:pt x="2616523" y="493905"/>
                </a:cubicBezTo>
                <a:close/>
                <a:moveTo>
                  <a:pt x="1456165" y="492042"/>
                </a:moveTo>
                <a:cubicBezTo>
                  <a:pt x="1472928" y="505080"/>
                  <a:pt x="1487829" y="501355"/>
                  <a:pt x="1500865" y="495768"/>
                </a:cubicBezTo>
                <a:cubicBezTo>
                  <a:pt x="1485966" y="501355"/>
                  <a:pt x="1472928" y="503218"/>
                  <a:pt x="1456165" y="492042"/>
                </a:cubicBezTo>
                <a:close/>
                <a:moveTo>
                  <a:pt x="768890" y="490180"/>
                </a:moveTo>
                <a:cubicBezTo>
                  <a:pt x="768890" y="506943"/>
                  <a:pt x="763302" y="519981"/>
                  <a:pt x="748403" y="527431"/>
                </a:cubicBezTo>
                <a:cubicBezTo>
                  <a:pt x="698115" y="547919"/>
                  <a:pt x="677627" y="600070"/>
                  <a:pt x="653414" y="644771"/>
                </a:cubicBezTo>
                <a:cubicBezTo>
                  <a:pt x="640376" y="670846"/>
                  <a:pt x="627338" y="691334"/>
                  <a:pt x="606850" y="708097"/>
                </a:cubicBezTo>
                <a:cubicBezTo>
                  <a:pt x="629201" y="691334"/>
                  <a:pt x="640376" y="670846"/>
                  <a:pt x="653414" y="644771"/>
                </a:cubicBezTo>
                <a:cubicBezTo>
                  <a:pt x="677627" y="600070"/>
                  <a:pt x="698115" y="549781"/>
                  <a:pt x="748403" y="527431"/>
                </a:cubicBezTo>
                <a:cubicBezTo>
                  <a:pt x="765165" y="519981"/>
                  <a:pt x="768890" y="506943"/>
                  <a:pt x="768890" y="490180"/>
                </a:cubicBezTo>
                <a:close/>
                <a:moveTo>
                  <a:pt x="2027962" y="482497"/>
                </a:moveTo>
                <a:cubicBezTo>
                  <a:pt x="2013062" y="483195"/>
                  <a:pt x="1998162" y="485524"/>
                  <a:pt x="1983262" y="490180"/>
                </a:cubicBezTo>
                <a:lnTo>
                  <a:pt x="2028509" y="482523"/>
                </a:lnTo>
                <a:lnTo>
                  <a:pt x="2072663" y="484592"/>
                </a:lnTo>
                <a:cubicBezTo>
                  <a:pt x="2083838" y="486455"/>
                  <a:pt x="2096876" y="492042"/>
                  <a:pt x="2098739" y="510668"/>
                </a:cubicBezTo>
                <a:cubicBezTo>
                  <a:pt x="2100601" y="547919"/>
                  <a:pt x="2117364" y="560956"/>
                  <a:pt x="2149027" y="566544"/>
                </a:cubicBezTo>
                <a:cubicBezTo>
                  <a:pt x="2117364" y="560956"/>
                  <a:pt x="2102464" y="547919"/>
                  <a:pt x="2098739" y="510668"/>
                </a:cubicBezTo>
                <a:cubicBezTo>
                  <a:pt x="2096876" y="492042"/>
                  <a:pt x="2085701" y="486455"/>
                  <a:pt x="2072663" y="484592"/>
                </a:cubicBezTo>
                <a:cubicBezTo>
                  <a:pt x="2057763" y="482730"/>
                  <a:pt x="2043328" y="481798"/>
                  <a:pt x="2028660" y="482497"/>
                </a:cubicBezTo>
                <a:lnTo>
                  <a:pt x="2028509" y="482523"/>
                </a:lnTo>
                <a:close/>
                <a:moveTo>
                  <a:pt x="1582817" y="467830"/>
                </a:moveTo>
                <a:cubicBezTo>
                  <a:pt x="1573504" y="473417"/>
                  <a:pt x="1562329" y="471556"/>
                  <a:pt x="1551154" y="473417"/>
                </a:cubicBezTo>
                <a:cubicBezTo>
                  <a:pt x="1541841" y="473417"/>
                  <a:pt x="1532528" y="479005"/>
                  <a:pt x="1525078" y="482730"/>
                </a:cubicBezTo>
                <a:cubicBezTo>
                  <a:pt x="1534391" y="479005"/>
                  <a:pt x="1541841" y="473417"/>
                  <a:pt x="1551154" y="473417"/>
                </a:cubicBezTo>
                <a:cubicBezTo>
                  <a:pt x="1562329" y="473417"/>
                  <a:pt x="1575367" y="475281"/>
                  <a:pt x="1582817" y="467830"/>
                </a:cubicBezTo>
                <a:close/>
                <a:moveTo>
                  <a:pt x="1629381" y="462243"/>
                </a:moveTo>
                <a:cubicBezTo>
                  <a:pt x="1644281" y="464105"/>
                  <a:pt x="1662906" y="467830"/>
                  <a:pt x="1672219" y="479005"/>
                </a:cubicBezTo>
                <a:cubicBezTo>
                  <a:pt x="1662906" y="465968"/>
                  <a:pt x="1644281" y="464105"/>
                  <a:pt x="1629381" y="462243"/>
                </a:cubicBezTo>
                <a:close/>
                <a:moveTo>
                  <a:pt x="1707607" y="454793"/>
                </a:moveTo>
                <a:cubicBezTo>
                  <a:pt x="1724370" y="462243"/>
                  <a:pt x="1746721" y="456655"/>
                  <a:pt x="1765346" y="462243"/>
                </a:cubicBezTo>
                <a:cubicBezTo>
                  <a:pt x="1746721" y="454793"/>
                  <a:pt x="1724370" y="462243"/>
                  <a:pt x="1707607" y="454793"/>
                </a:cubicBezTo>
                <a:close/>
                <a:moveTo>
                  <a:pt x="2499184" y="441755"/>
                </a:moveTo>
                <a:cubicBezTo>
                  <a:pt x="2501978" y="441755"/>
                  <a:pt x="2504772" y="442686"/>
                  <a:pt x="2507798" y="443152"/>
                </a:cubicBezTo>
                <a:lnTo>
                  <a:pt x="2508160" y="443101"/>
                </a:lnTo>
                <a:lnTo>
                  <a:pt x="2508496" y="443152"/>
                </a:lnTo>
                <a:cubicBezTo>
                  <a:pt x="2511290" y="443617"/>
                  <a:pt x="2514083" y="443617"/>
                  <a:pt x="2517808" y="441755"/>
                </a:cubicBezTo>
                <a:lnTo>
                  <a:pt x="2508160" y="443101"/>
                </a:lnTo>
                <a:close/>
                <a:moveTo>
                  <a:pt x="1608893" y="432442"/>
                </a:moveTo>
                <a:cubicBezTo>
                  <a:pt x="1605168" y="447343"/>
                  <a:pt x="1608893" y="456655"/>
                  <a:pt x="1621930" y="460380"/>
                </a:cubicBezTo>
                <a:cubicBezTo>
                  <a:pt x="1608893" y="456655"/>
                  <a:pt x="1607030" y="447343"/>
                  <a:pt x="1608893" y="432442"/>
                </a:cubicBezTo>
                <a:close/>
                <a:moveTo>
                  <a:pt x="2610935" y="417542"/>
                </a:moveTo>
                <a:cubicBezTo>
                  <a:pt x="2635148" y="452930"/>
                  <a:pt x="2635148" y="503218"/>
                  <a:pt x="2670536" y="531156"/>
                </a:cubicBezTo>
                <a:cubicBezTo>
                  <a:pt x="2677987" y="536743"/>
                  <a:pt x="2683574" y="546056"/>
                  <a:pt x="2694750" y="549781"/>
                </a:cubicBezTo>
                <a:cubicBezTo>
                  <a:pt x="2739451" y="566544"/>
                  <a:pt x="2758076" y="601932"/>
                  <a:pt x="2763662" y="648496"/>
                </a:cubicBezTo>
                <a:cubicBezTo>
                  <a:pt x="2765525" y="661534"/>
                  <a:pt x="2772975" y="674571"/>
                  <a:pt x="2771114" y="687609"/>
                </a:cubicBezTo>
                <a:cubicBezTo>
                  <a:pt x="2774838" y="689472"/>
                  <a:pt x="2782288" y="689472"/>
                  <a:pt x="2784150" y="695059"/>
                </a:cubicBezTo>
                <a:cubicBezTo>
                  <a:pt x="2782288" y="689472"/>
                  <a:pt x="2776702" y="689472"/>
                  <a:pt x="2771114" y="687609"/>
                </a:cubicBezTo>
                <a:cubicBezTo>
                  <a:pt x="2772975" y="672709"/>
                  <a:pt x="2765525" y="661534"/>
                  <a:pt x="2763662" y="648496"/>
                </a:cubicBezTo>
                <a:cubicBezTo>
                  <a:pt x="2758076" y="601932"/>
                  <a:pt x="2739451" y="564682"/>
                  <a:pt x="2694750" y="549781"/>
                </a:cubicBezTo>
                <a:cubicBezTo>
                  <a:pt x="2685437" y="546056"/>
                  <a:pt x="2677987" y="536743"/>
                  <a:pt x="2670536" y="531156"/>
                </a:cubicBezTo>
                <a:cubicBezTo>
                  <a:pt x="2635148" y="501355"/>
                  <a:pt x="2635148" y="452930"/>
                  <a:pt x="2610935" y="417542"/>
                </a:cubicBezTo>
                <a:close/>
                <a:moveTo>
                  <a:pt x="1081796" y="378428"/>
                </a:moveTo>
                <a:cubicBezTo>
                  <a:pt x="1079002" y="384016"/>
                  <a:pt x="1081796" y="391466"/>
                  <a:pt x="1083193" y="398684"/>
                </a:cubicBezTo>
                <a:lnTo>
                  <a:pt x="1083354" y="408304"/>
                </a:lnTo>
                <a:lnTo>
                  <a:pt x="1076208" y="417542"/>
                </a:lnTo>
                <a:cubicBezTo>
                  <a:pt x="1064102" y="424061"/>
                  <a:pt x="1058514" y="431977"/>
                  <a:pt x="1056652" y="441522"/>
                </a:cubicBezTo>
                <a:lnTo>
                  <a:pt x="1056704" y="442155"/>
                </a:lnTo>
                <a:lnTo>
                  <a:pt x="1056652" y="442221"/>
                </a:lnTo>
                <a:cubicBezTo>
                  <a:pt x="1054789" y="451999"/>
                  <a:pt x="1056652" y="463174"/>
                  <a:pt x="1059445" y="475281"/>
                </a:cubicBezTo>
                <a:lnTo>
                  <a:pt x="1056704" y="442155"/>
                </a:lnTo>
                <a:lnTo>
                  <a:pt x="1076208" y="417542"/>
                </a:lnTo>
                <a:cubicBezTo>
                  <a:pt x="1080399" y="415214"/>
                  <a:pt x="1082494" y="412303"/>
                  <a:pt x="1083367" y="409073"/>
                </a:cubicBezTo>
                <a:lnTo>
                  <a:pt x="1083354" y="408304"/>
                </a:lnTo>
                <a:lnTo>
                  <a:pt x="1083367" y="408287"/>
                </a:lnTo>
                <a:cubicBezTo>
                  <a:pt x="1085987" y="398334"/>
                  <a:pt x="1077605" y="386810"/>
                  <a:pt x="1081796" y="378428"/>
                </a:cubicBezTo>
                <a:close/>
                <a:moveTo>
                  <a:pt x="1232662" y="372841"/>
                </a:moveTo>
                <a:cubicBezTo>
                  <a:pt x="1253150" y="387741"/>
                  <a:pt x="1266186" y="411954"/>
                  <a:pt x="1292262" y="419404"/>
                </a:cubicBezTo>
                <a:cubicBezTo>
                  <a:pt x="1268049" y="411954"/>
                  <a:pt x="1253150" y="387741"/>
                  <a:pt x="1232662" y="372841"/>
                </a:cubicBezTo>
                <a:close/>
                <a:moveTo>
                  <a:pt x="2411644" y="350490"/>
                </a:moveTo>
                <a:lnTo>
                  <a:pt x="2421565" y="357104"/>
                </a:lnTo>
                <a:lnTo>
                  <a:pt x="2428408" y="372841"/>
                </a:lnTo>
                <a:cubicBezTo>
                  <a:pt x="2430270" y="389604"/>
                  <a:pt x="2437720" y="400779"/>
                  <a:pt x="2450758" y="406367"/>
                </a:cubicBezTo>
                <a:cubicBezTo>
                  <a:pt x="2437720" y="400779"/>
                  <a:pt x="2430270" y="387741"/>
                  <a:pt x="2428408" y="372841"/>
                </a:cubicBezTo>
                <a:cubicBezTo>
                  <a:pt x="2427476" y="366322"/>
                  <a:pt x="2425148" y="361200"/>
                  <a:pt x="2422122" y="357475"/>
                </a:cubicBezTo>
                <a:lnTo>
                  <a:pt x="2421565" y="357104"/>
                </a:lnTo>
                <a:lnTo>
                  <a:pt x="2421423" y="356777"/>
                </a:lnTo>
                <a:cubicBezTo>
                  <a:pt x="2418629" y="353284"/>
                  <a:pt x="2415369" y="351422"/>
                  <a:pt x="2411644" y="350490"/>
                </a:cubicBezTo>
                <a:close/>
                <a:moveTo>
                  <a:pt x="2489871" y="348628"/>
                </a:moveTo>
                <a:cubicBezTo>
                  <a:pt x="2499184" y="348628"/>
                  <a:pt x="2510359" y="348628"/>
                  <a:pt x="2514084" y="359803"/>
                </a:cubicBezTo>
                <a:cubicBezTo>
                  <a:pt x="2510359" y="348628"/>
                  <a:pt x="2501046" y="348628"/>
                  <a:pt x="2489871" y="348628"/>
                </a:cubicBezTo>
                <a:close/>
                <a:moveTo>
                  <a:pt x="2184416" y="330003"/>
                </a:moveTo>
                <a:cubicBezTo>
                  <a:pt x="2188141" y="369116"/>
                  <a:pt x="2217941" y="374703"/>
                  <a:pt x="2240292" y="389604"/>
                </a:cubicBezTo>
                <a:cubicBezTo>
                  <a:pt x="2255192" y="400779"/>
                  <a:pt x="2268230" y="406367"/>
                  <a:pt x="2273818" y="426855"/>
                </a:cubicBezTo>
                <a:cubicBezTo>
                  <a:pt x="2279404" y="451068"/>
                  <a:pt x="2299892" y="464105"/>
                  <a:pt x="2314792" y="484592"/>
                </a:cubicBezTo>
                <a:cubicBezTo>
                  <a:pt x="2301754" y="465968"/>
                  <a:pt x="2279404" y="451068"/>
                  <a:pt x="2273818" y="426855"/>
                </a:cubicBezTo>
                <a:cubicBezTo>
                  <a:pt x="2268230" y="406367"/>
                  <a:pt x="2255192" y="398917"/>
                  <a:pt x="2240292" y="389604"/>
                </a:cubicBezTo>
                <a:cubicBezTo>
                  <a:pt x="2219804" y="374703"/>
                  <a:pt x="2188141" y="369116"/>
                  <a:pt x="2184416" y="330003"/>
                </a:cubicBezTo>
                <a:close/>
                <a:moveTo>
                  <a:pt x="2441445" y="320690"/>
                </a:moveTo>
                <a:cubicBezTo>
                  <a:pt x="2452620" y="324415"/>
                  <a:pt x="2460070" y="330003"/>
                  <a:pt x="2463796" y="339315"/>
                </a:cubicBezTo>
                <a:cubicBezTo>
                  <a:pt x="2458208" y="328140"/>
                  <a:pt x="2450758" y="322552"/>
                  <a:pt x="2441445" y="320690"/>
                </a:cubicBezTo>
                <a:close/>
                <a:moveTo>
                  <a:pt x="1610755" y="318827"/>
                </a:moveTo>
                <a:cubicBezTo>
                  <a:pt x="1630312" y="320690"/>
                  <a:pt x="1640556" y="322552"/>
                  <a:pt x="1645212" y="328606"/>
                </a:cubicBezTo>
                <a:lnTo>
                  <a:pt x="1648415" y="341129"/>
                </a:lnTo>
                <a:lnTo>
                  <a:pt x="1646144" y="363528"/>
                </a:lnTo>
                <a:cubicBezTo>
                  <a:pt x="1642418" y="378428"/>
                  <a:pt x="1651731" y="397054"/>
                  <a:pt x="1636831" y="410092"/>
                </a:cubicBezTo>
                <a:cubicBezTo>
                  <a:pt x="1651731" y="397054"/>
                  <a:pt x="1644281" y="378428"/>
                  <a:pt x="1646144" y="363528"/>
                </a:cubicBezTo>
                <a:cubicBezTo>
                  <a:pt x="1647541" y="354215"/>
                  <a:pt x="1648472" y="346998"/>
                  <a:pt x="1648472" y="341352"/>
                </a:cubicBezTo>
                <a:lnTo>
                  <a:pt x="1648415" y="341129"/>
                </a:lnTo>
                <a:lnTo>
                  <a:pt x="1648472" y="340567"/>
                </a:lnTo>
                <a:cubicBezTo>
                  <a:pt x="1648472" y="323367"/>
                  <a:pt x="1640091" y="321621"/>
                  <a:pt x="1610755" y="318827"/>
                </a:cubicBezTo>
                <a:close/>
                <a:moveTo>
                  <a:pt x="1584680" y="316965"/>
                </a:moveTo>
                <a:cubicBezTo>
                  <a:pt x="1586542" y="326277"/>
                  <a:pt x="1573504" y="337453"/>
                  <a:pt x="1586542" y="343040"/>
                </a:cubicBezTo>
                <a:cubicBezTo>
                  <a:pt x="1573504" y="337453"/>
                  <a:pt x="1588405" y="326277"/>
                  <a:pt x="1584680" y="316965"/>
                </a:cubicBezTo>
                <a:close/>
                <a:moveTo>
                  <a:pt x="2353906" y="311377"/>
                </a:moveTo>
                <a:cubicBezTo>
                  <a:pt x="2350181" y="310912"/>
                  <a:pt x="2346455" y="311377"/>
                  <a:pt x="2342730" y="311377"/>
                </a:cubicBezTo>
                <a:lnTo>
                  <a:pt x="2353906" y="311377"/>
                </a:lnTo>
                <a:lnTo>
                  <a:pt x="2365081" y="316965"/>
                </a:lnTo>
                <a:cubicBezTo>
                  <a:pt x="2362287" y="313240"/>
                  <a:pt x="2358562" y="311843"/>
                  <a:pt x="2354605" y="311377"/>
                </a:cubicBezTo>
                <a:lnTo>
                  <a:pt x="2353906" y="311377"/>
                </a:lnTo>
                <a:close/>
                <a:moveTo>
                  <a:pt x="2387432" y="292752"/>
                </a:moveTo>
                <a:cubicBezTo>
                  <a:pt x="2398607" y="318827"/>
                  <a:pt x="2432132" y="346765"/>
                  <a:pt x="2454483" y="346765"/>
                </a:cubicBezTo>
                <a:cubicBezTo>
                  <a:pt x="2432132" y="344903"/>
                  <a:pt x="2398607" y="318827"/>
                  <a:pt x="2387432" y="292752"/>
                </a:cubicBezTo>
                <a:close/>
                <a:moveTo>
                  <a:pt x="1333238" y="281576"/>
                </a:moveTo>
                <a:cubicBezTo>
                  <a:pt x="1340688" y="296477"/>
                  <a:pt x="1340688" y="307652"/>
                  <a:pt x="1327650" y="324415"/>
                </a:cubicBezTo>
                <a:cubicBezTo>
                  <a:pt x="1322063" y="330468"/>
                  <a:pt x="1318570" y="336987"/>
                  <a:pt x="1316883" y="343593"/>
                </a:cubicBezTo>
                <a:lnTo>
                  <a:pt x="1316885" y="344375"/>
                </a:lnTo>
                <a:lnTo>
                  <a:pt x="1316883" y="344379"/>
                </a:lnTo>
                <a:cubicBezTo>
                  <a:pt x="1311819" y="364459"/>
                  <a:pt x="1322994" y="384016"/>
                  <a:pt x="1342550" y="395191"/>
                </a:cubicBezTo>
                <a:cubicBezTo>
                  <a:pt x="1329513" y="387741"/>
                  <a:pt x="1320200" y="376100"/>
                  <a:pt x="1316941" y="363295"/>
                </a:cubicBezTo>
                <a:lnTo>
                  <a:pt x="1316885" y="344375"/>
                </a:lnTo>
                <a:lnTo>
                  <a:pt x="1327650" y="324415"/>
                </a:lnTo>
                <a:cubicBezTo>
                  <a:pt x="1342550" y="307652"/>
                  <a:pt x="1340688" y="296477"/>
                  <a:pt x="1333238" y="281576"/>
                </a:cubicBezTo>
                <a:close/>
                <a:moveTo>
                  <a:pt x="2367380" y="269295"/>
                </a:moveTo>
                <a:cubicBezTo>
                  <a:pt x="2365314" y="269819"/>
                  <a:pt x="2362753" y="271332"/>
                  <a:pt x="2359494" y="274126"/>
                </a:cubicBezTo>
                <a:lnTo>
                  <a:pt x="2367570" y="269338"/>
                </a:lnTo>
                <a:lnTo>
                  <a:pt x="2372298" y="270401"/>
                </a:lnTo>
                <a:cubicBezTo>
                  <a:pt x="2374859" y="272729"/>
                  <a:pt x="2376256" y="277851"/>
                  <a:pt x="2378119" y="283439"/>
                </a:cubicBezTo>
                <a:cubicBezTo>
                  <a:pt x="2376722" y="275058"/>
                  <a:pt x="2374277" y="267724"/>
                  <a:pt x="2367642" y="269295"/>
                </a:cubicBezTo>
                <a:lnTo>
                  <a:pt x="2367570" y="269338"/>
                </a:lnTo>
                <a:close/>
                <a:moveTo>
                  <a:pt x="2076388" y="261088"/>
                </a:moveTo>
                <a:cubicBezTo>
                  <a:pt x="2078251" y="268539"/>
                  <a:pt x="2072663" y="281576"/>
                  <a:pt x="2059625" y="305789"/>
                </a:cubicBezTo>
                <a:cubicBezTo>
                  <a:pt x="2072663" y="281576"/>
                  <a:pt x="2080113" y="268539"/>
                  <a:pt x="2076388" y="261088"/>
                </a:cubicBezTo>
                <a:close/>
                <a:moveTo>
                  <a:pt x="1620068" y="253638"/>
                </a:moveTo>
                <a:cubicBezTo>
                  <a:pt x="1634968" y="261088"/>
                  <a:pt x="1646144" y="274126"/>
                  <a:pt x="1655456" y="292752"/>
                </a:cubicBezTo>
                <a:cubicBezTo>
                  <a:pt x="1661044" y="306721"/>
                  <a:pt x="1668028" y="319759"/>
                  <a:pt x="1677108" y="331167"/>
                </a:cubicBezTo>
                <a:lnTo>
                  <a:pt x="1677681" y="331646"/>
                </a:lnTo>
                <a:lnTo>
                  <a:pt x="1677807" y="331865"/>
                </a:lnTo>
                <a:cubicBezTo>
                  <a:pt x="1686654" y="343506"/>
                  <a:pt x="1697363" y="353284"/>
                  <a:pt x="1711332" y="359803"/>
                </a:cubicBezTo>
                <a:lnTo>
                  <a:pt x="1677681" y="331646"/>
                </a:lnTo>
                <a:lnTo>
                  <a:pt x="1655456" y="292752"/>
                </a:lnTo>
                <a:cubicBezTo>
                  <a:pt x="1648006" y="274126"/>
                  <a:pt x="1634968" y="261088"/>
                  <a:pt x="1620068" y="253638"/>
                </a:cubicBezTo>
                <a:close/>
                <a:moveTo>
                  <a:pt x="2299892" y="248051"/>
                </a:moveTo>
                <a:cubicBezTo>
                  <a:pt x="2305480" y="259226"/>
                  <a:pt x="2316655" y="257363"/>
                  <a:pt x="2325968" y="257363"/>
                </a:cubicBezTo>
                <a:cubicBezTo>
                  <a:pt x="2325968" y="270401"/>
                  <a:pt x="2331555" y="275989"/>
                  <a:pt x="2344593" y="274126"/>
                </a:cubicBezTo>
                <a:cubicBezTo>
                  <a:pt x="2333418" y="275989"/>
                  <a:pt x="2327830" y="270401"/>
                  <a:pt x="2325968" y="257363"/>
                </a:cubicBezTo>
                <a:cubicBezTo>
                  <a:pt x="2316655" y="257363"/>
                  <a:pt x="2307342" y="257363"/>
                  <a:pt x="2299892" y="248051"/>
                </a:cubicBezTo>
                <a:close/>
                <a:moveTo>
                  <a:pt x="1946012" y="221975"/>
                </a:moveTo>
                <a:cubicBezTo>
                  <a:pt x="1957187" y="227563"/>
                  <a:pt x="1953462" y="238738"/>
                  <a:pt x="1946012" y="246188"/>
                </a:cubicBezTo>
                <a:cubicBezTo>
                  <a:pt x="1955324" y="238738"/>
                  <a:pt x="1959049" y="225700"/>
                  <a:pt x="1946012" y="221975"/>
                </a:cubicBezTo>
                <a:close/>
                <a:moveTo>
                  <a:pt x="1264324" y="208938"/>
                </a:moveTo>
                <a:cubicBezTo>
                  <a:pt x="1245699" y="214526"/>
                  <a:pt x="1227074" y="221975"/>
                  <a:pt x="1214036" y="235013"/>
                </a:cubicBezTo>
                <a:cubicBezTo>
                  <a:pt x="1204724" y="244326"/>
                  <a:pt x="1206586" y="264814"/>
                  <a:pt x="1215899" y="266676"/>
                </a:cubicBezTo>
                <a:cubicBezTo>
                  <a:pt x="1208449" y="264814"/>
                  <a:pt x="1204724" y="244326"/>
                  <a:pt x="1214036" y="235013"/>
                </a:cubicBezTo>
                <a:cubicBezTo>
                  <a:pt x="1228936" y="221975"/>
                  <a:pt x="1245699" y="214526"/>
                  <a:pt x="1264324" y="208938"/>
                </a:cubicBezTo>
                <a:close/>
                <a:moveTo>
                  <a:pt x="1012882" y="197763"/>
                </a:moveTo>
                <a:cubicBezTo>
                  <a:pt x="1020332" y="197763"/>
                  <a:pt x="1025920" y="199626"/>
                  <a:pt x="1033370" y="207076"/>
                </a:cubicBezTo>
                <a:cubicBezTo>
                  <a:pt x="1025920" y="220114"/>
                  <a:pt x="1018469" y="231288"/>
                  <a:pt x="1007294" y="238738"/>
                </a:cubicBezTo>
                <a:cubicBezTo>
                  <a:pt x="1018469" y="231288"/>
                  <a:pt x="1025920" y="221975"/>
                  <a:pt x="1033370" y="207076"/>
                </a:cubicBezTo>
                <a:cubicBezTo>
                  <a:pt x="1025920" y="199626"/>
                  <a:pt x="1020332" y="195901"/>
                  <a:pt x="1012882" y="197763"/>
                </a:cubicBezTo>
                <a:close/>
                <a:moveTo>
                  <a:pt x="2029825" y="182863"/>
                </a:moveTo>
                <a:cubicBezTo>
                  <a:pt x="2035412" y="190313"/>
                  <a:pt x="2044725" y="190313"/>
                  <a:pt x="2054038" y="190313"/>
                </a:cubicBezTo>
                <a:cubicBezTo>
                  <a:pt x="2061488" y="192176"/>
                  <a:pt x="2070801" y="190313"/>
                  <a:pt x="2074526" y="194038"/>
                </a:cubicBezTo>
                <a:cubicBezTo>
                  <a:pt x="2088495" y="214526"/>
                  <a:pt x="2104792" y="220113"/>
                  <a:pt x="2122021" y="220346"/>
                </a:cubicBezTo>
                <a:lnTo>
                  <a:pt x="2122509" y="220300"/>
                </a:lnTo>
                <a:lnTo>
                  <a:pt x="2122719" y="220346"/>
                </a:lnTo>
                <a:cubicBezTo>
                  <a:pt x="2140180" y="220579"/>
                  <a:pt x="2158340" y="215457"/>
                  <a:pt x="2175103" y="214526"/>
                </a:cubicBezTo>
                <a:cubicBezTo>
                  <a:pt x="2188141" y="214526"/>
                  <a:pt x="2195591" y="216389"/>
                  <a:pt x="2204904" y="225700"/>
                </a:cubicBezTo>
                <a:cubicBezTo>
                  <a:pt x="2221666" y="242463"/>
                  <a:pt x="2240292" y="249913"/>
                  <a:pt x="2264505" y="246188"/>
                </a:cubicBezTo>
                <a:cubicBezTo>
                  <a:pt x="2242153" y="249913"/>
                  <a:pt x="2221666" y="242463"/>
                  <a:pt x="2204904" y="225700"/>
                </a:cubicBezTo>
                <a:cubicBezTo>
                  <a:pt x="2197454" y="216389"/>
                  <a:pt x="2188141" y="212664"/>
                  <a:pt x="2175103" y="214526"/>
                </a:cubicBezTo>
                <a:cubicBezTo>
                  <a:pt x="2166256" y="214992"/>
                  <a:pt x="2157293" y="216505"/>
                  <a:pt x="2148387" y="217873"/>
                </a:cubicBezTo>
                <a:lnTo>
                  <a:pt x="2122509" y="220300"/>
                </a:lnTo>
                <a:lnTo>
                  <a:pt x="2097313" y="214788"/>
                </a:lnTo>
                <a:cubicBezTo>
                  <a:pt x="2089193" y="210801"/>
                  <a:pt x="2081510" y="204282"/>
                  <a:pt x="2074526" y="194038"/>
                </a:cubicBezTo>
                <a:cubicBezTo>
                  <a:pt x="2072663" y="188450"/>
                  <a:pt x="2061488" y="190313"/>
                  <a:pt x="2054038" y="190313"/>
                </a:cubicBezTo>
                <a:cubicBezTo>
                  <a:pt x="2044725" y="190313"/>
                  <a:pt x="2037275" y="188450"/>
                  <a:pt x="2029825" y="182863"/>
                </a:cubicBezTo>
                <a:close/>
                <a:moveTo>
                  <a:pt x="2251466" y="179138"/>
                </a:moveTo>
                <a:cubicBezTo>
                  <a:pt x="2262641" y="177275"/>
                  <a:pt x="2273818" y="190313"/>
                  <a:pt x="2283130" y="184725"/>
                </a:cubicBezTo>
                <a:cubicBezTo>
                  <a:pt x="2271954" y="188450"/>
                  <a:pt x="2260779" y="177275"/>
                  <a:pt x="2251466" y="179138"/>
                </a:cubicBezTo>
                <a:close/>
                <a:moveTo>
                  <a:pt x="1091108" y="153062"/>
                </a:moveTo>
                <a:cubicBezTo>
                  <a:pt x="1081796" y="156787"/>
                  <a:pt x="1072483" y="160512"/>
                  <a:pt x="1066896" y="169825"/>
                </a:cubicBezTo>
                <a:cubicBezTo>
                  <a:pt x="1074346" y="160512"/>
                  <a:pt x="1081796" y="156787"/>
                  <a:pt x="1091108" y="153062"/>
                </a:cubicBezTo>
                <a:close/>
                <a:moveTo>
                  <a:pt x="1567917" y="151200"/>
                </a:moveTo>
                <a:cubicBezTo>
                  <a:pt x="1573504" y="158650"/>
                  <a:pt x="1580955" y="160512"/>
                  <a:pt x="1588405" y="158650"/>
                </a:cubicBezTo>
                <a:cubicBezTo>
                  <a:pt x="1580955" y="160512"/>
                  <a:pt x="1575367" y="158650"/>
                  <a:pt x="1567917" y="151200"/>
                </a:cubicBezTo>
                <a:close/>
                <a:moveTo>
                  <a:pt x="1884548" y="89736"/>
                </a:moveTo>
                <a:cubicBezTo>
                  <a:pt x="1880823" y="92530"/>
                  <a:pt x="1879426" y="95324"/>
                  <a:pt x="1879426" y="98117"/>
                </a:cubicBezTo>
                <a:lnTo>
                  <a:pt x="1879738" y="98919"/>
                </a:lnTo>
                <a:lnTo>
                  <a:pt x="1879426" y="99514"/>
                </a:lnTo>
                <a:cubicBezTo>
                  <a:pt x="1879426" y="102308"/>
                  <a:pt x="1880823" y="104636"/>
                  <a:pt x="1882685" y="106499"/>
                </a:cubicBezTo>
                <a:lnTo>
                  <a:pt x="1879738" y="98919"/>
                </a:lnTo>
                <a:lnTo>
                  <a:pt x="1884548" y="89736"/>
                </a:lnTo>
                <a:cubicBezTo>
                  <a:pt x="1906898" y="119537"/>
                  <a:pt x="1942286" y="128849"/>
                  <a:pt x="1964637" y="154925"/>
                </a:cubicBezTo>
                <a:cubicBezTo>
                  <a:pt x="1970224" y="160512"/>
                  <a:pt x="1975812" y="164237"/>
                  <a:pt x="1983262" y="162375"/>
                </a:cubicBezTo>
                <a:cubicBezTo>
                  <a:pt x="1975812" y="162375"/>
                  <a:pt x="1970224" y="160512"/>
                  <a:pt x="1964637" y="154925"/>
                </a:cubicBezTo>
                <a:cubicBezTo>
                  <a:pt x="1942286" y="128849"/>
                  <a:pt x="1906898" y="117674"/>
                  <a:pt x="1884548" y="89736"/>
                </a:cubicBezTo>
                <a:close/>
                <a:moveTo>
                  <a:pt x="1374214" y="77397"/>
                </a:moveTo>
                <a:cubicBezTo>
                  <a:pt x="1359313" y="77629"/>
                  <a:pt x="1344413" y="80423"/>
                  <a:pt x="1329513" y="82286"/>
                </a:cubicBezTo>
                <a:cubicBezTo>
                  <a:pt x="1324857" y="82286"/>
                  <a:pt x="1319735" y="84148"/>
                  <a:pt x="1315544" y="87873"/>
                </a:cubicBezTo>
                <a:lnTo>
                  <a:pt x="1314845" y="89270"/>
                </a:lnTo>
                <a:lnTo>
                  <a:pt x="1314845" y="89270"/>
                </a:lnTo>
                <a:cubicBezTo>
                  <a:pt x="1310887" y="92995"/>
                  <a:pt x="1308094" y="98117"/>
                  <a:pt x="1307162" y="104636"/>
                </a:cubicBezTo>
                <a:lnTo>
                  <a:pt x="1314845" y="89270"/>
                </a:lnTo>
                <a:lnTo>
                  <a:pt x="1329513" y="82286"/>
                </a:lnTo>
                <a:lnTo>
                  <a:pt x="1374594" y="77431"/>
                </a:lnTo>
                <a:lnTo>
                  <a:pt x="1396564" y="79405"/>
                </a:lnTo>
                <a:cubicBezTo>
                  <a:pt x="1404015" y="81005"/>
                  <a:pt x="1411465" y="83683"/>
                  <a:pt x="1418915" y="87873"/>
                </a:cubicBezTo>
                <a:cubicBezTo>
                  <a:pt x="1404946" y="79492"/>
                  <a:pt x="1390045" y="77164"/>
                  <a:pt x="1374912" y="77397"/>
                </a:cubicBezTo>
                <a:lnTo>
                  <a:pt x="1374594" y="77431"/>
                </a:lnTo>
                <a:close/>
                <a:moveTo>
                  <a:pt x="1556742" y="71110"/>
                </a:moveTo>
                <a:cubicBezTo>
                  <a:pt x="1515766" y="67385"/>
                  <a:pt x="1474791" y="76698"/>
                  <a:pt x="1435678" y="87873"/>
                </a:cubicBezTo>
                <a:cubicBezTo>
                  <a:pt x="1474791" y="78561"/>
                  <a:pt x="1515766" y="67385"/>
                  <a:pt x="1556742" y="71110"/>
                </a:cubicBezTo>
                <a:close/>
                <a:moveTo>
                  <a:pt x="1342550" y="59935"/>
                </a:moveTo>
                <a:cubicBezTo>
                  <a:pt x="1325788" y="61798"/>
                  <a:pt x="1307162" y="58073"/>
                  <a:pt x="1292262" y="71110"/>
                </a:cubicBezTo>
                <a:cubicBezTo>
                  <a:pt x="1279224" y="69248"/>
                  <a:pt x="1273636" y="76698"/>
                  <a:pt x="1273636" y="87873"/>
                </a:cubicBezTo>
                <a:cubicBezTo>
                  <a:pt x="1275499" y="76698"/>
                  <a:pt x="1281087" y="69248"/>
                  <a:pt x="1292262" y="71110"/>
                </a:cubicBezTo>
                <a:cubicBezTo>
                  <a:pt x="1307162" y="59935"/>
                  <a:pt x="1325788" y="61798"/>
                  <a:pt x="1342550" y="59935"/>
                </a:cubicBezTo>
                <a:close/>
                <a:moveTo>
                  <a:pt x="1688982" y="54347"/>
                </a:moveTo>
                <a:cubicBezTo>
                  <a:pt x="1653594" y="56210"/>
                  <a:pt x="1616343" y="56210"/>
                  <a:pt x="1582817" y="71110"/>
                </a:cubicBezTo>
                <a:cubicBezTo>
                  <a:pt x="1610755" y="86011"/>
                  <a:pt x="1640556" y="91598"/>
                  <a:pt x="1670356" y="78561"/>
                </a:cubicBezTo>
                <a:cubicBezTo>
                  <a:pt x="1640556" y="89736"/>
                  <a:pt x="1610755" y="84148"/>
                  <a:pt x="1582817" y="71110"/>
                </a:cubicBezTo>
                <a:cubicBezTo>
                  <a:pt x="1616343" y="56210"/>
                  <a:pt x="1653594" y="58073"/>
                  <a:pt x="1688982" y="54347"/>
                </a:cubicBezTo>
                <a:close/>
                <a:moveTo>
                  <a:pt x="1820057" y="101"/>
                </a:moveTo>
                <a:cubicBezTo>
                  <a:pt x="1833328" y="-597"/>
                  <a:pt x="1846365" y="2196"/>
                  <a:pt x="1858472" y="13372"/>
                </a:cubicBezTo>
                <a:cubicBezTo>
                  <a:pt x="1869647" y="11509"/>
                  <a:pt x="1880822" y="7784"/>
                  <a:pt x="1891998" y="17097"/>
                </a:cubicBezTo>
                <a:cubicBezTo>
                  <a:pt x="1897585" y="17097"/>
                  <a:pt x="1901310" y="15234"/>
                  <a:pt x="1906898" y="15234"/>
                </a:cubicBezTo>
                <a:cubicBezTo>
                  <a:pt x="1914348" y="17097"/>
                  <a:pt x="1919936" y="17097"/>
                  <a:pt x="1927386" y="18959"/>
                </a:cubicBezTo>
                <a:cubicBezTo>
                  <a:pt x="1925524" y="30135"/>
                  <a:pt x="1929249" y="43172"/>
                  <a:pt x="1923661" y="54347"/>
                </a:cubicBezTo>
                <a:cubicBezTo>
                  <a:pt x="1931111" y="43172"/>
                  <a:pt x="1927386" y="30135"/>
                  <a:pt x="1927386" y="18959"/>
                </a:cubicBezTo>
                <a:cubicBezTo>
                  <a:pt x="1932974" y="13372"/>
                  <a:pt x="1940424" y="9647"/>
                  <a:pt x="1947874" y="4059"/>
                </a:cubicBezTo>
                <a:cubicBezTo>
                  <a:pt x="2003749" y="7784"/>
                  <a:pt x="2057763" y="22684"/>
                  <a:pt x="2106189" y="54347"/>
                </a:cubicBezTo>
                <a:cubicBezTo>
                  <a:pt x="2115502" y="69248"/>
                  <a:pt x="2128540" y="74835"/>
                  <a:pt x="2141577" y="74835"/>
                </a:cubicBezTo>
                <a:cubicBezTo>
                  <a:pt x="2128540" y="74835"/>
                  <a:pt x="2117364" y="69248"/>
                  <a:pt x="2106189" y="54347"/>
                </a:cubicBezTo>
                <a:cubicBezTo>
                  <a:pt x="2132264" y="33860"/>
                  <a:pt x="2149027" y="52485"/>
                  <a:pt x="2165790" y="69248"/>
                </a:cubicBezTo>
                <a:cubicBezTo>
                  <a:pt x="2169515" y="69248"/>
                  <a:pt x="2173240" y="69248"/>
                  <a:pt x="2175103" y="72973"/>
                </a:cubicBezTo>
                <a:cubicBezTo>
                  <a:pt x="2203041" y="100911"/>
                  <a:pt x="2240292" y="104636"/>
                  <a:pt x="2273818" y="117674"/>
                </a:cubicBezTo>
                <a:cubicBezTo>
                  <a:pt x="2294304" y="126987"/>
                  <a:pt x="2316655" y="145612"/>
                  <a:pt x="2344593" y="140024"/>
                </a:cubicBezTo>
                <a:lnTo>
                  <a:pt x="2348318" y="140024"/>
                </a:lnTo>
                <a:lnTo>
                  <a:pt x="2348318" y="143750"/>
                </a:lnTo>
                <a:cubicBezTo>
                  <a:pt x="2359494" y="195901"/>
                  <a:pt x="2383706" y="220114"/>
                  <a:pt x="2426545" y="220114"/>
                </a:cubicBezTo>
                <a:cubicBezTo>
                  <a:pt x="2441445" y="231288"/>
                  <a:pt x="2458208" y="240601"/>
                  <a:pt x="2476834" y="242463"/>
                </a:cubicBezTo>
                <a:cubicBezTo>
                  <a:pt x="2489871" y="244326"/>
                  <a:pt x="2495459" y="253638"/>
                  <a:pt x="2497322" y="266676"/>
                </a:cubicBezTo>
                <a:cubicBezTo>
                  <a:pt x="2502908" y="266676"/>
                  <a:pt x="2502908" y="268539"/>
                  <a:pt x="2502908" y="272264"/>
                </a:cubicBezTo>
                <a:cubicBezTo>
                  <a:pt x="2512221" y="275989"/>
                  <a:pt x="2525260" y="279714"/>
                  <a:pt x="2528984" y="292752"/>
                </a:cubicBezTo>
                <a:cubicBezTo>
                  <a:pt x="2553196" y="307652"/>
                  <a:pt x="2577410" y="320690"/>
                  <a:pt x="2596035" y="344903"/>
                </a:cubicBezTo>
                <a:cubicBezTo>
                  <a:pt x="2588585" y="370978"/>
                  <a:pt x="2592310" y="397054"/>
                  <a:pt x="2594172" y="423130"/>
                </a:cubicBezTo>
                <a:cubicBezTo>
                  <a:pt x="2592310" y="397054"/>
                  <a:pt x="2590447" y="370978"/>
                  <a:pt x="2596035" y="344903"/>
                </a:cubicBezTo>
                <a:cubicBezTo>
                  <a:pt x="2607210" y="348628"/>
                  <a:pt x="2620248" y="348628"/>
                  <a:pt x="2629561" y="357941"/>
                </a:cubicBezTo>
                <a:cubicBezTo>
                  <a:pt x="2681712" y="408229"/>
                  <a:pt x="2730138" y="460380"/>
                  <a:pt x="2765525" y="525568"/>
                </a:cubicBezTo>
                <a:cubicBezTo>
                  <a:pt x="2802776" y="542331"/>
                  <a:pt x="2812089" y="579582"/>
                  <a:pt x="2825126" y="613108"/>
                </a:cubicBezTo>
                <a:cubicBezTo>
                  <a:pt x="2830714" y="628008"/>
                  <a:pt x="2836302" y="639183"/>
                  <a:pt x="2849340" y="652221"/>
                </a:cubicBezTo>
                <a:cubicBezTo>
                  <a:pt x="2886590" y="687609"/>
                  <a:pt x="2912666" y="732309"/>
                  <a:pt x="2929429" y="782598"/>
                </a:cubicBezTo>
                <a:cubicBezTo>
                  <a:pt x="2936879" y="791910"/>
                  <a:pt x="2936879" y="803086"/>
                  <a:pt x="2938742" y="812398"/>
                </a:cubicBezTo>
                <a:cubicBezTo>
                  <a:pt x="2942466" y="836611"/>
                  <a:pt x="2949917" y="855237"/>
                  <a:pt x="2970404" y="868275"/>
                </a:cubicBezTo>
                <a:cubicBezTo>
                  <a:pt x="2979717" y="873862"/>
                  <a:pt x="2990892" y="885037"/>
                  <a:pt x="2987166" y="901800"/>
                </a:cubicBezTo>
                <a:cubicBezTo>
                  <a:pt x="2989030" y="903663"/>
                  <a:pt x="2989030" y="907388"/>
                  <a:pt x="2990892" y="909250"/>
                </a:cubicBezTo>
                <a:cubicBezTo>
                  <a:pt x="3018831" y="926013"/>
                  <a:pt x="3015104" y="957677"/>
                  <a:pt x="3020692" y="983751"/>
                </a:cubicBezTo>
                <a:cubicBezTo>
                  <a:pt x="3022556" y="991201"/>
                  <a:pt x="3022556" y="996789"/>
                  <a:pt x="3024417" y="1002376"/>
                </a:cubicBezTo>
                <a:cubicBezTo>
                  <a:pt x="3046768" y="1019139"/>
                  <a:pt x="3061668" y="1037765"/>
                  <a:pt x="3048630" y="1067565"/>
                </a:cubicBezTo>
                <a:cubicBezTo>
                  <a:pt x="3044905" y="1078741"/>
                  <a:pt x="3048630" y="1089916"/>
                  <a:pt x="3052355" y="1099229"/>
                </a:cubicBezTo>
                <a:cubicBezTo>
                  <a:pt x="3072843" y="1158830"/>
                  <a:pt x="3085881" y="1222156"/>
                  <a:pt x="3111956" y="1281756"/>
                </a:cubicBezTo>
                <a:cubicBezTo>
                  <a:pt x="3115682" y="1292932"/>
                  <a:pt x="3115682" y="1304107"/>
                  <a:pt x="3111956" y="1313420"/>
                </a:cubicBezTo>
                <a:cubicBezTo>
                  <a:pt x="3098919" y="1350670"/>
                  <a:pt x="3108232" y="1382334"/>
                  <a:pt x="3128720" y="1412134"/>
                </a:cubicBezTo>
                <a:cubicBezTo>
                  <a:pt x="3141757" y="1430760"/>
                  <a:pt x="3139895" y="1449385"/>
                  <a:pt x="3138032" y="1473598"/>
                </a:cubicBezTo>
                <a:cubicBezTo>
                  <a:pt x="3132444" y="1535061"/>
                  <a:pt x="3115682" y="1600250"/>
                  <a:pt x="3154795" y="1657989"/>
                </a:cubicBezTo>
                <a:cubicBezTo>
                  <a:pt x="3173420" y="1685927"/>
                  <a:pt x="3169696" y="1713865"/>
                  <a:pt x="3154795" y="1739940"/>
                </a:cubicBezTo>
                <a:cubicBezTo>
                  <a:pt x="3143620" y="1760427"/>
                  <a:pt x="3143620" y="1777190"/>
                  <a:pt x="3151070" y="1799541"/>
                </a:cubicBezTo>
                <a:cubicBezTo>
                  <a:pt x="3160383" y="1825616"/>
                  <a:pt x="3151070" y="1857279"/>
                  <a:pt x="3164108" y="1883355"/>
                </a:cubicBezTo>
                <a:cubicBezTo>
                  <a:pt x="3139895" y="1894530"/>
                  <a:pt x="3132444" y="1928056"/>
                  <a:pt x="3104506" y="1937369"/>
                </a:cubicBezTo>
                <a:cubicBezTo>
                  <a:pt x="3132444" y="1929918"/>
                  <a:pt x="3139895" y="1894530"/>
                  <a:pt x="3164108" y="1883355"/>
                </a:cubicBezTo>
                <a:cubicBezTo>
                  <a:pt x="3179008" y="1898255"/>
                  <a:pt x="3169696" y="1909430"/>
                  <a:pt x="3158520" y="1920606"/>
                </a:cubicBezTo>
                <a:cubicBezTo>
                  <a:pt x="3158520" y="1924331"/>
                  <a:pt x="3160383" y="1928056"/>
                  <a:pt x="3154795" y="1924331"/>
                </a:cubicBezTo>
                <a:cubicBezTo>
                  <a:pt x="3154795" y="1929918"/>
                  <a:pt x="3154795" y="1935506"/>
                  <a:pt x="3154795" y="1941094"/>
                </a:cubicBezTo>
                <a:cubicBezTo>
                  <a:pt x="3177146" y="1983932"/>
                  <a:pt x="3210671" y="2023044"/>
                  <a:pt x="3195771" y="2078921"/>
                </a:cubicBezTo>
                <a:cubicBezTo>
                  <a:pt x="3192046" y="2090096"/>
                  <a:pt x="3197634" y="2103133"/>
                  <a:pt x="3201358" y="2114309"/>
                </a:cubicBezTo>
                <a:cubicBezTo>
                  <a:pt x="3218122" y="2173910"/>
                  <a:pt x="3201358" y="2226060"/>
                  <a:pt x="3165970" y="2272624"/>
                </a:cubicBezTo>
                <a:cubicBezTo>
                  <a:pt x="3152932" y="2250273"/>
                  <a:pt x="3162245" y="2227924"/>
                  <a:pt x="3162245" y="2205573"/>
                </a:cubicBezTo>
                <a:cubicBezTo>
                  <a:pt x="3162245" y="2227924"/>
                  <a:pt x="3151070" y="2250273"/>
                  <a:pt x="3165970" y="2272624"/>
                </a:cubicBezTo>
                <a:cubicBezTo>
                  <a:pt x="3167833" y="2278211"/>
                  <a:pt x="3167833" y="2283799"/>
                  <a:pt x="3164108" y="2287524"/>
                </a:cubicBezTo>
                <a:cubicBezTo>
                  <a:pt x="3173420" y="2294974"/>
                  <a:pt x="3169696" y="2300562"/>
                  <a:pt x="3180871" y="2311737"/>
                </a:cubicBezTo>
                <a:cubicBezTo>
                  <a:pt x="3180871" y="2317325"/>
                  <a:pt x="3180871" y="2322912"/>
                  <a:pt x="3180871" y="2328500"/>
                </a:cubicBezTo>
                <a:cubicBezTo>
                  <a:pt x="3182733" y="2332225"/>
                  <a:pt x="3186458" y="2337813"/>
                  <a:pt x="3186458" y="2339675"/>
                </a:cubicBezTo>
                <a:cubicBezTo>
                  <a:pt x="3171558" y="2382513"/>
                  <a:pt x="3160383" y="2425352"/>
                  <a:pt x="3130582" y="2458878"/>
                </a:cubicBezTo>
                <a:cubicBezTo>
                  <a:pt x="3110094" y="2453290"/>
                  <a:pt x="3104506" y="2447702"/>
                  <a:pt x="3115682" y="2429077"/>
                </a:cubicBezTo>
                <a:cubicBezTo>
                  <a:pt x="3104506" y="2447702"/>
                  <a:pt x="3108232" y="2453290"/>
                  <a:pt x="3130582" y="2458878"/>
                </a:cubicBezTo>
                <a:cubicBezTo>
                  <a:pt x="3130582" y="2481228"/>
                  <a:pt x="3128720" y="2503579"/>
                  <a:pt x="3110094" y="2518479"/>
                </a:cubicBezTo>
                <a:cubicBezTo>
                  <a:pt x="3111956" y="2529653"/>
                  <a:pt x="3110094" y="2537103"/>
                  <a:pt x="3100782" y="2540828"/>
                </a:cubicBezTo>
                <a:cubicBezTo>
                  <a:pt x="3098919" y="2548279"/>
                  <a:pt x="3095194" y="2553866"/>
                  <a:pt x="3093331" y="2559454"/>
                </a:cubicBezTo>
                <a:cubicBezTo>
                  <a:pt x="3093331" y="2565041"/>
                  <a:pt x="3091469" y="2568766"/>
                  <a:pt x="3085881" y="2568766"/>
                </a:cubicBezTo>
                <a:cubicBezTo>
                  <a:pt x="3063530" y="2615330"/>
                  <a:pt x="3039318" y="2660031"/>
                  <a:pt x="2994618" y="2686107"/>
                </a:cubicBezTo>
                <a:cubicBezTo>
                  <a:pt x="2994618" y="2693557"/>
                  <a:pt x="2996479" y="2699144"/>
                  <a:pt x="2989030" y="2704732"/>
                </a:cubicBezTo>
                <a:cubicBezTo>
                  <a:pt x="2970404" y="2753157"/>
                  <a:pt x="2955504" y="2801583"/>
                  <a:pt x="2920116" y="2842559"/>
                </a:cubicBezTo>
                <a:cubicBezTo>
                  <a:pt x="2888453" y="2877947"/>
                  <a:pt x="2866102" y="2922648"/>
                  <a:pt x="2821401" y="2944999"/>
                </a:cubicBezTo>
                <a:cubicBezTo>
                  <a:pt x="2821401" y="2944999"/>
                  <a:pt x="2819539" y="2946861"/>
                  <a:pt x="2819539" y="2948724"/>
                </a:cubicBezTo>
                <a:cubicBezTo>
                  <a:pt x="2804638" y="2997150"/>
                  <a:pt x="2758076" y="3017637"/>
                  <a:pt x="2732000" y="3056750"/>
                </a:cubicBezTo>
                <a:cubicBezTo>
                  <a:pt x="2713375" y="3082825"/>
                  <a:pt x="2687300" y="3103313"/>
                  <a:pt x="2659361" y="3116351"/>
                </a:cubicBezTo>
                <a:cubicBezTo>
                  <a:pt x="2638874" y="3127526"/>
                  <a:pt x="2631423" y="3157327"/>
                  <a:pt x="2603485" y="3153602"/>
                </a:cubicBezTo>
                <a:cubicBezTo>
                  <a:pt x="2601622" y="3166640"/>
                  <a:pt x="2592310" y="3168502"/>
                  <a:pt x="2582997" y="3172227"/>
                </a:cubicBezTo>
                <a:cubicBezTo>
                  <a:pt x="2564372" y="3190853"/>
                  <a:pt x="2542021" y="3209478"/>
                  <a:pt x="2517808" y="3220653"/>
                </a:cubicBezTo>
                <a:cubicBezTo>
                  <a:pt x="2493595" y="3250453"/>
                  <a:pt x="2473108" y="3282117"/>
                  <a:pt x="2432132" y="3289566"/>
                </a:cubicBezTo>
                <a:cubicBezTo>
                  <a:pt x="2422820" y="3291429"/>
                  <a:pt x="2415370" y="3300742"/>
                  <a:pt x="2407920" y="3308192"/>
                </a:cubicBezTo>
                <a:cubicBezTo>
                  <a:pt x="2402332" y="3311917"/>
                  <a:pt x="2398607" y="3321230"/>
                  <a:pt x="2393019" y="3323092"/>
                </a:cubicBezTo>
                <a:cubicBezTo>
                  <a:pt x="2318518" y="3349168"/>
                  <a:pt x="2255192" y="3401319"/>
                  <a:pt x="2180690" y="3427394"/>
                </a:cubicBezTo>
                <a:cubicBezTo>
                  <a:pt x="2178828" y="3427394"/>
                  <a:pt x="2175103" y="3425532"/>
                  <a:pt x="2173240" y="3425532"/>
                </a:cubicBezTo>
                <a:cubicBezTo>
                  <a:pt x="2152752" y="3425532"/>
                  <a:pt x="2139715" y="3444157"/>
                  <a:pt x="2121089" y="3442295"/>
                </a:cubicBezTo>
                <a:cubicBezTo>
                  <a:pt x="2113639" y="3444157"/>
                  <a:pt x="2104326" y="3447882"/>
                  <a:pt x="2096876" y="3449745"/>
                </a:cubicBezTo>
                <a:cubicBezTo>
                  <a:pt x="2072663" y="3466508"/>
                  <a:pt x="2052175" y="3485133"/>
                  <a:pt x="2020512" y="3485133"/>
                </a:cubicBezTo>
                <a:cubicBezTo>
                  <a:pt x="2009337" y="3485133"/>
                  <a:pt x="1998163" y="3498171"/>
                  <a:pt x="1988850" y="3505621"/>
                </a:cubicBezTo>
                <a:cubicBezTo>
                  <a:pt x="1975812" y="3516795"/>
                  <a:pt x="1962774" y="3520520"/>
                  <a:pt x="1947874" y="3507483"/>
                </a:cubicBezTo>
                <a:cubicBezTo>
                  <a:pt x="1953462" y="3492582"/>
                  <a:pt x="1970224" y="3486996"/>
                  <a:pt x="1979537" y="3472095"/>
                </a:cubicBezTo>
                <a:cubicBezTo>
                  <a:pt x="1973950" y="3457195"/>
                  <a:pt x="1960912" y="3453470"/>
                  <a:pt x="1947874" y="3453470"/>
                </a:cubicBezTo>
                <a:cubicBezTo>
                  <a:pt x="1918073" y="3451607"/>
                  <a:pt x="1888273" y="3453470"/>
                  <a:pt x="1860335" y="3464645"/>
                </a:cubicBezTo>
                <a:cubicBezTo>
                  <a:pt x="1888273" y="3453470"/>
                  <a:pt x="1918073" y="3453470"/>
                  <a:pt x="1947874" y="3453470"/>
                </a:cubicBezTo>
                <a:cubicBezTo>
                  <a:pt x="1959049" y="3455333"/>
                  <a:pt x="1972087" y="3457195"/>
                  <a:pt x="1979537" y="3472095"/>
                </a:cubicBezTo>
                <a:cubicBezTo>
                  <a:pt x="1972087" y="3485133"/>
                  <a:pt x="1953462" y="3490721"/>
                  <a:pt x="1947874" y="3507483"/>
                </a:cubicBezTo>
                <a:cubicBezTo>
                  <a:pt x="1918073" y="3513070"/>
                  <a:pt x="1890135" y="3531696"/>
                  <a:pt x="1856610" y="3518659"/>
                </a:cubicBezTo>
                <a:cubicBezTo>
                  <a:pt x="1839847" y="3511208"/>
                  <a:pt x="1821221" y="3524247"/>
                  <a:pt x="1804458" y="3533559"/>
                </a:cubicBezTo>
                <a:cubicBezTo>
                  <a:pt x="1776520" y="3548458"/>
                  <a:pt x="1748583" y="3555909"/>
                  <a:pt x="1718783" y="3541008"/>
                </a:cubicBezTo>
                <a:cubicBezTo>
                  <a:pt x="1707607" y="3535421"/>
                  <a:pt x="1696432" y="3533559"/>
                  <a:pt x="1685257" y="3539146"/>
                </a:cubicBezTo>
                <a:cubicBezTo>
                  <a:pt x="1649869" y="3554046"/>
                  <a:pt x="1612618" y="3557771"/>
                  <a:pt x="1577230" y="3559634"/>
                </a:cubicBezTo>
                <a:cubicBezTo>
                  <a:pt x="1528803" y="3561496"/>
                  <a:pt x="1480378" y="3583847"/>
                  <a:pt x="1430090" y="3574534"/>
                </a:cubicBezTo>
                <a:cubicBezTo>
                  <a:pt x="1420777" y="3572671"/>
                  <a:pt x="1409602" y="3576397"/>
                  <a:pt x="1400289" y="3578259"/>
                </a:cubicBezTo>
                <a:cubicBezTo>
                  <a:pt x="1379801" y="3581984"/>
                  <a:pt x="1359313" y="3580122"/>
                  <a:pt x="1342550" y="3567084"/>
                </a:cubicBezTo>
                <a:cubicBezTo>
                  <a:pt x="1318337" y="3548458"/>
                  <a:pt x="1294124" y="3542871"/>
                  <a:pt x="1266186" y="3541008"/>
                </a:cubicBezTo>
                <a:cubicBezTo>
                  <a:pt x="1223349" y="3539146"/>
                  <a:pt x="1186098" y="3524247"/>
                  <a:pt x="1150710" y="3496308"/>
                </a:cubicBezTo>
                <a:cubicBezTo>
                  <a:pt x="1119047" y="3470233"/>
                  <a:pt x="1081796" y="3453470"/>
                  <a:pt x="1044545" y="3438570"/>
                </a:cubicBezTo>
                <a:cubicBezTo>
                  <a:pt x="1005432" y="3423669"/>
                  <a:pt x="975632" y="3392006"/>
                  <a:pt x="942106" y="3371518"/>
                </a:cubicBezTo>
                <a:cubicBezTo>
                  <a:pt x="901130" y="3345443"/>
                  <a:pt x="867605" y="3304467"/>
                  <a:pt x="822904" y="3285841"/>
                </a:cubicBezTo>
                <a:cubicBezTo>
                  <a:pt x="819179" y="3283979"/>
                  <a:pt x="811728" y="3282117"/>
                  <a:pt x="811728" y="3278391"/>
                </a:cubicBezTo>
                <a:cubicBezTo>
                  <a:pt x="804278" y="3250453"/>
                  <a:pt x="781928" y="3248592"/>
                  <a:pt x="761440" y="3241140"/>
                </a:cubicBezTo>
                <a:cubicBezTo>
                  <a:pt x="750265" y="3237416"/>
                  <a:pt x="744678" y="3229966"/>
                  <a:pt x="739090" y="3220653"/>
                </a:cubicBezTo>
                <a:cubicBezTo>
                  <a:pt x="729778" y="3216928"/>
                  <a:pt x="724190" y="3209478"/>
                  <a:pt x="727915" y="3198303"/>
                </a:cubicBezTo>
                <a:cubicBezTo>
                  <a:pt x="727915" y="3196440"/>
                  <a:pt x="726053" y="3192715"/>
                  <a:pt x="724190" y="3188990"/>
                </a:cubicBezTo>
                <a:cubicBezTo>
                  <a:pt x="714877" y="3183403"/>
                  <a:pt x="699977" y="3187128"/>
                  <a:pt x="696252" y="3172227"/>
                </a:cubicBezTo>
                <a:lnTo>
                  <a:pt x="694390" y="3168502"/>
                </a:lnTo>
                <a:cubicBezTo>
                  <a:pt x="677627" y="3138702"/>
                  <a:pt x="644101" y="3120076"/>
                  <a:pt x="629201" y="3088413"/>
                </a:cubicBezTo>
                <a:cubicBezTo>
                  <a:pt x="604988" y="3079100"/>
                  <a:pt x="586362" y="3066063"/>
                  <a:pt x="586362" y="3036262"/>
                </a:cubicBezTo>
                <a:cubicBezTo>
                  <a:pt x="575187" y="3030675"/>
                  <a:pt x="567737" y="3019499"/>
                  <a:pt x="565874" y="3006462"/>
                </a:cubicBezTo>
                <a:cubicBezTo>
                  <a:pt x="532348" y="2984112"/>
                  <a:pt x="511860" y="2950586"/>
                  <a:pt x="491374" y="2915198"/>
                </a:cubicBezTo>
                <a:cubicBezTo>
                  <a:pt x="470886" y="2911473"/>
                  <a:pt x="457848" y="2898435"/>
                  <a:pt x="450398" y="2879810"/>
                </a:cubicBezTo>
                <a:cubicBezTo>
                  <a:pt x="435497" y="2842559"/>
                  <a:pt x="409422" y="2816483"/>
                  <a:pt x="383346" y="2788545"/>
                </a:cubicBezTo>
                <a:cubicBezTo>
                  <a:pt x="375896" y="2779234"/>
                  <a:pt x="370308" y="2768057"/>
                  <a:pt x="366583" y="2756882"/>
                </a:cubicBezTo>
                <a:cubicBezTo>
                  <a:pt x="355408" y="2717770"/>
                  <a:pt x="336783" y="2684244"/>
                  <a:pt x="310707" y="2656306"/>
                </a:cubicBezTo>
                <a:cubicBezTo>
                  <a:pt x="293944" y="2637680"/>
                  <a:pt x="282769" y="2617193"/>
                  <a:pt x="279044" y="2594842"/>
                </a:cubicBezTo>
                <a:cubicBezTo>
                  <a:pt x="269731" y="2546416"/>
                  <a:pt x="247381" y="2505440"/>
                  <a:pt x="221306" y="2466328"/>
                </a:cubicBezTo>
                <a:cubicBezTo>
                  <a:pt x="215719" y="2458878"/>
                  <a:pt x="211994" y="2447702"/>
                  <a:pt x="213856" y="2436527"/>
                </a:cubicBezTo>
                <a:cubicBezTo>
                  <a:pt x="191506" y="2378788"/>
                  <a:pt x="169155" y="2319187"/>
                  <a:pt x="146805" y="2261448"/>
                </a:cubicBezTo>
                <a:cubicBezTo>
                  <a:pt x="161705" y="2257724"/>
                  <a:pt x="169155" y="2283799"/>
                  <a:pt x="185918" y="2274486"/>
                </a:cubicBezTo>
                <a:cubicBezTo>
                  <a:pt x="169155" y="2281936"/>
                  <a:pt x="161705" y="2257724"/>
                  <a:pt x="146805" y="2261448"/>
                </a:cubicBezTo>
                <a:cubicBezTo>
                  <a:pt x="141217" y="2255861"/>
                  <a:pt x="139354" y="2252137"/>
                  <a:pt x="141217" y="2244685"/>
                </a:cubicBezTo>
                <a:cubicBezTo>
                  <a:pt x="126317" y="2211161"/>
                  <a:pt x="102104" y="2185085"/>
                  <a:pt x="83478" y="2155285"/>
                </a:cubicBezTo>
                <a:cubicBezTo>
                  <a:pt x="66715" y="2127347"/>
                  <a:pt x="62990" y="2099408"/>
                  <a:pt x="64853" y="2069608"/>
                </a:cubicBezTo>
                <a:cubicBezTo>
                  <a:pt x="64853" y="2050982"/>
                  <a:pt x="64853" y="2034220"/>
                  <a:pt x="62990" y="2015594"/>
                </a:cubicBezTo>
                <a:cubicBezTo>
                  <a:pt x="57403" y="1976482"/>
                  <a:pt x="49953" y="1937369"/>
                  <a:pt x="55540" y="1898255"/>
                </a:cubicBezTo>
                <a:cubicBezTo>
                  <a:pt x="57403" y="1875905"/>
                  <a:pt x="53678" y="1855417"/>
                  <a:pt x="40640" y="1834929"/>
                </a:cubicBezTo>
                <a:cubicBezTo>
                  <a:pt x="35052" y="1827479"/>
                  <a:pt x="36915" y="1820028"/>
                  <a:pt x="38777" y="1812578"/>
                </a:cubicBezTo>
                <a:cubicBezTo>
                  <a:pt x="53678" y="1803266"/>
                  <a:pt x="49953" y="1790228"/>
                  <a:pt x="42502" y="1777190"/>
                </a:cubicBezTo>
                <a:cubicBezTo>
                  <a:pt x="42502" y="1767877"/>
                  <a:pt x="42502" y="1758565"/>
                  <a:pt x="42502" y="1749253"/>
                </a:cubicBezTo>
                <a:cubicBezTo>
                  <a:pt x="51815" y="1747389"/>
                  <a:pt x="46227" y="1732490"/>
                  <a:pt x="55540" y="1726903"/>
                </a:cubicBezTo>
                <a:cubicBezTo>
                  <a:pt x="46227" y="1730628"/>
                  <a:pt x="51815" y="1745527"/>
                  <a:pt x="42502" y="1749253"/>
                </a:cubicBezTo>
                <a:cubicBezTo>
                  <a:pt x="25739" y="1728764"/>
                  <a:pt x="16427" y="1710140"/>
                  <a:pt x="36915" y="1685927"/>
                </a:cubicBezTo>
                <a:cubicBezTo>
                  <a:pt x="44365" y="1676614"/>
                  <a:pt x="44365" y="1659851"/>
                  <a:pt x="46227" y="1646813"/>
                </a:cubicBezTo>
                <a:cubicBezTo>
                  <a:pt x="48090" y="1639363"/>
                  <a:pt x="48090" y="1630050"/>
                  <a:pt x="38777" y="1628188"/>
                </a:cubicBezTo>
                <a:cubicBezTo>
                  <a:pt x="-2198" y="1615150"/>
                  <a:pt x="-2198" y="1577899"/>
                  <a:pt x="1526" y="1548099"/>
                </a:cubicBezTo>
                <a:cubicBezTo>
                  <a:pt x="8977" y="1503398"/>
                  <a:pt x="16427" y="1456835"/>
                  <a:pt x="36915" y="1415859"/>
                </a:cubicBezTo>
                <a:cubicBezTo>
                  <a:pt x="36915" y="1410272"/>
                  <a:pt x="36915" y="1406547"/>
                  <a:pt x="36915" y="1400959"/>
                </a:cubicBezTo>
                <a:cubicBezTo>
                  <a:pt x="7114" y="1384196"/>
                  <a:pt x="18289" y="1356258"/>
                  <a:pt x="20152" y="1332045"/>
                </a:cubicBezTo>
                <a:cubicBezTo>
                  <a:pt x="22014" y="1313420"/>
                  <a:pt x="29465" y="1294794"/>
                  <a:pt x="25739" y="1274306"/>
                </a:cubicBezTo>
                <a:cubicBezTo>
                  <a:pt x="23877" y="1263131"/>
                  <a:pt x="29465" y="1253818"/>
                  <a:pt x="36915" y="1246369"/>
                </a:cubicBezTo>
                <a:cubicBezTo>
                  <a:pt x="57403" y="1225880"/>
                  <a:pt x="66715" y="1196081"/>
                  <a:pt x="76028" y="1168143"/>
                </a:cubicBezTo>
                <a:cubicBezTo>
                  <a:pt x="90928" y="1125304"/>
                  <a:pt x="100241" y="1078741"/>
                  <a:pt x="135629" y="1050802"/>
                </a:cubicBezTo>
                <a:cubicBezTo>
                  <a:pt x="161705" y="1032177"/>
                  <a:pt x="187781" y="1013552"/>
                  <a:pt x="210131" y="991201"/>
                </a:cubicBezTo>
                <a:cubicBezTo>
                  <a:pt x="217581" y="983751"/>
                  <a:pt x="225031" y="978164"/>
                  <a:pt x="230619" y="968852"/>
                </a:cubicBezTo>
                <a:cubicBezTo>
                  <a:pt x="264144" y="899938"/>
                  <a:pt x="327470" y="862687"/>
                  <a:pt x="381484" y="816123"/>
                </a:cubicBezTo>
                <a:cubicBezTo>
                  <a:pt x="383346" y="814261"/>
                  <a:pt x="387071" y="814261"/>
                  <a:pt x="388934" y="814261"/>
                </a:cubicBezTo>
                <a:cubicBezTo>
                  <a:pt x="398247" y="799361"/>
                  <a:pt x="407559" y="788185"/>
                  <a:pt x="424322" y="790048"/>
                </a:cubicBezTo>
                <a:cubicBezTo>
                  <a:pt x="450398" y="758385"/>
                  <a:pt x="476473" y="726723"/>
                  <a:pt x="502548" y="695059"/>
                </a:cubicBezTo>
                <a:cubicBezTo>
                  <a:pt x="511860" y="683884"/>
                  <a:pt x="521173" y="670846"/>
                  <a:pt x="537936" y="672709"/>
                </a:cubicBezTo>
                <a:cubicBezTo>
                  <a:pt x="541661" y="670846"/>
                  <a:pt x="543524" y="668984"/>
                  <a:pt x="545386" y="667121"/>
                </a:cubicBezTo>
                <a:cubicBezTo>
                  <a:pt x="550974" y="633596"/>
                  <a:pt x="567737" y="600070"/>
                  <a:pt x="552836" y="564682"/>
                </a:cubicBezTo>
                <a:cubicBezTo>
                  <a:pt x="550974" y="560956"/>
                  <a:pt x="552836" y="553506"/>
                  <a:pt x="554699" y="547919"/>
                </a:cubicBezTo>
                <a:cubicBezTo>
                  <a:pt x="580774" y="493905"/>
                  <a:pt x="597537" y="434305"/>
                  <a:pt x="627338" y="382154"/>
                </a:cubicBezTo>
                <a:cubicBezTo>
                  <a:pt x="634788" y="369116"/>
                  <a:pt x="647826" y="359803"/>
                  <a:pt x="659001" y="352353"/>
                </a:cubicBezTo>
                <a:cubicBezTo>
                  <a:pt x="679489" y="339315"/>
                  <a:pt x="701840" y="324415"/>
                  <a:pt x="724190" y="311377"/>
                </a:cubicBezTo>
                <a:cubicBezTo>
                  <a:pt x="724190" y="307652"/>
                  <a:pt x="726053" y="307652"/>
                  <a:pt x="727915" y="307652"/>
                </a:cubicBezTo>
                <a:cubicBezTo>
                  <a:pt x="742816" y="289027"/>
                  <a:pt x="744678" y="259226"/>
                  <a:pt x="776340" y="259226"/>
                </a:cubicBezTo>
                <a:cubicBezTo>
                  <a:pt x="776340" y="255501"/>
                  <a:pt x="778203" y="253638"/>
                  <a:pt x="781928" y="253638"/>
                </a:cubicBezTo>
                <a:cubicBezTo>
                  <a:pt x="791240" y="233150"/>
                  <a:pt x="813591" y="221975"/>
                  <a:pt x="830354" y="212664"/>
                </a:cubicBezTo>
                <a:cubicBezTo>
                  <a:pt x="865742" y="194038"/>
                  <a:pt x="901130" y="179138"/>
                  <a:pt x="934656" y="156787"/>
                </a:cubicBezTo>
                <a:cubicBezTo>
                  <a:pt x="938381" y="154925"/>
                  <a:pt x="943969" y="156787"/>
                  <a:pt x="947694" y="156787"/>
                </a:cubicBezTo>
                <a:cubicBezTo>
                  <a:pt x="951419" y="153062"/>
                  <a:pt x="955144" y="151200"/>
                  <a:pt x="960732" y="153062"/>
                </a:cubicBezTo>
                <a:cubicBezTo>
                  <a:pt x="1014744" y="119537"/>
                  <a:pt x="1068758" y="86011"/>
                  <a:pt x="1128359" y="61798"/>
                </a:cubicBezTo>
                <a:cubicBezTo>
                  <a:pt x="1130222" y="61798"/>
                  <a:pt x="1133947" y="63660"/>
                  <a:pt x="1135810" y="63660"/>
                </a:cubicBezTo>
                <a:cubicBezTo>
                  <a:pt x="1143260" y="56210"/>
                  <a:pt x="1152572" y="52485"/>
                  <a:pt x="1161885" y="56210"/>
                </a:cubicBezTo>
                <a:cubicBezTo>
                  <a:pt x="1167473" y="63660"/>
                  <a:pt x="1174923" y="65523"/>
                  <a:pt x="1180510" y="63660"/>
                </a:cubicBezTo>
                <a:cubicBezTo>
                  <a:pt x="1174923" y="65523"/>
                  <a:pt x="1169335" y="63660"/>
                  <a:pt x="1161885" y="56210"/>
                </a:cubicBezTo>
                <a:cubicBezTo>
                  <a:pt x="1169335" y="48760"/>
                  <a:pt x="1178648" y="48760"/>
                  <a:pt x="1187961" y="52485"/>
                </a:cubicBezTo>
                <a:cubicBezTo>
                  <a:pt x="1199136" y="37585"/>
                  <a:pt x="1217761" y="35722"/>
                  <a:pt x="1234524" y="33860"/>
                </a:cubicBezTo>
                <a:cubicBezTo>
                  <a:pt x="1245699" y="15234"/>
                  <a:pt x="1258736" y="18959"/>
                  <a:pt x="1271774" y="31997"/>
                </a:cubicBezTo>
                <a:cubicBezTo>
                  <a:pt x="1282949" y="28272"/>
                  <a:pt x="1292262" y="26410"/>
                  <a:pt x="1303437" y="24547"/>
                </a:cubicBezTo>
                <a:cubicBezTo>
                  <a:pt x="1310887" y="13372"/>
                  <a:pt x="1320200" y="7784"/>
                  <a:pt x="1331375" y="17097"/>
                </a:cubicBezTo>
                <a:cubicBezTo>
                  <a:pt x="1338825" y="17097"/>
                  <a:pt x="1344413" y="20822"/>
                  <a:pt x="1350001" y="24547"/>
                </a:cubicBezTo>
                <a:cubicBezTo>
                  <a:pt x="1355588" y="20822"/>
                  <a:pt x="1361176" y="20822"/>
                  <a:pt x="1366764" y="24547"/>
                </a:cubicBezTo>
                <a:cubicBezTo>
                  <a:pt x="1377939" y="24547"/>
                  <a:pt x="1389114" y="30135"/>
                  <a:pt x="1396564" y="26410"/>
                </a:cubicBezTo>
                <a:cubicBezTo>
                  <a:pt x="1446853" y="334"/>
                  <a:pt x="1497141" y="24547"/>
                  <a:pt x="1547429" y="20822"/>
                </a:cubicBezTo>
                <a:cubicBezTo>
                  <a:pt x="1562329" y="20822"/>
                  <a:pt x="1575367" y="18959"/>
                  <a:pt x="1590267" y="17097"/>
                </a:cubicBezTo>
                <a:cubicBezTo>
                  <a:pt x="1610755" y="13372"/>
                  <a:pt x="1633106" y="7784"/>
                  <a:pt x="1655456" y="22684"/>
                </a:cubicBezTo>
                <a:cubicBezTo>
                  <a:pt x="1672219" y="31997"/>
                  <a:pt x="1692707" y="28272"/>
                  <a:pt x="1709470" y="20822"/>
                </a:cubicBezTo>
                <a:cubicBezTo>
                  <a:pt x="1731820" y="11509"/>
                  <a:pt x="1756033" y="9647"/>
                  <a:pt x="1780245" y="7784"/>
                </a:cubicBezTo>
                <a:cubicBezTo>
                  <a:pt x="1780245" y="26410"/>
                  <a:pt x="1767208" y="33860"/>
                  <a:pt x="1754170" y="39447"/>
                </a:cubicBezTo>
                <a:cubicBezTo>
                  <a:pt x="1769070" y="33860"/>
                  <a:pt x="1780245" y="26410"/>
                  <a:pt x="1780245" y="7784"/>
                </a:cubicBezTo>
                <a:cubicBezTo>
                  <a:pt x="1793283" y="4990"/>
                  <a:pt x="1806787" y="800"/>
                  <a:pt x="1820057" y="101"/>
                </a:cubicBezTo>
                <a:close/>
              </a:path>
            </a:pathLst>
          </a:custGeom>
        </p:spPr>
      </p:pic>
      <p:sp>
        <p:nvSpPr>
          <p:cNvPr id="2" name="Title 1"/>
          <p:cNvSpPr>
            <a:spLocks noGrp="1"/>
          </p:cNvSpPr>
          <p:nvPr>
            <p:ph type="ctrTitle" hasCustomPrompt="1"/>
          </p:nvPr>
        </p:nvSpPr>
        <p:spPr>
          <a:xfrm>
            <a:off x="822960" y="822960"/>
            <a:ext cx="9476600" cy="4362318"/>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822959" y="5245567"/>
            <a:ext cx="9476599" cy="1209841"/>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54">
            <a:extLst>
              <a:ext uri="{FF2B5EF4-FFF2-40B4-BE49-F238E27FC236}">
                <a16:creationId xmlns:a16="http://schemas.microsoft.com/office/drawing/2014/main" id="{191FBC9C-90D9-F48E-55D2-1D5342A7A5D7}"/>
              </a:ext>
              <a:ext uri="{C183D7F6-B498-43B3-948B-1728B52AA6E4}">
                <adec:decorative xmlns:adec="http://schemas.microsoft.com/office/drawing/2017/decorative" val="1"/>
              </a:ext>
            </a:extLst>
          </p:cNvPr>
          <p:cNvSpPr/>
          <p:nvPr userDrawn="1"/>
        </p:nvSpPr>
        <p:spPr>
          <a:xfrm>
            <a:off x="8580344" y="3691410"/>
            <a:ext cx="1153121" cy="1286861"/>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sp>
        <p:nvSpPr>
          <p:cNvPr id="4" name="Freeform 19">
            <a:extLst>
              <a:ext uri="{FF2B5EF4-FFF2-40B4-BE49-F238E27FC236}">
                <a16:creationId xmlns:a16="http://schemas.microsoft.com/office/drawing/2014/main" id="{53A2F199-1B79-D9A9-3B80-0D04CD12FB2E}"/>
              </a:ext>
              <a:ext uri="{C183D7F6-B498-43B3-948B-1728B52AA6E4}">
                <adec:decorative xmlns:adec="http://schemas.microsoft.com/office/drawing/2017/decorative" val="1"/>
              </a:ext>
            </a:extLst>
          </p:cNvPr>
          <p:cNvSpPr/>
          <p:nvPr userDrawn="1"/>
        </p:nvSpPr>
        <p:spPr>
          <a:xfrm rot="5400000">
            <a:off x="10001564" y="3517345"/>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88732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4" y="264161"/>
            <a:ext cx="10663392" cy="1524000"/>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3" name="Subtitle 2">
            <a:extLst>
              <a:ext uri="{FF2B5EF4-FFF2-40B4-BE49-F238E27FC236}">
                <a16:creationId xmlns:a16="http://schemas.microsoft.com/office/drawing/2014/main" id="{C08B9206-40BB-FE2A-7977-71C25FEBF78F}"/>
              </a:ext>
            </a:extLst>
          </p:cNvPr>
          <p:cNvSpPr>
            <a:spLocks noGrp="1"/>
          </p:cNvSpPr>
          <p:nvPr>
            <p:ph type="subTitle" idx="1" hasCustomPrompt="1"/>
          </p:nvPr>
        </p:nvSpPr>
        <p:spPr>
          <a:xfrm>
            <a:off x="763433" y="2571996"/>
            <a:ext cx="4260743" cy="1231805"/>
          </a:xfrm>
        </p:spPr>
        <p:txBody>
          <a:bodyPr lIns="0" tIns="0" rIns="0" bIns="0" anchor="t" anchorCtr="0">
            <a:noAutofit/>
          </a:bodyPr>
          <a:lstStyle>
            <a:lvl1pPr marL="0" indent="0" algn="l">
              <a:lnSpc>
                <a:spcPct val="80000"/>
              </a:lnSpc>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2" y="3824905"/>
            <a:ext cx="4260743" cy="2118695"/>
          </a:xfrm>
        </p:spPr>
        <p:txBody>
          <a:bodyPr lIns="0" tIns="0" rIns="0">
            <a:noAutofit/>
          </a:bodyPr>
          <a:lstStyle>
            <a:lvl1pPr marL="342900" indent="-342900">
              <a:lnSpc>
                <a:spcPct val="90000"/>
              </a:lnSpc>
              <a:spcBef>
                <a:spcPts val="1200"/>
              </a:spcBef>
              <a:buFont typeface="Arial" panose="020B0604020202020204" pitchFamily="34" charset="0"/>
              <a:buChar char="•"/>
              <a:defRPr sz="2000"/>
            </a:lvl1pPr>
            <a:lvl2pPr marL="662940" indent="-342900">
              <a:lnSpc>
                <a:spcPct val="90000"/>
              </a:lnSpc>
              <a:spcBef>
                <a:spcPts val="1200"/>
              </a:spcBef>
              <a:buFont typeface="Arial" panose="020B0604020202020204" pitchFamily="34" charset="0"/>
              <a:buChar char="•"/>
              <a:defRPr sz="1800"/>
            </a:lvl2pPr>
            <a:lvl3pPr marL="1062990" indent="-285750">
              <a:lnSpc>
                <a:spcPct val="90000"/>
              </a:lnSpc>
              <a:spcBef>
                <a:spcPts val="1200"/>
              </a:spcBef>
              <a:buFont typeface="Arial" panose="020B0604020202020204" pitchFamily="34" charset="0"/>
              <a:buChar char="•"/>
              <a:defRPr sz="1600"/>
            </a:lvl3pPr>
            <a:lvl4pPr marL="1520190" indent="-285750">
              <a:lnSpc>
                <a:spcPct val="90000"/>
              </a:lnSpc>
              <a:spcBef>
                <a:spcPts val="1200"/>
              </a:spcBef>
              <a:buFont typeface="Arial" panose="020B0604020202020204" pitchFamily="34" charset="0"/>
              <a:buChar char="•"/>
              <a:defRPr sz="1400"/>
            </a:lvl4pPr>
            <a:lvl5pPr marL="1977390" indent="-285750">
              <a:lnSpc>
                <a:spcPct val="90000"/>
              </a:lnSpc>
              <a:spcBef>
                <a:spcPts val="12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6" name="Content Placeholder 115">
            <a:extLst>
              <a:ext uri="{FF2B5EF4-FFF2-40B4-BE49-F238E27FC236}">
                <a16:creationId xmlns:a16="http://schemas.microsoft.com/office/drawing/2014/main" id="{2DC23AC4-69AC-8A52-5954-D713F6953D8F}"/>
              </a:ext>
            </a:extLst>
          </p:cNvPr>
          <p:cNvSpPr>
            <a:spLocks noGrp="1"/>
          </p:cNvSpPr>
          <p:nvPr>
            <p:ph sz="quarter" idx="14" hasCustomPrompt="1"/>
          </p:nvPr>
        </p:nvSpPr>
        <p:spPr>
          <a:xfrm>
            <a:off x="5133975" y="2569043"/>
            <a:ext cx="6292850" cy="3194050"/>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61014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37760" y="271306"/>
            <a:ext cx="6492240" cy="225083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7" name="Content Placeholder 32">
            <a:extLst>
              <a:ext uri="{FF2B5EF4-FFF2-40B4-BE49-F238E27FC236}">
                <a16:creationId xmlns:a16="http://schemas.microsoft.com/office/drawing/2014/main" id="{D0D3199C-B613-4D24-367C-DF927FE88FEE}"/>
              </a:ext>
            </a:extLst>
          </p:cNvPr>
          <p:cNvSpPr>
            <a:spLocks noGrp="1"/>
          </p:cNvSpPr>
          <p:nvPr>
            <p:ph sz="quarter" idx="13" hasCustomPrompt="1"/>
          </p:nvPr>
        </p:nvSpPr>
        <p:spPr>
          <a:xfrm>
            <a:off x="4937760" y="2522136"/>
            <a:ext cx="6492240" cy="3346101"/>
          </a:xfrm>
        </p:spPr>
        <p:txBody>
          <a:bodyPr/>
          <a:lstStyle>
            <a:lvl1pPr marL="283464" indent="-283464">
              <a:spcBef>
                <a:spcPts val="1200"/>
              </a:spcBef>
              <a:defRPr/>
            </a:lvl1pPr>
            <a:lvl2pPr indent="-283464">
              <a:spcBef>
                <a:spcPts val="1200"/>
              </a:spcBef>
              <a:defRPr/>
            </a:lvl2pPr>
            <a:lvl3pPr indent="-283464">
              <a:spcBef>
                <a:spcPts val="1200"/>
              </a:spcBef>
              <a:defRPr/>
            </a:lvl3pPr>
            <a:lvl4pPr indent="-283464">
              <a:spcBef>
                <a:spcPts val="1200"/>
              </a:spcBef>
              <a:defRPr/>
            </a:lvl4pPr>
            <a:lvl5pPr indent="-283464">
              <a:spcBef>
                <a:spcPts val="1200"/>
              </a:spcBef>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
        <p:nvSpPr>
          <p:cNvPr id="192" name="Freeform 2029">
            <a:extLst>
              <a:ext uri="{FF2B5EF4-FFF2-40B4-BE49-F238E27FC236}">
                <a16:creationId xmlns:a16="http://schemas.microsoft.com/office/drawing/2014/main" id="{4F046361-61C9-B712-6463-08D4BC827991}"/>
              </a:ext>
              <a:ext uri="{C183D7F6-B498-43B3-948B-1728B52AA6E4}">
                <adec:decorative xmlns:adec="http://schemas.microsoft.com/office/drawing/2017/decorative" val="1"/>
              </a:ext>
            </a:extLst>
          </p:cNvPr>
          <p:cNvSpPr/>
          <p:nvPr userDrawn="1"/>
        </p:nvSpPr>
        <p:spPr>
          <a:xfrm>
            <a:off x="490220" y="1880213"/>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2">
              <a:lumMod val="75000"/>
              <a:alpha val="70000"/>
            </a:schemeClr>
          </a:solidFill>
          <a:ln w="23670" cap="flat">
            <a:noFill/>
            <a:prstDash val="solid"/>
            <a:miter/>
          </a:ln>
        </p:spPr>
        <p:txBody>
          <a:bodyPr rtlCol="0" anchor="ctr"/>
          <a:lstStyle/>
          <a:p>
            <a:endParaRPr lang="en-US" dirty="0"/>
          </a:p>
        </p:txBody>
      </p:sp>
      <p:pic>
        <p:nvPicPr>
          <p:cNvPr id="34" name="Picture 33">
            <a:extLst>
              <a:ext uri="{FF2B5EF4-FFF2-40B4-BE49-F238E27FC236}">
                <a16:creationId xmlns:a16="http://schemas.microsoft.com/office/drawing/2014/main" id="{1C488609-A2AF-0B57-A59B-2E9F5156BD6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saturation sat="48000"/>
                    </a14:imgEffect>
                  </a14:imgLayer>
                </a14:imgProps>
              </a:ext>
            </a:extLst>
          </a:blip>
          <a:srcRect l="51637" t="31533" r="798"/>
          <a:stretch>
            <a:fillRect/>
          </a:stretch>
        </p:blipFill>
        <p:spPr>
          <a:xfrm rot="10800000">
            <a:off x="1006153" y="-1"/>
            <a:ext cx="3196735" cy="3067712"/>
          </a:xfrm>
          <a:custGeom>
            <a:avLst/>
            <a:gdLst>
              <a:gd name="connsiteX0" fmla="*/ 1467924 w 3196735"/>
              <a:gd name="connsiteY0" fmla="*/ 219822 h 3067712"/>
              <a:gd name="connsiteX1" fmla="*/ 1482226 w 3196735"/>
              <a:gd name="connsiteY1" fmla="*/ 181682 h 3067712"/>
              <a:gd name="connsiteX2" fmla="*/ 1467924 w 3196735"/>
              <a:gd name="connsiteY2" fmla="*/ 219822 h 3067712"/>
              <a:gd name="connsiteX3" fmla="*/ 1889847 w 3196735"/>
              <a:gd name="connsiteY3" fmla="*/ 248427 h 3067712"/>
              <a:gd name="connsiteX4" fmla="*/ 1842172 w 3196735"/>
              <a:gd name="connsiteY4" fmla="*/ 246043 h 3067712"/>
              <a:gd name="connsiteX5" fmla="*/ 1889847 w 3196735"/>
              <a:gd name="connsiteY5" fmla="*/ 248427 h 3067712"/>
              <a:gd name="connsiteX6" fmla="*/ 1827869 w 3196735"/>
              <a:gd name="connsiteY6" fmla="*/ 250810 h 3067712"/>
              <a:gd name="connsiteX7" fmla="*/ 1812937 w 3196735"/>
              <a:gd name="connsiteY7" fmla="*/ 245047 h 3067712"/>
              <a:gd name="connsiteX8" fmla="*/ 1807779 w 3196735"/>
              <a:gd name="connsiteY8" fmla="*/ 235704 h 3067712"/>
              <a:gd name="connsiteX9" fmla="*/ 1807486 w 3196735"/>
              <a:gd name="connsiteY9" fmla="*/ 234897 h 3067712"/>
              <a:gd name="connsiteX10" fmla="*/ 1813567 w 3196735"/>
              <a:gd name="connsiteY10" fmla="*/ 219822 h 3067712"/>
              <a:gd name="connsiteX11" fmla="*/ 1807422 w 3196735"/>
              <a:gd name="connsiteY11" fmla="*/ 234721 h 3067712"/>
              <a:gd name="connsiteX12" fmla="*/ 1807486 w 3196735"/>
              <a:gd name="connsiteY12" fmla="*/ 234897 h 3067712"/>
              <a:gd name="connsiteX13" fmla="*/ 1807422 w 3196735"/>
              <a:gd name="connsiteY13" fmla="*/ 235056 h 3067712"/>
              <a:gd name="connsiteX14" fmla="*/ 1807779 w 3196735"/>
              <a:gd name="connsiteY14" fmla="*/ 235704 h 3067712"/>
              <a:gd name="connsiteX15" fmla="*/ 1810886 w 3196735"/>
              <a:gd name="connsiteY15" fmla="*/ 244255 h 3067712"/>
              <a:gd name="connsiteX16" fmla="*/ 1812937 w 3196735"/>
              <a:gd name="connsiteY16" fmla="*/ 245047 h 3067712"/>
              <a:gd name="connsiteX17" fmla="*/ 1814754 w 3196735"/>
              <a:gd name="connsiteY17" fmla="*/ 248339 h 3067712"/>
              <a:gd name="connsiteX18" fmla="*/ 1827869 w 3196735"/>
              <a:gd name="connsiteY18" fmla="*/ 250810 h 3067712"/>
              <a:gd name="connsiteX19" fmla="*/ 1640150 w 3196735"/>
              <a:gd name="connsiteY19" fmla="*/ 257664 h 3067712"/>
              <a:gd name="connsiteX20" fmla="*/ 1661008 w 3196735"/>
              <a:gd name="connsiteY20" fmla="*/ 253195 h 3067712"/>
              <a:gd name="connsiteX21" fmla="*/ 1730136 w 3196735"/>
              <a:gd name="connsiteY21" fmla="*/ 229357 h 3067712"/>
              <a:gd name="connsiteX22" fmla="*/ 1661008 w 3196735"/>
              <a:gd name="connsiteY22" fmla="*/ 253195 h 3067712"/>
              <a:gd name="connsiteX23" fmla="*/ 1639941 w 3196735"/>
              <a:gd name="connsiteY23" fmla="*/ 257523 h 3067712"/>
              <a:gd name="connsiteX24" fmla="*/ 1622868 w 3196735"/>
              <a:gd name="connsiteY24" fmla="*/ 246043 h 3067712"/>
              <a:gd name="connsiteX25" fmla="*/ 1639256 w 3196735"/>
              <a:gd name="connsiteY25" fmla="*/ 257664 h 3067712"/>
              <a:gd name="connsiteX26" fmla="*/ 1639941 w 3196735"/>
              <a:gd name="connsiteY26" fmla="*/ 257523 h 3067712"/>
              <a:gd name="connsiteX27" fmla="*/ 2001883 w 3196735"/>
              <a:gd name="connsiteY27" fmla="*/ 281799 h 3067712"/>
              <a:gd name="connsiteX28" fmla="*/ 1994531 w 3196735"/>
              <a:gd name="connsiteY28" fmla="*/ 268418 h 3067712"/>
              <a:gd name="connsiteX29" fmla="*/ 1995924 w 3196735"/>
              <a:gd name="connsiteY29" fmla="*/ 256472 h 3067712"/>
              <a:gd name="connsiteX30" fmla="*/ 1999201 w 3196735"/>
              <a:gd name="connsiteY30" fmla="*/ 243250 h 3067712"/>
              <a:gd name="connsiteX31" fmla="*/ 1999170 w 3196735"/>
              <a:gd name="connsiteY31" fmla="*/ 243038 h 3067712"/>
              <a:gd name="connsiteX32" fmla="*/ 1999201 w 3196735"/>
              <a:gd name="connsiteY32" fmla="*/ 242915 h 3067712"/>
              <a:gd name="connsiteX33" fmla="*/ 1997115 w 3196735"/>
              <a:gd name="connsiteY33" fmla="*/ 229357 h 3067712"/>
              <a:gd name="connsiteX34" fmla="*/ 1999170 w 3196735"/>
              <a:gd name="connsiteY34" fmla="*/ 243038 h 3067712"/>
              <a:gd name="connsiteX35" fmla="*/ 1995924 w 3196735"/>
              <a:gd name="connsiteY35" fmla="*/ 255578 h 3067712"/>
              <a:gd name="connsiteX36" fmla="*/ 1994434 w 3196735"/>
              <a:gd name="connsiteY36" fmla="*/ 268242 h 3067712"/>
              <a:gd name="connsiteX37" fmla="*/ 1994531 w 3196735"/>
              <a:gd name="connsiteY37" fmla="*/ 268418 h 3067712"/>
              <a:gd name="connsiteX38" fmla="*/ 1994434 w 3196735"/>
              <a:gd name="connsiteY38" fmla="*/ 269247 h 3067712"/>
              <a:gd name="connsiteX39" fmla="*/ 2001883 w 3196735"/>
              <a:gd name="connsiteY39" fmla="*/ 281799 h 3067712"/>
              <a:gd name="connsiteX40" fmla="*/ 1582343 w 3196735"/>
              <a:gd name="connsiteY40" fmla="*/ 284183 h 3067712"/>
              <a:gd name="connsiteX41" fmla="*/ 1553739 w 3196735"/>
              <a:gd name="connsiteY41" fmla="*/ 269881 h 3067712"/>
              <a:gd name="connsiteX42" fmla="*/ 1536267 w 3196735"/>
              <a:gd name="connsiteY42" fmla="*/ 271237 h 3067712"/>
              <a:gd name="connsiteX43" fmla="*/ 1530052 w 3196735"/>
              <a:gd name="connsiteY43" fmla="*/ 267768 h 3067712"/>
              <a:gd name="connsiteX44" fmla="*/ 1517051 w 3196735"/>
              <a:gd name="connsiteY44" fmla="*/ 260102 h 3067712"/>
              <a:gd name="connsiteX45" fmla="*/ 1506809 w 3196735"/>
              <a:gd name="connsiteY45" fmla="*/ 253455 h 3067712"/>
              <a:gd name="connsiteX46" fmla="*/ 1504259 w 3196735"/>
              <a:gd name="connsiteY46" fmla="*/ 253068 h 3067712"/>
              <a:gd name="connsiteX47" fmla="*/ 1501922 w 3196735"/>
              <a:gd name="connsiteY47" fmla="*/ 251821 h 3067712"/>
              <a:gd name="connsiteX48" fmla="*/ 1489377 w 3196735"/>
              <a:gd name="connsiteY48" fmla="*/ 250810 h 3067712"/>
              <a:gd name="connsiteX49" fmla="*/ 1504259 w 3196735"/>
              <a:gd name="connsiteY49" fmla="*/ 253068 h 3067712"/>
              <a:gd name="connsiteX50" fmla="*/ 1513303 w 3196735"/>
              <a:gd name="connsiteY50" fmla="*/ 257892 h 3067712"/>
              <a:gd name="connsiteX51" fmla="*/ 1517051 w 3196735"/>
              <a:gd name="connsiteY51" fmla="*/ 260102 h 3067712"/>
              <a:gd name="connsiteX52" fmla="*/ 1521559 w 3196735"/>
              <a:gd name="connsiteY52" fmla="*/ 263027 h 3067712"/>
              <a:gd name="connsiteX53" fmla="*/ 1530052 w 3196735"/>
              <a:gd name="connsiteY53" fmla="*/ 267768 h 3067712"/>
              <a:gd name="connsiteX54" fmla="*/ 1535972 w 3196735"/>
              <a:gd name="connsiteY54" fmla="*/ 271259 h 3067712"/>
              <a:gd name="connsiteX55" fmla="*/ 1536267 w 3196735"/>
              <a:gd name="connsiteY55" fmla="*/ 271237 h 3067712"/>
              <a:gd name="connsiteX56" fmla="*/ 1536307 w 3196735"/>
              <a:gd name="connsiteY56" fmla="*/ 271259 h 3067712"/>
              <a:gd name="connsiteX57" fmla="*/ 1553739 w 3196735"/>
              <a:gd name="connsiteY57" fmla="*/ 269881 h 3067712"/>
              <a:gd name="connsiteX58" fmla="*/ 1582343 w 3196735"/>
              <a:gd name="connsiteY58" fmla="*/ 284183 h 3067712"/>
              <a:gd name="connsiteX59" fmla="*/ 1429784 w 3196735"/>
              <a:gd name="connsiteY59" fmla="*/ 305636 h 3067712"/>
              <a:gd name="connsiteX60" fmla="*/ 1479843 w 3196735"/>
              <a:gd name="connsiteY60" fmla="*/ 250810 h 3067712"/>
              <a:gd name="connsiteX61" fmla="*/ 1460773 w 3196735"/>
              <a:gd name="connsiteY61" fmla="*/ 219822 h 3067712"/>
              <a:gd name="connsiteX62" fmla="*/ 1479843 w 3196735"/>
              <a:gd name="connsiteY62" fmla="*/ 250810 h 3067712"/>
              <a:gd name="connsiteX63" fmla="*/ 1429784 w 3196735"/>
              <a:gd name="connsiteY63" fmla="*/ 305636 h 3067712"/>
              <a:gd name="connsiteX64" fmla="*/ 2104384 w 3196735"/>
              <a:gd name="connsiteY64" fmla="*/ 305636 h 3067712"/>
              <a:gd name="connsiteX65" fmla="*/ 2099617 w 3196735"/>
              <a:gd name="connsiteY65" fmla="*/ 269881 h 3067712"/>
              <a:gd name="connsiteX66" fmla="*/ 2104384 w 3196735"/>
              <a:gd name="connsiteY66" fmla="*/ 305636 h 3067712"/>
              <a:gd name="connsiteX67" fmla="*/ 1067454 w 3196735"/>
              <a:gd name="connsiteY67" fmla="*/ 312788 h 3067712"/>
              <a:gd name="connsiteX68" fmla="*/ 1040674 w 3196735"/>
              <a:gd name="connsiteY68" fmla="*/ 308096 h 3067712"/>
              <a:gd name="connsiteX69" fmla="*/ 962569 w 3196735"/>
              <a:gd name="connsiteY69" fmla="*/ 312788 h 3067712"/>
              <a:gd name="connsiteX70" fmla="*/ 1067454 w 3196735"/>
              <a:gd name="connsiteY70" fmla="*/ 312788 h 3067712"/>
              <a:gd name="connsiteX71" fmla="*/ 1281991 w 3196735"/>
              <a:gd name="connsiteY71" fmla="*/ 358079 h 3067712"/>
              <a:gd name="connsiteX72" fmla="*/ 1329667 w 3196735"/>
              <a:gd name="connsiteY72" fmla="*/ 334242 h 3067712"/>
              <a:gd name="connsiteX73" fmla="*/ 1365423 w 3196735"/>
              <a:gd name="connsiteY73" fmla="*/ 317556 h 3067712"/>
              <a:gd name="connsiteX74" fmla="*/ 1386433 w 3196735"/>
              <a:gd name="connsiteY74" fmla="*/ 315001 h 3067712"/>
              <a:gd name="connsiteX75" fmla="*/ 1398796 w 3196735"/>
              <a:gd name="connsiteY75" fmla="*/ 331858 h 3067712"/>
              <a:gd name="connsiteX76" fmla="*/ 1417865 w 3196735"/>
              <a:gd name="connsiteY76" fmla="*/ 315172 h 3067712"/>
              <a:gd name="connsiteX77" fmla="*/ 1398796 w 3196735"/>
              <a:gd name="connsiteY77" fmla="*/ 331858 h 3067712"/>
              <a:gd name="connsiteX78" fmla="*/ 1387472 w 3196735"/>
              <a:gd name="connsiteY78" fmla="*/ 314874 h 3067712"/>
              <a:gd name="connsiteX79" fmla="*/ 1386433 w 3196735"/>
              <a:gd name="connsiteY79" fmla="*/ 315001 h 3067712"/>
              <a:gd name="connsiteX80" fmla="*/ 1385685 w 3196735"/>
              <a:gd name="connsiteY80" fmla="*/ 313981 h 3067712"/>
              <a:gd name="connsiteX81" fmla="*/ 1365423 w 3196735"/>
              <a:gd name="connsiteY81" fmla="*/ 317556 h 3067712"/>
              <a:gd name="connsiteX82" fmla="*/ 1329667 w 3196735"/>
              <a:gd name="connsiteY82" fmla="*/ 334242 h 3067712"/>
              <a:gd name="connsiteX83" fmla="*/ 1281991 w 3196735"/>
              <a:gd name="connsiteY83" fmla="*/ 358079 h 3067712"/>
              <a:gd name="connsiteX84" fmla="*/ 1958975 w 3196735"/>
              <a:gd name="connsiteY84" fmla="*/ 365231 h 3067712"/>
              <a:gd name="connsiteX85" fmla="*/ 1944712 w 3196735"/>
              <a:gd name="connsiteY85" fmla="*/ 350215 h 3067712"/>
              <a:gd name="connsiteX86" fmla="*/ 1940154 w 3196735"/>
              <a:gd name="connsiteY86" fmla="*/ 342883 h 3067712"/>
              <a:gd name="connsiteX87" fmla="*/ 1937545 w 3196735"/>
              <a:gd name="connsiteY87" fmla="*/ 328152 h 3067712"/>
              <a:gd name="connsiteX88" fmla="*/ 1937536 w 3196735"/>
              <a:gd name="connsiteY88" fmla="*/ 327969 h 3067712"/>
              <a:gd name="connsiteX89" fmla="*/ 1942290 w 3196735"/>
              <a:gd name="connsiteY89" fmla="*/ 310405 h 3067712"/>
              <a:gd name="connsiteX90" fmla="*/ 1937522 w 3196735"/>
              <a:gd name="connsiteY90" fmla="*/ 327687 h 3067712"/>
              <a:gd name="connsiteX91" fmla="*/ 1937536 w 3196735"/>
              <a:gd name="connsiteY91" fmla="*/ 327969 h 3067712"/>
              <a:gd name="connsiteX92" fmla="*/ 1937522 w 3196735"/>
              <a:gd name="connsiteY92" fmla="*/ 328022 h 3067712"/>
              <a:gd name="connsiteX93" fmla="*/ 1937545 w 3196735"/>
              <a:gd name="connsiteY93" fmla="*/ 328152 h 3067712"/>
              <a:gd name="connsiteX94" fmla="*/ 1938117 w 3196735"/>
              <a:gd name="connsiteY94" fmla="*/ 339606 h 3067712"/>
              <a:gd name="connsiteX95" fmla="*/ 1940154 w 3196735"/>
              <a:gd name="connsiteY95" fmla="*/ 342883 h 3067712"/>
              <a:gd name="connsiteX96" fmla="*/ 1940706 w 3196735"/>
              <a:gd name="connsiteY96" fmla="*/ 345998 h 3067712"/>
              <a:gd name="connsiteX97" fmla="*/ 1944712 w 3196735"/>
              <a:gd name="connsiteY97" fmla="*/ 350215 h 3067712"/>
              <a:gd name="connsiteX98" fmla="*/ 1944970 w 3196735"/>
              <a:gd name="connsiteY98" fmla="*/ 350630 h 3067712"/>
              <a:gd name="connsiteX99" fmla="*/ 1958975 w 3196735"/>
              <a:gd name="connsiteY99" fmla="*/ 365231 h 3067712"/>
              <a:gd name="connsiteX100" fmla="*/ 836230 w 3196735"/>
              <a:gd name="connsiteY100" fmla="*/ 384301 h 3067712"/>
              <a:gd name="connsiteX101" fmla="*/ 800474 w 3196735"/>
              <a:gd name="connsiteY101" fmla="*/ 355695 h 3067712"/>
              <a:gd name="connsiteX102" fmla="*/ 775148 w 3196735"/>
              <a:gd name="connsiteY102" fmla="*/ 349737 h 3067712"/>
              <a:gd name="connsiteX103" fmla="*/ 748033 w 3196735"/>
              <a:gd name="connsiteY103" fmla="*/ 358079 h 3067712"/>
              <a:gd name="connsiteX104" fmla="*/ 800474 w 3196735"/>
              <a:gd name="connsiteY104" fmla="*/ 355695 h 3067712"/>
              <a:gd name="connsiteX105" fmla="*/ 836230 w 3196735"/>
              <a:gd name="connsiteY105" fmla="*/ 384301 h 3067712"/>
              <a:gd name="connsiteX106" fmla="*/ 1189025 w 3196735"/>
              <a:gd name="connsiteY106" fmla="*/ 389068 h 3067712"/>
              <a:gd name="connsiteX107" fmla="*/ 1196177 w 3196735"/>
              <a:gd name="connsiteY107" fmla="*/ 379533 h 3067712"/>
              <a:gd name="connsiteX108" fmla="*/ 1189025 w 3196735"/>
              <a:gd name="connsiteY108" fmla="*/ 389068 h 3067712"/>
              <a:gd name="connsiteX109" fmla="*/ 1391644 w 3196735"/>
              <a:gd name="connsiteY109" fmla="*/ 389366 h 3067712"/>
              <a:gd name="connsiteX110" fmla="*/ 1391644 w 3196735"/>
              <a:gd name="connsiteY110" fmla="*/ 388472 h 3067712"/>
              <a:gd name="connsiteX111" fmla="*/ 1370190 w 3196735"/>
              <a:gd name="connsiteY111" fmla="*/ 362847 h 3067712"/>
              <a:gd name="connsiteX112" fmla="*/ 1043616 w 3196735"/>
              <a:gd name="connsiteY112" fmla="*/ 391452 h 3067712"/>
              <a:gd name="connsiteX113" fmla="*/ 1067454 w 3196735"/>
              <a:gd name="connsiteY113" fmla="*/ 343776 h 3067712"/>
              <a:gd name="connsiteX114" fmla="*/ 1043616 w 3196735"/>
              <a:gd name="connsiteY114" fmla="*/ 391452 h 3067712"/>
              <a:gd name="connsiteX115" fmla="*/ 2864799 w 3196735"/>
              <a:gd name="connsiteY115" fmla="*/ 391452 h 3067712"/>
              <a:gd name="connsiteX116" fmla="*/ 2838578 w 3196735"/>
              <a:gd name="connsiteY116" fmla="*/ 343776 h 3067712"/>
              <a:gd name="connsiteX117" fmla="*/ 2864799 w 3196735"/>
              <a:gd name="connsiteY117" fmla="*/ 391452 h 3067712"/>
              <a:gd name="connsiteX118" fmla="*/ 1229549 w 3196735"/>
              <a:gd name="connsiteY118" fmla="*/ 396219 h 3067712"/>
              <a:gd name="connsiteX119" fmla="*/ 1248620 w 3196735"/>
              <a:gd name="connsiteY119" fmla="*/ 374765 h 3067712"/>
              <a:gd name="connsiteX120" fmla="*/ 1229549 w 3196735"/>
              <a:gd name="connsiteY120" fmla="*/ 396219 h 3067712"/>
              <a:gd name="connsiteX121" fmla="*/ 1620483 w 3196735"/>
              <a:gd name="connsiteY121" fmla="*/ 400987 h 3067712"/>
              <a:gd name="connsiteX122" fmla="*/ 1668159 w 3196735"/>
              <a:gd name="connsiteY122" fmla="*/ 377149 h 3067712"/>
              <a:gd name="connsiteX123" fmla="*/ 1620483 w 3196735"/>
              <a:gd name="connsiteY123" fmla="*/ 400987 h 3067712"/>
              <a:gd name="connsiteX124" fmla="*/ 2192583 w 3196735"/>
              <a:gd name="connsiteY124" fmla="*/ 405754 h 3067712"/>
              <a:gd name="connsiteX125" fmla="*/ 2171129 w 3196735"/>
              <a:gd name="connsiteY125" fmla="*/ 377149 h 3067712"/>
              <a:gd name="connsiteX126" fmla="*/ 2156826 w 3196735"/>
              <a:gd name="connsiteY126" fmla="*/ 367615 h 3067712"/>
              <a:gd name="connsiteX127" fmla="*/ 2171129 w 3196735"/>
              <a:gd name="connsiteY127" fmla="*/ 377149 h 3067712"/>
              <a:gd name="connsiteX128" fmla="*/ 2192583 w 3196735"/>
              <a:gd name="connsiteY128" fmla="*/ 405754 h 3067712"/>
              <a:gd name="connsiteX129" fmla="*/ 1553739 w 3196735"/>
              <a:gd name="connsiteY129" fmla="*/ 434359 h 3067712"/>
              <a:gd name="connsiteX130" fmla="*/ 1594263 w 3196735"/>
              <a:gd name="connsiteY130" fmla="*/ 417673 h 3067712"/>
              <a:gd name="connsiteX131" fmla="*/ 1553739 w 3196735"/>
              <a:gd name="connsiteY131" fmla="*/ 434359 h 3067712"/>
              <a:gd name="connsiteX132" fmla="*/ 1346353 w 3196735"/>
              <a:gd name="connsiteY132" fmla="*/ 436742 h 3067712"/>
              <a:gd name="connsiteX133" fmla="*/ 1341585 w 3196735"/>
              <a:gd name="connsiteY133" fmla="*/ 412905 h 3067712"/>
              <a:gd name="connsiteX134" fmla="*/ 1339201 w 3196735"/>
              <a:gd name="connsiteY134" fmla="*/ 393835 h 3067712"/>
              <a:gd name="connsiteX135" fmla="*/ 1303446 w 3196735"/>
              <a:gd name="connsiteY135" fmla="*/ 350928 h 3067712"/>
              <a:gd name="connsiteX136" fmla="*/ 1339201 w 3196735"/>
              <a:gd name="connsiteY136" fmla="*/ 393835 h 3067712"/>
              <a:gd name="connsiteX137" fmla="*/ 1339201 w 3196735"/>
              <a:gd name="connsiteY137" fmla="*/ 412905 h 3067712"/>
              <a:gd name="connsiteX138" fmla="*/ 1289143 w 3196735"/>
              <a:gd name="connsiteY138" fmla="*/ 431975 h 3067712"/>
              <a:gd name="connsiteX139" fmla="*/ 1339201 w 3196735"/>
              <a:gd name="connsiteY139" fmla="*/ 412905 h 3067712"/>
              <a:gd name="connsiteX140" fmla="*/ 1346353 w 3196735"/>
              <a:gd name="connsiteY140" fmla="*/ 436742 h 3067712"/>
              <a:gd name="connsiteX141" fmla="*/ 960186 w 3196735"/>
              <a:gd name="connsiteY141" fmla="*/ 439127 h 3067712"/>
              <a:gd name="connsiteX142" fmla="*/ 945735 w 3196735"/>
              <a:gd name="connsiteY142" fmla="*/ 425465 h 3067712"/>
              <a:gd name="connsiteX143" fmla="*/ 943128 w 3196735"/>
              <a:gd name="connsiteY143" fmla="*/ 414813 h 3067712"/>
              <a:gd name="connsiteX144" fmla="*/ 943113 w 3196735"/>
              <a:gd name="connsiteY144" fmla="*/ 414616 h 3067712"/>
              <a:gd name="connsiteX145" fmla="*/ 950651 w 3196735"/>
              <a:gd name="connsiteY145" fmla="*/ 400987 h 3067712"/>
              <a:gd name="connsiteX146" fmla="*/ 943090 w 3196735"/>
              <a:gd name="connsiteY146" fmla="*/ 414321 h 3067712"/>
              <a:gd name="connsiteX147" fmla="*/ 943113 w 3196735"/>
              <a:gd name="connsiteY147" fmla="*/ 414616 h 3067712"/>
              <a:gd name="connsiteX148" fmla="*/ 943090 w 3196735"/>
              <a:gd name="connsiteY148" fmla="*/ 414657 h 3067712"/>
              <a:gd name="connsiteX149" fmla="*/ 943128 w 3196735"/>
              <a:gd name="connsiteY149" fmla="*/ 414813 h 3067712"/>
              <a:gd name="connsiteX150" fmla="*/ 943797 w 3196735"/>
              <a:gd name="connsiteY150" fmla="*/ 423633 h 3067712"/>
              <a:gd name="connsiteX151" fmla="*/ 945735 w 3196735"/>
              <a:gd name="connsiteY151" fmla="*/ 425465 h 3067712"/>
              <a:gd name="connsiteX152" fmla="*/ 946484 w 3196735"/>
              <a:gd name="connsiteY152" fmla="*/ 428526 h 3067712"/>
              <a:gd name="connsiteX153" fmla="*/ 960186 w 3196735"/>
              <a:gd name="connsiteY153" fmla="*/ 439127 h 3067712"/>
              <a:gd name="connsiteX154" fmla="*/ 850533 w 3196735"/>
              <a:gd name="connsiteY154" fmla="*/ 443894 h 3067712"/>
              <a:gd name="connsiteX155" fmla="*/ 886290 w 3196735"/>
              <a:gd name="connsiteY155" fmla="*/ 353312 h 3067712"/>
              <a:gd name="connsiteX156" fmla="*/ 850533 w 3196735"/>
              <a:gd name="connsiteY156" fmla="*/ 443894 h 3067712"/>
              <a:gd name="connsiteX157" fmla="*/ 2302235 w 3196735"/>
              <a:gd name="connsiteY157" fmla="*/ 443894 h 3067712"/>
              <a:gd name="connsiteX158" fmla="*/ 2278398 w 3196735"/>
              <a:gd name="connsiteY158" fmla="*/ 396219 h 3067712"/>
              <a:gd name="connsiteX159" fmla="*/ 2302235 w 3196735"/>
              <a:gd name="connsiteY159" fmla="*/ 443894 h 3067712"/>
              <a:gd name="connsiteX160" fmla="*/ 2132989 w 3196735"/>
              <a:gd name="connsiteY160" fmla="*/ 472499 h 3067712"/>
              <a:gd name="connsiteX161" fmla="*/ 2118686 w 3196735"/>
              <a:gd name="connsiteY161" fmla="*/ 462964 h 3067712"/>
              <a:gd name="connsiteX162" fmla="*/ 2132989 w 3196735"/>
              <a:gd name="connsiteY162" fmla="*/ 472499 h 3067712"/>
              <a:gd name="connsiteX163" fmla="*/ 929196 w 3196735"/>
              <a:gd name="connsiteY163" fmla="*/ 474882 h 3067712"/>
              <a:gd name="connsiteX164" fmla="*/ 955419 w 3196735"/>
              <a:gd name="connsiteY164" fmla="*/ 455813 h 3067712"/>
              <a:gd name="connsiteX165" fmla="*/ 929196 w 3196735"/>
              <a:gd name="connsiteY165" fmla="*/ 474882 h 3067712"/>
              <a:gd name="connsiteX166" fmla="*/ 1277224 w 3196735"/>
              <a:gd name="connsiteY166" fmla="*/ 474882 h 3067712"/>
              <a:gd name="connsiteX167" fmla="*/ 1267690 w 3196735"/>
              <a:gd name="connsiteY167" fmla="*/ 443894 h 3067712"/>
              <a:gd name="connsiteX168" fmla="*/ 1277224 w 3196735"/>
              <a:gd name="connsiteY168" fmla="*/ 474882 h 3067712"/>
              <a:gd name="connsiteX169" fmla="*/ 1830254 w 3196735"/>
              <a:gd name="connsiteY169" fmla="*/ 484418 h 3067712"/>
              <a:gd name="connsiteX170" fmla="*/ 1815951 w 3196735"/>
              <a:gd name="connsiteY170" fmla="*/ 462964 h 3067712"/>
              <a:gd name="connsiteX171" fmla="*/ 1830254 w 3196735"/>
              <a:gd name="connsiteY171" fmla="*/ 484418 h 3067712"/>
              <a:gd name="connsiteX172" fmla="*/ 585937 w 3196735"/>
              <a:gd name="connsiteY172" fmla="*/ 515407 h 3067712"/>
              <a:gd name="connsiteX173" fmla="*/ 657450 w 3196735"/>
              <a:gd name="connsiteY173" fmla="*/ 496337 h 3067712"/>
              <a:gd name="connsiteX174" fmla="*/ 693206 w 3196735"/>
              <a:gd name="connsiteY174" fmla="*/ 477267 h 3067712"/>
              <a:gd name="connsiteX175" fmla="*/ 657450 w 3196735"/>
              <a:gd name="connsiteY175" fmla="*/ 496337 h 3067712"/>
              <a:gd name="connsiteX176" fmla="*/ 585937 w 3196735"/>
              <a:gd name="connsiteY176" fmla="*/ 515407 h 3067712"/>
              <a:gd name="connsiteX177" fmla="*/ 2032871 w 3196735"/>
              <a:gd name="connsiteY177" fmla="*/ 515407 h 3067712"/>
              <a:gd name="connsiteX178" fmla="*/ 2063860 w 3196735"/>
              <a:gd name="connsiteY178" fmla="*/ 503488 h 3067712"/>
              <a:gd name="connsiteX179" fmla="*/ 2032871 w 3196735"/>
              <a:gd name="connsiteY179" fmla="*/ 515407 h 3067712"/>
              <a:gd name="connsiteX180" fmla="*/ 1687229 w 3196735"/>
              <a:gd name="connsiteY180" fmla="*/ 539244 h 3067712"/>
              <a:gd name="connsiteX181" fmla="*/ 1732519 w 3196735"/>
              <a:gd name="connsiteY181" fmla="*/ 498721 h 3067712"/>
              <a:gd name="connsiteX182" fmla="*/ 1687229 w 3196735"/>
              <a:gd name="connsiteY182" fmla="*/ 539244 h 3067712"/>
              <a:gd name="connsiteX183" fmla="*/ 905359 w 3196735"/>
              <a:gd name="connsiteY183" fmla="*/ 548779 h 3067712"/>
              <a:gd name="connsiteX184" fmla="*/ 955419 w 3196735"/>
              <a:gd name="connsiteY184" fmla="*/ 515407 h 3067712"/>
              <a:gd name="connsiteX185" fmla="*/ 972105 w 3196735"/>
              <a:gd name="connsiteY185" fmla="*/ 501104 h 3067712"/>
              <a:gd name="connsiteX186" fmla="*/ 955419 w 3196735"/>
              <a:gd name="connsiteY186" fmla="*/ 484418 h 3067712"/>
              <a:gd name="connsiteX187" fmla="*/ 972105 w 3196735"/>
              <a:gd name="connsiteY187" fmla="*/ 501104 h 3067712"/>
              <a:gd name="connsiteX188" fmla="*/ 955419 w 3196735"/>
              <a:gd name="connsiteY188" fmla="*/ 515407 h 3067712"/>
              <a:gd name="connsiteX189" fmla="*/ 905359 w 3196735"/>
              <a:gd name="connsiteY189" fmla="*/ 548779 h 3067712"/>
              <a:gd name="connsiteX190" fmla="*/ 905359 w 3196735"/>
              <a:gd name="connsiteY190" fmla="*/ 567850 h 3067712"/>
              <a:gd name="connsiteX191" fmla="*/ 881522 w 3196735"/>
              <a:gd name="connsiteY191" fmla="*/ 546395 h 3067712"/>
              <a:gd name="connsiteX192" fmla="*/ 905359 w 3196735"/>
              <a:gd name="connsiteY192" fmla="*/ 567850 h 3067712"/>
              <a:gd name="connsiteX193" fmla="*/ 3012591 w 3196735"/>
              <a:gd name="connsiteY193" fmla="*/ 591687 h 3067712"/>
              <a:gd name="connsiteX194" fmla="*/ 2998289 w 3196735"/>
              <a:gd name="connsiteY194" fmla="*/ 551163 h 3067712"/>
              <a:gd name="connsiteX195" fmla="*/ 2948230 w 3196735"/>
              <a:gd name="connsiteY195" fmla="*/ 527325 h 3067712"/>
              <a:gd name="connsiteX196" fmla="*/ 2998289 w 3196735"/>
              <a:gd name="connsiteY196" fmla="*/ 551163 h 3067712"/>
              <a:gd name="connsiteX197" fmla="*/ 3012591 w 3196735"/>
              <a:gd name="connsiteY197" fmla="*/ 591687 h 3067712"/>
              <a:gd name="connsiteX198" fmla="*/ 1682461 w 3196735"/>
              <a:gd name="connsiteY198" fmla="*/ 596454 h 3067712"/>
              <a:gd name="connsiteX199" fmla="*/ 1689612 w 3196735"/>
              <a:gd name="connsiteY199" fmla="*/ 582151 h 3067712"/>
              <a:gd name="connsiteX200" fmla="*/ 1682461 w 3196735"/>
              <a:gd name="connsiteY200" fmla="*/ 596454 h 3067712"/>
              <a:gd name="connsiteX201" fmla="*/ 1655942 w 3196735"/>
              <a:gd name="connsiteY201" fmla="*/ 567552 h 3067712"/>
              <a:gd name="connsiteX202" fmla="*/ 1620483 w 3196735"/>
              <a:gd name="connsiteY202" fmla="*/ 579768 h 3067712"/>
              <a:gd name="connsiteX203" fmla="*/ 1594263 w 3196735"/>
              <a:gd name="connsiteY203" fmla="*/ 572617 h 3067712"/>
              <a:gd name="connsiteX204" fmla="*/ 1620483 w 3196735"/>
              <a:gd name="connsiteY204" fmla="*/ 579768 h 3067712"/>
              <a:gd name="connsiteX205" fmla="*/ 1682461 w 3196735"/>
              <a:gd name="connsiteY205" fmla="*/ 596454 h 3067712"/>
              <a:gd name="connsiteX206" fmla="*/ 545414 w 3196735"/>
              <a:gd name="connsiteY206" fmla="*/ 608373 h 3067712"/>
              <a:gd name="connsiteX207" fmla="*/ 581170 w 3196735"/>
              <a:gd name="connsiteY207" fmla="*/ 544011 h 3067712"/>
              <a:gd name="connsiteX208" fmla="*/ 545414 w 3196735"/>
              <a:gd name="connsiteY208" fmla="*/ 608373 h 3067712"/>
              <a:gd name="connsiteX209" fmla="*/ 2354678 w 3196735"/>
              <a:gd name="connsiteY209" fmla="*/ 613140 h 3067712"/>
              <a:gd name="connsiteX210" fmla="*/ 2347526 w 3196735"/>
              <a:gd name="connsiteY210" fmla="*/ 579768 h 3067712"/>
              <a:gd name="connsiteX211" fmla="*/ 2354678 w 3196735"/>
              <a:gd name="connsiteY211" fmla="*/ 613140 h 3067712"/>
              <a:gd name="connsiteX212" fmla="*/ 2645494 w 3196735"/>
              <a:gd name="connsiteY212" fmla="*/ 613140 h 3067712"/>
              <a:gd name="connsiteX213" fmla="*/ 2650448 w 3196735"/>
              <a:gd name="connsiteY213" fmla="*/ 590905 h 3067712"/>
              <a:gd name="connsiteX214" fmla="*/ 2650402 w 3196735"/>
              <a:gd name="connsiteY214" fmla="*/ 590777 h 3067712"/>
              <a:gd name="connsiteX215" fmla="*/ 2650448 w 3196735"/>
              <a:gd name="connsiteY215" fmla="*/ 590570 h 3067712"/>
              <a:gd name="connsiteX216" fmla="*/ 2649891 w 3196735"/>
              <a:gd name="connsiteY216" fmla="*/ 589350 h 3067712"/>
              <a:gd name="connsiteX217" fmla="*/ 2644005 w 3196735"/>
              <a:gd name="connsiteY217" fmla="*/ 572915 h 3067712"/>
              <a:gd name="connsiteX218" fmla="*/ 2640200 w 3196735"/>
              <a:gd name="connsiteY218" fmla="*/ 568101 h 3067712"/>
              <a:gd name="connsiteX219" fmla="*/ 2638255 w 3196735"/>
              <a:gd name="connsiteY219" fmla="*/ 563836 h 3067712"/>
              <a:gd name="connsiteX220" fmla="*/ 2619273 w 3196735"/>
              <a:gd name="connsiteY220" fmla="*/ 541628 h 3067712"/>
              <a:gd name="connsiteX221" fmla="*/ 2640200 w 3196735"/>
              <a:gd name="connsiteY221" fmla="*/ 568101 h 3067712"/>
              <a:gd name="connsiteX222" fmla="*/ 2649891 w 3196735"/>
              <a:gd name="connsiteY222" fmla="*/ 589350 h 3067712"/>
              <a:gd name="connsiteX223" fmla="*/ 2650402 w 3196735"/>
              <a:gd name="connsiteY223" fmla="*/ 590777 h 3067712"/>
              <a:gd name="connsiteX224" fmla="*/ 907743 w 3196735"/>
              <a:gd name="connsiteY224" fmla="*/ 620291 h 3067712"/>
              <a:gd name="connsiteX225" fmla="*/ 926813 w 3196735"/>
              <a:gd name="connsiteY225" fmla="*/ 589303 h 3067712"/>
              <a:gd name="connsiteX226" fmla="*/ 907743 w 3196735"/>
              <a:gd name="connsiteY226" fmla="*/ 620291 h 3067712"/>
              <a:gd name="connsiteX227" fmla="*/ 1138967 w 3196735"/>
              <a:gd name="connsiteY227" fmla="*/ 627443 h 3067712"/>
              <a:gd name="connsiteX228" fmla="*/ 1179491 w 3196735"/>
              <a:gd name="connsiteY228" fmla="*/ 617908 h 3067712"/>
              <a:gd name="connsiteX229" fmla="*/ 1138967 w 3196735"/>
              <a:gd name="connsiteY229" fmla="*/ 627443 h 3067712"/>
              <a:gd name="connsiteX230" fmla="*/ 2385666 w 3196735"/>
              <a:gd name="connsiteY230" fmla="*/ 639361 h 3067712"/>
              <a:gd name="connsiteX231" fmla="*/ 2390247 w 3196735"/>
              <a:gd name="connsiteY231" fmla="*/ 620218 h 3067712"/>
              <a:gd name="connsiteX232" fmla="*/ 2398649 w 3196735"/>
              <a:gd name="connsiteY232" fmla="*/ 608376 h 3067712"/>
              <a:gd name="connsiteX233" fmla="*/ 2421422 w 3196735"/>
              <a:gd name="connsiteY233" fmla="*/ 594070 h 3067712"/>
              <a:gd name="connsiteX234" fmla="*/ 2464330 w 3196735"/>
              <a:gd name="connsiteY234" fmla="*/ 605989 h 3067712"/>
              <a:gd name="connsiteX235" fmla="*/ 2446451 w 3196735"/>
              <a:gd name="connsiteY235" fmla="*/ 590197 h 3067712"/>
              <a:gd name="connsiteX236" fmla="*/ 2421422 w 3196735"/>
              <a:gd name="connsiteY236" fmla="*/ 594070 h 3067712"/>
              <a:gd name="connsiteX237" fmla="*/ 2399075 w 3196735"/>
              <a:gd name="connsiteY237" fmla="*/ 607777 h 3067712"/>
              <a:gd name="connsiteX238" fmla="*/ 2398649 w 3196735"/>
              <a:gd name="connsiteY238" fmla="*/ 608376 h 3067712"/>
              <a:gd name="connsiteX239" fmla="*/ 2398180 w 3196735"/>
              <a:gd name="connsiteY239" fmla="*/ 608671 h 3067712"/>
              <a:gd name="connsiteX240" fmla="*/ 2385666 w 3196735"/>
              <a:gd name="connsiteY240" fmla="*/ 639361 h 3067712"/>
              <a:gd name="connsiteX241" fmla="*/ 855301 w 3196735"/>
              <a:gd name="connsiteY241" fmla="*/ 641745 h 3067712"/>
              <a:gd name="connsiteX242" fmla="*/ 783789 w 3196735"/>
              <a:gd name="connsiteY242" fmla="*/ 605989 h 3067712"/>
              <a:gd name="connsiteX243" fmla="*/ 755184 w 3196735"/>
              <a:gd name="connsiteY243" fmla="*/ 598838 h 3067712"/>
              <a:gd name="connsiteX244" fmla="*/ 783789 w 3196735"/>
              <a:gd name="connsiteY244" fmla="*/ 605989 h 3067712"/>
              <a:gd name="connsiteX245" fmla="*/ 855301 w 3196735"/>
              <a:gd name="connsiteY245" fmla="*/ 641745 h 3067712"/>
              <a:gd name="connsiteX246" fmla="*/ 435761 w 3196735"/>
              <a:gd name="connsiteY246" fmla="*/ 646513 h 3067712"/>
              <a:gd name="connsiteX247" fmla="*/ 454831 w 3196735"/>
              <a:gd name="connsiteY247" fmla="*/ 625059 h 3067712"/>
              <a:gd name="connsiteX248" fmla="*/ 435761 w 3196735"/>
              <a:gd name="connsiteY248" fmla="*/ 646513 h 3067712"/>
              <a:gd name="connsiteX249" fmla="*/ 2328456 w 3196735"/>
              <a:gd name="connsiteY249" fmla="*/ 653664 h 3067712"/>
              <a:gd name="connsiteX250" fmla="*/ 2299851 w 3196735"/>
              <a:gd name="connsiteY250" fmla="*/ 625059 h 3067712"/>
              <a:gd name="connsiteX251" fmla="*/ 2328456 w 3196735"/>
              <a:gd name="connsiteY251" fmla="*/ 653664 h 3067712"/>
              <a:gd name="connsiteX252" fmla="*/ 1537648 w 3196735"/>
              <a:gd name="connsiteY252" fmla="*/ 653664 h 3067712"/>
              <a:gd name="connsiteX253" fmla="*/ 1551355 w 3196735"/>
              <a:gd name="connsiteY253" fmla="*/ 639361 h 3067712"/>
              <a:gd name="connsiteX254" fmla="*/ 1520366 w 3196735"/>
              <a:gd name="connsiteY254" fmla="*/ 646513 h 3067712"/>
              <a:gd name="connsiteX255" fmla="*/ 1537648 w 3196735"/>
              <a:gd name="connsiteY255" fmla="*/ 653664 h 3067712"/>
              <a:gd name="connsiteX256" fmla="*/ 1239084 w 3196735"/>
              <a:gd name="connsiteY256" fmla="*/ 665583 h 3067712"/>
              <a:gd name="connsiteX257" fmla="*/ 1220014 w 3196735"/>
              <a:gd name="connsiteY257" fmla="*/ 636977 h 3067712"/>
              <a:gd name="connsiteX258" fmla="*/ 1239084 w 3196735"/>
              <a:gd name="connsiteY258" fmla="*/ 665583 h 3067712"/>
              <a:gd name="connsiteX259" fmla="*/ 2399968 w 3196735"/>
              <a:gd name="connsiteY259" fmla="*/ 665583 h 3067712"/>
              <a:gd name="connsiteX260" fmla="*/ 2392818 w 3196735"/>
              <a:gd name="connsiteY260" fmla="*/ 663199 h 3067712"/>
              <a:gd name="connsiteX261" fmla="*/ 2399968 w 3196735"/>
              <a:gd name="connsiteY261" fmla="*/ 665583 h 3067712"/>
              <a:gd name="connsiteX262" fmla="*/ 2192583 w 3196735"/>
              <a:gd name="connsiteY262" fmla="*/ 667967 h 3067712"/>
              <a:gd name="connsiteX263" fmla="*/ 2230722 w 3196735"/>
              <a:gd name="connsiteY263" fmla="*/ 656047 h 3067712"/>
              <a:gd name="connsiteX264" fmla="*/ 2192583 w 3196735"/>
              <a:gd name="connsiteY264" fmla="*/ 667967 h 3067712"/>
              <a:gd name="connsiteX265" fmla="*/ 1684845 w 3196735"/>
              <a:gd name="connsiteY265" fmla="*/ 675117 h 3067712"/>
              <a:gd name="connsiteX266" fmla="*/ 1639553 w 3196735"/>
              <a:gd name="connsiteY266" fmla="*/ 667967 h 3067712"/>
              <a:gd name="connsiteX267" fmla="*/ 1684845 w 3196735"/>
              <a:gd name="connsiteY267" fmla="*/ 675117 h 3067712"/>
              <a:gd name="connsiteX268" fmla="*/ 2073396 w 3196735"/>
              <a:gd name="connsiteY268" fmla="*/ 682269 h 3067712"/>
              <a:gd name="connsiteX269" fmla="*/ 2059093 w 3196735"/>
              <a:gd name="connsiteY269" fmla="*/ 675117 h 3067712"/>
              <a:gd name="connsiteX270" fmla="*/ 2073396 w 3196735"/>
              <a:gd name="connsiteY270" fmla="*/ 682269 h 3067712"/>
              <a:gd name="connsiteX271" fmla="*/ 1072222 w 3196735"/>
              <a:gd name="connsiteY271" fmla="*/ 689420 h 3067712"/>
              <a:gd name="connsiteX272" fmla="*/ 1057919 w 3196735"/>
              <a:gd name="connsiteY272" fmla="*/ 672734 h 3067712"/>
              <a:gd name="connsiteX273" fmla="*/ 1072222 w 3196735"/>
              <a:gd name="connsiteY273" fmla="*/ 689420 h 3067712"/>
              <a:gd name="connsiteX274" fmla="*/ 1496529 w 3196735"/>
              <a:gd name="connsiteY274" fmla="*/ 694187 h 3067712"/>
              <a:gd name="connsiteX275" fmla="*/ 1466994 w 3196735"/>
              <a:gd name="connsiteY275" fmla="*/ 654628 h 3067712"/>
              <a:gd name="connsiteX276" fmla="*/ 1460982 w 3196735"/>
              <a:gd name="connsiteY276" fmla="*/ 626946 h 3067712"/>
              <a:gd name="connsiteX277" fmla="*/ 1460735 w 3196735"/>
              <a:gd name="connsiteY277" fmla="*/ 625032 h 3067712"/>
              <a:gd name="connsiteX278" fmla="*/ 1465540 w 3196735"/>
              <a:gd name="connsiteY278" fmla="*/ 596454 h 3067712"/>
              <a:gd name="connsiteX279" fmla="*/ 1456006 w 3196735"/>
              <a:gd name="connsiteY279" fmla="*/ 555930 h 3067712"/>
              <a:gd name="connsiteX280" fmla="*/ 1441256 w 3196735"/>
              <a:gd name="connsiteY280" fmla="*/ 530156 h 3067712"/>
              <a:gd name="connsiteX281" fmla="*/ 1436467 w 3196735"/>
              <a:gd name="connsiteY281" fmla="*/ 512886 h 3067712"/>
              <a:gd name="connsiteX282" fmla="*/ 1441256 w 3196735"/>
              <a:gd name="connsiteY282" fmla="*/ 496598 h 3067712"/>
              <a:gd name="connsiteX283" fmla="*/ 1456006 w 3196735"/>
              <a:gd name="connsiteY283" fmla="*/ 472499 h 3067712"/>
              <a:gd name="connsiteX284" fmla="*/ 1427400 w 3196735"/>
              <a:gd name="connsiteY284" fmla="*/ 448662 h 3067712"/>
              <a:gd name="connsiteX285" fmla="*/ 1456006 w 3196735"/>
              <a:gd name="connsiteY285" fmla="*/ 472499 h 3067712"/>
              <a:gd name="connsiteX286" fmla="*/ 1436339 w 3196735"/>
              <a:gd name="connsiteY286" fmla="*/ 512427 h 3067712"/>
              <a:gd name="connsiteX287" fmla="*/ 1436467 w 3196735"/>
              <a:gd name="connsiteY287" fmla="*/ 512886 h 3067712"/>
              <a:gd name="connsiteX288" fmla="*/ 1436339 w 3196735"/>
              <a:gd name="connsiteY288" fmla="*/ 513321 h 3067712"/>
              <a:gd name="connsiteX289" fmla="*/ 1456006 w 3196735"/>
              <a:gd name="connsiteY289" fmla="*/ 555930 h 3067712"/>
              <a:gd name="connsiteX290" fmla="*/ 1465540 w 3196735"/>
              <a:gd name="connsiteY290" fmla="*/ 596454 h 3067712"/>
              <a:gd name="connsiteX291" fmla="*/ 1460661 w 3196735"/>
              <a:gd name="connsiteY291" fmla="*/ 624464 h 3067712"/>
              <a:gd name="connsiteX292" fmla="*/ 1460735 w 3196735"/>
              <a:gd name="connsiteY292" fmla="*/ 625032 h 3067712"/>
              <a:gd name="connsiteX293" fmla="*/ 1460661 w 3196735"/>
              <a:gd name="connsiteY293" fmla="*/ 625469 h 3067712"/>
              <a:gd name="connsiteX294" fmla="*/ 1460982 w 3196735"/>
              <a:gd name="connsiteY294" fmla="*/ 626946 h 3067712"/>
              <a:gd name="connsiteX295" fmla="*/ 1464050 w 3196735"/>
              <a:gd name="connsiteY295" fmla="*/ 650685 h 3067712"/>
              <a:gd name="connsiteX296" fmla="*/ 1466994 w 3196735"/>
              <a:gd name="connsiteY296" fmla="*/ 654628 h 3067712"/>
              <a:gd name="connsiteX297" fmla="*/ 1468915 w 3196735"/>
              <a:gd name="connsiteY297" fmla="*/ 663474 h 3067712"/>
              <a:gd name="connsiteX298" fmla="*/ 1496529 w 3196735"/>
              <a:gd name="connsiteY298" fmla="*/ 694187 h 3067712"/>
              <a:gd name="connsiteX299" fmla="*/ 1720601 w 3196735"/>
              <a:gd name="connsiteY299" fmla="*/ 698956 h 3067712"/>
              <a:gd name="connsiteX300" fmla="*/ 1719111 w 3196735"/>
              <a:gd name="connsiteY300" fmla="*/ 680183 h 3067712"/>
              <a:gd name="connsiteX301" fmla="*/ 1718224 w 3196735"/>
              <a:gd name="connsiteY301" fmla="*/ 679347 h 3067712"/>
              <a:gd name="connsiteX302" fmla="*/ 1718217 w 3196735"/>
              <a:gd name="connsiteY302" fmla="*/ 679290 h 3067712"/>
              <a:gd name="connsiteX303" fmla="*/ 1708682 w 3196735"/>
              <a:gd name="connsiteY303" fmla="*/ 670350 h 3067712"/>
              <a:gd name="connsiteX304" fmla="*/ 1718224 w 3196735"/>
              <a:gd name="connsiteY304" fmla="*/ 679347 h 3067712"/>
              <a:gd name="connsiteX305" fmla="*/ 2159210 w 3196735"/>
              <a:gd name="connsiteY305" fmla="*/ 703723 h 3067712"/>
              <a:gd name="connsiteX306" fmla="*/ 2135373 w 3196735"/>
              <a:gd name="connsiteY306" fmla="*/ 665583 h 3067712"/>
              <a:gd name="connsiteX307" fmla="*/ 2159210 w 3196735"/>
              <a:gd name="connsiteY307" fmla="*/ 703723 h 3067712"/>
              <a:gd name="connsiteX308" fmla="*/ 674136 w 3196735"/>
              <a:gd name="connsiteY308" fmla="*/ 708490 h 3067712"/>
              <a:gd name="connsiteX309" fmla="*/ 647914 w 3196735"/>
              <a:gd name="connsiteY309" fmla="*/ 706106 h 3067712"/>
              <a:gd name="connsiteX310" fmla="*/ 607391 w 3196735"/>
              <a:gd name="connsiteY310" fmla="*/ 675117 h 3067712"/>
              <a:gd name="connsiteX311" fmla="*/ 606266 w 3196735"/>
              <a:gd name="connsiteY311" fmla="*/ 662181 h 3067712"/>
              <a:gd name="connsiteX312" fmla="*/ 612159 w 3196735"/>
              <a:gd name="connsiteY312" fmla="*/ 651280 h 3067712"/>
              <a:gd name="connsiteX313" fmla="*/ 606199 w 3196735"/>
              <a:gd name="connsiteY313" fmla="*/ 661411 h 3067712"/>
              <a:gd name="connsiteX314" fmla="*/ 606266 w 3196735"/>
              <a:gd name="connsiteY314" fmla="*/ 662181 h 3067712"/>
              <a:gd name="connsiteX315" fmla="*/ 606199 w 3196735"/>
              <a:gd name="connsiteY315" fmla="*/ 662305 h 3067712"/>
              <a:gd name="connsiteX316" fmla="*/ 607391 w 3196735"/>
              <a:gd name="connsiteY316" fmla="*/ 675117 h 3067712"/>
              <a:gd name="connsiteX317" fmla="*/ 647914 w 3196735"/>
              <a:gd name="connsiteY317" fmla="*/ 706106 h 3067712"/>
              <a:gd name="connsiteX318" fmla="*/ 674136 w 3196735"/>
              <a:gd name="connsiteY318" fmla="*/ 708490 h 3067712"/>
              <a:gd name="connsiteX319" fmla="*/ 714660 w 3196735"/>
              <a:gd name="connsiteY319" fmla="*/ 713257 h 3067712"/>
              <a:gd name="connsiteX320" fmla="*/ 730899 w 3196735"/>
              <a:gd name="connsiteY320" fmla="*/ 706293 h 3067712"/>
              <a:gd name="connsiteX321" fmla="*/ 740931 w 3196735"/>
              <a:gd name="connsiteY321" fmla="*/ 696737 h 3067712"/>
              <a:gd name="connsiteX322" fmla="*/ 743563 w 3196735"/>
              <a:gd name="connsiteY322" fmla="*/ 695082 h 3067712"/>
              <a:gd name="connsiteX323" fmla="*/ 767102 w 3196735"/>
              <a:gd name="connsiteY323" fmla="*/ 675117 h 3067712"/>
              <a:gd name="connsiteX324" fmla="*/ 742669 w 3196735"/>
              <a:gd name="connsiteY324" fmla="*/ 695082 h 3067712"/>
              <a:gd name="connsiteX325" fmla="*/ 740931 w 3196735"/>
              <a:gd name="connsiteY325" fmla="*/ 696737 h 3067712"/>
              <a:gd name="connsiteX326" fmla="*/ 1005477 w 3196735"/>
              <a:gd name="connsiteY326" fmla="*/ 718026 h 3067712"/>
              <a:gd name="connsiteX327" fmla="*/ 967336 w 3196735"/>
              <a:gd name="connsiteY327" fmla="*/ 696571 h 3067712"/>
              <a:gd name="connsiteX328" fmla="*/ 948267 w 3196735"/>
              <a:gd name="connsiteY328" fmla="*/ 679885 h 3067712"/>
              <a:gd name="connsiteX329" fmla="*/ 967336 w 3196735"/>
              <a:gd name="connsiteY329" fmla="*/ 696571 h 3067712"/>
              <a:gd name="connsiteX330" fmla="*/ 1005477 w 3196735"/>
              <a:gd name="connsiteY330" fmla="*/ 718026 h 3067712"/>
              <a:gd name="connsiteX331" fmla="*/ 1570425 w 3196735"/>
              <a:gd name="connsiteY331" fmla="*/ 727560 h 3067712"/>
              <a:gd name="connsiteX332" fmla="*/ 1596646 w 3196735"/>
              <a:gd name="connsiteY332" fmla="*/ 684653 h 3067712"/>
              <a:gd name="connsiteX333" fmla="*/ 1570425 w 3196735"/>
              <a:gd name="connsiteY333" fmla="*/ 727560 h 3067712"/>
              <a:gd name="connsiteX334" fmla="*/ 2674100 w 3196735"/>
              <a:gd name="connsiteY334" fmla="*/ 746630 h 3067712"/>
              <a:gd name="connsiteX335" fmla="*/ 2645494 w 3196735"/>
              <a:gd name="connsiteY335" fmla="*/ 617908 h 3067712"/>
              <a:gd name="connsiteX336" fmla="*/ 2674100 w 3196735"/>
              <a:gd name="connsiteY336" fmla="*/ 746630 h 3067712"/>
              <a:gd name="connsiteX337" fmla="*/ 2278398 w 3196735"/>
              <a:gd name="connsiteY337" fmla="*/ 749014 h 3067712"/>
              <a:gd name="connsiteX338" fmla="*/ 2266479 w 3196735"/>
              <a:gd name="connsiteY338" fmla="*/ 725176 h 3067712"/>
              <a:gd name="connsiteX339" fmla="*/ 2252176 w 3196735"/>
              <a:gd name="connsiteY339" fmla="*/ 701339 h 3067712"/>
              <a:gd name="connsiteX340" fmla="*/ 2266479 w 3196735"/>
              <a:gd name="connsiteY340" fmla="*/ 725176 h 3067712"/>
              <a:gd name="connsiteX341" fmla="*/ 2278398 w 3196735"/>
              <a:gd name="connsiteY341" fmla="*/ 749014 h 3067712"/>
              <a:gd name="connsiteX342" fmla="*/ 2380898 w 3196735"/>
              <a:gd name="connsiteY342" fmla="*/ 765700 h 3067712"/>
              <a:gd name="connsiteX343" fmla="*/ 2357061 w 3196735"/>
              <a:gd name="connsiteY343" fmla="*/ 718026 h 3067712"/>
              <a:gd name="connsiteX344" fmla="*/ 2380898 w 3196735"/>
              <a:gd name="connsiteY344" fmla="*/ 765700 h 3067712"/>
              <a:gd name="connsiteX345" fmla="*/ 2333224 w 3196735"/>
              <a:gd name="connsiteY345" fmla="*/ 787153 h 3067712"/>
              <a:gd name="connsiteX346" fmla="*/ 2314154 w 3196735"/>
              <a:gd name="connsiteY346" fmla="*/ 749014 h 3067712"/>
              <a:gd name="connsiteX347" fmla="*/ 2333224 w 3196735"/>
              <a:gd name="connsiteY347" fmla="*/ 787153 h 3067712"/>
              <a:gd name="connsiteX348" fmla="*/ 335644 w 3196735"/>
              <a:gd name="connsiteY348" fmla="*/ 789537 h 3067712"/>
              <a:gd name="connsiteX349" fmla="*/ 361865 w 3196735"/>
              <a:gd name="connsiteY349" fmla="*/ 749014 h 3067712"/>
              <a:gd name="connsiteX350" fmla="*/ 335644 w 3196735"/>
              <a:gd name="connsiteY350" fmla="*/ 789537 h 3067712"/>
              <a:gd name="connsiteX351" fmla="*/ 1703915 w 3196735"/>
              <a:gd name="connsiteY351" fmla="*/ 796689 h 3067712"/>
              <a:gd name="connsiteX352" fmla="*/ 1712854 w 3196735"/>
              <a:gd name="connsiteY352" fmla="*/ 764806 h 3067712"/>
              <a:gd name="connsiteX353" fmla="*/ 1712715 w 3196735"/>
              <a:gd name="connsiteY353" fmla="*/ 764605 h 3067712"/>
              <a:gd name="connsiteX354" fmla="*/ 1712854 w 3196735"/>
              <a:gd name="connsiteY354" fmla="*/ 763018 h 3067712"/>
              <a:gd name="connsiteX355" fmla="*/ 1709519 w 3196735"/>
              <a:gd name="connsiteY355" fmla="*/ 759983 h 3067712"/>
              <a:gd name="connsiteX356" fmla="*/ 1705926 w 3196735"/>
              <a:gd name="connsiteY356" fmla="*/ 754787 h 3067712"/>
              <a:gd name="connsiteX357" fmla="*/ 1689612 w 3196735"/>
              <a:gd name="connsiteY357" fmla="*/ 741863 h 3067712"/>
              <a:gd name="connsiteX358" fmla="*/ 1709519 w 3196735"/>
              <a:gd name="connsiteY358" fmla="*/ 759983 h 3067712"/>
              <a:gd name="connsiteX359" fmla="*/ 1712715 w 3196735"/>
              <a:gd name="connsiteY359" fmla="*/ 764605 h 3067712"/>
              <a:gd name="connsiteX360" fmla="*/ 1711737 w 3196735"/>
              <a:gd name="connsiteY360" fmla="*/ 775719 h 3067712"/>
              <a:gd name="connsiteX361" fmla="*/ 1703915 w 3196735"/>
              <a:gd name="connsiteY361" fmla="*/ 796689 h 3067712"/>
              <a:gd name="connsiteX362" fmla="*/ 2006651 w 3196735"/>
              <a:gd name="connsiteY362" fmla="*/ 799073 h 3067712"/>
              <a:gd name="connsiteX363" fmla="*/ 2071012 w 3196735"/>
              <a:gd name="connsiteY363" fmla="*/ 775235 h 3067712"/>
              <a:gd name="connsiteX364" fmla="*/ 2006651 w 3196735"/>
              <a:gd name="connsiteY364" fmla="*/ 799073 h 3067712"/>
              <a:gd name="connsiteX365" fmla="*/ 2707472 w 3196735"/>
              <a:gd name="connsiteY365" fmla="*/ 815759 h 3067712"/>
              <a:gd name="connsiteX366" fmla="*/ 2678867 w 3196735"/>
              <a:gd name="connsiteY366" fmla="*/ 801456 h 3067712"/>
              <a:gd name="connsiteX367" fmla="*/ 2701703 w 3196735"/>
              <a:gd name="connsiteY367" fmla="*/ 774514 h 3067712"/>
              <a:gd name="connsiteX368" fmla="*/ 2705197 w 3196735"/>
              <a:gd name="connsiteY368" fmla="*/ 767148 h 3067712"/>
              <a:gd name="connsiteX369" fmla="*/ 2708366 w 3196735"/>
              <a:gd name="connsiteY369" fmla="*/ 763018 h 3067712"/>
              <a:gd name="connsiteX370" fmla="*/ 2713859 w 3196735"/>
              <a:gd name="connsiteY370" fmla="*/ 748883 h 3067712"/>
              <a:gd name="connsiteX371" fmla="*/ 2716746 w 3196735"/>
              <a:gd name="connsiteY371" fmla="*/ 742794 h 3067712"/>
              <a:gd name="connsiteX372" fmla="*/ 2716659 w 3196735"/>
              <a:gd name="connsiteY372" fmla="*/ 741678 h 3067712"/>
              <a:gd name="connsiteX373" fmla="*/ 2716746 w 3196735"/>
              <a:gd name="connsiteY373" fmla="*/ 741453 h 3067712"/>
              <a:gd name="connsiteX374" fmla="*/ 2714623 w 3196735"/>
              <a:gd name="connsiteY374" fmla="*/ 715641 h 3067712"/>
              <a:gd name="connsiteX375" fmla="*/ 2716659 w 3196735"/>
              <a:gd name="connsiteY375" fmla="*/ 741678 h 3067712"/>
              <a:gd name="connsiteX376" fmla="*/ 2713859 w 3196735"/>
              <a:gd name="connsiteY376" fmla="*/ 748883 h 3067712"/>
              <a:gd name="connsiteX377" fmla="*/ 2705197 w 3196735"/>
              <a:gd name="connsiteY377" fmla="*/ 767148 h 3067712"/>
              <a:gd name="connsiteX378" fmla="*/ 2678867 w 3196735"/>
              <a:gd name="connsiteY378" fmla="*/ 801456 h 3067712"/>
              <a:gd name="connsiteX379" fmla="*/ 2707472 w 3196735"/>
              <a:gd name="connsiteY379" fmla="*/ 815759 h 3067712"/>
              <a:gd name="connsiteX380" fmla="*/ 2874334 w 3196735"/>
              <a:gd name="connsiteY380" fmla="*/ 822910 h 3067712"/>
              <a:gd name="connsiteX381" fmla="*/ 2883869 w 3196735"/>
              <a:gd name="connsiteY381" fmla="*/ 815759 h 3067712"/>
              <a:gd name="connsiteX382" fmla="*/ 2882081 w 3196735"/>
              <a:gd name="connsiteY382" fmla="*/ 815759 h 3067712"/>
              <a:gd name="connsiteX383" fmla="*/ 2874334 w 3196735"/>
              <a:gd name="connsiteY383" fmla="*/ 822910 h 3067712"/>
              <a:gd name="connsiteX384" fmla="*/ 1577576 w 3196735"/>
              <a:gd name="connsiteY384" fmla="*/ 827677 h 3067712"/>
              <a:gd name="connsiteX385" fmla="*/ 1579960 w 3196735"/>
              <a:gd name="connsiteY385" fmla="*/ 801456 h 3067712"/>
              <a:gd name="connsiteX386" fmla="*/ 1585622 w 3196735"/>
              <a:gd name="connsiteY386" fmla="*/ 776129 h 3067712"/>
              <a:gd name="connsiteX387" fmla="*/ 1585521 w 3196735"/>
              <a:gd name="connsiteY387" fmla="*/ 775702 h 3067712"/>
              <a:gd name="connsiteX388" fmla="*/ 1585622 w 3196735"/>
              <a:gd name="connsiteY388" fmla="*/ 775235 h 3067712"/>
              <a:gd name="connsiteX389" fmla="*/ 1568042 w 3196735"/>
              <a:gd name="connsiteY389" fmla="*/ 756165 h 3067712"/>
              <a:gd name="connsiteX390" fmla="*/ 1551355 w 3196735"/>
              <a:gd name="connsiteY390" fmla="*/ 732327 h 3067712"/>
              <a:gd name="connsiteX391" fmla="*/ 1537053 w 3196735"/>
              <a:gd name="connsiteY391" fmla="*/ 710874 h 3067712"/>
              <a:gd name="connsiteX392" fmla="*/ 1551355 w 3196735"/>
              <a:gd name="connsiteY392" fmla="*/ 732327 h 3067712"/>
              <a:gd name="connsiteX393" fmla="*/ 1568042 w 3196735"/>
              <a:gd name="connsiteY393" fmla="*/ 756165 h 3067712"/>
              <a:gd name="connsiteX394" fmla="*/ 1582977 w 3196735"/>
              <a:gd name="connsiteY394" fmla="*/ 764918 h 3067712"/>
              <a:gd name="connsiteX395" fmla="*/ 1585521 w 3196735"/>
              <a:gd name="connsiteY395" fmla="*/ 775702 h 3067712"/>
              <a:gd name="connsiteX396" fmla="*/ 1579960 w 3196735"/>
              <a:gd name="connsiteY396" fmla="*/ 801456 h 3067712"/>
              <a:gd name="connsiteX397" fmla="*/ 1577576 w 3196735"/>
              <a:gd name="connsiteY397" fmla="*/ 827677 h 3067712"/>
              <a:gd name="connsiteX398" fmla="*/ 1682461 w 3196735"/>
              <a:gd name="connsiteY398" fmla="*/ 834829 h 3067712"/>
              <a:gd name="connsiteX399" fmla="*/ 1650281 w 3196735"/>
              <a:gd name="connsiteY399" fmla="*/ 823209 h 3067712"/>
              <a:gd name="connsiteX400" fmla="*/ 1618100 w 3196735"/>
              <a:gd name="connsiteY400" fmla="*/ 834829 h 3067712"/>
              <a:gd name="connsiteX401" fmla="*/ 1682461 w 3196735"/>
              <a:gd name="connsiteY401" fmla="*/ 834829 h 3067712"/>
              <a:gd name="connsiteX402" fmla="*/ 545414 w 3196735"/>
              <a:gd name="connsiteY402" fmla="*/ 841980 h 3067712"/>
              <a:gd name="connsiteX403" fmla="*/ 545414 w 3196735"/>
              <a:gd name="connsiteY403" fmla="*/ 818142 h 3067712"/>
              <a:gd name="connsiteX404" fmla="*/ 545414 w 3196735"/>
              <a:gd name="connsiteY404" fmla="*/ 841980 h 3067712"/>
              <a:gd name="connsiteX405" fmla="*/ 2778984 w 3196735"/>
              <a:gd name="connsiteY405" fmla="*/ 846747 h 3067712"/>
              <a:gd name="connsiteX406" fmla="*/ 2781889 w 3196735"/>
              <a:gd name="connsiteY406" fmla="*/ 835418 h 3067712"/>
              <a:gd name="connsiteX407" fmla="*/ 2795670 w 3196735"/>
              <a:gd name="connsiteY407" fmla="*/ 825293 h 3067712"/>
              <a:gd name="connsiteX408" fmla="*/ 2781964 w 3196735"/>
              <a:gd name="connsiteY408" fmla="*/ 835127 h 3067712"/>
              <a:gd name="connsiteX409" fmla="*/ 2781889 w 3196735"/>
              <a:gd name="connsiteY409" fmla="*/ 835418 h 3067712"/>
              <a:gd name="connsiteX410" fmla="*/ 2781070 w 3196735"/>
              <a:gd name="connsiteY410" fmla="*/ 836021 h 3067712"/>
              <a:gd name="connsiteX411" fmla="*/ 2778984 w 3196735"/>
              <a:gd name="connsiteY411" fmla="*/ 846747 h 3067712"/>
              <a:gd name="connsiteX412" fmla="*/ 1948547 w 3196735"/>
              <a:gd name="connsiteY412" fmla="*/ 849727 h 3067712"/>
              <a:gd name="connsiteX413" fmla="*/ 1963743 w 3196735"/>
              <a:gd name="connsiteY413" fmla="*/ 844363 h 3067712"/>
              <a:gd name="connsiteX414" fmla="*/ 1948045 w 3196735"/>
              <a:gd name="connsiteY414" fmla="*/ 849596 h 3067712"/>
              <a:gd name="connsiteX415" fmla="*/ 1927987 w 3196735"/>
              <a:gd name="connsiteY415" fmla="*/ 844363 h 3067712"/>
              <a:gd name="connsiteX416" fmla="*/ 1947653 w 3196735"/>
              <a:gd name="connsiteY416" fmla="*/ 849727 h 3067712"/>
              <a:gd name="connsiteX417" fmla="*/ 1948045 w 3196735"/>
              <a:gd name="connsiteY417" fmla="*/ 849596 h 3067712"/>
              <a:gd name="connsiteX418" fmla="*/ 895825 w 3196735"/>
              <a:gd name="connsiteY418" fmla="*/ 872969 h 3067712"/>
              <a:gd name="connsiteX419" fmla="*/ 917279 w 3196735"/>
              <a:gd name="connsiteY419" fmla="*/ 870585 h 3067712"/>
              <a:gd name="connsiteX420" fmla="*/ 906552 w 3196735"/>
              <a:gd name="connsiteY420" fmla="*/ 869989 h 3067712"/>
              <a:gd name="connsiteX421" fmla="*/ 895825 w 3196735"/>
              <a:gd name="connsiteY421" fmla="*/ 872969 h 3067712"/>
              <a:gd name="connsiteX422" fmla="*/ 2378515 w 3196735"/>
              <a:gd name="connsiteY422" fmla="*/ 872969 h 3067712"/>
              <a:gd name="connsiteX423" fmla="*/ 2380898 w 3196735"/>
              <a:gd name="connsiteY423" fmla="*/ 849132 h 3067712"/>
              <a:gd name="connsiteX424" fmla="*/ 2378515 w 3196735"/>
              <a:gd name="connsiteY424" fmla="*/ 872969 h 3067712"/>
              <a:gd name="connsiteX425" fmla="*/ 857684 w 3196735"/>
              <a:gd name="connsiteY425" fmla="*/ 882503 h 3067712"/>
              <a:gd name="connsiteX426" fmla="*/ 812393 w 3196735"/>
              <a:gd name="connsiteY426" fmla="*/ 830062 h 3067712"/>
              <a:gd name="connsiteX427" fmla="*/ 857684 w 3196735"/>
              <a:gd name="connsiteY427" fmla="*/ 882503 h 3067712"/>
              <a:gd name="connsiteX428" fmla="*/ 2821892 w 3196735"/>
              <a:gd name="connsiteY428" fmla="*/ 887270 h 3067712"/>
              <a:gd name="connsiteX429" fmla="*/ 2798054 w 3196735"/>
              <a:gd name="connsiteY429" fmla="*/ 789537 h 3067712"/>
              <a:gd name="connsiteX430" fmla="*/ 2821892 w 3196735"/>
              <a:gd name="connsiteY430" fmla="*/ 887270 h 3067712"/>
              <a:gd name="connsiteX431" fmla="*/ 552565 w 3196735"/>
              <a:gd name="connsiteY431" fmla="*/ 913492 h 3067712"/>
              <a:gd name="connsiteX432" fmla="*/ 560610 w 3196735"/>
              <a:gd name="connsiteY432" fmla="*/ 905149 h 3067712"/>
              <a:gd name="connsiteX433" fmla="*/ 560524 w 3196735"/>
              <a:gd name="connsiteY433" fmla="*/ 904353 h 3067712"/>
              <a:gd name="connsiteX434" fmla="*/ 560610 w 3196735"/>
              <a:gd name="connsiteY434" fmla="*/ 904256 h 3067712"/>
              <a:gd name="connsiteX435" fmla="*/ 559715 w 3196735"/>
              <a:gd name="connsiteY435" fmla="*/ 896806 h 3067712"/>
              <a:gd name="connsiteX436" fmla="*/ 560524 w 3196735"/>
              <a:gd name="connsiteY436" fmla="*/ 904353 h 3067712"/>
              <a:gd name="connsiteX437" fmla="*/ 752800 w 3196735"/>
              <a:gd name="connsiteY437" fmla="*/ 913492 h 3067712"/>
              <a:gd name="connsiteX438" fmla="*/ 762334 w 3196735"/>
              <a:gd name="connsiteY438" fmla="*/ 863433 h 3067712"/>
              <a:gd name="connsiteX439" fmla="*/ 767102 w 3196735"/>
              <a:gd name="connsiteY439" fmla="*/ 830062 h 3067712"/>
              <a:gd name="connsiteX440" fmla="*/ 762334 w 3196735"/>
              <a:gd name="connsiteY440" fmla="*/ 863433 h 3067712"/>
              <a:gd name="connsiteX441" fmla="*/ 752800 w 3196735"/>
              <a:gd name="connsiteY441" fmla="*/ 913492 h 3067712"/>
              <a:gd name="connsiteX442" fmla="*/ 2433341 w 3196735"/>
              <a:gd name="connsiteY442" fmla="*/ 927795 h 3067712"/>
              <a:gd name="connsiteX443" fmla="*/ 2430957 w 3196735"/>
              <a:gd name="connsiteY443" fmla="*/ 908725 h 3067712"/>
              <a:gd name="connsiteX444" fmla="*/ 2433341 w 3196735"/>
              <a:gd name="connsiteY444" fmla="*/ 927795 h 3067712"/>
              <a:gd name="connsiteX445" fmla="*/ 442912 w 3196735"/>
              <a:gd name="connsiteY445" fmla="*/ 937329 h 3067712"/>
              <a:gd name="connsiteX446" fmla="*/ 441721 w 3196735"/>
              <a:gd name="connsiteY446" fmla="*/ 928391 h 3067712"/>
              <a:gd name="connsiteX447" fmla="*/ 440905 w 3196735"/>
              <a:gd name="connsiteY447" fmla="*/ 927866 h 3067712"/>
              <a:gd name="connsiteX448" fmla="*/ 440826 w 3196735"/>
              <a:gd name="connsiteY448" fmla="*/ 927497 h 3067712"/>
              <a:gd name="connsiteX449" fmla="*/ 433377 w 3196735"/>
              <a:gd name="connsiteY449" fmla="*/ 923027 h 3067712"/>
              <a:gd name="connsiteX450" fmla="*/ 440905 w 3196735"/>
              <a:gd name="connsiteY450" fmla="*/ 927866 h 3067712"/>
              <a:gd name="connsiteX451" fmla="*/ 1205711 w 3196735"/>
              <a:gd name="connsiteY451" fmla="*/ 937329 h 3067712"/>
              <a:gd name="connsiteX452" fmla="*/ 1220014 w 3196735"/>
              <a:gd name="connsiteY452" fmla="*/ 918259 h 3067712"/>
              <a:gd name="connsiteX453" fmla="*/ 1205711 w 3196735"/>
              <a:gd name="connsiteY453" fmla="*/ 937329 h 3067712"/>
              <a:gd name="connsiteX454" fmla="*/ 652683 w 3196735"/>
              <a:gd name="connsiteY454" fmla="*/ 939714 h 3067712"/>
              <a:gd name="connsiteX455" fmla="*/ 607391 w 3196735"/>
              <a:gd name="connsiteY455" fmla="*/ 927795 h 3067712"/>
              <a:gd name="connsiteX456" fmla="*/ 652683 w 3196735"/>
              <a:gd name="connsiteY456" fmla="*/ 939714 h 3067712"/>
              <a:gd name="connsiteX457" fmla="*/ 535878 w 3196735"/>
              <a:gd name="connsiteY457" fmla="*/ 961168 h 3067712"/>
              <a:gd name="connsiteX458" fmla="*/ 576403 w 3196735"/>
              <a:gd name="connsiteY458" fmla="*/ 939714 h 3067712"/>
              <a:gd name="connsiteX459" fmla="*/ 535878 w 3196735"/>
              <a:gd name="connsiteY459" fmla="*/ 961168 h 3067712"/>
              <a:gd name="connsiteX460" fmla="*/ 533197 w 3196735"/>
              <a:gd name="connsiteY460" fmla="*/ 947461 h 3067712"/>
              <a:gd name="connsiteX461" fmla="*/ 532338 w 3196735"/>
              <a:gd name="connsiteY461" fmla="*/ 946712 h 3067712"/>
              <a:gd name="connsiteX462" fmla="*/ 532302 w 3196735"/>
              <a:gd name="connsiteY462" fmla="*/ 946567 h 3067712"/>
              <a:gd name="connsiteX463" fmla="*/ 521577 w 3196735"/>
              <a:gd name="connsiteY463" fmla="*/ 937329 h 3067712"/>
              <a:gd name="connsiteX464" fmla="*/ 504890 w 3196735"/>
              <a:gd name="connsiteY464" fmla="*/ 942097 h 3067712"/>
              <a:gd name="connsiteX465" fmla="*/ 521577 w 3196735"/>
              <a:gd name="connsiteY465" fmla="*/ 937329 h 3067712"/>
              <a:gd name="connsiteX466" fmla="*/ 532338 w 3196735"/>
              <a:gd name="connsiteY466" fmla="*/ 946712 h 3067712"/>
              <a:gd name="connsiteX467" fmla="*/ 483436 w 3196735"/>
              <a:gd name="connsiteY467" fmla="*/ 965935 h 3067712"/>
              <a:gd name="connsiteX468" fmla="*/ 488204 w 3196735"/>
              <a:gd name="connsiteY468" fmla="*/ 923027 h 3067712"/>
              <a:gd name="connsiteX469" fmla="*/ 483436 w 3196735"/>
              <a:gd name="connsiteY469" fmla="*/ 965935 h 3067712"/>
              <a:gd name="connsiteX470" fmla="*/ 1348737 w 3196735"/>
              <a:gd name="connsiteY470" fmla="*/ 968318 h 3067712"/>
              <a:gd name="connsiteX471" fmla="*/ 1341585 w 3196735"/>
              <a:gd name="connsiteY471" fmla="*/ 958783 h 3067712"/>
              <a:gd name="connsiteX472" fmla="*/ 1348737 w 3196735"/>
              <a:gd name="connsiteY472" fmla="*/ 968318 h 3067712"/>
              <a:gd name="connsiteX473" fmla="*/ 931580 w 3196735"/>
              <a:gd name="connsiteY473" fmla="*/ 975469 h 3067712"/>
              <a:gd name="connsiteX474" fmla="*/ 914895 w 3196735"/>
              <a:gd name="connsiteY474" fmla="*/ 965935 h 3067712"/>
              <a:gd name="connsiteX475" fmla="*/ 881522 w 3196735"/>
              <a:gd name="connsiteY475" fmla="*/ 965935 h 3067712"/>
              <a:gd name="connsiteX476" fmla="*/ 914895 w 3196735"/>
              <a:gd name="connsiteY476" fmla="*/ 965935 h 3067712"/>
              <a:gd name="connsiteX477" fmla="*/ 931580 w 3196735"/>
              <a:gd name="connsiteY477" fmla="*/ 975469 h 3067712"/>
              <a:gd name="connsiteX478" fmla="*/ 1591879 w 3196735"/>
              <a:gd name="connsiteY478" fmla="*/ 975469 h 3067712"/>
              <a:gd name="connsiteX479" fmla="*/ 1584300 w 3196735"/>
              <a:gd name="connsiteY479" fmla="*/ 964977 h 3067712"/>
              <a:gd name="connsiteX480" fmla="*/ 1587112 w 3196735"/>
              <a:gd name="connsiteY480" fmla="*/ 954016 h 3067712"/>
              <a:gd name="connsiteX481" fmla="*/ 1584131 w 3196735"/>
              <a:gd name="connsiteY481" fmla="*/ 964744 h 3067712"/>
              <a:gd name="connsiteX482" fmla="*/ 1584300 w 3196735"/>
              <a:gd name="connsiteY482" fmla="*/ 964977 h 3067712"/>
              <a:gd name="connsiteX483" fmla="*/ 1584131 w 3196735"/>
              <a:gd name="connsiteY483" fmla="*/ 965637 h 3067712"/>
              <a:gd name="connsiteX484" fmla="*/ 1591879 w 3196735"/>
              <a:gd name="connsiteY484" fmla="*/ 975469 h 3067712"/>
              <a:gd name="connsiteX485" fmla="*/ 1739671 w 3196735"/>
              <a:gd name="connsiteY485" fmla="*/ 983813 h 3067712"/>
              <a:gd name="connsiteX486" fmla="*/ 1761125 w 3196735"/>
              <a:gd name="connsiteY486" fmla="*/ 975469 h 3067712"/>
              <a:gd name="connsiteX487" fmla="*/ 1718217 w 3196735"/>
              <a:gd name="connsiteY487" fmla="*/ 977853 h 3067712"/>
              <a:gd name="connsiteX488" fmla="*/ 1739671 w 3196735"/>
              <a:gd name="connsiteY488" fmla="*/ 983813 h 3067712"/>
              <a:gd name="connsiteX489" fmla="*/ 664601 w 3196735"/>
              <a:gd name="connsiteY489" fmla="*/ 989772 h 3067712"/>
              <a:gd name="connsiteX490" fmla="*/ 709892 w 3196735"/>
              <a:gd name="connsiteY490" fmla="*/ 939714 h 3067712"/>
              <a:gd name="connsiteX491" fmla="*/ 738497 w 3196735"/>
              <a:gd name="connsiteY491" fmla="*/ 934946 h 3067712"/>
              <a:gd name="connsiteX492" fmla="*/ 767102 w 3196735"/>
              <a:gd name="connsiteY492" fmla="*/ 932562 h 3067712"/>
              <a:gd name="connsiteX493" fmla="*/ 738497 w 3196735"/>
              <a:gd name="connsiteY493" fmla="*/ 934946 h 3067712"/>
              <a:gd name="connsiteX494" fmla="*/ 709892 w 3196735"/>
              <a:gd name="connsiteY494" fmla="*/ 939714 h 3067712"/>
              <a:gd name="connsiteX495" fmla="*/ 664601 w 3196735"/>
              <a:gd name="connsiteY495" fmla="*/ 989772 h 3067712"/>
              <a:gd name="connsiteX496" fmla="*/ 2562064 w 3196735"/>
              <a:gd name="connsiteY496" fmla="*/ 989772 h 3067712"/>
              <a:gd name="connsiteX497" fmla="*/ 2569214 w 3196735"/>
              <a:gd name="connsiteY497" fmla="*/ 946865 h 3067712"/>
              <a:gd name="connsiteX498" fmla="*/ 2562064 w 3196735"/>
              <a:gd name="connsiteY498" fmla="*/ 989772 h 3067712"/>
              <a:gd name="connsiteX499" fmla="*/ 1285269 w 3196735"/>
              <a:gd name="connsiteY499" fmla="*/ 992155 h 3067712"/>
              <a:gd name="connsiteX500" fmla="*/ 1293910 w 3196735"/>
              <a:gd name="connsiteY500" fmla="*/ 987388 h 3067712"/>
              <a:gd name="connsiteX501" fmla="*/ 1274841 w 3196735"/>
              <a:gd name="connsiteY501" fmla="*/ 989772 h 3067712"/>
              <a:gd name="connsiteX502" fmla="*/ 1263220 w 3196735"/>
              <a:gd name="connsiteY502" fmla="*/ 986495 h 3067712"/>
              <a:gd name="connsiteX503" fmla="*/ 1262941 w 3196735"/>
              <a:gd name="connsiteY503" fmla="*/ 986656 h 3067712"/>
              <a:gd name="connsiteX504" fmla="*/ 1262326 w 3196735"/>
              <a:gd name="connsiteY504" fmla="*/ 986495 h 3067712"/>
              <a:gd name="connsiteX505" fmla="*/ 1253387 w 3196735"/>
              <a:gd name="connsiteY505" fmla="*/ 992155 h 3067712"/>
              <a:gd name="connsiteX506" fmla="*/ 1262941 w 3196735"/>
              <a:gd name="connsiteY506" fmla="*/ 986656 h 3067712"/>
              <a:gd name="connsiteX507" fmla="*/ 1274841 w 3196735"/>
              <a:gd name="connsiteY507" fmla="*/ 989772 h 3067712"/>
              <a:gd name="connsiteX508" fmla="*/ 1285269 w 3196735"/>
              <a:gd name="connsiteY508" fmla="*/ 992155 h 3067712"/>
              <a:gd name="connsiteX509" fmla="*/ 2857648 w 3196735"/>
              <a:gd name="connsiteY509" fmla="*/ 992155 h 3067712"/>
              <a:gd name="connsiteX510" fmla="*/ 2833810 w 3196735"/>
              <a:gd name="connsiteY510" fmla="*/ 985005 h 3067712"/>
              <a:gd name="connsiteX511" fmla="*/ 2857648 w 3196735"/>
              <a:gd name="connsiteY511" fmla="*/ 992155 h 3067712"/>
              <a:gd name="connsiteX512" fmla="*/ 2714623 w 3196735"/>
              <a:gd name="connsiteY512" fmla="*/ 1006458 h 3067712"/>
              <a:gd name="connsiteX513" fmla="*/ 2771833 w 3196735"/>
              <a:gd name="connsiteY513" fmla="*/ 961168 h 3067712"/>
              <a:gd name="connsiteX514" fmla="*/ 2714623 w 3196735"/>
              <a:gd name="connsiteY514" fmla="*/ 1006458 h 3067712"/>
              <a:gd name="connsiteX515" fmla="*/ 2104384 w 3196735"/>
              <a:gd name="connsiteY515" fmla="*/ 1011225 h 3067712"/>
              <a:gd name="connsiteX516" fmla="*/ 2135373 w 3196735"/>
              <a:gd name="connsiteY516" fmla="*/ 1006458 h 3067712"/>
              <a:gd name="connsiteX517" fmla="*/ 2119878 w 3196735"/>
              <a:gd name="connsiteY517" fmla="*/ 1004372 h 3067712"/>
              <a:gd name="connsiteX518" fmla="*/ 2104384 w 3196735"/>
              <a:gd name="connsiteY518" fmla="*/ 1011225 h 3067712"/>
              <a:gd name="connsiteX519" fmla="*/ 2929161 w 3196735"/>
              <a:gd name="connsiteY519" fmla="*/ 1011225 h 3067712"/>
              <a:gd name="connsiteX520" fmla="*/ 2926198 w 3196735"/>
              <a:gd name="connsiteY520" fmla="*/ 986341 h 3067712"/>
              <a:gd name="connsiteX521" fmla="*/ 2926776 w 3196735"/>
              <a:gd name="connsiteY521" fmla="*/ 961168 h 3067712"/>
              <a:gd name="connsiteX522" fmla="*/ 2926181 w 3196735"/>
              <a:gd name="connsiteY522" fmla="*/ 986196 h 3067712"/>
              <a:gd name="connsiteX523" fmla="*/ 2926198 w 3196735"/>
              <a:gd name="connsiteY523" fmla="*/ 986341 h 3067712"/>
              <a:gd name="connsiteX524" fmla="*/ 2926181 w 3196735"/>
              <a:gd name="connsiteY524" fmla="*/ 987091 h 3067712"/>
              <a:gd name="connsiteX525" fmla="*/ 2929161 w 3196735"/>
              <a:gd name="connsiteY525" fmla="*/ 1011225 h 3067712"/>
              <a:gd name="connsiteX526" fmla="*/ 1086525 w 3196735"/>
              <a:gd name="connsiteY526" fmla="*/ 1020761 h 3067712"/>
              <a:gd name="connsiteX527" fmla="*/ 1057919 w 3196735"/>
              <a:gd name="connsiteY527" fmla="*/ 1006458 h 3067712"/>
              <a:gd name="connsiteX528" fmla="*/ 1086525 w 3196735"/>
              <a:gd name="connsiteY528" fmla="*/ 1020761 h 3067712"/>
              <a:gd name="connsiteX529" fmla="*/ 1818334 w 3196735"/>
              <a:gd name="connsiteY529" fmla="*/ 1020761 h 3067712"/>
              <a:gd name="connsiteX530" fmla="*/ 1796881 w 3196735"/>
              <a:gd name="connsiteY530" fmla="*/ 1008842 h 3067712"/>
              <a:gd name="connsiteX531" fmla="*/ 1818334 w 3196735"/>
              <a:gd name="connsiteY531" fmla="*/ 1020761 h 3067712"/>
              <a:gd name="connsiteX532" fmla="*/ 1675310 w 3196735"/>
              <a:gd name="connsiteY532" fmla="*/ 1030295 h 3067712"/>
              <a:gd name="connsiteX533" fmla="*/ 1676539 w 3196735"/>
              <a:gd name="connsiteY533" fmla="*/ 1004335 h 3067712"/>
              <a:gd name="connsiteX534" fmla="*/ 1676497 w 3196735"/>
              <a:gd name="connsiteY534" fmla="*/ 1004240 h 3067712"/>
              <a:gd name="connsiteX535" fmla="*/ 1676539 w 3196735"/>
              <a:gd name="connsiteY535" fmla="*/ 1003330 h 3067712"/>
              <a:gd name="connsiteX536" fmla="*/ 1675263 w 3196735"/>
              <a:gd name="connsiteY536" fmla="*/ 1001396 h 3067712"/>
              <a:gd name="connsiteX537" fmla="*/ 1669053 w 3196735"/>
              <a:gd name="connsiteY537" fmla="*/ 987091 h 3067712"/>
              <a:gd name="connsiteX538" fmla="*/ 1664145 w 3196735"/>
              <a:gd name="connsiteY538" fmla="*/ 984544 h 3067712"/>
              <a:gd name="connsiteX539" fmla="*/ 1661832 w 3196735"/>
              <a:gd name="connsiteY539" fmla="*/ 981038 h 3067712"/>
              <a:gd name="connsiteX540" fmla="*/ 1656489 w 3196735"/>
              <a:gd name="connsiteY540" fmla="*/ 980573 h 3067712"/>
              <a:gd name="connsiteX541" fmla="*/ 1652180 w 3196735"/>
              <a:gd name="connsiteY541" fmla="*/ 978337 h 3067712"/>
              <a:gd name="connsiteX542" fmla="*/ 1625252 w 3196735"/>
              <a:gd name="connsiteY542" fmla="*/ 977853 h 3067712"/>
              <a:gd name="connsiteX543" fmla="*/ 1656489 w 3196735"/>
              <a:gd name="connsiteY543" fmla="*/ 980573 h 3067712"/>
              <a:gd name="connsiteX544" fmla="*/ 1664145 w 3196735"/>
              <a:gd name="connsiteY544" fmla="*/ 984544 h 3067712"/>
              <a:gd name="connsiteX545" fmla="*/ 1675263 w 3196735"/>
              <a:gd name="connsiteY545" fmla="*/ 1001396 h 3067712"/>
              <a:gd name="connsiteX546" fmla="*/ 1676497 w 3196735"/>
              <a:gd name="connsiteY546" fmla="*/ 1004240 h 3067712"/>
              <a:gd name="connsiteX547" fmla="*/ 2175896 w 3196735"/>
              <a:gd name="connsiteY547" fmla="*/ 1032679 h 3067712"/>
              <a:gd name="connsiteX548" fmla="*/ 2197350 w 3196735"/>
              <a:gd name="connsiteY548" fmla="*/ 999307 h 3067712"/>
              <a:gd name="connsiteX549" fmla="*/ 2194502 w 3196735"/>
              <a:gd name="connsiteY549" fmla="*/ 984927 h 3067712"/>
              <a:gd name="connsiteX550" fmla="*/ 2195623 w 3196735"/>
              <a:gd name="connsiteY550" fmla="*/ 982057 h 3067712"/>
              <a:gd name="connsiteX551" fmla="*/ 2200747 w 3196735"/>
              <a:gd name="connsiteY551" fmla="*/ 973038 h 3067712"/>
              <a:gd name="connsiteX552" fmla="*/ 2221188 w 3196735"/>
              <a:gd name="connsiteY552" fmla="*/ 958783 h 3067712"/>
              <a:gd name="connsiteX553" fmla="*/ 2276014 w 3196735"/>
              <a:gd name="connsiteY553" fmla="*/ 903958 h 3067712"/>
              <a:gd name="connsiteX554" fmla="*/ 2221188 w 3196735"/>
              <a:gd name="connsiteY554" fmla="*/ 958783 h 3067712"/>
              <a:gd name="connsiteX555" fmla="*/ 2202751 w 3196735"/>
              <a:gd name="connsiteY555" fmla="*/ 969510 h 3067712"/>
              <a:gd name="connsiteX556" fmla="*/ 2200747 w 3196735"/>
              <a:gd name="connsiteY556" fmla="*/ 973038 h 3067712"/>
              <a:gd name="connsiteX557" fmla="*/ 2198542 w 3196735"/>
              <a:gd name="connsiteY557" fmla="*/ 974576 h 3067712"/>
              <a:gd name="connsiteX558" fmla="*/ 2195623 w 3196735"/>
              <a:gd name="connsiteY558" fmla="*/ 982057 h 3067712"/>
              <a:gd name="connsiteX559" fmla="*/ 2194371 w 3196735"/>
              <a:gd name="connsiteY559" fmla="*/ 984260 h 3067712"/>
              <a:gd name="connsiteX560" fmla="*/ 2194502 w 3196735"/>
              <a:gd name="connsiteY560" fmla="*/ 984927 h 3067712"/>
              <a:gd name="connsiteX561" fmla="*/ 2194371 w 3196735"/>
              <a:gd name="connsiteY561" fmla="*/ 985265 h 3067712"/>
              <a:gd name="connsiteX562" fmla="*/ 2197350 w 3196735"/>
              <a:gd name="connsiteY562" fmla="*/ 999307 h 3067712"/>
              <a:gd name="connsiteX563" fmla="*/ 2175896 w 3196735"/>
              <a:gd name="connsiteY563" fmla="*/ 1032679 h 3067712"/>
              <a:gd name="connsiteX564" fmla="*/ 414308 w 3196735"/>
              <a:gd name="connsiteY564" fmla="*/ 1044598 h 3067712"/>
              <a:gd name="connsiteX565" fmla="*/ 401196 w 3196735"/>
              <a:gd name="connsiteY565" fmla="*/ 1037149 h 3067712"/>
              <a:gd name="connsiteX566" fmla="*/ 388086 w 3196735"/>
              <a:gd name="connsiteY566" fmla="*/ 1042215 h 3067712"/>
              <a:gd name="connsiteX567" fmla="*/ 361865 w 3196735"/>
              <a:gd name="connsiteY567" fmla="*/ 1037447 h 3067712"/>
              <a:gd name="connsiteX568" fmla="*/ 388086 w 3196735"/>
              <a:gd name="connsiteY568" fmla="*/ 1042215 h 3067712"/>
              <a:gd name="connsiteX569" fmla="*/ 414308 w 3196735"/>
              <a:gd name="connsiteY569" fmla="*/ 1044598 h 3067712"/>
              <a:gd name="connsiteX570" fmla="*/ 495355 w 3196735"/>
              <a:gd name="connsiteY570" fmla="*/ 1044598 h 3067712"/>
              <a:gd name="connsiteX571" fmla="*/ 516808 w 3196735"/>
              <a:gd name="connsiteY571" fmla="*/ 975469 h 3067712"/>
              <a:gd name="connsiteX572" fmla="*/ 495355 w 3196735"/>
              <a:gd name="connsiteY572" fmla="*/ 1044598 h 3067712"/>
              <a:gd name="connsiteX573" fmla="*/ 2697937 w 3196735"/>
              <a:gd name="connsiteY573" fmla="*/ 1049365 h 3067712"/>
              <a:gd name="connsiteX574" fmla="*/ 2688401 w 3196735"/>
              <a:gd name="connsiteY574" fmla="*/ 1042215 h 3067712"/>
              <a:gd name="connsiteX575" fmla="*/ 2689592 w 3196735"/>
              <a:gd name="connsiteY575" fmla="*/ 1023775 h 3067712"/>
              <a:gd name="connsiteX576" fmla="*/ 2705088 w 3196735"/>
              <a:gd name="connsiteY576" fmla="*/ 1008842 h 3067712"/>
              <a:gd name="connsiteX577" fmla="*/ 2689594 w 3196735"/>
              <a:gd name="connsiteY577" fmla="*/ 1023740 h 3067712"/>
              <a:gd name="connsiteX578" fmla="*/ 2689592 w 3196735"/>
              <a:gd name="connsiteY578" fmla="*/ 1023775 h 3067712"/>
              <a:gd name="connsiteX579" fmla="*/ 2688700 w 3196735"/>
              <a:gd name="connsiteY579" fmla="*/ 1024634 h 3067712"/>
              <a:gd name="connsiteX580" fmla="*/ 2688401 w 3196735"/>
              <a:gd name="connsiteY580" fmla="*/ 1042215 h 3067712"/>
              <a:gd name="connsiteX581" fmla="*/ 2697937 w 3196735"/>
              <a:gd name="connsiteY581" fmla="*/ 1049365 h 3067712"/>
              <a:gd name="connsiteX582" fmla="*/ 2528691 w 3196735"/>
              <a:gd name="connsiteY582" fmla="*/ 1070820 h 3067712"/>
              <a:gd name="connsiteX583" fmla="*/ 2559680 w 3196735"/>
              <a:gd name="connsiteY583" fmla="*/ 1037447 h 3067712"/>
              <a:gd name="connsiteX584" fmla="*/ 2528691 w 3196735"/>
              <a:gd name="connsiteY584" fmla="*/ 1070820 h 3067712"/>
              <a:gd name="connsiteX585" fmla="*/ 2757530 w 3196735"/>
              <a:gd name="connsiteY585" fmla="*/ 1070820 h 3067712"/>
              <a:gd name="connsiteX586" fmla="*/ 2755147 w 3196735"/>
              <a:gd name="connsiteY586" fmla="*/ 1032679 h 3067712"/>
              <a:gd name="connsiteX587" fmla="*/ 2757530 w 3196735"/>
              <a:gd name="connsiteY587" fmla="*/ 1070820 h 3067712"/>
              <a:gd name="connsiteX588" fmla="*/ 2840962 w 3196735"/>
              <a:gd name="connsiteY588" fmla="*/ 1073202 h 3067712"/>
              <a:gd name="connsiteX589" fmla="*/ 2802822 w 3196735"/>
              <a:gd name="connsiteY589" fmla="*/ 1054132 h 3067712"/>
              <a:gd name="connsiteX590" fmla="*/ 2767066 w 3196735"/>
              <a:gd name="connsiteY590" fmla="*/ 1032679 h 3067712"/>
              <a:gd name="connsiteX591" fmla="*/ 2802822 w 3196735"/>
              <a:gd name="connsiteY591" fmla="*/ 1054132 h 3067712"/>
              <a:gd name="connsiteX592" fmla="*/ 2840962 w 3196735"/>
              <a:gd name="connsiteY592" fmla="*/ 1073202 h 3067712"/>
              <a:gd name="connsiteX593" fmla="*/ 2578750 w 3196735"/>
              <a:gd name="connsiteY593" fmla="*/ 1082738 h 3067712"/>
              <a:gd name="connsiteX594" fmla="*/ 2573982 w 3196735"/>
              <a:gd name="connsiteY594" fmla="*/ 1063668 h 3067712"/>
              <a:gd name="connsiteX595" fmla="*/ 2578750 w 3196735"/>
              <a:gd name="connsiteY595" fmla="*/ 1082738 h 3067712"/>
              <a:gd name="connsiteX596" fmla="*/ 781703 w 3196735"/>
              <a:gd name="connsiteY596" fmla="*/ 1091677 h 3067712"/>
              <a:gd name="connsiteX597" fmla="*/ 798090 w 3196735"/>
              <a:gd name="connsiteY597" fmla="*/ 1085122 h 3067712"/>
              <a:gd name="connsiteX598" fmla="*/ 767102 w 3196735"/>
              <a:gd name="connsiteY598" fmla="*/ 1087505 h 3067712"/>
              <a:gd name="connsiteX599" fmla="*/ 781703 w 3196735"/>
              <a:gd name="connsiteY599" fmla="*/ 1091677 h 3067712"/>
              <a:gd name="connsiteX600" fmla="*/ 2159210 w 3196735"/>
              <a:gd name="connsiteY600" fmla="*/ 1101808 h 3067712"/>
              <a:gd name="connsiteX601" fmla="*/ 2209269 w 3196735"/>
              <a:gd name="connsiteY601" fmla="*/ 1046982 h 3067712"/>
              <a:gd name="connsiteX602" fmla="*/ 2159210 w 3196735"/>
              <a:gd name="connsiteY602" fmla="*/ 1101808 h 3067712"/>
              <a:gd name="connsiteX603" fmla="*/ 298398 w 3196735"/>
              <a:gd name="connsiteY603" fmla="*/ 1104192 h 3067712"/>
              <a:gd name="connsiteX604" fmla="*/ 309422 w 3196735"/>
              <a:gd name="connsiteY604" fmla="*/ 1097041 h 3067712"/>
              <a:gd name="connsiteX605" fmla="*/ 328492 w 3196735"/>
              <a:gd name="connsiteY605" fmla="*/ 1075587 h 3067712"/>
              <a:gd name="connsiteX606" fmla="*/ 309422 w 3196735"/>
              <a:gd name="connsiteY606" fmla="*/ 1097041 h 3067712"/>
              <a:gd name="connsiteX607" fmla="*/ 285585 w 3196735"/>
              <a:gd name="connsiteY607" fmla="*/ 1104192 h 3067712"/>
              <a:gd name="connsiteX608" fmla="*/ 298398 w 3196735"/>
              <a:gd name="connsiteY608" fmla="*/ 1104192 h 3067712"/>
              <a:gd name="connsiteX609" fmla="*/ 3031661 w 3196735"/>
              <a:gd name="connsiteY609" fmla="*/ 1111343 h 3067712"/>
              <a:gd name="connsiteX610" fmla="*/ 3038812 w 3196735"/>
              <a:gd name="connsiteY610" fmla="*/ 1108959 h 3067712"/>
              <a:gd name="connsiteX611" fmla="*/ 3031661 w 3196735"/>
              <a:gd name="connsiteY611" fmla="*/ 1111343 h 3067712"/>
              <a:gd name="connsiteX612" fmla="*/ 1963743 w 3196735"/>
              <a:gd name="connsiteY612" fmla="*/ 1113727 h 3067712"/>
              <a:gd name="connsiteX613" fmla="*/ 1975964 w 3196735"/>
              <a:gd name="connsiteY613" fmla="*/ 1109945 h 3067712"/>
              <a:gd name="connsiteX614" fmla="*/ 1985197 w 3196735"/>
              <a:gd name="connsiteY614" fmla="*/ 1111343 h 3067712"/>
              <a:gd name="connsiteX615" fmla="*/ 2009793 w 3196735"/>
              <a:gd name="connsiteY615" fmla="*/ 1113187 h 3067712"/>
              <a:gd name="connsiteX616" fmla="*/ 2010633 w 3196735"/>
              <a:gd name="connsiteY616" fmla="*/ 1110265 h 3067712"/>
              <a:gd name="connsiteX617" fmla="*/ 2012908 w 3196735"/>
              <a:gd name="connsiteY617" fmla="*/ 1109556 h 3067712"/>
              <a:gd name="connsiteX618" fmla="*/ 2013002 w 3196735"/>
              <a:gd name="connsiteY618" fmla="*/ 1102017 h 3067712"/>
              <a:gd name="connsiteX619" fmla="*/ 2013020 w 3196735"/>
              <a:gd name="connsiteY619" fmla="*/ 1101957 h 3067712"/>
              <a:gd name="connsiteX620" fmla="*/ 2013004 w 3196735"/>
              <a:gd name="connsiteY620" fmla="*/ 1101909 h 3067712"/>
              <a:gd name="connsiteX621" fmla="*/ 2013020 w 3196735"/>
              <a:gd name="connsiteY621" fmla="*/ 1100617 h 3067712"/>
              <a:gd name="connsiteX622" fmla="*/ 2006651 w 3196735"/>
              <a:gd name="connsiteY622" fmla="*/ 1082738 h 3067712"/>
              <a:gd name="connsiteX623" fmla="*/ 2018569 w 3196735"/>
              <a:gd name="connsiteY623" fmla="*/ 1049365 h 3067712"/>
              <a:gd name="connsiteX624" fmla="*/ 2006651 w 3196735"/>
              <a:gd name="connsiteY624" fmla="*/ 1082738 h 3067712"/>
              <a:gd name="connsiteX625" fmla="*/ 2013004 w 3196735"/>
              <a:gd name="connsiteY625" fmla="*/ 1101909 h 3067712"/>
              <a:gd name="connsiteX626" fmla="*/ 2013002 w 3196735"/>
              <a:gd name="connsiteY626" fmla="*/ 1102017 h 3067712"/>
              <a:gd name="connsiteX627" fmla="*/ 2010633 w 3196735"/>
              <a:gd name="connsiteY627" fmla="*/ 1110265 h 3067712"/>
              <a:gd name="connsiteX628" fmla="*/ 2004304 w 3196735"/>
              <a:gd name="connsiteY628" fmla="*/ 1112237 h 3067712"/>
              <a:gd name="connsiteX629" fmla="*/ 1985197 w 3196735"/>
              <a:gd name="connsiteY629" fmla="*/ 1111343 h 3067712"/>
              <a:gd name="connsiteX630" fmla="*/ 1976258 w 3196735"/>
              <a:gd name="connsiteY630" fmla="*/ 1109853 h 3067712"/>
              <a:gd name="connsiteX631" fmla="*/ 1975964 w 3196735"/>
              <a:gd name="connsiteY631" fmla="*/ 1109945 h 3067712"/>
              <a:gd name="connsiteX632" fmla="*/ 1975363 w 3196735"/>
              <a:gd name="connsiteY632" fmla="*/ 1109853 h 3067712"/>
              <a:gd name="connsiteX633" fmla="*/ 1963743 w 3196735"/>
              <a:gd name="connsiteY633" fmla="*/ 1113727 h 3067712"/>
              <a:gd name="connsiteX634" fmla="*/ 2731309 w 3196735"/>
              <a:gd name="connsiteY634" fmla="*/ 1120878 h 3067712"/>
              <a:gd name="connsiteX635" fmla="*/ 2738386 w 3196735"/>
              <a:gd name="connsiteY635" fmla="*/ 1104490 h 3067712"/>
              <a:gd name="connsiteX636" fmla="*/ 2748426 w 3196735"/>
              <a:gd name="connsiteY636" fmla="*/ 1097161 h 3067712"/>
              <a:gd name="connsiteX637" fmla="*/ 2776600 w 3196735"/>
              <a:gd name="connsiteY637" fmla="*/ 1101808 h 3067712"/>
              <a:gd name="connsiteX638" fmla="*/ 2800438 w 3196735"/>
              <a:gd name="connsiteY638" fmla="*/ 1089889 h 3067712"/>
              <a:gd name="connsiteX639" fmla="*/ 2776600 w 3196735"/>
              <a:gd name="connsiteY639" fmla="*/ 1101808 h 3067712"/>
              <a:gd name="connsiteX640" fmla="*/ 2748591 w 3196735"/>
              <a:gd name="connsiteY640" fmla="*/ 1097041 h 3067712"/>
              <a:gd name="connsiteX641" fmla="*/ 2748426 w 3196735"/>
              <a:gd name="connsiteY641" fmla="*/ 1097161 h 3067712"/>
              <a:gd name="connsiteX642" fmla="*/ 2747697 w 3196735"/>
              <a:gd name="connsiteY642" fmla="*/ 1097041 h 3067712"/>
              <a:gd name="connsiteX643" fmla="*/ 2731309 w 3196735"/>
              <a:gd name="connsiteY643" fmla="*/ 1120878 h 3067712"/>
              <a:gd name="connsiteX644" fmla="*/ 1436935 w 3196735"/>
              <a:gd name="connsiteY644" fmla="*/ 1132797 h 3067712"/>
              <a:gd name="connsiteX645" fmla="*/ 1470307 w 3196735"/>
              <a:gd name="connsiteY645" fmla="*/ 1106575 h 3067712"/>
              <a:gd name="connsiteX646" fmla="*/ 1436935 w 3196735"/>
              <a:gd name="connsiteY646" fmla="*/ 1132797 h 3067712"/>
              <a:gd name="connsiteX647" fmla="*/ 2693170 w 3196735"/>
              <a:gd name="connsiteY647" fmla="*/ 1151867 h 3067712"/>
              <a:gd name="connsiteX648" fmla="*/ 2669332 w 3196735"/>
              <a:gd name="connsiteY648" fmla="*/ 1130413 h 3067712"/>
              <a:gd name="connsiteX649" fmla="*/ 2693170 w 3196735"/>
              <a:gd name="connsiteY649" fmla="*/ 1151867 h 3067712"/>
              <a:gd name="connsiteX650" fmla="*/ 488204 w 3196735"/>
              <a:gd name="connsiteY650" fmla="*/ 1154251 h 3067712"/>
              <a:gd name="connsiteX651" fmla="*/ 464365 w 3196735"/>
              <a:gd name="connsiteY651" fmla="*/ 1113727 h 3067712"/>
              <a:gd name="connsiteX652" fmla="*/ 443508 w 3196735"/>
              <a:gd name="connsiteY652" fmla="*/ 1127769 h 3067712"/>
              <a:gd name="connsiteX653" fmla="*/ 420886 w 3196735"/>
              <a:gd name="connsiteY653" fmla="*/ 1133090 h 3067712"/>
              <a:gd name="connsiteX654" fmla="*/ 373784 w 3196735"/>
              <a:gd name="connsiteY654" fmla="*/ 1132797 h 3067712"/>
              <a:gd name="connsiteX655" fmla="*/ 420863 w 3196735"/>
              <a:gd name="connsiteY655" fmla="*/ 1133095 h 3067712"/>
              <a:gd name="connsiteX656" fmla="*/ 420886 w 3196735"/>
              <a:gd name="connsiteY656" fmla="*/ 1133090 h 3067712"/>
              <a:gd name="connsiteX657" fmla="*/ 421756 w 3196735"/>
              <a:gd name="connsiteY657" fmla="*/ 1133095 h 3067712"/>
              <a:gd name="connsiteX658" fmla="*/ 464365 w 3196735"/>
              <a:gd name="connsiteY658" fmla="*/ 1113727 h 3067712"/>
              <a:gd name="connsiteX659" fmla="*/ 488204 w 3196735"/>
              <a:gd name="connsiteY659" fmla="*/ 1154251 h 3067712"/>
              <a:gd name="connsiteX660" fmla="*/ 2960149 w 3196735"/>
              <a:gd name="connsiteY660" fmla="*/ 1161401 h 3067712"/>
              <a:gd name="connsiteX661" fmla="*/ 2917242 w 3196735"/>
              <a:gd name="connsiteY661" fmla="*/ 1092274 h 3067712"/>
              <a:gd name="connsiteX662" fmla="*/ 2960149 w 3196735"/>
              <a:gd name="connsiteY662" fmla="*/ 1161401 h 3067712"/>
              <a:gd name="connsiteX663" fmla="*/ 1270073 w 3196735"/>
              <a:gd name="connsiteY663" fmla="*/ 1173321 h 3067712"/>
              <a:gd name="connsiteX664" fmla="*/ 1320131 w 3196735"/>
              <a:gd name="connsiteY664" fmla="*/ 1139948 h 3067712"/>
              <a:gd name="connsiteX665" fmla="*/ 1270073 w 3196735"/>
              <a:gd name="connsiteY665" fmla="*/ 1173321 h 3067712"/>
              <a:gd name="connsiteX666" fmla="*/ 3014975 w 3196735"/>
              <a:gd name="connsiteY666" fmla="*/ 1173321 h 3067712"/>
              <a:gd name="connsiteX667" fmla="*/ 3000672 w 3196735"/>
              <a:gd name="connsiteY667" fmla="*/ 1166170 h 3067712"/>
              <a:gd name="connsiteX668" fmla="*/ 3014975 w 3196735"/>
              <a:gd name="connsiteY668" fmla="*/ 1173321 h 3067712"/>
              <a:gd name="connsiteX669" fmla="*/ 2463510 w 3196735"/>
              <a:gd name="connsiteY669" fmla="*/ 1177864 h 3067712"/>
              <a:gd name="connsiteX670" fmla="*/ 2464158 w 3196735"/>
              <a:gd name="connsiteY670" fmla="*/ 1177681 h 3067712"/>
              <a:gd name="connsiteX671" fmla="*/ 2484294 w 3196735"/>
              <a:gd name="connsiteY671" fmla="*/ 1173916 h 3067712"/>
              <a:gd name="connsiteX672" fmla="*/ 2489845 w 3196735"/>
              <a:gd name="connsiteY672" fmla="*/ 1170390 h 3067712"/>
              <a:gd name="connsiteX673" fmla="*/ 2495104 w 3196735"/>
              <a:gd name="connsiteY673" fmla="*/ 1168898 h 3067712"/>
              <a:gd name="connsiteX674" fmla="*/ 2499039 w 3196735"/>
              <a:gd name="connsiteY674" fmla="*/ 1164551 h 3067712"/>
              <a:gd name="connsiteX675" fmla="*/ 2503177 w 3196735"/>
              <a:gd name="connsiteY675" fmla="*/ 1161923 h 3067712"/>
              <a:gd name="connsiteX676" fmla="*/ 2519155 w 3196735"/>
              <a:gd name="connsiteY676" fmla="*/ 1142331 h 3067712"/>
              <a:gd name="connsiteX677" fmla="*/ 2557295 w 3196735"/>
              <a:gd name="connsiteY677" fmla="*/ 1111343 h 3067712"/>
              <a:gd name="connsiteX678" fmla="*/ 2519155 w 3196735"/>
              <a:gd name="connsiteY678" fmla="*/ 1142331 h 3067712"/>
              <a:gd name="connsiteX679" fmla="*/ 2499039 w 3196735"/>
              <a:gd name="connsiteY679" fmla="*/ 1164551 h 3067712"/>
              <a:gd name="connsiteX680" fmla="*/ 2489845 w 3196735"/>
              <a:gd name="connsiteY680" fmla="*/ 1170390 h 3067712"/>
              <a:gd name="connsiteX681" fmla="*/ 2464158 w 3196735"/>
              <a:gd name="connsiteY681" fmla="*/ 1177681 h 3067712"/>
              <a:gd name="connsiteX682" fmla="*/ 2463347 w 3196735"/>
              <a:gd name="connsiteY682" fmla="*/ 1177832 h 3067712"/>
              <a:gd name="connsiteX683" fmla="*/ 2440492 w 3196735"/>
              <a:gd name="connsiteY683" fmla="*/ 1173321 h 3067712"/>
              <a:gd name="connsiteX684" fmla="*/ 2463175 w 3196735"/>
              <a:gd name="connsiteY684" fmla="*/ 1177864 h 3067712"/>
              <a:gd name="connsiteX685" fmla="*/ 2463347 w 3196735"/>
              <a:gd name="connsiteY685" fmla="*/ 1177832 h 3067712"/>
              <a:gd name="connsiteX686" fmla="*/ 1403563 w 3196735"/>
              <a:gd name="connsiteY686" fmla="*/ 1180471 h 3067712"/>
              <a:gd name="connsiteX687" fmla="*/ 1372574 w 3196735"/>
              <a:gd name="connsiteY687" fmla="*/ 1173321 h 3067712"/>
              <a:gd name="connsiteX688" fmla="*/ 1403563 w 3196735"/>
              <a:gd name="connsiteY688" fmla="*/ 1180471 h 3067712"/>
              <a:gd name="connsiteX689" fmla="*/ 2755147 w 3196735"/>
              <a:gd name="connsiteY689" fmla="*/ 1185239 h 3067712"/>
              <a:gd name="connsiteX690" fmla="*/ 2771833 w 3196735"/>
              <a:gd name="connsiteY690" fmla="*/ 1144715 h 3067712"/>
              <a:gd name="connsiteX691" fmla="*/ 2759914 w 3196735"/>
              <a:gd name="connsiteY691" fmla="*/ 1137564 h 3067712"/>
              <a:gd name="connsiteX692" fmla="*/ 2771833 w 3196735"/>
              <a:gd name="connsiteY692" fmla="*/ 1144715 h 3067712"/>
              <a:gd name="connsiteX693" fmla="*/ 2755147 w 3196735"/>
              <a:gd name="connsiteY693" fmla="*/ 1185239 h 3067712"/>
              <a:gd name="connsiteX694" fmla="*/ 2129600 w 3196735"/>
              <a:gd name="connsiteY694" fmla="*/ 1194290 h 3067712"/>
              <a:gd name="connsiteX695" fmla="*/ 2173513 w 3196735"/>
              <a:gd name="connsiteY695" fmla="*/ 1185239 h 3067712"/>
              <a:gd name="connsiteX696" fmla="*/ 2113919 w 3196735"/>
              <a:gd name="connsiteY696" fmla="*/ 1190007 h 3067712"/>
              <a:gd name="connsiteX697" fmla="*/ 2129600 w 3196735"/>
              <a:gd name="connsiteY697" fmla="*/ 1194290 h 3067712"/>
              <a:gd name="connsiteX698" fmla="*/ 540646 w 3196735"/>
              <a:gd name="connsiteY698" fmla="*/ 1206693 h 3067712"/>
              <a:gd name="connsiteX699" fmla="*/ 585937 w 3196735"/>
              <a:gd name="connsiteY699" fmla="*/ 1187623 h 3067712"/>
              <a:gd name="connsiteX700" fmla="*/ 633612 w 3196735"/>
              <a:gd name="connsiteY700" fmla="*/ 1180471 h 3067712"/>
              <a:gd name="connsiteX701" fmla="*/ 690823 w 3196735"/>
              <a:gd name="connsiteY701" fmla="*/ 1176002 h 3067712"/>
              <a:gd name="connsiteX702" fmla="*/ 691543 w 3196735"/>
              <a:gd name="connsiteY702" fmla="*/ 1175164 h 3067712"/>
              <a:gd name="connsiteX703" fmla="*/ 691716 w 3196735"/>
              <a:gd name="connsiteY703" fmla="*/ 1175108 h 3067712"/>
              <a:gd name="connsiteX704" fmla="*/ 719427 w 3196735"/>
              <a:gd name="connsiteY704" fmla="*/ 1123261 h 3067712"/>
              <a:gd name="connsiteX705" fmla="*/ 708030 w 3196735"/>
              <a:gd name="connsiteY705" fmla="*/ 1156001 h 3067712"/>
              <a:gd name="connsiteX706" fmla="*/ 691543 w 3196735"/>
              <a:gd name="connsiteY706" fmla="*/ 1175164 h 3067712"/>
              <a:gd name="connsiteX707" fmla="*/ 667469 w 3196735"/>
              <a:gd name="connsiteY707" fmla="*/ 1182930 h 3067712"/>
              <a:gd name="connsiteX708" fmla="*/ 633612 w 3196735"/>
              <a:gd name="connsiteY708" fmla="*/ 1180471 h 3067712"/>
              <a:gd name="connsiteX709" fmla="*/ 585937 w 3196735"/>
              <a:gd name="connsiteY709" fmla="*/ 1187623 h 3067712"/>
              <a:gd name="connsiteX710" fmla="*/ 540646 w 3196735"/>
              <a:gd name="connsiteY710" fmla="*/ 1206693 h 3067712"/>
              <a:gd name="connsiteX711" fmla="*/ 283202 w 3196735"/>
              <a:gd name="connsiteY711" fmla="*/ 1209077 h 3067712"/>
              <a:gd name="connsiteX712" fmla="*/ 359481 w 3196735"/>
              <a:gd name="connsiteY712" fmla="*/ 1151867 h 3067712"/>
              <a:gd name="connsiteX713" fmla="*/ 283202 w 3196735"/>
              <a:gd name="connsiteY713" fmla="*/ 1209077 h 3067712"/>
              <a:gd name="connsiteX714" fmla="*/ 2042704 w 3196735"/>
              <a:gd name="connsiteY714" fmla="*/ 1224869 h 3067712"/>
              <a:gd name="connsiteX715" fmla="*/ 2068627 w 3196735"/>
              <a:gd name="connsiteY715" fmla="*/ 1218611 h 3067712"/>
              <a:gd name="connsiteX716" fmla="*/ 2059093 w 3196735"/>
              <a:gd name="connsiteY716" fmla="*/ 1159018 h 3067712"/>
              <a:gd name="connsiteX717" fmla="*/ 2068627 w 3196735"/>
              <a:gd name="connsiteY717" fmla="*/ 1218611 h 3067712"/>
              <a:gd name="connsiteX718" fmla="*/ 2018569 w 3196735"/>
              <a:gd name="connsiteY718" fmla="*/ 1218611 h 3067712"/>
              <a:gd name="connsiteX719" fmla="*/ 2042704 w 3196735"/>
              <a:gd name="connsiteY719" fmla="*/ 1224869 h 3067712"/>
              <a:gd name="connsiteX720" fmla="*/ 1408330 w 3196735"/>
              <a:gd name="connsiteY720" fmla="*/ 1225763 h 3067712"/>
              <a:gd name="connsiteX721" fmla="*/ 1436151 w 3196735"/>
              <a:gd name="connsiteY721" fmla="*/ 1199030 h 3067712"/>
              <a:gd name="connsiteX722" fmla="*/ 1467030 w 3196735"/>
              <a:gd name="connsiteY722" fmla="*/ 1184047 h 3067712"/>
              <a:gd name="connsiteX723" fmla="*/ 1541820 w 3196735"/>
              <a:gd name="connsiteY723" fmla="*/ 1185239 h 3067712"/>
              <a:gd name="connsiteX724" fmla="*/ 1503866 w 3196735"/>
              <a:gd name="connsiteY724" fmla="*/ 1179168 h 3067712"/>
              <a:gd name="connsiteX725" fmla="*/ 1436897 w 3196735"/>
              <a:gd name="connsiteY725" fmla="*/ 1198313 h 3067712"/>
              <a:gd name="connsiteX726" fmla="*/ 1436151 w 3196735"/>
              <a:gd name="connsiteY726" fmla="*/ 1199030 h 3067712"/>
              <a:gd name="connsiteX727" fmla="*/ 1435557 w 3196735"/>
              <a:gd name="connsiteY727" fmla="*/ 1199318 h 3067712"/>
              <a:gd name="connsiteX728" fmla="*/ 1408330 w 3196735"/>
              <a:gd name="connsiteY728" fmla="*/ 1225763 h 3067712"/>
              <a:gd name="connsiteX729" fmla="*/ 2426189 w 3196735"/>
              <a:gd name="connsiteY729" fmla="*/ 1225763 h 3067712"/>
              <a:gd name="connsiteX730" fmla="*/ 2421422 w 3196735"/>
              <a:gd name="connsiteY730" fmla="*/ 1194774 h 3067712"/>
              <a:gd name="connsiteX731" fmla="*/ 2426189 w 3196735"/>
              <a:gd name="connsiteY731" fmla="*/ 1225763 h 3067712"/>
              <a:gd name="connsiteX732" fmla="*/ 1363821 w 3196735"/>
              <a:gd name="connsiteY732" fmla="*/ 1245019 h 3067712"/>
              <a:gd name="connsiteX733" fmla="*/ 1391644 w 3196735"/>
              <a:gd name="connsiteY733" fmla="*/ 1235298 h 3067712"/>
              <a:gd name="connsiteX734" fmla="*/ 1355887 w 3196735"/>
              <a:gd name="connsiteY734" fmla="*/ 1237681 h 3067712"/>
              <a:gd name="connsiteX735" fmla="*/ 1363821 w 3196735"/>
              <a:gd name="connsiteY735" fmla="*/ 1245019 h 3067712"/>
              <a:gd name="connsiteX736" fmla="*/ 2362126 w 3196735"/>
              <a:gd name="connsiteY736" fmla="*/ 1247217 h 3067712"/>
              <a:gd name="connsiteX737" fmla="*/ 2397585 w 3196735"/>
              <a:gd name="connsiteY737" fmla="*/ 1244833 h 3067712"/>
              <a:gd name="connsiteX738" fmla="*/ 2328456 w 3196735"/>
              <a:gd name="connsiteY738" fmla="*/ 1242449 h 3067712"/>
              <a:gd name="connsiteX739" fmla="*/ 2362126 w 3196735"/>
              <a:gd name="connsiteY739" fmla="*/ 1247217 h 3067712"/>
              <a:gd name="connsiteX740" fmla="*/ 2237874 w 3196735"/>
              <a:gd name="connsiteY740" fmla="*/ 1254367 h 3067712"/>
              <a:gd name="connsiteX741" fmla="*/ 2249495 w 3196735"/>
              <a:gd name="connsiteY741" fmla="*/ 1246025 h 3067712"/>
              <a:gd name="connsiteX742" fmla="*/ 2249541 w 3196735"/>
              <a:gd name="connsiteY742" fmla="*/ 1245756 h 3067712"/>
              <a:gd name="connsiteX743" fmla="*/ 2250388 w 3196735"/>
              <a:gd name="connsiteY743" fmla="*/ 1245131 h 3067712"/>
              <a:gd name="connsiteX744" fmla="*/ 2252176 w 3196735"/>
              <a:gd name="connsiteY744" fmla="*/ 1230530 h 3067712"/>
              <a:gd name="connsiteX745" fmla="*/ 2249541 w 3196735"/>
              <a:gd name="connsiteY745" fmla="*/ 1245756 h 3067712"/>
              <a:gd name="connsiteX746" fmla="*/ 1129431 w 3196735"/>
              <a:gd name="connsiteY746" fmla="*/ 1273437 h 3067712"/>
              <a:gd name="connsiteX747" fmla="*/ 1127048 w 3196735"/>
              <a:gd name="connsiteY747" fmla="*/ 1190007 h 3067712"/>
              <a:gd name="connsiteX748" fmla="*/ 1137766 w 3196735"/>
              <a:gd name="connsiteY748" fmla="*/ 1168953 h 3067712"/>
              <a:gd name="connsiteX749" fmla="*/ 1144996 w 3196735"/>
              <a:gd name="connsiteY749" fmla="*/ 1161385 h 3067712"/>
              <a:gd name="connsiteX750" fmla="*/ 1151364 w 3196735"/>
              <a:gd name="connsiteY750" fmla="*/ 1159793 h 3067712"/>
              <a:gd name="connsiteX751" fmla="*/ 1159229 w 3196735"/>
              <a:gd name="connsiteY751" fmla="*/ 1159167 h 3067712"/>
              <a:gd name="connsiteX752" fmla="*/ 1179491 w 3196735"/>
              <a:gd name="connsiteY752" fmla="*/ 1166170 h 3067712"/>
              <a:gd name="connsiteX753" fmla="*/ 1159229 w 3196735"/>
              <a:gd name="connsiteY753" fmla="*/ 1157826 h 3067712"/>
              <a:gd name="connsiteX754" fmla="*/ 1151364 w 3196735"/>
              <a:gd name="connsiteY754" fmla="*/ 1159793 h 3067712"/>
              <a:gd name="connsiteX755" fmla="*/ 1146118 w 3196735"/>
              <a:gd name="connsiteY755" fmla="*/ 1160210 h 3067712"/>
              <a:gd name="connsiteX756" fmla="*/ 1144996 w 3196735"/>
              <a:gd name="connsiteY756" fmla="*/ 1161385 h 3067712"/>
              <a:gd name="connsiteX757" fmla="*/ 1141127 w 3196735"/>
              <a:gd name="connsiteY757" fmla="*/ 1162352 h 3067712"/>
              <a:gd name="connsiteX758" fmla="*/ 1137766 w 3196735"/>
              <a:gd name="connsiteY758" fmla="*/ 1168953 h 3067712"/>
              <a:gd name="connsiteX759" fmla="*/ 1136583 w 3196735"/>
              <a:gd name="connsiteY759" fmla="*/ 1170192 h 3067712"/>
              <a:gd name="connsiteX760" fmla="*/ 1127048 w 3196735"/>
              <a:gd name="connsiteY760" fmla="*/ 1190007 h 3067712"/>
              <a:gd name="connsiteX761" fmla="*/ 1129431 w 3196735"/>
              <a:gd name="connsiteY761" fmla="*/ 1273437 h 3067712"/>
              <a:gd name="connsiteX762" fmla="*/ 2071012 w 3196735"/>
              <a:gd name="connsiteY762" fmla="*/ 1280588 h 3067712"/>
              <a:gd name="connsiteX763" fmla="*/ 2118686 w 3196735"/>
              <a:gd name="connsiteY763" fmla="*/ 1237681 h 3067712"/>
              <a:gd name="connsiteX764" fmla="*/ 2071012 w 3196735"/>
              <a:gd name="connsiteY764" fmla="*/ 1280588 h 3067712"/>
              <a:gd name="connsiteX765" fmla="*/ 1077287 w 3196735"/>
              <a:gd name="connsiteY765" fmla="*/ 1280589 h 3067712"/>
              <a:gd name="connsiteX766" fmla="*/ 1084140 w 3196735"/>
              <a:gd name="connsiteY766" fmla="*/ 1278206 h 3067712"/>
              <a:gd name="connsiteX767" fmla="*/ 1072222 w 3196735"/>
              <a:gd name="connsiteY767" fmla="*/ 1275821 h 3067712"/>
              <a:gd name="connsiteX768" fmla="*/ 1077287 w 3196735"/>
              <a:gd name="connsiteY768" fmla="*/ 1280589 h 3067712"/>
              <a:gd name="connsiteX769" fmla="*/ 969720 w 3196735"/>
              <a:gd name="connsiteY769" fmla="*/ 1281483 h 3067712"/>
              <a:gd name="connsiteX770" fmla="*/ 970553 w 3196735"/>
              <a:gd name="connsiteY770" fmla="*/ 1280572 h 3067712"/>
              <a:gd name="connsiteX771" fmla="*/ 970614 w 3196735"/>
              <a:gd name="connsiteY771" fmla="*/ 1280589 h 3067712"/>
              <a:gd name="connsiteX772" fmla="*/ 979255 w 3196735"/>
              <a:gd name="connsiteY772" fmla="*/ 1271054 h 3067712"/>
              <a:gd name="connsiteX773" fmla="*/ 970553 w 3196735"/>
              <a:gd name="connsiteY773" fmla="*/ 1280572 h 3067712"/>
              <a:gd name="connsiteX774" fmla="*/ 953034 w 3196735"/>
              <a:gd name="connsiteY774" fmla="*/ 1275821 h 3067712"/>
              <a:gd name="connsiteX775" fmla="*/ 969720 w 3196735"/>
              <a:gd name="connsiteY775" fmla="*/ 1281483 h 3067712"/>
              <a:gd name="connsiteX776" fmla="*/ 1081570 w 3196735"/>
              <a:gd name="connsiteY776" fmla="*/ 1308263 h 3067712"/>
              <a:gd name="connsiteX777" fmla="*/ 1092185 w 3196735"/>
              <a:gd name="connsiteY777" fmla="*/ 1307108 h 3067712"/>
              <a:gd name="connsiteX778" fmla="*/ 1093547 w 3196735"/>
              <a:gd name="connsiteY778" fmla="*/ 1306141 h 3067712"/>
              <a:gd name="connsiteX779" fmla="*/ 1093973 w 3196735"/>
              <a:gd name="connsiteY779" fmla="*/ 1306214 h 3067712"/>
              <a:gd name="connsiteX780" fmla="*/ 1112745 w 3196735"/>
              <a:gd name="connsiteY780" fmla="*/ 1292507 h 3067712"/>
              <a:gd name="connsiteX781" fmla="*/ 1093547 w 3196735"/>
              <a:gd name="connsiteY781" fmla="*/ 1306141 h 3067712"/>
              <a:gd name="connsiteX782" fmla="*/ 1069838 w 3196735"/>
              <a:gd name="connsiteY782" fmla="*/ 1302043 h 3067712"/>
              <a:gd name="connsiteX783" fmla="*/ 1081570 w 3196735"/>
              <a:gd name="connsiteY783" fmla="*/ 1308263 h 3067712"/>
              <a:gd name="connsiteX784" fmla="*/ 2855264 w 3196735"/>
              <a:gd name="connsiteY784" fmla="*/ 1313961 h 3067712"/>
              <a:gd name="connsiteX785" fmla="*/ 2874334 w 3196735"/>
              <a:gd name="connsiteY785" fmla="*/ 1266287 h 3067712"/>
              <a:gd name="connsiteX786" fmla="*/ 2843346 w 3196735"/>
              <a:gd name="connsiteY786" fmla="*/ 1240065 h 3067712"/>
              <a:gd name="connsiteX787" fmla="*/ 2874334 w 3196735"/>
              <a:gd name="connsiteY787" fmla="*/ 1266287 h 3067712"/>
              <a:gd name="connsiteX788" fmla="*/ 2855264 w 3196735"/>
              <a:gd name="connsiteY788" fmla="*/ 1313961 h 3067712"/>
              <a:gd name="connsiteX789" fmla="*/ 1849323 w 3196735"/>
              <a:gd name="connsiteY789" fmla="*/ 1316345 h 3067712"/>
              <a:gd name="connsiteX790" fmla="*/ 1825485 w 3196735"/>
              <a:gd name="connsiteY790" fmla="*/ 1290124 h 3067712"/>
              <a:gd name="connsiteX791" fmla="*/ 1849323 w 3196735"/>
              <a:gd name="connsiteY791" fmla="*/ 1316345 h 3067712"/>
              <a:gd name="connsiteX792" fmla="*/ 1038849 w 3196735"/>
              <a:gd name="connsiteY792" fmla="*/ 1318729 h 3067712"/>
              <a:gd name="connsiteX793" fmla="*/ 1060303 w 3196735"/>
              <a:gd name="connsiteY793" fmla="*/ 1299659 h 3067712"/>
              <a:gd name="connsiteX794" fmla="*/ 1038849 w 3196735"/>
              <a:gd name="connsiteY794" fmla="*/ 1318729 h 3067712"/>
              <a:gd name="connsiteX795" fmla="*/ 1377341 w 3196735"/>
              <a:gd name="connsiteY795" fmla="*/ 1318729 h 3067712"/>
              <a:gd name="connsiteX796" fmla="*/ 1372574 w 3196735"/>
              <a:gd name="connsiteY796" fmla="*/ 1290124 h 3067712"/>
              <a:gd name="connsiteX797" fmla="*/ 1374362 w 3196735"/>
              <a:gd name="connsiteY797" fmla="*/ 1282675 h 3067712"/>
              <a:gd name="connsiteX798" fmla="*/ 1374270 w 3196735"/>
              <a:gd name="connsiteY798" fmla="*/ 1282205 h 3067712"/>
              <a:gd name="connsiteX799" fmla="*/ 1374362 w 3196735"/>
              <a:gd name="connsiteY799" fmla="*/ 1281782 h 3067712"/>
              <a:gd name="connsiteX800" fmla="*/ 1372574 w 3196735"/>
              <a:gd name="connsiteY800" fmla="*/ 1273437 h 3067712"/>
              <a:gd name="connsiteX801" fmla="*/ 1374270 w 3196735"/>
              <a:gd name="connsiteY801" fmla="*/ 1282205 h 3067712"/>
              <a:gd name="connsiteX802" fmla="*/ 1372574 w 3196735"/>
              <a:gd name="connsiteY802" fmla="*/ 1290124 h 3067712"/>
              <a:gd name="connsiteX803" fmla="*/ 1377341 w 3196735"/>
              <a:gd name="connsiteY803" fmla="*/ 1318729 h 3067712"/>
              <a:gd name="connsiteX804" fmla="*/ 1496529 w 3196735"/>
              <a:gd name="connsiteY804" fmla="*/ 1318729 h 3067712"/>
              <a:gd name="connsiteX805" fmla="*/ 1479842 w 3196735"/>
              <a:gd name="connsiteY805" fmla="*/ 1294891 h 3067712"/>
              <a:gd name="connsiteX806" fmla="*/ 1496529 w 3196735"/>
              <a:gd name="connsiteY806" fmla="*/ 1318729 h 3067712"/>
              <a:gd name="connsiteX807" fmla="*/ 290353 w 3196735"/>
              <a:gd name="connsiteY807" fmla="*/ 1321113 h 3067712"/>
              <a:gd name="connsiteX808" fmla="*/ 264131 w 3196735"/>
              <a:gd name="connsiteY808" fmla="*/ 1294891 h 3067712"/>
              <a:gd name="connsiteX809" fmla="*/ 241560 w 3196735"/>
              <a:gd name="connsiteY809" fmla="*/ 1285803 h 3067712"/>
              <a:gd name="connsiteX810" fmla="*/ 227097 w 3196735"/>
              <a:gd name="connsiteY810" fmla="*/ 1270979 h 3067712"/>
              <a:gd name="connsiteX811" fmla="*/ 214073 w 3196735"/>
              <a:gd name="connsiteY811" fmla="*/ 1228147 h 3067712"/>
              <a:gd name="connsiteX812" fmla="*/ 226587 w 3196735"/>
              <a:gd name="connsiteY812" fmla="*/ 1270458 h 3067712"/>
              <a:gd name="connsiteX813" fmla="*/ 227097 w 3196735"/>
              <a:gd name="connsiteY813" fmla="*/ 1270979 h 3067712"/>
              <a:gd name="connsiteX814" fmla="*/ 227481 w 3196735"/>
              <a:gd name="connsiteY814" fmla="*/ 1272246 h 3067712"/>
              <a:gd name="connsiteX815" fmla="*/ 264131 w 3196735"/>
              <a:gd name="connsiteY815" fmla="*/ 1294891 h 3067712"/>
              <a:gd name="connsiteX816" fmla="*/ 290353 w 3196735"/>
              <a:gd name="connsiteY816" fmla="*/ 1321113 h 3067712"/>
              <a:gd name="connsiteX817" fmla="*/ 519192 w 3196735"/>
              <a:gd name="connsiteY817" fmla="*/ 1335414 h 3067712"/>
              <a:gd name="connsiteX818" fmla="*/ 492971 w 3196735"/>
              <a:gd name="connsiteY818" fmla="*/ 1313961 h 3067712"/>
              <a:gd name="connsiteX819" fmla="*/ 519192 w 3196735"/>
              <a:gd name="connsiteY819" fmla="*/ 1335414 h 3067712"/>
              <a:gd name="connsiteX820" fmla="*/ 1939906 w 3196735"/>
              <a:gd name="connsiteY820" fmla="*/ 1344950 h 3067712"/>
              <a:gd name="connsiteX821" fmla="*/ 1899381 w 3196735"/>
              <a:gd name="connsiteY821" fmla="*/ 1313961 h 3067712"/>
              <a:gd name="connsiteX822" fmla="*/ 1939906 w 3196735"/>
              <a:gd name="connsiteY822" fmla="*/ 1344950 h 3067712"/>
              <a:gd name="connsiteX823" fmla="*/ 3072185 w 3196735"/>
              <a:gd name="connsiteY823" fmla="*/ 1347334 h 3067712"/>
              <a:gd name="connsiteX824" fmla="*/ 2993522 w 3196735"/>
              <a:gd name="connsiteY824" fmla="*/ 1235298 h 3067712"/>
              <a:gd name="connsiteX825" fmla="*/ 3072185 w 3196735"/>
              <a:gd name="connsiteY825" fmla="*/ 1347334 h 3067712"/>
              <a:gd name="connsiteX826" fmla="*/ 988790 w 3196735"/>
              <a:gd name="connsiteY826" fmla="*/ 1352101 h 3067712"/>
              <a:gd name="connsiteX827" fmla="*/ 998325 w 3196735"/>
              <a:gd name="connsiteY827" fmla="*/ 1330647 h 3067712"/>
              <a:gd name="connsiteX828" fmla="*/ 1019779 w 3196735"/>
              <a:gd name="connsiteY828" fmla="*/ 1316345 h 3067712"/>
              <a:gd name="connsiteX829" fmla="*/ 998325 w 3196735"/>
              <a:gd name="connsiteY829" fmla="*/ 1330647 h 3067712"/>
              <a:gd name="connsiteX830" fmla="*/ 988790 w 3196735"/>
              <a:gd name="connsiteY830" fmla="*/ 1352101 h 3067712"/>
              <a:gd name="connsiteX831" fmla="*/ 1718217 w 3196735"/>
              <a:gd name="connsiteY831" fmla="*/ 1361636 h 3067712"/>
              <a:gd name="connsiteX832" fmla="*/ 1682461 w 3196735"/>
              <a:gd name="connsiteY832" fmla="*/ 1337799 h 3067712"/>
              <a:gd name="connsiteX833" fmla="*/ 1718217 w 3196735"/>
              <a:gd name="connsiteY833" fmla="*/ 1361636 h 3067712"/>
              <a:gd name="connsiteX834" fmla="*/ 342795 w 3196735"/>
              <a:gd name="connsiteY834" fmla="*/ 1368787 h 3067712"/>
              <a:gd name="connsiteX835" fmla="*/ 326109 w 3196735"/>
              <a:gd name="connsiteY835" fmla="*/ 1318729 h 3067712"/>
              <a:gd name="connsiteX836" fmla="*/ 342795 w 3196735"/>
              <a:gd name="connsiteY836" fmla="*/ 1368787 h 3067712"/>
              <a:gd name="connsiteX837" fmla="*/ 571634 w 3196735"/>
              <a:gd name="connsiteY837" fmla="*/ 1375939 h 3067712"/>
              <a:gd name="connsiteX838" fmla="*/ 555646 w 3196735"/>
              <a:gd name="connsiteY838" fmla="*/ 1371692 h 3067712"/>
              <a:gd name="connsiteX839" fmla="*/ 542471 w 3196735"/>
              <a:gd name="connsiteY839" fmla="*/ 1367894 h 3067712"/>
              <a:gd name="connsiteX840" fmla="*/ 533494 w 3196735"/>
              <a:gd name="connsiteY840" fmla="*/ 1371171 h 3067712"/>
              <a:gd name="connsiteX841" fmla="*/ 552564 w 3196735"/>
              <a:gd name="connsiteY841" fmla="*/ 1370873 h 3067712"/>
              <a:gd name="connsiteX842" fmla="*/ 555646 w 3196735"/>
              <a:gd name="connsiteY842" fmla="*/ 1371692 h 3067712"/>
              <a:gd name="connsiteX843" fmla="*/ 556425 w 3196735"/>
              <a:gd name="connsiteY843" fmla="*/ 1371916 h 3067712"/>
              <a:gd name="connsiteX844" fmla="*/ 571634 w 3196735"/>
              <a:gd name="connsiteY844" fmla="*/ 1375939 h 3067712"/>
              <a:gd name="connsiteX845" fmla="*/ 2099616 w 3196735"/>
              <a:gd name="connsiteY845" fmla="*/ 1380706 h 3067712"/>
              <a:gd name="connsiteX846" fmla="*/ 2086297 w 3196735"/>
              <a:gd name="connsiteY846" fmla="*/ 1354543 h 3067712"/>
              <a:gd name="connsiteX847" fmla="*/ 2081562 w 3196735"/>
              <a:gd name="connsiteY847" fmla="*/ 1331661 h 3067712"/>
              <a:gd name="connsiteX848" fmla="*/ 2081540 w 3196735"/>
              <a:gd name="connsiteY848" fmla="*/ 1331393 h 3067712"/>
              <a:gd name="connsiteX849" fmla="*/ 2094849 w 3196735"/>
              <a:gd name="connsiteY849" fmla="*/ 1311577 h 3067712"/>
              <a:gd name="connsiteX850" fmla="*/ 2094849 w 3196735"/>
              <a:gd name="connsiteY850" fmla="*/ 1299659 h 3067712"/>
              <a:gd name="connsiteX851" fmla="*/ 2094849 w 3196735"/>
              <a:gd name="connsiteY851" fmla="*/ 1311577 h 3067712"/>
              <a:gd name="connsiteX852" fmla="*/ 2081514 w 3196735"/>
              <a:gd name="connsiteY852" fmla="*/ 1331095 h 3067712"/>
              <a:gd name="connsiteX853" fmla="*/ 2081540 w 3196735"/>
              <a:gd name="connsiteY853" fmla="*/ 1331393 h 3067712"/>
              <a:gd name="connsiteX854" fmla="*/ 2081514 w 3196735"/>
              <a:gd name="connsiteY854" fmla="*/ 1331430 h 3067712"/>
              <a:gd name="connsiteX855" fmla="*/ 2081562 w 3196735"/>
              <a:gd name="connsiteY855" fmla="*/ 1331661 h 3067712"/>
              <a:gd name="connsiteX856" fmla="*/ 2082930 w 3196735"/>
              <a:gd name="connsiteY856" fmla="*/ 1347930 h 3067712"/>
              <a:gd name="connsiteX857" fmla="*/ 2086297 w 3196735"/>
              <a:gd name="connsiteY857" fmla="*/ 1354543 h 3067712"/>
              <a:gd name="connsiteX858" fmla="*/ 2086794 w 3196735"/>
              <a:gd name="connsiteY858" fmla="*/ 1356948 h 3067712"/>
              <a:gd name="connsiteX859" fmla="*/ 2099616 w 3196735"/>
              <a:gd name="connsiteY859" fmla="*/ 1380706 h 3067712"/>
              <a:gd name="connsiteX860" fmla="*/ 2173513 w 3196735"/>
              <a:gd name="connsiteY860" fmla="*/ 1380706 h 3067712"/>
              <a:gd name="connsiteX861" fmla="*/ 2144908 w 3196735"/>
              <a:gd name="connsiteY861" fmla="*/ 1373555 h 3067712"/>
              <a:gd name="connsiteX862" fmla="*/ 2173513 w 3196735"/>
              <a:gd name="connsiteY862" fmla="*/ 1380706 h 3067712"/>
              <a:gd name="connsiteX863" fmla="*/ 989684 w 3196735"/>
              <a:gd name="connsiteY863" fmla="*/ 1383686 h 3067712"/>
              <a:gd name="connsiteX864" fmla="*/ 1024546 w 3196735"/>
              <a:gd name="connsiteY864" fmla="*/ 1354486 h 3067712"/>
              <a:gd name="connsiteX865" fmla="*/ 945883 w 3196735"/>
              <a:gd name="connsiteY865" fmla="*/ 1373555 h 3067712"/>
              <a:gd name="connsiteX866" fmla="*/ 989684 w 3196735"/>
              <a:gd name="connsiteY866" fmla="*/ 1383686 h 3067712"/>
              <a:gd name="connsiteX867" fmla="*/ 516808 w 3196735"/>
              <a:gd name="connsiteY867" fmla="*/ 1416463 h 3067712"/>
              <a:gd name="connsiteX868" fmla="*/ 435761 w 3196735"/>
              <a:gd name="connsiteY868" fmla="*/ 1340183 h 3067712"/>
              <a:gd name="connsiteX869" fmla="*/ 516808 w 3196735"/>
              <a:gd name="connsiteY869" fmla="*/ 1416463 h 3067712"/>
              <a:gd name="connsiteX870" fmla="*/ 2755147 w 3196735"/>
              <a:gd name="connsiteY870" fmla="*/ 1416463 h 3067712"/>
              <a:gd name="connsiteX871" fmla="*/ 2762984 w 3196735"/>
              <a:gd name="connsiteY871" fmla="*/ 1403444 h 3067712"/>
              <a:gd name="connsiteX872" fmla="*/ 2766022 w 3196735"/>
              <a:gd name="connsiteY872" fmla="*/ 1398844 h 3067712"/>
              <a:gd name="connsiteX873" fmla="*/ 2781303 w 3196735"/>
              <a:gd name="connsiteY873" fmla="*/ 1377495 h 3067712"/>
              <a:gd name="connsiteX874" fmla="*/ 2791201 w 3196735"/>
              <a:gd name="connsiteY874" fmla="*/ 1364020 h 3067712"/>
              <a:gd name="connsiteX875" fmla="*/ 2829043 w 3196735"/>
              <a:gd name="connsiteY875" fmla="*/ 1318729 h 3067712"/>
              <a:gd name="connsiteX876" fmla="*/ 2790307 w 3196735"/>
              <a:gd name="connsiteY876" fmla="*/ 1364913 h 3067712"/>
              <a:gd name="connsiteX877" fmla="*/ 2781303 w 3196735"/>
              <a:gd name="connsiteY877" fmla="*/ 1377495 h 3067712"/>
              <a:gd name="connsiteX878" fmla="*/ 2766357 w 3196735"/>
              <a:gd name="connsiteY878" fmla="*/ 1397839 h 3067712"/>
              <a:gd name="connsiteX879" fmla="*/ 2762984 w 3196735"/>
              <a:gd name="connsiteY879" fmla="*/ 1403444 h 3067712"/>
              <a:gd name="connsiteX880" fmla="*/ 2758126 w 3196735"/>
              <a:gd name="connsiteY880" fmla="*/ 1410797 h 3067712"/>
              <a:gd name="connsiteX881" fmla="*/ 2755147 w 3196735"/>
              <a:gd name="connsiteY881" fmla="*/ 1416463 h 3067712"/>
              <a:gd name="connsiteX882" fmla="*/ 2519155 w 3196735"/>
              <a:gd name="connsiteY882" fmla="*/ 1421230 h 3067712"/>
              <a:gd name="connsiteX883" fmla="*/ 2471481 w 3196735"/>
              <a:gd name="connsiteY883" fmla="*/ 1383090 h 3067712"/>
              <a:gd name="connsiteX884" fmla="*/ 2519155 w 3196735"/>
              <a:gd name="connsiteY884" fmla="*/ 1421230 h 3067712"/>
              <a:gd name="connsiteX885" fmla="*/ 2249792 w 3196735"/>
              <a:gd name="connsiteY885" fmla="*/ 1423613 h 3067712"/>
              <a:gd name="connsiteX886" fmla="*/ 2235490 w 3196735"/>
              <a:gd name="connsiteY886" fmla="*/ 1395009 h 3067712"/>
              <a:gd name="connsiteX887" fmla="*/ 2249792 w 3196735"/>
              <a:gd name="connsiteY887" fmla="*/ 1423613 h 3067712"/>
              <a:gd name="connsiteX888" fmla="*/ 1558506 w 3196735"/>
              <a:gd name="connsiteY888" fmla="*/ 1435532 h 3067712"/>
              <a:gd name="connsiteX889" fmla="*/ 1608565 w 3196735"/>
              <a:gd name="connsiteY889" fmla="*/ 1397393 h 3067712"/>
              <a:gd name="connsiteX890" fmla="*/ 1558506 w 3196735"/>
              <a:gd name="connsiteY890" fmla="*/ 1435532 h 3067712"/>
              <a:gd name="connsiteX891" fmla="*/ 1708682 w 3196735"/>
              <a:gd name="connsiteY891" fmla="*/ 1447451 h 3067712"/>
              <a:gd name="connsiteX892" fmla="*/ 1691980 w 3196735"/>
              <a:gd name="connsiteY892" fmla="*/ 1442268 h 3067712"/>
              <a:gd name="connsiteX893" fmla="*/ 1684845 w 3196735"/>
              <a:gd name="connsiteY893" fmla="*/ 1425997 h 3067712"/>
              <a:gd name="connsiteX894" fmla="*/ 1691400 w 3196735"/>
              <a:gd name="connsiteY894" fmla="*/ 1442088 h 3067712"/>
              <a:gd name="connsiteX895" fmla="*/ 1691980 w 3196735"/>
              <a:gd name="connsiteY895" fmla="*/ 1442268 h 3067712"/>
              <a:gd name="connsiteX896" fmla="*/ 1692293 w 3196735"/>
              <a:gd name="connsiteY896" fmla="*/ 1442981 h 3067712"/>
              <a:gd name="connsiteX897" fmla="*/ 1708682 w 3196735"/>
              <a:gd name="connsiteY897" fmla="*/ 1447451 h 3067712"/>
              <a:gd name="connsiteX898" fmla="*/ 950651 w 3196735"/>
              <a:gd name="connsiteY898" fmla="*/ 1464138 h 3067712"/>
              <a:gd name="connsiteX899" fmla="*/ 955418 w 3196735"/>
              <a:gd name="connsiteY899" fmla="*/ 1452219 h 3067712"/>
              <a:gd name="connsiteX900" fmla="*/ 950651 w 3196735"/>
              <a:gd name="connsiteY900" fmla="*/ 1464138 h 3067712"/>
              <a:gd name="connsiteX901" fmla="*/ 2788519 w 3196735"/>
              <a:gd name="connsiteY901" fmla="*/ 1471289 h 3067712"/>
              <a:gd name="connsiteX902" fmla="*/ 2825765 w 3196735"/>
              <a:gd name="connsiteY902" fmla="*/ 1453709 h 3067712"/>
              <a:gd name="connsiteX903" fmla="*/ 2826216 w 3196735"/>
              <a:gd name="connsiteY903" fmla="*/ 1453029 h 3067712"/>
              <a:gd name="connsiteX904" fmla="*/ 2826659 w 3196735"/>
              <a:gd name="connsiteY904" fmla="*/ 1452814 h 3067712"/>
              <a:gd name="connsiteX905" fmla="*/ 2850496 w 3196735"/>
              <a:gd name="connsiteY905" fmla="*/ 1416463 h 3067712"/>
              <a:gd name="connsiteX906" fmla="*/ 2831426 w 3196735"/>
              <a:gd name="connsiteY906" fmla="*/ 1380706 h 3067712"/>
              <a:gd name="connsiteX907" fmla="*/ 2850496 w 3196735"/>
              <a:gd name="connsiteY907" fmla="*/ 1416463 h 3067712"/>
              <a:gd name="connsiteX908" fmla="*/ 2826216 w 3196735"/>
              <a:gd name="connsiteY908" fmla="*/ 1453029 h 3067712"/>
              <a:gd name="connsiteX909" fmla="*/ 1761124 w 3196735"/>
              <a:gd name="connsiteY909" fmla="*/ 1476056 h 3067712"/>
              <a:gd name="connsiteX910" fmla="*/ 1753973 w 3196735"/>
              <a:gd name="connsiteY910" fmla="*/ 1459370 h 3067712"/>
              <a:gd name="connsiteX911" fmla="*/ 1739671 w 3196735"/>
              <a:gd name="connsiteY911" fmla="*/ 1440300 h 3067712"/>
              <a:gd name="connsiteX912" fmla="*/ 1753973 w 3196735"/>
              <a:gd name="connsiteY912" fmla="*/ 1459370 h 3067712"/>
              <a:gd name="connsiteX913" fmla="*/ 1761124 w 3196735"/>
              <a:gd name="connsiteY913" fmla="*/ 1476056 h 3067712"/>
              <a:gd name="connsiteX914" fmla="*/ 1939906 w 3196735"/>
              <a:gd name="connsiteY914" fmla="*/ 1478440 h 3067712"/>
              <a:gd name="connsiteX915" fmla="*/ 1889847 w 3196735"/>
              <a:gd name="connsiteY915" fmla="*/ 1421230 h 3067712"/>
              <a:gd name="connsiteX916" fmla="*/ 1939906 w 3196735"/>
              <a:gd name="connsiteY916" fmla="*/ 1478440 h 3067712"/>
              <a:gd name="connsiteX917" fmla="*/ 1510831 w 3196735"/>
              <a:gd name="connsiteY917" fmla="*/ 1483207 h 3067712"/>
              <a:gd name="connsiteX918" fmla="*/ 1522504 w 3196735"/>
              <a:gd name="connsiteY918" fmla="*/ 1476787 h 3067712"/>
              <a:gd name="connsiteX919" fmla="*/ 1541820 w 3196735"/>
              <a:gd name="connsiteY919" fmla="*/ 1480823 h 3067712"/>
              <a:gd name="connsiteX920" fmla="*/ 1522749 w 3196735"/>
              <a:gd name="connsiteY920" fmla="*/ 1476652 h 3067712"/>
              <a:gd name="connsiteX921" fmla="*/ 1522504 w 3196735"/>
              <a:gd name="connsiteY921" fmla="*/ 1476787 h 3067712"/>
              <a:gd name="connsiteX922" fmla="*/ 1521856 w 3196735"/>
              <a:gd name="connsiteY922" fmla="*/ 1476652 h 3067712"/>
              <a:gd name="connsiteX923" fmla="*/ 1510831 w 3196735"/>
              <a:gd name="connsiteY923" fmla="*/ 1483207 h 3067712"/>
              <a:gd name="connsiteX924" fmla="*/ 2774217 w 3196735"/>
              <a:gd name="connsiteY924" fmla="*/ 1490359 h 3067712"/>
              <a:gd name="connsiteX925" fmla="*/ 2759914 w 3196735"/>
              <a:gd name="connsiteY925" fmla="*/ 1473672 h 3067712"/>
              <a:gd name="connsiteX926" fmla="*/ 2774217 w 3196735"/>
              <a:gd name="connsiteY926" fmla="*/ 1490359 h 3067712"/>
              <a:gd name="connsiteX927" fmla="*/ 2323689 w 3196735"/>
              <a:gd name="connsiteY927" fmla="*/ 1497510 h 3067712"/>
              <a:gd name="connsiteX928" fmla="*/ 2333224 w 3196735"/>
              <a:gd name="connsiteY928" fmla="*/ 1492742 h 3067712"/>
              <a:gd name="connsiteX929" fmla="*/ 2323689 w 3196735"/>
              <a:gd name="connsiteY929" fmla="*/ 1497510 h 3067712"/>
              <a:gd name="connsiteX930" fmla="*/ 2307002 w 3196735"/>
              <a:gd name="connsiteY930" fmla="*/ 1490359 h 3067712"/>
              <a:gd name="connsiteX931" fmla="*/ 2323689 w 3196735"/>
              <a:gd name="connsiteY931" fmla="*/ 1497510 h 3067712"/>
              <a:gd name="connsiteX932" fmla="*/ 512041 w 3196735"/>
              <a:gd name="connsiteY932" fmla="*/ 1504661 h 3067712"/>
              <a:gd name="connsiteX933" fmla="*/ 545414 w 3196735"/>
              <a:gd name="connsiteY933" fmla="*/ 1428382 h 3067712"/>
              <a:gd name="connsiteX934" fmla="*/ 512041 w 3196735"/>
              <a:gd name="connsiteY934" fmla="*/ 1504661 h 3067712"/>
              <a:gd name="connsiteX935" fmla="*/ 450064 w 3196735"/>
              <a:gd name="connsiteY935" fmla="*/ 1516579 h 3067712"/>
              <a:gd name="connsiteX936" fmla="*/ 442117 w 3196735"/>
              <a:gd name="connsiteY936" fmla="*/ 1511812 h 3067712"/>
              <a:gd name="connsiteX937" fmla="*/ 442912 w 3196735"/>
              <a:gd name="connsiteY937" fmla="*/ 1502277 h 3067712"/>
              <a:gd name="connsiteX938" fmla="*/ 441124 w 3196735"/>
              <a:gd name="connsiteY938" fmla="*/ 1511217 h 3067712"/>
              <a:gd name="connsiteX939" fmla="*/ 442117 w 3196735"/>
              <a:gd name="connsiteY939" fmla="*/ 1511812 h 3067712"/>
              <a:gd name="connsiteX940" fmla="*/ 442018 w 3196735"/>
              <a:gd name="connsiteY940" fmla="*/ 1513005 h 3067712"/>
              <a:gd name="connsiteX941" fmla="*/ 450064 w 3196735"/>
              <a:gd name="connsiteY941" fmla="*/ 1516579 h 3067712"/>
              <a:gd name="connsiteX942" fmla="*/ 2156826 w 3196735"/>
              <a:gd name="connsiteY942" fmla="*/ 1516579 h 3067712"/>
              <a:gd name="connsiteX943" fmla="*/ 2154866 w 3196735"/>
              <a:gd name="connsiteY943" fmla="*/ 1505657 h 3067712"/>
              <a:gd name="connsiteX944" fmla="*/ 2161594 w 3196735"/>
              <a:gd name="connsiteY944" fmla="*/ 1495126 h 3067712"/>
              <a:gd name="connsiteX945" fmla="*/ 2216420 w 3196735"/>
              <a:gd name="connsiteY945" fmla="*/ 1354486 h 3067712"/>
              <a:gd name="connsiteX946" fmla="*/ 2161594 w 3196735"/>
              <a:gd name="connsiteY946" fmla="*/ 1495126 h 3067712"/>
              <a:gd name="connsiteX947" fmla="*/ 2154741 w 3196735"/>
              <a:gd name="connsiteY947" fmla="*/ 1504959 h 3067712"/>
              <a:gd name="connsiteX948" fmla="*/ 2154866 w 3196735"/>
              <a:gd name="connsiteY948" fmla="*/ 1505657 h 3067712"/>
              <a:gd name="connsiteX949" fmla="*/ 2154741 w 3196735"/>
              <a:gd name="connsiteY949" fmla="*/ 1505853 h 3067712"/>
              <a:gd name="connsiteX950" fmla="*/ 2156826 w 3196735"/>
              <a:gd name="connsiteY950" fmla="*/ 1516579 h 3067712"/>
              <a:gd name="connsiteX951" fmla="*/ 2931544 w 3196735"/>
              <a:gd name="connsiteY951" fmla="*/ 1523731 h 3067712"/>
              <a:gd name="connsiteX952" fmla="*/ 2941079 w 3196735"/>
              <a:gd name="connsiteY952" fmla="*/ 1507045 h 3067712"/>
              <a:gd name="connsiteX953" fmla="*/ 2924393 w 3196735"/>
              <a:gd name="connsiteY953" fmla="*/ 1492742 h 3067712"/>
              <a:gd name="connsiteX954" fmla="*/ 2941079 w 3196735"/>
              <a:gd name="connsiteY954" fmla="*/ 1507045 h 3067712"/>
              <a:gd name="connsiteX955" fmla="*/ 2931544 w 3196735"/>
              <a:gd name="connsiteY955" fmla="*/ 1523731 h 3067712"/>
              <a:gd name="connsiteX956" fmla="*/ 2898172 w 3196735"/>
              <a:gd name="connsiteY956" fmla="*/ 1542800 h 3067712"/>
              <a:gd name="connsiteX957" fmla="*/ 2910090 w 3196735"/>
              <a:gd name="connsiteY957" fmla="*/ 1530882 h 3067712"/>
              <a:gd name="connsiteX958" fmla="*/ 2898172 w 3196735"/>
              <a:gd name="connsiteY958" fmla="*/ 1542800 h 3067712"/>
              <a:gd name="connsiteX959" fmla="*/ 1935138 w 3196735"/>
              <a:gd name="connsiteY959" fmla="*/ 1547569 h 3067712"/>
              <a:gd name="connsiteX960" fmla="*/ 1963743 w 3196735"/>
              <a:gd name="connsiteY960" fmla="*/ 1514196 h 3067712"/>
              <a:gd name="connsiteX961" fmla="*/ 1980429 w 3196735"/>
              <a:gd name="connsiteY961" fmla="*/ 1497510 h 3067712"/>
              <a:gd name="connsiteX962" fmla="*/ 1988363 w 3196735"/>
              <a:gd name="connsiteY962" fmla="*/ 1486857 h 3067712"/>
              <a:gd name="connsiteX963" fmla="*/ 1988229 w 3196735"/>
              <a:gd name="connsiteY963" fmla="*/ 1486047 h 3067712"/>
              <a:gd name="connsiteX964" fmla="*/ 1988363 w 3196735"/>
              <a:gd name="connsiteY964" fmla="*/ 1485852 h 3067712"/>
              <a:gd name="connsiteX965" fmla="*/ 1988020 w 3196735"/>
              <a:gd name="connsiteY965" fmla="*/ 1484775 h 3067712"/>
              <a:gd name="connsiteX966" fmla="*/ 1986687 w 3196735"/>
              <a:gd name="connsiteY966" fmla="*/ 1476653 h 3067712"/>
              <a:gd name="connsiteX967" fmla="*/ 1984568 w 3196735"/>
              <a:gd name="connsiteY967" fmla="*/ 1473922 h 3067712"/>
              <a:gd name="connsiteX968" fmla="*/ 1983712 w 3196735"/>
              <a:gd name="connsiteY968" fmla="*/ 1471228 h 3067712"/>
              <a:gd name="connsiteX969" fmla="*/ 1973278 w 3196735"/>
              <a:gd name="connsiteY969" fmla="*/ 1459370 h 3067712"/>
              <a:gd name="connsiteX970" fmla="*/ 1984568 w 3196735"/>
              <a:gd name="connsiteY970" fmla="*/ 1473922 h 3067712"/>
              <a:gd name="connsiteX971" fmla="*/ 1988020 w 3196735"/>
              <a:gd name="connsiteY971" fmla="*/ 1484775 h 3067712"/>
              <a:gd name="connsiteX972" fmla="*/ 1988229 w 3196735"/>
              <a:gd name="connsiteY972" fmla="*/ 1486047 h 3067712"/>
              <a:gd name="connsiteX973" fmla="*/ 1980429 w 3196735"/>
              <a:gd name="connsiteY973" fmla="*/ 1497510 h 3067712"/>
              <a:gd name="connsiteX974" fmla="*/ 1963743 w 3196735"/>
              <a:gd name="connsiteY974" fmla="*/ 1514196 h 3067712"/>
              <a:gd name="connsiteX975" fmla="*/ 1935138 w 3196735"/>
              <a:gd name="connsiteY975" fmla="*/ 1547569 h 3067712"/>
              <a:gd name="connsiteX976" fmla="*/ 1851707 w 3196735"/>
              <a:gd name="connsiteY976" fmla="*/ 1566638 h 3067712"/>
              <a:gd name="connsiteX977" fmla="*/ 1894614 w 3196735"/>
              <a:gd name="connsiteY977" fmla="*/ 1545185 h 3067712"/>
              <a:gd name="connsiteX978" fmla="*/ 1851707 w 3196735"/>
              <a:gd name="connsiteY978" fmla="*/ 1566638 h 3067712"/>
              <a:gd name="connsiteX979" fmla="*/ 2257242 w 3196735"/>
              <a:gd name="connsiteY979" fmla="*/ 1566638 h 3067712"/>
              <a:gd name="connsiteX980" fmla="*/ 2268862 w 3196735"/>
              <a:gd name="connsiteY980" fmla="*/ 1554720 h 3067712"/>
              <a:gd name="connsiteX981" fmla="*/ 2256462 w 3196735"/>
              <a:gd name="connsiteY981" fmla="*/ 1566529 h 3067712"/>
              <a:gd name="connsiteX982" fmla="*/ 2240258 w 3196735"/>
              <a:gd name="connsiteY982" fmla="*/ 1564255 h 3067712"/>
              <a:gd name="connsiteX983" fmla="*/ 2256348 w 3196735"/>
              <a:gd name="connsiteY983" fmla="*/ 1566638 h 3067712"/>
              <a:gd name="connsiteX984" fmla="*/ 2256462 w 3196735"/>
              <a:gd name="connsiteY984" fmla="*/ 1566529 h 3067712"/>
              <a:gd name="connsiteX985" fmla="*/ 1410713 w 3196735"/>
              <a:gd name="connsiteY985" fmla="*/ 1571406 h 3067712"/>
              <a:gd name="connsiteX986" fmla="*/ 1451237 w 3196735"/>
              <a:gd name="connsiteY986" fmla="*/ 1461753 h 3067712"/>
              <a:gd name="connsiteX987" fmla="*/ 1489377 w 3196735"/>
              <a:gd name="connsiteY987" fmla="*/ 1337799 h 3067712"/>
              <a:gd name="connsiteX988" fmla="*/ 1451237 w 3196735"/>
              <a:gd name="connsiteY988" fmla="*/ 1461753 h 3067712"/>
              <a:gd name="connsiteX989" fmla="*/ 1410713 w 3196735"/>
              <a:gd name="connsiteY989" fmla="*/ 1571406 h 3067712"/>
              <a:gd name="connsiteX990" fmla="*/ 154479 w 3196735"/>
              <a:gd name="connsiteY990" fmla="*/ 1573789 h 3067712"/>
              <a:gd name="connsiteX991" fmla="*/ 156863 w 3196735"/>
              <a:gd name="connsiteY991" fmla="*/ 1533266 h 3067712"/>
              <a:gd name="connsiteX992" fmla="*/ 154479 w 3196735"/>
              <a:gd name="connsiteY992" fmla="*/ 1573789 h 3067712"/>
              <a:gd name="connsiteX993" fmla="*/ 2299851 w 3196735"/>
              <a:gd name="connsiteY993" fmla="*/ 1576173 h 3067712"/>
              <a:gd name="connsiteX994" fmla="*/ 2287932 w 3196735"/>
              <a:gd name="connsiteY994" fmla="*/ 1566638 h 3067712"/>
              <a:gd name="connsiteX995" fmla="*/ 2299851 w 3196735"/>
              <a:gd name="connsiteY995" fmla="*/ 1576173 h 3067712"/>
              <a:gd name="connsiteX996" fmla="*/ 1818334 w 3196735"/>
              <a:gd name="connsiteY996" fmla="*/ 1580941 h 3067712"/>
              <a:gd name="connsiteX997" fmla="*/ 1744438 w 3196735"/>
              <a:gd name="connsiteY997" fmla="*/ 1545185 h 3067712"/>
              <a:gd name="connsiteX998" fmla="*/ 1728584 w 3196735"/>
              <a:gd name="connsiteY998" fmla="*/ 1536317 h 3067712"/>
              <a:gd name="connsiteX999" fmla="*/ 1724461 w 3196735"/>
              <a:gd name="connsiteY999" fmla="*/ 1530834 h 3067712"/>
              <a:gd name="connsiteX1000" fmla="*/ 1722810 w 3196735"/>
              <a:gd name="connsiteY1000" fmla="*/ 1527722 h 3067712"/>
              <a:gd name="connsiteX1001" fmla="*/ 1725368 w 3196735"/>
              <a:gd name="connsiteY1001" fmla="*/ 1516579 h 3067712"/>
              <a:gd name="connsiteX1002" fmla="*/ 1722649 w 3196735"/>
              <a:gd name="connsiteY1002" fmla="*/ 1527419 h 3067712"/>
              <a:gd name="connsiteX1003" fmla="*/ 1722810 w 3196735"/>
              <a:gd name="connsiteY1003" fmla="*/ 1527722 h 3067712"/>
              <a:gd name="connsiteX1004" fmla="*/ 1722649 w 3196735"/>
              <a:gd name="connsiteY1004" fmla="*/ 1528424 h 3067712"/>
              <a:gd name="connsiteX1005" fmla="*/ 1724461 w 3196735"/>
              <a:gd name="connsiteY1005" fmla="*/ 1530834 h 3067712"/>
              <a:gd name="connsiteX1006" fmla="*/ 1726858 w 3196735"/>
              <a:gd name="connsiteY1006" fmla="*/ 1535352 h 3067712"/>
              <a:gd name="connsiteX1007" fmla="*/ 1728584 w 3196735"/>
              <a:gd name="connsiteY1007" fmla="*/ 1536317 h 3067712"/>
              <a:gd name="connsiteX1008" fmla="*/ 1730652 w 3196735"/>
              <a:gd name="connsiteY1008" fmla="*/ 1539068 h 3067712"/>
              <a:gd name="connsiteX1009" fmla="*/ 1744438 w 3196735"/>
              <a:gd name="connsiteY1009" fmla="*/ 1545185 h 3067712"/>
              <a:gd name="connsiteX1010" fmla="*/ 1818334 w 3196735"/>
              <a:gd name="connsiteY1010" fmla="*/ 1580941 h 3067712"/>
              <a:gd name="connsiteX1011" fmla="*/ 459598 w 3196735"/>
              <a:gd name="connsiteY1011" fmla="*/ 1590476 h 3067712"/>
              <a:gd name="connsiteX1012" fmla="*/ 458466 w 3196735"/>
              <a:gd name="connsiteY1012" fmla="*/ 1574330 h 3067712"/>
              <a:gd name="connsiteX1013" fmla="*/ 471517 w 3196735"/>
              <a:gd name="connsiteY1013" fmla="*/ 1561871 h 3067712"/>
              <a:gd name="connsiteX1014" fmla="*/ 458407 w 3196735"/>
              <a:gd name="connsiteY1014" fmla="*/ 1573492 h 3067712"/>
              <a:gd name="connsiteX1015" fmla="*/ 458466 w 3196735"/>
              <a:gd name="connsiteY1015" fmla="*/ 1574330 h 3067712"/>
              <a:gd name="connsiteX1016" fmla="*/ 458407 w 3196735"/>
              <a:gd name="connsiteY1016" fmla="*/ 1574386 h 3067712"/>
              <a:gd name="connsiteX1017" fmla="*/ 459598 w 3196735"/>
              <a:gd name="connsiteY1017" fmla="*/ 1590476 h 3067712"/>
              <a:gd name="connsiteX1018" fmla="*/ 256980 w 3196735"/>
              <a:gd name="connsiteY1018" fmla="*/ 1600011 h 3067712"/>
              <a:gd name="connsiteX1019" fmla="*/ 252213 w 3196735"/>
              <a:gd name="connsiteY1019" fmla="*/ 1559488 h 3067712"/>
              <a:gd name="connsiteX1020" fmla="*/ 237910 w 3196735"/>
              <a:gd name="connsiteY1020" fmla="*/ 1497510 h 3067712"/>
              <a:gd name="connsiteX1021" fmla="*/ 252213 w 3196735"/>
              <a:gd name="connsiteY1021" fmla="*/ 1559488 h 3067712"/>
              <a:gd name="connsiteX1022" fmla="*/ 256980 w 3196735"/>
              <a:gd name="connsiteY1022" fmla="*/ 1600011 h 3067712"/>
              <a:gd name="connsiteX1023" fmla="*/ 1672926 w 3196735"/>
              <a:gd name="connsiteY1023" fmla="*/ 1609546 h 3067712"/>
              <a:gd name="connsiteX1024" fmla="*/ 1677694 w 3196735"/>
              <a:gd name="connsiteY1024" fmla="*/ 1571406 h 3067712"/>
              <a:gd name="connsiteX1025" fmla="*/ 1672926 w 3196735"/>
              <a:gd name="connsiteY1025" fmla="*/ 1609546 h 3067712"/>
              <a:gd name="connsiteX1026" fmla="*/ 512041 w 3196735"/>
              <a:gd name="connsiteY1026" fmla="*/ 1628616 h 3067712"/>
              <a:gd name="connsiteX1027" fmla="*/ 533494 w 3196735"/>
              <a:gd name="connsiteY1027" fmla="*/ 1578557 h 3067712"/>
              <a:gd name="connsiteX1028" fmla="*/ 512041 w 3196735"/>
              <a:gd name="connsiteY1028" fmla="*/ 1628616 h 3067712"/>
              <a:gd name="connsiteX1029" fmla="*/ 1661007 w 3196735"/>
              <a:gd name="connsiteY1029" fmla="*/ 1628616 h 3067712"/>
              <a:gd name="connsiteX1030" fmla="*/ 1663391 w 3196735"/>
              <a:gd name="connsiteY1030" fmla="*/ 1609546 h 3067712"/>
              <a:gd name="connsiteX1031" fmla="*/ 1661007 w 3196735"/>
              <a:gd name="connsiteY1031" fmla="*/ 1628616 h 3067712"/>
              <a:gd name="connsiteX1032" fmla="*/ 1751589 w 3196735"/>
              <a:gd name="connsiteY1032" fmla="*/ 1647686 h 3067712"/>
              <a:gd name="connsiteX1033" fmla="*/ 1770659 w 3196735"/>
              <a:gd name="connsiteY1033" fmla="*/ 1630999 h 3067712"/>
              <a:gd name="connsiteX1034" fmla="*/ 1751589 w 3196735"/>
              <a:gd name="connsiteY1034" fmla="*/ 1647686 h 3067712"/>
              <a:gd name="connsiteX1035" fmla="*/ 1198560 w 3196735"/>
              <a:gd name="connsiteY1035" fmla="*/ 1666756 h 3067712"/>
              <a:gd name="connsiteX1036" fmla="*/ 1193793 w 3196735"/>
              <a:gd name="connsiteY1036" fmla="*/ 1616698 h 3067712"/>
              <a:gd name="connsiteX1037" fmla="*/ 1198560 w 3196735"/>
              <a:gd name="connsiteY1037" fmla="*/ 1666756 h 3067712"/>
              <a:gd name="connsiteX1038" fmla="*/ 268899 w 3196735"/>
              <a:gd name="connsiteY1038" fmla="*/ 1669139 h 3067712"/>
              <a:gd name="connsiteX1039" fmla="*/ 252213 w 3196735"/>
              <a:gd name="connsiteY1039" fmla="*/ 1654837 h 3067712"/>
              <a:gd name="connsiteX1040" fmla="*/ 268899 w 3196735"/>
              <a:gd name="connsiteY1040" fmla="*/ 1669139 h 3067712"/>
              <a:gd name="connsiteX1041" fmla="*/ 492971 w 3196735"/>
              <a:gd name="connsiteY1041" fmla="*/ 1671524 h 3067712"/>
              <a:gd name="connsiteX1042" fmla="*/ 471517 w 3196735"/>
              <a:gd name="connsiteY1042" fmla="*/ 1647686 h 3067712"/>
              <a:gd name="connsiteX1043" fmla="*/ 490588 w 3196735"/>
              <a:gd name="connsiteY1043" fmla="*/ 1635767 h 3067712"/>
              <a:gd name="connsiteX1044" fmla="*/ 471517 w 3196735"/>
              <a:gd name="connsiteY1044" fmla="*/ 1647686 h 3067712"/>
              <a:gd name="connsiteX1045" fmla="*/ 492971 w 3196735"/>
              <a:gd name="connsiteY1045" fmla="*/ 1671524 h 3067712"/>
              <a:gd name="connsiteX1046" fmla="*/ 2798054 w 3196735"/>
              <a:gd name="connsiteY1046" fmla="*/ 1673906 h 3067712"/>
              <a:gd name="connsiteX1047" fmla="*/ 2803418 w 3196735"/>
              <a:gd name="connsiteY1047" fmla="*/ 1663181 h 3067712"/>
              <a:gd name="connsiteX1048" fmla="*/ 2801571 w 3196735"/>
              <a:gd name="connsiteY1048" fmla="*/ 1661598 h 3067712"/>
              <a:gd name="connsiteX1049" fmla="*/ 2801630 w 3196735"/>
              <a:gd name="connsiteY1049" fmla="*/ 1661393 h 3067712"/>
              <a:gd name="connsiteX1050" fmla="*/ 2790903 w 3196735"/>
              <a:gd name="connsiteY1050" fmla="*/ 1652453 h 3067712"/>
              <a:gd name="connsiteX1051" fmla="*/ 2776600 w 3196735"/>
              <a:gd name="connsiteY1051" fmla="*/ 1619081 h 3067712"/>
              <a:gd name="connsiteX1052" fmla="*/ 2790903 w 3196735"/>
              <a:gd name="connsiteY1052" fmla="*/ 1652453 h 3067712"/>
              <a:gd name="connsiteX1053" fmla="*/ 2801571 w 3196735"/>
              <a:gd name="connsiteY1053" fmla="*/ 1661598 h 3067712"/>
              <a:gd name="connsiteX1054" fmla="*/ 2914858 w 3196735"/>
              <a:gd name="connsiteY1054" fmla="*/ 1676291 h 3067712"/>
              <a:gd name="connsiteX1055" fmla="*/ 2905323 w 3196735"/>
              <a:gd name="connsiteY1055" fmla="*/ 1654837 h 3067712"/>
              <a:gd name="connsiteX1056" fmla="*/ 2914858 w 3196735"/>
              <a:gd name="connsiteY1056" fmla="*/ 1676291 h 3067712"/>
              <a:gd name="connsiteX1057" fmla="*/ 457215 w 3196735"/>
              <a:gd name="connsiteY1057" fmla="*/ 1709663 h 3067712"/>
              <a:gd name="connsiteX1058" fmla="*/ 454831 w 3196735"/>
              <a:gd name="connsiteY1058" fmla="*/ 1681058 h 3067712"/>
              <a:gd name="connsiteX1059" fmla="*/ 457215 w 3196735"/>
              <a:gd name="connsiteY1059" fmla="*/ 1709663 h 3067712"/>
              <a:gd name="connsiteX1060" fmla="*/ 428609 w 3196735"/>
              <a:gd name="connsiteY1060" fmla="*/ 1731117 h 3067712"/>
              <a:gd name="connsiteX1061" fmla="*/ 432816 w 3196735"/>
              <a:gd name="connsiteY1061" fmla="*/ 1718779 h 3067712"/>
              <a:gd name="connsiteX1062" fmla="*/ 442912 w 3196735"/>
              <a:gd name="connsiteY1062" fmla="*/ 1712047 h 3067712"/>
              <a:gd name="connsiteX1063" fmla="*/ 433079 w 3196735"/>
              <a:gd name="connsiteY1063" fmla="*/ 1718007 h 3067712"/>
              <a:gd name="connsiteX1064" fmla="*/ 432816 w 3196735"/>
              <a:gd name="connsiteY1064" fmla="*/ 1718779 h 3067712"/>
              <a:gd name="connsiteX1065" fmla="*/ 431292 w 3196735"/>
              <a:gd name="connsiteY1065" fmla="*/ 1719795 h 3067712"/>
              <a:gd name="connsiteX1066" fmla="*/ 428609 w 3196735"/>
              <a:gd name="connsiteY1066" fmla="*/ 1731117 h 3067712"/>
              <a:gd name="connsiteX1067" fmla="*/ 1646705 w 3196735"/>
              <a:gd name="connsiteY1067" fmla="*/ 1740652 h 3067712"/>
              <a:gd name="connsiteX1068" fmla="*/ 1672926 w 3196735"/>
              <a:gd name="connsiteY1068" fmla="*/ 1657221 h 3067712"/>
              <a:gd name="connsiteX1069" fmla="*/ 1646705 w 3196735"/>
              <a:gd name="connsiteY1069" fmla="*/ 1740652 h 3067712"/>
              <a:gd name="connsiteX1070" fmla="*/ 2700916 w 3196735"/>
              <a:gd name="connsiteY1070" fmla="*/ 1750783 h 3067712"/>
              <a:gd name="connsiteX1071" fmla="*/ 2707472 w 3196735"/>
              <a:gd name="connsiteY1071" fmla="*/ 1747804 h 3067712"/>
              <a:gd name="connsiteX1072" fmla="*/ 2690786 w 3196735"/>
              <a:gd name="connsiteY1072" fmla="*/ 1750187 h 3067712"/>
              <a:gd name="connsiteX1073" fmla="*/ 2700916 w 3196735"/>
              <a:gd name="connsiteY1073" fmla="*/ 1750783 h 3067712"/>
              <a:gd name="connsiteX1074" fmla="*/ 376168 w 3196735"/>
              <a:gd name="connsiteY1074" fmla="*/ 1757338 h 3067712"/>
              <a:gd name="connsiteX1075" fmla="*/ 342795 w 3196735"/>
              <a:gd name="connsiteY1075" fmla="*/ 1747804 h 3067712"/>
              <a:gd name="connsiteX1076" fmla="*/ 376168 w 3196735"/>
              <a:gd name="connsiteY1076" fmla="*/ 1757338 h 3067712"/>
              <a:gd name="connsiteX1077" fmla="*/ 2924393 w 3196735"/>
              <a:gd name="connsiteY1077" fmla="*/ 1771641 h 3067712"/>
              <a:gd name="connsiteX1078" fmla="*/ 2933928 w 3196735"/>
              <a:gd name="connsiteY1078" fmla="*/ 1700128 h 3067712"/>
              <a:gd name="connsiteX1079" fmla="*/ 2924393 w 3196735"/>
              <a:gd name="connsiteY1079" fmla="*/ 1771641 h 3067712"/>
              <a:gd name="connsiteX1080" fmla="*/ 1627635 w 3196735"/>
              <a:gd name="connsiteY1080" fmla="*/ 1785943 h 3067712"/>
              <a:gd name="connsiteX1081" fmla="*/ 1627635 w 3196735"/>
              <a:gd name="connsiteY1081" fmla="*/ 1762105 h 3067712"/>
              <a:gd name="connsiteX1082" fmla="*/ 1627635 w 3196735"/>
              <a:gd name="connsiteY1082" fmla="*/ 1785943 h 3067712"/>
              <a:gd name="connsiteX1083" fmla="*/ 1065071 w 3196735"/>
              <a:gd name="connsiteY1083" fmla="*/ 1788327 h 3067712"/>
              <a:gd name="connsiteX1084" fmla="*/ 1062686 w 3196735"/>
              <a:gd name="connsiteY1084" fmla="*/ 1747804 h 3067712"/>
              <a:gd name="connsiteX1085" fmla="*/ 1050768 w 3196735"/>
              <a:gd name="connsiteY1085" fmla="*/ 1638151 h 3067712"/>
              <a:gd name="connsiteX1086" fmla="*/ 1062686 w 3196735"/>
              <a:gd name="connsiteY1086" fmla="*/ 1747804 h 3067712"/>
              <a:gd name="connsiteX1087" fmla="*/ 1065071 w 3196735"/>
              <a:gd name="connsiteY1087" fmla="*/ 1788327 h 3067712"/>
              <a:gd name="connsiteX1088" fmla="*/ 1112745 w 3196735"/>
              <a:gd name="connsiteY1088" fmla="*/ 1788327 h 3067712"/>
              <a:gd name="connsiteX1089" fmla="*/ 1122281 w 3196735"/>
              <a:gd name="connsiteY1089" fmla="*/ 1771641 h 3067712"/>
              <a:gd name="connsiteX1090" fmla="*/ 1131815 w 3196735"/>
              <a:gd name="connsiteY1090" fmla="*/ 1754954 h 3067712"/>
              <a:gd name="connsiteX1091" fmla="*/ 1122281 w 3196735"/>
              <a:gd name="connsiteY1091" fmla="*/ 1771641 h 3067712"/>
              <a:gd name="connsiteX1092" fmla="*/ 1112745 w 3196735"/>
              <a:gd name="connsiteY1092" fmla="*/ 1788327 h 3067712"/>
              <a:gd name="connsiteX1093" fmla="*/ 492971 w 3196735"/>
              <a:gd name="connsiteY1093" fmla="*/ 1793094 h 3067712"/>
              <a:gd name="connsiteX1094" fmla="*/ 523960 w 3196735"/>
              <a:gd name="connsiteY1094" fmla="*/ 1783559 h 3067712"/>
              <a:gd name="connsiteX1095" fmla="*/ 469134 w 3196735"/>
              <a:gd name="connsiteY1095" fmla="*/ 1743035 h 3067712"/>
              <a:gd name="connsiteX1096" fmla="*/ 523960 w 3196735"/>
              <a:gd name="connsiteY1096" fmla="*/ 1783559 h 3067712"/>
              <a:gd name="connsiteX1097" fmla="*/ 492971 w 3196735"/>
              <a:gd name="connsiteY1097" fmla="*/ 1793094 h 3067712"/>
              <a:gd name="connsiteX1098" fmla="*/ 2066244 w 3196735"/>
              <a:gd name="connsiteY1098" fmla="*/ 1795478 h 3067712"/>
              <a:gd name="connsiteX1099" fmla="*/ 2072240 w 3196735"/>
              <a:gd name="connsiteY1099" fmla="*/ 1771715 h 3067712"/>
              <a:gd name="connsiteX1100" fmla="*/ 2072208 w 3196735"/>
              <a:gd name="connsiteY1100" fmla="*/ 1770843 h 3067712"/>
              <a:gd name="connsiteX1101" fmla="*/ 2072240 w 3196735"/>
              <a:gd name="connsiteY1101" fmla="*/ 1770710 h 3067712"/>
              <a:gd name="connsiteX1102" fmla="*/ 2072166 w 3196735"/>
              <a:gd name="connsiteY1102" fmla="*/ 1769711 h 3067712"/>
              <a:gd name="connsiteX1103" fmla="*/ 2071309 w 3196735"/>
              <a:gd name="connsiteY1103" fmla="*/ 1746611 h 3067712"/>
              <a:gd name="connsiteX1104" fmla="*/ 2063860 w 3196735"/>
              <a:gd name="connsiteY1104" fmla="*/ 1690594 h 3067712"/>
              <a:gd name="connsiteX1105" fmla="*/ 2104980 w 3196735"/>
              <a:gd name="connsiteY1105" fmla="*/ 1706683 h 3067712"/>
              <a:gd name="connsiteX1106" fmla="*/ 2105594 w 3196735"/>
              <a:gd name="connsiteY1106" fmla="*/ 1706577 h 3067712"/>
              <a:gd name="connsiteX1107" fmla="*/ 2105874 w 3196735"/>
              <a:gd name="connsiteY1107" fmla="*/ 1706683 h 3067712"/>
              <a:gd name="connsiteX1108" fmla="*/ 2142524 w 3196735"/>
              <a:gd name="connsiteY1108" fmla="*/ 1690594 h 3067712"/>
              <a:gd name="connsiteX1109" fmla="*/ 2161594 w 3196735"/>
              <a:gd name="connsiteY1109" fmla="*/ 1657221 h 3067712"/>
              <a:gd name="connsiteX1110" fmla="*/ 2142524 w 3196735"/>
              <a:gd name="connsiteY1110" fmla="*/ 1690594 h 3067712"/>
              <a:gd name="connsiteX1111" fmla="*/ 2124198 w 3196735"/>
              <a:gd name="connsiteY1111" fmla="*/ 1703332 h 3067712"/>
              <a:gd name="connsiteX1112" fmla="*/ 2105594 w 3196735"/>
              <a:gd name="connsiteY1112" fmla="*/ 1706577 h 3067712"/>
              <a:gd name="connsiteX1113" fmla="*/ 2063860 w 3196735"/>
              <a:gd name="connsiteY1113" fmla="*/ 1690594 h 3067712"/>
              <a:gd name="connsiteX1114" fmla="*/ 2069433 w 3196735"/>
              <a:gd name="connsiteY1114" fmla="*/ 1732789 h 3067712"/>
              <a:gd name="connsiteX1115" fmla="*/ 2072166 w 3196735"/>
              <a:gd name="connsiteY1115" fmla="*/ 1769711 h 3067712"/>
              <a:gd name="connsiteX1116" fmla="*/ 2072208 w 3196735"/>
              <a:gd name="connsiteY1116" fmla="*/ 1770843 h 3067712"/>
              <a:gd name="connsiteX1117" fmla="*/ 2313223 w 3196735"/>
              <a:gd name="connsiteY1117" fmla="*/ 1818012 h 3067712"/>
              <a:gd name="connsiteX1118" fmla="*/ 2361829 w 3196735"/>
              <a:gd name="connsiteY1118" fmla="*/ 1778792 h 3067712"/>
              <a:gd name="connsiteX1119" fmla="*/ 2297468 w 3196735"/>
              <a:gd name="connsiteY1119" fmla="*/ 1812164 h 3067712"/>
              <a:gd name="connsiteX1120" fmla="*/ 2313223 w 3196735"/>
              <a:gd name="connsiteY1120" fmla="*/ 1818012 h 3067712"/>
              <a:gd name="connsiteX1121" fmla="*/ 2461946 w 3196735"/>
              <a:gd name="connsiteY1121" fmla="*/ 1819315 h 3067712"/>
              <a:gd name="connsiteX1122" fmla="*/ 2483400 w 3196735"/>
              <a:gd name="connsiteY1122" fmla="*/ 1802630 h 3067712"/>
              <a:gd name="connsiteX1123" fmla="*/ 2509621 w 3196735"/>
              <a:gd name="connsiteY1123" fmla="*/ 1785943 h 3067712"/>
              <a:gd name="connsiteX1124" fmla="*/ 2483400 w 3196735"/>
              <a:gd name="connsiteY1124" fmla="*/ 1802630 h 3067712"/>
              <a:gd name="connsiteX1125" fmla="*/ 2461946 w 3196735"/>
              <a:gd name="connsiteY1125" fmla="*/ 1819315 h 3067712"/>
              <a:gd name="connsiteX1126" fmla="*/ 1579959 w 3196735"/>
              <a:gd name="connsiteY1126" fmla="*/ 1821700 h 3067712"/>
              <a:gd name="connsiteX1127" fmla="*/ 1587111 w 3196735"/>
              <a:gd name="connsiteY1127" fmla="*/ 1805012 h 3067712"/>
              <a:gd name="connsiteX1128" fmla="*/ 1579959 w 3196735"/>
              <a:gd name="connsiteY1128" fmla="*/ 1821700 h 3067712"/>
              <a:gd name="connsiteX1129" fmla="*/ 2814740 w 3196735"/>
              <a:gd name="connsiteY1129" fmla="*/ 1824083 h 3067712"/>
              <a:gd name="connsiteX1130" fmla="*/ 2805206 w 3196735"/>
              <a:gd name="connsiteY1130" fmla="*/ 1802630 h 3067712"/>
              <a:gd name="connsiteX1131" fmla="*/ 2814740 w 3196735"/>
              <a:gd name="connsiteY1131" fmla="*/ 1824083 h 3067712"/>
              <a:gd name="connsiteX1132" fmla="*/ 900592 w 3196735"/>
              <a:gd name="connsiteY1132" fmla="*/ 1826467 h 3067712"/>
              <a:gd name="connsiteX1133" fmla="*/ 902976 w 3196735"/>
              <a:gd name="connsiteY1133" fmla="*/ 1809781 h 3067712"/>
              <a:gd name="connsiteX1134" fmla="*/ 900592 w 3196735"/>
              <a:gd name="connsiteY1134" fmla="*/ 1826467 h 3067712"/>
              <a:gd name="connsiteX1135" fmla="*/ 1055535 w 3196735"/>
              <a:gd name="connsiteY1135" fmla="*/ 1833618 h 3067712"/>
              <a:gd name="connsiteX1136" fmla="*/ 1048384 w 3196735"/>
              <a:gd name="connsiteY1136" fmla="*/ 1821402 h 3067712"/>
              <a:gd name="connsiteX1137" fmla="*/ 1046393 w 3196735"/>
              <a:gd name="connsiteY1137" fmla="*/ 1818946 h 3067712"/>
              <a:gd name="connsiteX1138" fmla="*/ 1041233 w 3196735"/>
              <a:gd name="connsiteY1138" fmla="*/ 1807397 h 3067712"/>
              <a:gd name="connsiteX1139" fmla="*/ 1042797 w 3196735"/>
              <a:gd name="connsiteY1139" fmla="*/ 1814511 h 3067712"/>
              <a:gd name="connsiteX1140" fmla="*/ 1046393 w 3196735"/>
              <a:gd name="connsiteY1140" fmla="*/ 1818946 h 3067712"/>
              <a:gd name="connsiteX1141" fmla="*/ 1047490 w 3196735"/>
              <a:gd name="connsiteY1141" fmla="*/ 1821402 h 3067712"/>
              <a:gd name="connsiteX1142" fmla="*/ 1055535 w 3196735"/>
              <a:gd name="connsiteY1142" fmla="*/ 1833618 h 3067712"/>
              <a:gd name="connsiteX1143" fmla="*/ 1703915 w 3196735"/>
              <a:gd name="connsiteY1143" fmla="*/ 1857456 h 3067712"/>
              <a:gd name="connsiteX1144" fmla="*/ 1701531 w 3196735"/>
              <a:gd name="connsiteY1144" fmla="*/ 1828851 h 3067712"/>
              <a:gd name="connsiteX1145" fmla="*/ 1695981 w 3196735"/>
              <a:gd name="connsiteY1145" fmla="*/ 1809408 h 3067712"/>
              <a:gd name="connsiteX1146" fmla="*/ 1692782 w 3196735"/>
              <a:gd name="connsiteY1146" fmla="*/ 1803297 h 3067712"/>
              <a:gd name="connsiteX1147" fmla="*/ 1690208 w 3196735"/>
              <a:gd name="connsiteY1147" fmla="*/ 1795776 h 3067712"/>
              <a:gd name="connsiteX1148" fmla="*/ 1668158 w 3196735"/>
              <a:gd name="connsiteY1148" fmla="*/ 1785943 h 3067712"/>
              <a:gd name="connsiteX1149" fmla="*/ 1689314 w 3196735"/>
              <a:gd name="connsiteY1149" fmla="*/ 1796670 h 3067712"/>
              <a:gd name="connsiteX1150" fmla="*/ 1692782 w 3196735"/>
              <a:gd name="connsiteY1150" fmla="*/ 1803297 h 3067712"/>
              <a:gd name="connsiteX1151" fmla="*/ 1701531 w 3196735"/>
              <a:gd name="connsiteY1151" fmla="*/ 1828851 h 3067712"/>
              <a:gd name="connsiteX1152" fmla="*/ 1703915 w 3196735"/>
              <a:gd name="connsiteY1152" fmla="*/ 1857456 h 3067712"/>
              <a:gd name="connsiteX1153" fmla="*/ 1653855 w 3196735"/>
              <a:gd name="connsiteY1153" fmla="*/ 1859839 h 3067712"/>
              <a:gd name="connsiteX1154" fmla="*/ 1646705 w 3196735"/>
              <a:gd name="connsiteY1154" fmla="*/ 1849113 h 3067712"/>
              <a:gd name="connsiteX1155" fmla="*/ 1646705 w 3196735"/>
              <a:gd name="connsiteY1155" fmla="*/ 1850006 h 3067712"/>
              <a:gd name="connsiteX1156" fmla="*/ 1653855 w 3196735"/>
              <a:gd name="connsiteY1156" fmla="*/ 1859839 h 3067712"/>
              <a:gd name="connsiteX1157" fmla="*/ 2588284 w 3196735"/>
              <a:gd name="connsiteY1157" fmla="*/ 1859839 h 3067712"/>
              <a:gd name="connsiteX1158" fmla="*/ 2569214 w 3196735"/>
              <a:gd name="connsiteY1158" fmla="*/ 1821700 h 3067712"/>
              <a:gd name="connsiteX1159" fmla="*/ 2588284 w 3196735"/>
              <a:gd name="connsiteY1159" fmla="*/ 1859839 h 3067712"/>
              <a:gd name="connsiteX1160" fmla="*/ 273666 w 3196735"/>
              <a:gd name="connsiteY1160" fmla="*/ 1869374 h 3067712"/>
              <a:gd name="connsiteX1161" fmla="*/ 278210 w 3196735"/>
              <a:gd name="connsiteY1161" fmla="*/ 1830415 h 3067712"/>
              <a:gd name="connsiteX1162" fmla="*/ 278198 w 3196735"/>
              <a:gd name="connsiteY1162" fmla="*/ 1830189 h 3067712"/>
              <a:gd name="connsiteX1163" fmla="*/ 278210 w 3196735"/>
              <a:gd name="connsiteY1163" fmla="*/ 1830080 h 3067712"/>
              <a:gd name="connsiteX1164" fmla="*/ 278152 w 3196735"/>
              <a:gd name="connsiteY1164" fmla="*/ 1829373 h 3067712"/>
              <a:gd name="connsiteX1165" fmla="*/ 276050 w 3196735"/>
              <a:gd name="connsiteY1165" fmla="*/ 1791903 h 3067712"/>
              <a:gd name="connsiteX1166" fmla="*/ 274004 w 3196735"/>
              <a:gd name="connsiteY1166" fmla="*/ 1778602 h 3067712"/>
              <a:gd name="connsiteX1167" fmla="*/ 273434 w 3196735"/>
              <a:gd name="connsiteY1167" fmla="*/ 1771627 h 3067712"/>
              <a:gd name="connsiteX1168" fmla="*/ 264131 w 3196735"/>
              <a:gd name="connsiteY1168" fmla="*/ 1714431 h 3067712"/>
              <a:gd name="connsiteX1169" fmla="*/ 264131 w 3196735"/>
              <a:gd name="connsiteY1169" fmla="*/ 1671524 h 3067712"/>
              <a:gd name="connsiteX1170" fmla="*/ 264131 w 3196735"/>
              <a:gd name="connsiteY1170" fmla="*/ 1714431 h 3067712"/>
              <a:gd name="connsiteX1171" fmla="*/ 274004 w 3196735"/>
              <a:gd name="connsiteY1171" fmla="*/ 1778602 h 3067712"/>
              <a:gd name="connsiteX1172" fmla="*/ 278152 w 3196735"/>
              <a:gd name="connsiteY1172" fmla="*/ 1829373 h 3067712"/>
              <a:gd name="connsiteX1173" fmla="*/ 278198 w 3196735"/>
              <a:gd name="connsiteY1173" fmla="*/ 1830189 h 3067712"/>
              <a:gd name="connsiteX1174" fmla="*/ 2225955 w 3196735"/>
              <a:gd name="connsiteY1174" fmla="*/ 1869374 h 3067712"/>
              <a:gd name="connsiteX1175" fmla="*/ 2228525 w 3196735"/>
              <a:gd name="connsiteY1175" fmla="*/ 1857157 h 3067712"/>
              <a:gd name="connsiteX1176" fmla="*/ 2228451 w 3196735"/>
              <a:gd name="connsiteY1176" fmla="*/ 1856535 h 3067712"/>
              <a:gd name="connsiteX1177" fmla="*/ 2228525 w 3196735"/>
              <a:gd name="connsiteY1177" fmla="*/ 1856152 h 3067712"/>
              <a:gd name="connsiteX1178" fmla="*/ 2226899 w 3196735"/>
              <a:gd name="connsiteY1178" fmla="*/ 1842672 h 3067712"/>
              <a:gd name="connsiteX1179" fmla="*/ 2228302 w 3196735"/>
              <a:gd name="connsiteY1179" fmla="*/ 1829148 h 3067712"/>
              <a:gd name="connsiteX1180" fmla="*/ 2240258 w 3196735"/>
              <a:gd name="connsiteY1180" fmla="*/ 1816932 h 3067712"/>
              <a:gd name="connsiteX1181" fmla="*/ 2226849 w 3196735"/>
              <a:gd name="connsiteY1181" fmla="*/ 1842259 h 3067712"/>
              <a:gd name="connsiteX1182" fmla="*/ 2226899 w 3196735"/>
              <a:gd name="connsiteY1182" fmla="*/ 1842672 h 3067712"/>
              <a:gd name="connsiteX1183" fmla="*/ 2226849 w 3196735"/>
              <a:gd name="connsiteY1183" fmla="*/ 1843153 h 3067712"/>
              <a:gd name="connsiteX1184" fmla="*/ 2228451 w 3196735"/>
              <a:gd name="connsiteY1184" fmla="*/ 1856535 h 3067712"/>
              <a:gd name="connsiteX1185" fmla="*/ 2747996 w 3196735"/>
              <a:gd name="connsiteY1185" fmla="*/ 1876525 h 3067712"/>
              <a:gd name="connsiteX1186" fmla="*/ 2743949 w 3196735"/>
              <a:gd name="connsiteY1186" fmla="*/ 1859184 h 3067712"/>
              <a:gd name="connsiteX1187" fmla="*/ 2750379 w 3196735"/>
              <a:gd name="connsiteY1187" fmla="*/ 1840769 h 3067712"/>
              <a:gd name="connsiteX1188" fmla="*/ 2743823 w 3196735"/>
              <a:gd name="connsiteY1188" fmla="*/ 1858647 h 3067712"/>
              <a:gd name="connsiteX1189" fmla="*/ 2743949 w 3196735"/>
              <a:gd name="connsiteY1189" fmla="*/ 1859184 h 3067712"/>
              <a:gd name="connsiteX1190" fmla="*/ 2743823 w 3196735"/>
              <a:gd name="connsiteY1190" fmla="*/ 1859541 h 3067712"/>
              <a:gd name="connsiteX1191" fmla="*/ 2747996 w 3196735"/>
              <a:gd name="connsiteY1191" fmla="*/ 1876525 h 3067712"/>
              <a:gd name="connsiteX1192" fmla="*/ 860069 w 3196735"/>
              <a:gd name="connsiteY1192" fmla="*/ 1878910 h 3067712"/>
              <a:gd name="connsiteX1193" fmla="*/ 905359 w 3196735"/>
              <a:gd name="connsiteY1193" fmla="*/ 1850304 h 3067712"/>
              <a:gd name="connsiteX1194" fmla="*/ 860069 w 3196735"/>
              <a:gd name="connsiteY1194" fmla="*/ 1878910 h 3067712"/>
              <a:gd name="connsiteX1195" fmla="*/ 404772 w 3196735"/>
              <a:gd name="connsiteY1195" fmla="*/ 1890828 h 3067712"/>
              <a:gd name="connsiteX1196" fmla="*/ 396800 w 3196735"/>
              <a:gd name="connsiteY1196" fmla="*/ 1883446 h 3067712"/>
              <a:gd name="connsiteX1197" fmla="*/ 397621 w 3196735"/>
              <a:gd name="connsiteY1197" fmla="*/ 1874141 h 3067712"/>
              <a:gd name="connsiteX1198" fmla="*/ 414308 w 3196735"/>
              <a:gd name="connsiteY1198" fmla="*/ 1819315 h 3067712"/>
              <a:gd name="connsiteX1199" fmla="*/ 457215 w 3196735"/>
              <a:gd name="connsiteY1199" fmla="*/ 1781175 h 3067712"/>
              <a:gd name="connsiteX1200" fmla="*/ 414308 w 3196735"/>
              <a:gd name="connsiteY1200" fmla="*/ 1819315 h 3067712"/>
              <a:gd name="connsiteX1201" fmla="*/ 397621 w 3196735"/>
              <a:gd name="connsiteY1201" fmla="*/ 1874141 h 3067712"/>
              <a:gd name="connsiteX1202" fmla="*/ 396728 w 3196735"/>
              <a:gd name="connsiteY1202" fmla="*/ 1883379 h 3067712"/>
              <a:gd name="connsiteX1203" fmla="*/ 396800 w 3196735"/>
              <a:gd name="connsiteY1203" fmla="*/ 1883446 h 3067712"/>
              <a:gd name="connsiteX1204" fmla="*/ 396728 w 3196735"/>
              <a:gd name="connsiteY1204" fmla="*/ 1884273 h 3067712"/>
              <a:gd name="connsiteX1205" fmla="*/ 404772 w 3196735"/>
              <a:gd name="connsiteY1205" fmla="*/ 1890828 h 3067712"/>
              <a:gd name="connsiteX1206" fmla="*/ 669368 w 3196735"/>
              <a:gd name="connsiteY1206" fmla="*/ 1890828 h 3067712"/>
              <a:gd name="connsiteX1207" fmla="*/ 695590 w 3196735"/>
              <a:gd name="connsiteY1207" fmla="*/ 1847920 h 3067712"/>
              <a:gd name="connsiteX1208" fmla="*/ 678903 w 3196735"/>
              <a:gd name="connsiteY1208" fmla="*/ 1831234 h 3067712"/>
              <a:gd name="connsiteX1209" fmla="*/ 695590 w 3196735"/>
              <a:gd name="connsiteY1209" fmla="*/ 1847920 h 3067712"/>
              <a:gd name="connsiteX1210" fmla="*/ 669368 w 3196735"/>
              <a:gd name="connsiteY1210" fmla="*/ 1890828 h 3067712"/>
              <a:gd name="connsiteX1211" fmla="*/ 2094849 w 3196735"/>
              <a:gd name="connsiteY1211" fmla="*/ 1893211 h 3067712"/>
              <a:gd name="connsiteX1212" fmla="*/ 2106767 w 3196735"/>
              <a:gd name="connsiteY1212" fmla="*/ 1876525 h 3067712"/>
              <a:gd name="connsiteX1213" fmla="*/ 2135373 w 3196735"/>
              <a:gd name="connsiteY1213" fmla="*/ 1874141 h 3067712"/>
              <a:gd name="connsiteX1214" fmla="*/ 2106767 w 3196735"/>
              <a:gd name="connsiteY1214" fmla="*/ 1876525 h 3067712"/>
              <a:gd name="connsiteX1215" fmla="*/ 2094849 w 3196735"/>
              <a:gd name="connsiteY1215" fmla="*/ 1893211 h 3067712"/>
              <a:gd name="connsiteX1216" fmla="*/ 1169955 w 3196735"/>
              <a:gd name="connsiteY1216" fmla="*/ 1931351 h 3067712"/>
              <a:gd name="connsiteX1217" fmla="*/ 1154432 w 3196735"/>
              <a:gd name="connsiteY1217" fmla="*/ 1898581 h 3067712"/>
              <a:gd name="connsiteX1218" fmla="*/ 1153965 w 3196735"/>
              <a:gd name="connsiteY1218" fmla="*/ 1896858 h 3067712"/>
              <a:gd name="connsiteX1219" fmla="*/ 1154165 w 3196735"/>
              <a:gd name="connsiteY1219" fmla="*/ 1895805 h 3067712"/>
              <a:gd name="connsiteX1220" fmla="*/ 1169955 w 3196735"/>
              <a:gd name="connsiteY1220" fmla="*/ 1859839 h 3067712"/>
              <a:gd name="connsiteX1221" fmla="*/ 1157217 w 3196735"/>
              <a:gd name="connsiteY1221" fmla="*/ 1879729 h 3067712"/>
              <a:gd name="connsiteX1222" fmla="*/ 1154165 w 3196735"/>
              <a:gd name="connsiteY1222" fmla="*/ 1895805 h 3067712"/>
              <a:gd name="connsiteX1223" fmla="*/ 1153864 w 3196735"/>
              <a:gd name="connsiteY1223" fmla="*/ 1896489 h 3067712"/>
              <a:gd name="connsiteX1224" fmla="*/ 1153965 w 3196735"/>
              <a:gd name="connsiteY1224" fmla="*/ 1896858 h 3067712"/>
              <a:gd name="connsiteX1225" fmla="*/ 1153864 w 3196735"/>
              <a:gd name="connsiteY1225" fmla="*/ 1897383 h 3067712"/>
              <a:gd name="connsiteX1226" fmla="*/ 1154432 w 3196735"/>
              <a:gd name="connsiteY1226" fmla="*/ 1898581 h 3067712"/>
              <a:gd name="connsiteX1227" fmla="*/ 1158558 w 3196735"/>
              <a:gd name="connsiteY1227" fmla="*/ 1913809 h 3067712"/>
              <a:gd name="connsiteX1228" fmla="*/ 1169955 w 3196735"/>
              <a:gd name="connsiteY1228" fmla="*/ 1931351 h 3067712"/>
              <a:gd name="connsiteX1229" fmla="*/ 2514388 w 3196735"/>
              <a:gd name="connsiteY1229" fmla="*/ 1933736 h 3067712"/>
              <a:gd name="connsiteX1230" fmla="*/ 2488167 w 3196735"/>
              <a:gd name="connsiteY1230" fmla="*/ 1926584 h 3067712"/>
              <a:gd name="connsiteX1231" fmla="*/ 2514388 w 3196735"/>
              <a:gd name="connsiteY1231" fmla="*/ 1933736 h 3067712"/>
              <a:gd name="connsiteX1232" fmla="*/ 1632402 w 3196735"/>
              <a:gd name="connsiteY1232" fmla="*/ 1938503 h 3067712"/>
              <a:gd name="connsiteX1233" fmla="*/ 1635381 w 3196735"/>
              <a:gd name="connsiteY1233" fmla="*/ 1921817 h 3067712"/>
              <a:gd name="connsiteX1234" fmla="*/ 1635167 w 3196735"/>
              <a:gd name="connsiteY1234" fmla="*/ 1921356 h 3067712"/>
              <a:gd name="connsiteX1235" fmla="*/ 1635381 w 3196735"/>
              <a:gd name="connsiteY1235" fmla="*/ 1920029 h 3067712"/>
              <a:gd name="connsiteX1236" fmla="*/ 1627635 w 3196735"/>
              <a:gd name="connsiteY1236" fmla="*/ 1905130 h 3067712"/>
              <a:gd name="connsiteX1237" fmla="*/ 1591878 w 3196735"/>
              <a:gd name="connsiteY1237" fmla="*/ 1871758 h 3067712"/>
              <a:gd name="connsiteX1238" fmla="*/ 1574448 w 3196735"/>
              <a:gd name="connsiteY1238" fmla="*/ 1864309 h 3067712"/>
              <a:gd name="connsiteX1239" fmla="*/ 1566940 w 3196735"/>
              <a:gd name="connsiteY1239" fmla="*/ 1853416 h 3067712"/>
              <a:gd name="connsiteX1240" fmla="*/ 1570425 w 3196735"/>
              <a:gd name="connsiteY1240" fmla="*/ 1824083 h 3067712"/>
              <a:gd name="connsiteX1241" fmla="*/ 1566849 w 3196735"/>
              <a:gd name="connsiteY1241" fmla="*/ 1853284 h 3067712"/>
              <a:gd name="connsiteX1242" fmla="*/ 1566940 w 3196735"/>
              <a:gd name="connsiteY1242" fmla="*/ 1853416 h 3067712"/>
              <a:gd name="connsiteX1243" fmla="*/ 1566849 w 3196735"/>
              <a:gd name="connsiteY1243" fmla="*/ 1854178 h 3067712"/>
              <a:gd name="connsiteX1244" fmla="*/ 1591878 w 3196735"/>
              <a:gd name="connsiteY1244" fmla="*/ 1871758 h 3067712"/>
              <a:gd name="connsiteX1245" fmla="*/ 1627635 w 3196735"/>
              <a:gd name="connsiteY1245" fmla="*/ 1905130 h 3067712"/>
              <a:gd name="connsiteX1246" fmla="*/ 1635167 w 3196735"/>
              <a:gd name="connsiteY1246" fmla="*/ 1921356 h 3067712"/>
              <a:gd name="connsiteX1247" fmla="*/ 1789729 w 3196735"/>
              <a:gd name="connsiteY1247" fmla="*/ 1945654 h 3067712"/>
              <a:gd name="connsiteX1248" fmla="*/ 1773044 w 3196735"/>
              <a:gd name="connsiteY1248" fmla="*/ 1924200 h 3067712"/>
              <a:gd name="connsiteX1249" fmla="*/ 1789729 w 3196735"/>
              <a:gd name="connsiteY1249" fmla="*/ 1945654 h 3067712"/>
              <a:gd name="connsiteX1250" fmla="*/ 1260537 w 3196735"/>
              <a:gd name="connsiteY1250" fmla="*/ 1962340 h 3067712"/>
              <a:gd name="connsiteX1251" fmla="*/ 1248619 w 3196735"/>
              <a:gd name="connsiteY1251" fmla="*/ 1924200 h 3067712"/>
              <a:gd name="connsiteX1252" fmla="*/ 1260537 w 3196735"/>
              <a:gd name="connsiteY1252" fmla="*/ 1962340 h 3067712"/>
              <a:gd name="connsiteX1253" fmla="*/ 2745612 w 3196735"/>
              <a:gd name="connsiteY1253" fmla="*/ 1964724 h 3067712"/>
              <a:gd name="connsiteX1254" fmla="*/ 2695553 w 3196735"/>
              <a:gd name="connsiteY1254" fmla="*/ 1955189 h 3067712"/>
              <a:gd name="connsiteX1255" fmla="*/ 2745612 w 3196735"/>
              <a:gd name="connsiteY1255" fmla="*/ 1964724 h 3067712"/>
              <a:gd name="connsiteX1256" fmla="*/ 1572809 w 3196735"/>
              <a:gd name="connsiteY1256" fmla="*/ 1986177 h 3067712"/>
              <a:gd name="connsiteX1257" fmla="*/ 1584728 w 3196735"/>
              <a:gd name="connsiteY1257" fmla="*/ 1976643 h 3067712"/>
              <a:gd name="connsiteX1258" fmla="*/ 1572809 w 3196735"/>
              <a:gd name="connsiteY1258" fmla="*/ 1986177 h 3067712"/>
              <a:gd name="connsiteX1259" fmla="*/ 1901765 w 3196735"/>
              <a:gd name="connsiteY1259" fmla="*/ 1988562 h 3067712"/>
              <a:gd name="connsiteX1260" fmla="*/ 1887463 w 3196735"/>
              <a:gd name="connsiteY1260" fmla="*/ 1945654 h 3067712"/>
              <a:gd name="connsiteX1261" fmla="*/ 1897813 w 3196735"/>
              <a:gd name="connsiteY1261" fmla="*/ 1922022 h 3067712"/>
              <a:gd name="connsiteX1262" fmla="*/ 1898551 w 3196735"/>
              <a:gd name="connsiteY1262" fmla="*/ 1917549 h 3067712"/>
              <a:gd name="connsiteX1263" fmla="*/ 1900276 w 3196735"/>
              <a:gd name="connsiteY1263" fmla="*/ 1913176 h 3067712"/>
              <a:gd name="connsiteX1264" fmla="*/ 1901650 w 3196735"/>
              <a:gd name="connsiteY1264" fmla="*/ 1898761 h 3067712"/>
              <a:gd name="connsiteX1265" fmla="*/ 1901877 w 3196735"/>
              <a:gd name="connsiteY1265" fmla="*/ 1897384 h 3067712"/>
              <a:gd name="connsiteX1266" fmla="*/ 1901806 w 3196735"/>
              <a:gd name="connsiteY1266" fmla="*/ 1897117 h 3067712"/>
              <a:gd name="connsiteX1267" fmla="*/ 1901877 w 3196735"/>
              <a:gd name="connsiteY1267" fmla="*/ 1896378 h 3067712"/>
              <a:gd name="connsiteX1268" fmla="*/ 1896998 w 3196735"/>
              <a:gd name="connsiteY1268" fmla="*/ 1878910 h 3067712"/>
              <a:gd name="connsiteX1269" fmla="*/ 1901806 w 3196735"/>
              <a:gd name="connsiteY1269" fmla="*/ 1897117 h 3067712"/>
              <a:gd name="connsiteX1270" fmla="*/ 1901650 w 3196735"/>
              <a:gd name="connsiteY1270" fmla="*/ 1898761 h 3067712"/>
              <a:gd name="connsiteX1271" fmla="*/ 1898551 w 3196735"/>
              <a:gd name="connsiteY1271" fmla="*/ 1917549 h 3067712"/>
              <a:gd name="connsiteX1272" fmla="*/ 1887463 w 3196735"/>
              <a:gd name="connsiteY1272" fmla="*/ 1945654 h 3067712"/>
              <a:gd name="connsiteX1273" fmla="*/ 1901765 w 3196735"/>
              <a:gd name="connsiteY1273" fmla="*/ 1988562 h 3067712"/>
              <a:gd name="connsiteX1274" fmla="*/ 1026931 w 3196735"/>
              <a:gd name="connsiteY1274" fmla="*/ 2005247 h 3067712"/>
              <a:gd name="connsiteX1275" fmla="*/ 1160420 w 3196735"/>
              <a:gd name="connsiteY1275" fmla="*/ 1962340 h 3067712"/>
              <a:gd name="connsiteX1276" fmla="*/ 1026931 w 3196735"/>
              <a:gd name="connsiteY1276" fmla="*/ 2005247 h 3067712"/>
              <a:gd name="connsiteX1277" fmla="*/ 1961359 w 3196735"/>
              <a:gd name="connsiteY1277" fmla="*/ 2005247 h 3067712"/>
              <a:gd name="connsiteX1278" fmla="*/ 1954803 w 3196735"/>
              <a:gd name="connsiteY1278" fmla="*/ 1999587 h 3067712"/>
              <a:gd name="connsiteX1279" fmla="*/ 1953593 w 3196735"/>
              <a:gd name="connsiteY1279" fmla="*/ 1999978 h 3067712"/>
              <a:gd name="connsiteX1280" fmla="*/ 1953016 w 3196735"/>
              <a:gd name="connsiteY1280" fmla="*/ 1999587 h 3067712"/>
              <a:gd name="connsiteX1281" fmla="*/ 1944673 w 3196735"/>
              <a:gd name="connsiteY1281" fmla="*/ 2002864 h 3067712"/>
              <a:gd name="connsiteX1282" fmla="*/ 1953593 w 3196735"/>
              <a:gd name="connsiteY1282" fmla="*/ 1999978 h 3067712"/>
              <a:gd name="connsiteX1283" fmla="*/ 2490551 w 3196735"/>
              <a:gd name="connsiteY1283" fmla="*/ 2010016 h 3067712"/>
              <a:gd name="connsiteX1284" fmla="*/ 2512005 w 3196735"/>
              <a:gd name="connsiteY1284" fmla="*/ 2007631 h 3067712"/>
              <a:gd name="connsiteX1285" fmla="*/ 2501278 w 3196735"/>
              <a:gd name="connsiteY1285" fmla="*/ 2007035 h 3067712"/>
              <a:gd name="connsiteX1286" fmla="*/ 2490551 w 3196735"/>
              <a:gd name="connsiteY1286" fmla="*/ 2010016 h 3067712"/>
              <a:gd name="connsiteX1287" fmla="*/ 666984 w 3196735"/>
              <a:gd name="connsiteY1287" fmla="*/ 2012399 h 3067712"/>
              <a:gd name="connsiteX1288" fmla="*/ 688439 w 3196735"/>
              <a:gd name="connsiteY1288" fmla="*/ 2000480 h 3067712"/>
              <a:gd name="connsiteX1289" fmla="*/ 666984 w 3196735"/>
              <a:gd name="connsiteY1289" fmla="*/ 2012399 h 3067712"/>
              <a:gd name="connsiteX1290" fmla="*/ 1117513 w 3196735"/>
              <a:gd name="connsiteY1290" fmla="*/ 2014783 h 3067712"/>
              <a:gd name="connsiteX1291" fmla="*/ 1133733 w 3196735"/>
              <a:gd name="connsiteY1291" fmla="*/ 1996286 h 3067712"/>
              <a:gd name="connsiteX1292" fmla="*/ 1138579 w 3196735"/>
              <a:gd name="connsiteY1292" fmla="*/ 1995452 h 3067712"/>
              <a:gd name="connsiteX1293" fmla="*/ 1167571 w 3196735"/>
              <a:gd name="connsiteY1293" fmla="*/ 1995713 h 3067712"/>
              <a:gd name="connsiteX1294" fmla="*/ 1217630 w 3196735"/>
              <a:gd name="connsiteY1294" fmla="*/ 1948038 h 3067712"/>
              <a:gd name="connsiteX1295" fmla="*/ 1248619 w 3196735"/>
              <a:gd name="connsiteY1295" fmla="*/ 1926584 h 3067712"/>
              <a:gd name="connsiteX1296" fmla="*/ 1217630 w 3196735"/>
              <a:gd name="connsiteY1296" fmla="*/ 1948038 h 3067712"/>
              <a:gd name="connsiteX1297" fmla="*/ 1167571 w 3196735"/>
              <a:gd name="connsiteY1297" fmla="*/ 1995713 h 3067712"/>
              <a:gd name="connsiteX1298" fmla="*/ 1147011 w 3196735"/>
              <a:gd name="connsiteY1298" fmla="*/ 1993999 h 3067712"/>
              <a:gd name="connsiteX1299" fmla="*/ 1138579 w 3196735"/>
              <a:gd name="connsiteY1299" fmla="*/ 1995452 h 3067712"/>
              <a:gd name="connsiteX1300" fmla="*/ 1134496 w 3196735"/>
              <a:gd name="connsiteY1300" fmla="*/ 1995415 h 3067712"/>
              <a:gd name="connsiteX1301" fmla="*/ 1133733 w 3196735"/>
              <a:gd name="connsiteY1301" fmla="*/ 1996286 h 3067712"/>
              <a:gd name="connsiteX1302" fmla="*/ 1133603 w 3196735"/>
              <a:gd name="connsiteY1302" fmla="*/ 1996308 h 3067712"/>
              <a:gd name="connsiteX1303" fmla="*/ 1117513 w 3196735"/>
              <a:gd name="connsiteY1303" fmla="*/ 2014783 h 3067712"/>
              <a:gd name="connsiteX1304" fmla="*/ 1358271 w 3196735"/>
              <a:gd name="connsiteY1304" fmla="*/ 2014783 h 3067712"/>
              <a:gd name="connsiteX1305" fmla="*/ 1346353 w 3196735"/>
              <a:gd name="connsiteY1305" fmla="*/ 2000480 h 3067712"/>
              <a:gd name="connsiteX1306" fmla="*/ 1358271 w 3196735"/>
              <a:gd name="connsiteY1306" fmla="*/ 2014783 h 3067712"/>
              <a:gd name="connsiteX1307" fmla="*/ 1541820 w 3196735"/>
              <a:gd name="connsiteY1307" fmla="*/ 2017166 h 3067712"/>
              <a:gd name="connsiteX1308" fmla="*/ 1506063 w 3196735"/>
              <a:gd name="connsiteY1308" fmla="*/ 1988562 h 3067712"/>
              <a:gd name="connsiteX1309" fmla="*/ 1541820 w 3196735"/>
              <a:gd name="connsiteY1309" fmla="*/ 2017166 h 3067712"/>
              <a:gd name="connsiteX1310" fmla="*/ 485820 w 3196735"/>
              <a:gd name="connsiteY1310" fmla="*/ 2026701 h 3067712"/>
              <a:gd name="connsiteX1311" fmla="*/ 466750 w 3196735"/>
              <a:gd name="connsiteY1311" fmla="*/ 1995713 h 3067712"/>
              <a:gd name="connsiteX1312" fmla="*/ 485820 w 3196735"/>
              <a:gd name="connsiteY1312" fmla="*/ 2026701 h 3067712"/>
              <a:gd name="connsiteX1313" fmla="*/ 1293910 w 3196735"/>
              <a:gd name="connsiteY1313" fmla="*/ 2026701 h 3067712"/>
              <a:gd name="connsiteX1314" fmla="*/ 1320131 w 3196735"/>
              <a:gd name="connsiteY1314" fmla="*/ 2014783 h 3067712"/>
              <a:gd name="connsiteX1315" fmla="*/ 1293910 w 3196735"/>
              <a:gd name="connsiteY1315" fmla="*/ 2026701 h 3067712"/>
              <a:gd name="connsiteX1316" fmla="*/ 2314154 w 3196735"/>
              <a:gd name="connsiteY1316" fmla="*/ 2033853 h 3067712"/>
              <a:gd name="connsiteX1317" fmla="*/ 2330839 w 3196735"/>
              <a:gd name="connsiteY1317" fmla="*/ 2019550 h 3067712"/>
              <a:gd name="connsiteX1318" fmla="*/ 2314154 w 3196735"/>
              <a:gd name="connsiteY1318" fmla="*/ 2033853 h 3067712"/>
              <a:gd name="connsiteX1319" fmla="*/ 2540610 w 3196735"/>
              <a:gd name="connsiteY1319" fmla="*/ 2041004 h 3067712"/>
              <a:gd name="connsiteX1320" fmla="*/ 2552528 w 3196735"/>
              <a:gd name="connsiteY1320" fmla="*/ 2012399 h 3067712"/>
              <a:gd name="connsiteX1321" fmla="*/ 2540610 w 3196735"/>
              <a:gd name="connsiteY1321" fmla="*/ 2041004 h 3067712"/>
              <a:gd name="connsiteX1322" fmla="*/ 225992 w 3196735"/>
              <a:gd name="connsiteY1322" fmla="*/ 2045771 h 3067712"/>
              <a:gd name="connsiteX1323" fmla="*/ 199770 w 3196735"/>
              <a:gd name="connsiteY1323" fmla="*/ 2010016 h 3067712"/>
              <a:gd name="connsiteX1324" fmla="*/ 185139 w 3196735"/>
              <a:gd name="connsiteY1324" fmla="*/ 2010578 h 3067712"/>
              <a:gd name="connsiteX1325" fmla="*/ 175933 w 3196735"/>
              <a:gd name="connsiteY1325" fmla="*/ 2000480 h 3067712"/>
              <a:gd name="connsiteX1326" fmla="*/ 184276 w 3196735"/>
              <a:gd name="connsiteY1326" fmla="*/ 2010611 h 3067712"/>
              <a:gd name="connsiteX1327" fmla="*/ 185139 w 3196735"/>
              <a:gd name="connsiteY1327" fmla="*/ 2010578 h 3067712"/>
              <a:gd name="connsiteX1328" fmla="*/ 185169 w 3196735"/>
              <a:gd name="connsiteY1328" fmla="*/ 2010611 h 3067712"/>
              <a:gd name="connsiteX1329" fmla="*/ 199770 w 3196735"/>
              <a:gd name="connsiteY1329" fmla="*/ 2010016 h 3067712"/>
              <a:gd name="connsiteX1330" fmla="*/ 225992 w 3196735"/>
              <a:gd name="connsiteY1330" fmla="*/ 2045771 h 3067712"/>
              <a:gd name="connsiteX1331" fmla="*/ 1506883 w 3196735"/>
              <a:gd name="connsiteY1331" fmla="*/ 2050576 h 3067712"/>
              <a:gd name="connsiteX1332" fmla="*/ 1522749 w 3196735"/>
              <a:gd name="connsiteY1332" fmla="*/ 2041004 h 3067712"/>
              <a:gd name="connsiteX1333" fmla="*/ 1472691 w 3196735"/>
              <a:gd name="connsiteY1333" fmla="*/ 2031469 h 3067712"/>
              <a:gd name="connsiteX1334" fmla="*/ 1506883 w 3196735"/>
              <a:gd name="connsiteY1334" fmla="*/ 2050576 h 3067712"/>
              <a:gd name="connsiteX1335" fmla="*/ 2258136 w 3196735"/>
              <a:gd name="connsiteY1335" fmla="*/ 2053817 h 3067712"/>
              <a:gd name="connsiteX1336" fmla="*/ 2268862 w 3196735"/>
              <a:gd name="connsiteY1336" fmla="*/ 2050539 h 3067712"/>
              <a:gd name="connsiteX1337" fmla="*/ 2247409 w 3196735"/>
              <a:gd name="connsiteY1337" fmla="*/ 2048155 h 3067712"/>
              <a:gd name="connsiteX1338" fmla="*/ 2258136 w 3196735"/>
              <a:gd name="connsiteY1338" fmla="*/ 2053817 h 3067712"/>
              <a:gd name="connsiteX1339" fmla="*/ 1985197 w 3196735"/>
              <a:gd name="connsiteY1339" fmla="*/ 2069609 h 3067712"/>
              <a:gd name="connsiteX1340" fmla="*/ 1985792 w 3196735"/>
              <a:gd name="connsiteY1340" fmla="*/ 2061266 h 3067712"/>
              <a:gd name="connsiteX1341" fmla="*/ 1985732 w 3196735"/>
              <a:gd name="connsiteY1341" fmla="*/ 2061205 h 3067712"/>
              <a:gd name="connsiteX1342" fmla="*/ 1985792 w 3196735"/>
              <a:gd name="connsiteY1342" fmla="*/ 2060261 h 3067712"/>
              <a:gd name="connsiteX1343" fmla="*/ 1981830 w 3196735"/>
              <a:gd name="connsiteY1343" fmla="*/ 2057304 h 3067712"/>
              <a:gd name="connsiteX1344" fmla="*/ 1979237 w 3196735"/>
              <a:gd name="connsiteY1344" fmla="*/ 2054711 h 3067712"/>
              <a:gd name="connsiteX1345" fmla="*/ 1978020 w 3196735"/>
              <a:gd name="connsiteY1345" fmla="*/ 2054460 h 3067712"/>
              <a:gd name="connsiteX1346" fmla="*/ 1974395 w 3196735"/>
              <a:gd name="connsiteY1346" fmla="*/ 2051755 h 3067712"/>
              <a:gd name="connsiteX1347" fmla="*/ 1958975 w 3196735"/>
              <a:gd name="connsiteY1347" fmla="*/ 2050539 h 3067712"/>
              <a:gd name="connsiteX1348" fmla="*/ 1978020 w 3196735"/>
              <a:gd name="connsiteY1348" fmla="*/ 2054460 h 3067712"/>
              <a:gd name="connsiteX1349" fmla="*/ 1981830 w 3196735"/>
              <a:gd name="connsiteY1349" fmla="*/ 2057304 h 3067712"/>
              <a:gd name="connsiteX1350" fmla="*/ 1985732 w 3196735"/>
              <a:gd name="connsiteY1350" fmla="*/ 2061205 h 3067712"/>
              <a:gd name="connsiteX1351" fmla="*/ 528727 w 3196735"/>
              <a:gd name="connsiteY1351" fmla="*/ 2071993 h 3067712"/>
              <a:gd name="connsiteX1352" fmla="*/ 534985 w 3196735"/>
              <a:gd name="connsiteY1352" fmla="*/ 2059777 h 3067712"/>
              <a:gd name="connsiteX1353" fmla="*/ 534778 w 3196735"/>
              <a:gd name="connsiteY1353" fmla="*/ 2059315 h 3067712"/>
              <a:gd name="connsiteX1354" fmla="*/ 534985 w 3196735"/>
              <a:gd name="connsiteY1354" fmla="*/ 2058882 h 3067712"/>
              <a:gd name="connsiteX1355" fmla="*/ 528727 w 3196735"/>
              <a:gd name="connsiteY1355" fmla="*/ 2045771 h 3067712"/>
              <a:gd name="connsiteX1356" fmla="*/ 534778 w 3196735"/>
              <a:gd name="connsiteY1356" fmla="*/ 2059315 h 3067712"/>
              <a:gd name="connsiteX1357" fmla="*/ 1408330 w 3196735"/>
              <a:gd name="connsiteY1357" fmla="*/ 2076760 h 3067712"/>
              <a:gd name="connsiteX1358" fmla="*/ 1394325 w 3196735"/>
              <a:gd name="connsiteY1358" fmla="*/ 2060372 h 3067712"/>
              <a:gd name="connsiteX1359" fmla="*/ 1393649 w 3196735"/>
              <a:gd name="connsiteY1359" fmla="*/ 2060611 h 3067712"/>
              <a:gd name="connsiteX1360" fmla="*/ 1393431 w 3196735"/>
              <a:gd name="connsiteY1360" fmla="*/ 2060372 h 3067712"/>
              <a:gd name="connsiteX1361" fmla="*/ 1374957 w 3196735"/>
              <a:gd name="connsiteY1361" fmla="*/ 2067224 h 3067712"/>
              <a:gd name="connsiteX1362" fmla="*/ 1355887 w 3196735"/>
              <a:gd name="connsiteY1362" fmla="*/ 2067224 h 3067712"/>
              <a:gd name="connsiteX1363" fmla="*/ 1374957 w 3196735"/>
              <a:gd name="connsiteY1363" fmla="*/ 2067224 h 3067712"/>
              <a:gd name="connsiteX1364" fmla="*/ 1393649 w 3196735"/>
              <a:gd name="connsiteY1364" fmla="*/ 2060611 h 3067712"/>
              <a:gd name="connsiteX1365" fmla="*/ 1153269 w 3196735"/>
              <a:gd name="connsiteY1365" fmla="*/ 2081527 h 3067712"/>
              <a:gd name="connsiteX1366" fmla="*/ 1158037 w 3196735"/>
              <a:gd name="connsiteY1366" fmla="*/ 2062457 h 3067712"/>
              <a:gd name="connsiteX1367" fmla="*/ 1153269 w 3196735"/>
              <a:gd name="connsiteY1367" fmla="*/ 2081527 h 3067712"/>
              <a:gd name="connsiteX1368" fmla="*/ 1551355 w 3196735"/>
              <a:gd name="connsiteY1368" fmla="*/ 2083912 h 3067712"/>
              <a:gd name="connsiteX1369" fmla="*/ 1543670 w 3196735"/>
              <a:gd name="connsiteY1369" fmla="*/ 2073046 h 3067712"/>
              <a:gd name="connsiteX1370" fmla="*/ 1543608 w 3196735"/>
              <a:gd name="connsiteY1370" fmla="*/ 2071694 h 3067712"/>
              <a:gd name="connsiteX1371" fmla="*/ 1546588 w 3196735"/>
              <a:gd name="connsiteY1371" fmla="*/ 2057690 h 3067712"/>
              <a:gd name="connsiteX1372" fmla="*/ 1542714 w 3196735"/>
              <a:gd name="connsiteY1372" fmla="*/ 2071694 h 3067712"/>
              <a:gd name="connsiteX1373" fmla="*/ 1543670 w 3196735"/>
              <a:gd name="connsiteY1373" fmla="*/ 2073046 h 3067712"/>
              <a:gd name="connsiteX1374" fmla="*/ 1543906 w 3196735"/>
              <a:gd name="connsiteY1374" fmla="*/ 2078138 h 3067712"/>
              <a:gd name="connsiteX1375" fmla="*/ 1551355 w 3196735"/>
              <a:gd name="connsiteY1375" fmla="*/ 2083912 h 3067712"/>
              <a:gd name="connsiteX1376" fmla="*/ 2736077 w 3196735"/>
              <a:gd name="connsiteY1376" fmla="*/ 2088679 h 3067712"/>
              <a:gd name="connsiteX1377" fmla="*/ 2718822 w 3196735"/>
              <a:gd name="connsiteY1377" fmla="*/ 2077969 h 3067712"/>
              <a:gd name="connsiteX1378" fmla="*/ 2719390 w 3196735"/>
              <a:gd name="connsiteY1378" fmla="*/ 2060074 h 3067712"/>
              <a:gd name="connsiteX1379" fmla="*/ 2726542 w 3196735"/>
              <a:gd name="connsiteY1379" fmla="*/ 1995713 h 3067712"/>
              <a:gd name="connsiteX1380" fmla="*/ 2719390 w 3196735"/>
              <a:gd name="connsiteY1380" fmla="*/ 2060074 h 3067712"/>
              <a:gd name="connsiteX1381" fmla="*/ 2718795 w 3196735"/>
              <a:gd name="connsiteY1381" fmla="*/ 2077952 h 3067712"/>
              <a:gd name="connsiteX1382" fmla="*/ 2718822 w 3196735"/>
              <a:gd name="connsiteY1382" fmla="*/ 2077969 h 3067712"/>
              <a:gd name="connsiteX1383" fmla="*/ 2718795 w 3196735"/>
              <a:gd name="connsiteY1383" fmla="*/ 2078846 h 3067712"/>
              <a:gd name="connsiteX1384" fmla="*/ 2736077 w 3196735"/>
              <a:gd name="connsiteY1384" fmla="*/ 2088679 h 3067712"/>
              <a:gd name="connsiteX1385" fmla="*/ 2534948 w 3196735"/>
              <a:gd name="connsiteY1385" fmla="*/ 2091956 h 3067712"/>
              <a:gd name="connsiteX1386" fmla="*/ 2547761 w 3196735"/>
              <a:gd name="connsiteY1386" fmla="*/ 2091063 h 3067712"/>
              <a:gd name="connsiteX1387" fmla="*/ 2516772 w 3196735"/>
              <a:gd name="connsiteY1387" fmla="*/ 2083912 h 3067712"/>
              <a:gd name="connsiteX1388" fmla="*/ 2498596 w 3196735"/>
              <a:gd name="connsiteY1388" fmla="*/ 2077357 h 3067712"/>
              <a:gd name="connsiteX1389" fmla="*/ 2478632 w 3196735"/>
              <a:gd name="connsiteY1389" fmla="*/ 2081527 h 3067712"/>
              <a:gd name="connsiteX1390" fmla="*/ 2516772 w 3196735"/>
              <a:gd name="connsiteY1390" fmla="*/ 2083912 h 3067712"/>
              <a:gd name="connsiteX1391" fmla="*/ 2534948 w 3196735"/>
              <a:gd name="connsiteY1391" fmla="*/ 2091956 h 3067712"/>
              <a:gd name="connsiteX1392" fmla="*/ 473901 w 3196735"/>
              <a:gd name="connsiteY1392" fmla="*/ 2095830 h 3067712"/>
              <a:gd name="connsiteX1393" fmla="*/ 463657 w 3196735"/>
              <a:gd name="connsiteY1393" fmla="*/ 2085880 h 3067712"/>
              <a:gd name="connsiteX1394" fmla="*/ 469134 w 3196735"/>
              <a:gd name="connsiteY1394" fmla="*/ 2064842 h 3067712"/>
              <a:gd name="connsiteX1395" fmla="*/ 463472 w 3196735"/>
              <a:gd name="connsiteY1395" fmla="*/ 2085699 h 3067712"/>
              <a:gd name="connsiteX1396" fmla="*/ 463657 w 3196735"/>
              <a:gd name="connsiteY1396" fmla="*/ 2085880 h 3067712"/>
              <a:gd name="connsiteX1397" fmla="*/ 463472 w 3196735"/>
              <a:gd name="connsiteY1397" fmla="*/ 2086593 h 3067712"/>
              <a:gd name="connsiteX1398" fmla="*/ 473901 w 3196735"/>
              <a:gd name="connsiteY1398" fmla="*/ 2095830 h 3067712"/>
              <a:gd name="connsiteX1399" fmla="*/ 2681250 w 3196735"/>
              <a:gd name="connsiteY1399" fmla="*/ 2095830 h 3067712"/>
              <a:gd name="connsiteX1400" fmla="*/ 2678867 w 3196735"/>
              <a:gd name="connsiteY1400" fmla="*/ 2050539 h 3067712"/>
              <a:gd name="connsiteX1401" fmla="*/ 2665497 w 3196735"/>
              <a:gd name="connsiteY1401" fmla="*/ 2042034 h 3067712"/>
              <a:gd name="connsiteX1402" fmla="*/ 2664188 w 3196735"/>
              <a:gd name="connsiteY1402" fmla="*/ 2037969 h 3067712"/>
              <a:gd name="connsiteX1403" fmla="*/ 2663180 w 3196735"/>
              <a:gd name="connsiteY1403" fmla="*/ 2030100 h 3067712"/>
              <a:gd name="connsiteX1404" fmla="*/ 2669332 w 3196735"/>
              <a:gd name="connsiteY1404" fmla="*/ 2007631 h 3067712"/>
              <a:gd name="connsiteX1405" fmla="*/ 2662711 w 3196735"/>
              <a:gd name="connsiteY1405" fmla="*/ 2026445 h 3067712"/>
              <a:gd name="connsiteX1406" fmla="*/ 2663180 w 3196735"/>
              <a:gd name="connsiteY1406" fmla="*/ 2030100 h 3067712"/>
              <a:gd name="connsiteX1407" fmla="*/ 2662478 w 3196735"/>
              <a:gd name="connsiteY1407" fmla="*/ 2032660 h 3067712"/>
              <a:gd name="connsiteX1408" fmla="*/ 2664188 w 3196735"/>
              <a:gd name="connsiteY1408" fmla="*/ 2037969 h 3067712"/>
              <a:gd name="connsiteX1409" fmla="*/ 2664639 w 3196735"/>
              <a:gd name="connsiteY1409" fmla="*/ 2041489 h 3067712"/>
              <a:gd name="connsiteX1410" fmla="*/ 2665497 w 3196735"/>
              <a:gd name="connsiteY1410" fmla="*/ 2042034 h 3067712"/>
              <a:gd name="connsiteX1411" fmla="*/ 2665645 w 3196735"/>
              <a:gd name="connsiteY1411" fmla="*/ 2042494 h 3067712"/>
              <a:gd name="connsiteX1412" fmla="*/ 2678867 w 3196735"/>
              <a:gd name="connsiteY1412" fmla="*/ 2050539 h 3067712"/>
              <a:gd name="connsiteX1413" fmla="*/ 2681250 w 3196735"/>
              <a:gd name="connsiteY1413" fmla="*/ 2095830 h 3067712"/>
              <a:gd name="connsiteX1414" fmla="*/ 268899 w 3196735"/>
              <a:gd name="connsiteY1414" fmla="*/ 2112516 h 3067712"/>
              <a:gd name="connsiteX1415" fmla="*/ 280818 w 3196735"/>
              <a:gd name="connsiteY1415" fmla="*/ 2088679 h 3067712"/>
              <a:gd name="connsiteX1416" fmla="*/ 268899 w 3196735"/>
              <a:gd name="connsiteY1416" fmla="*/ 2112516 h 3067712"/>
              <a:gd name="connsiteX1417" fmla="*/ 2063860 w 3196735"/>
              <a:gd name="connsiteY1417" fmla="*/ 2114900 h 3067712"/>
              <a:gd name="connsiteX1418" fmla="*/ 2047174 w 3196735"/>
              <a:gd name="connsiteY1418" fmla="*/ 2095830 h 3067712"/>
              <a:gd name="connsiteX1419" fmla="*/ 2063860 w 3196735"/>
              <a:gd name="connsiteY1419" fmla="*/ 2114900 h 3067712"/>
              <a:gd name="connsiteX1420" fmla="*/ 2118686 w 3196735"/>
              <a:gd name="connsiteY1420" fmla="*/ 2117283 h 3067712"/>
              <a:gd name="connsiteX1421" fmla="*/ 2108853 w 3196735"/>
              <a:gd name="connsiteY1421" fmla="*/ 2108941 h 3067712"/>
              <a:gd name="connsiteX1422" fmla="*/ 2082930 w 3196735"/>
              <a:gd name="connsiteY1422" fmla="*/ 2114900 h 3067712"/>
              <a:gd name="connsiteX1423" fmla="*/ 2118686 w 3196735"/>
              <a:gd name="connsiteY1423" fmla="*/ 2117283 h 3067712"/>
              <a:gd name="connsiteX1424" fmla="*/ 1873161 w 3196735"/>
              <a:gd name="connsiteY1424" fmla="*/ 2119668 h 3067712"/>
              <a:gd name="connsiteX1425" fmla="*/ 1851408 w 3196735"/>
              <a:gd name="connsiteY1425" fmla="*/ 2089275 h 3067712"/>
              <a:gd name="connsiteX1426" fmla="*/ 1813567 w 3196735"/>
              <a:gd name="connsiteY1426" fmla="*/ 2091063 h 3067712"/>
              <a:gd name="connsiteX1427" fmla="*/ 1873161 w 3196735"/>
              <a:gd name="connsiteY1427" fmla="*/ 2119668 h 3067712"/>
              <a:gd name="connsiteX1428" fmla="*/ 1470307 w 3196735"/>
              <a:gd name="connsiteY1428" fmla="*/ 2124435 h 3067712"/>
              <a:gd name="connsiteX1429" fmla="*/ 1453620 w 3196735"/>
              <a:gd name="connsiteY1429" fmla="*/ 2112516 h 3067712"/>
              <a:gd name="connsiteX1430" fmla="*/ 1470307 w 3196735"/>
              <a:gd name="connsiteY1430" fmla="*/ 2124435 h 3067712"/>
              <a:gd name="connsiteX1431" fmla="*/ 1355887 w 3196735"/>
              <a:gd name="connsiteY1431" fmla="*/ 2141121 h 3067712"/>
              <a:gd name="connsiteX1432" fmla="*/ 1351685 w 3196735"/>
              <a:gd name="connsiteY1432" fmla="*/ 2129845 h 3067712"/>
              <a:gd name="connsiteX1433" fmla="*/ 1353206 w 3196735"/>
              <a:gd name="connsiteY1433" fmla="*/ 2120859 h 3067712"/>
              <a:gd name="connsiteX1434" fmla="*/ 1356222 w 3196735"/>
              <a:gd name="connsiteY1434" fmla="*/ 2110951 h 3067712"/>
              <a:gd name="connsiteX1435" fmla="*/ 1356183 w 3196735"/>
              <a:gd name="connsiteY1435" fmla="*/ 2109735 h 3067712"/>
              <a:gd name="connsiteX1436" fmla="*/ 1356222 w 3196735"/>
              <a:gd name="connsiteY1436" fmla="*/ 2109611 h 3067712"/>
              <a:gd name="connsiteX1437" fmla="*/ 1355887 w 3196735"/>
              <a:gd name="connsiteY1437" fmla="*/ 2100597 h 3067712"/>
              <a:gd name="connsiteX1438" fmla="*/ 1334434 w 3196735"/>
              <a:gd name="connsiteY1438" fmla="*/ 2079143 h 3067712"/>
              <a:gd name="connsiteX1439" fmla="*/ 1291527 w 3196735"/>
              <a:gd name="connsiteY1439" fmla="*/ 2052923 h 3067712"/>
              <a:gd name="connsiteX1440" fmla="*/ 1334434 w 3196735"/>
              <a:gd name="connsiteY1440" fmla="*/ 2079143 h 3067712"/>
              <a:gd name="connsiteX1441" fmla="*/ 1355887 w 3196735"/>
              <a:gd name="connsiteY1441" fmla="*/ 2100597 h 3067712"/>
              <a:gd name="connsiteX1442" fmla="*/ 1356183 w 3196735"/>
              <a:gd name="connsiteY1442" fmla="*/ 2109735 h 3067712"/>
              <a:gd name="connsiteX1443" fmla="*/ 1353206 w 3196735"/>
              <a:gd name="connsiteY1443" fmla="*/ 2119072 h 3067712"/>
              <a:gd name="connsiteX1444" fmla="*/ 1351529 w 3196735"/>
              <a:gd name="connsiteY1444" fmla="*/ 2129427 h 3067712"/>
              <a:gd name="connsiteX1445" fmla="*/ 1351685 w 3196735"/>
              <a:gd name="connsiteY1445" fmla="*/ 2129845 h 3067712"/>
              <a:gd name="connsiteX1446" fmla="*/ 1351529 w 3196735"/>
              <a:gd name="connsiteY1446" fmla="*/ 2130767 h 3067712"/>
              <a:gd name="connsiteX1447" fmla="*/ 1355887 w 3196735"/>
              <a:gd name="connsiteY1447" fmla="*/ 2141121 h 3067712"/>
              <a:gd name="connsiteX1448" fmla="*/ 1057323 w 3196735"/>
              <a:gd name="connsiteY1448" fmla="*/ 2143207 h 3067712"/>
              <a:gd name="connsiteX1449" fmla="*/ 1067454 w 3196735"/>
              <a:gd name="connsiteY1449" fmla="*/ 2141121 h 3067712"/>
              <a:gd name="connsiteX1450" fmla="*/ 1057186 w 3196735"/>
              <a:gd name="connsiteY1450" fmla="*/ 2143064 h 3067712"/>
              <a:gd name="connsiteX1451" fmla="*/ 1050768 w 3196735"/>
              <a:gd name="connsiteY1451" fmla="*/ 2136353 h 3067712"/>
              <a:gd name="connsiteX1452" fmla="*/ 1056430 w 3196735"/>
              <a:gd name="connsiteY1452" fmla="*/ 2143207 h 3067712"/>
              <a:gd name="connsiteX1453" fmla="*/ 1057186 w 3196735"/>
              <a:gd name="connsiteY1453" fmla="*/ 2143064 h 3067712"/>
              <a:gd name="connsiteX1454" fmla="*/ 583554 w 3196735"/>
              <a:gd name="connsiteY1454" fmla="*/ 2143505 h 3067712"/>
              <a:gd name="connsiteX1455" fmla="*/ 559715 w 3196735"/>
              <a:gd name="connsiteY1455" fmla="*/ 2117283 h 3067712"/>
              <a:gd name="connsiteX1456" fmla="*/ 531111 w 3196735"/>
              <a:gd name="connsiteY1456" fmla="*/ 2112516 h 3067712"/>
              <a:gd name="connsiteX1457" fmla="*/ 559715 w 3196735"/>
              <a:gd name="connsiteY1457" fmla="*/ 2117283 h 3067712"/>
              <a:gd name="connsiteX1458" fmla="*/ 583554 w 3196735"/>
              <a:gd name="connsiteY1458" fmla="*/ 2143505 h 3067712"/>
              <a:gd name="connsiteX1459" fmla="*/ 974488 w 3196735"/>
              <a:gd name="connsiteY1459" fmla="*/ 2143505 h 3067712"/>
              <a:gd name="connsiteX1460" fmla="*/ 900592 w 3196735"/>
              <a:gd name="connsiteY1460" fmla="*/ 2133970 h 3067712"/>
              <a:gd name="connsiteX1461" fmla="*/ 974488 w 3196735"/>
              <a:gd name="connsiteY1461" fmla="*/ 2143505 h 3067712"/>
              <a:gd name="connsiteX1462" fmla="*/ 1913386 w 3196735"/>
              <a:gd name="connsiteY1462" fmla="*/ 2149464 h 3067712"/>
              <a:gd name="connsiteX1463" fmla="*/ 1951824 w 3196735"/>
              <a:gd name="connsiteY1463" fmla="*/ 2148272 h 3067712"/>
              <a:gd name="connsiteX1464" fmla="*/ 1880311 w 3196735"/>
              <a:gd name="connsiteY1464" fmla="*/ 2129202 h 3067712"/>
              <a:gd name="connsiteX1465" fmla="*/ 1913386 w 3196735"/>
              <a:gd name="connsiteY1465" fmla="*/ 2149464 h 3067712"/>
              <a:gd name="connsiteX1466" fmla="*/ 2075779 w 3196735"/>
              <a:gd name="connsiteY1466" fmla="*/ 2153040 h 3067712"/>
              <a:gd name="connsiteX1467" fmla="*/ 2097233 w 3196735"/>
              <a:gd name="connsiteY1467" fmla="*/ 2133970 h 3067712"/>
              <a:gd name="connsiteX1468" fmla="*/ 2075779 w 3196735"/>
              <a:gd name="connsiteY1468" fmla="*/ 2153040 h 3067712"/>
              <a:gd name="connsiteX1469" fmla="*/ 1992347 w 3196735"/>
              <a:gd name="connsiteY1469" fmla="*/ 2157807 h 3067712"/>
              <a:gd name="connsiteX1470" fmla="*/ 1973278 w 3196735"/>
              <a:gd name="connsiteY1470" fmla="*/ 2136353 h 3067712"/>
              <a:gd name="connsiteX1471" fmla="*/ 1992347 w 3196735"/>
              <a:gd name="connsiteY1471" fmla="*/ 2157807 h 3067712"/>
              <a:gd name="connsiteX1472" fmla="*/ 1599029 w 3196735"/>
              <a:gd name="connsiteY1472" fmla="*/ 2162575 h 3067712"/>
              <a:gd name="connsiteX1473" fmla="*/ 1568041 w 3196735"/>
              <a:gd name="connsiteY1473" fmla="*/ 2129202 h 3067712"/>
              <a:gd name="connsiteX1474" fmla="*/ 1599029 w 3196735"/>
              <a:gd name="connsiteY1474" fmla="*/ 2162575 h 3067712"/>
              <a:gd name="connsiteX1475" fmla="*/ 1739671 w 3196735"/>
              <a:gd name="connsiteY1475" fmla="*/ 2167342 h 3067712"/>
              <a:gd name="connsiteX1476" fmla="*/ 1722984 w 3196735"/>
              <a:gd name="connsiteY1476" fmla="*/ 2148272 h 3067712"/>
              <a:gd name="connsiteX1477" fmla="*/ 1739671 w 3196735"/>
              <a:gd name="connsiteY1477" fmla="*/ 2167342 h 3067712"/>
              <a:gd name="connsiteX1478" fmla="*/ 500122 w 3196735"/>
              <a:gd name="connsiteY1478" fmla="*/ 2172110 h 3067712"/>
              <a:gd name="connsiteX1479" fmla="*/ 512041 w 3196735"/>
              <a:gd name="connsiteY1479" fmla="*/ 2145889 h 3067712"/>
              <a:gd name="connsiteX1480" fmla="*/ 500122 w 3196735"/>
              <a:gd name="connsiteY1480" fmla="*/ 2172110 h 3067712"/>
              <a:gd name="connsiteX1481" fmla="*/ 1508447 w 3196735"/>
              <a:gd name="connsiteY1481" fmla="*/ 2176878 h 3067712"/>
              <a:gd name="connsiteX1482" fmla="*/ 1489377 w 3196735"/>
              <a:gd name="connsiteY1482" fmla="*/ 2157807 h 3067712"/>
              <a:gd name="connsiteX1483" fmla="*/ 1508447 w 3196735"/>
              <a:gd name="connsiteY1483" fmla="*/ 2176878 h 3067712"/>
              <a:gd name="connsiteX1484" fmla="*/ 2457178 w 3196735"/>
              <a:gd name="connsiteY1484" fmla="*/ 2179261 h 3067712"/>
              <a:gd name="connsiteX1485" fmla="*/ 2423806 w 3196735"/>
              <a:gd name="connsiteY1485" fmla="*/ 2107749 h 3067712"/>
              <a:gd name="connsiteX1486" fmla="*/ 2457178 w 3196735"/>
              <a:gd name="connsiteY1486" fmla="*/ 2179261 h 3067712"/>
              <a:gd name="connsiteX1487" fmla="*/ 1837404 w 3196735"/>
              <a:gd name="connsiteY1487" fmla="*/ 2188796 h 3067712"/>
              <a:gd name="connsiteX1488" fmla="*/ 1858858 w 3196735"/>
              <a:gd name="connsiteY1488" fmla="*/ 2150656 h 3067712"/>
              <a:gd name="connsiteX1489" fmla="*/ 1837404 w 3196735"/>
              <a:gd name="connsiteY1489" fmla="*/ 2188796 h 3067712"/>
              <a:gd name="connsiteX1490" fmla="*/ 1825783 w 3196735"/>
              <a:gd name="connsiteY1490" fmla="*/ 2162575 h 3067712"/>
              <a:gd name="connsiteX1491" fmla="*/ 1823604 w 3196735"/>
              <a:gd name="connsiteY1491" fmla="*/ 2162790 h 3067712"/>
              <a:gd name="connsiteX1492" fmla="*/ 1815616 w 3196735"/>
              <a:gd name="connsiteY1492" fmla="*/ 2160303 h 3067712"/>
              <a:gd name="connsiteX1493" fmla="*/ 1801648 w 3196735"/>
              <a:gd name="connsiteY1493" fmla="*/ 2164959 h 3067712"/>
              <a:gd name="connsiteX1494" fmla="*/ 1790838 w 3196735"/>
              <a:gd name="connsiteY1494" fmla="*/ 2165791 h 3067712"/>
              <a:gd name="connsiteX1495" fmla="*/ 1780194 w 3196735"/>
              <a:gd name="connsiteY1495" fmla="*/ 2157807 h 3067712"/>
              <a:gd name="connsiteX1496" fmla="*/ 1790028 w 3196735"/>
              <a:gd name="connsiteY1496" fmla="*/ 2165853 h 3067712"/>
              <a:gd name="connsiteX1497" fmla="*/ 1790838 w 3196735"/>
              <a:gd name="connsiteY1497" fmla="*/ 2165791 h 3067712"/>
              <a:gd name="connsiteX1498" fmla="*/ 1790921 w 3196735"/>
              <a:gd name="connsiteY1498" fmla="*/ 2165853 h 3067712"/>
              <a:gd name="connsiteX1499" fmla="*/ 1801648 w 3196735"/>
              <a:gd name="connsiteY1499" fmla="*/ 2164959 h 3067712"/>
              <a:gd name="connsiteX1500" fmla="*/ 1823604 w 3196735"/>
              <a:gd name="connsiteY1500" fmla="*/ 2162790 h 3067712"/>
              <a:gd name="connsiteX1501" fmla="*/ 1825783 w 3196735"/>
              <a:gd name="connsiteY1501" fmla="*/ 2163469 h 3067712"/>
              <a:gd name="connsiteX1502" fmla="*/ 1837404 w 3196735"/>
              <a:gd name="connsiteY1502" fmla="*/ 2188796 h 3067712"/>
              <a:gd name="connsiteX1503" fmla="*/ 2380898 w 3196735"/>
              <a:gd name="connsiteY1503" fmla="*/ 2195948 h 3067712"/>
              <a:gd name="connsiteX1504" fmla="*/ 2404736 w 3196735"/>
              <a:gd name="connsiteY1504" fmla="*/ 2188796 h 3067712"/>
              <a:gd name="connsiteX1505" fmla="*/ 2380898 w 3196735"/>
              <a:gd name="connsiteY1505" fmla="*/ 2195948 h 3067712"/>
              <a:gd name="connsiteX1506" fmla="*/ 1517982 w 3196735"/>
              <a:gd name="connsiteY1506" fmla="*/ 2198331 h 3067712"/>
              <a:gd name="connsiteX1507" fmla="*/ 1551355 w 3196735"/>
              <a:gd name="connsiteY1507" fmla="*/ 2181645 h 3067712"/>
              <a:gd name="connsiteX1508" fmla="*/ 1517982 w 3196735"/>
              <a:gd name="connsiteY1508" fmla="*/ 2198331 h 3067712"/>
              <a:gd name="connsiteX1509" fmla="*/ 2202118 w 3196735"/>
              <a:gd name="connsiteY1509" fmla="*/ 2207866 h 3067712"/>
              <a:gd name="connsiteX1510" fmla="*/ 2183048 w 3196735"/>
              <a:gd name="connsiteY1510" fmla="*/ 2157807 h 3067712"/>
              <a:gd name="connsiteX1511" fmla="*/ 2192583 w 3196735"/>
              <a:gd name="connsiteY1511" fmla="*/ 2064842 h 3067712"/>
              <a:gd name="connsiteX1512" fmla="*/ 2183048 w 3196735"/>
              <a:gd name="connsiteY1512" fmla="*/ 2157807 h 3067712"/>
              <a:gd name="connsiteX1513" fmla="*/ 2202118 w 3196735"/>
              <a:gd name="connsiteY1513" fmla="*/ 2207866 h 3067712"/>
              <a:gd name="connsiteX1514" fmla="*/ 2345142 w 3196735"/>
              <a:gd name="connsiteY1514" fmla="*/ 2207866 h 3067712"/>
              <a:gd name="connsiteX1515" fmla="*/ 2376131 w 3196735"/>
              <a:gd name="connsiteY1515" fmla="*/ 2195948 h 3067712"/>
              <a:gd name="connsiteX1516" fmla="*/ 2345142 w 3196735"/>
              <a:gd name="connsiteY1516" fmla="*/ 2207866 h 3067712"/>
              <a:gd name="connsiteX1517" fmla="*/ 2845729 w 3196735"/>
              <a:gd name="connsiteY1517" fmla="*/ 2210249 h 3067712"/>
              <a:gd name="connsiteX1518" fmla="*/ 2822487 w 3196735"/>
              <a:gd name="connsiteY1518" fmla="*/ 2193266 h 3067712"/>
              <a:gd name="connsiteX1519" fmla="*/ 2819173 w 3196735"/>
              <a:gd name="connsiteY1519" fmla="*/ 2192713 h 3067712"/>
              <a:gd name="connsiteX1520" fmla="*/ 2810196 w 3196735"/>
              <a:gd name="connsiteY1520" fmla="*/ 2188796 h 3067712"/>
              <a:gd name="connsiteX1521" fmla="*/ 2795670 w 3196735"/>
              <a:gd name="connsiteY1521" fmla="*/ 2188796 h 3067712"/>
              <a:gd name="connsiteX1522" fmla="*/ 2788518 w 3196735"/>
              <a:gd name="connsiteY1522" fmla="*/ 2167640 h 3067712"/>
              <a:gd name="connsiteX1523" fmla="*/ 2788010 w 3196735"/>
              <a:gd name="connsiteY1523" fmla="*/ 2166952 h 3067712"/>
              <a:gd name="connsiteX1524" fmla="*/ 2787625 w 3196735"/>
              <a:gd name="connsiteY1524" fmla="*/ 2165853 h 3067712"/>
              <a:gd name="connsiteX1525" fmla="*/ 2774217 w 3196735"/>
              <a:gd name="connsiteY1525" fmla="*/ 2148272 h 3067712"/>
              <a:gd name="connsiteX1526" fmla="*/ 2721774 w 3196735"/>
              <a:gd name="connsiteY1526" fmla="*/ 2129202 h 3067712"/>
              <a:gd name="connsiteX1527" fmla="*/ 2774217 w 3196735"/>
              <a:gd name="connsiteY1527" fmla="*/ 2148272 h 3067712"/>
              <a:gd name="connsiteX1528" fmla="*/ 2788010 w 3196735"/>
              <a:gd name="connsiteY1528" fmla="*/ 2166952 h 3067712"/>
              <a:gd name="connsiteX1529" fmla="*/ 2795670 w 3196735"/>
              <a:gd name="connsiteY1529" fmla="*/ 2188796 h 3067712"/>
              <a:gd name="connsiteX1530" fmla="*/ 2819173 w 3196735"/>
              <a:gd name="connsiteY1530" fmla="*/ 2192713 h 3067712"/>
              <a:gd name="connsiteX1531" fmla="*/ 2822487 w 3196735"/>
              <a:gd name="connsiteY1531" fmla="*/ 2194160 h 3067712"/>
              <a:gd name="connsiteX1532" fmla="*/ 2845729 w 3196735"/>
              <a:gd name="connsiteY1532" fmla="*/ 2210249 h 3067712"/>
              <a:gd name="connsiteX1533" fmla="*/ 1408330 w 3196735"/>
              <a:gd name="connsiteY1533" fmla="*/ 2226936 h 3067712"/>
              <a:gd name="connsiteX1534" fmla="*/ 1460772 w 3196735"/>
              <a:gd name="connsiteY1534" fmla="*/ 2176878 h 3067712"/>
              <a:gd name="connsiteX1535" fmla="*/ 1408330 w 3196735"/>
              <a:gd name="connsiteY1535" fmla="*/ 2226936 h 3067712"/>
              <a:gd name="connsiteX1536" fmla="*/ 1010542 w 3196735"/>
              <a:gd name="connsiteY1536" fmla="*/ 2237067 h 3067712"/>
              <a:gd name="connsiteX1537" fmla="*/ 1026931 w 3196735"/>
              <a:gd name="connsiteY1537" fmla="*/ 2217401 h 3067712"/>
              <a:gd name="connsiteX1538" fmla="*/ 1015012 w 3196735"/>
              <a:gd name="connsiteY1538" fmla="*/ 2203099 h 3067712"/>
              <a:gd name="connsiteX1539" fmla="*/ 1026931 w 3196735"/>
              <a:gd name="connsiteY1539" fmla="*/ 2217401 h 3067712"/>
              <a:gd name="connsiteX1540" fmla="*/ 1009751 w 3196735"/>
              <a:gd name="connsiteY1540" fmla="*/ 2236949 h 3067712"/>
              <a:gd name="connsiteX1541" fmla="*/ 974488 w 3196735"/>
              <a:gd name="connsiteY1541" fmla="*/ 2231704 h 3067712"/>
              <a:gd name="connsiteX1542" fmla="*/ 1009648 w 3196735"/>
              <a:gd name="connsiteY1542" fmla="*/ 2237067 h 3067712"/>
              <a:gd name="connsiteX1543" fmla="*/ 1009751 w 3196735"/>
              <a:gd name="connsiteY1543" fmla="*/ 2236949 h 3067712"/>
              <a:gd name="connsiteX1544" fmla="*/ 1398795 w 3196735"/>
              <a:gd name="connsiteY1544" fmla="*/ 2246006 h 3067712"/>
              <a:gd name="connsiteX1545" fmla="*/ 1384493 w 3196735"/>
              <a:gd name="connsiteY1545" fmla="*/ 2195948 h 3067712"/>
              <a:gd name="connsiteX1546" fmla="*/ 1381383 w 3196735"/>
              <a:gd name="connsiteY1546" fmla="*/ 2185770 h 3067712"/>
              <a:gd name="connsiteX1547" fmla="*/ 1386876 w 3196735"/>
              <a:gd name="connsiteY1547" fmla="*/ 2174493 h 3067712"/>
              <a:gd name="connsiteX1548" fmla="*/ 1381215 w 3196735"/>
              <a:gd name="connsiteY1548" fmla="*/ 2185221 h 3067712"/>
              <a:gd name="connsiteX1549" fmla="*/ 1381383 w 3196735"/>
              <a:gd name="connsiteY1549" fmla="*/ 2185770 h 3067712"/>
              <a:gd name="connsiteX1550" fmla="*/ 1381215 w 3196735"/>
              <a:gd name="connsiteY1550" fmla="*/ 2186114 h 3067712"/>
              <a:gd name="connsiteX1551" fmla="*/ 1384493 w 3196735"/>
              <a:gd name="connsiteY1551" fmla="*/ 2195948 h 3067712"/>
              <a:gd name="connsiteX1552" fmla="*/ 1398795 w 3196735"/>
              <a:gd name="connsiteY1552" fmla="*/ 2246006 h 3067712"/>
              <a:gd name="connsiteX1553" fmla="*/ 504890 w 3196735"/>
              <a:gd name="connsiteY1553" fmla="*/ 2248389 h 3067712"/>
              <a:gd name="connsiteX1554" fmla="*/ 519192 w 3196735"/>
              <a:gd name="connsiteY1554" fmla="*/ 2229319 h 3067712"/>
              <a:gd name="connsiteX1555" fmla="*/ 504890 w 3196735"/>
              <a:gd name="connsiteY1555" fmla="*/ 2248389 h 3067712"/>
              <a:gd name="connsiteX1556" fmla="*/ 1644321 w 3196735"/>
              <a:gd name="connsiteY1556" fmla="*/ 2255541 h 3067712"/>
              <a:gd name="connsiteX1557" fmla="*/ 1725368 w 3196735"/>
              <a:gd name="connsiteY1557" fmla="*/ 2210249 h 3067712"/>
              <a:gd name="connsiteX1558" fmla="*/ 1742055 w 3196735"/>
              <a:gd name="connsiteY1558" fmla="*/ 2172110 h 3067712"/>
              <a:gd name="connsiteX1559" fmla="*/ 1725368 w 3196735"/>
              <a:gd name="connsiteY1559" fmla="*/ 2210249 h 3067712"/>
              <a:gd name="connsiteX1560" fmla="*/ 1644321 w 3196735"/>
              <a:gd name="connsiteY1560" fmla="*/ 2255541 h 3067712"/>
              <a:gd name="connsiteX1561" fmla="*/ 2850496 w 3196735"/>
              <a:gd name="connsiteY1561" fmla="*/ 2255541 h 3067712"/>
              <a:gd name="connsiteX1562" fmla="*/ 2836194 w 3196735"/>
              <a:gd name="connsiteY1562" fmla="*/ 2243622 h 3067712"/>
              <a:gd name="connsiteX1563" fmla="*/ 2838843 w 3196735"/>
              <a:gd name="connsiteY1563" fmla="*/ 2235147 h 3067712"/>
              <a:gd name="connsiteX1564" fmla="*/ 2845729 w 3196735"/>
              <a:gd name="connsiteY1564" fmla="*/ 2231704 h 3067712"/>
              <a:gd name="connsiteX1565" fmla="*/ 2839174 w 3196735"/>
              <a:gd name="connsiteY1565" fmla="*/ 2234088 h 3067712"/>
              <a:gd name="connsiteX1566" fmla="*/ 2838843 w 3196735"/>
              <a:gd name="connsiteY1566" fmla="*/ 2235147 h 3067712"/>
              <a:gd name="connsiteX1567" fmla="*/ 2837386 w 3196735"/>
              <a:gd name="connsiteY1567" fmla="*/ 2235876 h 3067712"/>
              <a:gd name="connsiteX1568" fmla="*/ 2836194 w 3196735"/>
              <a:gd name="connsiteY1568" fmla="*/ 2243622 h 3067712"/>
              <a:gd name="connsiteX1569" fmla="*/ 2850496 w 3196735"/>
              <a:gd name="connsiteY1569" fmla="*/ 2255541 h 3067712"/>
              <a:gd name="connsiteX1570" fmla="*/ 2229233 w 3196735"/>
              <a:gd name="connsiteY1570" fmla="*/ 2259601 h 3067712"/>
              <a:gd name="connsiteX1571" fmla="*/ 2245025 w 3196735"/>
              <a:gd name="connsiteY1571" fmla="*/ 2257925 h 3067712"/>
              <a:gd name="connsiteX1572" fmla="*/ 2199733 w 3196735"/>
              <a:gd name="connsiteY1572" fmla="*/ 2236471 h 3067712"/>
              <a:gd name="connsiteX1573" fmla="*/ 2229233 w 3196735"/>
              <a:gd name="connsiteY1573" fmla="*/ 2259601 h 3067712"/>
              <a:gd name="connsiteX1574" fmla="*/ 905359 w 3196735"/>
              <a:gd name="connsiteY1574" fmla="*/ 2267459 h 3067712"/>
              <a:gd name="connsiteX1575" fmla="*/ 884501 w 3196735"/>
              <a:gd name="connsiteY1575" fmla="*/ 2257627 h 3067712"/>
              <a:gd name="connsiteX1576" fmla="*/ 867219 w 3196735"/>
              <a:gd name="connsiteY1576" fmla="*/ 2260308 h 3067712"/>
              <a:gd name="connsiteX1577" fmla="*/ 905359 w 3196735"/>
              <a:gd name="connsiteY1577" fmla="*/ 2267459 h 3067712"/>
              <a:gd name="connsiteX1578" fmla="*/ 1374659 w 3196735"/>
              <a:gd name="connsiteY1578" fmla="*/ 2274015 h 3067712"/>
              <a:gd name="connsiteX1579" fmla="*/ 1398795 w 3196735"/>
              <a:gd name="connsiteY1579" fmla="*/ 2272228 h 3067712"/>
              <a:gd name="connsiteX1580" fmla="*/ 1370190 w 3196735"/>
              <a:gd name="connsiteY1580" fmla="*/ 2250774 h 3067712"/>
              <a:gd name="connsiteX1581" fmla="*/ 1351120 w 3196735"/>
              <a:gd name="connsiteY1581" fmla="*/ 2226936 h 3067712"/>
              <a:gd name="connsiteX1582" fmla="*/ 1370190 w 3196735"/>
              <a:gd name="connsiteY1582" fmla="*/ 2250774 h 3067712"/>
              <a:gd name="connsiteX1583" fmla="*/ 1374659 w 3196735"/>
              <a:gd name="connsiteY1583" fmla="*/ 2274015 h 3067712"/>
              <a:gd name="connsiteX1584" fmla="*/ 2421422 w 3196735"/>
              <a:gd name="connsiteY1584" fmla="*/ 2284146 h 3067712"/>
              <a:gd name="connsiteX1585" fmla="*/ 2402352 w 3196735"/>
              <a:gd name="connsiteY1585" fmla="*/ 2257925 h 3067712"/>
              <a:gd name="connsiteX1586" fmla="*/ 2421422 w 3196735"/>
              <a:gd name="connsiteY1586" fmla="*/ 2284146 h 3067712"/>
              <a:gd name="connsiteX1587" fmla="*/ 2316538 w 3196735"/>
              <a:gd name="connsiteY1587" fmla="*/ 2286530 h 3067712"/>
              <a:gd name="connsiteX1588" fmla="*/ 2366596 w 3196735"/>
              <a:gd name="connsiteY1588" fmla="*/ 2272228 h 3067712"/>
              <a:gd name="connsiteX1589" fmla="*/ 2316538 w 3196735"/>
              <a:gd name="connsiteY1589" fmla="*/ 2286530 h 3067712"/>
              <a:gd name="connsiteX1590" fmla="*/ 2297468 w 3196735"/>
              <a:gd name="connsiteY1590" fmla="*/ 2288913 h 3067712"/>
              <a:gd name="connsiteX1591" fmla="*/ 2273630 w 3196735"/>
              <a:gd name="connsiteY1591" fmla="*/ 2257925 h 3067712"/>
              <a:gd name="connsiteX1592" fmla="*/ 2297468 w 3196735"/>
              <a:gd name="connsiteY1592" fmla="*/ 2288913 h 3067712"/>
              <a:gd name="connsiteX1593" fmla="*/ 3055499 w 3196735"/>
              <a:gd name="connsiteY1593" fmla="*/ 2288913 h 3067712"/>
              <a:gd name="connsiteX1594" fmla="*/ 3066172 w 3196735"/>
              <a:gd name="connsiteY1594" fmla="*/ 2281413 h 3067712"/>
              <a:gd name="connsiteX1595" fmla="*/ 3072185 w 3196735"/>
              <a:gd name="connsiteY1595" fmla="*/ 2284146 h 3067712"/>
              <a:gd name="connsiteX1596" fmla="*/ 3066523 w 3196735"/>
              <a:gd name="connsiteY1596" fmla="*/ 2281166 h 3067712"/>
              <a:gd name="connsiteX1597" fmla="*/ 3066172 w 3196735"/>
              <a:gd name="connsiteY1597" fmla="*/ 2281413 h 3067712"/>
              <a:gd name="connsiteX1598" fmla="*/ 3065630 w 3196735"/>
              <a:gd name="connsiteY1598" fmla="*/ 2281166 h 3067712"/>
              <a:gd name="connsiteX1599" fmla="*/ 3055499 w 3196735"/>
              <a:gd name="connsiteY1599" fmla="*/ 2288913 h 3067712"/>
              <a:gd name="connsiteX1600" fmla="*/ 1508447 w 3196735"/>
              <a:gd name="connsiteY1600" fmla="*/ 2298448 h 3067712"/>
              <a:gd name="connsiteX1601" fmla="*/ 1489623 w 3196735"/>
              <a:gd name="connsiteY1601" fmla="*/ 2292272 h 3067712"/>
              <a:gd name="connsiteX1602" fmla="*/ 1477459 w 3196735"/>
              <a:gd name="connsiteY1602" fmla="*/ 2276995 h 3067712"/>
              <a:gd name="connsiteX1603" fmla="*/ 1489377 w 3196735"/>
              <a:gd name="connsiteY1603" fmla="*/ 2292192 h 3067712"/>
              <a:gd name="connsiteX1604" fmla="*/ 1489623 w 3196735"/>
              <a:gd name="connsiteY1604" fmla="*/ 2292272 h 3067712"/>
              <a:gd name="connsiteX1605" fmla="*/ 1490271 w 3196735"/>
              <a:gd name="connsiteY1605" fmla="*/ 2293085 h 3067712"/>
              <a:gd name="connsiteX1606" fmla="*/ 1508447 w 3196735"/>
              <a:gd name="connsiteY1606" fmla="*/ 2298448 h 3067712"/>
              <a:gd name="connsiteX1607" fmla="*/ 2945846 w 3196735"/>
              <a:gd name="connsiteY1607" fmla="*/ 2305599 h 3067712"/>
              <a:gd name="connsiteX1608" fmla="*/ 2931544 w 3196735"/>
              <a:gd name="connsiteY1608" fmla="*/ 2272228 h 3067712"/>
              <a:gd name="connsiteX1609" fmla="*/ 2913055 w 3196735"/>
              <a:gd name="connsiteY1609" fmla="*/ 2276043 h 3067712"/>
              <a:gd name="connsiteX1610" fmla="*/ 2904727 w 3196735"/>
              <a:gd name="connsiteY1610" fmla="*/ 2275244 h 3067712"/>
              <a:gd name="connsiteX1611" fmla="*/ 2895788 w 3196735"/>
              <a:gd name="connsiteY1611" fmla="*/ 2267459 h 3067712"/>
              <a:gd name="connsiteX1612" fmla="*/ 2912772 w 3196735"/>
              <a:gd name="connsiteY1612" fmla="*/ 2276101 h 3067712"/>
              <a:gd name="connsiteX1613" fmla="*/ 2913055 w 3196735"/>
              <a:gd name="connsiteY1613" fmla="*/ 2276043 h 3067712"/>
              <a:gd name="connsiteX1614" fmla="*/ 2913666 w 3196735"/>
              <a:gd name="connsiteY1614" fmla="*/ 2276101 h 3067712"/>
              <a:gd name="connsiteX1615" fmla="*/ 2931544 w 3196735"/>
              <a:gd name="connsiteY1615" fmla="*/ 2272228 h 3067712"/>
              <a:gd name="connsiteX1616" fmla="*/ 2945846 w 3196735"/>
              <a:gd name="connsiteY1616" fmla="*/ 2305599 h 3067712"/>
              <a:gd name="connsiteX1617" fmla="*/ 557333 w 3196735"/>
              <a:gd name="connsiteY1617" fmla="*/ 2319902 h 3067712"/>
              <a:gd name="connsiteX1618" fmla="*/ 504890 w 3196735"/>
              <a:gd name="connsiteY1618" fmla="*/ 2274611 h 3067712"/>
              <a:gd name="connsiteX1619" fmla="*/ 557333 w 3196735"/>
              <a:gd name="connsiteY1619" fmla="*/ 2319902 h 3067712"/>
              <a:gd name="connsiteX1620" fmla="*/ 907743 w 3196735"/>
              <a:gd name="connsiteY1620" fmla="*/ 2327054 h 3067712"/>
              <a:gd name="connsiteX1621" fmla="*/ 950651 w 3196735"/>
              <a:gd name="connsiteY1621" fmla="*/ 2310367 h 3067712"/>
              <a:gd name="connsiteX1622" fmla="*/ 907743 w 3196735"/>
              <a:gd name="connsiteY1622" fmla="*/ 2327054 h 3067712"/>
              <a:gd name="connsiteX1623" fmla="*/ 2769449 w 3196735"/>
              <a:gd name="connsiteY1623" fmla="*/ 2327054 h 3067712"/>
              <a:gd name="connsiteX1624" fmla="*/ 2758723 w 3196735"/>
              <a:gd name="connsiteY1624" fmla="*/ 2322584 h 3067712"/>
              <a:gd name="connsiteX1625" fmla="*/ 2758294 w 3196735"/>
              <a:gd name="connsiteY1625" fmla="*/ 2322762 h 3067712"/>
              <a:gd name="connsiteX1626" fmla="*/ 2757829 w 3196735"/>
              <a:gd name="connsiteY1626" fmla="*/ 2322584 h 3067712"/>
              <a:gd name="connsiteX1627" fmla="*/ 2747996 w 3196735"/>
              <a:gd name="connsiteY1627" fmla="*/ 2327054 h 3067712"/>
              <a:gd name="connsiteX1628" fmla="*/ 2758294 w 3196735"/>
              <a:gd name="connsiteY1628" fmla="*/ 2322762 h 3067712"/>
              <a:gd name="connsiteX1629" fmla="*/ 2628808 w 3196735"/>
              <a:gd name="connsiteY1629" fmla="*/ 2331821 h 3067712"/>
              <a:gd name="connsiteX1630" fmla="*/ 2616591 w 3196735"/>
              <a:gd name="connsiteY1630" fmla="*/ 2322882 h 3067712"/>
              <a:gd name="connsiteX1631" fmla="*/ 2602587 w 3196735"/>
              <a:gd name="connsiteY1631" fmla="*/ 2324669 h 3067712"/>
              <a:gd name="connsiteX1632" fmla="*/ 2628808 w 3196735"/>
              <a:gd name="connsiteY1632" fmla="*/ 2331821 h 3067712"/>
              <a:gd name="connsiteX1633" fmla="*/ 1065071 w 3196735"/>
              <a:gd name="connsiteY1633" fmla="*/ 2334205 h 3067712"/>
              <a:gd name="connsiteX1634" fmla="*/ 1072222 w 3196735"/>
              <a:gd name="connsiteY1634" fmla="*/ 2331821 h 3067712"/>
              <a:gd name="connsiteX1635" fmla="*/ 1065071 w 3196735"/>
              <a:gd name="connsiteY1635" fmla="*/ 2334205 h 3067712"/>
              <a:gd name="connsiteX1636" fmla="*/ 2223572 w 3196735"/>
              <a:gd name="connsiteY1636" fmla="*/ 2334205 h 3067712"/>
              <a:gd name="connsiteX1637" fmla="*/ 2190795 w 3196735"/>
              <a:gd name="connsiteY1637" fmla="*/ 2314539 h 3067712"/>
              <a:gd name="connsiteX1638" fmla="*/ 2154443 w 3196735"/>
              <a:gd name="connsiteY1638" fmla="*/ 2327054 h 3067712"/>
              <a:gd name="connsiteX1639" fmla="*/ 2223572 w 3196735"/>
              <a:gd name="connsiteY1639" fmla="*/ 2334205 h 3067712"/>
              <a:gd name="connsiteX1640" fmla="*/ 3034045 w 3196735"/>
              <a:gd name="connsiteY1640" fmla="*/ 2338972 h 3067712"/>
              <a:gd name="connsiteX1641" fmla="*/ 3040600 w 3196735"/>
              <a:gd name="connsiteY1641" fmla="*/ 2324372 h 3067712"/>
              <a:gd name="connsiteX1642" fmla="*/ 3040458 w 3196735"/>
              <a:gd name="connsiteY1642" fmla="*/ 2323814 h 3067712"/>
              <a:gd name="connsiteX1643" fmla="*/ 3040600 w 3196735"/>
              <a:gd name="connsiteY1643" fmla="*/ 2323478 h 3067712"/>
              <a:gd name="connsiteX1644" fmla="*/ 3036429 w 3196735"/>
              <a:gd name="connsiteY1644" fmla="*/ 2307984 h 3067712"/>
              <a:gd name="connsiteX1645" fmla="*/ 2960149 w 3196735"/>
              <a:gd name="connsiteY1645" fmla="*/ 2307984 h 3067712"/>
              <a:gd name="connsiteX1646" fmla="*/ 3036429 w 3196735"/>
              <a:gd name="connsiteY1646" fmla="*/ 2307984 h 3067712"/>
              <a:gd name="connsiteX1647" fmla="*/ 3040458 w 3196735"/>
              <a:gd name="connsiteY1647" fmla="*/ 2323814 h 3067712"/>
              <a:gd name="connsiteX1648" fmla="*/ 2531074 w 3196735"/>
              <a:gd name="connsiteY1648" fmla="*/ 2346124 h 3067712"/>
              <a:gd name="connsiteX1649" fmla="*/ 2492935 w 3196735"/>
              <a:gd name="connsiteY1649" fmla="*/ 2274611 h 3067712"/>
              <a:gd name="connsiteX1650" fmla="*/ 2454795 w 3196735"/>
              <a:gd name="connsiteY1650" fmla="*/ 2243622 h 3067712"/>
              <a:gd name="connsiteX1651" fmla="*/ 2435725 w 3196735"/>
              <a:gd name="connsiteY1651" fmla="*/ 2246006 h 3067712"/>
              <a:gd name="connsiteX1652" fmla="*/ 2454795 w 3196735"/>
              <a:gd name="connsiteY1652" fmla="*/ 2243622 h 3067712"/>
              <a:gd name="connsiteX1653" fmla="*/ 2492935 w 3196735"/>
              <a:gd name="connsiteY1653" fmla="*/ 2274611 h 3067712"/>
              <a:gd name="connsiteX1654" fmla="*/ 2531074 w 3196735"/>
              <a:gd name="connsiteY1654" fmla="*/ 2346124 h 3067712"/>
              <a:gd name="connsiteX1655" fmla="*/ 2831426 w 3196735"/>
              <a:gd name="connsiteY1655" fmla="*/ 2346124 h 3067712"/>
              <a:gd name="connsiteX1656" fmla="*/ 2840962 w 3196735"/>
              <a:gd name="connsiteY1656" fmla="*/ 2338972 h 3067712"/>
              <a:gd name="connsiteX1657" fmla="*/ 2831426 w 3196735"/>
              <a:gd name="connsiteY1657" fmla="*/ 2346124 h 3067712"/>
              <a:gd name="connsiteX1658" fmla="*/ 869603 w 3196735"/>
              <a:gd name="connsiteY1658" fmla="*/ 2367577 h 3067712"/>
              <a:gd name="connsiteX1659" fmla="*/ 874967 w 3196735"/>
              <a:gd name="connsiteY1659" fmla="*/ 2357745 h 3067712"/>
              <a:gd name="connsiteX1660" fmla="*/ 874752 w 3196735"/>
              <a:gd name="connsiteY1660" fmla="*/ 2357280 h 3067712"/>
              <a:gd name="connsiteX1661" fmla="*/ 874967 w 3196735"/>
              <a:gd name="connsiteY1661" fmla="*/ 2356850 h 3067712"/>
              <a:gd name="connsiteX1662" fmla="*/ 869603 w 3196735"/>
              <a:gd name="connsiteY1662" fmla="*/ 2346124 h 3067712"/>
              <a:gd name="connsiteX1663" fmla="*/ 874371 w 3196735"/>
              <a:gd name="connsiteY1663" fmla="*/ 2303216 h 3067712"/>
              <a:gd name="connsiteX1664" fmla="*/ 869603 w 3196735"/>
              <a:gd name="connsiteY1664" fmla="*/ 2346124 h 3067712"/>
              <a:gd name="connsiteX1665" fmla="*/ 874752 w 3196735"/>
              <a:gd name="connsiteY1665" fmla="*/ 2357280 h 3067712"/>
              <a:gd name="connsiteX1666" fmla="*/ 1005477 w 3196735"/>
              <a:gd name="connsiteY1666" fmla="*/ 2369961 h 3067712"/>
              <a:gd name="connsiteX1667" fmla="*/ 964953 w 3196735"/>
              <a:gd name="connsiteY1667" fmla="*/ 2348507 h 3067712"/>
              <a:gd name="connsiteX1668" fmla="*/ 1005477 w 3196735"/>
              <a:gd name="connsiteY1668" fmla="*/ 2369961 h 3067712"/>
              <a:gd name="connsiteX1669" fmla="*/ 1243851 w 3196735"/>
              <a:gd name="connsiteY1669" fmla="*/ 2381880 h 3067712"/>
              <a:gd name="connsiteX1670" fmla="*/ 1272457 w 3196735"/>
              <a:gd name="connsiteY1670" fmla="*/ 2346124 h 3067712"/>
              <a:gd name="connsiteX1671" fmla="*/ 1279554 w 3196735"/>
              <a:gd name="connsiteY1671" fmla="*/ 2335182 h 3067712"/>
              <a:gd name="connsiteX1672" fmla="*/ 1293910 w 3196735"/>
              <a:gd name="connsiteY1672" fmla="*/ 2336588 h 3067712"/>
              <a:gd name="connsiteX1673" fmla="*/ 1279607 w 3196735"/>
              <a:gd name="connsiteY1673" fmla="*/ 2335099 h 3067712"/>
              <a:gd name="connsiteX1674" fmla="*/ 1279554 w 3196735"/>
              <a:gd name="connsiteY1674" fmla="*/ 2335182 h 3067712"/>
              <a:gd name="connsiteX1675" fmla="*/ 1278714 w 3196735"/>
              <a:gd name="connsiteY1675" fmla="*/ 2335099 h 3067712"/>
              <a:gd name="connsiteX1676" fmla="*/ 1272457 w 3196735"/>
              <a:gd name="connsiteY1676" fmla="*/ 2346124 h 3067712"/>
              <a:gd name="connsiteX1677" fmla="*/ 1243851 w 3196735"/>
              <a:gd name="connsiteY1677" fmla="*/ 2381880 h 3067712"/>
              <a:gd name="connsiteX1678" fmla="*/ 614542 w 3196735"/>
              <a:gd name="connsiteY1678" fmla="*/ 2400949 h 3067712"/>
              <a:gd name="connsiteX1679" fmla="*/ 595472 w 3196735"/>
              <a:gd name="connsiteY1679" fmla="*/ 2379495 h 3067712"/>
              <a:gd name="connsiteX1680" fmla="*/ 614542 w 3196735"/>
              <a:gd name="connsiteY1680" fmla="*/ 2400949 h 3067712"/>
              <a:gd name="connsiteX1681" fmla="*/ 2786136 w 3196735"/>
              <a:gd name="connsiteY1681" fmla="*/ 2410484 h 3067712"/>
              <a:gd name="connsiteX1682" fmla="*/ 2843346 w 3196735"/>
              <a:gd name="connsiteY1682" fmla="*/ 2384264 h 3067712"/>
              <a:gd name="connsiteX1683" fmla="*/ 2786136 w 3196735"/>
              <a:gd name="connsiteY1683" fmla="*/ 2410484 h 3067712"/>
              <a:gd name="connsiteX1684" fmla="*/ 314191 w 3196735"/>
              <a:gd name="connsiteY1684" fmla="*/ 2417636 h 3067712"/>
              <a:gd name="connsiteX1685" fmla="*/ 287969 w 3196735"/>
              <a:gd name="connsiteY1685" fmla="*/ 2381880 h 3067712"/>
              <a:gd name="connsiteX1686" fmla="*/ 314191 w 3196735"/>
              <a:gd name="connsiteY1686" fmla="*/ 2417636 h 3067712"/>
              <a:gd name="connsiteX1687" fmla="*/ 1000709 w 3196735"/>
              <a:gd name="connsiteY1687" fmla="*/ 2417636 h 3067712"/>
              <a:gd name="connsiteX1688" fmla="*/ 1015012 w 3196735"/>
              <a:gd name="connsiteY1688" fmla="*/ 2410484 h 3067712"/>
              <a:gd name="connsiteX1689" fmla="*/ 1000709 w 3196735"/>
              <a:gd name="connsiteY1689" fmla="*/ 2417636 h 3067712"/>
              <a:gd name="connsiteX1690" fmla="*/ 1332050 w 3196735"/>
              <a:gd name="connsiteY1690" fmla="*/ 2417636 h 3067712"/>
              <a:gd name="connsiteX1691" fmla="*/ 1317747 w 3196735"/>
              <a:gd name="connsiteY1691" fmla="*/ 2410484 h 3067712"/>
              <a:gd name="connsiteX1692" fmla="*/ 1332050 w 3196735"/>
              <a:gd name="connsiteY1692" fmla="*/ 2417636 h 3067712"/>
              <a:gd name="connsiteX1693" fmla="*/ 352330 w 3196735"/>
              <a:gd name="connsiteY1693" fmla="*/ 2431938 h 3067712"/>
              <a:gd name="connsiteX1694" fmla="*/ 318958 w 3196735"/>
              <a:gd name="connsiteY1694" fmla="*/ 2372344 h 3067712"/>
              <a:gd name="connsiteX1695" fmla="*/ 240294 w 3196735"/>
              <a:gd name="connsiteY1695" fmla="*/ 2331821 h 3067712"/>
              <a:gd name="connsiteX1696" fmla="*/ 318958 w 3196735"/>
              <a:gd name="connsiteY1696" fmla="*/ 2372344 h 3067712"/>
              <a:gd name="connsiteX1697" fmla="*/ 352330 w 3196735"/>
              <a:gd name="connsiteY1697" fmla="*/ 2431938 h 3067712"/>
              <a:gd name="connsiteX1698" fmla="*/ 2722966 w 3196735"/>
              <a:gd name="connsiteY1698" fmla="*/ 2439723 h 3067712"/>
              <a:gd name="connsiteX1699" fmla="*/ 2755147 w 3196735"/>
              <a:gd name="connsiteY1699" fmla="*/ 2415252 h 3067712"/>
              <a:gd name="connsiteX1700" fmla="*/ 2707472 w 3196735"/>
              <a:gd name="connsiteY1700" fmla="*/ 2439090 h 3067712"/>
              <a:gd name="connsiteX1701" fmla="*/ 2722966 w 3196735"/>
              <a:gd name="connsiteY1701" fmla="*/ 2439723 h 3067712"/>
              <a:gd name="connsiteX1702" fmla="*/ 1100827 w 3196735"/>
              <a:gd name="connsiteY1702" fmla="*/ 2446241 h 3067712"/>
              <a:gd name="connsiteX1703" fmla="*/ 1085928 w 3196735"/>
              <a:gd name="connsiteY1703" fmla="*/ 2441176 h 3067712"/>
              <a:gd name="connsiteX1704" fmla="*/ 1067454 w 3196735"/>
              <a:gd name="connsiteY1704" fmla="*/ 2441473 h 3067712"/>
              <a:gd name="connsiteX1705" fmla="*/ 1100827 w 3196735"/>
              <a:gd name="connsiteY1705" fmla="*/ 2446241 h 3067712"/>
              <a:gd name="connsiteX1706" fmla="*/ 2485784 w 3196735"/>
              <a:gd name="connsiteY1706" fmla="*/ 2446241 h 3067712"/>
              <a:gd name="connsiteX1707" fmla="*/ 2483400 w 3196735"/>
              <a:gd name="connsiteY1707" fmla="*/ 2436705 h 3067712"/>
              <a:gd name="connsiteX1708" fmla="*/ 2450027 w 3196735"/>
              <a:gd name="connsiteY1708" fmla="*/ 2355658 h 3067712"/>
              <a:gd name="connsiteX1709" fmla="*/ 2483400 w 3196735"/>
              <a:gd name="connsiteY1709" fmla="*/ 2436705 h 3067712"/>
              <a:gd name="connsiteX1710" fmla="*/ 2485784 w 3196735"/>
              <a:gd name="connsiteY1710" fmla="*/ 2446241 h 3067712"/>
              <a:gd name="connsiteX1711" fmla="*/ 550181 w 3196735"/>
              <a:gd name="connsiteY1711" fmla="*/ 2448624 h 3067712"/>
              <a:gd name="connsiteX1712" fmla="*/ 561229 w 3196735"/>
              <a:gd name="connsiteY1712" fmla="*/ 2437301 h 3067712"/>
              <a:gd name="connsiteX1713" fmla="*/ 574018 w 3196735"/>
              <a:gd name="connsiteY1713" fmla="*/ 2436705 h 3067712"/>
              <a:gd name="connsiteX1714" fmla="*/ 562100 w 3196735"/>
              <a:gd name="connsiteY1714" fmla="*/ 2436407 h 3067712"/>
              <a:gd name="connsiteX1715" fmla="*/ 561229 w 3196735"/>
              <a:gd name="connsiteY1715" fmla="*/ 2437301 h 3067712"/>
              <a:gd name="connsiteX1716" fmla="*/ 561206 w 3196735"/>
              <a:gd name="connsiteY1716" fmla="*/ 2437302 h 3067712"/>
              <a:gd name="connsiteX1717" fmla="*/ 550181 w 3196735"/>
              <a:gd name="connsiteY1717" fmla="*/ 2448624 h 3067712"/>
              <a:gd name="connsiteX1718" fmla="*/ 935231 w 3196735"/>
              <a:gd name="connsiteY1718" fmla="*/ 2449742 h 3067712"/>
              <a:gd name="connsiteX1719" fmla="*/ 960186 w 3196735"/>
              <a:gd name="connsiteY1719" fmla="*/ 2446241 h 3067712"/>
              <a:gd name="connsiteX1720" fmla="*/ 907743 w 3196735"/>
              <a:gd name="connsiteY1720" fmla="*/ 2412868 h 3067712"/>
              <a:gd name="connsiteX1721" fmla="*/ 935231 w 3196735"/>
              <a:gd name="connsiteY1721" fmla="*/ 2449742 h 3067712"/>
              <a:gd name="connsiteX1722" fmla="*/ 1134199 w 3196735"/>
              <a:gd name="connsiteY1722" fmla="*/ 2467694 h 3067712"/>
              <a:gd name="connsiteX1723" fmla="*/ 1138967 w 3196735"/>
              <a:gd name="connsiteY1723" fmla="*/ 2451008 h 3067712"/>
              <a:gd name="connsiteX1724" fmla="*/ 1134199 w 3196735"/>
              <a:gd name="connsiteY1724" fmla="*/ 2467694 h 3067712"/>
              <a:gd name="connsiteX1725" fmla="*/ 2695254 w 3196735"/>
              <a:gd name="connsiteY1725" fmla="*/ 2469780 h 3067712"/>
              <a:gd name="connsiteX1726" fmla="*/ 2724158 w 3196735"/>
              <a:gd name="connsiteY1726" fmla="*/ 2460543 h 3067712"/>
              <a:gd name="connsiteX1727" fmla="*/ 2694395 w 3196735"/>
              <a:gd name="connsiteY1727" fmla="*/ 2469770 h 3067712"/>
              <a:gd name="connsiteX1728" fmla="*/ 2680244 w 3196735"/>
              <a:gd name="connsiteY1728" fmla="*/ 2469594 h 3067712"/>
              <a:gd name="connsiteX1729" fmla="*/ 2664564 w 3196735"/>
              <a:gd name="connsiteY1729" fmla="*/ 2462927 h 3067712"/>
              <a:gd name="connsiteX1730" fmla="*/ 2694361 w 3196735"/>
              <a:gd name="connsiteY1730" fmla="*/ 2469780 h 3067712"/>
              <a:gd name="connsiteX1731" fmla="*/ 2694395 w 3196735"/>
              <a:gd name="connsiteY1731" fmla="*/ 2469770 h 3067712"/>
              <a:gd name="connsiteX1732" fmla="*/ 1701531 w 3196735"/>
              <a:gd name="connsiteY1732" fmla="*/ 2481997 h 3067712"/>
              <a:gd name="connsiteX1733" fmla="*/ 1715834 w 3196735"/>
              <a:gd name="connsiteY1733" fmla="*/ 2472461 h 3067712"/>
              <a:gd name="connsiteX1734" fmla="*/ 1701531 w 3196735"/>
              <a:gd name="connsiteY1734" fmla="*/ 2481997 h 3067712"/>
              <a:gd name="connsiteX1735" fmla="*/ 2154443 w 3196735"/>
              <a:gd name="connsiteY1735" fmla="*/ 2503450 h 3067712"/>
              <a:gd name="connsiteX1736" fmla="*/ 2140140 w 3196735"/>
              <a:gd name="connsiteY1736" fmla="*/ 2448624 h 3067712"/>
              <a:gd name="connsiteX1737" fmla="*/ 2154443 w 3196735"/>
              <a:gd name="connsiteY1737" fmla="*/ 2503450 h 3067712"/>
              <a:gd name="connsiteX1738" fmla="*/ 2893405 w 3196735"/>
              <a:gd name="connsiteY1738" fmla="*/ 2505834 h 3067712"/>
              <a:gd name="connsiteX1739" fmla="*/ 2871950 w 3196735"/>
              <a:gd name="connsiteY1739" fmla="*/ 2496299 h 3067712"/>
              <a:gd name="connsiteX1740" fmla="*/ 2893405 w 3196735"/>
              <a:gd name="connsiteY1740" fmla="*/ 2505834 h 3067712"/>
              <a:gd name="connsiteX1741" fmla="*/ 3022126 w 3196735"/>
              <a:gd name="connsiteY1741" fmla="*/ 2510601 h 3067712"/>
              <a:gd name="connsiteX1742" fmla="*/ 3010208 w 3196735"/>
              <a:gd name="connsiteY1742" fmla="*/ 2489148 h 3067712"/>
              <a:gd name="connsiteX1743" fmla="*/ 3025106 w 3196735"/>
              <a:gd name="connsiteY1743" fmla="*/ 2448029 h 3067712"/>
              <a:gd name="connsiteX1744" fmla="*/ 3025056 w 3196735"/>
              <a:gd name="connsiteY1744" fmla="*/ 2447276 h 3067712"/>
              <a:gd name="connsiteX1745" fmla="*/ 3025106 w 3196735"/>
              <a:gd name="connsiteY1745" fmla="*/ 2447135 h 3067712"/>
              <a:gd name="connsiteX1746" fmla="*/ 3022126 w 3196735"/>
              <a:gd name="connsiteY1746" fmla="*/ 2403334 h 3067712"/>
              <a:gd name="connsiteX1747" fmla="*/ 3031661 w 3196735"/>
              <a:gd name="connsiteY1747" fmla="*/ 2389031 h 3067712"/>
              <a:gd name="connsiteX1748" fmla="*/ 3022126 w 3196735"/>
              <a:gd name="connsiteY1748" fmla="*/ 2403334 h 3067712"/>
              <a:gd name="connsiteX1749" fmla="*/ 3025056 w 3196735"/>
              <a:gd name="connsiteY1749" fmla="*/ 2447276 h 3067712"/>
              <a:gd name="connsiteX1750" fmla="*/ 3010208 w 3196735"/>
              <a:gd name="connsiteY1750" fmla="*/ 2489148 h 3067712"/>
              <a:gd name="connsiteX1751" fmla="*/ 3022126 w 3196735"/>
              <a:gd name="connsiteY1751" fmla="*/ 2510601 h 3067712"/>
              <a:gd name="connsiteX1752" fmla="*/ 1644321 w 3196735"/>
              <a:gd name="connsiteY1752" fmla="*/ 2512986 h 3067712"/>
              <a:gd name="connsiteX1753" fmla="*/ 1652397 w 3196735"/>
              <a:gd name="connsiteY1753" fmla="*/ 2505431 h 3067712"/>
              <a:gd name="connsiteX1754" fmla="*/ 1653558 w 3196735"/>
              <a:gd name="connsiteY1754" fmla="*/ 2505238 h 3067712"/>
              <a:gd name="connsiteX1755" fmla="*/ 1668158 w 3196735"/>
              <a:gd name="connsiteY1755" fmla="*/ 2508218 h 3067712"/>
              <a:gd name="connsiteX1756" fmla="*/ 1691995 w 3196735"/>
              <a:gd name="connsiteY1756" fmla="*/ 2479613 h 3067712"/>
              <a:gd name="connsiteX1757" fmla="*/ 1668158 w 3196735"/>
              <a:gd name="connsiteY1757" fmla="*/ 2508218 h 3067712"/>
              <a:gd name="connsiteX1758" fmla="*/ 1653558 w 3196735"/>
              <a:gd name="connsiteY1758" fmla="*/ 2504345 h 3067712"/>
              <a:gd name="connsiteX1759" fmla="*/ 1652397 w 3196735"/>
              <a:gd name="connsiteY1759" fmla="*/ 2505431 h 3067712"/>
              <a:gd name="connsiteX1760" fmla="*/ 1647710 w 3196735"/>
              <a:gd name="connsiteY1760" fmla="*/ 2506207 h 3067712"/>
              <a:gd name="connsiteX1761" fmla="*/ 1644321 w 3196735"/>
              <a:gd name="connsiteY1761" fmla="*/ 2512986 h 3067712"/>
              <a:gd name="connsiteX1762" fmla="*/ 385702 w 3196735"/>
              <a:gd name="connsiteY1762" fmla="*/ 2517753 h 3067712"/>
              <a:gd name="connsiteX1763" fmla="*/ 364248 w 3196735"/>
              <a:gd name="connsiteY1763" fmla="*/ 2462927 h 3067712"/>
              <a:gd name="connsiteX1764" fmla="*/ 385702 w 3196735"/>
              <a:gd name="connsiteY1764" fmla="*/ 2517753 h 3067712"/>
              <a:gd name="connsiteX1765" fmla="*/ 2976835 w 3196735"/>
              <a:gd name="connsiteY1765" fmla="*/ 2517753 h 3067712"/>
              <a:gd name="connsiteX1766" fmla="*/ 2983986 w 3196735"/>
              <a:gd name="connsiteY1766" fmla="*/ 2501067 h 3067712"/>
              <a:gd name="connsiteX1767" fmla="*/ 2976835 w 3196735"/>
              <a:gd name="connsiteY1767" fmla="*/ 2517753 h 3067712"/>
              <a:gd name="connsiteX1768" fmla="*/ 2967301 w 3196735"/>
              <a:gd name="connsiteY1768" fmla="*/ 2510601 h 3067712"/>
              <a:gd name="connsiteX1769" fmla="*/ 2976835 w 3196735"/>
              <a:gd name="connsiteY1769" fmla="*/ 2517753 h 3067712"/>
              <a:gd name="connsiteX1770" fmla="*/ 2714623 w 3196735"/>
              <a:gd name="connsiteY1770" fmla="*/ 2532055 h 3067712"/>
              <a:gd name="connsiteX1771" fmla="*/ 2705754 w 3196735"/>
              <a:gd name="connsiteY1771" fmla="*/ 2527343 h 3067712"/>
              <a:gd name="connsiteX1772" fmla="*/ 2702704 w 3196735"/>
              <a:gd name="connsiteY1772" fmla="*/ 2520137 h 3067712"/>
              <a:gd name="connsiteX1773" fmla="*/ 2705088 w 3196735"/>
              <a:gd name="connsiteY1773" fmla="*/ 2526990 h 3067712"/>
              <a:gd name="connsiteX1774" fmla="*/ 2705754 w 3196735"/>
              <a:gd name="connsiteY1774" fmla="*/ 2527343 h 3067712"/>
              <a:gd name="connsiteX1775" fmla="*/ 2705982 w 3196735"/>
              <a:gd name="connsiteY1775" fmla="*/ 2527884 h 3067712"/>
              <a:gd name="connsiteX1776" fmla="*/ 2714623 w 3196735"/>
              <a:gd name="connsiteY1776" fmla="*/ 2532055 h 3067712"/>
              <a:gd name="connsiteX1777" fmla="*/ 519192 w 3196735"/>
              <a:gd name="connsiteY1777" fmla="*/ 2546358 h 3067712"/>
              <a:gd name="connsiteX1778" fmla="*/ 507274 w 3196735"/>
              <a:gd name="connsiteY1778" fmla="*/ 2501067 h 3067712"/>
              <a:gd name="connsiteX1779" fmla="*/ 519192 w 3196735"/>
              <a:gd name="connsiteY1779" fmla="*/ 2546358 h 3067712"/>
              <a:gd name="connsiteX1780" fmla="*/ 862452 w 3196735"/>
              <a:gd name="connsiteY1780" fmla="*/ 2560660 h 3067712"/>
              <a:gd name="connsiteX1781" fmla="*/ 886289 w 3196735"/>
              <a:gd name="connsiteY1781" fmla="*/ 2510601 h 3067712"/>
              <a:gd name="connsiteX1782" fmla="*/ 862452 w 3196735"/>
              <a:gd name="connsiteY1782" fmla="*/ 2560660 h 3067712"/>
              <a:gd name="connsiteX1783" fmla="*/ 2805206 w 3196735"/>
              <a:gd name="connsiteY1783" fmla="*/ 2563044 h 3067712"/>
              <a:gd name="connsiteX1784" fmla="*/ 2784944 w 3196735"/>
              <a:gd name="connsiteY1784" fmla="*/ 2561256 h 3067712"/>
              <a:gd name="connsiteX1785" fmla="*/ 2783467 w 3196735"/>
              <a:gd name="connsiteY1785" fmla="*/ 2560640 h 3067712"/>
              <a:gd name="connsiteX1786" fmla="*/ 2771833 w 3196735"/>
              <a:gd name="connsiteY1786" fmla="*/ 2548742 h 3067712"/>
              <a:gd name="connsiteX1787" fmla="*/ 2776377 w 3196735"/>
              <a:gd name="connsiteY1787" fmla="*/ 2557681 h 3067712"/>
              <a:gd name="connsiteX1788" fmla="*/ 2783467 w 3196735"/>
              <a:gd name="connsiteY1788" fmla="*/ 2560640 h 3067712"/>
              <a:gd name="connsiteX1789" fmla="*/ 2784944 w 3196735"/>
              <a:gd name="connsiteY1789" fmla="*/ 2562150 h 3067712"/>
              <a:gd name="connsiteX1790" fmla="*/ 2805206 w 3196735"/>
              <a:gd name="connsiteY1790" fmla="*/ 2563044 h 3067712"/>
              <a:gd name="connsiteX1791" fmla="*/ 628844 w 3196735"/>
              <a:gd name="connsiteY1791" fmla="*/ 2572579 h 3067712"/>
              <a:gd name="connsiteX1792" fmla="*/ 618118 w 3196735"/>
              <a:gd name="connsiteY1792" fmla="*/ 2566024 h 3067712"/>
              <a:gd name="connsiteX1793" fmla="*/ 607391 w 3196735"/>
              <a:gd name="connsiteY1793" fmla="*/ 2570196 h 3067712"/>
              <a:gd name="connsiteX1794" fmla="*/ 628844 w 3196735"/>
              <a:gd name="connsiteY1794" fmla="*/ 2572579 h 3067712"/>
              <a:gd name="connsiteX1795" fmla="*/ 1958975 w 3196735"/>
              <a:gd name="connsiteY1795" fmla="*/ 2574963 h 3067712"/>
              <a:gd name="connsiteX1796" fmla="*/ 1989964 w 3196735"/>
              <a:gd name="connsiteY1796" fmla="*/ 2570196 h 3067712"/>
              <a:gd name="connsiteX1797" fmla="*/ 2104384 w 3196735"/>
              <a:gd name="connsiteY1797" fmla="*/ 2539207 h 3067712"/>
              <a:gd name="connsiteX1798" fmla="*/ 1989964 w 3196735"/>
              <a:gd name="connsiteY1798" fmla="*/ 2570196 h 3067712"/>
              <a:gd name="connsiteX1799" fmla="*/ 1958975 w 3196735"/>
              <a:gd name="connsiteY1799" fmla="*/ 2574963 h 3067712"/>
              <a:gd name="connsiteX1800" fmla="*/ 2489917 w 3196735"/>
              <a:gd name="connsiteY1800" fmla="*/ 2583195 h 3067712"/>
              <a:gd name="connsiteX1801" fmla="*/ 2512005 w 3196735"/>
              <a:gd name="connsiteY1801" fmla="*/ 2579730 h 3067712"/>
              <a:gd name="connsiteX1802" fmla="*/ 2557295 w 3196735"/>
              <a:gd name="connsiteY1802" fmla="*/ 2558277 h 3067712"/>
              <a:gd name="connsiteX1803" fmla="*/ 2512005 w 3196735"/>
              <a:gd name="connsiteY1803" fmla="*/ 2579730 h 3067712"/>
              <a:gd name="connsiteX1804" fmla="*/ 2489809 w 3196735"/>
              <a:gd name="connsiteY1804" fmla="*/ 2583159 h 3067712"/>
              <a:gd name="connsiteX1805" fmla="*/ 2489076 w 3196735"/>
              <a:gd name="connsiteY1805" fmla="*/ 2582921 h 3067712"/>
              <a:gd name="connsiteX1806" fmla="*/ 2474936 w 3196735"/>
              <a:gd name="connsiteY1806" fmla="*/ 2575252 h 3067712"/>
              <a:gd name="connsiteX1807" fmla="*/ 2471686 w 3196735"/>
              <a:gd name="connsiteY1807" fmla="*/ 2568018 h 3067712"/>
              <a:gd name="connsiteX1808" fmla="*/ 2471481 w 3196735"/>
              <a:gd name="connsiteY1808" fmla="*/ 2543974 h 3067712"/>
              <a:gd name="connsiteX1809" fmla="*/ 2470773 w 3196735"/>
              <a:gd name="connsiteY1809" fmla="*/ 2565987 h 3067712"/>
              <a:gd name="connsiteX1810" fmla="*/ 2471686 w 3196735"/>
              <a:gd name="connsiteY1810" fmla="*/ 2568018 h 3067712"/>
              <a:gd name="connsiteX1811" fmla="*/ 2471732 w 3196735"/>
              <a:gd name="connsiteY1811" fmla="*/ 2573515 h 3067712"/>
              <a:gd name="connsiteX1812" fmla="*/ 2474936 w 3196735"/>
              <a:gd name="connsiteY1812" fmla="*/ 2575252 h 3067712"/>
              <a:gd name="connsiteX1813" fmla="*/ 2476546 w 3196735"/>
              <a:gd name="connsiteY1813" fmla="*/ 2578837 h 3067712"/>
              <a:gd name="connsiteX1814" fmla="*/ 2489076 w 3196735"/>
              <a:gd name="connsiteY1814" fmla="*/ 2582921 h 3067712"/>
              <a:gd name="connsiteX1815" fmla="*/ 2489582 w 3196735"/>
              <a:gd name="connsiteY1815" fmla="*/ 2583195 h 3067712"/>
              <a:gd name="connsiteX1816" fmla="*/ 2489809 w 3196735"/>
              <a:gd name="connsiteY1816" fmla="*/ 2583159 h 3067712"/>
              <a:gd name="connsiteX1817" fmla="*/ 726578 w 3196735"/>
              <a:gd name="connsiteY1817" fmla="*/ 2594033 h 3067712"/>
              <a:gd name="connsiteX1818" fmla="*/ 707509 w 3196735"/>
              <a:gd name="connsiteY1818" fmla="*/ 2582114 h 3067712"/>
              <a:gd name="connsiteX1819" fmla="*/ 726578 w 3196735"/>
              <a:gd name="connsiteY1819" fmla="*/ 2594033 h 3067712"/>
              <a:gd name="connsiteX1820" fmla="*/ 2612122 w 3196735"/>
              <a:gd name="connsiteY1820" fmla="*/ 2598800 h 3067712"/>
              <a:gd name="connsiteX1821" fmla="*/ 2604971 w 3196735"/>
              <a:gd name="connsiteY1821" fmla="*/ 2572579 h 3067712"/>
              <a:gd name="connsiteX1822" fmla="*/ 2612122 w 3196735"/>
              <a:gd name="connsiteY1822" fmla="*/ 2598800 h 3067712"/>
              <a:gd name="connsiteX1823" fmla="*/ 2905323 w 3196735"/>
              <a:gd name="connsiteY1823" fmla="*/ 2601780 h 3067712"/>
              <a:gd name="connsiteX1824" fmla="*/ 2914858 w 3196735"/>
              <a:gd name="connsiteY1824" fmla="*/ 2601184 h 3067712"/>
              <a:gd name="connsiteX1825" fmla="*/ 2895788 w 3196735"/>
              <a:gd name="connsiteY1825" fmla="*/ 2598800 h 3067712"/>
              <a:gd name="connsiteX1826" fmla="*/ 2884143 w 3196735"/>
              <a:gd name="connsiteY1826" fmla="*/ 2579296 h 3067712"/>
              <a:gd name="connsiteX1827" fmla="*/ 2883926 w 3196735"/>
              <a:gd name="connsiteY1827" fmla="*/ 2578226 h 3067712"/>
              <a:gd name="connsiteX1828" fmla="*/ 2886253 w 3196735"/>
              <a:gd name="connsiteY1828" fmla="*/ 2553509 h 3067712"/>
              <a:gd name="connsiteX1829" fmla="*/ 2883869 w 3196735"/>
              <a:gd name="connsiteY1829" fmla="*/ 2577943 h 3067712"/>
              <a:gd name="connsiteX1830" fmla="*/ 2883926 w 3196735"/>
              <a:gd name="connsiteY1830" fmla="*/ 2578226 h 3067712"/>
              <a:gd name="connsiteX1831" fmla="*/ 2883869 w 3196735"/>
              <a:gd name="connsiteY1831" fmla="*/ 2578837 h 3067712"/>
              <a:gd name="connsiteX1832" fmla="*/ 2884143 w 3196735"/>
              <a:gd name="connsiteY1832" fmla="*/ 2579296 h 3067712"/>
              <a:gd name="connsiteX1833" fmla="*/ 2886253 w 3196735"/>
              <a:gd name="connsiteY1833" fmla="*/ 2589713 h 3067712"/>
              <a:gd name="connsiteX1834" fmla="*/ 2895788 w 3196735"/>
              <a:gd name="connsiteY1834" fmla="*/ 2598800 h 3067712"/>
              <a:gd name="connsiteX1835" fmla="*/ 2905323 w 3196735"/>
              <a:gd name="connsiteY1835" fmla="*/ 2601780 h 3067712"/>
              <a:gd name="connsiteX1836" fmla="*/ 2852880 w 3196735"/>
              <a:gd name="connsiteY1836" fmla="*/ 2608336 h 3067712"/>
              <a:gd name="connsiteX1837" fmla="*/ 2860032 w 3196735"/>
              <a:gd name="connsiteY1837" fmla="*/ 2605951 h 3067712"/>
              <a:gd name="connsiteX1838" fmla="*/ 2852880 w 3196735"/>
              <a:gd name="connsiteY1838" fmla="*/ 2608336 h 3067712"/>
              <a:gd name="connsiteX1839" fmla="*/ 1932754 w 3196735"/>
              <a:gd name="connsiteY1839" fmla="*/ 2629789 h 3067712"/>
              <a:gd name="connsiteX1840" fmla="*/ 1947057 w 3196735"/>
              <a:gd name="connsiteY1840" fmla="*/ 2622637 h 3067712"/>
              <a:gd name="connsiteX1841" fmla="*/ 1932754 w 3196735"/>
              <a:gd name="connsiteY1841" fmla="*/ 2629789 h 3067712"/>
              <a:gd name="connsiteX1842" fmla="*/ 669368 w 3196735"/>
              <a:gd name="connsiteY1842" fmla="*/ 2641707 h 3067712"/>
              <a:gd name="connsiteX1843" fmla="*/ 783789 w 3196735"/>
              <a:gd name="connsiteY1843" fmla="*/ 2622637 h 3067712"/>
              <a:gd name="connsiteX1844" fmla="*/ 669368 w 3196735"/>
              <a:gd name="connsiteY1844" fmla="*/ 2641707 h 3067712"/>
              <a:gd name="connsiteX1845" fmla="*/ 650298 w 3196735"/>
              <a:gd name="connsiteY1845" fmla="*/ 2632173 h 3067712"/>
              <a:gd name="connsiteX1846" fmla="*/ 669368 w 3196735"/>
              <a:gd name="connsiteY1846" fmla="*/ 2641707 h 3067712"/>
              <a:gd name="connsiteX1847" fmla="*/ 2621657 w 3196735"/>
              <a:gd name="connsiteY1847" fmla="*/ 2651243 h 3067712"/>
              <a:gd name="connsiteX1848" fmla="*/ 2597820 w 3196735"/>
              <a:gd name="connsiteY1848" fmla="*/ 2634557 h 3067712"/>
              <a:gd name="connsiteX1849" fmla="*/ 2550144 w 3196735"/>
              <a:gd name="connsiteY1849" fmla="*/ 2629789 h 3067712"/>
              <a:gd name="connsiteX1850" fmla="*/ 2539418 w 3196735"/>
              <a:gd name="connsiteY1850" fmla="*/ 2628001 h 3067712"/>
              <a:gd name="connsiteX1851" fmla="*/ 2528691 w 3196735"/>
              <a:gd name="connsiteY1851" fmla="*/ 2636940 h 3067712"/>
              <a:gd name="connsiteX1852" fmla="*/ 2550144 w 3196735"/>
              <a:gd name="connsiteY1852" fmla="*/ 2629789 h 3067712"/>
              <a:gd name="connsiteX1853" fmla="*/ 2597820 w 3196735"/>
              <a:gd name="connsiteY1853" fmla="*/ 2634557 h 3067712"/>
              <a:gd name="connsiteX1854" fmla="*/ 2621657 w 3196735"/>
              <a:gd name="connsiteY1854" fmla="*/ 2651243 h 3067712"/>
              <a:gd name="connsiteX1855" fmla="*/ 2717007 w 3196735"/>
              <a:gd name="connsiteY1855" fmla="*/ 2658394 h 3067712"/>
              <a:gd name="connsiteX1856" fmla="*/ 2745612 w 3196735"/>
              <a:gd name="connsiteY1856" fmla="*/ 2627405 h 3067712"/>
              <a:gd name="connsiteX1857" fmla="*/ 2717007 w 3196735"/>
              <a:gd name="connsiteY1857" fmla="*/ 2658394 h 3067712"/>
              <a:gd name="connsiteX1858" fmla="*/ 435761 w 3196735"/>
              <a:gd name="connsiteY1858" fmla="*/ 2663161 h 3067712"/>
              <a:gd name="connsiteX1859" fmla="*/ 378551 w 3196735"/>
              <a:gd name="connsiteY1859" fmla="*/ 2589266 h 3067712"/>
              <a:gd name="connsiteX1860" fmla="*/ 435761 w 3196735"/>
              <a:gd name="connsiteY1860" fmla="*/ 2663161 h 3067712"/>
              <a:gd name="connsiteX1861" fmla="*/ 764719 w 3196735"/>
              <a:gd name="connsiteY1861" fmla="*/ 2701302 h 3067712"/>
              <a:gd name="connsiteX1862" fmla="*/ 798090 w 3196735"/>
              <a:gd name="connsiteY1862" fmla="*/ 2684616 h 3067712"/>
              <a:gd name="connsiteX1863" fmla="*/ 764719 w 3196735"/>
              <a:gd name="connsiteY1863" fmla="*/ 2701302 h 3067712"/>
              <a:gd name="connsiteX1864" fmla="*/ 2983986 w 3196735"/>
              <a:gd name="connsiteY1864" fmla="*/ 2701302 h 3067712"/>
              <a:gd name="connsiteX1865" fmla="*/ 2975430 w 3196735"/>
              <a:gd name="connsiteY1865" fmla="*/ 2671203 h 3067712"/>
              <a:gd name="connsiteX1866" fmla="*/ 2979219 w 3196735"/>
              <a:gd name="connsiteY1866" fmla="*/ 2644092 h 3067712"/>
              <a:gd name="connsiteX1867" fmla="*/ 2975345 w 3196735"/>
              <a:gd name="connsiteY1867" fmla="*/ 2670909 h 3067712"/>
              <a:gd name="connsiteX1868" fmla="*/ 2975430 w 3196735"/>
              <a:gd name="connsiteY1868" fmla="*/ 2671203 h 3067712"/>
              <a:gd name="connsiteX1869" fmla="*/ 2975345 w 3196735"/>
              <a:gd name="connsiteY1869" fmla="*/ 2671803 h 3067712"/>
              <a:gd name="connsiteX1870" fmla="*/ 2983986 w 3196735"/>
              <a:gd name="connsiteY1870" fmla="*/ 2701302 h 3067712"/>
              <a:gd name="connsiteX1871" fmla="*/ 922046 w 3196735"/>
              <a:gd name="connsiteY1871" fmla="*/ 2703685 h 3067712"/>
              <a:gd name="connsiteX1872" fmla="*/ 914895 w 3196735"/>
              <a:gd name="connsiteY1872" fmla="*/ 2686999 h 3067712"/>
              <a:gd name="connsiteX1873" fmla="*/ 826696 w 3196735"/>
              <a:gd name="connsiteY1873" fmla="*/ 2663161 h 3067712"/>
              <a:gd name="connsiteX1874" fmla="*/ 850533 w 3196735"/>
              <a:gd name="connsiteY1874" fmla="*/ 2644092 h 3067712"/>
              <a:gd name="connsiteX1875" fmla="*/ 891057 w 3196735"/>
              <a:gd name="connsiteY1875" fmla="*/ 2629789 h 3067712"/>
              <a:gd name="connsiteX1876" fmla="*/ 914895 w 3196735"/>
              <a:gd name="connsiteY1876" fmla="*/ 2598800 h 3067712"/>
              <a:gd name="connsiteX1877" fmla="*/ 891057 w 3196735"/>
              <a:gd name="connsiteY1877" fmla="*/ 2629789 h 3067712"/>
              <a:gd name="connsiteX1878" fmla="*/ 850533 w 3196735"/>
              <a:gd name="connsiteY1878" fmla="*/ 2644092 h 3067712"/>
              <a:gd name="connsiteX1879" fmla="*/ 826696 w 3196735"/>
              <a:gd name="connsiteY1879" fmla="*/ 2663161 h 3067712"/>
              <a:gd name="connsiteX1880" fmla="*/ 914895 w 3196735"/>
              <a:gd name="connsiteY1880" fmla="*/ 2686999 h 3067712"/>
              <a:gd name="connsiteX1881" fmla="*/ 922046 w 3196735"/>
              <a:gd name="connsiteY1881" fmla="*/ 2703685 h 3067712"/>
              <a:gd name="connsiteX1882" fmla="*/ 1880311 w 3196735"/>
              <a:gd name="connsiteY1882" fmla="*/ 2713220 h 3067712"/>
              <a:gd name="connsiteX1883" fmla="*/ 1918451 w 3196735"/>
              <a:gd name="connsiteY1883" fmla="*/ 2679848 h 3067712"/>
              <a:gd name="connsiteX1884" fmla="*/ 1880311 w 3196735"/>
              <a:gd name="connsiteY1884" fmla="*/ 2713220 h 3067712"/>
              <a:gd name="connsiteX1885" fmla="*/ 2547761 w 3196735"/>
              <a:gd name="connsiteY1885" fmla="*/ 2734673 h 3067712"/>
              <a:gd name="connsiteX1886" fmla="*/ 2528820 w 3196735"/>
              <a:gd name="connsiteY1886" fmla="*/ 2713538 h 3067712"/>
              <a:gd name="connsiteX1887" fmla="*/ 2527445 w 3196735"/>
              <a:gd name="connsiteY1887" fmla="*/ 2710485 h 3067712"/>
              <a:gd name="connsiteX1888" fmla="*/ 2533458 w 3196735"/>
              <a:gd name="connsiteY1888" fmla="*/ 2679848 h 3067712"/>
              <a:gd name="connsiteX1889" fmla="*/ 2527201 w 3196735"/>
              <a:gd name="connsiteY1889" fmla="*/ 2709943 h 3067712"/>
              <a:gd name="connsiteX1890" fmla="*/ 2527445 w 3196735"/>
              <a:gd name="connsiteY1890" fmla="*/ 2710485 h 3067712"/>
              <a:gd name="connsiteX1891" fmla="*/ 2527201 w 3196735"/>
              <a:gd name="connsiteY1891" fmla="*/ 2711731 h 3067712"/>
              <a:gd name="connsiteX1892" fmla="*/ 2528820 w 3196735"/>
              <a:gd name="connsiteY1892" fmla="*/ 2713538 h 3067712"/>
              <a:gd name="connsiteX1893" fmla="*/ 2533123 w 3196735"/>
              <a:gd name="connsiteY1893" fmla="*/ 2723090 h 3067712"/>
              <a:gd name="connsiteX1894" fmla="*/ 2547761 w 3196735"/>
              <a:gd name="connsiteY1894" fmla="*/ 2734673 h 3067712"/>
              <a:gd name="connsiteX1895" fmla="*/ 643147 w 3196735"/>
              <a:gd name="connsiteY1895" fmla="*/ 2737057 h 3067712"/>
              <a:gd name="connsiteX1896" fmla="*/ 626461 w 3196735"/>
              <a:gd name="connsiteY1896" fmla="*/ 2727523 h 3067712"/>
              <a:gd name="connsiteX1897" fmla="*/ 526344 w 3196735"/>
              <a:gd name="connsiteY1897" fmla="*/ 2653626 h 3067712"/>
              <a:gd name="connsiteX1898" fmla="*/ 626461 w 3196735"/>
              <a:gd name="connsiteY1898" fmla="*/ 2727523 h 3067712"/>
              <a:gd name="connsiteX1899" fmla="*/ 643147 w 3196735"/>
              <a:gd name="connsiteY1899" fmla="*/ 2737057 h 3067712"/>
              <a:gd name="connsiteX1900" fmla="*/ 2394679 w 3196735"/>
              <a:gd name="connsiteY1900" fmla="*/ 2744432 h 3067712"/>
              <a:gd name="connsiteX1901" fmla="*/ 2414271 w 3196735"/>
              <a:gd name="connsiteY1901" fmla="*/ 2744209 h 3067712"/>
              <a:gd name="connsiteX1902" fmla="*/ 2437652 w 3196735"/>
              <a:gd name="connsiteY1902" fmla="*/ 2741527 h 3067712"/>
              <a:gd name="connsiteX1903" fmla="*/ 2441644 w 3196735"/>
              <a:gd name="connsiteY1903" fmla="*/ 2739257 h 3067712"/>
              <a:gd name="connsiteX1904" fmla="*/ 2445558 w 3196735"/>
              <a:gd name="connsiteY1904" fmla="*/ 2738548 h 3067712"/>
              <a:gd name="connsiteX1905" fmla="*/ 2454862 w 3196735"/>
              <a:gd name="connsiteY1905" fmla="*/ 2731737 h 3067712"/>
              <a:gd name="connsiteX1906" fmla="*/ 2456508 w 3196735"/>
              <a:gd name="connsiteY1906" fmla="*/ 2730801 h 3067712"/>
              <a:gd name="connsiteX1907" fmla="*/ 2456686 w 3196735"/>
              <a:gd name="connsiteY1907" fmla="*/ 2730401 h 3067712"/>
              <a:gd name="connsiteX1908" fmla="*/ 2457513 w 3196735"/>
              <a:gd name="connsiteY1908" fmla="*/ 2729795 h 3067712"/>
              <a:gd name="connsiteX1909" fmla="*/ 2464330 w 3196735"/>
              <a:gd name="connsiteY1909" fmla="*/ 2713220 h 3067712"/>
              <a:gd name="connsiteX1910" fmla="*/ 2456686 w 3196735"/>
              <a:gd name="connsiteY1910" fmla="*/ 2730401 h 3067712"/>
              <a:gd name="connsiteX1911" fmla="*/ 2454862 w 3196735"/>
              <a:gd name="connsiteY1911" fmla="*/ 2731737 h 3067712"/>
              <a:gd name="connsiteX1912" fmla="*/ 2441644 w 3196735"/>
              <a:gd name="connsiteY1912" fmla="*/ 2739257 h 3067712"/>
              <a:gd name="connsiteX1913" fmla="*/ 2414271 w 3196735"/>
              <a:gd name="connsiteY1913" fmla="*/ 2744209 h 3067712"/>
              <a:gd name="connsiteX1914" fmla="*/ 2376429 w 3196735"/>
              <a:gd name="connsiteY1914" fmla="*/ 2739739 h 3067712"/>
              <a:gd name="connsiteX1915" fmla="*/ 2368357 w 3196735"/>
              <a:gd name="connsiteY1915" fmla="*/ 2739139 h 3067712"/>
              <a:gd name="connsiteX1916" fmla="*/ 2357284 w 3196735"/>
              <a:gd name="connsiteY1916" fmla="*/ 2736834 h 3067712"/>
              <a:gd name="connsiteX1917" fmla="*/ 2340375 w 3196735"/>
              <a:gd name="connsiteY1917" fmla="*/ 2737057 h 3067712"/>
              <a:gd name="connsiteX1918" fmla="*/ 2297468 w 3196735"/>
              <a:gd name="connsiteY1918" fmla="*/ 2713220 h 3067712"/>
              <a:gd name="connsiteX1919" fmla="*/ 2340375 w 3196735"/>
              <a:gd name="connsiteY1919" fmla="*/ 2737057 h 3067712"/>
              <a:gd name="connsiteX1920" fmla="*/ 2368357 w 3196735"/>
              <a:gd name="connsiteY1920" fmla="*/ 2739139 h 3067712"/>
              <a:gd name="connsiteX1921" fmla="*/ 2375535 w 3196735"/>
              <a:gd name="connsiteY1921" fmla="*/ 2740633 h 3067712"/>
              <a:gd name="connsiteX1922" fmla="*/ 2394679 w 3196735"/>
              <a:gd name="connsiteY1922" fmla="*/ 2744432 h 3067712"/>
              <a:gd name="connsiteX1923" fmla="*/ 1119896 w 3196735"/>
              <a:gd name="connsiteY1923" fmla="*/ 2746593 h 3067712"/>
              <a:gd name="connsiteX1924" fmla="*/ 1115129 w 3196735"/>
              <a:gd name="connsiteY1924" fmla="*/ 2722755 h 3067712"/>
              <a:gd name="connsiteX1925" fmla="*/ 1131815 w 3196735"/>
              <a:gd name="connsiteY1925" fmla="*/ 2684616 h 3067712"/>
              <a:gd name="connsiteX1926" fmla="*/ 1141126 w 3196735"/>
              <a:gd name="connsiteY1926" fmla="*/ 2681450 h 3067712"/>
              <a:gd name="connsiteX1927" fmla="*/ 1147021 w 3196735"/>
              <a:gd name="connsiteY1927" fmla="*/ 2676960 h 3067712"/>
              <a:gd name="connsiteX1928" fmla="*/ 1155762 w 3196735"/>
              <a:gd name="connsiteY1928" fmla="*/ 2672494 h 3067712"/>
              <a:gd name="connsiteX1929" fmla="*/ 1157829 w 3196735"/>
              <a:gd name="connsiteY1929" fmla="*/ 2671600 h 3067712"/>
              <a:gd name="connsiteX1930" fmla="*/ 1169955 w 3196735"/>
              <a:gd name="connsiteY1930" fmla="*/ 2675080 h 3067712"/>
              <a:gd name="connsiteX1931" fmla="*/ 1157961 w 3196735"/>
              <a:gd name="connsiteY1931" fmla="*/ 2671541 h 3067712"/>
              <a:gd name="connsiteX1932" fmla="*/ 1157829 w 3196735"/>
              <a:gd name="connsiteY1932" fmla="*/ 2671600 h 3067712"/>
              <a:gd name="connsiteX1933" fmla="*/ 1157626 w 3196735"/>
              <a:gd name="connsiteY1933" fmla="*/ 2671541 h 3067712"/>
              <a:gd name="connsiteX1934" fmla="*/ 1155762 w 3196735"/>
              <a:gd name="connsiteY1934" fmla="*/ 2672494 h 3067712"/>
              <a:gd name="connsiteX1935" fmla="*/ 1149097 w 3196735"/>
              <a:gd name="connsiteY1935" fmla="*/ 2675378 h 3067712"/>
              <a:gd name="connsiteX1936" fmla="*/ 1147021 w 3196735"/>
              <a:gd name="connsiteY1936" fmla="*/ 2676960 h 3067712"/>
              <a:gd name="connsiteX1937" fmla="*/ 1144092 w 3196735"/>
              <a:gd name="connsiteY1937" fmla="*/ 2678456 h 3067712"/>
              <a:gd name="connsiteX1938" fmla="*/ 1131815 w 3196735"/>
              <a:gd name="connsiteY1938" fmla="*/ 2684616 h 3067712"/>
              <a:gd name="connsiteX1939" fmla="*/ 1115129 w 3196735"/>
              <a:gd name="connsiteY1939" fmla="*/ 2722755 h 3067712"/>
              <a:gd name="connsiteX1940" fmla="*/ 1119896 w 3196735"/>
              <a:gd name="connsiteY1940" fmla="*/ 2746593 h 3067712"/>
              <a:gd name="connsiteX1941" fmla="*/ 1784962 w 3196735"/>
              <a:gd name="connsiteY1941" fmla="*/ 2751360 h 3067712"/>
              <a:gd name="connsiteX1942" fmla="*/ 1818334 w 3196735"/>
              <a:gd name="connsiteY1942" fmla="*/ 2706069 h 3067712"/>
              <a:gd name="connsiteX1943" fmla="*/ 1842172 w 3196735"/>
              <a:gd name="connsiteY1943" fmla="*/ 2663161 h 3067712"/>
              <a:gd name="connsiteX1944" fmla="*/ 1818334 w 3196735"/>
              <a:gd name="connsiteY1944" fmla="*/ 2706069 h 3067712"/>
              <a:gd name="connsiteX1945" fmla="*/ 1784962 w 3196735"/>
              <a:gd name="connsiteY1945" fmla="*/ 2751360 h 3067712"/>
              <a:gd name="connsiteX1946" fmla="*/ 2118686 w 3196735"/>
              <a:gd name="connsiteY1946" fmla="*/ 2753743 h 3067712"/>
              <a:gd name="connsiteX1947" fmla="*/ 2040023 w 3196735"/>
              <a:gd name="connsiteY1947" fmla="*/ 2727523 h 3067712"/>
              <a:gd name="connsiteX1948" fmla="*/ 2118686 w 3196735"/>
              <a:gd name="connsiteY1948" fmla="*/ 2753743 h 3067712"/>
              <a:gd name="connsiteX1949" fmla="*/ 1904150 w 3196735"/>
              <a:gd name="connsiteY1949" fmla="*/ 2758511 h 3067712"/>
              <a:gd name="connsiteX1950" fmla="*/ 1863625 w 3196735"/>
              <a:gd name="connsiteY1950" fmla="*/ 2710836 h 3067712"/>
              <a:gd name="connsiteX1951" fmla="*/ 1904150 w 3196735"/>
              <a:gd name="connsiteY1951" fmla="*/ 2758511 h 3067712"/>
              <a:gd name="connsiteX1952" fmla="*/ 2749485 w 3196735"/>
              <a:gd name="connsiteY1952" fmla="*/ 2770728 h 3067712"/>
              <a:gd name="connsiteX1953" fmla="*/ 2759914 w 3196735"/>
              <a:gd name="connsiteY1953" fmla="*/ 2768046 h 3067712"/>
              <a:gd name="connsiteX1954" fmla="*/ 2733693 w 3196735"/>
              <a:gd name="connsiteY1954" fmla="*/ 2768046 h 3067712"/>
              <a:gd name="connsiteX1955" fmla="*/ 2749485 w 3196735"/>
              <a:gd name="connsiteY1955" fmla="*/ 2770728 h 3067712"/>
              <a:gd name="connsiteX1956" fmla="*/ 1281991 w 3196735"/>
              <a:gd name="connsiteY1956" fmla="*/ 2789500 h 3067712"/>
              <a:gd name="connsiteX1957" fmla="*/ 1208095 w 3196735"/>
              <a:gd name="connsiteY1957" fmla="*/ 2779965 h 3067712"/>
              <a:gd name="connsiteX1958" fmla="*/ 1281991 w 3196735"/>
              <a:gd name="connsiteY1958" fmla="*/ 2789500 h 3067712"/>
              <a:gd name="connsiteX1959" fmla="*/ 2602587 w 3196735"/>
              <a:gd name="connsiteY1959" fmla="*/ 2794267 h 3067712"/>
              <a:gd name="connsiteX1960" fmla="*/ 2564447 w 3196735"/>
              <a:gd name="connsiteY1960" fmla="*/ 2768046 h 3067712"/>
              <a:gd name="connsiteX1961" fmla="*/ 2602587 w 3196735"/>
              <a:gd name="connsiteY1961" fmla="*/ 2794267 h 3067712"/>
              <a:gd name="connsiteX1962" fmla="*/ 464365 w 3196735"/>
              <a:gd name="connsiteY1962" fmla="*/ 2803802 h 3067712"/>
              <a:gd name="connsiteX1963" fmla="*/ 473566 w 3196735"/>
              <a:gd name="connsiteY1963" fmla="*/ 2783169 h 3067712"/>
              <a:gd name="connsiteX1964" fmla="*/ 473541 w 3196735"/>
              <a:gd name="connsiteY1964" fmla="*/ 2782891 h 3067712"/>
              <a:gd name="connsiteX1965" fmla="*/ 473566 w 3196735"/>
              <a:gd name="connsiteY1965" fmla="*/ 2782834 h 3067712"/>
              <a:gd name="connsiteX1966" fmla="*/ 473507 w 3196735"/>
              <a:gd name="connsiteY1966" fmla="*/ 2782512 h 3067712"/>
              <a:gd name="connsiteX1967" fmla="*/ 471815 w 3196735"/>
              <a:gd name="connsiteY1967" fmla="*/ 2763876 h 3067712"/>
              <a:gd name="connsiteX1968" fmla="*/ 469141 w 3196735"/>
              <a:gd name="connsiteY1968" fmla="*/ 2758857 h 3067712"/>
              <a:gd name="connsiteX1969" fmla="*/ 468161 w 3196735"/>
              <a:gd name="connsiteY1969" fmla="*/ 2753544 h 3067712"/>
              <a:gd name="connsiteX1970" fmla="*/ 452448 w 3196735"/>
              <a:gd name="connsiteY1970" fmla="*/ 2727523 h 3067712"/>
              <a:gd name="connsiteX1971" fmla="*/ 435761 w 3196735"/>
              <a:gd name="connsiteY1971" fmla="*/ 2682231 h 3067712"/>
              <a:gd name="connsiteX1972" fmla="*/ 452448 w 3196735"/>
              <a:gd name="connsiteY1972" fmla="*/ 2727523 h 3067712"/>
              <a:gd name="connsiteX1973" fmla="*/ 469141 w 3196735"/>
              <a:gd name="connsiteY1973" fmla="*/ 2758857 h 3067712"/>
              <a:gd name="connsiteX1974" fmla="*/ 473507 w 3196735"/>
              <a:gd name="connsiteY1974" fmla="*/ 2782512 h 3067712"/>
              <a:gd name="connsiteX1975" fmla="*/ 473541 w 3196735"/>
              <a:gd name="connsiteY1975" fmla="*/ 2782891 h 3067712"/>
              <a:gd name="connsiteX1976" fmla="*/ 836230 w 3196735"/>
              <a:gd name="connsiteY1976" fmla="*/ 2813337 h 3067712"/>
              <a:gd name="connsiteX1977" fmla="*/ 831761 w 3196735"/>
              <a:gd name="connsiteY1977" fmla="*/ 2791884 h 3067712"/>
              <a:gd name="connsiteX1978" fmla="*/ 833635 w 3196735"/>
              <a:gd name="connsiteY1978" fmla="*/ 2788424 h 3067712"/>
              <a:gd name="connsiteX1979" fmla="*/ 838912 w 3196735"/>
              <a:gd name="connsiteY1979" fmla="*/ 2781827 h 3067712"/>
              <a:gd name="connsiteX1980" fmla="*/ 843382 w 3196735"/>
              <a:gd name="connsiteY1980" fmla="*/ 2770430 h 3067712"/>
              <a:gd name="connsiteX1981" fmla="*/ 848598 w 3196735"/>
              <a:gd name="connsiteY1981" fmla="*/ 2735365 h 3067712"/>
              <a:gd name="connsiteX1982" fmla="*/ 864836 w 3196735"/>
              <a:gd name="connsiteY1982" fmla="*/ 2717987 h 3067712"/>
              <a:gd name="connsiteX1983" fmla="*/ 848745 w 3196735"/>
              <a:gd name="connsiteY1983" fmla="*/ 2734377 h 3067712"/>
              <a:gd name="connsiteX1984" fmla="*/ 848598 w 3196735"/>
              <a:gd name="connsiteY1984" fmla="*/ 2735365 h 3067712"/>
              <a:gd name="connsiteX1985" fmla="*/ 847852 w 3196735"/>
              <a:gd name="connsiteY1985" fmla="*/ 2736164 h 3067712"/>
              <a:gd name="connsiteX1986" fmla="*/ 843382 w 3196735"/>
              <a:gd name="connsiteY1986" fmla="*/ 2770430 h 3067712"/>
              <a:gd name="connsiteX1987" fmla="*/ 833635 w 3196735"/>
              <a:gd name="connsiteY1987" fmla="*/ 2788424 h 3067712"/>
              <a:gd name="connsiteX1988" fmla="*/ 830867 w 3196735"/>
              <a:gd name="connsiteY1988" fmla="*/ 2791884 h 3067712"/>
              <a:gd name="connsiteX1989" fmla="*/ 836230 w 3196735"/>
              <a:gd name="connsiteY1989" fmla="*/ 2813337 h 3067712"/>
              <a:gd name="connsiteX1990" fmla="*/ 988790 w 3196735"/>
              <a:gd name="connsiteY1990" fmla="*/ 2813337 h 3067712"/>
              <a:gd name="connsiteX1991" fmla="*/ 1010245 w 3196735"/>
              <a:gd name="connsiteY1991" fmla="*/ 2799035 h 3067712"/>
              <a:gd name="connsiteX1992" fmla="*/ 1030190 w 3196735"/>
              <a:gd name="connsiteY1992" fmla="*/ 2780263 h 3067712"/>
              <a:gd name="connsiteX1993" fmla="*/ 1032474 w 3196735"/>
              <a:gd name="connsiteY1993" fmla="*/ 2775483 h 3067712"/>
              <a:gd name="connsiteX1994" fmla="*/ 1035274 w 3196735"/>
              <a:gd name="connsiteY1994" fmla="*/ 2772517 h 3067712"/>
              <a:gd name="connsiteX1995" fmla="*/ 1039585 w 3196735"/>
              <a:gd name="connsiteY1995" fmla="*/ 2760603 h 3067712"/>
              <a:gd name="connsiteX1996" fmla="*/ 1041083 w 3196735"/>
              <a:gd name="connsiteY1996" fmla="*/ 2757468 h 3067712"/>
              <a:gd name="connsiteX1997" fmla="*/ 1040999 w 3196735"/>
              <a:gd name="connsiteY1997" fmla="*/ 2756697 h 3067712"/>
              <a:gd name="connsiteX1998" fmla="*/ 1041083 w 3196735"/>
              <a:gd name="connsiteY1998" fmla="*/ 2756463 h 3067712"/>
              <a:gd name="connsiteX1999" fmla="*/ 1038849 w 3196735"/>
              <a:gd name="connsiteY1999" fmla="*/ 2737057 h 3067712"/>
              <a:gd name="connsiteX2000" fmla="*/ 1057919 w 3196735"/>
              <a:gd name="connsiteY2000" fmla="*/ 2725139 h 3067712"/>
              <a:gd name="connsiteX2001" fmla="*/ 1038849 w 3196735"/>
              <a:gd name="connsiteY2001" fmla="*/ 2737057 h 3067712"/>
              <a:gd name="connsiteX2002" fmla="*/ 1040999 w 3196735"/>
              <a:gd name="connsiteY2002" fmla="*/ 2756697 h 3067712"/>
              <a:gd name="connsiteX2003" fmla="*/ 1039585 w 3196735"/>
              <a:gd name="connsiteY2003" fmla="*/ 2760603 h 3067712"/>
              <a:gd name="connsiteX2004" fmla="*/ 1032474 w 3196735"/>
              <a:gd name="connsiteY2004" fmla="*/ 2775483 h 3067712"/>
              <a:gd name="connsiteX2005" fmla="*/ 1010245 w 3196735"/>
              <a:gd name="connsiteY2005" fmla="*/ 2799035 h 3067712"/>
              <a:gd name="connsiteX2006" fmla="*/ 988790 w 3196735"/>
              <a:gd name="connsiteY2006" fmla="*/ 2813337 h 3067712"/>
              <a:gd name="connsiteX2007" fmla="*/ 2106767 w 3196735"/>
              <a:gd name="connsiteY2007" fmla="*/ 2863396 h 3067712"/>
              <a:gd name="connsiteX2008" fmla="*/ 2118686 w 3196735"/>
              <a:gd name="connsiteY2008" fmla="*/ 2834791 h 3067712"/>
              <a:gd name="connsiteX2009" fmla="*/ 2106767 w 3196735"/>
              <a:gd name="connsiteY2009" fmla="*/ 2863396 h 3067712"/>
              <a:gd name="connsiteX2010" fmla="*/ 1103211 w 3196735"/>
              <a:gd name="connsiteY2010" fmla="*/ 2880082 h 3067712"/>
              <a:gd name="connsiteX2011" fmla="*/ 1112745 w 3196735"/>
              <a:gd name="connsiteY2011" fmla="*/ 2853861 h 3067712"/>
              <a:gd name="connsiteX2012" fmla="*/ 1103211 w 3196735"/>
              <a:gd name="connsiteY2012" fmla="*/ 2880082 h 3067712"/>
              <a:gd name="connsiteX2013" fmla="*/ 2030487 w 3196735"/>
              <a:gd name="connsiteY2013" fmla="*/ 2880082 h 3067712"/>
              <a:gd name="connsiteX2014" fmla="*/ 2049557 w 3196735"/>
              <a:gd name="connsiteY2014" fmla="*/ 2827640 h 3067712"/>
              <a:gd name="connsiteX2015" fmla="*/ 2004267 w 3196735"/>
              <a:gd name="connsiteY2015" fmla="*/ 2734673 h 3067712"/>
              <a:gd name="connsiteX2016" fmla="*/ 2049557 w 3196735"/>
              <a:gd name="connsiteY2016" fmla="*/ 2827640 h 3067712"/>
              <a:gd name="connsiteX2017" fmla="*/ 2030487 w 3196735"/>
              <a:gd name="connsiteY2017" fmla="*/ 2880082 h 3067712"/>
              <a:gd name="connsiteX2018" fmla="*/ 538262 w 3196735"/>
              <a:gd name="connsiteY2018" fmla="*/ 2882466 h 3067712"/>
              <a:gd name="connsiteX2019" fmla="*/ 552565 w 3196735"/>
              <a:gd name="connsiteY2019" fmla="*/ 2874124 h 3067712"/>
              <a:gd name="connsiteX2020" fmla="*/ 552247 w 3196735"/>
              <a:gd name="connsiteY2020" fmla="*/ 2873434 h 3067712"/>
              <a:gd name="connsiteX2021" fmla="*/ 552565 w 3196735"/>
              <a:gd name="connsiteY2021" fmla="*/ 2873229 h 3067712"/>
              <a:gd name="connsiteX2022" fmla="*/ 545414 w 3196735"/>
              <a:gd name="connsiteY2022" fmla="*/ 2858629 h 3067712"/>
              <a:gd name="connsiteX2023" fmla="*/ 537320 w 3196735"/>
              <a:gd name="connsiteY2023" fmla="*/ 2847067 h 3067712"/>
              <a:gd name="connsiteX2024" fmla="*/ 543030 w 3196735"/>
              <a:gd name="connsiteY2024" fmla="*/ 2834791 h 3067712"/>
              <a:gd name="connsiteX2025" fmla="*/ 537070 w 3196735"/>
              <a:gd name="connsiteY2025" fmla="*/ 2846711 h 3067712"/>
              <a:gd name="connsiteX2026" fmla="*/ 537320 w 3196735"/>
              <a:gd name="connsiteY2026" fmla="*/ 2847067 h 3067712"/>
              <a:gd name="connsiteX2027" fmla="*/ 537070 w 3196735"/>
              <a:gd name="connsiteY2027" fmla="*/ 2847604 h 3067712"/>
              <a:gd name="connsiteX2028" fmla="*/ 545414 w 3196735"/>
              <a:gd name="connsiteY2028" fmla="*/ 2858629 h 3067712"/>
              <a:gd name="connsiteX2029" fmla="*/ 552247 w 3196735"/>
              <a:gd name="connsiteY2029" fmla="*/ 2873434 h 3067712"/>
              <a:gd name="connsiteX2030" fmla="*/ 1765892 w 3196735"/>
              <a:gd name="connsiteY2030" fmla="*/ 2892001 h 3067712"/>
              <a:gd name="connsiteX2031" fmla="*/ 1764727 w 3196735"/>
              <a:gd name="connsiteY2031" fmla="*/ 2859370 h 3067712"/>
              <a:gd name="connsiteX2032" fmla="*/ 1770659 w 3196735"/>
              <a:gd name="connsiteY2032" fmla="*/ 2825256 h 3067712"/>
              <a:gd name="connsiteX2033" fmla="*/ 1764700 w 3196735"/>
              <a:gd name="connsiteY2033" fmla="*/ 2858629 h 3067712"/>
              <a:gd name="connsiteX2034" fmla="*/ 1764727 w 3196735"/>
              <a:gd name="connsiteY2034" fmla="*/ 2859370 h 3067712"/>
              <a:gd name="connsiteX2035" fmla="*/ 1764700 w 3196735"/>
              <a:gd name="connsiteY2035" fmla="*/ 2859523 h 3067712"/>
              <a:gd name="connsiteX2036" fmla="*/ 1765892 w 3196735"/>
              <a:gd name="connsiteY2036" fmla="*/ 2892001 h 3067712"/>
              <a:gd name="connsiteX2037" fmla="*/ 2273630 w 3196735"/>
              <a:gd name="connsiteY2037" fmla="*/ 2892001 h 3067712"/>
              <a:gd name="connsiteX2038" fmla="*/ 2256943 w 3196735"/>
              <a:gd name="connsiteY2038" fmla="*/ 2830023 h 3067712"/>
              <a:gd name="connsiteX2039" fmla="*/ 2246843 w 3196735"/>
              <a:gd name="connsiteY2039" fmla="*/ 2814577 h 3067712"/>
              <a:gd name="connsiteX2040" fmla="*/ 2247409 w 3196735"/>
              <a:gd name="connsiteY2040" fmla="*/ 2799035 h 3067712"/>
              <a:gd name="connsiteX2041" fmla="*/ 2246813 w 3196735"/>
              <a:gd name="connsiteY2041" fmla="*/ 2814529 h 3067712"/>
              <a:gd name="connsiteX2042" fmla="*/ 2246843 w 3196735"/>
              <a:gd name="connsiteY2042" fmla="*/ 2814577 h 3067712"/>
              <a:gd name="connsiteX2043" fmla="*/ 2246813 w 3196735"/>
              <a:gd name="connsiteY2043" fmla="*/ 2815424 h 3067712"/>
              <a:gd name="connsiteX2044" fmla="*/ 2256943 w 3196735"/>
              <a:gd name="connsiteY2044" fmla="*/ 2830023 h 3067712"/>
              <a:gd name="connsiteX2045" fmla="*/ 2273630 w 3196735"/>
              <a:gd name="connsiteY2045" fmla="*/ 2892001 h 3067712"/>
              <a:gd name="connsiteX2046" fmla="*/ 2051941 w 3196735"/>
              <a:gd name="connsiteY2046" fmla="*/ 2901536 h 3067712"/>
              <a:gd name="connsiteX2047" fmla="*/ 2090081 w 3196735"/>
              <a:gd name="connsiteY2047" fmla="*/ 2887234 h 3067712"/>
              <a:gd name="connsiteX2048" fmla="*/ 2051941 w 3196735"/>
              <a:gd name="connsiteY2048" fmla="*/ 2901536 h 3067712"/>
              <a:gd name="connsiteX2049" fmla="*/ 2683634 w 3196735"/>
              <a:gd name="connsiteY2049" fmla="*/ 2901536 h 3067712"/>
              <a:gd name="connsiteX2050" fmla="*/ 2690786 w 3196735"/>
              <a:gd name="connsiteY2050" fmla="*/ 2863396 h 3067712"/>
              <a:gd name="connsiteX2051" fmla="*/ 2683634 w 3196735"/>
              <a:gd name="connsiteY2051" fmla="*/ 2901536 h 3067712"/>
              <a:gd name="connsiteX2052" fmla="*/ 1606181 w 3196735"/>
              <a:gd name="connsiteY2052" fmla="*/ 2903919 h 3067712"/>
              <a:gd name="connsiteX2053" fmla="*/ 1584131 w 3196735"/>
              <a:gd name="connsiteY2053" fmla="*/ 2895279 h 3067712"/>
              <a:gd name="connsiteX2054" fmla="*/ 1558506 w 3196735"/>
              <a:gd name="connsiteY2054" fmla="*/ 2899152 h 3067712"/>
              <a:gd name="connsiteX2055" fmla="*/ 1606181 w 3196735"/>
              <a:gd name="connsiteY2055" fmla="*/ 2903919 h 3067712"/>
              <a:gd name="connsiteX2056" fmla="*/ 992142 w 3196735"/>
              <a:gd name="connsiteY2056" fmla="*/ 2916583 h 3067712"/>
              <a:gd name="connsiteX2057" fmla="*/ 1015012 w 3196735"/>
              <a:gd name="connsiteY2057" fmla="*/ 2908688 h 3067712"/>
              <a:gd name="connsiteX2058" fmla="*/ 945883 w 3196735"/>
              <a:gd name="connsiteY2058" fmla="*/ 2877699 h 3067712"/>
              <a:gd name="connsiteX2059" fmla="*/ 924429 w 3196735"/>
              <a:gd name="connsiteY2059" fmla="*/ 2858629 h 3067712"/>
              <a:gd name="connsiteX2060" fmla="*/ 945883 w 3196735"/>
              <a:gd name="connsiteY2060" fmla="*/ 2877699 h 3067712"/>
              <a:gd name="connsiteX2061" fmla="*/ 992142 w 3196735"/>
              <a:gd name="connsiteY2061" fmla="*/ 2916583 h 3067712"/>
              <a:gd name="connsiteX2062" fmla="*/ 1174722 w 3196735"/>
              <a:gd name="connsiteY2062" fmla="*/ 2930141 h 3067712"/>
              <a:gd name="connsiteX2063" fmla="*/ 1177405 w 3196735"/>
              <a:gd name="connsiteY2063" fmla="*/ 2908985 h 3067712"/>
              <a:gd name="connsiteX2064" fmla="*/ 1177317 w 3196735"/>
              <a:gd name="connsiteY2064" fmla="*/ 2908812 h 3067712"/>
              <a:gd name="connsiteX2065" fmla="*/ 1177405 w 3196735"/>
              <a:gd name="connsiteY2065" fmla="*/ 2908091 h 3067712"/>
              <a:gd name="connsiteX2066" fmla="*/ 1167571 w 3196735"/>
              <a:gd name="connsiteY2066" fmla="*/ 2889617 h 3067712"/>
              <a:gd name="connsiteX2067" fmla="*/ 1177317 w 3196735"/>
              <a:gd name="connsiteY2067" fmla="*/ 2908812 h 3067712"/>
              <a:gd name="connsiteX2068" fmla="*/ 2125837 w 3196735"/>
              <a:gd name="connsiteY2068" fmla="*/ 2939676 h 3067712"/>
              <a:gd name="connsiteX2069" fmla="*/ 2116303 w 3196735"/>
              <a:gd name="connsiteY2069" fmla="*/ 2913455 h 3067712"/>
              <a:gd name="connsiteX2070" fmla="*/ 2125837 w 3196735"/>
              <a:gd name="connsiteY2070" fmla="*/ 2939676 h 3067712"/>
              <a:gd name="connsiteX2071" fmla="*/ 826696 w 3196735"/>
              <a:gd name="connsiteY2071" fmla="*/ 2946828 h 3067712"/>
              <a:gd name="connsiteX2072" fmla="*/ 802859 w 3196735"/>
              <a:gd name="connsiteY2072" fmla="*/ 2906304 h 3067712"/>
              <a:gd name="connsiteX2073" fmla="*/ 788556 w 3196735"/>
              <a:gd name="connsiteY2073" fmla="*/ 2887234 h 3067712"/>
              <a:gd name="connsiteX2074" fmla="*/ 802859 w 3196735"/>
              <a:gd name="connsiteY2074" fmla="*/ 2906304 h 3067712"/>
              <a:gd name="connsiteX2075" fmla="*/ 826696 w 3196735"/>
              <a:gd name="connsiteY2075" fmla="*/ 2946828 h 3067712"/>
              <a:gd name="connsiteX2076" fmla="*/ 2299851 w 3196735"/>
              <a:gd name="connsiteY2076" fmla="*/ 2946828 h 3067712"/>
              <a:gd name="connsiteX2077" fmla="*/ 2276014 w 3196735"/>
              <a:gd name="connsiteY2077" fmla="*/ 2915838 h 3067712"/>
              <a:gd name="connsiteX2078" fmla="*/ 2299851 w 3196735"/>
              <a:gd name="connsiteY2078" fmla="*/ 2946828 h 3067712"/>
              <a:gd name="connsiteX2079" fmla="*/ 1265305 w 3196735"/>
              <a:gd name="connsiteY2079" fmla="*/ 2953978 h 3067712"/>
              <a:gd name="connsiteX2080" fmla="*/ 1248619 w 3196735"/>
              <a:gd name="connsiteY2080" fmla="*/ 2944443 h 3067712"/>
              <a:gd name="connsiteX2081" fmla="*/ 1227165 w 3196735"/>
              <a:gd name="connsiteY2081" fmla="*/ 2927758 h 3067712"/>
              <a:gd name="connsiteX2082" fmla="*/ 1248619 w 3196735"/>
              <a:gd name="connsiteY2082" fmla="*/ 2944443 h 3067712"/>
              <a:gd name="connsiteX2083" fmla="*/ 1265305 w 3196735"/>
              <a:gd name="connsiteY2083" fmla="*/ 2953978 h 3067712"/>
              <a:gd name="connsiteX2084" fmla="*/ 1689612 w 3196735"/>
              <a:gd name="connsiteY2084" fmla="*/ 2953978 h 3067712"/>
              <a:gd name="connsiteX2085" fmla="*/ 1687228 w 3196735"/>
              <a:gd name="connsiteY2085" fmla="*/ 2937292 h 3067712"/>
              <a:gd name="connsiteX2086" fmla="*/ 1689612 w 3196735"/>
              <a:gd name="connsiteY2086" fmla="*/ 2953978 h 3067712"/>
              <a:gd name="connsiteX2087" fmla="*/ 1992347 w 3196735"/>
              <a:gd name="connsiteY2087" fmla="*/ 2953978 h 3067712"/>
              <a:gd name="connsiteX2088" fmla="*/ 1989964 w 3196735"/>
              <a:gd name="connsiteY2088" fmla="*/ 2918222 h 3067712"/>
              <a:gd name="connsiteX2089" fmla="*/ 1992347 w 3196735"/>
              <a:gd name="connsiteY2089" fmla="*/ 2953978 h 3067712"/>
              <a:gd name="connsiteX2090" fmla="*/ 2156826 w 3196735"/>
              <a:gd name="connsiteY2090" fmla="*/ 2980199 h 3067712"/>
              <a:gd name="connsiteX2091" fmla="*/ 2140140 w 3196735"/>
              <a:gd name="connsiteY2091" fmla="*/ 2951595 h 3067712"/>
              <a:gd name="connsiteX2092" fmla="*/ 2156826 w 3196735"/>
              <a:gd name="connsiteY2092" fmla="*/ 2980199 h 3067712"/>
              <a:gd name="connsiteX2093" fmla="*/ 1363039 w 3196735"/>
              <a:gd name="connsiteY2093" fmla="*/ 2987351 h 3067712"/>
              <a:gd name="connsiteX2094" fmla="*/ 1379725 w 3196735"/>
              <a:gd name="connsiteY2094" fmla="*/ 2968281 h 3067712"/>
              <a:gd name="connsiteX2095" fmla="*/ 1363039 w 3196735"/>
              <a:gd name="connsiteY2095" fmla="*/ 2987351 h 3067712"/>
              <a:gd name="connsiteX2096" fmla="*/ 1351120 w 3196735"/>
              <a:gd name="connsiteY2096" fmla="*/ 2968281 h 3067712"/>
              <a:gd name="connsiteX2097" fmla="*/ 1363039 w 3196735"/>
              <a:gd name="connsiteY2097" fmla="*/ 2987351 h 3067712"/>
              <a:gd name="connsiteX2098" fmla="*/ 1749205 w 3196735"/>
              <a:gd name="connsiteY2098" fmla="*/ 2992118 h 3067712"/>
              <a:gd name="connsiteX2099" fmla="*/ 1751589 w 3196735"/>
              <a:gd name="connsiteY2099" fmla="*/ 2968281 h 3067712"/>
              <a:gd name="connsiteX2100" fmla="*/ 1749205 w 3196735"/>
              <a:gd name="connsiteY2100" fmla="*/ 2992118 h 3067712"/>
              <a:gd name="connsiteX2101" fmla="*/ 1630987 w 3196735"/>
              <a:gd name="connsiteY2101" fmla="*/ 2995731 h 3067712"/>
              <a:gd name="connsiteX2102" fmla="*/ 1670542 w 3196735"/>
              <a:gd name="connsiteY2102" fmla="*/ 2987351 h 3067712"/>
              <a:gd name="connsiteX2103" fmla="*/ 1618099 w 3196735"/>
              <a:gd name="connsiteY2103" fmla="*/ 2989735 h 3067712"/>
              <a:gd name="connsiteX2104" fmla="*/ 1630987 w 3196735"/>
              <a:gd name="connsiteY2104" fmla="*/ 2995731 h 3067712"/>
              <a:gd name="connsiteX2105" fmla="*/ 948266 w 3196735"/>
              <a:gd name="connsiteY2105" fmla="*/ 2999269 h 3067712"/>
              <a:gd name="connsiteX2106" fmla="*/ 912510 w 3196735"/>
              <a:gd name="connsiteY2106" fmla="*/ 2961129 h 3067712"/>
              <a:gd name="connsiteX2107" fmla="*/ 948266 w 3196735"/>
              <a:gd name="connsiteY2107" fmla="*/ 2999269 h 3067712"/>
              <a:gd name="connsiteX2108" fmla="*/ 1489377 w 3196735"/>
              <a:gd name="connsiteY2108" fmla="*/ 2999269 h 3067712"/>
              <a:gd name="connsiteX2109" fmla="*/ 1479842 w 3196735"/>
              <a:gd name="connsiteY2109" fmla="*/ 2968281 h 3067712"/>
              <a:gd name="connsiteX2110" fmla="*/ 1489377 w 3196735"/>
              <a:gd name="connsiteY2110" fmla="*/ 2999269 h 3067712"/>
              <a:gd name="connsiteX2111" fmla="*/ 1568041 w 3196735"/>
              <a:gd name="connsiteY2111" fmla="*/ 3001356 h 3067712"/>
              <a:gd name="connsiteX2112" fmla="*/ 1589495 w 3196735"/>
              <a:gd name="connsiteY2112" fmla="*/ 2984967 h 3067712"/>
              <a:gd name="connsiteX2113" fmla="*/ 1606181 w 3196735"/>
              <a:gd name="connsiteY2113" fmla="*/ 2980199 h 3067712"/>
              <a:gd name="connsiteX2114" fmla="*/ 1597838 w 3196735"/>
              <a:gd name="connsiteY2114" fmla="*/ 2979008 h 3067712"/>
              <a:gd name="connsiteX2115" fmla="*/ 1589495 w 3196735"/>
              <a:gd name="connsiteY2115" fmla="*/ 2984967 h 3067712"/>
              <a:gd name="connsiteX2116" fmla="*/ 1546588 w 3196735"/>
              <a:gd name="connsiteY2116" fmla="*/ 2994502 h 3067712"/>
              <a:gd name="connsiteX2117" fmla="*/ 1568041 w 3196735"/>
              <a:gd name="connsiteY2117" fmla="*/ 3001356 h 3067712"/>
              <a:gd name="connsiteX2118" fmla="*/ 1956591 w 3196735"/>
              <a:gd name="connsiteY2118" fmla="*/ 3004037 h 3067712"/>
              <a:gd name="connsiteX2119" fmla="*/ 1989964 w 3196735"/>
              <a:gd name="connsiteY2119" fmla="*/ 2994502 h 3067712"/>
              <a:gd name="connsiteX2120" fmla="*/ 1956591 w 3196735"/>
              <a:gd name="connsiteY2120" fmla="*/ 3004037 h 3067712"/>
              <a:gd name="connsiteX2121" fmla="*/ 1694379 w 3196735"/>
              <a:gd name="connsiteY2121" fmla="*/ 3027875 h 3067712"/>
              <a:gd name="connsiteX2122" fmla="*/ 1684792 w 3196735"/>
              <a:gd name="connsiteY2122" fmla="*/ 3020753 h 3067712"/>
              <a:gd name="connsiteX2123" fmla="*/ 1682461 w 3196735"/>
              <a:gd name="connsiteY2123" fmla="*/ 3008805 h 3067712"/>
              <a:gd name="connsiteX2124" fmla="*/ 1683951 w 3196735"/>
              <a:gd name="connsiteY2124" fmla="*/ 3020128 h 3067712"/>
              <a:gd name="connsiteX2125" fmla="*/ 1684792 w 3196735"/>
              <a:gd name="connsiteY2125" fmla="*/ 3020753 h 3067712"/>
              <a:gd name="connsiteX2126" fmla="*/ 1684845 w 3196735"/>
              <a:gd name="connsiteY2126" fmla="*/ 3021022 h 3067712"/>
              <a:gd name="connsiteX2127" fmla="*/ 1694379 w 3196735"/>
              <a:gd name="connsiteY2127" fmla="*/ 3027875 h 3067712"/>
              <a:gd name="connsiteX2128" fmla="*/ 2271544 w 3196735"/>
              <a:gd name="connsiteY2128" fmla="*/ 3029961 h 3067712"/>
              <a:gd name="connsiteX2129" fmla="*/ 2295083 w 3196735"/>
              <a:gd name="connsiteY2129" fmla="*/ 3027875 h 3067712"/>
              <a:gd name="connsiteX2130" fmla="*/ 2256943 w 3196735"/>
              <a:gd name="connsiteY2130" fmla="*/ 3015955 h 3067712"/>
              <a:gd name="connsiteX2131" fmla="*/ 2271544 w 3196735"/>
              <a:gd name="connsiteY2131" fmla="*/ 3029961 h 3067712"/>
              <a:gd name="connsiteX2132" fmla="*/ 1289143 w 3196735"/>
              <a:gd name="connsiteY2132" fmla="*/ 3039794 h 3067712"/>
              <a:gd name="connsiteX2133" fmla="*/ 1239084 w 3196735"/>
              <a:gd name="connsiteY2133" fmla="*/ 2996886 h 3067712"/>
              <a:gd name="connsiteX2134" fmla="*/ 1289143 w 3196735"/>
              <a:gd name="connsiteY2134" fmla="*/ 3039794 h 3067712"/>
              <a:gd name="connsiteX2135" fmla="*/ 1377341 w 3196735"/>
              <a:gd name="connsiteY2135" fmla="*/ 3046945 h 3067712"/>
              <a:gd name="connsiteX2136" fmla="*/ 1363590 w 3196735"/>
              <a:gd name="connsiteY2136" fmla="*/ 3041971 h 3067712"/>
              <a:gd name="connsiteX2137" fmla="*/ 1358271 w 3196735"/>
              <a:gd name="connsiteY2137" fmla="*/ 3027875 h 3067712"/>
              <a:gd name="connsiteX2138" fmla="*/ 1363337 w 3196735"/>
              <a:gd name="connsiteY2138" fmla="*/ 3041879 h 3067712"/>
              <a:gd name="connsiteX2139" fmla="*/ 1363590 w 3196735"/>
              <a:gd name="connsiteY2139" fmla="*/ 3041971 h 3067712"/>
              <a:gd name="connsiteX2140" fmla="*/ 1364230 w 3196735"/>
              <a:gd name="connsiteY2140" fmla="*/ 3043667 h 3067712"/>
              <a:gd name="connsiteX2141" fmla="*/ 1377341 w 3196735"/>
              <a:gd name="connsiteY2141" fmla="*/ 3046945 h 3067712"/>
              <a:gd name="connsiteX2142" fmla="*/ 1177107 w 3196735"/>
              <a:gd name="connsiteY2142" fmla="*/ 3056479 h 3067712"/>
              <a:gd name="connsiteX2143" fmla="*/ 1158037 w 3196735"/>
              <a:gd name="connsiteY2143" fmla="*/ 3035025 h 3067712"/>
              <a:gd name="connsiteX2144" fmla="*/ 1177107 w 3196735"/>
              <a:gd name="connsiteY2144" fmla="*/ 3056479 h 3067712"/>
              <a:gd name="connsiteX2145" fmla="*/ 1391644 w 3196735"/>
              <a:gd name="connsiteY2145" fmla="*/ 3063631 h 3067712"/>
              <a:gd name="connsiteX2146" fmla="*/ 1379725 w 3196735"/>
              <a:gd name="connsiteY2146" fmla="*/ 3049328 h 3067712"/>
              <a:gd name="connsiteX2147" fmla="*/ 1391644 w 3196735"/>
              <a:gd name="connsiteY2147" fmla="*/ 3063631 h 3067712"/>
              <a:gd name="connsiteX2148" fmla="*/ 1904150 w 3196735"/>
              <a:gd name="connsiteY2148" fmla="*/ 3063631 h 3067712"/>
              <a:gd name="connsiteX2149" fmla="*/ 1918451 w 3196735"/>
              <a:gd name="connsiteY2149" fmla="*/ 3046945 h 3067712"/>
              <a:gd name="connsiteX2150" fmla="*/ 1904150 w 3196735"/>
              <a:gd name="connsiteY2150" fmla="*/ 3063631 h 3067712"/>
              <a:gd name="connsiteX2151" fmla="*/ 2727007 w 3196735"/>
              <a:gd name="connsiteY2151" fmla="*/ 3067712 h 3067712"/>
              <a:gd name="connsiteX2152" fmla="*/ 2459710 w 3196735"/>
              <a:gd name="connsiteY2152" fmla="*/ 3067712 h 3067712"/>
              <a:gd name="connsiteX2153" fmla="*/ 2489062 w 3196735"/>
              <a:gd name="connsiteY2153" fmla="*/ 3059757 h 3067712"/>
              <a:gd name="connsiteX2154" fmla="*/ 2504854 w 3196735"/>
              <a:gd name="connsiteY2154" fmla="*/ 3027875 h 3067712"/>
              <a:gd name="connsiteX2155" fmla="*/ 2519155 w 3196735"/>
              <a:gd name="connsiteY2155" fmla="*/ 2996886 h 3067712"/>
              <a:gd name="connsiteX2156" fmla="*/ 2504854 w 3196735"/>
              <a:gd name="connsiteY2156" fmla="*/ 3027875 h 3067712"/>
              <a:gd name="connsiteX2157" fmla="*/ 2489062 w 3196735"/>
              <a:gd name="connsiteY2157" fmla="*/ 3058864 h 3067712"/>
              <a:gd name="connsiteX2158" fmla="*/ 2459473 w 3196735"/>
              <a:gd name="connsiteY2158" fmla="*/ 3067712 h 3067712"/>
              <a:gd name="connsiteX2159" fmla="*/ 1473042 w 3196735"/>
              <a:gd name="connsiteY2159" fmla="*/ 3067712 h 3067712"/>
              <a:gd name="connsiteX2160" fmla="*/ 1302758 w 3196735"/>
              <a:gd name="connsiteY2160" fmla="*/ 3067712 h 3067712"/>
              <a:gd name="connsiteX2161" fmla="*/ 1023591 w 3196735"/>
              <a:gd name="connsiteY2161" fmla="*/ 3067712 h 3067712"/>
              <a:gd name="connsiteX2162" fmla="*/ 1007860 w 3196735"/>
              <a:gd name="connsiteY2162" fmla="*/ 3067712 h 3067712"/>
              <a:gd name="connsiteX2163" fmla="*/ 692680 w 3196735"/>
              <a:gd name="connsiteY2163" fmla="*/ 3067712 h 3067712"/>
              <a:gd name="connsiteX2164" fmla="*/ 675625 w 3196735"/>
              <a:gd name="connsiteY2164" fmla="*/ 3048137 h 3067712"/>
              <a:gd name="connsiteX2165" fmla="*/ 650298 w 3196735"/>
              <a:gd name="connsiteY2165" fmla="*/ 3001654 h 3067712"/>
              <a:gd name="connsiteX2166" fmla="*/ 647914 w 3196735"/>
              <a:gd name="connsiteY2166" fmla="*/ 3004037 h 3067712"/>
              <a:gd name="connsiteX2167" fmla="*/ 628844 w 3196735"/>
              <a:gd name="connsiteY2167" fmla="*/ 3001654 h 3067712"/>
              <a:gd name="connsiteX2168" fmla="*/ 593088 w 3196735"/>
              <a:gd name="connsiteY2168" fmla="*/ 2984967 h 3067712"/>
              <a:gd name="connsiteX2169" fmla="*/ 571634 w 3196735"/>
              <a:gd name="connsiteY2169" fmla="*/ 2930141 h 3067712"/>
              <a:gd name="connsiteX2170" fmla="*/ 616926 w 3196735"/>
              <a:gd name="connsiteY2170" fmla="*/ 2949211 h 3067712"/>
              <a:gd name="connsiteX2171" fmla="*/ 571634 w 3196735"/>
              <a:gd name="connsiteY2171" fmla="*/ 2930141 h 3067712"/>
              <a:gd name="connsiteX2172" fmla="*/ 531111 w 3196735"/>
              <a:gd name="connsiteY2172" fmla="*/ 2899152 h 3067712"/>
              <a:gd name="connsiteX2173" fmla="*/ 495355 w 3196735"/>
              <a:gd name="connsiteY2173" fmla="*/ 2865780 h 3067712"/>
              <a:gd name="connsiteX2174" fmla="*/ 457215 w 3196735"/>
              <a:gd name="connsiteY2174" fmla="*/ 2841942 h 3067712"/>
              <a:gd name="connsiteX2175" fmla="*/ 445297 w 3196735"/>
              <a:gd name="connsiteY2175" fmla="*/ 2806186 h 3067712"/>
              <a:gd name="connsiteX2176" fmla="*/ 433377 w 3196735"/>
              <a:gd name="connsiteY2176" fmla="*/ 2796652 h 3067712"/>
              <a:gd name="connsiteX2177" fmla="*/ 416691 w 3196735"/>
              <a:gd name="connsiteY2177" fmla="*/ 2775198 h 3067712"/>
              <a:gd name="connsiteX2178" fmla="*/ 409540 w 3196735"/>
              <a:gd name="connsiteY2178" fmla="*/ 2746593 h 3067712"/>
              <a:gd name="connsiteX2179" fmla="*/ 361865 w 3196735"/>
              <a:gd name="connsiteY2179" fmla="*/ 2701302 h 3067712"/>
              <a:gd name="connsiteX2180" fmla="*/ 340411 w 3196735"/>
              <a:gd name="connsiteY2180" fmla="*/ 2684616 h 3067712"/>
              <a:gd name="connsiteX2181" fmla="*/ 295121 w 3196735"/>
              <a:gd name="connsiteY2181" fmla="*/ 2577347 h 3067712"/>
              <a:gd name="connsiteX2182" fmla="*/ 223608 w 3196735"/>
              <a:gd name="connsiteY2182" fmla="*/ 2458160 h 3067712"/>
              <a:gd name="connsiteX2183" fmla="*/ 204538 w 3196735"/>
              <a:gd name="connsiteY2183" fmla="*/ 2431938 h 3067712"/>
              <a:gd name="connsiteX2184" fmla="*/ 204538 w 3196735"/>
              <a:gd name="connsiteY2184" fmla="*/ 2410484 h 3067712"/>
              <a:gd name="connsiteX2185" fmla="*/ 166397 w 3196735"/>
              <a:gd name="connsiteY2185" fmla="*/ 2305599 h 3067712"/>
              <a:gd name="connsiteX2186" fmla="*/ 161630 w 3196735"/>
              <a:gd name="connsiteY2186" fmla="*/ 2260308 h 3067712"/>
              <a:gd name="connsiteX2187" fmla="*/ 133025 w 3196735"/>
              <a:gd name="connsiteY2187" fmla="*/ 2217401 h 3067712"/>
              <a:gd name="connsiteX2188" fmla="*/ 130641 w 3196735"/>
              <a:gd name="connsiteY2188" fmla="*/ 2217401 h 3067712"/>
              <a:gd name="connsiteX2189" fmla="*/ 130641 w 3196735"/>
              <a:gd name="connsiteY2189" fmla="*/ 2215018 h 3067712"/>
              <a:gd name="connsiteX2190" fmla="*/ 99653 w 3196735"/>
              <a:gd name="connsiteY2190" fmla="*/ 2191179 h 3067712"/>
              <a:gd name="connsiteX2191" fmla="*/ 73432 w 3196735"/>
              <a:gd name="connsiteY2191" fmla="*/ 2045771 h 3067712"/>
              <a:gd name="connsiteX2192" fmla="*/ 63896 w 3196735"/>
              <a:gd name="connsiteY2192" fmla="*/ 2024317 h 3067712"/>
              <a:gd name="connsiteX2193" fmla="*/ 51979 w 3196735"/>
              <a:gd name="connsiteY2193" fmla="*/ 1940887 h 3067712"/>
              <a:gd name="connsiteX2194" fmla="*/ 44827 w 3196735"/>
              <a:gd name="connsiteY2194" fmla="*/ 1924200 h 3067712"/>
              <a:gd name="connsiteX2195" fmla="*/ 32908 w 3196735"/>
              <a:gd name="connsiteY2195" fmla="*/ 1809781 h 3067712"/>
              <a:gd name="connsiteX2196" fmla="*/ 40060 w 3196735"/>
              <a:gd name="connsiteY2196" fmla="*/ 1771641 h 3067712"/>
              <a:gd name="connsiteX2197" fmla="*/ 37676 w 3196735"/>
              <a:gd name="connsiteY2197" fmla="*/ 1697744 h 3067712"/>
              <a:gd name="connsiteX2198" fmla="*/ 9070 w 3196735"/>
              <a:gd name="connsiteY2198" fmla="*/ 1578557 h 3067712"/>
              <a:gd name="connsiteX2199" fmla="*/ 9070 w 3196735"/>
              <a:gd name="connsiteY2199" fmla="*/ 1549952 h 3067712"/>
              <a:gd name="connsiteX2200" fmla="*/ 1920 w 3196735"/>
              <a:gd name="connsiteY2200" fmla="*/ 1454602 h 3067712"/>
              <a:gd name="connsiteX2201" fmla="*/ 16222 w 3196735"/>
              <a:gd name="connsiteY2201" fmla="*/ 1368787 h 3067712"/>
              <a:gd name="connsiteX2202" fmla="*/ 18606 w 3196735"/>
              <a:gd name="connsiteY2202" fmla="*/ 1280588 h 3067712"/>
              <a:gd name="connsiteX2203" fmla="*/ 23373 w 3196735"/>
              <a:gd name="connsiteY2203" fmla="*/ 1268670 h 3067712"/>
              <a:gd name="connsiteX2204" fmla="*/ 44827 w 3196735"/>
              <a:gd name="connsiteY2204" fmla="*/ 1209077 h 3067712"/>
              <a:gd name="connsiteX2205" fmla="*/ 44827 w 3196735"/>
              <a:gd name="connsiteY2205" fmla="*/ 1075587 h 3067712"/>
              <a:gd name="connsiteX2206" fmla="*/ 40060 w 3196735"/>
              <a:gd name="connsiteY2206" fmla="*/ 1054132 h 3067712"/>
              <a:gd name="connsiteX2207" fmla="*/ 35291 w 3196735"/>
              <a:gd name="connsiteY2207" fmla="*/ 1030295 h 3067712"/>
              <a:gd name="connsiteX2208" fmla="*/ 104420 w 3196735"/>
              <a:gd name="connsiteY2208" fmla="*/ 911109 h 3067712"/>
              <a:gd name="connsiteX2209" fmla="*/ 113956 w 3196735"/>
              <a:gd name="connsiteY2209" fmla="*/ 884888 h 3067712"/>
              <a:gd name="connsiteX2210" fmla="*/ 125874 w 3196735"/>
              <a:gd name="connsiteY2210" fmla="*/ 841980 h 3067712"/>
              <a:gd name="connsiteX2211" fmla="*/ 190236 w 3196735"/>
              <a:gd name="connsiteY2211" fmla="*/ 756165 h 3067712"/>
              <a:gd name="connsiteX2212" fmla="*/ 197386 w 3196735"/>
              <a:gd name="connsiteY2212" fmla="*/ 710874 h 3067712"/>
              <a:gd name="connsiteX2213" fmla="*/ 206922 w 3196735"/>
              <a:gd name="connsiteY2213" fmla="*/ 691804 h 3067712"/>
              <a:gd name="connsiteX2214" fmla="*/ 256980 w 3196735"/>
              <a:gd name="connsiteY2214" fmla="*/ 648897 h 3067712"/>
              <a:gd name="connsiteX2215" fmla="*/ 297503 w 3196735"/>
              <a:gd name="connsiteY2215" fmla="*/ 577384 h 3067712"/>
              <a:gd name="connsiteX2216" fmla="*/ 314191 w 3196735"/>
              <a:gd name="connsiteY2216" fmla="*/ 555930 h 3067712"/>
              <a:gd name="connsiteX2217" fmla="*/ 392854 w 3196735"/>
              <a:gd name="connsiteY2217" fmla="*/ 455813 h 3067712"/>
              <a:gd name="connsiteX2218" fmla="*/ 421459 w 3196735"/>
              <a:gd name="connsiteY2218" fmla="*/ 429592 h 3067712"/>
              <a:gd name="connsiteX2219" fmla="*/ 476285 w 3196735"/>
              <a:gd name="connsiteY2219" fmla="*/ 405754 h 3067712"/>
              <a:gd name="connsiteX2220" fmla="*/ 495355 w 3196735"/>
              <a:gd name="connsiteY2220" fmla="*/ 391452 h 3067712"/>
              <a:gd name="connsiteX2221" fmla="*/ 535878 w 3196735"/>
              <a:gd name="connsiteY2221" fmla="*/ 348545 h 3067712"/>
              <a:gd name="connsiteX2222" fmla="*/ 638380 w 3196735"/>
              <a:gd name="connsiteY2222" fmla="*/ 305636 h 3067712"/>
              <a:gd name="connsiteX2223" fmla="*/ 724194 w 3196735"/>
              <a:gd name="connsiteY2223" fmla="*/ 236509 h 3067712"/>
              <a:gd name="connsiteX2224" fmla="*/ 750416 w 3196735"/>
              <a:gd name="connsiteY2224" fmla="*/ 215055 h 3067712"/>
              <a:gd name="connsiteX2225" fmla="*/ 838615 w 3196735"/>
              <a:gd name="connsiteY2225" fmla="*/ 186450 h 3067712"/>
              <a:gd name="connsiteX2226" fmla="*/ 900592 w 3196735"/>
              <a:gd name="connsiteY2226" fmla="*/ 134007 h 3067712"/>
              <a:gd name="connsiteX2227" fmla="*/ 919662 w 3196735"/>
              <a:gd name="connsiteY2227" fmla="*/ 129240 h 3067712"/>
              <a:gd name="connsiteX2228" fmla="*/ 1050768 w 3196735"/>
              <a:gd name="connsiteY2228" fmla="*/ 105403 h 3067712"/>
              <a:gd name="connsiteX2229" fmla="*/ 1098443 w 3196735"/>
              <a:gd name="connsiteY2229" fmla="*/ 86333 h 3067712"/>
              <a:gd name="connsiteX2230" fmla="*/ 1088908 w 3196735"/>
              <a:gd name="connsiteY2230" fmla="*/ 124472 h 3067712"/>
              <a:gd name="connsiteX2231" fmla="*/ 1098443 w 3196735"/>
              <a:gd name="connsiteY2231" fmla="*/ 86333 h 3067712"/>
              <a:gd name="connsiteX2232" fmla="*/ 1169955 w 3196735"/>
              <a:gd name="connsiteY2232" fmla="*/ 76797 h 3067712"/>
              <a:gd name="connsiteX2233" fmla="*/ 1231933 w 3196735"/>
              <a:gd name="connsiteY2233" fmla="*/ 55344 h 3067712"/>
              <a:gd name="connsiteX2234" fmla="*/ 1322515 w 3196735"/>
              <a:gd name="connsiteY2234" fmla="*/ 48193 h 3067712"/>
              <a:gd name="connsiteX2235" fmla="*/ 1327283 w 3196735"/>
              <a:gd name="connsiteY2235" fmla="*/ 31506 h 3067712"/>
              <a:gd name="connsiteX2236" fmla="*/ 1360655 w 3196735"/>
              <a:gd name="connsiteY2236" fmla="*/ 38657 h 3067712"/>
              <a:gd name="connsiteX2237" fmla="*/ 1413097 w 3196735"/>
              <a:gd name="connsiteY2237" fmla="*/ 29123 h 3067712"/>
              <a:gd name="connsiteX2238" fmla="*/ 1432167 w 3196735"/>
              <a:gd name="connsiteY2238" fmla="*/ 19587 h 3067712"/>
              <a:gd name="connsiteX2239" fmla="*/ 1491762 w 3196735"/>
              <a:gd name="connsiteY2239" fmla="*/ 29123 h 3067712"/>
              <a:gd name="connsiteX2240" fmla="*/ 1551355 w 3196735"/>
              <a:gd name="connsiteY2240" fmla="*/ 31506 h 3067712"/>
              <a:gd name="connsiteX2241" fmla="*/ 1591879 w 3196735"/>
              <a:gd name="connsiteY2241" fmla="*/ 29123 h 3067712"/>
              <a:gd name="connsiteX2242" fmla="*/ 1622868 w 3196735"/>
              <a:gd name="connsiteY2242" fmla="*/ 10053 h 3067712"/>
              <a:gd name="connsiteX2243" fmla="*/ 1689612 w 3196735"/>
              <a:gd name="connsiteY2243" fmla="*/ 17204 h 3067712"/>
              <a:gd name="connsiteX2244" fmla="*/ 1749205 w 3196735"/>
              <a:gd name="connsiteY2244" fmla="*/ 17204 h 3067712"/>
              <a:gd name="connsiteX2245" fmla="*/ 1804032 w 3196735"/>
              <a:gd name="connsiteY2245" fmla="*/ 14820 h 3067712"/>
              <a:gd name="connsiteX2246" fmla="*/ 1837405 w 3196735"/>
              <a:gd name="connsiteY2246" fmla="*/ 5285 h 3067712"/>
              <a:gd name="connsiteX2247" fmla="*/ 1906534 w 3196735"/>
              <a:gd name="connsiteY2247" fmla="*/ 7669 h 3067712"/>
              <a:gd name="connsiteX2248" fmla="*/ 1948547 w 3196735"/>
              <a:gd name="connsiteY2248" fmla="*/ 816 h 3067712"/>
              <a:gd name="connsiteX2249" fmla="*/ 1985197 w 3196735"/>
              <a:gd name="connsiteY2249" fmla="*/ 17204 h 3067712"/>
              <a:gd name="connsiteX2250" fmla="*/ 2056709 w 3196735"/>
              <a:gd name="connsiteY2250" fmla="*/ 21971 h 3067712"/>
              <a:gd name="connsiteX2251" fmla="*/ 2109152 w 3196735"/>
              <a:gd name="connsiteY2251" fmla="*/ 21971 h 3067712"/>
              <a:gd name="connsiteX2252" fmla="*/ 2221188 w 3196735"/>
              <a:gd name="connsiteY2252" fmla="*/ 36274 h 3067712"/>
              <a:gd name="connsiteX2253" fmla="*/ 2304619 w 3196735"/>
              <a:gd name="connsiteY2253" fmla="*/ 33890 h 3067712"/>
              <a:gd name="connsiteX2254" fmla="*/ 2419038 w 3196735"/>
              <a:gd name="connsiteY2254" fmla="*/ 76797 h 3067712"/>
              <a:gd name="connsiteX2255" fmla="*/ 2469097 w 3196735"/>
              <a:gd name="connsiteY2255" fmla="*/ 83949 h 3067712"/>
              <a:gd name="connsiteX2256" fmla="*/ 2485784 w 3196735"/>
              <a:gd name="connsiteY2256" fmla="*/ 86333 h 3067712"/>
              <a:gd name="connsiteX2257" fmla="*/ 2607354 w 3196735"/>
              <a:gd name="connsiteY2257" fmla="*/ 141159 h 3067712"/>
              <a:gd name="connsiteX2258" fmla="*/ 2674100 w 3196735"/>
              <a:gd name="connsiteY2258" fmla="*/ 188833 h 3067712"/>
              <a:gd name="connsiteX2259" fmla="*/ 2724158 w 3196735"/>
              <a:gd name="connsiteY2259" fmla="*/ 234125 h 3067712"/>
              <a:gd name="connsiteX2260" fmla="*/ 2771833 w 3196735"/>
              <a:gd name="connsiteY2260" fmla="*/ 246043 h 3067712"/>
              <a:gd name="connsiteX2261" fmla="*/ 2831426 w 3196735"/>
              <a:gd name="connsiteY2261" fmla="*/ 293718 h 3067712"/>
              <a:gd name="connsiteX2262" fmla="*/ 2850496 w 3196735"/>
              <a:gd name="connsiteY2262" fmla="*/ 329475 h 3067712"/>
              <a:gd name="connsiteX2263" fmla="*/ 2876718 w 3196735"/>
              <a:gd name="connsiteY2263" fmla="*/ 336626 h 3067712"/>
              <a:gd name="connsiteX2264" fmla="*/ 2938695 w 3196735"/>
              <a:gd name="connsiteY2264" fmla="*/ 400987 h 3067712"/>
              <a:gd name="connsiteX2265" fmla="*/ 3007824 w 3196735"/>
              <a:gd name="connsiteY2265" fmla="*/ 482034 h 3067712"/>
              <a:gd name="connsiteX2266" fmla="*/ 3019742 w 3196735"/>
              <a:gd name="connsiteY2266" fmla="*/ 508255 h 3067712"/>
              <a:gd name="connsiteX2267" fmla="*/ 3062651 w 3196735"/>
              <a:gd name="connsiteY2267" fmla="*/ 553547 h 3067712"/>
              <a:gd name="connsiteX2268" fmla="*/ 3110325 w 3196735"/>
              <a:gd name="connsiteY2268" fmla="*/ 613140 h 3067712"/>
              <a:gd name="connsiteX2269" fmla="*/ 3119860 w 3196735"/>
              <a:gd name="connsiteY2269" fmla="*/ 622676 h 3067712"/>
              <a:gd name="connsiteX2270" fmla="*/ 3141314 w 3196735"/>
              <a:gd name="connsiteY2270" fmla="*/ 737095 h 3067712"/>
              <a:gd name="connsiteX2271" fmla="*/ 3174687 w 3196735"/>
              <a:gd name="connsiteY2271" fmla="*/ 853899 h 3067712"/>
              <a:gd name="connsiteX2272" fmla="*/ 3177070 w 3196735"/>
              <a:gd name="connsiteY2272" fmla="*/ 877736 h 3067712"/>
              <a:gd name="connsiteX2273" fmla="*/ 3167535 w 3196735"/>
              <a:gd name="connsiteY2273" fmla="*/ 932562 h 3067712"/>
              <a:gd name="connsiteX2274" fmla="*/ 3172302 w 3196735"/>
              <a:gd name="connsiteY2274" fmla="*/ 985005 h 3067712"/>
              <a:gd name="connsiteX2275" fmla="*/ 3184221 w 3196735"/>
              <a:gd name="connsiteY2275" fmla="*/ 1037447 h 3067712"/>
              <a:gd name="connsiteX2276" fmla="*/ 3184221 w 3196735"/>
              <a:gd name="connsiteY2276" fmla="*/ 1061284 h 3067712"/>
              <a:gd name="connsiteX2277" fmla="*/ 3191372 w 3196735"/>
              <a:gd name="connsiteY2277" fmla="*/ 1147100 h 3067712"/>
              <a:gd name="connsiteX2278" fmla="*/ 3181837 w 3196735"/>
              <a:gd name="connsiteY2278" fmla="*/ 1223380 h 3067712"/>
              <a:gd name="connsiteX2279" fmla="*/ 3158000 w 3196735"/>
              <a:gd name="connsiteY2279" fmla="*/ 1242449 h 3067712"/>
              <a:gd name="connsiteX2280" fmla="*/ 3177070 w 3196735"/>
              <a:gd name="connsiteY2280" fmla="*/ 1311577 h 3067712"/>
              <a:gd name="connsiteX2281" fmla="*/ 3160384 w 3196735"/>
              <a:gd name="connsiteY2281" fmla="*/ 1414079 h 3067712"/>
              <a:gd name="connsiteX2282" fmla="*/ 3129395 w 3196735"/>
              <a:gd name="connsiteY2282" fmla="*/ 1449835 h 3067712"/>
              <a:gd name="connsiteX2283" fmla="*/ 3160384 w 3196735"/>
              <a:gd name="connsiteY2283" fmla="*/ 1414079 h 3067712"/>
              <a:gd name="connsiteX2284" fmla="*/ 3153232 w 3196735"/>
              <a:gd name="connsiteY2284" fmla="*/ 1464138 h 3067712"/>
              <a:gd name="connsiteX2285" fmla="*/ 3160384 w 3196735"/>
              <a:gd name="connsiteY2285" fmla="*/ 1545185 h 3067712"/>
              <a:gd name="connsiteX2286" fmla="*/ 3141314 w 3196735"/>
              <a:gd name="connsiteY2286" fmla="*/ 1602395 h 3067712"/>
              <a:gd name="connsiteX2287" fmla="*/ 3136547 w 3196735"/>
              <a:gd name="connsiteY2287" fmla="*/ 1616698 h 3067712"/>
              <a:gd name="connsiteX2288" fmla="*/ 3129395 w 3196735"/>
              <a:gd name="connsiteY2288" fmla="*/ 1669139 h 3067712"/>
              <a:gd name="connsiteX2289" fmla="*/ 3117477 w 3196735"/>
              <a:gd name="connsiteY2289" fmla="*/ 1733501 h 3067712"/>
              <a:gd name="connsiteX2290" fmla="*/ 3093639 w 3196735"/>
              <a:gd name="connsiteY2290" fmla="*/ 1816932 h 3067712"/>
              <a:gd name="connsiteX2291" fmla="*/ 3060266 w 3196735"/>
              <a:gd name="connsiteY2291" fmla="*/ 1859839 h 3067712"/>
              <a:gd name="connsiteX2292" fmla="*/ 3050731 w 3196735"/>
              <a:gd name="connsiteY2292" fmla="*/ 1900363 h 3067712"/>
              <a:gd name="connsiteX2293" fmla="*/ 3057882 w 3196735"/>
              <a:gd name="connsiteY2293" fmla="*/ 2007631 h 3067712"/>
              <a:gd name="connsiteX2294" fmla="*/ 3105558 w 3196735"/>
              <a:gd name="connsiteY2294" fmla="*/ 2188796 h 3067712"/>
              <a:gd name="connsiteX2295" fmla="*/ 3100790 w 3196735"/>
              <a:gd name="connsiteY2295" fmla="*/ 2243622 h 3067712"/>
              <a:gd name="connsiteX2296" fmla="*/ 3088871 w 3196735"/>
              <a:gd name="connsiteY2296" fmla="*/ 2262692 h 3067712"/>
              <a:gd name="connsiteX2297" fmla="*/ 3076952 w 3196735"/>
              <a:gd name="connsiteY2297" fmla="*/ 2298448 h 3067712"/>
              <a:gd name="connsiteX2298" fmla="*/ 3074569 w 3196735"/>
              <a:gd name="connsiteY2298" fmla="*/ 2322285 h 3067712"/>
              <a:gd name="connsiteX2299" fmla="*/ 3074569 w 3196735"/>
              <a:gd name="connsiteY2299" fmla="*/ 2353275 h 3067712"/>
              <a:gd name="connsiteX2300" fmla="*/ 3088871 w 3196735"/>
              <a:gd name="connsiteY2300" fmla="*/ 2424787 h 3067712"/>
              <a:gd name="connsiteX2301" fmla="*/ 3086488 w 3196735"/>
              <a:gd name="connsiteY2301" fmla="*/ 2474845 h 3067712"/>
              <a:gd name="connsiteX2302" fmla="*/ 3081720 w 3196735"/>
              <a:gd name="connsiteY2302" fmla="*/ 2493916 h 3067712"/>
              <a:gd name="connsiteX2303" fmla="*/ 3081720 w 3196735"/>
              <a:gd name="connsiteY2303" fmla="*/ 2534440 h 3067712"/>
              <a:gd name="connsiteX2304" fmla="*/ 3093639 w 3196735"/>
              <a:gd name="connsiteY2304" fmla="*/ 2574963 h 3067712"/>
              <a:gd name="connsiteX2305" fmla="*/ 3036429 w 3196735"/>
              <a:gd name="connsiteY2305" fmla="*/ 2639324 h 3067712"/>
              <a:gd name="connsiteX2306" fmla="*/ 3024511 w 3196735"/>
              <a:gd name="connsiteY2306" fmla="*/ 2667929 h 3067712"/>
              <a:gd name="connsiteX2307" fmla="*/ 3005441 w 3196735"/>
              <a:gd name="connsiteY2307" fmla="*/ 2760895 h 3067712"/>
              <a:gd name="connsiteX2308" fmla="*/ 2983986 w 3196735"/>
              <a:gd name="connsiteY2308" fmla="*/ 2779965 h 3067712"/>
              <a:gd name="connsiteX2309" fmla="*/ 2967301 w 3196735"/>
              <a:gd name="connsiteY2309" fmla="*/ 2799035 h 3067712"/>
              <a:gd name="connsiteX2310" fmla="*/ 2922009 w 3196735"/>
              <a:gd name="connsiteY2310" fmla="*/ 2870548 h 3067712"/>
              <a:gd name="connsiteX2311" fmla="*/ 2907706 w 3196735"/>
              <a:gd name="connsiteY2311" fmla="*/ 2884849 h 3067712"/>
              <a:gd name="connsiteX2312" fmla="*/ 2860032 w 3196735"/>
              <a:gd name="connsiteY2312" fmla="*/ 2942060 h 3067712"/>
              <a:gd name="connsiteX2313" fmla="*/ 2807589 w 3196735"/>
              <a:gd name="connsiteY2313" fmla="*/ 2996886 h 3067712"/>
              <a:gd name="connsiteX2314" fmla="*/ 2764682 w 3196735"/>
              <a:gd name="connsiteY2314" fmla="*/ 3037410 h 3067712"/>
              <a:gd name="connsiteX2315" fmla="*/ 2747996 w 3196735"/>
              <a:gd name="connsiteY2315" fmla="*/ 3046945 h 30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Lst>
            <a:rect l="l" t="t" r="r" b="b"/>
            <a:pathLst>
              <a:path w="3196735" h="3067712">
                <a:moveTo>
                  <a:pt x="1467924" y="219822"/>
                </a:moveTo>
                <a:cubicBezTo>
                  <a:pt x="1484610" y="215055"/>
                  <a:pt x="1477459" y="193601"/>
                  <a:pt x="1482226" y="181682"/>
                </a:cubicBezTo>
                <a:cubicBezTo>
                  <a:pt x="1475076" y="193601"/>
                  <a:pt x="1482226" y="212670"/>
                  <a:pt x="1467924" y="219822"/>
                </a:cubicBezTo>
                <a:close/>
                <a:moveTo>
                  <a:pt x="1889847" y="248427"/>
                </a:moveTo>
                <a:cubicBezTo>
                  <a:pt x="1875545" y="250810"/>
                  <a:pt x="1858858" y="243659"/>
                  <a:pt x="1842172" y="246043"/>
                </a:cubicBezTo>
                <a:cubicBezTo>
                  <a:pt x="1856474" y="243659"/>
                  <a:pt x="1873161" y="250810"/>
                  <a:pt x="1889847" y="248427"/>
                </a:cubicBezTo>
                <a:close/>
                <a:moveTo>
                  <a:pt x="1827869" y="250810"/>
                </a:moveTo>
                <a:lnTo>
                  <a:pt x="1812937" y="245047"/>
                </a:lnTo>
                <a:lnTo>
                  <a:pt x="1807779" y="235704"/>
                </a:lnTo>
                <a:lnTo>
                  <a:pt x="1807486" y="234897"/>
                </a:lnTo>
                <a:lnTo>
                  <a:pt x="1813567" y="219822"/>
                </a:lnTo>
                <a:cubicBezTo>
                  <a:pt x="1809396" y="225782"/>
                  <a:pt x="1807608" y="230698"/>
                  <a:pt x="1807422" y="234721"/>
                </a:cubicBezTo>
                <a:lnTo>
                  <a:pt x="1807486" y="234897"/>
                </a:lnTo>
                <a:lnTo>
                  <a:pt x="1807422" y="235056"/>
                </a:lnTo>
                <a:lnTo>
                  <a:pt x="1807779" y="235704"/>
                </a:lnTo>
                <a:lnTo>
                  <a:pt x="1810886" y="244255"/>
                </a:lnTo>
                <a:lnTo>
                  <a:pt x="1812937" y="245047"/>
                </a:lnTo>
                <a:lnTo>
                  <a:pt x="1814754" y="248339"/>
                </a:lnTo>
                <a:cubicBezTo>
                  <a:pt x="1819042" y="250923"/>
                  <a:pt x="1824294" y="251705"/>
                  <a:pt x="1827869" y="250810"/>
                </a:cubicBezTo>
                <a:close/>
                <a:moveTo>
                  <a:pt x="1640150" y="257664"/>
                </a:moveTo>
                <a:cubicBezTo>
                  <a:pt x="1646705" y="259154"/>
                  <a:pt x="1653857" y="257962"/>
                  <a:pt x="1661008" y="253195"/>
                </a:cubicBezTo>
                <a:cubicBezTo>
                  <a:pt x="1682461" y="241276"/>
                  <a:pt x="1708682" y="243659"/>
                  <a:pt x="1730136" y="229357"/>
                </a:cubicBezTo>
                <a:cubicBezTo>
                  <a:pt x="1708682" y="243659"/>
                  <a:pt x="1682461" y="238892"/>
                  <a:pt x="1661008" y="253195"/>
                </a:cubicBezTo>
                <a:lnTo>
                  <a:pt x="1639941" y="257523"/>
                </a:lnTo>
                <a:lnTo>
                  <a:pt x="1622868" y="246043"/>
                </a:lnTo>
                <a:cubicBezTo>
                  <a:pt x="1627635" y="252003"/>
                  <a:pt x="1632999" y="256174"/>
                  <a:pt x="1639256" y="257664"/>
                </a:cubicBezTo>
                <a:lnTo>
                  <a:pt x="1639941" y="257523"/>
                </a:lnTo>
                <a:close/>
                <a:moveTo>
                  <a:pt x="2001883" y="281799"/>
                </a:moveTo>
                <a:lnTo>
                  <a:pt x="1994531" y="268418"/>
                </a:lnTo>
                <a:lnTo>
                  <a:pt x="1995924" y="256472"/>
                </a:lnTo>
                <a:cubicBezTo>
                  <a:pt x="1997115" y="252151"/>
                  <a:pt x="1998605" y="247757"/>
                  <a:pt x="1999201" y="243250"/>
                </a:cubicBezTo>
                <a:lnTo>
                  <a:pt x="1999170" y="243038"/>
                </a:lnTo>
                <a:lnTo>
                  <a:pt x="1999201" y="242915"/>
                </a:lnTo>
                <a:cubicBezTo>
                  <a:pt x="1999796" y="238594"/>
                  <a:pt x="1999499" y="234124"/>
                  <a:pt x="1997115" y="229357"/>
                </a:cubicBezTo>
                <a:lnTo>
                  <a:pt x="1999170" y="243038"/>
                </a:lnTo>
                <a:lnTo>
                  <a:pt x="1995924" y="255578"/>
                </a:lnTo>
                <a:cubicBezTo>
                  <a:pt x="1994731" y="259750"/>
                  <a:pt x="1993838" y="263922"/>
                  <a:pt x="1994434" y="268242"/>
                </a:cubicBezTo>
                <a:lnTo>
                  <a:pt x="1994531" y="268418"/>
                </a:lnTo>
                <a:lnTo>
                  <a:pt x="1994434" y="269247"/>
                </a:lnTo>
                <a:cubicBezTo>
                  <a:pt x="1995030" y="273456"/>
                  <a:pt x="1997116" y="277628"/>
                  <a:pt x="2001883" y="281799"/>
                </a:cubicBezTo>
                <a:close/>
                <a:moveTo>
                  <a:pt x="1582343" y="284183"/>
                </a:moveTo>
                <a:cubicBezTo>
                  <a:pt x="1577576" y="265113"/>
                  <a:pt x="1570425" y="262729"/>
                  <a:pt x="1553739" y="269881"/>
                </a:cubicBezTo>
                <a:lnTo>
                  <a:pt x="1536267" y="271237"/>
                </a:lnTo>
                <a:lnTo>
                  <a:pt x="1530052" y="267768"/>
                </a:lnTo>
                <a:lnTo>
                  <a:pt x="1517051" y="260102"/>
                </a:lnTo>
                <a:lnTo>
                  <a:pt x="1506809" y="253455"/>
                </a:lnTo>
                <a:lnTo>
                  <a:pt x="1504259" y="253068"/>
                </a:lnTo>
                <a:lnTo>
                  <a:pt x="1501922" y="251821"/>
                </a:lnTo>
                <a:cubicBezTo>
                  <a:pt x="1497981" y="250447"/>
                  <a:pt x="1493847" y="249916"/>
                  <a:pt x="1489377" y="250810"/>
                </a:cubicBezTo>
                <a:lnTo>
                  <a:pt x="1504259" y="253068"/>
                </a:lnTo>
                <a:lnTo>
                  <a:pt x="1513303" y="257892"/>
                </a:lnTo>
                <a:lnTo>
                  <a:pt x="1517051" y="260102"/>
                </a:lnTo>
                <a:lnTo>
                  <a:pt x="1521559" y="263027"/>
                </a:lnTo>
                <a:lnTo>
                  <a:pt x="1530052" y="267768"/>
                </a:lnTo>
                <a:lnTo>
                  <a:pt x="1535972" y="271259"/>
                </a:lnTo>
                <a:lnTo>
                  <a:pt x="1536267" y="271237"/>
                </a:lnTo>
                <a:lnTo>
                  <a:pt x="1536307" y="271259"/>
                </a:lnTo>
                <a:cubicBezTo>
                  <a:pt x="1541522" y="272860"/>
                  <a:pt x="1547184" y="272860"/>
                  <a:pt x="1553739" y="269881"/>
                </a:cubicBezTo>
                <a:cubicBezTo>
                  <a:pt x="1568042" y="262729"/>
                  <a:pt x="1577576" y="267497"/>
                  <a:pt x="1582343" y="284183"/>
                </a:cubicBezTo>
                <a:close/>
                <a:moveTo>
                  <a:pt x="1429784" y="305636"/>
                </a:moveTo>
                <a:cubicBezTo>
                  <a:pt x="1463156" y="303253"/>
                  <a:pt x="1467924" y="272265"/>
                  <a:pt x="1479843" y="250810"/>
                </a:cubicBezTo>
                <a:cubicBezTo>
                  <a:pt x="1460773" y="248427"/>
                  <a:pt x="1460773" y="234125"/>
                  <a:pt x="1460773" y="219822"/>
                </a:cubicBezTo>
                <a:cubicBezTo>
                  <a:pt x="1460773" y="236509"/>
                  <a:pt x="1460773" y="250810"/>
                  <a:pt x="1479843" y="250810"/>
                </a:cubicBezTo>
                <a:cubicBezTo>
                  <a:pt x="1467924" y="272265"/>
                  <a:pt x="1463156" y="300869"/>
                  <a:pt x="1429784" y="305636"/>
                </a:cubicBezTo>
                <a:close/>
                <a:moveTo>
                  <a:pt x="2104384" y="305636"/>
                </a:moveTo>
                <a:cubicBezTo>
                  <a:pt x="2106767" y="293718"/>
                  <a:pt x="2116303" y="281799"/>
                  <a:pt x="2099617" y="269881"/>
                </a:cubicBezTo>
                <a:cubicBezTo>
                  <a:pt x="2116303" y="281799"/>
                  <a:pt x="2104384" y="293718"/>
                  <a:pt x="2104384" y="305636"/>
                </a:cubicBezTo>
                <a:close/>
                <a:moveTo>
                  <a:pt x="1067454" y="312788"/>
                </a:moveTo>
                <a:cubicBezTo>
                  <a:pt x="1058516" y="309809"/>
                  <a:pt x="1049577" y="308468"/>
                  <a:pt x="1040674" y="308096"/>
                </a:cubicBezTo>
                <a:cubicBezTo>
                  <a:pt x="1013970" y="306978"/>
                  <a:pt x="987599" y="314576"/>
                  <a:pt x="962569" y="312788"/>
                </a:cubicBezTo>
                <a:cubicBezTo>
                  <a:pt x="998325" y="315172"/>
                  <a:pt x="1034082" y="303253"/>
                  <a:pt x="1067454" y="312788"/>
                </a:cubicBezTo>
                <a:close/>
                <a:moveTo>
                  <a:pt x="1281991" y="358079"/>
                </a:moveTo>
                <a:cubicBezTo>
                  <a:pt x="1291527" y="334242"/>
                  <a:pt x="1310597" y="331858"/>
                  <a:pt x="1329667" y="334242"/>
                </a:cubicBezTo>
                <a:cubicBezTo>
                  <a:pt x="1346353" y="334242"/>
                  <a:pt x="1355888" y="324707"/>
                  <a:pt x="1365423" y="317556"/>
                </a:cubicBezTo>
                <a:lnTo>
                  <a:pt x="1386433" y="315001"/>
                </a:lnTo>
                <a:lnTo>
                  <a:pt x="1398796" y="331858"/>
                </a:lnTo>
                <a:cubicBezTo>
                  <a:pt x="1410714" y="334242"/>
                  <a:pt x="1415481" y="322323"/>
                  <a:pt x="1417865" y="315172"/>
                </a:cubicBezTo>
                <a:cubicBezTo>
                  <a:pt x="1413097" y="322323"/>
                  <a:pt x="1410714" y="334242"/>
                  <a:pt x="1398796" y="331858"/>
                </a:cubicBezTo>
                <a:cubicBezTo>
                  <a:pt x="1397603" y="322324"/>
                  <a:pt x="1393432" y="316960"/>
                  <a:pt x="1387472" y="314874"/>
                </a:cubicBezTo>
                <a:lnTo>
                  <a:pt x="1386433" y="315001"/>
                </a:lnTo>
                <a:lnTo>
                  <a:pt x="1385685" y="313981"/>
                </a:lnTo>
                <a:cubicBezTo>
                  <a:pt x="1379726" y="312193"/>
                  <a:pt x="1372574" y="313981"/>
                  <a:pt x="1365423" y="317556"/>
                </a:cubicBezTo>
                <a:cubicBezTo>
                  <a:pt x="1353504" y="324707"/>
                  <a:pt x="1346353" y="334242"/>
                  <a:pt x="1329667" y="334242"/>
                </a:cubicBezTo>
                <a:cubicBezTo>
                  <a:pt x="1308213" y="331858"/>
                  <a:pt x="1291527" y="334242"/>
                  <a:pt x="1281991" y="358079"/>
                </a:cubicBezTo>
                <a:close/>
                <a:moveTo>
                  <a:pt x="1958975" y="365231"/>
                </a:moveTo>
                <a:lnTo>
                  <a:pt x="1944712" y="350215"/>
                </a:lnTo>
                <a:lnTo>
                  <a:pt x="1940154" y="342883"/>
                </a:lnTo>
                <a:lnTo>
                  <a:pt x="1937545" y="328152"/>
                </a:lnTo>
                <a:lnTo>
                  <a:pt x="1937536" y="327969"/>
                </a:lnTo>
                <a:lnTo>
                  <a:pt x="1942290" y="310405"/>
                </a:lnTo>
                <a:cubicBezTo>
                  <a:pt x="1939906" y="317556"/>
                  <a:pt x="1938267" y="323068"/>
                  <a:pt x="1937522" y="327687"/>
                </a:cubicBezTo>
                <a:lnTo>
                  <a:pt x="1937536" y="327969"/>
                </a:lnTo>
                <a:lnTo>
                  <a:pt x="1937522" y="328022"/>
                </a:lnTo>
                <a:lnTo>
                  <a:pt x="1937545" y="328152"/>
                </a:lnTo>
                <a:lnTo>
                  <a:pt x="1938117" y="339606"/>
                </a:lnTo>
                <a:lnTo>
                  <a:pt x="1940154" y="342883"/>
                </a:lnTo>
                <a:lnTo>
                  <a:pt x="1940706" y="345998"/>
                </a:lnTo>
                <a:lnTo>
                  <a:pt x="1944712" y="350215"/>
                </a:lnTo>
                <a:lnTo>
                  <a:pt x="1944970" y="350630"/>
                </a:lnTo>
                <a:cubicBezTo>
                  <a:pt x="1948397" y="354653"/>
                  <a:pt x="1953016" y="359271"/>
                  <a:pt x="1958975" y="365231"/>
                </a:cubicBezTo>
                <a:close/>
                <a:moveTo>
                  <a:pt x="836230" y="384301"/>
                </a:moveTo>
                <a:cubicBezTo>
                  <a:pt x="819545" y="384301"/>
                  <a:pt x="793323" y="391452"/>
                  <a:pt x="800474" y="355695"/>
                </a:cubicBezTo>
                <a:cubicBezTo>
                  <a:pt x="801666" y="352121"/>
                  <a:pt x="788556" y="349737"/>
                  <a:pt x="775148" y="349737"/>
                </a:cubicBezTo>
                <a:cubicBezTo>
                  <a:pt x="761740" y="349737"/>
                  <a:pt x="748033" y="352121"/>
                  <a:pt x="748033" y="358079"/>
                </a:cubicBezTo>
                <a:cubicBezTo>
                  <a:pt x="750416" y="348545"/>
                  <a:pt x="802859" y="348545"/>
                  <a:pt x="800474" y="355695"/>
                </a:cubicBezTo>
                <a:cubicBezTo>
                  <a:pt x="793323" y="391452"/>
                  <a:pt x="817161" y="384301"/>
                  <a:pt x="836230" y="384301"/>
                </a:cubicBezTo>
                <a:close/>
                <a:moveTo>
                  <a:pt x="1189025" y="389068"/>
                </a:moveTo>
                <a:cubicBezTo>
                  <a:pt x="1191409" y="386685"/>
                  <a:pt x="1193793" y="379533"/>
                  <a:pt x="1196177" y="379533"/>
                </a:cubicBezTo>
                <a:cubicBezTo>
                  <a:pt x="1193793" y="379533"/>
                  <a:pt x="1189025" y="386685"/>
                  <a:pt x="1189025" y="389068"/>
                </a:cubicBezTo>
                <a:close/>
                <a:moveTo>
                  <a:pt x="1391644" y="389366"/>
                </a:moveTo>
                <a:lnTo>
                  <a:pt x="1391644" y="388472"/>
                </a:lnTo>
                <a:cubicBezTo>
                  <a:pt x="1388069" y="378341"/>
                  <a:pt x="1380917" y="369998"/>
                  <a:pt x="1370190" y="362847"/>
                </a:cubicBezTo>
                <a:close/>
                <a:moveTo>
                  <a:pt x="1043616" y="391452"/>
                </a:moveTo>
                <a:cubicBezTo>
                  <a:pt x="1065071" y="384301"/>
                  <a:pt x="1062686" y="360463"/>
                  <a:pt x="1067454" y="343776"/>
                </a:cubicBezTo>
                <a:cubicBezTo>
                  <a:pt x="1060303" y="360463"/>
                  <a:pt x="1065071" y="384301"/>
                  <a:pt x="1043616" y="391452"/>
                </a:cubicBezTo>
                <a:close/>
                <a:moveTo>
                  <a:pt x="2864799" y="391452"/>
                </a:moveTo>
                <a:cubicBezTo>
                  <a:pt x="2850496" y="377149"/>
                  <a:pt x="2836194" y="362847"/>
                  <a:pt x="2838578" y="343776"/>
                </a:cubicBezTo>
                <a:cubicBezTo>
                  <a:pt x="2836194" y="362847"/>
                  <a:pt x="2850496" y="379533"/>
                  <a:pt x="2864799" y="391452"/>
                </a:cubicBezTo>
                <a:close/>
                <a:moveTo>
                  <a:pt x="1229549" y="396219"/>
                </a:moveTo>
                <a:cubicBezTo>
                  <a:pt x="1229549" y="381916"/>
                  <a:pt x="1236701" y="377149"/>
                  <a:pt x="1248620" y="374765"/>
                </a:cubicBezTo>
                <a:cubicBezTo>
                  <a:pt x="1236701" y="374765"/>
                  <a:pt x="1229549" y="381916"/>
                  <a:pt x="1229549" y="396219"/>
                </a:cubicBezTo>
                <a:close/>
                <a:moveTo>
                  <a:pt x="1620483" y="400987"/>
                </a:moveTo>
                <a:cubicBezTo>
                  <a:pt x="1622868" y="389068"/>
                  <a:pt x="1653856" y="377149"/>
                  <a:pt x="1668159" y="377149"/>
                </a:cubicBezTo>
                <a:cubicBezTo>
                  <a:pt x="1651472" y="374765"/>
                  <a:pt x="1622868" y="386685"/>
                  <a:pt x="1620483" y="400987"/>
                </a:cubicBezTo>
                <a:close/>
                <a:moveTo>
                  <a:pt x="2192583" y="405754"/>
                </a:moveTo>
                <a:cubicBezTo>
                  <a:pt x="2183048" y="403371"/>
                  <a:pt x="2173513" y="396219"/>
                  <a:pt x="2171129" y="377149"/>
                </a:cubicBezTo>
                <a:cubicBezTo>
                  <a:pt x="2168745" y="367615"/>
                  <a:pt x="2163977" y="367615"/>
                  <a:pt x="2156826" y="367615"/>
                </a:cubicBezTo>
                <a:cubicBezTo>
                  <a:pt x="2163977" y="367615"/>
                  <a:pt x="2168745" y="369998"/>
                  <a:pt x="2171129" y="377149"/>
                </a:cubicBezTo>
                <a:cubicBezTo>
                  <a:pt x="2173513" y="396219"/>
                  <a:pt x="2180664" y="403371"/>
                  <a:pt x="2192583" y="405754"/>
                </a:cubicBezTo>
                <a:close/>
                <a:moveTo>
                  <a:pt x="1553739" y="434359"/>
                </a:moveTo>
                <a:cubicBezTo>
                  <a:pt x="1570425" y="431975"/>
                  <a:pt x="1577576" y="412905"/>
                  <a:pt x="1594263" y="417673"/>
                </a:cubicBezTo>
                <a:cubicBezTo>
                  <a:pt x="1577576" y="412905"/>
                  <a:pt x="1568042" y="431975"/>
                  <a:pt x="1553739" y="434359"/>
                </a:cubicBezTo>
                <a:close/>
                <a:moveTo>
                  <a:pt x="1346353" y="436742"/>
                </a:moveTo>
                <a:cubicBezTo>
                  <a:pt x="1351120" y="431975"/>
                  <a:pt x="1341585" y="420057"/>
                  <a:pt x="1341585" y="412905"/>
                </a:cubicBezTo>
                <a:cubicBezTo>
                  <a:pt x="1339201" y="408138"/>
                  <a:pt x="1339201" y="400987"/>
                  <a:pt x="1339201" y="393835"/>
                </a:cubicBezTo>
                <a:cubicBezTo>
                  <a:pt x="1324900" y="384301"/>
                  <a:pt x="1303446" y="384301"/>
                  <a:pt x="1303446" y="350928"/>
                </a:cubicBezTo>
                <a:cubicBezTo>
                  <a:pt x="1303446" y="384301"/>
                  <a:pt x="1324900" y="386685"/>
                  <a:pt x="1339201" y="393835"/>
                </a:cubicBezTo>
                <a:cubicBezTo>
                  <a:pt x="1339201" y="400987"/>
                  <a:pt x="1339201" y="408138"/>
                  <a:pt x="1339201" y="412905"/>
                </a:cubicBezTo>
                <a:cubicBezTo>
                  <a:pt x="1320131" y="412905"/>
                  <a:pt x="1298678" y="408138"/>
                  <a:pt x="1289143" y="431975"/>
                </a:cubicBezTo>
                <a:cubicBezTo>
                  <a:pt x="1298678" y="410522"/>
                  <a:pt x="1320131" y="412905"/>
                  <a:pt x="1339201" y="412905"/>
                </a:cubicBezTo>
                <a:cubicBezTo>
                  <a:pt x="1341585" y="420057"/>
                  <a:pt x="1348737" y="431975"/>
                  <a:pt x="1346353" y="436742"/>
                </a:cubicBezTo>
                <a:close/>
                <a:moveTo>
                  <a:pt x="960186" y="439127"/>
                </a:moveTo>
                <a:lnTo>
                  <a:pt x="945735" y="425465"/>
                </a:lnTo>
                <a:lnTo>
                  <a:pt x="943128" y="414813"/>
                </a:lnTo>
                <a:lnTo>
                  <a:pt x="943113" y="414616"/>
                </a:lnTo>
                <a:lnTo>
                  <a:pt x="950651" y="400987"/>
                </a:lnTo>
                <a:cubicBezTo>
                  <a:pt x="946479" y="406351"/>
                  <a:pt x="944096" y="410672"/>
                  <a:pt x="943090" y="414321"/>
                </a:cubicBezTo>
                <a:lnTo>
                  <a:pt x="943113" y="414616"/>
                </a:lnTo>
                <a:lnTo>
                  <a:pt x="943090" y="414657"/>
                </a:lnTo>
                <a:lnTo>
                  <a:pt x="943128" y="414813"/>
                </a:lnTo>
                <a:lnTo>
                  <a:pt x="943797" y="423633"/>
                </a:lnTo>
                <a:lnTo>
                  <a:pt x="945735" y="425465"/>
                </a:lnTo>
                <a:lnTo>
                  <a:pt x="946484" y="428526"/>
                </a:lnTo>
                <a:cubicBezTo>
                  <a:pt x="949794" y="432311"/>
                  <a:pt x="954822" y="435552"/>
                  <a:pt x="960186" y="439127"/>
                </a:cubicBezTo>
                <a:close/>
                <a:moveTo>
                  <a:pt x="850533" y="443894"/>
                </a:moveTo>
                <a:cubicBezTo>
                  <a:pt x="871987" y="417673"/>
                  <a:pt x="891057" y="391452"/>
                  <a:pt x="886290" y="353312"/>
                </a:cubicBezTo>
                <a:cubicBezTo>
                  <a:pt x="888673" y="389068"/>
                  <a:pt x="869603" y="417673"/>
                  <a:pt x="850533" y="443894"/>
                </a:cubicBezTo>
                <a:close/>
                <a:moveTo>
                  <a:pt x="2302235" y="443894"/>
                </a:moveTo>
                <a:cubicBezTo>
                  <a:pt x="2307002" y="415289"/>
                  <a:pt x="2299851" y="400987"/>
                  <a:pt x="2278398" y="396219"/>
                </a:cubicBezTo>
                <a:cubicBezTo>
                  <a:pt x="2299851" y="400987"/>
                  <a:pt x="2304619" y="415289"/>
                  <a:pt x="2302235" y="443894"/>
                </a:cubicBezTo>
                <a:close/>
                <a:moveTo>
                  <a:pt x="2132989" y="472499"/>
                </a:moveTo>
                <a:cubicBezTo>
                  <a:pt x="2128221" y="472499"/>
                  <a:pt x="2121070" y="470115"/>
                  <a:pt x="2118686" y="462964"/>
                </a:cubicBezTo>
                <a:cubicBezTo>
                  <a:pt x="2121070" y="470115"/>
                  <a:pt x="2128221" y="470115"/>
                  <a:pt x="2132989" y="472499"/>
                </a:cubicBezTo>
                <a:close/>
                <a:moveTo>
                  <a:pt x="929196" y="474882"/>
                </a:moveTo>
                <a:cubicBezTo>
                  <a:pt x="929196" y="460581"/>
                  <a:pt x="943499" y="458197"/>
                  <a:pt x="955419" y="455813"/>
                </a:cubicBezTo>
                <a:cubicBezTo>
                  <a:pt x="943499" y="455813"/>
                  <a:pt x="929196" y="458197"/>
                  <a:pt x="929196" y="474882"/>
                </a:cubicBezTo>
                <a:close/>
                <a:moveTo>
                  <a:pt x="1277224" y="474882"/>
                </a:moveTo>
                <a:cubicBezTo>
                  <a:pt x="1270073" y="465348"/>
                  <a:pt x="1267690" y="455813"/>
                  <a:pt x="1267690" y="443894"/>
                </a:cubicBezTo>
                <a:cubicBezTo>
                  <a:pt x="1267690" y="455813"/>
                  <a:pt x="1267690" y="465348"/>
                  <a:pt x="1277224" y="474882"/>
                </a:cubicBezTo>
                <a:close/>
                <a:moveTo>
                  <a:pt x="1830254" y="484418"/>
                </a:moveTo>
                <a:cubicBezTo>
                  <a:pt x="1830254" y="477267"/>
                  <a:pt x="1827869" y="467732"/>
                  <a:pt x="1815951" y="462964"/>
                </a:cubicBezTo>
                <a:cubicBezTo>
                  <a:pt x="1825486" y="467732"/>
                  <a:pt x="1830254" y="474882"/>
                  <a:pt x="1830254" y="484418"/>
                </a:cubicBezTo>
                <a:close/>
                <a:moveTo>
                  <a:pt x="585937" y="515407"/>
                </a:moveTo>
                <a:cubicBezTo>
                  <a:pt x="609774" y="505871"/>
                  <a:pt x="633612" y="498721"/>
                  <a:pt x="657450" y="496337"/>
                </a:cubicBezTo>
                <a:cubicBezTo>
                  <a:pt x="678903" y="496337"/>
                  <a:pt x="688439" y="489185"/>
                  <a:pt x="693206" y="477267"/>
                </a:cubicBezTo>
                <a:cubicBezTo>
                  <a:pt x="688439" y="489185"/>
                  <a:pt x="676520" y="493953"/>
                  <a:pt x="657450" y="496337"/>
                </a:cubicBezTo>
                <a:cubicBezTo>
                  <a:pt x="633612" y="498721"/>
                  <a:pt x="607391" y="503488"/>
                  <a:pt x="585937" y="515407"/>
                </a:cubicBezTo>
                <a:close/>
                <a:moveTo>
                  <a:pt x="2032871" y="515407"/>
                </a:moveTo>
                <a:cubicBezTo>
                  <a:pt x="2042407" y="510639"/>
                  <a:pt x="2054326" y="508255"/>
                  <a:pt x="2063860" y="503488"/>
                </a:cubicBezTo>
                <a:cubicBezTo>
                  <a:pt x="2054326" y="508255"/>
                  <a:pt x="2042407" y="508255"/>
                  <a:pt x="2032871" y="515407"/>
                </a:cubicBezTo>
                <a:close/>
                <a:moveTo>
                  <a:pt x="1687229" y="539244"/>
                </a:moveTo>
                <a:cubicBezTo>
                  <a:pt x="1689612" y="522558"/>
                  <a:pt x="1703915" y="513022"/>
                  <a:pt x="1732519" y="498721"/>
                </a:cubicBezTo>
                <a:cubicBezTo>
                  <a:pt x="1701531" y="513022"/>
                  <a:pt x="1689612" y="520174"/>
                  <a:pt x="1687229" y="539244"/>
                </a:cubicBezTo>
                <a:close/>
                <a:moveTo>
                  <a:pt x="905359" y="548779"/>
                </a:moveTo>
                <a:cubicBezTo>
                  <a:pt x="924429" y="546395"/>
                  <a:pt x="938732" y="527325"/>
                  <a:pt x="955419" y="515407"/>
                </a:cubicBezTo>
                <a:cubicBezTo>
                  <a:pt x="962569" y="510639"/>
                  <a:pt x="974488" y="510639"/>
                  <a:pt x="972105" y="501104"/>
                </a:cubicBezTo>
                <a:cubicBezTo>
                  <a:pt x="972105" y="491569"/>
                  <a:pt x="962569" y="486801"/>
                  <a:pt x="955419" y="484418"/>
                </a:cubicBezTo>
                <a:cubicBezTo>
                  <a:pt x="964953" y="486801"/>
                  <a:pt x="972105" y="491569"/>
                  <a:pt x="972105" y="501104"/>
                </a:cubicBezTo>
                <a:cubicBezTo>
                  <a:pt x="972105" y="510639"/>
                  <a:pt x="962569" y="510639"/>
                  <a:pt x="955419" y="515407"/>
                </a:cubicBezTo>
                <a:cubicBezTo>
                  <a:pt x="938732" y="524941"/>
                  <a:pt x="924429" y="546395"/>
                  <a:pt x="905359" y="548779"/>
                </a:cubicBezTo>
                <a:close/>
                <a:moveTo>
                  <a:pt x="905359" y="567850"/>
                </a:moveTo>
                <a:cubicBezTo>
                  <a:pt x="895825" y="565465"/>
                  <a:pt x="883906" y="570233"/>
                  <a:pt x="881522" y="546395"/>
                </a:cubicBezTo>
                <a:cubicBezTo>
                  <a:pt x="883906" y="570233"/>
                  <a:pt x="895825" y="567850"/>
                  <a:pt x="905359" y="567850"/>
                </a:cubicBezTo>
                <a:close/>
                <a:moveTo>
                  <a:pt x="3012591" y="591687"/>
                </a:moveTo>
                <a:cubicBezTo>
                  <a:pt x="3014975" y="575000"/>
                  <a:pt x="3007824" y="563081"/>
                  <a:pt x="2998289" y="551163"/>
                </a:cubicBezTo>
                <a:cubicBezTo>
                  <a:pt x="2986370" y="529710"/>
                  <a:pt x="2969684" y="524941"/>
                  <a:pt x="2948230" y="527325"/>
                </a:cubicBezTo>
                <a:cubicBezTo>
                  <a:pt x="2969684" y="527325"/>
                  <a:pt x="2986370" y="529710"/>
                  <a:pt x="2998289" y="551163"/>
                </a:cubicBezTo>
                <a:cubicBezTo>
                  <a:pt x="3005441" y="565465"/>
                  <a:pt x="3014975" y="577384"/>
                  <a:pt x="3012591" y="591687"/>
                </a:cubicBezTo>
                <a:close/>
                <a:moveTo>
                  <a:pt x="1682461" y="596454"/>
                </a:moveTo>
                <a:cubicBezTo>
                  <a:pt x="1687229" y="586919"/>
                  <a:pt x="1689612" y="584535"/>
                  <a:pt x="1689612" y="582151"/>
                </a:cubicBezTo>
                <a:cubicBezTo>
                  <a:pt x="1689612" y="586919"/>
                  <a:pt x="1687229" y="589303"/>
                  <a:pt x="1682461" y="596454"/>
                </a:cubicBezTo>
                <a:cubicBezTo>
                  <a:pt x="1675310" y="579768"/>
                  <a:pt x="1666370" y="570233"/>
                  <a:pt x="1655942" y="567552"/>
                </a:cubicBezTo>
                <a:cubicBezTo>
                  <a:pt x="1645512" y="564869"/>
                  <a:pt x="1633594" y="569041"/>
                  <a:pt x="1620483" y="579768"/>
                </a:cubicBezTo>
                <a:cubicBezTo>
                  <a:pt x="1610948" y="586919"/>
                  <a:pt x="1601413" y="582151"/>
                  <a:pt x="1594263" y="572617"/>
                </a:cubicBezTo>
                <a:cubicBezTo>
                  <a:pt x="1601413" y="582151"/>
                  <a:pt x="1610948" y="589303"/>
                  <a:pt x="1620483" y="579768"/>
                </a:cubicBezTo>
                <a:cubicBezTo>
                  <a:pt x="1646705" y="558314"/>
                  <a:pt x="1665775" y="565465"/>
                  <a:pt x="1682461" y="596454"/>
                </a:cubicBezTo>
                <a:close/>
                <a:moveTo>
                  <a:pt x="545414" y="608373"/>
                </a:moveTo>
                <a:cubicBezTo>
                  <a:pt x="554948" y="584535"/>
                  <a:pt x="574018" y="565465"/>
                  <a:pt x="581170" y="544011"/>
                </a:cubicBezTo>
                <a:cubicBezTo>
                  <a:pt x="574018" y="565465"/>
                  <a:pt x="552565" y="584535"/>
                  <a:pt x="545414" y="608373"/>
                </a:cubicBezTo>
                <a:close/>
                <a:moveTo>
                  <a:pt x="2354678" y="613140"/>
                </a:moveTo>
                <a:cubicBezTo>
                  <a:pt x="2371364" y="601221"/>
                  <a:pt x="2340375" y="594070"/>
                  <a:pt x="2347526" y="579768"/>
                </a:cubicBezTo>
                <a:cubicBezTo>
                  <a:pt x="2340375" y="594070"/>
                  <a:pt x="2368980" y="601221"/>
                  <a:pt x="2354678" y="613140"/>
                </a:cubicBezTo>
                <a:close/>
                <a:moveTo>
                  <a:pt x="2645494" y="613140"/>
                </a:moveTo>
                <a:cubicBezTo>
                  <a:pt x="2649666" y="604797"/>
                  <a:pt x="2651007" y="597497"/>
                  <a:pt x="2650448" y="590905"/>
                </a:cubicBezTo>
                <a:lnTo>
                  <a:pt x="2650402" y="590777"/>
                </a:lnTo>
                <a:lnTo>
                  <a:pt x="2650448" y="590570"/>
                </a:lnTo>
                <a:lnTo>
                  <a:pt x="2649891" y="589350"/>
                </a:lnTo>
                <a:lnTo>
                  <a:pt x="2644005" y="572915"/>
                </a:lnTo>
                <a:lnTo>
                  <a:pt x="2640200" y="568101"/>
                </a:lnTo>
                <a:lnTo>
                  <a:pt x="2638255" y="563836"/>
                </a:lnTo>
                <a:cubicBezTo>
                  <a:pt x="2632011" y="555930"/>
                  <a:pt x="2624637" y="548779"/>
                  <a:pt x="2619273" y="541628"/>
                </a:cubicBezTo>
                <a:lnTo>
                  <a:pt x="2640200" y="568101"/>
                </a:lnTo>
                <a:lnTo>
                  <a:pt x="2649891" y="589350"/>
                </a:lnTo>
                <a:lnTo>
                  <a:pt x="2650402" y="590777"/>
                </a:lnTo>
                <a:close/>
                <a:moveTo>
                  <a:pt x="907743" y="620291"/>
                </a:moveTo>
                <a:cubicBezTo>
                  <a:pt x="922046" y="613140"/>
                  <a:pt x="929196" y="605989"/>
                  <a:pt x="926813" y="589303"/>
                </a:cubicBezTo>
                <a:cubicBezTo>
                  <a:pt x="926813" y="603605"/>
                  <a:pt x="922046" y="613140"/>
                  <a:pt x="907743" y="620291"/>
                </a:cubicBezTo>
                <a:close/>
                <a:moveTo>
                  <a:pt x="1138967" y="627443"/>
                </a:moveTo>
                <a:cubicBezTo>
                  <a:pt x="1150885" y="620291"/>
                  <a:pt x="1165188" y="615524"/>
                  <a:pt x="1179491" y="617908"/>
                </a:cubicBezTo>
                <a:cubicBezTo>
                  <a:pt x="1162804" y="615524"/>
                  <a:pt x="1150885" y="620291"/>
                  <a:pt x="1138967" y="627443"/>
                </a:cubicBezTo>
                <a:close/>
                <a:moveTo>
                  <a:pt x="2385666" y="639361"/>
                </a:moveTo>
                <a:cubicBezTo>
                  <a:pt x="2386261" y="631615"/>
                  <a:pt x="2387900" y="625357"/>
                  <a:pt x="2390247" y="620218"/>
                </a:cubicBezTo>
                <a:lnTo>
                  <a:pt x="2398649" y="608376"/>
                </a:lnTo>
                <a:lnTo>
                  <a:pt x="2421422" y="594070"/>
                </a:lnTo>
                <a:cubicBezTo>
                  <a:pt x="2440492" y="584535"/>
                  <a:pt x="2452411" y="591687"/>
                  <a:pt x="2464330" y="605989"/>
                </a:cubicBezTo>
                <a:cubicBezTo>
                  <a:pt x="2459562" y="598839"/>
                  <a:pt x="2453602" y="592879"/>
                  <a:pt x="2446451" y="590197"/>
                </a:cubicBezTo>
                <a:cubicBezTo>
                  <a:pt x="2439300" y="587515"/>
                  <a:pt x="2430956" y="588111"/>
                  <a:pt x="2421422" y="594070"/>
                </a:cubicBezTo>
                <a:cubicBezTo>
                  <a:pt x="2414271" y="597646"/>
                  <a:pt x="2405928" y="601222"/>
                  <a:pt x="2399075" y="607777"/>
                </a:cubicBezTo>
                <a:lnTo>
                  <a:pt x="2398649" y="608376"/>
                </a:lnTo>
                <a:lnTo>
                  <a:pt x="2398180" y="608671"/>
                </a:lnTo>
                <a:cubicBezTo>
                  <a:pt x="2391625" y="614928"/>
                  <a:pt x="2386857" y="623867"/>
                  <a:pt x="2385666" y="639361"/>
                </a:cubicBezTo>
                <a:close/>
                <a:moveTo>
                  <a:pt x="855301" y="641745"/>
                </a:moveTo>
                <a:cubicBezTo>
                  <a:pt x="831463" y="632210"/>
                  <a:pt x="800474" y="632210"/>
                  <a:pt x="783789" y="605989"/>
                </a:cubicBezTo>
                <a:cubicBezTo>
                  <a:pt x="776637" y="596454"/>
                  <a:pt x="764719" y="598838"/>
                  <a:pt x="755184" y="598838"/>
                </a:cubicBezTo>
                <a:cubicBezTo>
                  <a:pt x="764719" y="601221"/>
                  <a:pt x="779021" y="598838"/>
                  <a:pt x="783789" y="605989"/>
                </a:cubicBezTo>
                <a:cubicBezTo>
                  <a:pt x="800474" y="634594"/>
                  <a:pt x="829079" y="634594"/>
                  <a:pt x="855301" y="641745"/>
                </a:cubicBezTo>
                <a:close/>
                <a:moveTo>
                  <a:pt x="435761" y="646513"/>
                </a:moveTo>
                <a:cubicBezTo>
                  <a:pt x="440528" y="636977"/>
                  <a:pt x="447680" y="629827"/>
                  <a:pt x="454831" y="625059"/>
                </a:cubicBezTo>
                <a:cubicBezTo>
                  <a:pt x="447680" y="627443"/>
                  <a:pt x="442912" y="636977"/>
                  <a:pt x="435761" y="646513"/>
                </a:cubicBezTo>
                <a:close/>
                <a:moveTo>
                  <a:pt x="2328456" y="653664"/>
                </a:moveTo>
                <a:cubicBezTo>
                  <a:pt x="2326072" y="634594"/>
                  <a:pt x="2309386" y="634594"/>
                  <a:pt x="2299851" y="625059"/>
                </a:cubicBezTo>
                <a:cubicBezTo>
                  <a:pt x="2307002" y="634594"/>
                  <a:pt x="2323689" y="634594"/>
                  <a:pt x="2328456" y="653664"/>
                </a:cubicBezTo>
                <a:close/>
                <a:moveTo>
                  <a:pt x="1537648" y="653664"/>
                </a:moveTo>
                <a:cubicBezTo>
                  <a:pt x="1543012" y="653664"/>
                  <a:pt x="1547779" y="650088"/>
                  <a:pt x="1551355" y="639361"/>
                </a:cubicBezTo>
                <a:cubicBezTo>
                  <a:pt x="1544203" y="660816"/>
                  <a:pt x="1532285" y="651280"/>
                  <a:pt x="1520366" y="646513"/>
                </a:cubicBezTo>
                <a:cubicBezTo>
                  <a:pt x="1526326" y="650088"/>
                  <a:pt x="1532285" y="653664"/>
                  <a:pt x="1537648" y="653664"/>
                </a:cubicBezTo>
                <a:close/>
                <a:moveTo>
                  <a:pt x="1239084" y="665583"/>
                </a:moveTo>
                <a:cubicBezTo>
                  <a:pt x="1220014" y="665583"/>
                  <a:pt x="1220014" y="648897"/>
                  <a:pt x="1220014" y="636977"/>
                </a:cubicBezTo>
                <a:cubicBezTo>
                  <a:pt x="1220014" y="651280"/>
                  <a:pt x="1220014" y="665583"/>
                  <a:pt x="1239084" y="665583"/>
                </a:cubicBezTo>
                <a:close/>
                <a:moveTo>
                  <a:pt x="2399968" y="665583"/>
                </a:moveTo>
                <a:cubicBezTo>
                  <a:pt x="2397585" y="665583"/>
                  <a:pt x="2392818" y="660816"/>
                  <a:pt x="2392818" y="663199"/>
                </a:cubicBezTo>
                <a:cubicBezTo>
                  <a:pt x="2392818" y="663199"/>
                  <a:pt x="2395201" y="665583"/>
                  <a:pt x="2399968" y="665583"/>
                </a:cubicBezTo>
                <a:close/>
                <a:moveTo>
                  <a:pt x="2192583" y="667967"/>
                </a:moveTo>
                <a:cubicBezTo>
                  <a:pt x="2206885" y="667967"/>
                  <a:pt x="2218803" y="665583"/>
                  <a:pt x="2230722" y="656047"/>
                </a:cubicBezTo>
                <a:cubicBezTo>
                  <a:pt x="2218803" y="665583"/>
                  <a:pt x="2204502" y="667967"/>
                  <a:pt x="2192583" y="667967"/>
                </a:cubicBezTo>
                <a:close/>
                <a:moveTo>
                  <a:pt x="1684845" y="675117"/>
                </a:moveTo>
                <a:cubicBezTo>
                  <a:pt x="1668159" y="677501"/>
                  <a:pt x="1653856" y="667967"/>
                  <a:pt x="1639553" y="667967"/>
                </a:cubicBezTo>
                <a:cubicBezTo>
                  <a:pt x="1656240" y="667967"/>
                  <a:pt x="1670542" y="679885"/>
                  <a:pt x="1684845" y="675117"/>
                </a:cubicBezTo>
                <a:close/>
                <a:moveTo>
                  <a:pt x="2073396" y="682269"/>
                </a:moveTo>
                <a:cubicBezTo>
                  <a:pt x="2071012" y="677501"/>
                  <a:pt x="2061477" y="670350"/>
                  <a:pt x="2059093" y="675117"/>
                </a:cubicBezTo>
                <a:cubicBezTo>
                  <a:pt x="2061477" y="670350"/>
                  <a:pt x="2068628" y="677501"/>
                  <a:pt x="2073396" y="682269"/>
                </a:cubicBezTo>
                <a:close/>
                <a:moveTo>
                  <a:pt x="1072222" y="689420"/>
                </a:moveTo>
                <a:cubicBezTo>
                  <a:pt x="1065071" y="677501"/>
                  <a:pt x="1060303" y="672734"/>
                  <a:pt x="1057919" y="672734"/>
                </a:cubicBezTo>
                <a:cubicBezTo>
                  <a:pt x="1060303" y="672734"/>
                  <a:pt x="1065071" y="679885"/>
                  <a:pt x="1072222" y="689420"/>
                </a:cubicBezTo>
                <a:close/>
                <a:moveTo>
                  <a:pt x="1496529" y="694187"/>
                </a:moveTo>
                <a:lnTo>
                  <a:pt x="1466994" y="654628"/>
                </a:lnTo>
                <a:lnTo>
                  <a:pt x="1460982" y="626946"/>
                </a:lnTo>
                <a:lnTo>
                  <a:pt x="1460735" y="625032"/>
                </a:lnTo>
                <a:lnTo>
                  <a:pt x="1465540" y="596454"/>
                </a:lnTo>
                <a:cubicBezTo>
                  <a:pt x="1470307" y="579768"/>
                  <a:pt x="1463156" y="567850"/>
                  <a:pt x="1456006" y="555930"/>
                </a:cubicBezTo>
                <a:cubicBezTo>
                  <a:pt x="1449450" y="545204"/>
                  <a:pt x="1444533" y="537009"/>
                  <a:pt x="1441256" y="530156"/>
                </a:cubicBezTo>
                <a:lnTo>
                  <a:pt x="1436467" y="512886"/>
                </a:lnTo>
                <a:lnTo>
                  <a:pt x="1441256" y="496598"/>
                </a:lnTo>
                <a:cubicBezTo>
                  <a:pt x="1444533" y="490229"/>
                  <a:pt x="1449450" y="482630"/>
                  <a:pt x="1456006" y="472499"/>
                </a:cubicBezTo>
                <a:cubicBezTo>
                  <a:pt x="1448854" y="462964"/>
                  <a:pt x="1432167" y="460581"/>
                  <a:pt x="1427400" y="448662"/>
                </a:cubicBezTo>
                <a:cubicBezTo>
                  <a:pt x="1434552" y="462964"/>
                  <a:pt x="1448854" y="462964"/>
                  <a:pt x="1456006" y="472499"/>
                </a:cubicBezTo>
                <a:cubicBezTo>
                  <a:pt x="1442895" y="491569"/>
                  <a:pt x="1436339" y="501700"/>
                  <a:pt x="1436339" y="512427"/>
                </a:cubicBezTo>
                <a:lnTo>
                  <a:pt x="1436467" y="512886"/>
                </a:lnTo>
                <a:lnTo>
                  <a:pt x="1436339" y="513321"/>
                </a:lnTo>
                <a:cubicBezTo>
                  <a:pt x="1436339" y="523750"/>
                  <a:pt x="1442895" y="534477"/>
                  <a:pt x="1456006" y="555930"/>
                </a:cubicBezTo>
                <a:cubicBezTo>
                  <a:pt x="1463156" y="570233"/>
                  <a:pt x="1470307" y="579768"/>
                  <a:pt x="1465540" y="596454"/>
                </a:cubicBezTo>
                <a:cubicBezTo>
                  <a:pt x="1462561" y="605989"/>
                  <a:pt x="1460922" y="615375"/>
                  <a:pt x="1460661" y="624464"/>
                </a:cubicBezTo>
                <a:lnTo>
                  <a:pt x="1460735" y="625032"/>
                </a:lnTo>
                <a:lnTo>
                  <a:pt x="1460661" y="625469"/>
                </a:lnTo>
                <a:lnTo>
                  <a:pt x="1460982" y="626946"/>
                </a:lnTo>
                <a:lnTo>
                  <a:pt x="1464050" y="650685"/>
                </a:lnTo>
                <a:lnTo>
                  <a:pt x="1466994" y="654628"/>
                </a:lnTo>
                <a:lnTo>
                  <a:pt x="1468915" y="663474"/>
                </a:lnTo>
                <a:cubicBezTo>
                  <a:pt x="1474852" y="674969"/>
                  <a:pt x="1484014" y="685249"/>
                  <a:pt x="1496529" y="694187"/>
                </a:cubicBezTo>
                <a:close/>
                <a:moveTo>
                  <a:pt x="1720601" y="698956"/>
                </a:moveTo>
                <a:cubicBezTo>
                  <a:pt x="1720601" y="691805"/>
                  <a:pt x="1720601" y="685250"/>
                  <a:pt x="1719111" y="680183"/>
                </a:cubicBezTo>
                <a:lnTo>
                  <a:pt x="1718224" y="679347"/>
                </a:lnTo>
                <a:lnTo>
                  <a:pt x="1718217" y="679290"/>
                </a:lnTo>
                <a:cubicBezTo>
                  <a:pt x="1716430" y="673926"/>
                  <a:pt x="1713450" y="670350"/>
                  <a:pt x="1708682" y="670350"/>
                </a:cubicBezTo>
                <a:lnTo>
                  <a:pt x="1718224" y="679347"/>
                </a:lnTo>
                <a:close/>
                <a:moveTo>
                  <a:pt x="2159210" y="703723"/>
                </a:moveTo>
                <a:cubicBezTo>
                  <a:pt x="2135373" y="703723"/>
                  <a:pt x="2140140" y="682269"/>
                  <a:pt x="2135373" y="665583"/>
                </a:cubicBezTo>
                <a:cubicBezTo>
                  <a:pt x="2140140" y="682269"/>
                  <a:pt x="2132989" y="703723"/>
                  <a:pt x="2159210" y="703723"/>
                </a:cubicBezTo>
                <a:close/>
                <a:moveTo>
                  <a:pt x="674136" y="708490"/>
                </a:moveTo>
                <a:cubicBezTo>
                  <a:pt x="669368" y="694187"/>
                  <a:pt x="657450" y="706106"/>
                  <a:pt x="647914" y="706106"/>
                </a:cubicBezTo>
                <a:cubicBezTo>
                  <a:pt x="626461" y="708490"/>
                  <a:pt x="614542" y="694187"/>
                  <a:pt x="607391" y="675117"/>
                </a:cubicBezTo>
                <a:lnTo>
                  <a:pt x="606266" y="662181"/>
                </a:lnTo>
                <a:lnTo>
                  <a:pt x="612159" y="651280"/>
                </a:lnTo>
                <a:cubicBezTo>
                  <a:pt x="608583" y="653664"/>
                  <a:pt x="606795" y="657240"/>
                  <a:pt x="606199" y="661411"/>
                </a:cubicBezTo>
                <a:lnTo>
                  <a:pt x="606266" y="662181"/>
                </a:lnTo>
                <a:lnTo>
                  <a:pt x="606199" y="662305"/>
                </a:lnTo>
                <a:cubicBezTo>
                  <a:pt x="605603" y="666775"/>
                  <a:pt x="606199" y="671542"/>
                  <a:pt x="607391" y="675117"/>
                </a:cubicBezTo>
                <a:cubicBezTo>
                  <a:pt x="614542" y="696571"/>
                  <a:pt x="626461" y="708490"/>
                  <a:pt x="647914" y="706106"/>
                </a:cubicBezTo>
                <a:cubicBezTo>
                  <a:pt x="657450" y="706106"/>
                  <a:pt x="669368" y="696571"/>
                  <a:pt x="674136" y="708490"/>
                </a:cubicBezTo>
                <a:close/>
                <a:moveTo>
                  <a:pt x="714660" y="713257"/>
                </a:moveTo>
                <a:cubicBezTo>
                  <a:pt x="721215" y="712066"/>
                  <a:pt x="726429" y="709533"/>
                  <a:pt x="730899" y="706293"/>
                </a:cubicBezTo>
                <a:lnTo>
                  <a:pt x="740931" y="696737"/>
                </a:lnTo>
                <a:lnTo>
                  <a:pt x="743563" y="695082"/>
                </a:lnTo>
                <a:cubicBezTo>
                  <a:pt x="751012" y="687036"/>
                  <a:pt x="757567" y="678693"/>
                  <a:pt x="767102" y="675117"/>
                </a:cubicBezTo>
                <a:cubicBezTo>
                  <a:pt x="756375" y="678693"/>
                  <a:pt x="749819" y="687036"/>
                  <a:pt x="742669" y="695082"/>
                </a:cubicBezTo>
                <a:lnTo>
                  <a:pt x="740931" y="696737"/>
                </a:lnTo>
                <a:close/>
                <a:moveTo>
                  <a:pt x="1005477" y="718026"/>
                </a:moveTo>
                <a:cubicBezTo>
                  <a:pt x="988790" y="715641"/>
                  <a:pt x="974488" y="710874"/>
                  <a:pt x="967336" y="696571"/>
                </a:cubicBezTo>
                <a:cubicBezTo>
                  <a:pt x="964953" y="689420"/>
                  <a:pt x="962569" y="677501"/>
                  <a:pt x="948267" y="679885"/>
                </a:cubicBezTo>
                <a:cubicBezTo>
                  <a:pt x="962569" y="677501"/>
                  <a:pt x="962569" y="689420"/>
                  <a:pt x="967336" y="696571"/>
                </a:cubicBezTo>
                <a:cubicBezTo>
                  <a:pt x="976872" y="713257"/>
                  <a:pt x="988790" y="715641"/>
                  <a:pt x="1005477" y="718026"/>
                </a:cubicBezTo>
                <a:close/>
                <a:moveTo>
                  <a:pt x="1570425" y="727560"/>
                </a:moveTo>
                <a:cubicBezTo>
                  <a:pt x="1565657" y="706106"/>
                  <a:pt x="1584728" y="696571"/>
                  <a:pt x="1596646" y="684653"/>
                </a:cubicBezTo>
                <a:cubicBezTo>
                  <a:pt x="1584728" y="694187"/>
                  <a:pt x="1565657" y="703723"/>
                  <a:pt x="1570425" y="727560"/>
                </a:cubicBezTo>
                <a:close/>
                <a:moveTo>
                  <a:pt x="2674100" y="746630"/>
                </a:moveTo>
                <a:cubicBezTo>
                  <a:pt x="2650261" y="706106"/>
                  <a:pt x="2669332" y="656047"/>
                  <a:pt x="2645494" y="617908"/>
                </a:cubicBezTo>
                <a:cubicBezTo>
                  <a:pt x="2666948" y="658431"/>
                  <a:pt x="2650261" y="706106"/>
                  <a:pt x="2674100" y="746630"/>
                </a:cubicBezTo>
                <a:close/>
                <a:moveTo>
                  <a:pt x="2278398" y="749014"/>
                </a:moveTo>
                <a:cubicBezTo>
                  <a:pt x="2261712" y="749014"/>
                  <a:pt x="2254560" y="744246"/>
                  <a:pt x="2266479" y="725176"/>
                </a:cubicBezTo>
                <a:cubicBezTo>
                  <a:pt x="2276014" y="710874"/>
                  <a:pt x="2264095" y="698956"/>
                  <a:pt x="2252176" y="701339"/>
                </a:cubicBezTo>
                <a:cubicBezTo>
                  <a:pt x="2261712" y="698956"/>
                  <a:pt x="2276014" y="710874"/>
                  <a:pt x="2266479" y="725176"/>
                </a:cubicBezTo>
                <a:cubicBezTo>
                  <a:pt x="2252176" y="744246"/>
                  <a:pt x="2261712" y="749014"/>
                  <a:pt x="2278398" y="749014"/>
                </a:cubicBezTo>
                <a:close/>
                <a:moveTo>
                  <a:pt x="2380898" y="765700"/>
                </a:moveTo>
                <a:cubicBezTo>
                  <a:pt x="2371364" y="739479"/>
                  <a:pt x="2364212" y="725176"/>
                  <a:pt x="2357061" y="718026"/>
                </a:cubicBezTo>
                <a:cubicBezTo>
                  <a:pt x="2364212" y="725176"/>
                  <a:pt x="2368980" y="739479"/>
                  <a:pt x="2380898" y="765700"/>
                </a:cubicBezTo>
                <a:close/>
                <a:moveTo>
                  <a:pt x="2333224" y="787153"/>
                </a:moveTo>
                <a:cubicBezTo>
                  <a:pt x="2333224" y="770467"/>
                  <a:pt x="2328456" y="756165"/>
                  <a:pt x="2314154" y="749014"/>
                </a:cubicBezTo>
                <a:cubicBezTo>
                  <a:pt x="2328456" y="758549"/>
                  <a:pt x="2333224" y="770467"/>
                  <a:pt x="2333224" y="787153"/>
                </a:cubicBezTo>
                <a:close/>
                <a:moveTo>
                  <a:pt x="335644" y="789537"/>
                </a:moveTo>
                <a:cubicBezTo>
                  <a:pt x="342795" y="775235"/>
                  <a:pt x="366632" y="765700"/>
                  <a:pt x="361865" y="749014"/>
                </a:cubicBezTo>
                <a:cubicBezTo>
                  <a:pt x="366632" y="763316"/>
                  <a:pt x="342795" y="775235"/>
                  <a:pt x="335644" y="789537"/>
                </a:cubicBezTo>
                <a:close/>
                <a:moveTo>
                  <a:pt x="1703915" y="796689"/>
                </a:moveTo>
                <a:cubicBezTo>
                  <a:pt x="1711065" y="780003"/>
                  <a:pt x="1714641" y="771659"/>
                  <a:pt x="1712854" y="764806"/>
                </a:cubicBezTo>
                <a:lnTo>
                  <a:pt x="1712715" y="764605"/>
                </a:lnTo>
                <a:lnTo>
                  <a:pt x="1712854" y="763018"/>
                </a:lnTo>
                <a:lnTo>
                  <a:pt x="1709519" y="759983"/>
                </a:lnTo>
                <a:lnTo>
                  <a:pt x="1705926" y="754787"/>
                </a:lnTo>
                <a:cubicBezTo>
                  <a:pt x="1702127" y="751249"/>
                  <a:pt x="1696763" y="747227"/>
                  <a:pt x="1689612" y="741863"/>
                </a:cubicBezTo>
                <a:lnTo>
                  <a:pt x="1709519" y="759983"/>
                </a:lnTo>
                <a:lnTo>
                  <a:pt x="1712715" y="764605"/>
                </a:lnTo>
                <a:lnTo>
                  <a:pt x="1711737" y="775719"/>
                </a:lnTo>
                <a:cubicBezTo>
                  <a:pt x="1710172" y="781046"/>
                  <a:pt x="1707491" y="787750"/>
                  <a:pt x="1703915" y="796689"/>
                </a:cubicBezTo>
                <a:close/>
                <a:moveTo>
                  <a:pt x="2006651" y="799073"/>
                </a:moveTo>
                <a:cubicBezTo>
                  <a:pt x="2032871" y="801456"/>
                  <a:pt x="2047174" y="777619"/>
                  <a:pt x="2071012" y="775235"/>
                </a:cubicBezTo>
                <a:cubicBezTo>
                  <a:pt x="2047174" y="777619"/>
                  <a:pt x="2030488" y="801456"/>
                  <a:pt x="2006651" y="799073"/>
                </a:cubicBezTo>
                <a:close/>
                <a:moveTo>
                  <a:pt x="2707472" y="815759"/>
                </a:moveTo>
                <a:cubicBezTo>
                  <a:pt x="2695553" y="818142"/>
                  <a:pt x="2686018" y="810991"/>
                  <a:pt x="2678867" y="801456"/>
                </a:cubicBezTo>
                <a:cubicBezTo>
                  <a:pt x="2686018" y="792517"/>
                  <a:pt x="2694510" y="783914"/>
                  <a:pt x="2701703" y="774514"/>
                </a:cubicBezTo>
                <a:lnTo>
                  <a:pt x="2705197" y="767148"/>
                </a:lnTo>
                <a:lnTo>
                  <a:pt x="2708366" y="763018"/>
                </a:lnTo>
                <a:lnTo>
                  <a:pt x="2713859" y="748883"/>
                </a:lnTo>
                <a:lnTo>
                  <a:pt x="2716746" y="742794"/>
                </a:lnTo>
                <a:lnTo>
                  <a:pt x="2716659" y="741678"/>
                </a:lnTo>
                <a:lnTo>
                  <a:pt x="2716746" y="741453"/>
                </a:lnTo>
                <a:cubicBezTo>
                  <a:pt x="2718050" y="733668"/>
                  <a:pt x="2717602" y="725176"/>
                  <a:pt x="2714623" y="715641"/>
                </a:cubicBezTo>
                <a:lnTo>
                  <a:pt x="2716659" y="741678"/>
                </a:lnTo>
                <a:lnTo>
                  <a:pt x="2713859" y="748883"/>
                </a:lnTo>
                <a:lnTo>
                  <a:pt x="2705197" y="767148"/>
                </a:lnTo>
                <a:lnTo>
                  <a:pt x="2678867" y="801456"/>
                </a:lnTo>
                <a:cubicBezTo>
                  <a:pt x="2688401" y="810991"/>
                  <a:pt x="2695553" y="820526"/>
                  <a:pt x="2707472" y="815759"/>
                </a:cubicBezTo>
                <a:close/>
                <a:moveTo>
                  <a:pt x="2874334" y="822910"/>
                </a:moveTo>
                <a:cubicBezTo>
                  <a:pt x="2876717" y="819335"/>
                  <a:pt x="2879697" y="816951"/>
                  <a:pt x="2883869" y="815759"/>
                </a:cubicBezTo>
                <a:lnTo>
                  <a:pt x="2882081" y="815759"/>
                </a:lnTo>
                <a:cubicBezTo>
                  <a:pt x="2877910" y="816951"/>
                  <a:pt x="2875526" y="819335"/>
                  <a:pt x="2874334" y="822910"/>
                </a:cubicBezTo>
                <a:close/>
                <a:moveTo>
                  <a:pt x="1577576" y="827677"/>
                </a:moveTo>
                <a:cubicBezTo>
                  <a:pt x="1568042" y="818142"/>
                  <a:pt x="1577576" y="808608"/>
                  <a:pt x="1579960" y="801456"/>
                </a:cubicBezTo>
                <a:cubicBezTo>
                  <a:pt x="1579960" y="793113"/>
                  <a:pt x="1584727" y="784174"/>
                  <a:pt x="1585622" y="776129"/>
                </a:cubicBezTo>
                <a:lnTo>
                  <a:pt x="1585521" y="775702"/>
                </a:lnTo>
                <a:lnTo>
                  <a:pt x="1585622" y="775235"/>
                </a:lnTo>
                <a:cubicBezTo>
                  <a:pt x="1586515" y="766892"/>
                  <a:pt x="1583536" y="759741"/>
                  <a:pt x="1568042" y="756165"/>
                </a:cubicBezTo>
                <a:cubicBezTo>
                  <a:pt x="1558506" y="753782"/>
                  <a:pt x="1556123" y="741863"/>
                  <a:pt x="1551355" y="732327"/>
                </a:cubicBezTo>
                <a:cubicBezTo>
                  <a:pt x="1546588" y="718026"/>
                  <a:pt x="1541820" y="710874"/>
                  <a:pt x="1537053" y="710874"/>
                </a:cubicBezTo>
                <a:cubicBezTo>
                  <a:pt x="1541820" y="710874"/>
                  <a:pt x="1546588" y="720409"/>
                  <a:pt x="1551355" y="732327"/>
                </a:cubicBezTo>
                <a:cubicBezTo>
                  <a:pt x="1553739" y="741863"/>
                  <a:pt x="1558506" y="753782"/>
                  <a:pt x="1568042" y="756165"/>
                </a:cubicBezTo>
                <a:cubicBezTo>
                  <a:pt x="1575788" y="758549"/>
                  <a:pt x="1580408" y="761529"/>
                  <a:pt x="1582977" y="764918"/>
                </a:cubicBezTo>
                <a:lnTo>
                  <a:pt x="1585521" y="775702"/>
                </a:lnTo>
                <a:lnTo>
                  <a:pt x="1579960" y="801456"/>
                </a:lnTo>
                <a:cubicBezTo>
                  <a:pt x="1577576" y="808608"/>
                  <a:pt x="1565657" y="818142"/>
                  <a:pt x="1577576" y="827677"/>
                </a:cubicBezTo>
                <a:close/>
                <a:moveTo>
                  <a:pt x="1682461" y="834829"/>
                </a:moveTo>
                <a:cubicBezTo>
                  <a:pt x="1671735" y="826486"/>
                  <a:pt x="1661008" y="822911"/>
                  <a:pt x="1650281" y="823209"/>
                </a:cubicBezTo>
                <a:cubicBezTo>
                  <a:pt x="1639553" y="823506"/>
                  <a:pt x="1628826" y="827678"/>
                  <a:pt x="1618100" y="834829"/>
                </a:cubicBezTo>
                <a:cubicBezTo>
                  <a:pt x="1639553" y="820526"/>
                  <a:pt x="1661008" y="820526"/>
                  <a:pt x="1682461" y="834829"/>
                </a:cubicBezTo>
                <a:close/>
                <a:moveTo>
                  <a:pt x="545414" y="841980"/>
                </a:moveTo>
                <a:cubicBezTo>
                  <a:pt x="540646" y="832445"/>
                  <a:pt x="540646" y="825293"/>
                  <a:pt x="545414" y="818142"/>
                </a:cubicBezTo>
                <a:cubicBezTo>
                  <a:pt x="540646" y="822910"/>
                  <a:pt x="538262" y="830062"/>
                  <a:pt x="545414" y="841980"/>
                </a:cubicBezTo>
                <a:close/>
                <a:moveTo>
                  <a:pt x="2778984" y="846747"/>
                </a:moveTo>
                <a:lnTo>
                  <a:pt x="2781889" y="835418"/>
                </a:lnTo>
                <a:lnTo>
                  <a:pt x="2795670" y="825293"/>
                </a:lnTo>
                <a:cubicBezTo>
                  <a:pt x="2789711" y="826486"/>
                  <a:pt x="2784943" y="830657"/>
                  <a:pt x="2781964" y="835127"/>
                </a:cubicBezTo>
                <a:lnTo>
                  <a:pt x="2781889" y="835418"/>
                </a:lnTo>
                <a:lnTo>
                  <a:pt x="2781070" y="836021"/>
                </a:lnTo>
                <a:cubicBezTo>
                  <a:pt x="2778388" y="840193"/>
                  <a:pt x="2777792" y="844363"/>
                  <a:pt x="2778984" y="846747"/>
                </a:cubicBezTo>
                <a:close/>
                <a:moveTo>
                  <a:pt x="1948547" y="849727"/>
                </a:moveTo>
                <a:cubicBezTo>
                  <a:pt x="1954804" y="849727"/>
                  <a:pt x="1960167" y="847939"/>
                  <a:pt x="1963743" y="844363"/>
                </a:cubicBezTo>
                <a:lnTo>
                  <a:pt x="1948045" y="849596"/>
                </a:lnTo>
                <a:lnTo>
                  <a:pt x="1927987" y="844363"/>
                </a:lnTo>
                <a:cubicBezTo>
                  <a:pt x="1935138" y="847939"/>
                  <a:pt x="1941693" y="849727"/>
                  <a:pt x="1947653" y="849727"/>
                </a:cubicBezTo>
                <a:lnTo>
                  <a:pt x="1948045" y="849596"/>
                </a:lnTo>
                <a:close/>
                <a:moveTo>
                  <a:pt x="895825" y="872969"/>
                </a:moveTo>
                <a:cubicBezTo>
                  <a:pt x="902976" y="870585"/>
                  <a:pt x="910127" y="870585"/>
                  <a:pt x="917279" y="870585"/>
                </a:cubicBezTo>
                <a:cubicBezTo>
                  <a:pt x="913703" y="870585"/>
                  <a:pt x="910127" y="869989"/>
                  <a:pt x="906552" y="869989"/>
                </a:cubicBezTo>
                <a:cubicBezTo>
                  <a:pt x="902976" y="869989"/>
                  <a:pt x="899400" y="870585"/>
                  <a:pt x="895825" y="872969"/>
                </a:cubicBezTo>
                <a:close/>
                <a:moveTo>
                  <a:pt x="2378515" y="872969"/>
                </a:moveTo>
                <a:cubicBezTo>
                  <a:pt x="2373748" y="865817"/>
                  <a:pt x="2373748" y="856282"/>
                  <a:pt x="2380898" y="849132"/>
                </a:cubicBezTo>
                <a:cubicBezTo>
                  <a:pt x="2373748" y="853899"/>
                  <a:pt x="2371364" y="863433"/>
                  <a:pt x="2378515" y="872969"/>
                </a:cubicBezTo>
                <a:close/>
                <a:moveTo>
                  <a:pt x="857684" y="882503"/>
                </a:moveTo>
                <a:cubicBezTo>
                  <a:pt x="855301" y="841980"/>
                  <a:pt x="850533" y="834829"/>
                  <a:pt x="812393" y="830062"/>
                </a:cubicBezTo>
                <a:cubicBezTo>
                  <a:pt x="848150" y="837212"/>
                  <a:pt x="855301" y="844363"/>
                  <a:pt x="857684" y="882503"/>
                </a:cubicBezTo>
                <a:close/>
                <a:moveTo>
                  <a:pt x="2821892" y="887270"/>
                </a:moveTo>
                <a:cubicBezTo>
                  <a:pt x="2833810" y="856282"/>
                  <a:pt x="2821892" y="806223"/>
                  <a:pt x="2798054" y="789537"/>
                </a:cubicBezTo>
                <a:cubicBezTo>
                  <a:pt x="2819507" y="806223"/>
                  <a:pt x="2833810" y="856282"/>
                  <a:pt x="2821892" y="887270"/>
                </a:cubicBezTo>
                <a:close/>
                <a:moveTo>
                  <a:pt x="552565" y="913492"/>
                </a:moveTo>
                <a:cubicBezTo>
                  <a:pt x="556140" y="911109"/>
                  <a:pt x="559120" y="908129"/>
                  <a:pt x="560610" y="905149"/>
                </a:cubicBezTo>
                <a:lnTo>
                  <a:pt x="560524" y="904353"/>
                </a:lnTo>
                <a:lnTo>
                  <a:pt x="560610" y="904256"/>
                </a:lnTo>
                <a:cubicBezTo>
                  <a:pt x="562099" y="900977"/>
                  <a:pt x="562099" y="897998"/>
                  <a:pt x="559715" y="896806"/>
                </a:cubicBezTo>
                <a:lnTo>
                  <a:pt x="560524" y="904353"/>
                </a:lnTo>
                <a:close/>
                <a:moveTo>
                  <a:pt x="752800" y="913492"/>
                </a:moveTo>
                <a:cubicBezTo>
                  <a:pt x="745648" y="899190"/>
                  <a:pt x="748033" y="882503"/>
                  <a:pt x="762334" y="863433"/>
                </a:cubicBezTo>
                <a:cubicBezTo>
                  <a:pt x="769486" y="858666"/>
                  <a:pt x="764719" y="841980"/>
                  <a:pt x="767102" y="830062"/>
                </a:cubicBezTo>
                <a:cubicBezTo>
                  <a:pt x="764719" y="841980"/>
                  <a:pt x="769486" y="856282"/>
                  <a:pt x="762334" y="863433"/>
                </a:cubicBezTo>
                <a:cubicBezTo>
                  <a:pt x="745648" y="882503"/>
                  <a:pt x="745648" y="896806"/>
                  <a:pt x="752800" y="913492"/>
                </a:cubicBezTo>
                <a:close/>
                <a:moveTo>
                  <a:pt x="2433341" y="927795"/>
                </a:moveTo>
                <a:cubicBezTo>
                  <a:pt x="2426189" y="923027"/>
                  <a:pt x="2428574" y="915876"/>
                  <a:pt x="2430957" y="908725"/>
                </a:cubicBezTo>
                <a:cubicBezTo>
                  <a:pt x="2426189" y="915876"/>
                  <a:pt x="2423806" y="923027"/>
                  <a:pt x="2433341" y="927795"/>
                </a:cubicBezTo>
                <a:close/>
                <a:moveTo>
                  <a:pt x="442912" y="937329"/>
                </a:moveTo>
                <a:cubicBezTo>
                  <a:pt x="444104" y="933754"/>
                  <a:pt x="443509" y="930775"/>
                  <a:pt x="441721" y="928391"/>
                </a:cubicBezTo>
                <a:lnTo>
                  <a:pt x="440905" y="927866"/>
                </a:lnTo>
                <a:lnTo>
                  <a:pt x="440826" y="927497"/>
                </a:lnTo>
                <a:cubicBezTo>
                  <a:pt x="439337" y="924815"/>
                  <a:pt x="436953" y="923027"/>
                  <a:pt x="433377" y="923027"/>
                </a:cubicBezTo>
                <a:lnTo>
                  <a:pt x="440905" y="927866"/>
                </a:lnTo>
                <a:close/>
                <a:moveTo>
                  <a:pt x="1205711" y="937329"/>
                </a:moveTo>
                <a:cubicBezTo>
                  <a:pt x="1208095" y="930179"/>
                  <a:pt x="1215247" y="925411"/>
                  <a:pt x="1220014" y="918259"/>
                </a:cubicBezTo>
                <a:cubicBezTo>
                  <a:pt x="1217631" y="925411"/>
                  <a:pt x="1208095" y="927795"/>
                  <a:pt x="1205711" y="937329"/>
                </a:cubicBezTo>
                <a:close/>
                <a:moveTo>
                  <a:pt x="652683" y="939714"/>
                </a:moveTo>
                <a:cubicBezTo>
                  <a:pt x="638380" y="925411"/>
                  <a:pt x="619310" y="934946"/>
                  <a:pt x="607391" y="927795"/>
                </a:cubicBezTo>
                <a:cubicBezTo>
                  <a:pt x="621694" y="934946"/>
                  <a:pt x="640763" y="927795"/>
                  <a:pt x="652683" y="939714"/>
                </a:cubicBezTo>
                <a:close/>
                <a:moveTo>
                  <a:pt x="535878" y="961168"/>
                </a:moveTo>
                <a:cubicBezTo>
                  <a:pt x="552565" y="963551"/>
                  <a:pt x="569251" y="961168"/>
                  <a:pt x="576403" y="939714"/>
                </a:cubicBezTo>
                <a:cubicBezTo>
                  <a:pt x="569251" y="958783"/>
                  <a:pt x="552565" y="961168"/>
                  <a:pt x="535878" y="961168"/>
                </a:cubicBezTo>
                <a:cubicBezTo>
                  <a:pt x="535878" y="956400"/>
                  <a:pt x="535283" y="951632"/>
                  <a:pt x="533197" y="947461"/>
                </a:cubicBezTo>
                <a:lnTo>
                  <a:pt x="532338" y="946712"/>
                </a:lnTo>
                <a:lnTo>
                  <a:pt x="532302" y="946567"/>
                </a:lnTo>
                <a:cubicBezTo>
                  <a:pt x="530515" y="942098"/>
                  <a:pt x="527536" y="938522"/>
                  <a:pt x="521577" y="937329"/>
                </a:cubicBezTo>
                <a:cubicBezTo>
                  <a:pt x="514425" y="934946"/>
                  <a:pt x="509657" y="939714"/>
                  <a:pt x="504890" y="942097"/>
                </a:cubicBezTo>
                <a:cubicBezTo>
                  <a:pt x="509657" y="939714"/>
                  <a:pt x="514425" y="937329"/>
                  <a:pt x="521577" y="937329"/>
                </a:cubicBezTo>
                <a:lnTo>
                  <a:pt x="532338" y="946712"/>
                </a:lnTo>
                <a:close/>
                <a:moveTo>
                  <a:pt x="483436" y="965935"/>
                </a:moveTo>
                <a:cubicBezTo>
                  <a:pt x="483436" y="942097"/>
                  <a:pt x="483436" y="927795"/>
                  <a:pt x="488204" y="923027"/>
                </a:cubicBezTo>
                <a:cubicBezTo>
                  <a:pt x="481053" y="930179"/>
                  <a:pt x="481053" y="942097"/>
                  <a:pt x="483436" y="965935"/>
                </a:cubicBezTo>
                <a:close/>
                <a:moveTo>
                  <a:pt x="1348737" y="968318"/>
                </a:moveTo>
                <a:cubicBezTo>
                  <a:pt x="1343969" y="965935"/>
                  <a:pt x="1343969" y="961168"/>
                  <a:pt x="1341585" y="958783"/>
                </a:cubicBezTo>
                <a:cubicBezTo>
                  <a:pt x="1341585" y="958783"/>
                  <a:pt x="1343969" y="965935"/>
                  <a:pt x="1348737" y="968318"/>
                </a:cubicBezTo>
                <a:close/>
                <a:moveTo>
                  <a:pt x="931580" y="975469"/>
                </a:moveTo>
                <a:cubicBezTo>
                  <a:pt x="926813" y="968318"/>
                  <a:pt x="922046" y="963551"/>
                  <a:pt x="914895" y="965935"/>
                </a:cubicBezTo>
                <a:cubicBezTo>
                  <a:pt x="905359" y="965935"/>
                  <a:pt x="895825" y="975469"/>
                  <a:pt x="881522" y="965935"/>
                </a:cubicBezTo>
                <a:cubicBezTo>
                  <a:pt x="895825" y="975469"/>
                  <a:pt x="905359" y="968318"/>
                  <a:pt x="914895" y="965935"/>
                </a:cubicBezTo>
                <a:cubicBezTo>
                  <a:pt x="922046" y="965935"/>
                  <a:pt x="926813" y="968318"/>
                  <a:pt x="931580" y="975469"/>
                </a:cubicBezTo>
                <a:close/>
                <a:moveTo>
                  <a:pt x="1591879" y="975469"/>
                </a:moveTo>
                <a:lnTo>
                  <a:pt x="1584300" y="964977"/>
                </a:lnTo>
                <a:lnTo>
                  <a:pt x="1587112" y="954016"/>
                </a:lnTo>
                <a:cubicBezTo>
                  <a:pt x="1583536" y="957592"/>
                  <a:pt x="1582940" y="961168"/>
                  <a:pt x="1584131" y="964744"/>
                </a:cubicBezTo>
                <a:lnTo>
                  <a:pt x="1584300" y="964977"/>
                </a:lnTo>
                <a:lnTo>
                  <a:pt x="1584131" y="965637"/>
                </a:lnTo>
                <a:cubicBezTo>
                  <a:pt x="1585324" y="969511"/>
                  <a:pt x="1588304" y="973086"/>
                  <a:pt x="1591879" y="975469"/>
                </a:cubicBezTo>
                <a:close/>
                <a:moveTo>
                  <a:pt x="1739671" y="983813"/>
                </a:moveTo>
                <a:cubicBezTo>
                  <a:pt x="1746822" y="982621"/>
                  <a:pt x="1753973" y="979045"/>
                  <a:pt x="1761125" y="975469"/>
                </a:cubicBezTo>
                <a:cubicBezTo>
                  <a:pt x="1744439" y="982621"/>
                  <a:pt x="1730136" y="987388"/>
                  <a:pt x="1718217" y="977853"/>
                </a:cubicBezTo>
                <a:cubicBezTo>
                  <a:pt x="1725368" y="983812"/>
                  <a:pt x="1732520" y="985004"/>
                  <a:pt x="1739671" y="983813"/>
                </a:cubicBezTo>
                <a:close/>
                <a:moveTo>
                  <a:pt x="664601" y="989772"/>
                </a:moveTo>
                <a:cubicBezTo>
                  <a:pt x="678903" y="970702"/>
                  <a:pt x="697973" y="961168"/>
                  <a:pt x="709892" y="939714"/>
                </a:cubicBezTo>
                <a:cubicBezTo>
                  <a:pt x="714660" y="932562"/>
                  <a:pt x="728962" y="934946"/>
                  <a:pt x="738497" y="934946"/>
                </a:cubicBezTo>
                <a:cubicBezTo>
                  <a:pt x="748033" y="937329"/>
                  <a:pt x="755184" y="946865"/>
                  <a:pt x="767102" y="932562"/>
                </a:cubicBezTo>
                <a:cubicBezTo>
                  <a:pt x="755184" y="946865"/>
                  <a:pt x="748033" y="934946"/>
                  <a:pt x="738497" y="934946"/>
                </a:cubicBezTo>
                <a:cubicBezTo>
                  <a:pt x="726578" y="932562"/>
                  <a:pt x="714660" y="930179"/>
                  <a:pt x="709892" y="939714"/>
                </a:cubicBezTo>
                <a:cubicBezTo>
                  <a:pt x="697973" y="961168"/>
                  <a:pt x="676520" y="970702"/>
                  <a:pt x="664601" y="989772"/>
                </a:cubicBezTo>
                <a:close/>
                <a:moveTo>
                  <a:pt x="2562064" y="989772"/>
                </a:moveTo>
                <a:cubicBezTo>
                  <a:pt x="2547761" y="977853"/>
                  <a:pt x="2564447" y="958783"/>
                  <a:pt x="2569214" y="946865"/>
                </a:cubicBezTo>
                <a:cubicBezTo>
                  <a:pt x="2564447" y="958783"/>
                  <a:pt x="2545377" y="977853"/>
                  <a:pt x="2562064" y="989772"/>
                </a:cubicBezTo>
                <a:close/>
                <a:moveTo>
                  <a:pt x="1285269" y="992155"/>
                </a:moveTo>
                <a:cubicBezTo>
                  <a:pt x="1288547" y="992156"/>
                  <a:pt x="1291527" y="990964"/>
                  <a:pt x="1293910" y="987388"/>
                </a:cubicBezTo>
                <a:cubicBezTo>
                  <a:pt x="1289143" y="992155"/>
                  <a:pt x="1281991" y="992155"/>
                  <a:pt x="1274841" y="989772"/>
                </a:cubicBezTo>
                <a:cubicBezTo>
                  <a:pt x="1271265" y="988581"/>
                  <a:pt x="1267093" y="986792"/>
                  <a:pt x="1263220" y="986495"/>
                </a:cubicBezTo>
                <a:lnTo>
                  <a:pt x="1262941" y="986656"/>
                </a:lnTo>
                <a:lnTo>
                  <a:pt x="1262326" y="986495"/>
                </a:lnTo>
                <a:cubicBezTo>
                  <a:pt x="1258750" y="986197"/>
                  <a:pt x="1255771" y="987388"/>
                  <a:pt x="1253387" y="992155"/>
                </a:cubicBezTo>
                <a:lnTo>
                  <a:pt x="1262941" y="986656"/>
                </a:lnTo>
                <a:lnTo>
                  <a:pt x="1274841" y="989772"/>
                </a:lnTo>
                <a:cubicBezTo>
                  <a:pt x="1278416" y="990964"/>
                  <a:pt x="1281992" y="992156"/>
                  <a:pt x="1285269" y="992155"/>
                </a:cubicBezTo>
                <a:close/>
                <a:moveTo>
                  <a:pt x="2857648" y="992155"/>
                </a:moveTo>
                <a:cubicBezTo>
                  <a:pt x="2850496" y="989772"/>
                  <a:pt x="2840962" y="980237"/>
                  <a:pt x="2833810" y="985005"/>
                </a:cubicBezTo>
                <a:cubicBezTo>
                  <a:pt x="2838578" y="982621"/>
                  <a:pt x="2848113" y="992155"/>
                  <a:pt x="2857648" y="992155"/>
                </a:cubicBezTo>
                <a:close/>
                <a:moveTo>
                  <a:pt x="2714623" y="1006458"/>
                </a:moveTo>
                <a:cubicBezTo>
                  <a:pt x="2740844" y="1001691"/>
                  <a:pt x="2759914" y="985005"/>
                  <a:pt x="2771833" y="961168"/>
                </a:cubicBezTo>
                <a:cubicBezTo>
                  <a:pt x="2759914" y="985005"/>
                  <a:pt x="2740844" y="999307"/>
                  <a:pt x="2714623" y="1006458"/>
                </a:cubicBezTo>
                <a:close/>
                <a:moveTo>
                  <a:pt x="2104384" y="1011225"/>
                </a:moveTo>
                <a:cubicBezTo>
                  <a:pt x="2113919" y="1006458"/>
                  <a:pt x="2125837" y="1001691"/>
                  <a:pt x="2135373" y="1006458"/>
                </a:cubicBezTo>
                <a:cubicBezTo>
                  <a:pt x="2130604" y="1004074"/>
                  <a:pt x="2125242" y="1003479"/>
                  <a:pt x="2119878" y="1004372"/>
                </a:cubicBezTo>
                <a:cubicBezTo>
                  <a:pt x="2114515" y="1005267"/>
                  <a:pt x="2109151" y="1007651"/>
                  <a:pt x="2104384" y="1011225"/>
                </a:cubicBezTo>
                <a:close/>
                <a:moveTo>
                  <a:pt x="2929161" y="1011225"/>
                </a:moveTo>
                <a:lnTo>
                  <a:pt x="2926198" y="986341"/>
                </a:lnTo>
                <a:lnTo>
                  <a:pt x="2926776" y="961168"/>
                </a:lnTo>
                <a:cubicBezTo>
                  <a:pt x="2924393" y="969511"/>
                  <a:pt x="2924988" y="977854"/>
                  <a:pt x="2926181" y="986196"/>
                </a:cubicBezTo>
                <a:lnTo>
                  <a:pt x="2926198" y="986341"/>
                </a:lnTo>
                <a:lnTo>
                  <a:pt x="2926181" y="987091"/>
                </a:lnTo>
                <a:cubicBezTo>
                  <a:pt x="2927373" y="995731"/>
                  <a:pt x="2929161" y="1004074"/>
                  <a:pt x="2929161" y="1011225"/>
                </a:cubicBezTo>
                <a:close/>
                <a:moveTo>
                  <a:pt x="1086525" y="1020761"/>
                </a:moveTo>
                <a:cubicBezTo>
                  <a:pt x="1074605" y="1025528"/>
                  <a:pt x="1062686" y="1020761"/>
                  <a:pt x="1057919" y="1006458"/>
                </a:cubicBezTo>
                <a:cubicBezTo>
                  <a:pt x="1062686" y="1020761"/>
                  <a:pt x="1072222" y="1025528"/>
                  <a:pt x="1086525" y="1020761"/>
                </a:cubicBezTo>
                <a:close/>
                <a:moveTo>
                  <a:pt x="1818334" y="1020761"/>
                </a:moveTo>
                <a:cubicBezTo>
                  <a:pt x="1808800" y="1008842"/>
                  <a:pt x="1804032" y="1006458"/>
                  <a:pt x="1796881" y="1008842"/>
                </a:cubicBezTo>
                <a:cubicBezTo>
                  <a:pt x="1801648" y="1006458"/>
                  <a:pt x="1808800" y="1011225"/>
                  <a:pt x="1818334" y="1020761"/>
                </a:cubicBezTo>
                <a:close/>
                <a:moveTo>
                  <a:pt x="1675310" y="1030295"/>
                </a:moveTo>
                <a:cubicBezTo>
                  <a:pt x="1677098" y="1020165"/>
                  <a:pt x="1677544" y="1011523"/>
                  <a:pt x="1676539" y="1004335"/>
                </a:cubicBezTo>
                <a:lnTo>
                  <a:pt x="1676497" y="1004240"/>
                </a:lnTo>
                <a:lnTo>
                  <a:pt x="1676539" y="1003330"/>
                </a:lnTo>
                <a:lnTo>
                  <a:pt x="1675263" y="1001396"/>
                </a:lnTo>
                <a:lnTo>
                  <a:pt x="1669053" y="987091"/>
                </a:lnTo>
                <a:lnTo>
                  <a:pt x="1664145" y="984544"/>
                </a:lnTo>
                <a:lnTo>
                  <a:pt x="1661832" y="981038"/>
                </a:lnTo>
                <a:lnTo>
                  <a:pt x="1656489" y="980573"/>
                </a:lnTo>
                <a:lnTo>
                  <a:pt x="1652180" y="978337"/>
                </a:lnTo>
                <a:cubicBezTo>
                  <a:pt x="1644917" y="976810"/>
                  <a:pt x="1635978" y="976661"/>
                  <a:pt x="1625252" y="977853"/>
                </a:cubicBezTo>
                <a:lnTo>
                  <a:pt x="1656489" y="980573"/>
                </a:lnTo>
                <a:lnTo>
                  <a:pt x="1664145" y="984544"/>
                </a:lnTo>
                <a:lnTo>
                  <a:pt x="1675263" y="1001396"/>
                </a:lnTo>
                <a:lnTo>
                  <a:pt x="1676497" y="1004240"/>
                </a:lnTo>
                <a:close/>
                <a:moveTo>
                  <a:pt x="2175896" y="1032679"/>
                </a:moveTo>
                <a:cubicBezTo>
                  <a:pt x="2178280" y="1018376"/>
                  <a:pt x="2209269" y="1023145"/>
                  <a:pt x="2197350" y="999307"/>
                </a:cubicBezTo>
                <a:lnTo>
                  <a:pt x="2194502" y="984927"/>
                </a:lnTo>
                <a:lnTo>
                  <a:pt x="2195623" y="982057"/>
                </a:lnTo>
                <a:lnTo>
                  <a:pt x="2200747" y="973038"/>
                </a:lnTo>
                <a:lnTo>
                  <a:pt x="2221188" y="958783"/>
                </a:lnTo>
                <a:cubicBezTo>
                  <a:pt x="2245025" y="946865"/>
                  <a:pt x="2280781" y="944481"/>
                  <a:pt x="2276014" y="903958"/>
                </a:cubicBezTo>
                <a:cubicBezTo>
                  <a:pt x="2278398" y="944481"/>
                  <a:pt x="2245025" y="946865"/>
                  <a:pt x="2221188" y="958783"/>
                </a:cubicBezTo>
                <a:cubicBezTo>
                  <a:pt x="2214037" y="962359"/>
                  <a:pt x="2207556" y="965599"/>
                  <a:pt x="2202751" y="969510"/>
                </a:cubicBezTo>
                <a:lnTo>
                  <a:pt x="2200747" y="973038"/>
                </a:lnTo>
                <a:lnTo>
                  <a:pt x="2198542" y="974576"/>
                </a:lnTo>
                <a:lnTo>
                  <a:pt x="2195623" y="982057"/>
                </a:lnTo>
                <a:lnTo>
                  <a:pt x="2194371" y="984260"/>
                </a:lnTo>
                <a:lnTo>
                  <a:pt x="2194502" y="984927"/>
                </a:lnTo>
                <a:lnTo>
                  <a:pt x="2194371" y="985265"/>
                </a:lnTo>
                <a:cubicBezTo>
                  <a:pt x="2194073" y="989325"/>
                  <a:pt x="2194966" y="993943"/>
                  <a:pt x="2197350" y="999307"/>
                </a:cubicBezTo>
                <a:cubicBezTo>
                  <a:pt x="2206885" y="1023145"/>
                  <a:pt x="2175896" y="1018376"/>
                  <a:pt x="2175896" y="1032679"/>
                </a:cubicBezTo>
                <a:close/>
                <a:moveTo>
                  <a:pt x="414308" y="1044598"/>
                </a:moveTo>
                <a:cubicBezTo>
                  <a:pt x="410732" y="1037447"/>
                  <a:pt x="405964" y="1036255"/>
                  <a:pt x="401196" y="1037149"/>
                </a:cubicBezTo>
                <a:cubicBezTo>
                  <a:pt x="396429" y="1038043"/>
                  <a:pt x="391662" y="1041023"/>
                  <a:pt x="388086" y="1042215"/>
                </a:cubicBezTo>
                <a:cubicBezTo>
                  <a:pt x="378551" y="1042215"/>
                  <a:pt x="366632" y="1046982"/>
                  <a:pt x="361865" y="1037447"/>
                </a:cubicBezTo>
                <a:cubicBezTo>
                  <a:pt x="369016" y="1046982"/>
                  <a:pt x="378551" y="1044598"/>
                  <a:pt x="388086" y="1042215"/>
                </a:cubicBezTo>
                <a:cubicBezTo>
                  <a:pt x="397621" y="1039831"/>
                  <a:pt x="409540" y="1032679"/>
                  <a:pt x="414308" y="1044598"/>
                </a:cubicBezTo>
                <a:close/>
                <a:moveTo>
                  <a:pt x="495355" y="1044598"/>
                </a:moveTo>
                <a:cubicBezTo>
                  <a:pt x="495355" y="1018376"/>
                  <a:pt x="497738" y="994539"/>
                  <a:pt x="516808" y="975469"/>
                </a:cubicBezTo>
                <a:cubicBezTo>
                  <a:pt x="497738" y="992155"/>
                  <a:pt x="495355" y="1018376"/>
                  <a:pt x="495355" y="1044598"/>
                </a:cubicBezTo>
                <a:close/>
                <a:moveTo>
                  <a:pt x="2697937" y="1049365"/>
                </a:moveTo>
                <a:cubicBezTo>
                  <a:pt x="2695553" y="1049365"/>
                  <a:pt x="2690786" y="1046982"/>
                  <a:pt x="2688401" y="1042215"/>
                </a:cubicBezTo>
                <a:lnTo>
                  <a:pt x="2689592" y="1023775"/>
                </a:lnTo>
                <a:lnTo>
                  <a:pt x="2705088" y="1008842"/>
                </a:lnTo>
                <a:cubicBezTo>
                  <a:pt x="2699128" y="1013609"/>
                  <a:pt x="2693170" y="1018376"/>
                  <a:pt x="2689594" y="1023740"/>
                </a:cubicBezTo>
                <a:lnTo>
                  <a:pt x="2689592" y="1023775"/>
                </a:lnTo>
                <a:lnTo>
                  <a:pt x="2688700" y="1024634"/>
                </a:lnTo>
                <a:cubicBezTo>
                  <a:pt x="2684826" y="1030295"/>
                  <a:pt x="2683634" y="1036255"/>
                  <a:pt x="2688401" y="1042215"/>
                </a:cubicBezTo>
                <a:cubicBezTo>
                  <a:pt x="2690786" y="1049365"/>
                  <a:pt x="2693170" y="1049365"/>
                  <a:pt x="2697937" y="1049365"/>
                </a:cubicBezTo>
                <a:close/>
                <a:moveTo>
                  <a:pt x="2528691" y="1070820"/>
                </a:moveTo>
                <a:cubicBezTo>
                  <a:pt x="2526307" y="1046982"/>
                  <a:pt x="2545377" y="1042215"/>
                  <a:pt x="2559680" y="1037447"/>
                </a:cubicBezTo>
                <a:cubicBezTo>
                  <a:pt x="2545377" y="1042215"/>
                  <a:pt x="2526307" y="1044598"/>
                  <a:pt x="2528691" y="1070820"/>
                </a:cubicBezTo>
                <a:close/>
                <a:moveTo>
                  <a:pt x="2757530" y="1070820"/>
                </a:moveTo>
                <a:cubicBezTo>
                  <a:pt x="2752763" y="1058901"/>
                  <a:pt x="2757530" y="1044598"/>
                  <a:pt x="2755147" y="1032679"/>
                </a:cubicBezTo>
                <a:cubicBezTo>
                  <a:pt x="2757530" y="1046982"/>
                  <a:pt x="2752763" y="1058901"/>
                  <a:pt x="2757530" y="1070820"/>
                </a:cubicBezTo>
                <a:close/>
                <a:moveTo>
                  <a:pt x="2840962" y="1073202"/>
                </a:moveTo>
                <a:cubicBezTo>
                  <a:pt x="2831426" y="1061284"/>
                  <a:pt x="2809973" y="1077971"/>
                  <a:pt x="2802822" y="1054132"/>
                </a:cubicBezTo>
                <a:cubicBezTo>
                  <a:pt x="2798054" y="1037447"/>
                  <a:pt x="2783752" y="1035064"/>
                  <a:pt x="2767066" y="1032679"/>
                </a:cubicBezTo>
                <a:cubicBezTo>
                  <a:pt x="2781367" y="1035064"/>
                  <a:pt x="2798054" y="1037447"/>
                  <a:pt x="2802822" y="1054132"/>
                </a:cubicBezTo>
                <a:cubicBezTo>
                  <a:pt x="2809973" y="1080354"/>
                  <a:pt x="2831426" y="1061284"/>
                  <a:pt x="2840962" y="1073202"/>
                </a:cubicBezTo>
                <a:close/>
                <a:moveTo>
                  <a:pt x="2578750" y="1082738"/>
                </a:moveTo>
                <a:cubicBezTo>
                  <a:pt x="2583517" y="1073202"/>
                  <a:pt x="2578750" y="1068435"/>
                  <a:pt x="2573982" y="1063668"/>
                </a:cubicBezTo>
                <a:cubicBezTo>
                  <a:pt x="2581133" y="1066052"/>
                  <a:pt x="2583517" y="1073202"/>
                  <a:pt x="2578750" y="1082738"/>
                </a:cubicBezTo>
                <a:close/>
                <a:moveTo>
                  <a:pt x="781703" y="1091677"/>
                </a:moveTo>
                <a:cubicBezTo>
                  <a:pt x="786768" y="1092273"/>
                  <a:pt x="792132" y="1091081"/>
                  <a:pt x="798090" y="1085122"/>
                </a:cubicBezTo>
                <a:cubicBezTo>
                  <a:pt x="786173" y="1094657"/>
                  <a:pt x="776637" y="1087505"/>
                  <a:pt x="767102" y="1087505"/>
                </a:cubicBezTo>
                <a:cubicBezTo>
                  <a:pt x="771870" y="1088697"/>
                  <a:pt x="776637" y="1091081"/>
                  <a:pt x="781703" y="1091677"/>
                </a:cubicBezTo>
                <a:close/>
                <a:moveTo>
                  <a:pt x="2159210" y="1101808"/>
                </a:moveTo>
                <a:cubicBezTo>
                  <a:pt x="2183048" y="1106575"/>
                  <a:pt x="2206885" y="1080354"/>
                  <a:pt x="2209269" y="1046982"/>
                </a:cubicBezTo>
                <a:cubicBezTo>
                  <a:pt x="2206885" y="1077971"/>
                  <a:pt x="2183048" y="1104192"/>
                  <a:pt x="2159210" y="1101808"/>
                </a:cubicBezTo>
                <a:close/>
                <a:moveTo>
                  <a:pt x="298398" y="1104192"/>
                </a:moveTo>
                <a:cubicBezTo>
                  <a:pt x="302867" y="1103596"/>
                  <a:pt x="307039" y="1101808"/>
                  <a:pt x="309422" y="1097041"/>
                </a:cubicBezTo>
                <a:cubicBezTo>
                  <a:pt x="316574" y="1082738"/>
                  <a:pt x="321342" y="1075587"/>
                  <a:pt x="328492" y="1075587"/>
                </a:cubicBezTo>
                <a:cubicBezTo>
                  <a:pt x="321342" y="1075587"/>
                  <a:pt x="314191" y="1082738"/>
                  <a:pt x="309422" y="1097041"/>
                </a:cubicBezTo>
                <a:cubicBezTo>
                  <a:pt x="307039" y="1104192"/>
                  <a:pt x="295121" y="1101808"/>
                  <a:pt x="285585" y="1104192"/>
                </a:cubicBezTo>
                <a:cubicBezTo>
                  <a:pt x="289161" y="1104192"/>
                  <a:pt x="293928" y="1104787"/>
                  <a:pt x="298398" y="1104192"/>
                </a:cubicBezTo>
                <a:close/>
                <a:moveTo>
                  <a:pt x="3031661" y="1111343"/>
                </a:moveTo>
                <a:cubicBezTo>
                  <a:pt x="3034045" y="1111343"/>
                  <a:pt x="3036429" y="1108959"/>
                  <a:pt x="3038812" y="1108959"/>
                </a:cubicBezTo>
                <a:cubicBezTo>
                  <a:pt x="3036429" y="1106575"/>
                  <a:pt x="3031661" y="1111343"/>
                  <a:pt x="3031661" y="1111343"/>
                </a:cubicBezTo>
                <a:close/>
                <a:moveTo>
                  <a:pt x="1963743" y="1113727"/>
                </a:moveTo>
                <a:lnTo>
                  <a:pt x="1975964" y="1109945"/>
                </a:lnTo>
                <a:lnTo>
                  <a:pt x="1985197" y="1111343"/>
                </a:lnTo>
                <a:cubicBezTo>
                  <a:pt x="1997712" y="1113131"/>
                  <a:pt x="2005533" y="1114249"/>
                  <a:pt x="2009793" y="1113187"/>
                </a:cubicBezTo>
                <a:lnTo>
                  <a:pt x="2010633" y="1110265"/>
                </a:lnTo>
                <a:lnTo>
                  <a:pt x="2012908" y="1109556"/>
                </a:lnTo>
                <a:lnTo>
                  <a:pt x="2013002" y="1102017"/>
                </a:lnTo>
                <a:lnTo>
                  <a:pt x="2013020" y="1101957"/>
                </a:lnTo>
                <a:lnTo>
                  <a:pt x="2013004" y="1101909"/>
                </a:lnTo>
                <a:lnTo>
                  <a:pt x="2013020" y="1100617"/>
                </a:lnTo>
                <a:cubicBezTo>
                  <a:pt x="2011866" y="1096296"/>
                  <a:pt x="2009630" y="1090485"/>
                  <a:pt x="2006651" y="1082738"/>
                </a:cubicBezTo>
                <a:cubicBezTo>
                  <a:pt x="2001883" y="1066052"/>
                  <a:pt x="2004267" y="1056517"/>
                  <a:pt x="2018569" y="1049365"/>
                </a:cubicBezTo>
                <a:cubicBezTo>
                  <a:pt x="2001883" y="1056517"/>
                  <a:pt x="1999500" y="1066052"/>
                  <a:pt x="2006651" y="1082738"/>
                </a:cubicBezTo>
                <a:lnTo>
                  <a:pt x="2013004" y="1101909"/>
                </a:lnTo>
                <a:lnTo>
                  <a:pt x="2013002" y="1102017"/>
                </a:lnTo>
                <a:lnTo>
                  <a:pt x="2010633" y="1110265"/>
                </a:lnTo>
                <a:lnTo>
                  <a:pt x="2004304" y="1112237"/>
                </a:lnTo>
                <a:cubicBezTo>
                  <a:pt x="1999797" y="1112387"/>
                  <a:pt x="1993540" y="1111940"/>
                  <a:pt x="1985197" y="1111343"/>
                </a:cubicBezTo>
                <a:cubicBezTo>
                  <a:pt x="1982813" y="1111343"/>
                  <a:pt x="1979833" y="1110152"/>
                  <a:pt x="1976258" y="1109853"/>
                </a:cubicBezTo>
                <a:lnTo>
                  <a:pt x="1975964" y="1109945"/>
                </a:lnTo>
                <a:lnTo>
                  <a:pt x="1975363" y="1109853"/>
                </a:lnTo>
                <a:cubicBezTo>
                  <a:pt x="1972087" y="1109556"/>
                  <a:pt x="1968511" y="1110151"/>
                  <a:pt x="1963743" y="1113727"/>
                </a:cubicBezTo>
                <a:close/>
                <a:moveTo>
                  <a:pt x="2731309" y="1120878"/>
                </a:moveTo>
                <a:cubicBezTo>
                  <a:pt x="2733097" y="1113727"/>
                  <a:pt x="2735481" y="1108364"/>
                  <a:pt x="2738386" y="1104490"/>
                </a:cubicBezTo>
                <a:lnTo>
                  <a:pt x="2748426" y="1097161"/>
                </a:lnTo>
                <a:lnTo>
                  <a:pt x="2776600" y="1101808"/>
                </a:lnTo>
                <a:cubicBezTo>
                  <a:pt x="2786136" y="1104192"/>
                  <a:pt x="2793287" y="1101808"/>
                  <a:pt x="2800438" y="1089889"/>
                </a:cubicBezTo>
                <a:cubicBezTo>
                  <a:pt x="2793287" y="1101808"/>
                  <a:pt x="2783752" y="1104192"/>
                  <a:pt x="2776600" y="1101808"/>
                </a:cubicBezTo>
                <a:cubicBezTo>
                  <a:pt x="2765873" y="1097041"/>
                  <a:pt x="2756338" y="1094657"/>
                  <a:pt x="2748591" y="1097041"/>
                </a:cubicBezTo>
                <a:lnTo>
                  <a:pt x="2748426" y="1097161"/>
                </a:lnTo>
                <a:lnTo>
                  <a:pt x="2747697" y="1097041"/>
                </a:lnTo>
                <a:cubicBezTo>
                  <a:pt x="2740248" y="1099424"/>
                  <a:pt x="2734884" y="1106576"/>
                  <a:pt x="2731309" y="1120878"/>
                </a:cubicBezTo>
                <a:close/>
                <a:moveTo>
                  <a:pt x="1436935" y="1132797"/>
                </a:moveTo>
                <a:cubicBezTo>
                  <a:pt x="1446470" y="1118494"/>
                  <a:pt x="1463156" y="1123261"/>
                  <a:pt x="1470307" y="1106575"/>
                </a:cubicBezTo>
                <a:cubicBezTo>
                  <a:pt x="1463156" y="1123261"/>
                  <a:pt x="1444086" y="1118494"/>
                  <a:pt x="1436935" y="1132797"/>
                </a:cubicBezTo>
                <a:close/>
                <a:moveTo>
                  <a:pt x="2693170" y="1151867"/>
                </a:moveTo>
                <a:cubicBezTo>
                  <a:pt x="2683634" y="1149482"/>
                  <a:pt x="2676483" y="1142331"/>
                  <a:pt x="2669332" y="1130413"/>
                </a:cubicBezTo>
                <a:cubicBezTo>
                  <a:pt x="2676483" y="1142331"/>
                  <a:pt x="2683634" y="1147100"/>
                  <a:pt x="2693170" y="1151867"/>
                </a:cubicBezTo>
                <a:close/>
                <a:moveTo>
                  <a:pt x="488204" y="1154251"/>
                </a:moveTo>
                <a:cubicBezTo>
                  <a:pt x="457215" y="1156634"/>
                  <a:pt x="478668" y="1128029"/>
                  <a:pt x="464365" y="1113727"/>
                </a:cubicBezTo>
                <a:cubicBezTo>
                  <a:pt x="457810" y="1120282"/>
                  <a:pt x="450809" y="1124752"/>
                  <a:pt x="443508" y="1127769"/>
                </a:cubicBezTo>
                <a:lnTo>
                  <a:pt x="420886" y="1133090"/>
                </a:lnTo>
                <a:lnTo>
                  <a:pt x="373784" y="1132797"/>
                </a:lnTo>
                <a:cubicBezTo>
                  <a:pt x="389278" y="1132797"/>
                  <a:pt x="405369" y="1134585"/>
                  <a:pt x="420863" y="1133095"/>
                </a:cubicBezTo>
                <a:lnTo>
                  <a:pt x="420886" y="1133090"/>
                </a:lnTo>
                <a:lnTo>
                  <a:pt x="421756" y="1133095"/>
                </a:lnTo>
                <a:cubicBezTo>
                  <a:pt x="436952" y="1131606"/>
                  <a:pt x="451255" y="1126837"/>
                  <a:pt x="464365" y="1113727"/>
                </a:cubicBezTo>
                <a:cubicBezTo>
                  <a:pt x="476285" y="1128029"/>
                  <a:pt x="457215" y="1156634"/>
                  <a:pt x="488204" y="1154251"/>
                </a:cubicBezTo>
                <a:close/>
                <a:moveTo>
                  <a:pt x="2960149" y="1161401"/>
                </a:moveTo>
                <a:cubicBezTo>
                  <a:pt x="2931544" y="1139948"/>
                  <a:pt x="2917242" y="1118494"/>
                  <a:pt x="2917242" y="1092274"/>
                </a:cubicBezTo>
                <a:cubicBezTo>
                  <a:pt x="2914858" y="1118494"/>
                  <a:pt x="2929161" y="1139948"/>
                  <a:pt x="2960149" y="1161401"/>
                </a:cubicBezTo>
                <a:close/>
                <a:moveTo>
                  <a:pt x="1270073" y="1173321"/>
                </a:moveTo>
                <a:cubicBezTo>
                  <a:pt x="1289143" y="1166170"/>
                  <a:pt x="1303446" y="1147100"/>
                  <a:pt x="1320131" y="1139948"/>
                </a:cubicBezTo>
                <a:cubicBezTo>
                  <a:pt x="1303446" y="1147100"/>
                  <a:pt x="1289143" y="1163785"/>
                  <a:pt x="1270073" y="1173321"/>
                </a:cubicBezTo>
                <a:close/>
                <a:moveTo>
                  <a:pt x="3014975" y="1173321"/>
                </a:moveTo>
                <a:cubicBezTo>
                  <a:pt x="3007824" y="1175704"/>
                  <a:pt x="3003056" y="1173321"/>
                  <a:pt x="3000672" y="1166170"/>
                </a:cubicBezTo>
                <a:cubicBezTo>
                  <a:pt x="3003056" y="1173321"/>
                  <a:pt x="3007824" y="1173321"/>
                  <a:pt x="3014975" y="1173321"/>
                </a:cubicBezTo>
                <a:close/>
                <a:moveTo>
                  <a:pt x="2463510" y="1177864"/>
                </a:moveTo>
                <a:lnTo>
                  <a:pt x="2464158" y="1177681"/>
                </a:lnTo>
                <a:lnTo>
                  <a:pt x="2484294" y="1173916"/>
                </a:lnTo>
                <a:lnTo>
                  <a:pt x="2489845" y="1170390"/>
                </a:lnTo>
                <a:lnTo>
                  <a:pt x="2495104" y="1168898"/>
                </a:lnTo>
                <a:lnTo>
                  <a:pt x="2499039" y="1164551"/>
                </a:lnTo>
                <a:lnTo>
                  <a:pt x="2503177" y="1161923"/>
                </a:lnTo>
                <a:cubicBezTo>
                  <a:pt x="2509025" y="1156634"/>
                  <a:pt x="2514388" y="1150079"/>
                  <a:pt x="2519155" y="1142331"/>
                </a:cubicBezTo>
                <a:cubicBezTo>
                  <a:pt x="2528691" y="1125645"/>
                  <a:pt x="2533458" y="1111343"/>
                  <a:pt x="2557295" y="1111343"/>
                </a:cubicBezTo>
                <a:cubicBezTo>
                  <a:pt x="2533458" y="1108959"/>
                  <a:pt x="2528691" y="1125645"/>
                  <a:pt x="2519155" y="1142331"/>
                </a:cubicBezTo>
                <a:lnTo>
                  <a:pt x="2499039" y="1164551"/>
                </a:lnTo>
                <a:lnTo>
                  <a:pt x="2489845" y="1170390"/>
                </a:lnTo>
                <a:lnTo>
                  <a:pt x="2464158" y="1177681"/>
                </a:lnTo>
                <a:lnTo>
                  <a:pt x="2463347" y="1177832"/>
                </a:lnTo>
                <a:lnTo>
                  <a:pt x="2440492" y="1173321"/>
                </a:lnTo>
                <a:cubicBezTo>
                  <a:pt x="2448239" y="1176301"/>
                  <a:pt x="2455837" y="1177790"/>
                  <a:pt x="2463175" y="1177864"/>
                </a:cubicBezTo>
                <a:lnTo>
                  <a:pt x="2463347" y="1177832"/>
                </a:lnTo>
                <a:close/>
                <a:moveTo>
                  <a:pt x="1403563" y="1180471"/>
                </a:moveTo>
                <a:cubicBezTo>
                  <a:pt x="1394027" y="1170937"/>
                  <a:pt x="1382108" y="1175704"/>
                  <a:pt x="1372574" y="1173321"/>
                </a:cubicBezTo>
                <a:cubicBezTo>
                  <a:pt x="1382108" y="1175704"/>
                  <a:pt x="1391644" y="1170937"/>
                  <a:pt x="1403563" y="1180471"/>
                </a:cubicBezTo>
                <a:close/>
                <a:moveTo>
                  <a:pt x="2755147" y="1185239"/>
                </a:moveTo>
                <a:cubicBezTo>
                  <a:pt x="2781367" y="1180471"/>
                  <a:pt x="2781367" y="1159018"/>
                  <a:pt x="2771833" y="1144715"/>
                </a:cubicBezTo>
                <a:cubicBezTo>
                  <a:pt x="2767066" y="1137564"/>
                  <a:pt x="2764682" y="1137564"/>
                  <a:pt x="2759914" y="1137564"/>
                </a:cubicBezTo>
                <a:cubicBezTo>
                  <a:pt x="2762299" y="1137564"/>
                  <a:pt x="2767066" y="1137564"/>
                  <a:pt x="2771833" y="1144715"/>
                </a:cubicBezTo>
                <a:cubicBezTo>
                  <a:pt x="2778984" y="1159018"/>
                  <a:pt x="2781367" y="1180471"/>
                  <a:pt x="2755147" y="1185239"/>
                </a:cubicBezTo>
                <a:close/>
                <a:moveTo>
                  <a:pt x="2129600" y="1194290"/>
                </a:moveTo>
                <a:cubicBezTo>
                  <a:pt x="2144908" y="1194625"/>
                  <a:pt x="2159210" y="1185239"/>
                  <a:pt x="2173513" y="1185239"/>
                </a:cubicBezTo>
                <a:cubicBezTo>
                  <a:pt x="2154443" y="1185239"/>
                  <a:pt x="2135373" y="1199541"/>
                  <a:pt x="2113919" y="1190007"/>
                </a:cubicBezTo>
                <a:cubicBezTo>
                  <a:pt x="2119282" y="1192987"/>
                  <a:pt x="2124497" y="1194178"/>
                  <a:pt x="2129600" y="1194290"/>
                </a:cubicBezTo>
                <a:close/>
                <a:moveTo>
                  <a:pt x="540646" y="1206693"/>
                </a:moveTo>
                <a:cubicBezTo>
                  <a:pt x="559715" y="1206693"/>
                  <a:pt x="571634" y="1199541"/>
                  <a:pt x="585937" y="1187623"/>
                </a:cubicBezTo>
                <a:cubicBezTo>
                  <a:pt x="597856" y="1175704"/>
                  <a:pt x="614542" y="1178088"/>
                  <a:pt x="633612" y="1180471"/>
                </a:cubicBezTo>
                <a:cubicBezTo>
                  <a:pt x="658642" y="1186431"/>
                  <a:pt x="677115" y="1185240"/>
                  <a:pt x="690823" y="1176002"/>
                </a:cubicBezTo>
                <a:lnTo>
                  <a:pt x="691543" y="1175164"/>
                </a:lnTo>
                <a:lnTo>
                  <a:pt x="691716" y="1175108"/>
                </a:lnTo>
                <a:cubicBezTo>
                  <a:pt x="705124" y="1166170"/>
                  <a:pt x="713467" y="1149483"/>
                  <a:pt x="719427" y="1123261"/>
                </a:cubicBezTo>
                <a:cubicBezTo>
                  <a:pt x="716448" y="1136373"/>
                  <a:pt x="712723" y="1147249"/>
                  <a:pt x="708030" y="1156001"/>
                </a:cubicBezTo>
                <a:lnTo>
                  <a:pt x="691543" y="1175164"/>
                </a:lnTo>
                <a:lnTo>
                  <a:pt x="667469" y="1182930"/>
                </a:lnTo>
                <a:cubicBezTo>
                  <a:pt x="657897" y="1183749"/>
                  <a:pt x="646723" y="1182855"/>
                  <a:pt x="633612" y="1180471"/>
                </a:cubicBezTo>
                <a:cubicBezTo>
                  <a:pt x="614542" y="1175704"/>
                  <a:pt x="600240" y="1173321"/>
                  <a:pt x="585937" y="1187623"/>
                </a:cubicBezTo>
                <a:cubicBezTo>
                  <a:pt x="571634" y="1199541"/>
                  <a:pt x="557333" y="1206693"/>
                  <a:pt x="540646" y="1206693"/>
                </a:cubicBezTo>
                <a:close/>
                <a:moveTo>
                  <a:pt x="283202" y="1209077"/>
                </a:moveTo>
                <a:cubicBezTo>
                  <a:pt x="309422" y="1185239"/>
                  <a:pt x="318958" y="1151867"/>
                  <a:pt x="359481" y="1151867"/>
                </a:cubicBezTo>
                <a:cubicBezTo>
                  <a:pt x="318958" y="1149482"/>
                  <a:pt x="309422" y="1185239"/>
                  <a:pt x="283202" y="1209077"/>
                </a:cubicBezTo>
                <a:close/>
                <a:moveTo>
                  <a:pt x="2042704" y="1224869"/>
                </a:moveTo>
                <a:cubicBezTo>
                  <a:pt x="2050749" y="1225167"/>
                  <a:pt x="2059092" y="1223379"/>
                  <a:pt x="2068627" y="1218611"/>
                </a:cubicBezTo>
                <a:cubicBezTo>
                  <a:pt x="2071012" y="1199541"/>
                  <a:pt x="2044790" y="1182855"/>
                  <a:pt x="2059093" y="1159018"/>
                </a:cubicBezTo>
                <a:cubicBezTo>
                  <a:pt x="2042407" y="1182855"/>
                  <a:pt x="2068627" y="1199541"/>
                  <a:pt x="2068627" y="1218611"/>
                </a:cubicBezTo>
                <a:cubicBezTo>
                  <a:pt x="2049557" y="1228147"/>
                  <a:pt x="2035256" y="1223380"/>
                  <a:pt x="2018569" y="1218611"/>
                </a:cubicBezTo>
                <a:cubicBezTo>
                  <a:pt x="2026912" y="1222187"/>
                  <a:pt x="2034659" y="1224571"/>
                  <a:pt x="2042704" y="1224869"/>
                </a:cubicBezTo>
                <a:close/>
                <a:moveTo>
                  <a:pt x="1408330" y="1225763"/>
                </a:moveTo>
                <a:lnTo>
                  <a:pt x="1436151" y="1199030"/>
                </a:lnTo>
                <a:lnTo>
                  <a:pt x="1467030" y="1184047"/>
                </a:lnTo>
                <a:cubicBezTo>
                  <a:pt x="1489377" y="1177492"/>
                  <a:pt x="1514406" y="1178088"/>
                  <a:pt x="1541820" y="1185239"/>
                </a:cubicBezTo>
                <a:cubicBezTo>
                  <a:pt x="1528709" y="1181664"/>
                  <a:pt x="1516045" y="1179578"/>
                  <a:pt x="1503866" y="1179168"/>
                </a:cubicBezTo>
                <a:cubicBezTo>
                  <a:pt x="1479507" y="1178349"/>
                  <a:pt x="1457085" y="1184233"/>
                  <a:pt x="1436897" y="1198313"/>
                </a:cubicBezTo>
                <a:lnTo>
                  <a:pt x="1436151" y="1199030"/>
                </a:lnTo>
                <a:lnTo>
                  <a:pt x="1435557" y="1199318"/>
                </a:lnTo>
                <a:cubicBezTo>
                  <a:pt x="1425761" y="1206246"/>
                  <a:pt x="1416673" y="1215036"/>
                  <a:pt x="1408330" y="1225763"/>
                </a:cubicBezTo>
                <a:close/>
                <a:moveTo>
                  <a:pt x="2426189" y="1225763"/>
                </a:moveTo>
                <a:cubicBezTo>
                  <a:pt x="2438108" y="1213844"/>
                  <a:pt x="2428574" y="1204308"/>
                  <a:pt x="2421422" y="1194774"/>
                </a:cubicBezTo>
                <a:cubicBezTo>
                  <a:pt x="2426189" y="1204308"/>
                  <a:pt x="2435725" y="1213844"/>
                  <a:pt x="2426189" y="1225763"/>
                </a:cubicBezTo>
                <a:close/>
                <a:moveTo>
                  <a:pt x="1363821" y="1245019"/>
                </a:moveTo>
                <a:cubicBezTo>
                  <a:pt x="1372425" y="1247812"/>
                  <a:pt x="1382705" y="1238873"/>
                  <a:pt x="1391644" y="1235298"/>
                </a:cubicBezTo>
                <a:cubicBezTo>
                  <a:pt x="1379725" y="1237681"/>
                  <a:pt x="1365423" y="1251984"/>
                  <a:pt x="1355887" y="1237681"/>
                </a:cubicBezTo>
                <a:cubicBezTo>
                  <a:pt x="1358271" y="1241853"/>
                  <a:pt x="1360953" y="1244087"/>
                  <a:pt x="1363821" y="1245019"/>
                </a:cubicBezTo>
                <a:close/>
                <a:moveTo>
                  <a:pt x="2362126" y="1247217"/>
                </a:moveTo>
                <a:cubicBezTo>
                  <a:pt x="2373747" y="1246621"/>
                  <a:pt x="2385666" y="1244833"/>
                  <a:pt x="2397585" y="1244833"/>
                </a:cubicBezTo>
                <a:cubicBezTo>
                  <a:pt x="2373748" y="1244833"/>
                  <a:pt x="2349909" y="1249600"/>
                  <a:pt x="2328456" y="1242449"/>
                </a:cubicBezTo>
                <a:cubicBezTo>
                  <a:pt x="2339183" y="1247217"/>
                  <a:pt x="2350506" y="1247813"/>
                  <a:pt x="2362126" y="1247217"/>
                </a:cubicBezTo>
                <a:close/>
                <a:moveTo>
                  <a:pt x="2237874" y="1254367"/>
                </a:moveTo>
                <a:cubicBezTo>
                  <a:pt x="2243833" y="1253176"/>
                  <a:pt x="2247409" y="1250196"/>
                  <a:pt x="2249495" y="1246025"/>
                </a:cubicBezTo>
                <a:lnTo>
                  <a:pt x="2249541" y="1245756"/>
                </a:lnTo>
                <a:lnTo>
                  <a:pt x="2250388" y="1245131"/>
                </a:lnTo>
                <a:cubicBezTo>
                  <a:pt x="2252176" y="1240662"/>
                  <a:pt x="2252176" y="1235298"/>
                  <a:pt x="2252176" y="1230530"/>
                </a:cubicBezTo>
                <a:lnTo>
                  <a:pt x="2249541" y="1245756"/>
                </a:lnTo>
                <a:close/>
                <a:moveTo>
                  <a:pt x="1129431" y="1273437"/>
                </a:moveTo>
                <a:cubicBezTo>
                  <a:pt x="1122281" y="1244833"/>
                  <a:pt x="1117513" y="1218611"/>
                  <a:pt x="1127048" y="1190007"/>
                </a:cubicBezTo>
                <a:lnTo>
                  <a:pt x="1137766" y="1168953"/>
                </a:lnTo>
                <a:lnTo>
                  <a:pt x="1144996" y="1161385"/>
                </a:lnTo>
                <a:lnTo>
                  <a:pt x="1151364" y="1159793"/>
                </a:lnTo>
                <a:lnTo>
                  <a:pt x="1159229" y="1159167"/>
                </a:lnTo>
                <a:cubicBezTo>
                  <a:pt x="1164592" y="1160210"/>
                  <a:pt x="1171147" y="1162594"/>
                  <a:pt x="1179491" y="1166170"/>
                </a:cubicBezTo>
                <a:cubicBezTo>
                  <a:pt x="1171148" y="1161998"/>
                  <a:pt x="1164592" y="1159168"/>
                  <a:pt x="1159229" y="1157826"/>
                </a:cubicBezTo>
                <a:lnTo>
                  <a:pt x="1151364" y="1159793"/>
                </a:lnTo>
                <a:lnTo>
                  <a:pt x="1146118" y="1160210"/>
                </a:lnTo>
                <a:lnTo>
                  <a:pt x="1144996" y="1161385"/>
                </a:lnTo>
                <a:lnTo>
                  <a:pt x="1141127" y="1162352"/>
                </a:lnTo>
                <a:lnTo>
                  <a:pt x="1137766" y="1168953"/>
                </a:lnTo>
                <a:lnTo>
                  <a:pt x="1136583" y="1170192"/>
                </a:lnTo>
                <a:cubicBezTo>
                  <a:pt x="1133603" y="1175108"/>
                  <a:pt x="1130623" y="1181664"/>
                  <a:pt x="1127048" y="1190007"/>
                </a:cubicBezTo>
                <a:cubicBezTo>
                  <a:pt x="1115129" y="1218611"/>
                  <a:pt x="1119896" y="1244833"/>
                  <a:pt x="1129431" y="1273437"/>
                </a:cubicBezTo>
                <a:close/>
                <a:moveTo>
                  <a:pt x="2071012" y="1280588"/>
                </a:moveTo>
                <a:cubicBezTo>
                  <a:pt x="2085314" y="1266287"/>
                  <a:pt x="2097233" y="1247217"/>
                  <a:pt x="2118686" y="1237681"/>
                </a:cubicBezTo>
                <a:cubicBezTo>
                  <a:pt x="2097233" y="1244833"/>
                  <a:pt x="2085314" y="1266287"/>
                  <a:pt x="2071012" y="1280588"/>
                </a:cubicBezTo>
                <a:close/>
                <a:moveTo>
                  <a:pt x="1077287" y="1280589"/>
                </a:moveTo>
                <a:cubicBezTo>
                  <a:pt x="1079372" y="1281185"/>
                  <a:pt x="1081756" y="1280589"/>
                  <a:pt x="1084140" y="1278206"/>
                </a:cubicBezTo>
                <a:cubicBezTo>
                  <a:pt x="1079372" y="1280588"/>
                  <a:pt x="1074605" y="1278206"/>
                  <a:pt x="1072222" y="1275821"/>
                </a:cubicBezTo>
                <a:cubicBezTo>
                  <a:pt x="1073413" y="1278205"/>
                  <a:pt x="1075201" y="1279993"/>
                  <a:pt x="1077287" y="1280589"/>
                </a:cubicBezTo>
                <a:close/>
                <a:moveTo>
                  <a:pt x="969720" y="1281483"/>
                </a:moveTo>
                <a:lnTo>
                  <a:pt x="970553" y="1280572"/>
                </a:lnTo>
                <a:lnTo>
                  <a:pt x="970614" y="1280589"/>
                </a:lnTo>
                <a:cubicBezTo>
                  <a:pt x="975084" y="1280589"/>
                  <a:pt x="978063" y="1278206"/>
                  <a:pt x="979255" y="1271054"/>
                </a:cubicBezTo>
                <a:lnTo>
                  <a:pt x="970553" y="1280572"/>
                </a:lnTo>
                <a:lnTo>
                  <a:pt x="953034" y="1275821"/>
                </a:lnTo>
                <a:cubicBezTo>
                  <a:pt x="960185" y="1279397"/>
                  <a:pt x="965548" y="1281782"/>
                  <a:pt x="969720" y="1281483"/>
                </a:cubicBezTo>
                <a:close/>
                <a:moveTo>
                  <a:pt x="1081570" y="1308263"/>
                </a:moveTo>
                <a:cubicBezTo>
                  <a:pt x="1085258" y="1308970"/>
                  <a:pt x="1088759" y="1308449"/>
                  <a:pt x="1092185" y="1307108"/>
                </a:cubicBezTo>
                <a:lnTo>
                  <a:pt x="1093547" y="1306141"/>
                </a:lnTo>
                <a:lnTo>
                  <a:pt x="1093973" y="1306214"/>
                </a:lnTo>
                <a:cubicBezTo>
                  <a:pt x="1100827" y="1303831"/>
                  <a:pt x="1106787" y="1298467"/>
                  <a:pt x="1112745" y="1292507"/>
                </a:cubicBezTo>
                <a:lnTo>
                  <a:pt x="1093547" y="1306141"/>
                </a:lnTo>
                <a:lnTo>
                  <a:pt x="1069838" y="1302043"/>
                </a:lnTo>
                <a:cubicBezTo>
                  <a:pt x="1074009" y="1305618"/>
                  <a:pt x="1077883" y="1307555"/>
                  <a:pt x="1081570" y="1308263"/>
                </a:cubicBezTo>
                <a:close/>
                <a:moveTo>
                  <a:pt x="2855264" y="1313961"/>
                </a:moveTo>
                <a:cubicBezTo>
                  <a:pt x="2871950" y="1306810"/>
                  <a:pt x="2869566" y="1282973"/>
                  <a:pt x="2874334" y="1266287"/>
                </a:cubicBezTo>
                <a:cubicBezTo>
                  <a:pt x="2879102" y="1249600"/>
                  <a:pt x="2862416" y="1235298"/>
                  <a:pt x="2843346" y="1240065"/>
                </a:cubicBezTo>
                <a:cubicBezTo>
                  <a:pt x="2860032" y="1237681"/>
                  <a:pt x="2879102" y="1251984"/>
                  <a:pt x="2874334" y="1266287"/>
                </a:cubicBezTo>
                <a:cubicBezTo>
                  <a:pt x="2869566" y="1282973"/>
                  <a:pt x="2869566" y="1304427"/>
                  <a:pt x="2855264" y="1313961"/>
                </a:cubicBezTo>
                <a:close/>
                <a:moveTo>
                  <a:pt x="1849323" y="1316345"/>
                </a:moveTo>
                <a:cubicBezTo>
                  <a:pt x="1839788" y="1306810"/>
                  <a:pt x="1842172" y="1285357"/>
                  <a:pt x="1825485" y="1290124"/>
                </a:cubicBezTo>
                <a:cubicBezTo>
                  <a:pt x="1842172" y="1285357"/>
                  <a:pt x="1839788" y="1309194"/>
                  <a:pt x="1849323" y="1316345"/>
                </a:cubicBezTo>
                <a:close/>
                <a:moveTo>
                  <a:pt x="1038849" y="1318729"/>
                </a:moveTo>
                <a:cubicBezTo>
                  <a:pt x="1041233" y="1304427"/>
                  <a:pt x="1050768" y="1294891"/>
                  <a:pt x="1060303" y="1299659"/>
                </a:cubicBezTo>
                <a:cubicBezTo>
                  <a:pt x="1048384" y="1294891"/>
                  <a:pt x="1041233" y="1304427"/>
                  <a:pt x="1038849" y="1318729"/>
                </a:cubicBezTo>
                <a:close/>
                <a:moveTo>
                  <a:pt x="1377341" y="1318729"/>
                </a:moveTo>
                <a:cubicBezTo>
                  <a:pt x="1372574" y="1313961"/>
                  <a:pt x="1372574" y="1304427"/>
                  <a:pt x="1372574" y="1290124"/>
                </a:cubicBezTo>
                <a:cubicBezTo>
                  <a:pt x="1372574" y="1287740"/>
                  <a:pt x="1373765" y="1285357"/>
                  <a:pt x="1374362" y="1282675"/>
                </a:cubicBezTo>
                <a:lnTo>
                  <a:pt x="1374270" y="1282205"/>
                </a:lnTo>
                <a:lnTo>
                  <a:pt x="1374362" y="1281782"/>
                </a:lnTo>
                <a:cubicBezTo>
                  <a:pt x="1374957" y="1278801"/>
                  <a:pt x="1374957" y="1275822"/>
                  <a:pt x="1372574" y="1273437"/>
                </a:cubicBezTo>
                <a:lnTo>
                  <a:pt x="1374270" y="1282205"/>
                </a:lnTo>
                <a:lnTo>
                  <a:pt x="1372574" y="1290124"/>
                </a:lnTo>
                <a:cubicBezTo>
                  <a:pt x="1372574" y="1306810"/>
                  <a:pt x="1372574" y="1316345"/>
                  <a:pt x="1377341" y="1318729"/>
                </a:cubicBezTo>
                <a:close/>
                <a:moveTo>
                  <a:pt x="1496529" y="1318729"/>
                </a:moveTo>
                <a:cubicBezTo>
                  <a:pt x="1496529" y="1309194"/>
                  <a:pt x="1494145" y="1302043"/>
                  <a:pt x="1479842" y="1294891"/>
                </a:cubicBezTo>
                <a:cubicBezTo>
                  <a:pt x="1491761" y="1302043"/>
                  <a:pt x="1496529" y="1309194"/>
                  <a:pt x="1496529" y="1318729"/>
                </a:cubicBezTo>
                <a:close/>
                <a:moveTo>
                  <a:pt x="290353" y="1321113"/>
                </a:moveTo>
                <a:cubicBezTo>
                  <a:pt x="287969" y="1306810"/>
                  <a:pt x="280818" y="1297276"/>
                  <a:pt x="264131" y="1294891"/>
                </a:cubicBezTo>
                <a:cubicBezTo>
                  <a:pt x="255193" y="1293104"/>
                  <a:pt x="247743" y="1289975"/>
                  <a:pt x="241560" y="1285803"/>
                </a:cubicBezTo>
                <a:lnTo>
                  <a:pt x="227097" y="1270979"/>
                </a:lnTo>
                <a:lnTo>
                  <a:pt x="214073" y="1228147"/>
                </a:lnTo>
                <a:cubicBezTo>
                  <a:pt x="215265" y="1243641"/>
                  <a:pt x="218840" y="1258539"/>
                  <a:pt x="226587" y="1270458"/>
                </a:cubicBezTo>
                <a:lnTo>
                  <a:pt x="227097" y="1270979"/>
                </a:lnTo>
                <a:lnTo>
                  <a:pt x="227481" y="1272246"/>
                </a:lnTo>
                <a:cubicBezTo>
                  <a:pt x="234931" y="1284164"/>
                  <a:pt x="246254" y="1292507"/>
                  <a:pt x="264131" y="1294891"/>
                </a:cubicBezTo>
                <a:cubicBezTo>
                  <a:pt x="278434" y="1297276"/>
                  <a:pt x="287969" y="1306810"/>
                  <a:pt x="290353" y="1321113"/>
                </a:cubicBezTo>
                <a:close/>
                <a:moveTo>
                  <a:pt x="519192" y="1335414"/>
                </a:moveTo>
                <a:cubicBezTo>
                  <a:pt x="521577" y="1316345"/>
                  <a:pt x="507274" y="1316345"/>
                  <a:pt x="492971" y="1313961"/>
                </a:cubicBezTo>
                <a:cubicBezTo>
                  <a:pt x="507274" y="1316345"/>
                  <a:pt x="521577" y="1318729"/>
                  <a:pt x="519192" y="1335414"/>
                </a:cubicBezTo>
                <a:close/>
                <a:moveTo>
                  <a:pt x="1939906" y="1344950"/>
                </a:moveTo>
                <a:cubicBezTo>
                  <a:pt x="1937521" y="1316345"/>
                  <a:pt x="1908917" y="1335414"/>
                  <a:pt x="1899381" y="1313961"/>
                </a:cubicBezTo>
                <a:cubicBezTo>
                  <a:pt x="1908917" y="1335414"/>
                  <a:pt x="1937521" y="1318729"/>
                  <a:pt x="1939906" y="1344950"/>
                </a:cubicBezTo>
                <a:close/>
                <a:moveTo>
                  <a:pt x="3072185" y="1347334"/>
                </a:moveTo>
                <a:cubicBezTo>
                  <a:pt x="3014975" y="1313961"/>
                  <a:pt x="3010208" y="1306810"/>
                  <a:pt x="2993522" y="1235298"/>
                </a:cubicBezTo>
                <a:cubicBezTo>
                  <a:pt x="3007824" y="1306810"/>
                  <a:pt x="3014975" y="1313961"/>
                  <a:pt x="3072185" y="1347334"/>
                </a:cubicBezTo>
                <a:close/>
                <a:moveTo>
                  <a:pt x="988790" y="1352101"/>
                </a:moveTo>
                <a:cubicBezTo>
                  <a:pt x="993558" y="1347334"/>
                  <a:pt x="998325" y="1342566"/>
                  <a:pt x="998325" y="1330647"/>
                </a:cubicBezTo>
                <a:cubicBezTo>
                  <a:pt x="1000709" y="1318729"/>
                  <a:pt x="1010245" y="1316345"/>
                  <a:pt x="1019779" y="1316345"/>
                </a:cubicBezTo>
                <a:cubicBezTo>
                  <a:pt x="1010245" y="1316345"/>
                  <a:pt x="1000709" y="1316345"/>
                  <a:pt x="998325" y="1330647"/>
                </a:cubicBezTo>
                <a:cubicBezTo>
                  <a:pt x="998325" y="1340183"/>
                  <a:pt x="993558" y="1347334"/>
                  <a:pt x="988790" y="1352101"/>
                </a:cubicBezTo>
                <a:close/>
                <a:moveTo>
                  <a:pt x="1718217" y="1361636"/>
                </a:moveTo>
                <a:cubicBezTo>
                  <a:pt x="1708682" y="1352101"/>
                  <a:pt x="1696763" y="1340183"/>
                  <a:pt x="1682461" y="1337799"/>
                </a:cubicBezTo>
                <a:cubicBezTo>
                  <a:pt x="1696763" y="1340183"/>
                  <a:pt x="1706298" y="1354486"/>
                  <a:pt x="1718217" y="1361636"/>
                </a:cubicBezTo>
                <a:close/>
                <a:moveTo>
                  <a:pt x="342795" y="1368787"/>
                </a:moveTo>
                <a:cubicBezTo>
                  <a:pt x="338028" y="1352101"/>
                  <a:pt x="340411" y="1330647"/>
                  <a:pt x="326109" y="1318729"/>
                </a:cubicBezTo>
                <a:cubicBezTo>
                  <a:pt x="340411" y="1333032"/>
                  <a:pt x="338028" y="1352101"/>
                  <a:pt x="342795" y="1368787"/>
                </a:cubicBezTo>
                <a:close/>
                <a:moveTo>
                  <a:pt x="571634" y="1375939"/>
                </a:moveTo>
                <a:lnTo>
                  <a:pt x="555646" y="1371692"/>
                </a:lnTo>
                <a:lnTo>
                  <a:pt x="542471" y="1367894"/>
                </a:lnTo>
                <a:cubicBezTo>
                  <a:pt x="539454" y="1367894"/>
                  <a:pt x="536475" y="1368787"/>
                  <a:pt x="533494" y="1371171"/>
                </a:cubicBezTo>
                <a:cubicBezTo>
                  <a:pt x="539454" y="1366404"/>
                  <a:pt x="546009" y="1368192"/>
                  <a:pt x="552564" y="1370873"/>
                </a:cubicBezTo>
                <a:lnTo>
                  <a:pt x="555646" y="1371692"/>
                </a:lnTo>
                <a:lnTo>
                  <a:pt x="556425" y="1371916"/>
                </a:lnTo>
                <a:cubicBezTo>
                  <a:pt x="561243" y="1373928"/>
                  <a:pt x="566271" y="1375939"/>
                  <a:pt x="571634" y="1375939"/>
                </a:cubicBezTo>
                <a:close/>
                <a:moveTo>
                  <a:pt x="2099616" y="1380706"/>
                </a:moveTo>
                <a:lnTo>
                  <a:pt x="2086297" y="1354543"/>
                </a:lnTo>
                <a:lnTo>
                  <a:pt x="2081562" y="1331661"/>
                </a:lnTo>
                <a:lnTo>
                  <a:pt x="2081540" y="1331393"/>
                </a:lnTo>
                <a:lnTo>
                  <a:pt x="2094849" y="1311577"/>
                </a:lnTo>
                <a:cubicBezTo>
                  <a:pt x="2102000" y="1306810"/>
                  <a:pt x="2099616" y="1304427"/>
                  <a:pt x="2094849" y="1299659"/>
                </a:cubicBezTo>
                <a:cubicBezTo>
                  <a:pt x="2099616" y="1302043"/>
                  <a:pt x="2099616" y="1306810"/>
                  <a:pt x="2094849" y="1311577"/>
                </a:cubicBezTo>
                <a:cubicBezTo>
                  <a:pt x="2087102" y="1318729"/>
                  <a:pt x="2083079" y="1325136"/>
                  <a:pt x="2081514" y="1331095"/>
                </a:cubicBezTo>
                <a:lnTo>
                  <a:pt x="2081540" y="1331393"/>
                </a:lnTo>
                <a:lnTo>
                  <a:pt x="2081514" y="1331430"/>
                </a:lnTo>
                <a:lnTo>
                  <a:pt x="2081562" y="1331661"/>
                </a:lnTo>
                <a:lnTo>
                  <a:pt x="2082930" y="1347930"/>
                </a:lnTo>
                <a:lnTo>
                  <a:pt x="2086297" y="1354543"/>
                </a:lnTo>
                <a:lnTo>
                  <a:pt x="2086794" y="1356948"/>
                </a:lnTo>
                <a:cubicBezTo>
                  <a:pt x="2091236" y="1364952"/>
                  <a:pt x="2096935" y="1372661"/>
                  <a:pt x="2099616" y="1380706"/>
                </a:cubicBezTo>
                <a:close/>
                <a:moveTo>
                  <a:pt x="2173513" y="1380706"/>
                </a:moveTo>
                <a:cubicBezTo>
                  <a:pt x="2166362" y="1373555"/>
                  <a:pt x="2154443" y="1378323"/>
                  <a:pt x="2144908" y="1373555"/>
                </a:cubicBezTo>
                <a:cubicBezTo>
                  <a:pt x="2154443" y="1378323"/>
                  <a:pt x="2166362" y="1375939"/>
                  <a:pt x="2173513" y="1380706"/>
                </a:cubicBezTo>
                <a:close/>
                <a:moveTo>
                  <a:pt x="989684" y="1383686"/>
                </a:moveTo>
                <a:cubicBezTo>
                  <a:pt x="1002497" y="1380706"/>
                  <a:pt x="1013819" y="1371171"/>
                  <a:pt x="1024546" y="1354486"/>
                </a:cubicBezTo>
                <a:cubicBezTo>
                  <a:pt x="1003093" y="1385473"/>
                  <a:pt x="979255" y="1392625"/>
                  <a:pt x="945883" y="1373555"/>
                </a:cubicBezTo>
                <a:cubicBezTo>
                  <a:pt x="962569" y="1383090"/>
                  <a:pt x="976871" y="1386666"/>
                  <a:pt x="989684" y="1383686"/>
                </a:cubicBezTo>
                <a:close/>
                <a:moveTo>
                  <a:pt x="516808" y="1416463"/>
                </a:moveTo>
                <a:cubicBezTo>
                  <a:pt x="461982" y="1414079"/>
                  <a:pt x="430994" y="1383090"/>
                  <a:pt x="435761" y="1340183"/>
                </a:cubicBezTo>
                <a:cubicBezTo>
                  <a:pt x="430994" y="1385473"/>
                  <a:pt x="461982" y="1414079"/>
                  <a:pt x="516808" y="1416463"/>
                </a:cubicBezTo>
                <a:close/>
                <a:moveTo>
                  <a:pt x="2755147" y="1416463"/>
                </a:moveTo>
                <a:lnTo>
                  <a:pt x="2762984" y="1403444"/>
                </a:lnTo>
                <a:lnTo>
                  <a:pt x="2766022" y="1398844"/>
                </a:lnTo>
                <a:lnTo>
                  <a:pt x="2781303" y="1377495"/>
                </a:lnTo>
                <a:lnTo>
                  <a:pt x="2791201" y="1364020"/>
                </a:lnTo>
                <a:cubicBezTo>
                  <a:pt x="2809377" y="1340183"/>
                  <a:pt x="2827851" y="1317537"/>
                  <a:pt x="2829043" y="1318729"/>
                </a:cubicBezTo>
                <a:cubicBezTo>
                  <a:pt x="2826659" y="1317537"/>
                  <a:pt x="2808185" y="1340778"/>
                  <a:pt x="2790307" y="1364913"/>
                </a:cubicBezTo>
                <a:lnTo>
                  <a:pt x="2781303" y="1377495"/>
                </a:lnTo>
                <a:lnTo>
                  <a:pt x="2766357" y="1397839"/>
                </a:lnTo>
                <a:lnTo>
                  <a:pt x="2762984" y="1403444"/>
                </a:lnTo>
                <a:lnTo>
                  <a:pt x="2758126" y="1410797"/>
                </a:lnTo>
                <a:cubicBezTo>
                  <a:pt x="2756226" y="1413856"/>
                  <a:pt x="2755147" y="1415867"/>
                  <a:pt x="2755147" y="1416463"/>
                </a:cubicBezTo>
                <a:close/>
                <a:moveTo>
                  <a:pt x="2519155" y="1421230"/>
                </a:moveTo>
                <a:cubicBezTo>
                  <a:pt x="2507237" y="1397393"/>
                  <a:pt x="2490551" y="1385473"/>
                  <a:pt x="2471481" y="1383090"/>
                </a:cubicBezTo>
                <a:cubicBezTo>
                  <a:pt x="2490551" y="1385473"/>
                  <a:pt x="2507237" y="1399776"/>
                  <a:pt x="2519155" y="1421230"/>
                </a:cubicBezTo>
                <a:close/>
                <a:moveTo>
                  <a:pt x="2249792" y="1423613"/>
                </a:moveTo>
                <a:cubicBezTo>
                  <a:pt x="2240258" y="1421230"/>
                  <a:pt x="2235490" y="1411694"/>
                  <a:pt x="2235490" y="1395009"/>
                </a:cubicBezTo>
                <a:cubicBezTo>
                  <a:pt x="2233106" y="1414079"/>
                  <a:pt x="2237874" y="1421230"/>
                  <a:pt x="2249792" y="1423613"/>
                </a:cubicBezTo>
                <a:close/>
                <a:moveTo>
                  <a:pt x="1558506" y="1435532"/>
                </a:moveTo>
                <a:cubicBezTo>
                  <a:pt x="1572809" y="1421230"/>
                  <a:pt x="1591878" y="1411694"/>
                  <a:pt x="1608565" y="1397393"/>
                </a:cubicBezTo>
                <a:cubicBezTo>
                  <a:pt x="1591878" y="1409312"/>
                  <a:pt x="1570425" y="1418846"/>
                  <a:pt x="1558506" y="1435532"/>
                </a:cubicBezTo>
                <a:close/>
                <a:moveTo>
                  <a:pt x="1708682" y="1447451"/>
                </a:moveTo>
                <a:lnTo>
                  <a:pt x="1691980" y="1442268"/>
                </a:lnTo>
                <a:lnTo>
                  <a:pt x="1684845" y="1425997"/>
                </a:lnTo>
                <a:cubicBezTo>
                  <a:pt x="1684845" y="1433149"/>
                  <a:pt x="1687228" y="1438512"/>
                  <a:pt x="1691400" y="1442088"/>
                </a:cubicBezTo>
                <a:lnTo>
                  <a:pt x="1691980" y="1442268"/>
                </a:lnTo>
                <a:lnTo>
                  <a:pt x="1692293" y="1442981"/>
                </a:lnTo>
                <a:cubicBezTo>
                  <a:pt x="1696763" y="1446259"/>
                  <a:pt x="1702722" y="1447451"/>
                  <a:pt x="1708682" y="1447451"/>
                </a:cubicBezTo>
                <a:close/>
                <a:moveTo>
                  <a:pt x="950651" y="1464138"/>
                </a:moveTo>
                <a:cubicBezTo>
                  <a:pt x="953034" y="1464138"/>
                  <a:pt x="955418" y="1456986"/>
                  <a:pt x="955418" y="1452219"/>
                </a:cubicBezTo>
                <a:cubicBezTo>
                  <a:pt x="955418" y="1454602"/>
                  <a:pt x="953034" y="1461753"/>
                  <a:pt x="950651" y="1464138"/>
                </a:cubicBezTo>
                <a:close/>
                <a:moveTo>
                  <a:pt x="2788519" y="1471289"/>
                </a:moveTo>
                <a:cubicBezTo>
                  <a:pt x="2801630" y="1467714"/>
                  <a:pt x="2814740" y="1462350"/>
                  <a:pt x="2825765" y="1453709"/>
                </a:cubicBezTo>
                <a:lnTo>
                  <a:pt x="2826216" y="1453029"/>
                </a:lnTo>
                <a:lnTo>
                  <a:pt x="2826659" y="1452814"/>
                </a:lnTo>
                <a:cubicBezTo>
                  <a:pt x="2837386" y="1444471"/>
                  <a:pt x="2845729" y="1433149"/>
                  <a:pt x="2850496" y="1416463"/>
                </a:cubicBezTo>
                <a:cubicBezTo>
                  <a:pt x="2855264" y="1399776"/>
                  <a:pt x="2848113" y="1390241"/>
                  <a:pt x="2831426" y="1380706"/>
                </a:cubicBezTo>
                <a:cubicBezTo>
                  <a:pt x="2848113" y="1390241"/>
                  <a:pt x="2855264" y="1402160"/>
                  <a:pt x="2850496" y="1416463"/>
                </a:cubicBezTo>
                <a:lnTo>
                  <a:pt x="2826216" y="1453029"/>
                </a:lnTo>
                <a:close/>
                <a:moveTo>
                  <a:pt x="1761124" y="1476056"/>
                </a:moveTo>
                <a:cubicBezTo>
                  <a:pt x="1753973" y="1476056"/>
                  <a:pt x="1753973" y="1466520"/>
                  <a:pt x="1753973" y="1459370"/>
                </a:cubicBezTo>
                <a:cubicBezTo>
                  <a:pt x="1756357" y="1445067"/>
                  <a:pt x="1749205" y="1440300"/>
                  <a:pt x="1739671" y="1440300"/>
                </a:cubicBezTo>
                <a:cubicBezTo>
                  <a:pt x="1749205" y="1440300"/>
                  <a:pt x="1753973" y="1445067"/>
                  <a:pt x="1753973" y="1459370"/>
                </a:cubicBezTo>
                <a:cubicBezTo>
                  <a:pt x="1753973" y="1468905"/>
                  <a:pt x="1753973" y="1476056"/>
                  <a:pt x="1761124" y="1476056"/>
                </a:cubicBezTo>
                <a:close/>
                <a:moveTo>
                  <a:pt x="1939906" y="1478440"/>
                </a:moveTo>
                <a:cubicBezTo>
                  <a:pt x="1927987" y="1480823"/>
                  <a:pt x="1882695" y="1430765"/>
                  <a:pt x="1889847" y="1421230"/>
                </a:cubicBezTo>
                <a:cubicBezTo>
                  <a:pt x="1882695" y="1430765"/>
                  <a:pt x="1927987" y="1483207"/>
                  <a:pt x="1939906" y="1478440"/>
                </a:cubicBezTo>
                <a:close/>
                <a:moveTo>
                  <a:pt x="1510831" y="1483207"/>
                </a:moveTo>
                <a:lnTo>
                  <a:pt x="1522504" y="1476787"/>
                </a:lnTo>
                <a:lnTo>
                  <a:pt x="1541820" y="1480823"/>
                </a:lnTo>
                <a:cubicBezTo>
                  <a:pt x="1533476" y="1477248"/>
                  <a:pt x="1527517" y="1476056"/>
                  <a:pt x="1522749" y="1476652"/>
                </a:cubicBezTo>
                <a:lnTo>
                  <a:pt x="1522504" y="1476787"/>
                </a:lnTo>
                <a:lnTo>
                  <a:pt x="1521856" y="1476652"/>
                </a:lnTo>
                <a:cubicBezTo>
                  <a:pt x="1516790" y="1477248"/>
                  <a:pt x="1513215" y="1479632"/>
                  <a:pt x="1510831" y="1483207"/>
                </a:cubicBezTo>
                <a:close/>
                <a:moveTo>
                  <a:pt x="2774217" y="1490359"/>
                </a:moveTo>
                <a:cubicBezTo>
                  <a:pt x="2771833" y="1485592"/>
                  <a:pt x="2762299" y="1487975"/>
                  <a:pt x="2759914" y="1473672"/>
                </a:cubicBezTo>
                <a:cubicBezTo>
                  <a:pt x="2759914" y="1487975"/>
                  <a:pt x="2771833" y="1485592"/>
                  <a:pt x="2774217" y="1490359"/>
                </a:cubicBezTo>
                <a:close/>
                <a:moveTo>
                  <a:pt x="2323689" y="1497510"/>
                </a:moveTo>
                <a:cubicBezTo>
                  <a:pt x="2328456" y="1497510"/>
                  <a:pt x="2335608" y="1495126"/>
                  <a:pt x="2333224" y="1492742"/>
                </a:cubicBezTo>
                <a:cubicBezTo>
                  <a:pt x="2333224" y="1495126"/>
                  <a:pt x="2326072" y="1497510"/>
                  <a:pt x="2323689" y="1497510"/>
                </a:cubicBezTo>
                <a:cubicBezTo>
                  <a:pt x="2316538" y="1497510"/>
                  <a:pt x="2309386" y="1495126"/>
                  <a:pt x="2307002" y="1490359"/>
                </a:cubicBezTo>
                <a:cubicBezTo>
                  <a:pt x="2309386" y="1497510"/>
                  <a:pt x="2316538" y="1497510"/>
                  <a:pt x="2323689" y="1497510"/>
                </a:cubicBezTo>
                <a:close/>
                <a:moveTo>
                  <a:pt x="512041" y="1504661"/>
                </a:moveTo>
                <a:cubicBezTo>
                  <a:pt x="500122" y="1468905"/>
                  <a:pt x="521577" y="1447451"/>
                  <a:pt x="545414" y="1428382"/>
                </a:cubicBezTo>
                <a:cubicBezTo>
                  <a:pt x="519192" y="1447451"/>
                  <a:pt x="500122" y="1468905"/>
                  <a:pt x="512041" y="1504661"/>
                </a:cubicBezTo>
                <a:close/>
                <a:moveTo>
                  <a:pt x="450064" y="1516579"/>
                </a:moveTo>
                <a:lnTo>
                  <a:pt x="442117" y="1511812"/>
                </a:lnTo>
                <a:lnTo>
                  <a:pt x="442912" y="1502277"/>
                </a:lnTo>
                <a:cubicBezTo>
                  <a:pt x="439337" y="1505853"/>
                  <a:pt x="439337" y="1508833"/>
                  <a:pt x="441124" y="1511217"/>
                </a:cubicBezTo>
                <a:lnTo>
                  <a:pt x="442117" y="1511812"/>
                </a:lnTo>
                <a:lnTo>
                  <a:pt x="442018" y="1513005"/>
                </a:lnTo>
                <a:cubicBezTo>
                  <a:pt x="443509" y="1515388"/>
                  <a:pt x="446488" y="1516579"/>
                  <a:pt x="450064" y="1516579"/>
                </a:cubicBezTo>
                <a:close/>
                <a:moveTo>
                  <a:pt x="2156826" y="1516579"/>
                </a:moveTo>
                <a:lnTo>
                  <a:pt x="2154866" y="1505657"/>
                </a:lnTo>
                <a:lnTo>
                  <a:pt x="2161594" y="1495126"/>
                </a:lnTo>
                <a:cubicBezTo>
                  <a:pt x="2204502" y="1456986"/>
                  <a:pt x="2214036" y="1406927"/>
                  <a:pt x="2216420" y="1354486"/>
                </a:cubicBezTo>
                <a:cubicBezTo>
                  <a:pt x="2214036" y="1406927"/>
                  <a:pt x="2202118" y="1456986"/>
                  <a:pt x="2161594" y="1495126"/>
                </a:cubicBezTo>
                <a:cubicBezTo>
                  <a:pt x="2158018" y="1497510"/>
                  <a:pt x="2155634" y="1501085"/>
                  <a:pt x="2154741" y="1504959"/>
                </a:cubicBezTo>
                <a:lnTo>
                  <a:pt x="2154866" y="1505657"/>
                </a:lnTo>
                <a:lnTo>
                  <a:pt x="2154741" y="1505853"/>
                </a:lnTo>
                <a:cubicBezTo>
                  <a:pt x="2153847" y="1509429"/>
                  <a:pt x="2154443" y="1513005"/>
                  <a:pt x="2156826" y="1516579"/>
                </a:cubicBezTo>
                <a:close/>
                <a:moveTo>
                  <a:pt x="2931544" y="1523731"/>
                </a:moveTo>
                <a:cubicBezTo>
                  <a:pt x="2936312" y="1518963"/>
                  <a:pt x="2943463" y="1514196"/>
                  <a:pt x="2941079" y="1507045"/>
                </a:cubicBezTo>
                <a:cubicBezTo>
                  <a:pt x="2941079" y="1497510"/>
                  <a:pt x="2933928" y="1490359"/>
                  <a:pt x="2924393" y="1492742"/>
                </a:cubicBezTo>
                <a:cubicBezTo>
                  <a:pt x="2933928" y="1490359"/>
                  <a:pt x="2938695" y="1499893"/>
                  <a:pt x="2941079" y="1507045"/>
                </a:cubicBezTo>
                <a:cubicBezTo>
                  <a:pt x="2941079" y="1514196"/>
                  <a:pt x="2936312" y="1518963"/>
                  <a:pt x="2931544" y="1523731"/>
                </a:cubicBezTo>
                <a:close/>
                <a:moveTo>
                  <a:pt x="2898172" y="1542800"/>
                </a:moveTo>
                <a:cubicBezTo>
                  <a:pt x="2900555" y="1535650"/>
                  <a:pt x="2905323" y="1533266"/>
                  <a:pt x="2910090" y="1530882"/>
                </a:cubicBezTo>
                <a:cubicBezTo>
                  <a:pt x="2905323" y="1530882"/>
                  <a:pt x="2900555" y="1533266"/>
                  <a:pt x="2898172" y="1542800"/>
                </a:cubicBezTo>
                <a:close/>
                <a:moveTo>
                  <a:pt x="1935138" y="1547569"/>
                </a:moveTo>
                <a:cubicBezTo>
                  <a:pt x="1949440" y="1542800"/>
                  <a:pt x="1961359" y="1530882"/>
                  <a:pt x="1963743" y="1514196"/>
                </a:cubicBezTo>
                <a:cubicBezTo>
                  <a:pt x="1966127" y="1504661"/>
                  <a:pt x="1973278" y="1502277"/>
                  <a:pt x="1980429" y="1497510"/>
                </a:cubicBezTo>
                <a:cubicBezTo>
                  <a:pt x="1985197" y="1493935"/>
                  <a:pt x="1987580" y="1490359"/>
                  <a:pt x="1988363" y="1486857"/>
                </a:cubicBezTo>
                <a:lnTo>
                  <a:pt x="1988229" y="1486047"/>
                </a:lnTo>
                <a:lnTo>
                  <a:pt x="1988363" y="1485852"/>
                </a:lnTo>
                <a:lnTo>
                  <a:pt x="1988020" y="1484775"/>
                </a:lnTo>
                <a:lnTo>
                  <a:pt x="1986687" y="1476653"/>
                </a:lnTo>
                <a:lnTo>
                  <a:pt x="1984568" y="1473922"/>
                </a:lnTo>
                <a:lnTo>
                  <a:pt x="1983712" y="1471228"/>
                </a:lnTo>
                <a:cubicBezTo>
                  <a:pt x="1980317" y="1466857"/>
                  <a:pt x="1975959" y="1462946"/>
                  <a:pt x="1973278" y="1459370"/>
                </a:cubicBezTo>
                <a:lnTo>
                  <a:pt x="1984568" y="1473922"/>
                </a:lnTo>
                <a:lnTo>
                  <a:pt x="1988020" y="1484775"/>
                </a:lnTo>
                <a:lnTo>
                  <a:pt x="1988229" y="1486047"/>
                </a:lnTo>
                <a:lnTo>
                  <a:pt x="1980429" y="1497510"/>
                </a:lnTo>
                <a:cubicBezTo>
                  <a:pt x="1973278" y="1502277"/>
                  <a:pt x="1966127" y="1502277"/>
                  <a:pt x="1963743" y="1514196"/>
                </a:cubicBezTo>
                <a:cubicBezTo>
                  <a:pt x="1961359" y="1530882"/>
                  <a:pt x="1949440" y="1540418"/>
                  <a:pt x="1935138" y="1547569"/>
                </a:cubicBezTo>
                <a:close/>
                <a:moveTo>
                  <a:pt x="1851707" y="1566638"/>
                </a:moveTo>
                <a:cubicBezTo>
                  <a:pt x="1866009" y="1557103"/>
                  <a:pt x="1877928" y="1547569"/>
                  <a:pt x="1894614" y="1545185"/>
                </a:cubicBezTo>
                <a:cubicBezTo>
                  <a:pt x="1877928" y="1545185"/>
                  <a:pt x="1866009" y="1554720"/>
                  <a:pt x="1851707" y="1566638"/>
                </a:cubicBezTo>
                <a:close/>
                <a:moveTo>
                  <a:pt x="2257242" y="1566638"/>
                </a:moveTo>
                <a:cubicBezTo>
                  <a:pt x="2262307" y="1564851"/>
                  <a:pt x="2266479" y="1560679"/>
                  <a:pt x="2268862" y="1554720"/>
                </a:cubicBezTo>
                <a:lnTo>
                  <a:pt x="2256462" y="1566529"/>
                </a:lnTo>
                <a:lnTo>
                  <a:pt x="2240258" y="1564255"/>
                </a:lnTo>
                <a:cubicBezTo>
                  <a:pt x="2246216" y="1567831"/>
                  <a:pt x="2251580" y="1568426"/>
                  <a:pt x="2256348" y="1566638"/>
                </a:cubicBezTo>
                <a:lnTo>
                  <a:pt x="2256462" y="1566529"/>
                </a:lnTo>
                <a:close/>
                <a:moveTo>
                  <a:pt x="1410713" y="1571406"/>
                </a:moveTo>
                <a:cubicBezTo>
                  <a:pt x="1434552" y="1540418"/>
                  <a:pt x="1444086" y="1502277"/>
                  <a:pt x="1451237" y="1461753"/>
                </a:cubicBezTo>
                <a:cubicBezTo>
                  <a:pt x="1460772" y="1418846"/>
                  <a:pt x="1465540" y="1375939"/>
                  <a:pt x="1489377" y="1337799"/>
                </a:cubicBezTo>
                <a:cubicBezTo>
                  <a:pt x="1465540" y="1373555"/>
                  <a:pt x="1460772" y="1418846"/>
                  <a:pt x="1451237" y="1461753"/>
                </a:cubicBezTo>
                <a:cubicBezTo>
                  <a:pt x="1441703" y="1502277"/>
                  <a:pt x="1434552" y="1540418"/>
                  <a:pt x="1410713" y="1571406"/>
                </a:cubicBezTo>
                <a:close/>
                <a:moveTo>
                  <a:pt x="154479" y="1573789"/>
                </a:moveTo>
                <a:cubicBezTo>
                  <a:pt x="154479" y="1561871"/>
                  <a:pt x="152096" y="1547569"/>
                  <a:pt x="156863" y="1533266"/>
                </a:cubicBezTo>
                <a:cubicBezTo>
                  <a:pt x="149712" y="1549952"/>
                  <a:pt x="152096" y="1561871"/>
                  <a:pt x="154479" y="1573789"/>
                </a:cubicBezTo>
                <a:close/>
                <a:moveTo>
                  <a:pt x="2299851" y="1576173"/>
                </a:moveTo>
                <a:cubicBezTo>
                  <a:pt x="2302235" y="1569022"/>
                  <a:pt x="2297468" y="1561871"/>
                  <a:pt x="2287932" y="1566638"/>
                </a:cubicBezTo>
                <a:cubicBezTo>
                  <a:pt x="2297468" y="1561871"/>
                  <a:pt x="2299851" y="1569022"/>
                  <a:pt x="2299851" y="1576173"/>
                </a:cubicBezTo>
                <a:close/>
                <a:moveTo>
                  <a:pt x="1818334" y="1580941"/>
                </a:moveTo>
                <a:cubicBezTo>
                  <a:pt x="1789729" y="1571406"/>
                  <a:pt x="1768275" y="1557103"/>
                  <a:pt x="1744438" y="1545185"/>
                </a:cubicBezTo>
                <a:lnTo>
                  <a:pt x="1728584" y="1536317"/>
                </a:lnTo>
                <a:lnTo>
                  <a:pt x="1724461" y="1530834"/>
                </a:lnTo>
                <a:lnTo>
                  <a:pt x="1722810" y="1527722"/>
                </a:lnTo>
                <a:lnTo>
                  <a:pt x="1725368" y="1516579"/>
                </a:lnTo>
                <a:cubicBezTo>
                  <a:pt x="1722984" y="1520751"/>
                  <a:pt x="1722240" y="1524327"/>
                  <a:pt x="1722649" y="1527419"/>
                </a:cubicBezTo>
                <a:lnTo>
                  <a:pt x="1722810" y="1527722"/>
                </a:lnTo>
                <a:lnTo>
                  <a:pt x="1722649" y="1528424"/>
                </a:lnTo>
                <a:lnTo>
                  <a:pt x="1724461" y="1530834"/>
                </a:lnTo>
                <a:lnTo>
                  <a:pt x="1726858" y="1535352"/>
                </a:lnTo>
                <a:lnTo>
                  <a:pt x="1728584" y="1536317"/>
                </a:lnTo>
                <a:lnTo>
                  <a:pt x="1730652" y="1539068"/>
                </a:lnTo>
                <a:cubicBezTo>
                  <a:pt x="1734829" y="1541610"/>
                  <a:pt x="1739969" y="1543398"/>
                  <a:pt x="1744438" y="1545185"/>
                </a:cubicBezTo>
                <a:cubicBezTo>
                  <a:pt x="1768275" y="1557103"/>
                  <a:pt x="1789729" y="1573789"/>
                  <a:pt x="1818334" y="1580941"/>
                </a:cubicBezTo>
                <a:close/>
                <a:moveTo>
                  <a:pt x="459598" y="1590476"/>
                </a:moveTo>
                <a:lnTo>
                  <a:pt x="458466" y="1574330"/>
                </a:lnTo>
                <a:lnTo>
                  <a:pt x="471517" y="1561871"/>
                </a:lnTo>
                <a:cubicBezTo>
                  <a:pt x="465558" y="1565447"/>
                  <a:pt x="460791" y="1569022"/>
                  <a:pt x="458407" y="1573492"/>
                </a:cubicBezTo>
                <a:lnTo>
                  <a:pt x="458466" y="1574330"/>
                </a:lnTo>
                <a:lnTo>
                  <a:pt x="458407" y="1574386"/>
                </a:lnTo>
                <a:cubicBezTo>
                  <a:pt x="456023" y="1579153"/>
                  <a:pt x="456023" y="1584516"/>
                  <a:pt x="459598" y="1590476"/>
                </a:cubicBezTo>
                <a:close/>
                <a:moveTo>
                  <a:pt x="256980" y="1600011"/>
                </a:moveTo>
                <a:cubicBezTo>
                  <a:pt x="264131" y="1588092"/>
                  <a:pt x="266515" y="1576173"/>
                  <a:pt x="252213" y="1559488"/>
                </a:cubicBezTo>
                <a:cubicBezTo>
                  <a:pt x="237910" y="1542800"/>
                  <a:pt x="245062" y="1516579"/>
                  <a:pt x="237910" y="1497510"/>
                </a:cubicBezTo>
                <a:cubicBezTo>
                  <a:pt x="245062" y="1518963"/>
                  <a:pt x="237910" y="1542800"/>
                  <a:pt x="252213" y="1559488"/>
                </a:cubicBezTo>
                <a:cubicBezTo>
                  <a:pt x="264131" y="1576173"/>
                  <a:pt x="264131" y="1588092"/>
                  <a:pt x="256980" y="1600011"/>
                </a:cubicBezTo>
                <a:close/>
                <a:moveTo>
                  <a:pt x="1672926" y="1609546"/>
                </a:moveTo>
                <a:cubicBezTo>
                  <a:pt x="1694379" y="1607162"/>
                  <a:pt x="1677694" y="1585708"/>
                  <a:pt x="1677694" y="1571406"/>
                </a:cubicBezTo>
                <a:cubicBezTo>
                  <a:pt x="1675309" y="1585708"/>
                  <a:pt x="1694379" y="1604779"/>
                  <a:pt x="1672926" y="1609546"/>
                </a:cubicBezTo>
                <a:close/>
                <a:moveTo>
                  <a:pt x="512041" y="1628616"/>
                </a:moveTo>
                <a:cubicBezTo>
                  <a:pt x="500122" y="1602395"/>
                  <a:pt x="523960" y="1592859"/>
                  <a:pt x="533494" y="1578557"/>
                </a:cubicBezTo>
                <a:cubicBezTo>
                  <a:pt x="521577" y="1592859"/>
                  <a:pt x="497738" y="1602395"/>
                  <a:pt x="512041" y="1628616"/>
                </a:cubicBezTo>
                <a:close/>
                <a:moveTo>
                  <a:pt x="1661007" y="1628616"/>
                </a:moveTo>
                <a:cubicBezTo>
                  <a:pt x="1661007" y="1621465"/>
                  <a:pt x="1663391" y="1609546"/>
                  <a:pt x="1663391" y="1609546"/>
                </a:cubicBezTo>
                <a:cubicBezTo>
                  <a:pt x="1661007" y="1609546"/>
                  <a:pt x="1658623" y="1621465"/>
                  <a:pt x="1661007" y="1628616"/>
                </a:cubicBezTo>
                <a:close/>
                <a:moveTo>
                  <a:pt x="1751589" y="1647686"/>
                </a:moveTo>
                <a:cubicBezTo>
                  <a:pt x="1763508" y="1650069"/>
                  <a:pt x="1773044" y="1642918"/>
                  <a:pt x="1770659" y="1630999"/>
                </a:cubicBezTo>
                <a:cubicBezTo>
                  <a:pt x="1773044" y="1640535"/>
                  <a:pt x="1763508" y="1650069"/>
                  <a:pt x="1751589" y="1647686"/>
                </a:cubicBezTo>
                <a:close/>
                <a:moveTo>
                  <a:pt x="1198560" y="1666756"/>
                </a:moveTo>
                <a:cubicBezTo>
                  <a:pt x="1191408" y="1645302"/>
                  <a:pt x="1189025" y="1628616"/>
                  <a:pt x="1193793" y="1616698"/>
                </a:cubicBezTo>
                <a:cubicBezTo>
                  <a:pt x="1186641" y="1628616"/>
                  <a:pt x="1191408" y="1645302"/>
                  <a:pt x="1198560" y="1666756"/>
                </a:cubicBezTo>
                <a:close/>
                <a:moveTo>
                  <a:pt x="268899" y="1669139"/>
                </a:moveTo>
                <a:cubicBezTo>
                  <a:pt x="271282" y="1659605"/>
                  <a:pt x="264131" y="1654837"/>
                  <a:pt x="252213" y="1654837"/>
                </a:cubicBezTo>
                <a:cubicBezTo>
                  <a:pt x="261748" y="1654837"/>
                  <a:pt x="271282" y="1659605"/>
                  <a:pt x="268899" y="1669139"/>
                </a:cubicBezTo>
                <a:close/>
                <a:moveTo>
                  <a:pt x="492971" y="1671524"/>
                </a:moveTo>
                <a:cubicBezTo>
                  <a:pt x="490588" y="1657221"/>
                  <a:pt x="466750" y="1661988"/>
                  <a:pt x="471517" y="1647686"/>
                </a:cubicBezTo>
                <a:cubicBezTo>
                  <a:pt x="473901" y="1638151"/>
                  <a:pt x="481053" y="1635767"/>
                  <a:pt x="490588" y="1635767"/>
                </a:cubicBezTo>
                <a:cubicBezTo>
                  <a:pt x="481053" y="1633383"/>
                  <a:pt x="473901" y="1635767"/>
                  <a:pt x="471517" y="1647686"/>
                </a:cubicBezTo>
                <a:cubicBezTo>
                  <a:pt x="466750" y="1664372"/>
                  <a:pt x="490588" y="1659605"/>
                  <a:pt x="492971" y="1671524"/>
                </a:cubicBezTo>
                <a:close/>
                <a:moveTo>
                  <a:pt x="2798054" y="1673906"/>
                </a:moveTo>
                <a:cubicBezTo>
                  <a:pt x="2804013" y="1671523"/>
                  <a:pt x="2805206" y="1667352"/>
                  <a:pt x="2803418" y="1663181"/>
                </a:cubicBezTo>
                <a:lnTo>
                  <a:pt x="2801571" y="1661598"/>
                </a:lnTo>
                <a:lnTo>
                  <a:pt x="2801630" y="1661393"/>
                </a:lnTo>
                <a:cubicBezTo>
                  <a:pt x="2799842" y="1657221"/>
                  <a:pt x="2795670" y="1653645"/>
                  <a:pt x="2790903" y="1652453"/>
                </a:cubicBezTo>
                <a:cubicBezTo>
                  <a:pt x="2774217" y="1645302"/>
                  <a:pt x="2776600" y="1633383"/>
                  <a:pt x="2776600" y="1619081"/>
                </a:cubicBezTo>
                <a:cubicBezTo>
                  <a:pt x="2774217" y="1633383"/>
                  <a:pt x="2774217" y="1647686"/>
                  <a:pt x="2790903" y="1652453"/>
                </a:cubicBezTo>
                <a:lnTo>
                  <a:pt x="2801571" y="1661598"/>
                </a:lnTo>
                <a:close/>
                <a:moveTo>
                  <a:pt x="2914858" y="1676291"/>
                </a:moveTo>
                <a:cubicBezTo>
                  <a:pt x="2914858" y="1669139"/>
                  <a:pt x="2914858" y="1659605"/>
                  <a:pt x="2905323" y="1654837"/>
                </a:cubicBezTo>
                <a:cubicBezTo>
                  <a:pt x="2912475" y="1659605"/>
                  <a:pt x="2914858" y="1666756"/>
                  <a:pt x="2914858" y="1676291"/>
                </a:cubicBezTo>
                <a:close/>
                <a:moveTo>
                  <a:pt x="457215" y="1709663"/>
                </a:moveTo>
                <a:cubicBezTo>
                  <a:pt x="492971" y="1697744"/>
                  <a:pt x="447680" y="1690594"/>
                  <a:pt x="454831" y="1681058"/>
                </a:cubicBezTo>
                <a:cubicBezTo>
                  <a:pt x="445297" y="1690594"/>
                  <a:pt x="490588" y="1697744"/>
                  <a:pt x="457215" y="1709663"/>
                </a:cubicBezTo>
                <a:close/>
                <a:moveTo>
                  <a:pt x="428609" y="1731117"/>
                </a:moveTo>
                <a:lnTo>
                  <a:pt x="432816" y="1718779"/>
                </a:lnTo>
                <a:lnTo>
                  <a:pt x="442912" y="1712047"/>
                </a:lnTo>
                <a:cubicBezTo>
                  <a:pt x="439337" y="1713240"/>
                  <a:pt x="435761" y="1715026"/>
                  <a:pt x="433079" y="1718007"/>
                </a:cubicBezTo>
                <a:lnTo>
                  <a:pt x="432816" y="1718779"/>
                </a:lnTo>
                <a:lnTo>
                  <a:pt x="431292" y="1719795"/>
                </a:lnTo>
                <a:cubicBezTo>
                  <a:pt x="428610" y="1722774"/>
                  <a:pt x="427418" y="1726350"/>
                  <a:pt x="428609" y="1731117"/>
                </a:cubicBezTo>
                <a:close/>
                <a:moveTo>
                  <a:pt x="1646705" y="1740652"/>
                </a:moveTo>
                <a:cubicBezTo>
                  <a:pt x="1682461" y="1719198"/>
                  <a:pt x="1689612" y="1695361"/>
                  <a:pt x="1672926" y="1657221"/>
                </a:cubicBezTo>
                <a:cubicBezTo>
                  <a:pt x="1687228" y="1695361"/>
                  <a:pt x="1680077" y="1719198"/>
                  <a:pt x="1646705" y="1740652"/>
                </a:cubicBezTo>
                <a:close/>
                <a:moveTo>
                  <a:pt x="2700916" y="1750783"/>
                </a:moveTo>
                <a:cubicBezTo>
                  <a:pt x="2703896" y="1750783"/>
                  <a:pt x="2706280" y="1750187"/>
                  <a:pt x="2707472" y="1747804"/>
                </a:cubicBezTo>
                <a:cubicBezTo>
                  <a:pt x="2705088" y="1750187"/>
                  <a:pt x="2697937" y="1750187"/>
                  <a:pt x="2690786" y="1750187"/>
                </a:cubicBezTo>
                <a:cubicBezTo>
                  <a:pt x="2694361" y="1750187"/>
                  <a:pt x="2697937" y="1750783"/>
                  <a:pt x="2700916" y="1750783"/>
                </a:cubicBezTo>
                <a:close/>
                <a:moveTo>
                  <a:pt x="376168" y="1757338"/>
                </a:moveTo>
                <a:cubicBezTo>
                  <a:pt x="369016" y="1750187"/>
                  <a:pt x="354714" y="1745419"/>
                  <a:pt x="342795" y="1747804"/>
                </a:cubicBezTo>
                <a:cubicBezTo>
                  <a:pt x="354714" y="1747804"/>
                  <a:pt x="366632" y="1750187"/>
                  <a:pt x="376168" y="1757338"/>
                </a:cubicBezTo>
                <a:close/>
                <a:moveTo>
                  <a:pt x="2924393" y="1771641"/>
                </a:moveTo>
                <a:cubicBezTo>
                  <a:pt x="2924393" y="1747804"/>
                  <a:pt x="2941079" y="1726350"/>
                  <a:pt x="2933928" y="1700128"/>
                </a:cubicBezTo>
                <a:cubicBezTo>
                  <a:pt x="2938695" y="1726350"/>
                  <a:pt x="2922009" y="1747804"/>
                  <a:pt x="2924393" y="1771641"/>
                </a:cubicBezTo>
                <a:close/>
                <a:moveTo>
                  <a:pt x="1627635" y="1785943"/>
                </a:moveTo>
                <a:cubicBezTo>
                  <a:pt x="1620483" y="1778792"/>
                  <a:pt x="1625251" y="1769257"/>
                  <a:pt x="1627635" y="1762105"/>
                </a:cubicBezTo>
                <a:cubicBezTo>
                  <a:pt x="1622867" y="1769257"/>
                  <a:pt x="1620483" y="1778792"/>
                  <a:pt x="1627635" y="1785943"/>
                </a:cubicBezTo>
                <a:close/>
                <a:moveTo>
                  <a:pt x="1065071" y="1788327"/>
                </a:moveTo>
                <a:cubicBezTo>
                  <a:pt x="1072222" y="1778792"/>
                  <a:pt x="1062686" y="1762105"/>
                  <a:pt x="1062686" y="1747804"/>
                </a:cubicBezTo>
                <a:cubicBezTo>
                  <a:pt x="1060303" y="1712047"/>
                  <a:pt x="1067454" y="1673906"/>
                  <a:pt x="1050768" y="1638151"/>
                </a:cubicBezTo>
                <a:cubicBezTo>
                  <a:pt x="1065071" y="1673906"/>
                  <a:pt x="1060303" y="1709663"/>
                  <a:pt x="1062686" y="1747804"/>
                </a:cubicBezTo>
                <a:cubicBezTo>
                  <a:pt x="1062686" y="1759722"/>
                  <a:pt x="1069838" y="1778792"/>
                  <a:pt x="1065071" y="1788327"/>
                </a:cubicBezTo>
                <a:close/>
                <a:moveTo>
                  <a:pt x="1112745" y="1788327"/>
                </a:moveTo>
                <a:cubicBezTo>
                  <a:pt x="1110361" y="1783559"/>
                  <a:pt x="1110361" y="1776408"/>
                  <a:pt x="1122281" y="1771641"/>
                </a:cubicBezTo>
                <a:cubicBezTo>
                  <a:pt x="1131815" y="1769257"/>
                  <a:pt x="1136583" y="1764489"/>
                  <a:pt x="1131815" y="1754954"/>
                </a:cubicBezTo>
                <a:cubicBezTo>
                  <a:pt x="1136583" y="1764489"/>
                  <a:pt x="1129431" y="1769257"/>
                  <a:pt x="1122281" y="1771641"/>
                </a:cubicBezTo>
                <a:cubicBezTo>
                  <a:pt x="1110361" y="1776408"/>
                  <a:pt x="1107978" y="1783559"/>
                  <a:pt x="1112745" y="1788327"/>
                </a:cubicBezTo>
                <a:close/>
                <a:moveTo>
                  <a:pt x="492971" y="1793094"/>
                </a:moveTo>
                <a:cubicBezTo>
                  <a:pt x="504890" y="1795478"/>
                  <a:pt x="514425" y="1790711"/>
                  <a:pt x="523960" y="1783559"/>
                </a:cubicBezTo>
                <a:cubicBezTo>
                  <a:pt x="504890" y="1766873"/>
                  <a:pt x="490588" y="1747804"/>
                  <a:pt x="469134" y="1743035"/>
                </a:cubicBezTo>
                <a:cubicBezTo>
                  <a:pt x="490588" y="1750187"/>
                  <a:pt x="504890" y="1766873"/>
                  <a:pt x="523960" y="1783559"/>
                </a:cubicBezTo>
                <a:cubicBezTo>
                  <a:pt x="512041" y="1790711"/>
                  <a:pt x="504890" y="1795478"/>
                  <a:pt x="492971" y="1793094"/>
                </a:cubicBezTo>
                <a:close/>
                <a:moveTo>
                  <a:pt x="2066244" y="1795478"/>
                </a:moveTo>
                <a:cubicBezTo>
                  <a:pt x="2069820" y="1787731"/>
                  <a:pt x="2071608" y="1779835"/>
                  <a:pt x="2072240" y="1771715"/>
                </a:cubicBezTo>
                <a:lnTo>
                  <a:pt x="2072208" y="1770843"/>
                </a:lnTo>
                <a:lnTo>
                  <a:pt x="2072240" y="1770710"/>
                </a:lnTo>
                <a:lnTo>
                  <a:pt x="2072166" y="1769711"/>
                </a:lnTo>
                <a:lnTo>
                  <a:pt x="2071309" y="1746611"/>
                </a:lnTo>
                <a:cubicBezTo>
                  <a:pt x="2069223" y="1729329"/>
                  <a:pt x="2065051" y="1710856"/>
                  <a:pt x="2063860" y="1690594"/>
                </a:cubicBezTo>
                <a:cubicBezTo>
                  <a:pt x="2078163" y="1700128"/>
                  <a:pt x="2091869" y="1706088"/>
                  <a:pt x="2104980" y="1706683"/>
                </a:cubicBezTo>
                <a:lnTo>
                  <a:pt x="2105594" y="1706577"/>
                </a:lnTo>
                <a:lnTo>
                  <a:pt x="2105874" y="1706683"/>
                </a:lnTo>
                <a:cubicBezTo>
                  <a:pt x="2118686" y="1707280"/>
                  <a:pt x="2130604" y="1702513"/>
                  <a:pt x="2142524" y="1690594"/>
                </a:cubicBezTo>
                <a:cubicBezTo>
                  <a:pt x="2152059" y="1681058"/>
                  <a:pt x="2161594" y="1673906"/>
                  <a:pt x="2161594" y="1657221"/>
                </a:cubicBezTo>
                <a:cubicBezTo>
                  <a:pt x="2161594" y="1671524"/>
                  <a:pt x="2152059" y="1681058"/>
                  <a:pt x="2142524" y="1690594"/>
                </a:cubicBezTo>
                <a:cubicBezTo>
                  <a:pt x="2136564" y="1696553"/>
                  <a:pt x="2130456" y="1700725"/>
                  <a:pt x="2124198" y="1703332"/>
                </a:cubicBezTo>
                <a:lnTo>
                  <a:pt x="2105594" y="1706577"/>
                </a:lnTo>
                <a:lnTo>
                  <a:pt x="2063860" y="1690594"/>
                </a:lnTo>
                <a:cubicBezTo>
                  <a:pt x="2064754" y="1705790"/>
                  <a:pt x="2067324" y="1719645"/>
                  <a:pt x="2069433" y="1732789"/>
                </a:cubicBezTo>
                <a:lnTo>
                  <a:pt x="2072166" y="1769711"/>
                </a:lnTo>
                <a:lnTo>
                  <a:pt x="2072208" y="1770843"/>
                </a:lnTo>
                <a:close/>
                <a:moveTo>
                  <a:pt x="2313223" y="1818012"/>
                </a:moveTo>
                <a:cubicBezTo>
                  <a:pt x="2331436" y="1817677"/>
                  <a:pt x="2354678" y="1800246"/>
                  <a:pt x="2361829" y="1778792"/>
                </a:cubicBezTo>
                <a:cubicBezTo>
                  <a:pt x="2352294" y="1805012"/>
                  <a:pt x="2314154" y="1826467"/>
                  <a:pt x="2297468" y="1812164"/>
                </a:cubicBezTo>
                <a:cubicBezTo>
                  <a:pt x="2301639" y="1816336"/>
                  <a:pt x="2307152" y="1818124"/>
                  <a:pt x="2313223" y="1818012"/>
                </a:cubicBezTo>
                <a:close/>
                <a:moveTo>
                  <a:pt x="2461946" y="1819315"/>
                </a:moveTo>
                <a:cubicBezTo>
                  <a:pt x="2471481" y="1824083"/>
                  <a:pt x="2481015" y="1812164"/>
                  <a:pt x="2483400" y="1802630"/>
                </a:cubicBezTo>
                <a:cubicBezTo>
                  <a:pt x="2488167" y="1790711"/>
                  <a:pt x="2495318" y="1783559"/>
                  <a:pt x="2509621" y="1785943"/>
                </a:cubicBezTo>
                <a:cubicBezTo>
                  <a:pt x="2495318" y="1781175"/>
                  <a:pt x="2488167" y="1788327"/>
                  <a:pt x="2483400" y="1802630"/>
                </a:cubicBezTo>
                <a:cubicBezTo>
                  <a:pt x="2478632" y="1812164"/>
                  <a:pt x="2471481" y="1824083"/>
                  <a:pt x="2461946" y="1819315"/>
                </a:cubicBezTo>
                <a:close/>
                <a:moveTo>
                  <a:pt x="1579959" y="1821700"/>
                </a:moveTo>
                <a:cubicBezTo>
                  <a:pt x="1582343" y="1814548"/>
                  <a:pt x="1582343" y="1807397"/>
                  <a:pt x="1587111" y="1805012"/>
                </a:cubicBezTo>
                <a:cubicBezTo>
                  <a:pt x="1582343" y="1805012"/>
                  <a:pt x="1579959" y="1814548"/>
                  <a:pt x="1579959" y="1821700"/>
                </a:cubicBezTo>
                <a:close/>
                <a:moveTo>
                  <a:pt x="2814740" y="1824083"/>
                </a:moveTo>
                <a:cubicBezTo>
                  <a:pt x="2788519" y="1816932"/>
                  <a:pt x="2798054" y="1809781"/>
                  <a:pt x="2805206" y="1802630"/>
                </a:cubicBezTo>
                <a:cubicBezTo>
                  <a:pt x="2795670" y="1809781"/>
                  <a:pt x="2788519" y="1816932"/>
                  <a:pt x="2814740" y="1824083"/>
                </a:cubicBezTo>
                <a:close/>
                <a:moveTo>
                  <a:pt x="900592" y="1826467"/>
                </a:moveTo>
                <a:cubicBezTo>
                  <a:pt x="900592" y="1824083"/>
                  <a:pt x="902976" y="1814548"/>
                  <a:pt x="902976" y="1809781"/>
                </a:cubicBezTo>
                <a:cubicBezTo>
                  <a:pt x="905359" y="1814548"/>
                  <a:pt x="900592" y="1821700"/>
                  <a:pt x="900592" y="1826467"/>
                </a:cubicBezTo>
                <a:close/>
                <a:moveTo>
                  <a:pt x="1055535" y="1833618"/>
                </a:moveTo>
                <a:cubicBezTo>
                  <a:pt x="1056727" y="1830043"/>
                  <a:pt x="1052556" y="1825871"/>
                  <a:pt x="1048384" y="1821402"/>
                </a:cubicBezTo>
                <a:lnTo>
                  <a:pt x="1046393" y="1818946"/>
                </a:lnTo>
                <a:lnTo>
                  <a:pt x="1041233" y="1807397"/>
                </a:lnTo>
                <a:cubicBezTo>
                  <a:pt x="1040637" y="1809781"/>
                  <a:pt x="1041381" y="1812164"/>
                  <a:pt x="1042797" y="1814511"/>
                </a:cubicBezTo>
                <a:lnTo>
                  <a:pt x="1046393" y="1818946"/>
                </a:lnTo>
                <a:lnTo>
                  <a:pt x="1047490" y="1821402"/>
                </a:lnTo>
                <a:cubicBezTo>
                  <a:pt x="1051364" y="1825871"/>
                  <a:pt x="1055535" y="1830043"/>
                  <a:pt x="1055535" y="1833618"/>
                </a:cubicBezTo>
                <a:close/>
                <a:moveTo>
                  <a:pt x="1703915" y="1857456"/>
                </a:moveTo>
                <a:cubicBezTo>
                  <a:pt x="1713449" y="1847920"/>
                  <a:pt x="1703915" y="1838385"/>
                  <a:pt x="1701531" y="1828851"/>
                </a:cubicBezTo>
                <a:cubicBezTo>
                  <a:pt x="1699743" y="1821103"/>
                  <a:pt x="1697955" y="1814697"/>
                  <a:pt x="1695981" y="1809408"/>
                </a:cubicBezTo>
                <a:lnTo>
                  <a:pt x="1692782" y="1803297"/>
                </a:lnTo>
                <a:lnTo>
                  <a:pt x="1690208" y="1795776"/>
                </a:lnTo>
                <a:cubicBezTo>
                  <a:pt x="1685440" y="1788923"/>
                  <a:pt x="1678885" y="1785943"/>
                  <a:pt x="1668158" y="1785943"/>
                </a:cubicBezTo>
                <a:cubicBezTo>
                  <a:pt x="1677693" y="1787135"/>
                  <a:pt x="1684249" y="1790115"/>
                  <a:pt x="1689314" y="1796670"/>
                </a:cubicBezTo>
                <a:lnTo>
                  <a:pt x="1692782" y="1803297"/>
                </a:lnTo>
                <a:lnTo>
                  <a:pt x="1701531" y="1828851"/>
                </a:lnTo>
                <a:cubicBezTo>
                  <a:pt x="1703915" y="1838385"/>
                  <a:pt x="1711065" y="1847920"/>
                  <a:pt x="1703915" y="1857456"/>
                </a:cubicBezTo>
                <a:close/>
                <a:moveTo>
                  <a:pt x="1653855" y="1859839"/>
                </a:moveTo>
                <a:lnTo>
                  <a:pt x="1646705" y="1849113"/>
                </a:lnTo>
                <a:lnTo>
                  <a:pt x="1646705" y="1850006"/>
                </a:lnTo>
                <a:cubicBezTo>
                  <a:pt x="1649088" y="1853284"/>
                  <a:pt x="1652663" y="1856264"/>
                  <a:pt x="1653855" y="1859839"/>
                </a:cubicBezTo>
                <a:close/>
                <a:moveTo>
                  <a:pt x="2588284" y="1859839"/>
                </a:moveTo>
                <a:cubicBezTo>
                  <a:pt x="2593052" y="1838385"/>
                  <a:pt x="2569214" y="1838385"/>
                  <a:pt x="2569214" y="1821700"/>
                </a:cubicBezTo>
                <a:cubicBezTo>
                  <a:pt x="2569214" y="1838385"/>
                  <a:pt x="2590668" y="1838385"/>
                  <a:pt x="2588284" y="1859839"/>
                </a:cubicBezTo>
                <a:close/>
                <a:moveTo>
                  <a:pt x="273666" y="1869374"/>
                </a:moveTo>
                <a:cubicBezTo>
                  <a:pt x="276645" y="1856264"/>
                  <a:pt x="277987" y="1843302"/>
                  <a:pt x="278210" y="1830415"/>
                </a:cubicBezTo>
                <a:lnTo>
                  <a:pt x="278198" y="1830189"/>
                </a:lnTo>
                <a:lnTo>
                  <a:pt x="278210" y="1830080"/>
                </a:lnTo>
                <a:lnTo>
                  <a:pt x="278152" y="1829373"/>
                </a:lnTo>
                <a:lnTo>
                  <a:pt x="276050" y="1791903"/>
                </a:lnTo>
                <a:lnTo>
                  <a:pt x="274004" y="1778602"/>
                </a:lnTo>
                <a:lnTo>
                  <a:pt x="273434" y="1771627"/>
                </a:lnTo>
                <a:cubicBezTo>
                  <a:pt x="270500" y="1752310"/>
                  <a:pt x="266813" y="1733202"/>
                  <a:pt x="264131" y="1714431"/>
                </a:cubicBezTo>
                <a:cubicBezTo>
                  <a:pt x="261748" y="1700128"/>
                  <a:pt x="254596" y="1688209"/>
                  <a:pt x="264131" y="1671524"/>
                </a:cubicBezTo>
                <a:cubicBezTo>
                  <a:pt x="252213" y="1685826"/>
                  <a:pt x="261748" y="1697744"/>
                  <a:pt x="264131" y="1714431"/>
                </a:cubicBezTo>
                <a:lnTo>
                  <a:pt x="274004" y="1778602"/>
                </a:lnTo>
                <a:lnTo>
                  <a:pt x="278152" y="1829373"/>
                </a:lnTo>
                <a:lnTo>
                  <a:pt x="278198" y="1830189"/>
                </a:lnTo>
                <a:close/>
                <a:moveTo>
                  <a:pt x="2225955" y="1869374"/>
                </a:moveTo>
                <a:cubicBezTo>
                  <a:pt x="2228339" y="1865799"/>
                  <a:pt x="2228786" y="1861628"/>
                  <a:pt x="2228525" y="1857157"/>
                </a:cubicBezTo>
                <a:lnTo>
                  <a:pt x="2228451" y="1856535"/>
                </a:lnTo>
                <a:lnTo>
                  <a:pt x="2228525" y="1856152"/>
                </a:lnTo>
                <a:lnTo>
                  <a:pt x="2226899" y="1842672"/>
                </a:lnTo>
                <a:lnTo>
                  <a:pt x="2228302" y="1829148"/>
                </a:lnTo>
                <a:cubicBezTo>
                  <a:pt x="2230127" y="1824679"/>
                  <a:pt x="2233703" y="1820507"/>
                  <a:pt x="2240258" y="1816932"/>
                </a:cubicBezTo>
                <a:cubicBezTo>
                  <a:pt x="2227147" y="1824083"/>
                  <a:pt x="2225955" y="1833022"/>
                  <a:pt x="2226849" y="1842259"/>
                </a:cubicBezTo>
                <a:lnTo>
                  <a:pt x="2226899" y="1842672"/>
                </a:lnTo>
                <a:lnTo>
                  <a:pt x="2226849" y="1843153"/>
                </a:lnTo>
                <a:lnTo>
                  <a:pt x="2228451" y="1856535"/>
                </a:lnTo>
                <a:close/>
                <a:moveTo>
                  <a:pt x="2747996" y="1876525"/>
                </a:moveTo>
                <a:lnTo>
                  <a:pt x="2743949" y="1859184"/>
                </a:lnTo>
                <a:lnTo>
                  <a:pt x="2750379" y="1840769"/>
                </a:lnTo>
                <a:cubicBezTo>
                  <a:pt x="2745611" y="1845537"/>
                  <a:pt x="2743823" y="1852092"/>
                  <a:pt x="2743823" y="1858647"/>
                </a:cubicBezTo>
                <a:lnTo>
                  <a:pt x="2743949" y="1859184"/>
                </a:lnTo>
                <a:lnTo>
                  <a:pt x="2743823" y="1859541"/>
                </a:lnTo>
                <a:cubicBezTo>
                  <a:pt x="2743823" y="1865798"/>
                  <a:pt x="2745611" y="1871758"/>
                  <a:pt x="2747996" y="1876525"/>
                </a:cubicBezTo>
                <a:close/>
                <a:moveTo>
                  <a:pt x="860069" y="1878910"/>
                </a:moveTo>
                <a:cubicBezTo>
                  <a:pt x="881522" y="1876525"/>
                  <a:pt x="902976" y="1869374"/>
                  <a:pt x="905359" y="1850304"/>
                </a:cubicBezTo>
                <a:cubicBezTo>
                  <a:pt x="900592" y="1869374"/>
                  <a:pt x="881522" y="1874141"/>
                  <a:pt x="860069" y="1878910"/>
                </a:cubicBezTo>
                <a:close/>
                <a:moveTo>
                  <a:pt x="404772" y="1890828"/>
                </a:moveTo>
                <a:lnTo>
                  <a:pt x="396800" y="1883446"/>
                </a:lnTo>
                <a:lnTo>
                  <a:pt x="397621" y="1874141"/>
                </a:lnTo>
                <a:cubicBezTo>
                  <a:pt x="414308" y="1859839"/>
                  <a:pt x="409540" y="1838385"/>
                  <a:pt x="414308" y="1819315"/>
                </a:cubicBezTo>
                <a:cubicBezTo>
                  <a:pt x="423842" y="1793094"/>
                  <a:pt x="438145" y="1781175"/>
                  <a:pt x="457215" y="1781175"/>
                </a:cubicBezTo>
                <a:cubicBezTo>
                  <a:pt x="438145" y="1778792"/>
                  <a:pt x="423842" y="1793094"/>
                  <a:pt x="414308" y="1819315"/>
                </a:cubicBezTo>
                <a:cubicBezTo>
                  <a:pt x="409540" y="1836001"/>
                  <a:pt x="414308" y="1859839"/>
                  <a:pt x="397621" y="1874141"/>
                </a:cubicBezTo>
                <a:cubicBezTo>
                  <a:pt x="395238" y="1875334"/>
                  <a:pt x="395238" y="1879505"/>
                  <a:pt x="396728" y="1883379"/>
                </a:cubicBezTo>
                <a:lnTo>
                  <a:pt x="396800" y="1883446"/>
                </a:lnTo>
                <a:lnTo>
                  <a:pt x="396728" y="1884273"/>
                </a:lnTo>
                <a:cubicBezTo>
                  <a:pt x="398217" y="1887848"/>
                  <a:pt x="401196" y="1890828"/>
                  <a:pt x="404772" y="1890828"/>
                </a:cubicBezTo>
                <a:close/>
                <a:moveTo>
                  <a:pt x="669368" y="1890828"/>
                </a:moveTo>
                <a:cubicBezTo>
                  <a:pt x="681287" y="1893211"/>
                  <a:pt x="695590" y="1866991"/>
                  <a:pt x="695590" y="1847920"/>
                </a:cubicBezTo>
                <a:cubicBezTo>
                  <a:pt x="695590" y="1831234"/>
                  <a:pt x="683671" y="1831234"/>
                  <a:pt x="678903" y="1831234"/>
                </a:cubicBezTo>
                <a:cubicBezTo>
                  <a:pt x="681287" y="1831234"/>
                  <a:pt x="695590" y="1831234"/>
                  <a:pt x="695590" y="1847920"/>
                </a:cubicBezTo>
                <a:cubicBezTo>
                  <a:pt x="695590" y="1866991"/>
                  <a:pt x="678903" y="1893211"/>
                  <a:pt x="669368" y="1890828"/>
                </a:cubicBezTo>
                <a:close/>
                <a:moveTo>
                  <a:pt x="2094849" y="1893211"/>
                </a:moveTo>
                <a:cubicBezTo>
                  <a:pt x="2092466" y="1883677"/>
                  <a:pt x="2097233" y="1876525"/>
                  <a:pt x="2106767" y="1876525"/>
                </a:cubicBezTo>
                <a:cubicBezTo>
                  <a:pt x="2116303" y="1878910"/>
                  <a:pt x="2123454" y="1881293"/>
                  <a:pt x="2135373" y="1874141"/>
                </a:cubicBezTo>
                <a:cubicBezTo>
                  <a:pt x="2125837" y="1881293"/>
                  <a:pt x="2116303" y="1876525"/>
                  <a:pt x="2106767" y="1876525"/>
                </a:cubicBezTo>
                <a:cubicBezTo>
                  <a:pt x="2094849" y="1876525"/>
                  <a:pt x="2090081" y="1883677"/>
                  <a:pt x="2094849" y="1893211"/>
                </a:cubicBezTo>
                <a:close/>
                <a:moveTo>
                  <a:pt x="1169955" y="1931351"/>
                </a:moveTo>
                <a:lnTo>
                  <a:pt x="1154432" y="1898581"/>
                </a:lnTo>
                <a:lnTo>
                  <a:pt x="1153965" y="1896858"/>
                </a:lnTo>
                <a:lnTo>
                  <a:pt x="1154165" y="1895805"/>
                </a:lnTo>
                <a:lnTo>
                  <a:pt x="1169955" y="1859839"/>
                </a:lnTo>
                <a:cubicBezTo>
                  <a:pt x="1163995" y="1866991"/>
                  <a:pt x="1159824" y="1873546"/>
                  <a:pt x="1157217" y="1879729"/>
                </a:cubicBezTo>
                <a:lnTo>
                  <a:pt x="1154165" y="1895805"/>
                </a:lnTo>
                <a:lnTo>
                  <a:pt x="1153864" y="1896489"/>
                </a:lnTo>
                <a:lnTo>
                  <a:pt x="1153965" y="1896858"/>
                </a:lnTo>
                <a:lnTo>
                  <a:pt x="1153864" y="1897383"/>
                </a:lnTo>
                <a:lnTo>
                  <a:pt x="1154432" y="1898581"/>
                </a:lnTo>
                <a:lnTo>
                  <a:pt x="1158558" y="1913809"/>
                </a:lnTo>
                <a:cubicBezTo>
                  <a:pt x="1161314" y="1919582"/>
                  <a:pt x="1165188" y="1925393"/>
                  <a:pt x="1169955" y="1931351"/>
                </a:cubicBezTo>
                <a:close/>
                <a:moveTo>
                  <a:pt x="2514388" y="1933736"/>
                </a:moveTo>
                <a:cubicBezTo>
                  <a:pt x="2504854" y="1928968"/>
                  <a:pt x="2495318" y="1924200"/>
                  <a:pt x="2488167" y="1926584"/>
                </a:cubicBezTo>
                <a:cubicBezTo>
                  <a:pt x="2495318" y="1924200"/>
                  <a:pt x="2504854" y="1931351"/>
                  <a:pt x="2514388" y="1933736"/>
                </a:cubicBezTo>
                <a:close/>
                <a:moveTo>
                  <a:pt x="1632402" y="1938503"/>
                </a:moveTo>
                <a:cubicBezTo>
                  <a:pt x="1635978" y="1932543"/>
                  <a:pt x="1636573" y="1927181"/>
                  <a:pt x="1635381" y="1921817"/>
                </a:cubicBezTo>
                <a:lnTo>
                  <a:pt x="1635167" y="1921356"/>
                </a:lnTo>
                <a:lnTo>
                  <a:pt x="1635381" y="1920029"/>
                </a:lnTo>
                <a:cubicBezTo>
                  <a:pt x="1634190" y="1914666"/>
                  <a:pt x="1631210" y="1909898"/>
                  <a:pt x="1627635" y="1905130"/>
                </a:cubicBezTo>
                <a:cubicBezTo>
                  <a:pt x="1618099" y="1890828"/>
                  <a:pt x="1610948" y="1874141"/>
                  <a:pt x="1591878" y="1871758"/>
                </a:cubicBezTo>
                <a:cubicBezTo>
                  <a:pt x="1584131" y="1869971"/>
                  <a:pt x="1578469" y="1867437"/>
                  <a:pt x="1574448" y="1864309"/>
                </a:cubicBezTo>
                <a:lnTo>
                  <a:pt x="1566940" y="1853416"/>
                </a:lnTo>
                <a:lnTo>
                  <a:pt x="1570425" y="1824083"/>
                </a:lnTo>
                <a:cubicBezTo>
                  <a:pt x="1566849" y="1834810"/>
                  <a:pt x="1564465" y="1844941"/>
                  <a:pt x="1566849" y="1853284"/>
                </a:cubicBezTo>
                <a:lnTo>
                  <a:pt x="1566940" y="1853416"/>
                </a:lnTo>
                <a:lnTo>
                  <a:pt x="1566849" y="1854178"/>
                </a:lnTo>
                <a:cubicBezTo>
                  <a:pt x="1569233" y="1862223"/>
                  <a:pt x="1576383" y="1868183"/>
                  <a:pt x="1591878" y="1871758"/>
                </a:cubicBezTo>
                <a:cubicBezTo>
                  <a:pt x="1608565" y="1874141"/>
                  <a:pt x="1618099" y="1890828"/>
                  <a:pt x="1627635" y="1905130"/>
                </a:cubicBezTo>
                <a:lnTo>
                  <a:pt x="1635167" y="1921356"/>
                </a:lnTo>
                <a:close/>
                <a:moveTo>
                  <a:pt x="1789729" y="1945654"/>
                </a:moveTo>
                <a:cubicBezTo>
                  <a:pt x="1787345" y="1931351"/>
                  <a:pt x="1782578" y="1926584"/>
                  <a:pt x="1773044" y="1924200"/>
                </a:cubicBezTo>
                <a:cubicBezTo>
                  <a:pt x="1780194" y="1926584"/>
                  <a:pt x="1787345" y="1933736"/>
                  <a:pt x="1789729" y="1945654"/>
                </a:cubicBezTo>
                <a:close/>
                <a:moveTo>
                  <a:pt x="1260537" y="1962340"/>
                </a:moveTo>
                <a:cubicBezTo>
                  <a:pt x="1262921" y="1950421"/>
                  <a:pt x="1248619" y="1936118"/>
                  <a:pt x="1248619" y="1924200"/>
                </a:cubicBezTo>
                <a:cubicBezTo>
                  <a:pt x="1246235" y="1936118"/>
                  <a:pt x="1260537" y="1950421"/>
                  <a:pt x="1260537" y="1962340"/>
                </a:cubicBezTo>
                <a:close/>
                <a:moveTo>
                  <a:pt x="2745612" y="1964724"/>
                </a:moveTo>
                <a:cubicBezTo>
                  <a:pt x="2731309" y="1962340"/>
                  <a:pt x="2712239" y="1969491"/>
                  <a:pt x="2695553" y="1955189"/>
                </a:cubicBezTo>
                <a:cubicBezTo>
                  <a:pt x="2712239" y="1969491"/>
                  <a:pt x="2728926" y="1962340"/>
                  <a:pt x="2745612" y="1964724"/>
                </a:cubicBezTo>
                <a:close/>
                <a:moveTo>
                  <a:pt x="1572809" y="1986177"/>
                </a:moveTo>
                <a:cubicBezTo>
                  <a:pt x="1577576" y="1979026"/>
                  <a:pt x="1582343" y="1974259"/>
                  <a:pt x="1584728" y="1976643"/>
                </a:cubicBezTo>
                <a:cubicBezTo>
                  <a:pt x="1579959" y="1974259"/>
                  <a:pt x="1575192" y="1979026"/>
                  <a:pt x="1572809" y="1986177"/>
                </a:cubicBezTo>
                <a:close/>
                <a:moveTo>
                  <a:pt x="1901765" y="1988562"/>
                </a:moveTo>
                <a:cubicBezTo>
                  <a:pt x="1887463" y="1979026"/>
                  <a:pt x="1877928" y="1964724"/>
                  <a:pt x="1887463" y="1945654"/>
                </a:cubicBezTo>
                <a:cubicBezTo>
                  <a:pt x="1891039" y="1937609"/>
                  <a:pt x="1894950" y="1929899"/>
                  <a:pt x="1897813" y="1922022"/>
                </a:cubicBezTo>
                <a:lnTo>
                  <a:pt x="1898551" y="1917549"/>
                </a:lnTo>
                <a:lnTo>
                  <a:pt x="1900276" y="1913176"/>
                </a:lnTo>
                <a:lnTo>
                  <a:pt x="1901650" y="1898761"/>
                </a:lnTo>
                <a:lnTo>
                  <a:pt x="1901877" y="1897384"/>
                </a:lnTo>
                <a:lnTo>
                  <a:pt x="1901806" y="1897117"/>
                </a:lnTo>
                <a:lnTo>
                  <a:pt x="1901877" y="1896378"/>
                </a:lnTo>
                <a:cubicBezTo>
                  <a:pt x="1901467" y="1890680"/>
                  <a:pt x="1899977" y="1884869"/>
                  <a:pt x="1896998" y="1878910"/>
                </a:cubicBezTo>
                <a:lnTo>
                  <a:pt x="1901806" y="1897117"/>
                </a:lnTo>
                <a:lnTo>
                  <a:pt x="1901650" y="1898761"/>
                </a:lnTo>
                <a:lnTo>
                  <a:pt x="1898551" y="1917549"/>
                </a:lnTo>
                <a:lnTo>
                  <a:pt x="1887463" y="1945654"/>
                </a:lnTo>
                <a:cubicBezTo>
                  <a:pt x="1875544" y="1964724"/>
                  <a:pt x="1887463" y="1976643"/>
                  <a:pt x="1901765" y="1988562"/>
                </a:cubicBezTo>
                <a:close/>
                <a:moveTo>
                  <a:pt x="1026931" y="2005247"/>
                </a:moveTo>
                <a:cubicBezTo>
                  <a:pt x="1074605" y="2002864"/>
                  <a:pt x="1117513" y="1983794"/>
                  <a:pt x="1160420" y="1962340"/>
                </a:cubicBezTo>
                <a:cubicBezTo>
                  <a:pt x="1117513" y="1981410"/>
                  <a:pt x="1074605" y="2000480"/>
                  <a:pt x="1026931" y="2005247"/>
                </a:cubicBezTo>
                <a:close/>
                <a:moveTo>
                  <a:pt x="1961359" y="2005247"/>
                </a:moveTo>
                <a:cubicBezTo>
                  <a:pt x="1960167" y="2001672"/>
                  <a:pt x="1957783" y="1999884"/>
                  <a:pt x="1954803" y="1999587"/>
                </a:cubicBezTo>
                <a:lnTo>
                  <a:pt x="1953593" y="1999978"/>
                </a:lnTo>
                <a:lnTo>
                  <a:pt x="1953016" y="1999587"/>
                </a:lnTo>
                <a:cubicBezTo>
                  <a:pt x="1950036" y="1999289"/>
                  <a:pt x="1947057" y="2000480"/>
                  <a:pt x="1944673" y="2002864"/>
                </a:cubicBezTo>
                <a:lnTo>
                  <a:pt x="1953593" y="1999978"/>
                </a:lnTo>
                <a:close/>
                <a:moveTo>
                  <a:pt x="2490551" y="2010016"/>
                </a:moveTo>
                <a:cubicBezTo>
                  <a:pt x="2495318" y="2005247"/>
                  <a:pt x="2504854" y="2010016"/>
                  <a:pt x="2512005" y="2007631"/>
                </a:cubicBezTo>
                <a:cubicBezTo>
                  <a:pt x="2508429" y="2007631"/>
                  <a:pt x="2504854" y="2007035"/>
                  <a:pt x="2501278" y="2007035"/>
                </a:cubicBezTo>
                <a:cubicBezTo>
                  <a:pt x="2497702" y="2007035"/>
                  <a:pt x="2494126" y="2007632"/>
                  <a:pt x="2490551" y="2010016"/>
                </a:cubicBezTo>
                <a:close/>
                <a:moveTo>
                  <a:pt x="666984" y="2012399"/>
                </a:moveTo>
                <a:cubicBezTo>
                  <a:pt x="674136" y="2010016"/>
                  <a:pt x="681287" y="2000480"/>
                  <a:pt x="688439" y="2000480"/>
                </a:cubicBezTo>
                <a:cubicBezTo>
                  <a:pt x="681287" y="1998097"/>
                  <a:pt x="676520" y="2007631"/>
                  <a:pt x="666984" y="2012399"/>
                </a:cubicBezTo>
                <a:close/>
                <a:moveTo>
                  <a:pt x="1117513" y="2014783"/>
                </a:moveTo>
                <a:lnTo>
                  <a:pt x="1133733" y="1996286"/>
                </a:lnTo>
                <a:lnTo>
                  <a:pt x="1138579" y="1995452"/>
                </a:lnTo>
                <a:lnTo>
                  <a:pt x="1167571" y="1995713"/>
                </a:lnTo>
                <a:cubicBezTo>
                  <a:pt x="1210478" y="1988562"/>
                  <a:pt x="1210478" y="1988562"/>
                  <a:pt x="1217630" y="1948038"/>
                </a:cubicBezTo>
                <a:cubicBezTo>
                  <a:pt x="1222398" y="1928968"/>
                  <a:pt x="1231933" y="1926584"/>
                  <a:pt x="1248619" y="1926584"/>
                </a:cubicBezTo>
                <a:cubicBezTo>
                  <a:pt x="1231933" y="1926584"/>
                  <a:pt x="1220014" y="1926584"/>
                  <a:pt x="1217630" y="1948038"/>
                </a:cubicBezTo>
                <a:cubicBezTo>
                  <a:pt x="1210478" y="1988562"/>
                  <a:pt x="1208095" y="1988562"/>
                  <a:pt x="1167571" y="1995713"/>
                </a:cubicBezTo>
                <a:cubicBezTo>
                  <a:pt x="1159228" y="1994522"/>
                  <a:pt x="1152524" y="1993925"/>
                  <a:pt x="1147011" y="1993999"/>
                </a:cubicBezTo>
                <a:lnTo>
                  <a:pt x="1138579" y="1995452"/>
                </a:lnTo>
                <a:lnTo>
                  <a:pt x="1134496" y="1995415"/>
                </a:lnTo>
                <a:lnTo>
                  <a:pt x="1133733" y="1996286"/>
                </a:lnTo>
                <a:lnTo>
                  <a:pt x="1133603" y="1996308"/>
                </a:lnTo>
                <a:cubicBezTo>
                  <a:pt x="1126452" y="1999289"/>
                  <a:pt x="1122281" y="2005248"/>
                  <a:pt x="1117513" y="2014783"/>
                </a:cubicBezTo>
                <a:close/>
                <a:moveTo>
                  <a:pt x="1358271" y="2014783"/>
                </a:moveTo>
                <a:cubicBezTo>
                  <a:pt x="1358271" y="2007631"/>
                  <a:pt x="1358271" y="1998097"/>
                  <a:pt x="1346353" y="2000480"/>
                </a:cubicBezTo>
                <a:cubicBezTo>
                  <a:pt x="1355887" y="1998097"/>
                  <a:pt x="1355887" y="2007631"/>
                  <a:pt x="1358271" y="2014783"/>
                </a:cubicBezTo>
                <a:close/>
                <a:moveTo>
                  <a:pt x="1541820" y="2017166"/>
                </a:moveTo>
                <a:cubicBezTo>
                  <a:pt x="1532285" y="1998097"/>
                  <a:pt x="1517982" y="1988562"/>
                  <a:pt x="1506063" y="1988562"/>
                </a:cubicBezTo>
                <a:cubicBezTo>
                  <a:pt x="1517982" y="1988562"/>
                  <a:pt x="1529901" y="1998097"/>
                  <a:pt x="1541820" y="2017166"/>
                </a:cubicBezTo>
                <a:close/>
                <a:moveTo>
                  <a:pt x="485820" y="2026701"/>
                </a:moveTo>
                <a:cubicBezTo>
                  <a:pt x="485820" y="2012399"/>
                  <a:pt x="481053" y="2000480"/>
                  <a:pt x="466750" y="1995713"/>
                </a:cubicBezTo>
                <a:cubicBezTo>
                  <a:pt x="478668" y="2002864"/>
                  <a:pt x="485820" y="2012399"/>
                  <a:pt x="485820" y="2026701"/>
                </a:cubicBezTo>
                <a:close/>
                <a:moveTo>
                  <a:pt x="1293910" y="2026701"/>
                </a:moveTo>
                <a:cubicBezTo>
                  <a:pt x="1296294" y="2017166"/>
                  <a:pt x="1301061" y="2012399"/>
                  <a:pt x="1320131" y="2014783"/>
                </a:cubicBezTo>
                <a:cubicBezTo>
                  <a:pt x="1301061" y="2010016"/>
                  <a:pt x="1296294" y="2017166"/>
                  <a:pt x="1293910" y="2026701"/>
                </a:cubicBezTo>
                <a:close/>
                <a:moveTo>
                  <a:pt x="2314154" y="2033853"/>
                </a:moveTo>
                <a:cubicBezTo>
                  <a:pt x="2323689" y="2036236"/>
                  <a:pt x="2330839" y="2029085"/>
                  <a:pt x="2330839" y="2019550"/>
                </a:cubicBezTo>
                <a:cubicBezTo>
                  <a:pt x="2328456" y="2029085"/>
                  <a:pt x="2323689" y="2033853"/>
                  <a:pt x="2314154" y="2033853"/>
                </a:cubicBezTo>
                <a:close/>
                <a:moveTo>
                  <a:pt x="2540610" y="2041004"/>
                </a:moveTo>
                <a:cubicBezTo>
                  <a:pt x="2545377" y="2033853"/>
                  <a:pt x="2540610" y="2019550"/>
                  <a:pt x="2552528" y="2012399"/>
                </a:cubicBezTo>
                <a:cubicBezTo>
                  <a:pt x="2540610" y="2017166"/>
                  <a:pt x="2545377" y="2031469"/>
                  <a:pt x="2540610" y="2041004"/>
                </a:cubicBezTo>
                <a:close/>
                <a:moveTo>
                  <a:pt x="225992" y="2045771"/>
                </a:moveTo>
                <a:cubicBezTo>
                  <a:pt x="206922" y="2041004"/>
                  <a:pt x="225992" y="2007631"/>
                  <a:pt x="199770" y="2010016"/>
                </a:cubicBezTo>
                <a:lnTo>
                  <a:pt x="185139" y="2010578"/>
                </a:lnTo>
                <a:lnTo>
                  <a:pt x="175933" y="2000480"/>
                </a:lnTo>
                <a:cubicBezTo>
                  <a:pt x="177125" y="2007632"/>
                  <a:pt x="180104" y="2010016"/>
                  <a:pt x="184276" y="2010611"/>
                </a:cubicBezTo>
                <a:lnTo>
                  <a:pt x="185139" y="2010578"/>
                </a:lnTo>
                <a:lnTo>
                  <a:pt x="185169" y="2010611"/>
                </a:lnTo>
                <a:cubicBezTo>
                  <a:pt x="189640" y="2011208"/>
                  <a:pt x="195003" y="2010016"/>
                  <a:pt x="199770" y="2010016"/>
                </a:cubicBezTo>
                <a:cubicBezTo>
                  <a:pt x="225992" y="2010016"/>
                  <a:pt x="206922" y="2041004"/>
                  <a:pt x="225992" y="2045771"/>
                </a:cubicBezTo>
                <a:close/>
                <a:moveTo>
                  <a:pt x="1506883" y="2050576"/>
                </a:moveTo>
                <a:cubicBezTo>
                  <a:pt x="1511576" y="2049347"/>
                  <a:pt x="1516790" y="2046367"/>
                  <a:pt x="1522749" y="2041004"/>
                </a:cubicBezTo>
                <a:cubicBezTo>
                  <a:pt x="1498912" y="2062457"/>
                  <a:pt x="1486993" y="2043387"/>
                  <a:pt x="1472691" y="2031469"/>
                </a:cubicBezTo>
                <a:cubicBezTo>
                  <a:pt x="1483418" y="2042195"/>
                  <a:pt x="1492804" y="2054263"/>
                  <a:pt x="1506883" y="2050576"/>
                </a:cubicBezTo>
                <a:close/>
                <a:moveTo>
                  <a:pt x="2258136" y="2053817"/>
                </a:moveTo>
                <a:cubicBezTo>
                  <a:pt x="2261711" y="2054710"/>
                  <a:pt x="2265287" y="2054115"/>
                  <a:pt x="2268862" y="2050539"/>
                </a:cubicBezTo>
                <a:cubicBezTo>
                  <a:pt x="2261712" y="2055306"/>
                  <a:pt x="2254560" y="2052923"/>
                  <a:pt x="2247409" y="2048155"/>
                </a:cubicBezTo>
                <a:cubicBezTo>
                  <a:pt x="2250984" y="2050539"/>
                  <a:pt x="2254560" y="2052923"/>
                  <a:pt x="2258136" y="2053817"/>
                </a:cubicBezTo>
                <a:close/>
                <a:moveTo>
                  <a:pt x="1985197" y="2069609"/>
                </a:moveTo>
                <a:cubicBezTo>
                  <a:pt x="1986985" y="2066630"/>
                  <a:pt x="1986985" y="2063798"/>
                  <a:pt x="1985792" y="2061266"/>
                </a:cubicBezTo>
                <a:lnTo>
                  <a:pt x="1985732" y="2061205"/>
                </a:lnTo>
                <a:lnTo>
                  <a:pt x="1985792" y="2060261"/>
                </a:lnTo>
                <a:lnTo>
                  <a:pt x="1981830" y="2057304"/>
                </a:lnTo>
                <a:lnTo>
                  <a:pt x="1979237" y="2054711"/>
                </a:lnTo>
                <a:lnTo>
                  <a:pt x="1978020" y="2054460"/>
                </a:lnTo>
                <a:lnTo>
                  <a:pt x="1974395" y="2051755"/>
                </a:lnTo>
                <a:cubicBezTo>
                  <a:pt x="1969255" y="2050093"/>
                  <a:pt x="1963444" y="2049646"/>
                  <a:pt x="1958975" y="2050539"/>
                </a:cubicBezTo>
                <a:lnTo>
                  <a:pt x="1978020" y="2054460"/>
                </a:lnTo>
                <a:lnTo>
                  <a:pt x="1981830" y="2057304"/>
                </a:lnTo>
                <a:lnTo>
                  <a:pt x="1985732" y="2061205"/>
                </a:lnTo>
                <a:close/>
                <a:moveTo>
                  <a:pt x="528727" y="2071993"/>
                </a:moveTo>
                <a:cubicBezTo>
                  <a:pt x="533494" y="2068418"/>
                  <a:pt x="535283" y="2064246"/>
                  <a:pt x="534985" y="2059777"/>
                </a:cubicBezTo>
                <a:lnTo>
                  <a:pt x="534778" y="2059315"/>
                </a:lnTo>
                <a:lnTo>
                  <a:pt x="534985" y="2058882"/>
                </a:lnTo>
                <a:cubicBezTo>
                  <a:pt x="534686" y="2054115"/>
                  <a:pt x="532302" y="2049347"/>
                  <a:pt x="528727" y="2045771"/>
                </a:cubicBezTo>
                <a:lnTo>
                  <a:pt x="534778" y="2059315"/>
                </a:lnTo>
                <a:close/>
                <a:moveTo>
                  <a:pt x="1408330" y="2076760"/>
                </a:moveTo>
                <a:cubicBezTo>
                  <a:pt x="1404754" y="2067225"/>
                  <a:pt x="1399987" y="2061861"/>
                  <a:pt x="1394325" y="2060372"/>
                </a:cubicBezTo>
                <a:lnTo>
                  <a:pt x="1393649" y="2060611"/>
                </a:lnTo>
                <a:lnTo>
                  <a:pt x="1393431" y="2060372"/>
                </a:lnTo>
                <a:cubicBezTo>
                  <a:pt x="1388068" y="2058882"/>
                  <a:pt x="1382109" y="2061266"/>
                  <a:pt x="1374957" y="2067224"/>
                </a:cubicBezTo>
                <a:cubicBezTo>
                  <a:pt x="1367806" y="2071993"/>
                  <a:pt x="1363039" y="2067224"/>
                  <a:pt x="1355887" y="2067224"/>
                </a:cubicBezTo>
                <a:cubicBezTo>
                  <a:pt x="1360654" y="2069609"/>
                  <a:pt x="1367806" y="2074376"/>
                  <a:pt x="1374957" y="2067224"/>
                </a:cubicBezTo>
                <a:lnTo>
                  <a:pt x="1393649" y="2060611"/>
                </a:lnTo>
                <a:close/>
                <a:moveTo>
                  <a:pt x="1153269" y="2081527"/>
                </a:moveTo>
                <a:cubicBezTo>
                  <a:pt x="1150885" y="2071993"/>
                  <a:pt x="1150885" y="2064842"/>
                  <a:pt x="1158037" y="2062457"/>
                </a:cubicBezTo>
                <a:cubicBezTo>
                  <a:pt x="1148501" y="2064842"/>
                  <a:pt x="1150885" y="2071993"/>
                  <a:pt x="1153269" y="2081527"/>
                </a:cubicBezTo>
                <a:close/>
                <a:moveTo>
                  <a:pt x="1551355" y="2083912"/>
                </a:moveTo>
                <a:lnTo>
                  <a:pt x="1543670" y="2073046"/>
                </a:lnTo>
                <a:lnTo>
                  <a:pt x="1543608" y="2071694"/>
                </a:lnTo>
                <a:cubicBezTo>
                  <a:pt x="1544800" y="2067225"/>
                  <a:pt x="1547780" y="2062457"/>
                  <a:pt x="1546588" y="2057690"/>
                </a:cubicBezTo>
                <a:cubicBezTo>
                  <a:pt x="1546588" y="2062457"/>
                  <a:pt x="1543608" y="2067225"/>
                  <a:pt x="1542714" y="2071694"/>
                </a:cubicBezTo>
                <a:lnTo>
                  <a:pt x="1543670" y="2073046"/>
                </a:lnTo>
                <a:lnTo>
                  <a:pt x="1543906" y="2078138"/>
                </a:lnTo>
                <a:cubicBezTo>
                  <a:pt x="1544949" y="2080187"/>
                  <a:pt x="1547183" y="2082124"/>
                  <a:pt x="1551355" y="2083912"/>
                </a:cubicBezTo>
                <a:close/>
                <a:moveTo>
                  <a:pt x="2736077" y="2088679"/>
                </a:moveTo>
                <a:lnTo>
                  <a:pt x="2718822" y="2077969"/>
                </a:lnTo>
                <a:lnTo>
                  <a:pt x="2719390" y="2060074"/>
                </a:lnTo>
                <a:cubicBezTo>
                  <a:pt x="2728926" y="2038620"/>
                  <a:pt x="2724158" y="2017166"/>
                  <a:pt x="2726542" y="1995713"/>
                </a:cubicBezTo>
                <a:cubicBezTo>
                  <a:pt x="2724158" y="2017166"/>
                  <a:pt x="2726542" y="2038620"/>
                  <a:pt x="2719390" y="2060074"/>
                </a:cubicBezTo>
                <a:cubicBezTo>
                  <a:pt x="2715814" y="2067225"/>
                  <a:pt x="2715814" y="2073185"/>
                  <a:pt x="2718795" y="2077952"/>
                </a:cubicBezTo>
                <a:lnTo>
                  <a:pt x="2718822" y="2077969"/>
                </a:lnTo>
                <a:lnTo>
                  <a:pt x="2718795" y="2078846"/>
                </a:lnTo>
                <a:cubicBezTo>
                  <a:pt x="2721774" y="2083316"/>
                  <a:pt x="2727734" y="2086295"/>
                  <a:pt x="2736077" y="2088679"/>
                </a:cubicBezTo>
                <a:close/>
                <a:moveTo>
                  <a:pt x="2534948" y="2091956"/>
                </a:moveTo>
                <a:cubicBezTo>
                  <a:pt x="2540014" y="2093446"/>
                  <a:pt x="2544185" y="2093446"/>
                  <a:pt x="2547761" y="2091063"/>
                </a:cubicBezTo>
                <a:cubicBezTo>
                  <a:pt x="2540610" y="2093446"/>
                  <a:pt x="2531074" y="2091063"/>
                  <a:pt x="2516772" y="2083912"/>
                </a:cubicBezTo>
                <a:cubicBezTo>
                  <a:pt x="2510812" y="2080336"/>
                  <a:pt x="2504854" y="2077952"/>
                  <a:pt x="2498596" y="2077357"/>
                </a:cubicBezTo>
                <a:cubicBezTo>
                  <a:pt x="2492339" y="2076760"/>
                  <a:pt x="2485783" y="2077952"/>
                  <a:pt x="2478632" y="2081527"/>
                </a:cubicBezTo>
                <a:cubicBezTo>
                  <a:pt x="2495318" y="2074376"/>
                  <a:pt x="2504854" y="2079143"/>
                  <a:pt x="2516772" y="2083912"/>
                </a:cubicBezTo>
                <a:cubicBezTo>
                  <a:pt x="2523923" y="2087487"/>
                  <a:pt x="2529883" y="2090467"/>
                  <a:pt x="2534948" y="2091956"/>
                </a:cubicBezTo>
                <a:close/>
                <a:moveTo>
                  <a:pt x="473901" y="2095830"/>
                </a:moveTo>
                <a:lnTo>
                  <a:pt x="463657" y="2085880"/>
                </a:lnTo>
                <a:lnTo>
                  <a:pt x="469134" y="2064842"/>
                </a:lnTo>
                <a:cubicBezTo>
                  <a:pt x="464365" y="2073185"/>
                  <a:pt x="462578" y="2080336"/>
                  <a:pt x="463472" y="2085699"/>
                </a:cubicBezTo>
                <a:lnTo>
                  <a:pt x="463657" y="2085880"/>
                </a:lnTo>
                <a:lnTo>
                  <a:pt x="463472" y="2086593"/>
                </a:lnTo>
                <a:cubicBezTo>
                  <a:pt x="464365" y="2092254"/>
                  <a:pt x="467941" y="2095830"/>
                  <a:pt x="473901" y="2095830"/>
                </a:cubicBezTo>
                <a:close/>
                <a:moveTo>
                  <a:pt x="2681250" y="2095830"/>
                </a:moveTo>
                <a:cubicBezTo>
                  <a:pt x="2707472" y="2076760"/>
                  <a:pt x="2709856" y="2062457"/>
                  <a:pt x="2678867" y="2050539"/>
                </a:cubicBezTo>
                <a:lnTo>
                  <a:pt x="2665497" y="2042034"/>
                </a:lnTo>
                <a:lnTo>
                  <a:pt x="2664188" y="2037969"/>
                </a:lnTo>
                <a:lnTo>
                  <a:pt x="2663180" y="2030100"/>
                </a:lnTo>
                <a:lnTo>
                  <a:pt x="2669332" y="2007631"/>
                </a:lnTo>
                <a:cubicBezTo>
                  <a:pt x="2667544" y="2014782"/>
                  <a:pt x="2664415" y="2020928"/>
                  <a:pt x="2662711" y="2026445"/>
                </a:cubicBezTo>
                <a:lnTo>
                  <a:pt x="2663180" y="2030100"/>
                </a:lnTo>
                <a:lnTo>
                  <a:pt x="2662478" y="2032660"/>
                </a:lnTo>
                <a:lnTo>
                  <a:pt x="2664188" y="2037969"/>
                </a:lnTo>
                <a:lnTo>
                  <a:pt x="2664639" y="2041489"/>
                </a:lnTo>
                <a:lnTo>
                  <a:pt x="2665497" y="2042034"/>
                </a:lnTo>
                <a:lnTo>
                  <a:pt x="2665645" y="2042494"/>
                </a:lnTo>
                <a:cubicBezTo>
                  <a:pt x="2668140" y="2045474"/>
                  <a:pt x="2672312" y="2048155"/>
                  <a:pt x="2678867" y="2050539"/>
                </a:cubicBezTo>
                <a:cubicBezTo>
                  <a:pt x="2707472" y="2062457"/>
                  <a:pt x="2707472" y="2076760"/>
                  <a:pt x="2681250" y="2095830"/>
                </a:cubicBezTo>
                <a:close/>
                <a:moveTo>
                  <a:pt x="268899" y="2112516"/>
                </a:moveTo>
                <a:cubicBezTo>
                  <a:pt x="280818" y="2110132"/>
                  <a:pt x="285585" y="2100597"/>
                  <a:pt x="280818" y="2088679"/>
                </a:cubicBezTo>
                <a:cubicBezTo>
                  <a:pt x="283202" y="2100597"/>
                  <a:pt x="280818" y="2110132"/>
                  <a:pt x="268899" y="2112516"/>
                </a:cubicBezTo>
                <a:close/>
                <a:moveTo>
                  <a:pt x="2063860" y="2114900"/>
                </a:moveTo>
                <a:cubicBezTo>
                  <a:pt x="2063860" y="2102981"/>
                  <a:pt x="2059093" y="2093446"/>
                  <a:pt x="2047174" y="2095830"/>
                </a:cubicBezTo>
                <a:cubicBezTo>
                  <a:pt x="2059093" y="2093446"/>
                  <a:pt x="2061476" y="2105365"/>
                  <a:pt x="2063860" y="2114900"/>
                </a:cubicBezTo>
                <a:close/>
                <a:moveTo>
                  <a:pt x="2118686" y="2117283"/>
                </a:moveTo>
                <a:cubicBezTo>
                  <a:pt x="2117494" y="2111325"/>
                  <a:pt x="2114515" y="2108941"/>
                  <a:pt x="2108853" y="2108941"/>
                </a:cubicBezTo>
                <a:cubicBezTo>
                  <a:pt x="2103191" y="2108941"/>
                  <a:pt x="2094848" y="2111325"/>
                  <a:pt x="2082930" y="2114900"/>
                </a:cubicBezTo>
                <a:cubicBezTo>
                  <a:pt x="2106767" y="2107749"/>
                  <a:pt x="2116303" y="2107749"/>
                  <a:pt x="2118686" y="2117283"/>
                </a:cubicBezTo>
                <a:close/>
                <a:moveTo>
                  <a:pt x="1873161" y="2119668"/>
                </a:moveTo>
                <a:cubicBezTo>
                  <a:pt x="1868392" y="2104174"/>
                  <a:pt x="1861241" y="2094043"/>
                  <a:pt x="1851408" y="2089275"/>
                </a:cubicBezTo>
                <a:cubicBezTo>
                  <a:pt x="1841576" y="2084507"/>
                  <a:pt x="1829061" y="2085103"/>
                  <a:pt x="1813567" y="2091063"/>
                </a:cubicBezTo>
                <a:cubicBezTo>
                  <a:pt x="1844555" y="2081527"/>
                  <a:pt x="1863625" y="2091063"/>
                  <a:pt x="1873161" y="2119668"/>
                </a:cubicBezTo>
                <a:close/>
                <a:moveTo>
                  <a:pt x="1470307" y="2124435"/>
                </a:moveTo>
                <a:cubicBezTo>
                  <a:pt x="1467923" y="2114900"/>
                  <a:pt x="1465540" y="2107749"/>
                  <a:pt x="1453620" y="2112516"/>
                </a:cubicBezTo>
                <a:cubicBezTo>
                  <a:pt x="1463156" y="2107749"/>
                  <a:pt x="1465540" y="2117283"/>
                  <a:pt x="1470307" y="2124435"/>
                </a:cubicBezTo>
                <a:close/>
                <a:moveTo>
                  <a:pt x="1355887" y="2141121"/>
                </a:moveTo>
                <a:lnTo>
                  <a:pt x="1351685" y="2129845"/>
                </a:lnTo>
                <a:lnTo>
                  <a:pt x="1353206" y="2120859"/>
                </a:lnTo>
                <a:cubicBezTo>
                  <a:pt x="1354248" y="2117582"/>
                  <a:pt x="1355515" y="2114304"/>
                  <a:pt x="1356222" y="2110951"/>
                </a:cubicBezTo>
                <a:lnTo>
                  <a:pt x="1356183" y="2109735"/>
                </a:lnTo>
                <a:lnTo>
                  <a:pt x="1356222" y="2109611"/>
                </a:lnTo>
                <a:cubicBezTo>
                  <a:pt x="1356930" y="2106557"/>
                  <a:pt x="1357079" y="2103577"/>
                  <a:pt x="1355887" y="2100597"/>
                </a:cubicBezTo>
                <a:cubicBezTo>
                  <a:pt x="1353503" y="2088679"/>
                  <a:pt x="1348736" y="2071993"/>
                  <a:pt x="1334434" y="2079143"/>
                </a:cubicBezTo>
                <a:cubicBezTo>
                  <a:pt x="1305828" y="2091063"/>
                  <a:pt x="1303446" y="2067224"/>
                  <a:pt x="1291527" y="2052923"/>
                </a:cubicBezTo>
                <a:cubicBezTo>
                  <a:pt x="1303446" y="2067224"/>
                  <a:pt x="1305828" y="2093446"/>
                  <a:pt x="1334434" y="2079143"/>
                </a:cubicBezTo>
                <a:cubicBezTo>
                  <a:pt x="1348736" y="2074376"/>
                  <a:pt x="1351120" y="2091063"/>
                  <a:pt x="1355887" y="2100597"/>
                </a:cubicBezTo>
                <a:lnTo>
                  <a:pt x="1356183" y="2109735"/>
                </a:lnTo>
                <a:lnTo>
                  <a:pt x="1353206" y="2119072"/>
                </a:lnTo>
                <a:cubicBezTo>
                  <a:pt x="1352162" y="2122349"/>
                  <a:pt x="1351343" y="2125776"/>
                  <a:pt x="1351529" y="2129427"/>
                </a:cubicBezTo>
                <a:lnTo>
                  <a:pt x="1351685" y="2129845"/>
                </a:lnTo>
                <a:lnTo>
                  <a:pt x="1351529" y="2130767"/>
                </a:lnTo>
                <a:cubicBezTo>
                  <a:pt x="1351716" y="2134120"/>
                  <a:pt x="1352908" y="2137547"/>
                  <a:pt x="1355887" y="2141121"/>
                </a:cubicBezTo>
                <a:close/>
                <a:moveTo>
                  <a:pt x="1057323" y="2143207"/>
                </a:moveTo>
                <a:cubicBezTo>
                  <a:pt x="1060303" y="2144101"/>
                  <a:pt x="1063878" y="2143505"/>
                  <a:pt x="1067454" y="2141121"/>
                </a:cubicBezTo>
                <a:lnTo>
                  <a:pt x="1057186" y="2143064"/>
                </a:lnTo>
                <a:lnTo>
                  <a:pt x="1050768" y="2136353"/>
                </a:lnTo>
                <a:cubicBezTo>
                  <a:pt x="1051960" y="2139929"/>
                  <a:pt x="1053747" y="2142314"/>
                  <a:pt x="1056430" y="2143207"/>
                </a:cubicBezTo>
                <a:lnTo>
                  <a:pt x="1057186" y="2143064"/>
                </a:lnTo>
                <a:close/>
                <a:moveTo>
                  <a:pt x="583554" y="2143505"/>
                </a:moveTo>
                <a:cubicBezTo>
                  <a:pt x="583554" y="2122052"/>
                  <a:pt x="571634" y="2119668"/>
                  <a:pt x="559715" y="2117283"/>
                </a:cubicBezTo>
                <a:cubicBezTo>
                  <a:pt x="550181" y="2114900"/>
                  <a:pt x="535878" y="2117283"/>
                  <a:pt x="531111" y="2112516"/>
                </a:cubicBezTo>
                <a:cubicBezTo>
                  <a:pt x="535878" y="2117283"/>
                  <a:pt x="550181" y="2117283"/>
                  <a:pt x="559715" y="2117283"/>
                </a:cubicBezTo>
                <a:cubicBezTo>
                  <a:pt x="571634" y="2119668"/>
                  <a:pt x="583554" y="2124435"/>
                  <a:pt x="583554" y="2143505"/>
                </a:cubicBezTo>
                <a:close/>
                <a:moveTo>
                  <a:pt x="974488" y="2143505"/>
                </a:moveTo>
                <a:cubicBezTo>
                  <a:pt x="950651" y="2141121"/>
                  <a:pt x="924429" y="2136353"/>
                  <a:pt x="900592" y="2133970"/>
                </a:cubicBezTo>
                <a:cubicBezTo>
                  <a:pt x="924429" y="2136353"/>
                  <a:pt x="950651" y="2143505"/>
                  <a:pt x="974488" y="2143505"/>
                </a:cubicBezTo>
                <a:close/>
                <a:moveTo>
                  <a:pt x="1913386" y="2149464"/>
                </a:moveTo>
                <a:cubicBezTo>
                  <a:pt x="1926199" y="2150060"/>
                  <a:pt x="1939905" y="2147081"/>
                  <a:pt x="1951824" y="2148272"/>
                </a:cubicBezTo>
                <a:cubicBezTo>
                  <a:pt x="1927987" y="2143505"/>
                  <a:pt x="1896998" y="2157807"/>
                  <a:pt x="1880311" y="2129202"/>
                </a:cubicBezTo>
                <a:cubicBezTo>
                  <a:pt x="1888654" y="2144697"/>
                  <a:pt x="1900573" y="2148869"/>
                  <a:pt x="1913386" y="2149464"/>
                </a:cubicBezTo>
                <a:close/>
                <a:moveTo>
                  <a:pt x="2075779" y="2153040"/>
                </a:moveTo>
                <a:cubicBezTo>
                  <a:pt x="2085314" y="2150656"/>
                  <a:pt x="2099616" y="2148272"/>
                  <a:pt x="2097233" y="2133970"/>
                </a:cubicBezTo>
                <a:cubicBezTo>
                  <a:pt x="2097233" y="2148272"/>
                  <a:pt x="2085314" y="2150656"/>
                  <a:pt x="2075779" y="2153040"/>
                </a:cubicBezTo>
                <a:close/>
                <a:moveTo>
                  <a:pt x="1992347" y="2157807"/>
                </a:moveTo>
                <a:cubicBezTo>
                  <a:pt x="1987580" y="2141121"/>
                  <a:pt x="1982813" y="2136353"/>
                  <a:pt x="1973278" y="2136353"/>
                </a:cubicBezTo>
                <a:cubicBezTo>
                  <a:pt x="1980429" y="2136353"/>
                  <a:pt x="1987580" y="2141121"/>
                  <a:pt x="1992347" y="2157807"/>
                </a:cubicBezTo>
                <a:close/>
                <a:moveTo>
                  <a:pt x="1599029" y="2162575"/>
                </a:moveTo>
                <a:cubicBezTo>
                  <a:pt x="1594262" y="2141121"/>
                  <a:pt x="1582343" y="2131586"/>
                  <a:pt x="1568041" y="2129202"/>
                </a:cubicBezTo>
                <a:cubicBezTo>
                  <a:pt x="1582343" y="2133970"/>
                  <a:pt x="1594262" y="2141121"/>
                  <a:pt x="1599029" y="2162575"/>
                </a:cubicBezTo>
                <a:close/>
                <a:moveTo>
                  <a:pt x="1739671" y="2167342"/>
                </a:moveTo>
                <a:cubicBezTo>
                  <a:pt x="1734903" y="2157807"/>
                  <a:pt x="1730135" y="2148272"/>
                  <a:pt x="1722984" y="2148272"/>
                </a:cubicBezTo>
                <a:cubicBezTo>
                  <a:pt x="1727752" y="2150656"/>
                  <a:pt x="1734903" y="2160191"/>
                  <a:pt x="1739671" y="2167342"/>
                </a:cubicBezTo>
                <a:close/>
                <a:moveTo>
                  <a:pt x="500122" y="2172110"/>
                </a:moveTo>
                <a:cubicBezTo>
                  <a:pt x="495355" y="2157807"/>
                  <a:pt x="502506" y="2155424"/>
                  <a:pt x="512041" y="2145889"/>
                </a:cubicBezTo>
                <a:cubicBezTo>
                  <a:pt x="500122" y="2155424"/>
                  <a:pt x="495355" y="2157807"/>
                  <a:pt x="500122" y="2172110"/>
                </a:cubicBezTo>
                <a:close/>
                <a:moveTo>
                  <a:pt x="1508447" y="2176878"/>
                </a:moveTo>
                <a:cubicBezTo>
                  <a:pt x="1508447" y="2164959"/>
                  <a:pt x="1503680" y="2157807"/>
                  <a:pt x="1489377" y="2157807"/>
                </a:cubicBezTo>
                <a:cubicBezTo>
                  <a:pt x="1501296" y="2157807"/>
                  <a:pt x="1508447" y="2164959"/>
                  <a:pt x="1508447" y="2176878"/>
                </a:cubicBezTo>
                <a:close/>
                <a:moveTo>
                  <a:pt x="2457178" y="2179261"/>
                </a:moveTo>
                <a:cubicBezTo>
                  <a:pt x="2442876" y="2160191"/>
                  <a:pt x="2440492" y="2131586"/>
                  <a:pt x="2423806" y="2107749"/>
                </a:cubicBezTo>
                <a:cubicBezTo>
                  <a:pt x="2440492" y="2131586"/>
                  <a:pt x="2440492" y="2160191"/>
                  <a:pt x="2457178" y="2179261"/>
                </a:cubicBezTo>
                <a:close/>
                <a:moveTo>
                  <a:pt x="1837404" y="2188796"/>
                </a:moveTo>
                <a:cubicBezTo>
                  <a:pt x="1849323" y="2174493"/>
                  <a:pt x="1858858" y="2164959"/>
                  <a:pt x="1858858" y="2150656"/>
                </a:cubicBezTo>
                <a:cubicBezTo>
                  <a:pt x="1858858" y="2164959"/>
                  <a:pt x="1851707" y="2174493"/>
                  <a:pt x="1837404" y="2188796"/>
                </a:cubicBezTo>
                <a:cubicBezTo>
                  <a:pt x="1835021" y="2175685"/>
                  <a:pt x="1831445" y="2166747"/>
                  <a:pt x="1825783" y="2162575"/>
                </a:cubicBezTo>
                <a:lnTo>
                  <a:pt x="1823604" y="2162790"/>
                </a:lnTo>
                <a:lnTo>
                  <a:pt x="1815616" y="2160303"/>
                </a:lnTo>
                <a:cubicBezTo>
                  <a:pt x="1811630" y="2160489"/>
                  <a:pt x="1807011" y="2161979"/>
                  <a:pt x="1801648" y="2164959"/>
                </a:cubicBezTo>
                <a:lnTo>
                  <a:pt x="1790838" y="2165791"/>
                </a:lnTo>
                <a:lnTo>
                  <a:pt x="1780194" y="2157807"/>
                </a:lnTo>
                <a:cubicBezTo>
                  <a:pt x="1782578" y="2161383"/>
                  <a:pt x="1786154" y="2164363"/>
                  <a:pt x="1790028" y="2165853"/>
                </a:cubicBezTo>
                <a:lnTo>
                  <a:pt x="1790838" y="2165791"/>
                </a:lnTo>
                <a:lnTo>
                  <a:pt x="1790921" y="2165853"/>
                </a:lnTo>
                <a:cubicBezTo>
                  <a:pt x="1794497" y="2167342"/>
                  <a:pt x="1798072" y="2167342"/>
                  <a:pt x="1801648" y="2164959"/>
                </a:cubicBezTo>
                <a:lnTo>
                  <a:pt x="1823604" y="2162790"/>
                </a:lnTo>
                <a:lnTo>
                  <a:pt x="1825783" y="2163469"/>
                </a:lnTo>
                <a:cubicBezTo>
                  <a:pt x="1831445" y="2167938"/>
                  <a:pt x="1835021" y="2176878"/>
                  <a:pt x="1837404" y="2188796"/>
                </a:cubicBezTo>
                <a:close/>
                <a:moveTo>
                  <a:pt x="2380898" y="2195948"/>
                </a:moveTo>
                <a:cubicBezTo>
                  <a:pt x="2390434" y="2195948"/>
                  <a:pt x="2399968" y="2195948"/>
                  <a:pt x="2404736" y="2188796"/>
                </a:cubicBezTo>
                <a:cubicBezTo>
                  <a:pt x="2399968" y="2193563"/>
                  <a:pt x="2390434" y="2195948"/>
                  <a:pt x="2380898" y="2195948"/>
                </a:cubicBezTo>
                <a:close/>
                <a:moveTo>
                  <a:pt x="1517982" y="2198331"/>
                </a:moveTo>
                <a:cubicBezTo>
                  <a:pt x="1537052" y="2191179"/>
                  <a:pt x="1548971" y="2188796"/>
                  <a:pt x="1551355" y="2181645"/>
                </a:cubicBezTo>
                <a:cubicBezTo>
                  <a:pt x="1548971" y="2186412"/>
                  <a:pt x="1539436" y="2191179"/>
                  <a:pt x="1517982" y="2198331"/>
                </a:cubicBezTo>
                <a:close/>
                <a:moveTo>
                  <a:pt x="2202118" y="2207866"/>
                </a:moveTo>
                <a:cubicBezTo>
                  <a:pt x="2209269" y="2186412"/>
                  <a:pt x="2192583" y="2174493"/>
                  <a:pt x="2183048" y="2157807"/>
                </a:cubicBezTo>
                <a:cubicBezTo>
                  <a:pt x="2192583" y="2126819"/>
                  <a:pt x="2185432" y="2095830"/>
                  <a:pt x="2192583" y="2064842"/>
                </a:cubicBezTo>
                <a:cubicBezTo>
                  <a:pt x="2183048" y="2095830"/>
                  <a:pt x="2192583" y="2126819"/>
                  <a:pt x="2183048" y="2157807"/>
                </a:cubicBezTo>
                <a:cubicBezTo>
                  <a:pt x="2192583" y="2174493"/>
                  <a:pt x="2206885" y="2186412"/>
                  <a:pt x="2202118" y="2207866"/>
                </a:cubicBezTo>
                <a:close/>
                <a:moveTo>
                  <a:pt x="2345142" y="2207866"/>
                </a:moveTo>
                <a:cubicBezTo>
                  <a:pt x="2352294" y="2200715"/>
                  <a:pt x="2364212" y="2195948"/>
                  <a:pt x="2376131" y="2195948"/>
                </a:cubicBezTo>
                <a:cubicBezTo>
                  <a:pt x="2361829" y="2195948"/>
                  <a:pt x="2352294" y="2198331"/>
                  <a:pt x="2345142" y="2207866"/>
                </a:cubicBezTo>
                <a:close/>
                <a:moveTo>
                  <a:pt x="2845729" y="2210249"/>
                </a:moveTo>
                <a:cubicBezTo>
                  <a:pt x="2837386" y="2204290"/>
                  <a:pt x="2830235" y="2197735"/>
                  <a:pt x="2822487" y="2193266"/>
                </a:cubicBezTo>
                <a:lnTo>
                  <a:pt x="2819173" y="2192713"/>
                </a:lnTo>
                <a:lnTo>
                  <a:pt x="2810196" y="2188796"/>
                </a:lnTo>
                <a:cubicBezTo>
                  <a:pt x="2805801" y="2187753"/>
                  <a:pt x="2801034" y="2187604"/>
                  <a:pt x="2795670" y="2188796"/>
                </a:cubicBezTo>
                <a:cubicBezTo>
                  <a:pt x="2796861" y="2180453"/>
                  <a:pt x="2793287" y="2173897"/>
                  <a:pt x="2788518" y="2167640"/>
                </a:cubicBezTo>
                <a:lnTo>
                  <a:pt x="2788010" y="2166952"/>
                </a:lnTo>
                <a:lnTo>
                  <a:pt x="2787625" y="2165853"/>
                </a:lnTo>
                <a:cubicBezTo>
                  <a:pt x="2783155" y="2159596"/>
                  <a:pt x="2777792" y="2154232"/>
                  <a:pt x="2774217" y="2148272"/>
                </a:cubicBezTo>
                <a:cubicBezTo>
                  <a:pt x="2757530" y="2136353"/>
                  <a:pt x="2740844" y="2131586"/>
                  <a:pt x="2721774" y="2129202"/>
                </a:cubicBezTo>
                <a:cubicBezTo>
                  <a:pt x="2740844" y="2131586"/>
                  <a:pt x="2757530" y="2138737"/>
                  <a:pt x="2774217" y="2148272"/>
                </a:cubicBezTo>
                <a:lnTo>
                  <a:pt x="2788010" y="2166952"/>
                </a:lnTo>
                <a:lnTo>
                  <a:pt x="2795670" y="2188796"/>
                </a:lnTo>
                <a:lnTo>
                  <a:pt x="2819173" y="2192713"/>
                </a:lnTo>
                <a:lnTo>
                  <a:pt x="2822487" y="2194160"/>
                </a:lnTo>
                <a:cubicBezTo>
                  <a:pt x="2830235" y="2198927"/>
                  <a:pt x="2837386" y="2205482"/>
                  <a:pt x="2845729" y="2210249"/>
                </a:cubicBezTo>
                <a:close/>
                <a:moveTo>
                  <a:pt x="1408330" y="2226936"/>
                </a:moveTo>
                <a:cubicBezTo>
                  <a:pt x="1420249" y="2207866"/>
                  <a:pt x="1446470" y="2198331"/>
                  <a:pt x="1460772" y="2176878"/>
                </a:cubicBezTo>
                <a:cubicBezTo>
                  <a:pt x="1446470" y="2198331"/>
                  <a:pt x="1422632" y="2205482"/>
                  <a:pt x="1408330" y="2226936"/>
                </a:cubicBezTo>
                <a:close/>
                <a:moveTo>
                  <a:pt x="1010542" y="2237067"/>
                </a:moveTo>
                <a:cubicBezTo>
                  <a:pt x="1019183" y="2234683"/>
                  <a:pt x="1024547" y="2228128"/>
                  <a:pt x="1026931" y="2217401"/>
                </a:cubicBezTo>
                <a:cubicBezTo>
                  <a:pt x="1026931" y="2210249"/>
                  <a:pt x="1026931" y="2200715"/>
                  <a:pt x="1015012" y="2203099"/>
                </a:cubicBezTo>
                <a:cubicBezTo>
                  <a:pt x="1024546" y="2200715"/>
                  <a:pt x="1024546" y="2210249"/>
                  <a:pt x="1026931" y="2217401"/>
                </a:cubicBezTo>
                <a:lnTo>
                  <a:pt x="1009751" y="2236949"/>
                </a:lnTo>
                <a:lnTo>
                  <a:pt x="974488" y="2231704"/>
                </a:lnTo>
                <a:cubicBezTo>
                  <a:pt x="988790" y="2237664"/>
                  <a:pt x="1000709" y="2239451"/>
                  <a:pt x="1009648" y="2237067"/>
                </a:cubicBezTo>
                <a:lnTo>
                  <a:pt x="1009751" y="2236949"/>
                </a:lnTo>
                <a:close/>
                <a:moveTo>
                  <a:pt x="1398795" y="2246006"/>
                </a:moveTo>
                <a:cubicBezTo>
                  <a:pt x="1391644" y="2226936"/>
                  <a:pt x="1401179" y="2207866"/>
                  <a:pt x="1384493" y="2195948"/>
                </a:cubicBezTo>
                <a:lnTo>
                  <a:pt x="1381383" y="2185770"/>
                </a:lnTo>
                <a:lnTo>
                  <a:pt x="1386876" y="2174493"/>
                </a:lnTo>
                <a:cubicBezTo>
                  <a:pt x="1384492" y="2178069"/>
                  <a:pt x="1382108" y="2181645"/>
                  <a:pt x="1381215" y="2185221"/>
                </a:cubicBezTo>
                <a:lnTo>
                  <a:pt x="1381383" y="2185770"/>
                </a:lnTo>
                <a:lnTo>
                  <a:pt x="1381215" y="2186114"/>
                </a:lnTo>
                <a:cubicBezTo>
                  <a:pt x="1380321" y="2189988"/>
                  <a:pt x="1380917" y="2193564"/>
                  <a:pt x="1384493" y="2195948"/>
                </a:cubicBezTo>
                <a:cubicBezTo>
                  <a:pt x="1401179" y="2210249"/>
                  <a:pt x="1391644" y="2229319"/>
                  <a:pt x="1398795" y="2246006"/>
                </a:cubicBezTo>
                <a:close/>
                <a:moveTo>
                  <a:pt x="504890" y="2248389"/>
                </a:moveTo>
                <a:cubicBezTo>
                  <a:pt x="516808" y="2246006"/>
                  <a:pt x="526344" y="2243622"/>
                  <a:pt x="519192" y="2229319"/>
                </a:cubicBezTo>
                <a:cubicBezTo>
                  <a:pt x="523960" y="2243622"/>
                  <a:pt x="516808" y="2246006"/>
                  <a:pt x="504890" y="2248389"/>
                </a:cubicBezTo>
                <a:close/>
                <a:moveTo>
                  <a:pt x="1644321" y="2255541"/>
                </a:moveTo>
                <a:cubicBezTo>
                  <a:pt x="1675309" y="2250774"/>
                  <a:pt x="1696763" y="2222169"/>
                  <a:pt x="1725368" y="2210249"/>
                </a:cubicBezTo>
                <a:cubicBezTo>
                  <a:pt x="1739671" y="2205482"/>
                  <a:pt x="1742055" y="2188796"/>
                  <a:pt x="1742055" y="2172110"/>
                </a:cubicBezTo>
                <a:cubicBezTo>
                  <a:pt x="1742055" y="2188796"/>
                  <a:pt x="1737287" y="2205482"/>
                  <a:pt x="1725368" y="2210249"/>
                </a:cubicBezTo>
                <a:cubicBezTo>
                  <a:pt x="1696763" y="2222169"/>
                  <a:pt x="1675309" y="2248389"/>
                  <a:pt x="1644321" y="2255541"/>
                </a:cubicBezTo>
                <a:close/>
                <a:moveTo>
                  <a:pt x="2850496" y="2255541"/>
                </a:moveTo>
                <a:cubicBezTo>
                  <a:pt x="2843346" y="2255541"/>
                  <a:pt x="2836194" y="2250774"/>
                  <a:pt x="2836194" y="2243622"/>
                </a:cubicBezTo>
                <a:lnTo>
                  <a:pt x="2838843" y="2235147"/>
                </a:lnTo>
                <a:lnTo>
                  <a:pt x="2845729" y="2231704"/>
                </a:lnTo>
                <a:cubicBezTo>
                  <a:pt x="2843346" y="2231704"/>
                  <a:pt x="2840962" y="2232300"/>
                  <a:pt x="2839174" y="2234088"/>
                </a:cubicBezTo>
                <a:lnTo>
                  <a:pt x="2838843" y="2235147"/>
                </a:lnTo>
                <a:lnTo>
                  <a:pt x="2837386" y="2235876"/>
                </a:lnTo>
                <a:cubicBezTo>
                  <a:pt x="2835598" y="2237664"/>
                  <a:pt x="2835001" y="2240047"/>
                  <a:pt x="2836194" y="2243622"/>
                </a:cubicBezTo>
                <a:cubicBezTo>
                  <a:pt x="2838578" y="2248389"/>
                  <a:pt x="2843346" y="2255541"/>
                  <a:pt x="2850496" y="2255541"/>
                </a:cubicBezTo>
                <a:close/>
                <a:moveTo>
                  <a:pt x="2229233" y="2259601"/>
                </a:moveTo>
                <a:cubicBezTo>
                  <a:pt x="2233851" y="2260160"/>
                  <a:pt x="2239066" y="2259713"/>
                  <a:pt x="2245025" y="2257925"/>
                </a:cubicBezTo>
                <a:cubicBezTo>
                  <a:pt x="2221188" y="2262692"/>
                  <a:pt x="2209269" y="2250774"/>
                  <a:pt x="2199733" y="2236471"/>
                </a:cubicBezTo>
                <a:cubicBezTo>
                  <a:pt x="2206885" y="2247198"/>
                  <a:pt x="2215377" y="2257925"/>
                  <a:pt x="2229233" y="2259601"/>
                </a:cubicBezTo>
                <a:close/>
                <a:moveTo>
                  <a:pt x="905359" y="2267459"/>
                </a:moveTo>
                <a:cubicBezTo>
                  <a:pt x="898207" y="2262692"/>
                  <a:pt x="891057" y="2259117"/>
                  <a:pt x="884501" y="2257627"/>
                </a:cubicBezTo>
                <a:cubicBezTo>
                  <a:pt x="877946" y="2256138"/>
                  <a:pt x="871987" y="2256733"/>
                  <a:pt x="867219" y="2260308"/>
                </a:cubicBezTo>
                <a:cubicBezTo>
                  <a:pt x="876754" y="2255541"/>
                  <a:pt x="891057" y="2260308"/>
                  <a:pt x="905359" y="2267459"/>
                </a:cubicBezTo>
                <a:close/>
                <a:moveTo>
                  <a:pt x="1374659" y="2274015"/>
                </a:moveTo>
                <a:cubicBezTo>
                  <a:pt x="1379725" y="2277591"/>
                  <a:pt x="1388068" y="2276995"/>
                  <a:pt x="1398795" y="2272228"/>
                </a:cubicBezTo>
                <a:cubicBezTo>
                  <a:pt x="1377341" y="2281762"/>
                  <a:pt x="1365423" y="2272228"/>
                  <a:pt x="1370190" y="2250774"/>
                </a:cubicBezTo>
                <a:cubicBezTo>
                  <a:pt x="1374957" y="2231704"/>
                  <a:pt x="1367806" y="2226936"/>
                  <a:pt x="1351120" y="2226936"/>
                </a:cubicBezTo>
                <a:cubicBezTo>
                  <a:pt x="1365423" y="2226936"/>
                  <a:pt x="1374957" y="2231704"/>
                  <a:pt x="1370190" y="2250774"/>
                </a:cubicBezTo>
                <a:cubicBezTo>
                  <a:pt x="1367806" y="2262693"/>
                  <a:pt x="1369594" y="2270440"/>
                  <a:pt x="1374659" y="2274015"/>
                </a:cubicBezTo>
                <a:close/>
                <a:moveTo>
                  <a:pt x="2421422" y="2284146"/>
                </a:moveTo>
                <a:cubicBezTo>
                  <a:pt x="2426189" y="2269843"/>
                  <a:pt x="2419038" y="2260308"/>
                  <a:pt x="2402352" y="2257925"/>
                </a:cubicBezTo>
                <a:cubicBezTo>
                  <a:pt x="2419038" y="2260308"/>
                  <a:pt x="2423806" y="2269843"/>
                  <a:pt x="2421422" y="2284146"/>
                </a:cubicBezTo>
                <a:close/>
                <a:moveTo>
                  <a:pt x="2316538" y="2286530"/>
                </a:moveTo>
                <a:cubicBezTo>
                  <a:pt x="2328456" y="2272228"/>
                  <a:pt x="2352294" y="2286530"/>
                  <a:pt x="2366596" y="2272228"/>
                </a:cubicBezTo>
                <a:cubicBezTo>
                  <a:pt x="2352294" y="2284146"/>
                  <a:pt x="2328456" y="2272228"/>
                  <a:pt x="2316538" y="2286530"/>
                </a:cubicBezTo>
                <a:close/>
                <a:moveTo>
                  <a:pt x="2297468" y="2288913"/>
                </a:moveTo>
                <a:cubicBezTo>
                  <a:pt x="2283165" y="2286530"/>
                  <a:pt x="2273630" y="2276995"/>
                  <a:pt x="2273630" y="2257925"/>
                </a:cubicBezTo>
                <a:cubicBezTo>
                  <a:pt x="2273630" y="2279378"/>
                  <a:pt x="2283165" y="2286530"/>
                  <a:pt x="2297468" y="2288913"/>
                </a:cubicBezTo>
                <a:close/>
                <a:moveTo>
                  <a:pt x="3055499" y="2288913"/>
                </a:moveTo>
                <a:lnTo>
                  <a:pt x="3066172" y="2281413"/>
                </a:lnTo>
                <a:lnTo>
                  <a:pt x="3072185" y="2284146"/>
                </a:lnTo>
                <a:cubicBezTo>
                  <a:pt x="3070993" y="2281762"/>
                  <a:pt x="3069206" y="2280571"/>
                  <a:pt x="3066523" y="2281166"/>
                </a:cubicBezTo>
                <a:lnTo>
                  <a:pt x="3066172" y="2281413"/>
                </a:lnTo>
                <a:lnTo>
                  <a:pt x="3065630" y="2281166"/>
                </a:lnTo>
                <a:cubicBezTo>
                  <a:pt x="3062651" y="2281762"/>
                  <a:pt x="3059075" y="2284146"/>
                  <a:pt x="3055499" y="2288913"/>
                </a:cubicBezTo>
                <a:close/>
                <a:moveTo>
                  <a:pt x="1508447" y="2298448"/>
                </a:moveTo>
                <a:lnTo>
                  <a:pt x="1489623" y="2292272"/>
                </a:lnTo>
                <a:lnTo>
                  <a:pt x="1477459" y="2276995"/>
                </a:lnTo>
                <a:cubicBezTo>
                  <a:pt x="1479842" y="2284147"/>
                  <a:pt x="1484014" y="2288914"/>
                  <a:pt x="1489377" y="2292192"/>
                </a:cubicBezTo>
                <a:lnTo>
                  <a:pt x="1489623" y="2292272"/>
                </a:lnTo>
                <a:lnTo>
                  <a:pt x="1490271" y="2293085"/>
                </a:lnTo>
                <a:cubicBezTo>
                  <a:pt x="1495336" y="2296660"/>
                  <a:pt x="1501296" y="2298448"/>
                  <a:pt x="1508447" y="2298448"/>
                </a:cubicBezTo>
                <a:close/>
                <a:moveTo>
                  <a:pt x="2945846" y="2305599"/>
                </a:moveTo>
                <a:cubicBezTo>
                  <a:pt x="2929161" y="2300832"/>
                  <a:pt x="2957765" y="2272228"/>
                  <a:pt x="2931544" y="2272228"/>
                </a:cubicBezTo>
                <a:lnTo>
                  <a:pt x="2913055" y="2276043"/>
                </a:lnTo>
                <a:lnTo>
                  <a:pt x="2904727" y="2275244"/>
                </a:lnTo>
                <a:cubicBezTo>
                  <a:pt x="2901747" y="2274014"/>
                  <a:pt x="2898767" y="2271631"/>
                  <a:pt x="2895788" y="2267459"/>
                </a:cubicBezTo>
                <a:cubicBezTo>
                  <a:pt x="2900555" y="2275802"/>
                  <a:pt x="2906515" y="2276995"/>
                  <a:pt x="2912772" y="2276101"/>
                </a:cubicBezTo>
                <a:lnTo>
                  <a:pt x="2913055" y="2276043"/>
                </a:lnTo>
                <a:lnTo>
                  <a:pt x="2913666" y="2276101"/>
                </a:lnTo>
                <a:cubicBezTo>
                  <a:pt x="2919625" y="2275207"/>
                  <a:pt x="2925585" y="2272228"/>
                  <a:pt x="2931544" y="2272228"/>
                </a:cubicBezTo>
                <a:cubicBezTo>
                  <a:pt x="2957765" y="2274611"/>
                  <a:pt x="2926776" y="2300832"/>
                  <a:pt x="2945846" y="2305599"/>
                </a:cubicBezTo>
                <a:close/>
                <a:moveTo>
                  <a:pt x="557333" y="2319902"/>
                </a:moveTo>
                <a:cubicBezTo>
                  <a:pt x="516808" y="2315135"/>
                  <a:pt x="514425" y="2310367"/>
                  <a:pt x="504890" y="2274611"/>
                </a:cubicBezTo>
                <a:cubicBezTo>
                  <a:pt x="512041" y="2312751"/>
                  <a:pt x="516808" y="2315135"/>
                  <a:pt x="557333" y="2319902"/>
                </a:cubicBezTo>
                <a:close/>
                <a:moveTo>
                  <a:pt x="907743" y="2327054"/>
                </a:moveTo>
                <a:cubicBezTo>
                  <a:pt x="917278" y="2312751"/>
                  <a:pt x="933965" y="2307984"/>
                  <a:pt x="950651" y="2310367"/>
                </a:cubicBezTo>
                <a:cubicBezTo>
                  <a:pt x="931580" y="2307984"/>
                  <a:pt x="917278" y="2312751"/>
                  <a:pt x="907743" y="2327054"/>
                </a:cubicBezTo>
                <a:close/>
                <a:moveTo>
                  <a:pt x="2769449" y="2327054"/>
                </a:moveTo>
                <a:cubicBezTo>
                  <a:pt x="2765873" y="2325861"/>
                  <a:pt x="2762299" y="2323478"/>
                  <a:pt x="2758723" y="2322584"/>
                </a:cubicBezTo>
                <a:lnTo>
                  <a:pt x="2758294" y="2322762"/>
                </a:lnTo>
                <a:lnTo>
                  <a:pt x="2757829" y="2322584"/>
                </a:lnTo>
                <a:cubicBezTo>
                  <a:pt x="2753955" y="2321690"/>
                  <a:pt x="2750379" y="2322286"/>
                  <a:pt x="2747996" y="2327054"/>
                </a:cubicBezTo>
                <a:lnTo>
                  <a:pt x="2758294" y="2322762"/>
                </a:lnTo>
                <a:close/>
                <a:moveTo>
                  <a:pt x="2628808" y="2331821"/>
                </a:moveTo>
                <a:cubicBezTo>
                  <a:pt x="2625232" y="2327054"/>
                  <a:pt x="2621060" y="2324073"/>
                  <a:pt x="2616591" y="2322882"/>
                </a:cubicBezTo>
                <a:cubicBezTo>
                  <a:pt x="2612122" y="2321690"/>
                  <a:pt x="2607354" y="2322285"/>
                  <a:pt x="2602587" y="2324669"/>
                </a:cubicBezTo>
                <a:cubicBezTo>
                  <a:pt x="2612122" y="2322285"/>
                  <a:pt x="2621657" y="2322285"/>
                  <a:pt x="2628808" y="2331821"/>
                </a:cubicBezTo>
                <a:close/>
                <a:moveTo>
                  <a:pt x="1065071" y="2334205"/>
                </a:moveTo>
                <a:cubicBezTo>
                  <a:pt x="1067454" y="2336588"/>
                  <a:pt x="1069838" y="2331821"/>
                  <a:pt x="1072222" y="2331821"/>
                </a:cubicBezTo>
                <a:cubicBezTo>
                  <a:pt x="1069838" y="2331821"/>
                  <a:pt x="1067454" y="2334205"/>
                  <a:pt x="1065071" y="2334205"/>
                </a:cubicBezTo>
                <a:close/>
                <a:moveTo>
                  <a:pt x="2223572" y="2334205"/>
                </a:moveTo>
                <a:cubicBezTo>
                  <a:pt x="2212845" y="2317518"/>
                  <a:pt x="2202118" y="2313347"/>
                  <a:pt x="2190795" y="2314539"/>
                </a:cubicBezTo>
                <a:cubicBezTo>
                  <a:pt x="2179472" y="2315730"/>
                  <a:pt x="2167553" y="2322286"/>
                  <a:pt x="2154443" y="2327054"/>
                </a:cubicBezTo>
                <a:cubicBezTo>
                  <a:pt x="2180664" y="2319902"/>
                  <a:pt x="2202118" y="2303216"/>
                  <a:pt x="2223572" y="2334205"/>
                </a:cubicBezTo>
                <a:close/>
                <a:moveTo>
                  <a:pt x="3034045" y="2338972"/>
                </a:moveTo>
                <a:cubicBezTo>
                  <a:pt x="3037620" y="2334205"/>
                  <a:pt x="3040005" y="2329437"/>
                  <a:pt x="3040600" y="2324372"/>
                </a:cubicBezTo>
                <a:lnTo>
                  <a:pt x="3040458" y="2323814"/>
                </a:lnTo>
                <a:lnTo>
                  <a:pt x="3040600" y="2323478"/>
                </a:lnTo>
                <a:cubicBezTo>
                  <a:pt x="3041196" y="2318711"/>
                  <a:pt x="3040005" y="2313943"/>
                  <a:pt x="3036429" y="2307984"/>
                </a:cubicBezTo>
                <a:cubicBezTo>
                  <a:pt x="3010208" y="2307984"/>
                  <a:pt x="2986370" y="2324669"/>
                  <a:pt x="2960149" y="2307984"/>
                </a:cubicBezTo>
                <a:cubicBezTo>
                  <a:pt x="2986370" y="2327054"/>
                  <a:pt x="3010208" y="2307984"/>
                  <a:pt x="3036429" y="2307984"/>
                </a:cubicBezTo>
                <a:lnTo>
                  <a:pt x="3040458" y="2323814"/>
                </a:lnTo>
                <a:close/>
                <a:moveTo>
                  <a:pt x="2531074" y="2346124"/>
                </a:moveTo>
                <a:cubicBezTo>
                  <a:pt x="2528691" y="2315135"/>
                  <a:pt x="2492935" y="2307984"/>
                  <a:pt x="2492935" y="2274611"/>
                </a:cubicBezTo>
                <a:cubicBezTo>
                  <a:pt x="2492935" y="2236471"/>
                  <a:pt x="2490551" y="2236471"/>
                  <a:pt x="2454795" y="2243622"/>
                </a:cubicBezTo>
                <a:cubicBezTo>
                  <a:pt x="2447644" y="2243622"/>
                  <a:pt x="2442876" y="2246006"/>
                  <a:pt x="2435725" y="2246006"/>
                </a:cubicBezTo>
                <a:cubicBezTo>
                  <a:pt x="2442876" y="2248389"/>
                  <a:pt x="2447644" y="2243622"/>
                  <a:pt x="2454795" y="2243622"/>
                </a:cubicBezTo>
                <a:cubicBezTo>
                  <a:pt x="2490551" y="2238855"/>
                  <a:pt x="2492935" y="2238855"/>
                  <a:pt x="2492935" y="2274611"/>
                </a:cubicBezTo>
                <a:cubicBezTo>
                  <a:pt x="2492935" y="2307984"/>
                  <a:pt x="2528691" y="2317518"/>
                  <a:pt x="2531074" y="2346124"/>
                </a:cubicBezTo>
                <a:close/>
                <a:moveTo>
                  <a:pt x="2831426" y="2346124"/>
                </a:moveTo>
                <a:cubicBezTo>
                  <a:pt x="2838578" y="2348507"/>
                  <a:pt x="2840962" y="2343739"/>
                  <a:pt x="2840962" y="2338972"/>
                </a:cubicBezTo>
                <a:cubicBezTo>
                  <a:pt x="2840962" y="2343739"/>
                  <a:pt x="2838578" y="2346124"/>
                  <a:pt x="2831426" y="2346124"/>
                </a:cubicBezTo>
                <a:close/>
                <a:moveTo>
                  <a:pt x="869603" y="2367577"/>
                </a:moveTo>
                <a:cubicBezTo>
                  <a:pt x="874371" y="2365194"/>
                  <a:pt x="875562" y="2361619"/>
                  <a:pt x="874967" y="2357745"/>
                </a:cubicBezTo>
                <a:lnTo>
                  <a:pt x="874752" y="2357280"/>
                </a:lnTo>
                <a:lnTo>
                  <a:pt x="874967" y="2356850"/>
                </a:lnTo>
                <a:cubicBezTo>
                  <a:pt x="874371" y="2353275"/>
                  <a:pt x="871987" y="2349700"/>
                  <a:pt x="869603" y="2346124"/>
                </a:cubicBezTo>
                <a:cubicBezTo>
                  <a:pt x="855300" y="2329437"/>
                  <a:pt x="860069" y="2317518"/>
                  <a:pt x="874371" y="2303216"/>
                </a:cubicBezTo>
                <a:cubicBezTo>
                  <a:pt x="857684" y="2315135"/>
                  <a:pt x="852917" y="2329437"/>
                  <a:pt x="869603" y="2346124"/>
                </a:cubicBezTo>
                <a:lnTo>
                  <a:pt x="874752" y="2357280"/>
                </a:lnTo>
                <a:close/>
                <a:moveTo>
                  <a:pt x="1005477" y="2369961"/>
                </a:moveTo>
                <a:cubicBezTo>
                  <a:pt x="976872" y="2367577"/>
                  <a:pt x="967336" y="2367577"/>
                  <a:pt x="964953" y="2348507"/>
                </a:cubicBezTo>
                <a:cubicBezTo>
                  <a:pt x="967336" y="2367577"/>
                  <a:pt x="974488" y="2367577"/>
                  <a:pt x="1005477" y="2369961"/>
                </a:cubicBezTo>
                <a:close/>
                <a:moveTo>
                  <a:pt x="1243851" y="2381880"/>
                </a:moveTo>
                <a:cubicBezTo>
                  <a:pt x="1251002" y="2367577"/>
                  <a:pt x="1272457" y="2367577"/>
                  <a:pt x="1272457" y="2346124"/>
                </a:cubicBezTo>
                <a:lnTo>
                  <a:pt x="1279554" y="2335182"/>
                </a:lnTo>
                <a:lnTo>
                  <a:pt x="1293910" y="2336588"/>
                </a:lnTo>
                <a:cubicBezTo>
                  <a:pt x="1289143" y="2335397"/>
                  <a:pt x="1283779" y="2334205"/>
                  <a:pt x="1279607" y="2335099"/>
                </a:cubicBezTo>
                <a:lnTo>
                  <a:pt x="1279554" y="2335182"/>
                </a:lnTo>
                <a:lnTo>
                  <a:pt x="1278714" y="2335099"/>
                </a:lnTo>
                <a:cubicBezTo>
                  <a:pt x="1274245" y="2335993"/>
                  <a:pt x="1271264" y="2338973"/>
                  <a:pt x="1272457" y="2346124"/>
                </a:cubicBezTo>
                <a:cubicBezTo>
                  <a:pt x="1272457" y="2367577"/>
                  <a:pt x="1248619" y="2367577"/>
                  <a:pt x="1243851" y="2381880"/>
                </a:cubicBezTo>
                <a:close/>
                <a:moveTo>
                  <a:pt x="614542" y="2400949"/>
                </a:moveTo>
                <a:cubicBezTo>
                  <a:pt x="609774" y="2391414"/>
                  <a:pt x="600240" y="2389031"/>
                  <a:pt x="595472" y="2379495"/>
                </a:cubicBezTo>
                <a:cubicBezTo>
                  <a:pt x="600240" y="2386647"/>
                  <a:pt x="609774" y="2391414"/>
                  <a:pt x="614542" y="2400949"/>
                </a:cubicBezTo>
                <a:close/>
                <a:moveTo>
                  <a:pt x="2786136" y="2410484"/>
                </a:moveTo>
                <a:cubicBezTo>
                  <a:pt x="2809973" y="2412868"/>
                  <a:pt x="2831426" y="2408101"/>
                  <a:pt x="2843346" y="2384264"/>
                </a:cubicBezTo>
                <a:cubicBezTo>
                  <a:pt x="2831426" y="2405717"/>
                  <a:pt x="2812356" y="2412868"/>
                  <a:pt x="2786136" y="2410484"/>
                </a:cubicBezTo>
                <a:close/>
                <a:moveTo>
                  <a:pt x="314191" y="2417636"/>
                </a:moveTo>
                <a:cubicBezTo>
                  <a:pt x="311806" y="2400949"/>
                  <a:pt x="309422" y="2381880"/>
                  <a:pt x="287969" y="2381880"/>
                </a:cubicBezTo>
                <a:cubicBezTo>
                  <a:pt x="309422" y="2384264"/>
                  <a:pt x="311806" y="2403334"/>
                  <a:pt x="314191" y="2417636"/>
                </a:cubicBezTo>
                <a:close/>
                <a:moveTo>
                  <a:pt x="1000709" y="2417636"/>
                </a:moveTo>
                <a:cubicBezTo>
                  <a:pt x="1007860" y="2420019"/>
                  <a:pt x="1012628" y="2415252"/>
                  <a:pt x="1015012" y="2410484"/>
                </a:cubicBezTo>
                <a:cubicBezTo>
                  <a:pt x="1012628" y="2415252"/>
                  <a:pt x="1007860" y="2417636"/>
                  <a:pt x="1000709" y="2417636"/>
                </a:cubicBezTo>
                <a:close/>
                <a:moveTo>
                  <a:pt x="1332050" y="2417636"/>
                </a:moveTo>
                <a:cubicBezTo>
                  <a:pt x="1332050" y="2412868"/>
                  <a:pt x="1322515" y="2410484"/>
                  <a:pt x="1317747" y="2410484"/>
                </a:cubicBezTo>
                <a:cubicBezTo>
                  <a:pt x="1324899" y="2410484"/>
                  <a:pt x="1332050" y="2412868"/>
                  <a:pt x="1332050" y="2417636"/>
                </a:cubicBezTo>
                <a:close/>
                <a:moveTo>
                  <a:pt x="352330" y="2431938"/>
                </a:moveTo>
                <a:cubicBezTo>
                  <a:pt x="342795" y="2410484"/>
                  <a:pt x="342795" y="2381880"/>
                  <a:pt x="318958" y="2372344"/>
                </a:cubicBezTo>
                <a:cubicBezTo>
                  <a:pt x="292736" y="2362810"/>
                  <a:pt x="276050" y="2338972"/>
                  <a:pt x="240294" y="2331821"/>
                </a:cubicBezTo>
                <a:cubicBezTo>
                  <a:pt x="273666" y="2341355"/>
                  <a:pt x="292736" y="2362810"/>
                  <a:pt x="318958" y="2372344"/>
                </a:cubicBezTo>
                <a:cubicBezTo>
                  <a:pt x="342795" y="2381880"/>
                  <a:pt x="340411" y="2410484"/>
                  <a:pt x="352330" y="2431938"/>
                </a:cubicBezTo>
                <a:close/>
                <a:moveTo>
                  <a:pt x="2722966" y="2439723"/>
                </a:moveTo>
                <a:cubicBezTo>
                  <a:pt x="2735034" y="2433577"/>
                  <a:pt x="2739056" y="2411676"/>
                  <a:pt x="2755147" y="2415252"/>
                </a:cubicBezTo>
                <a:cubicBezTo>
                  <a:pt x="2731309" y="2410484"/>
                  <a:pt x="2731309" y="2448624"/>
                  <a:pt x="2707472" y="2439090"/>
                </a:cubicBezTo>
                <a:cubicBezTo>
                  <a:pt x="2714028" y="2442069"/>
                  <a:pt x="2718944" y="2441771"/>
                  <a:pt x="2722966" y="2439723"/>
                </a:cubicBezTo>
                <a:close/>
                <a:moveTo>
                  <a:pt x="1100827" y="2446241"/>
                </a:moveTo>
                <a:cubicBezTo>
                  <a:pt x="1097251" y="2441473"/>
                  <a:pt x="1091887" y="2440877"/>
                  <a:pt x="1085928" y="2441176"/>
                </a:cubicBezTo>
                <a:cubicBezTo>
                  <a:pt x="1079968" y="2441473"/>
                  <a:pt x="1073414" y="2442666"/>
                  <a:pt x="1067454" y="2441473"/>
                </a:cubicBezTo>
                <a:cubicBezTo>
                  <a:pt x="1076989" y="2443857"/>
                  <a:pt x="1093675" y="2439090"/>
                  <a:pt x="1100827" y="2446241"/>
                </a:cubicBezTo>
                <a:close/>
                <a:moveTo>
                  <a:pt x="2485784" y="2446241"/>
                </a:moveTo>
                <a:cubicBezTo>
                  <a:pt x="2488167" y="2443857"/>
                  <a:pt x="2485784" y="2436705"/>
                  <a:pt x="2483400" y="2436705"/>
                </a:cubicBezTo>
                <a:cubicBezTo>
                  <a:pt x="2440492" y="2422403"/>
                  <a:pt x="2471481" y="2379495"/>
                  <a:pt x="2450027" y="2355658"/>
                </a:cubicBezTo>
                <a:cubicBezTo>
                  <a:pt x="2469097" y="2379495"/>
                  <a:pt x="2438108" y="2422403"/>
                  <a:pt x="2483400" y="2436705"/>
                </a:cubicBezTo>
                <a:cubicBezTo>
                  <a:pt x="2483400" y="2439090"/>
                  <a:pt x="2485784" y="2443857"/>
                  <a:pt x="2485784" y="2446241"/>
                </a:cubicBezTo>
                <a:close/>
                <a:moveTo>
                  <a:pt x="550181" y="2448624"/>
                </a:moveTo>
                <a:lnTo>
                  <a:pt x="561229" y="2437301"/>
                </a:lnTo>
                <a:lnTo>
                  <a:pt x="574018" y="2436705"/>
                </a:lnTo>
                <a:cubicBezTo>
                  <a:pt x="570442" y="2434322"/>
                  <a:pt x="566272" y="2434322"/>
                  <a:pt x="562100" y="2436407"/>
                </a:cubicBezTo>
                <a:lnTo>
                  <a:pt x="561229" y="2437301"/>
                </a:lnTo>
                <a:lnTo>
                  <a:pt x="561206" y="2437302"/>
                </a:lnTo>
                <a:cubicBezTo>
                  <a:pt x="556736" y="2439685"/>
                  <a:pt x="552565" y="2443857"/>
                  <a:pt x="550181" y="2448624"/>
                </a:cubicBezTo>
                <a:close/>
                <a:moveTo>
                  <a:pt x="935231" y="2449742"/>
                </a:moveTo>
                <a:cubicBezTo>
                  <a:pt x="941414" y="2449369"/>
                  <a:pt x="949459" y="2448028"/>
                  <a:pt x="960186" y="2446241"/>
                </a:cubicBezTo>
                <a:cubicBezTo>
                  <a:pt x="917278" y="2451008"/>
                  <a:pt x="917278" y="2451008"/>
                  <a:pt x="907743" y="2412868"/>
                </a:cubicBezTo>
                <a:cubicBezTo>
                  <a:pt x="914894" y="2443261"/>
                  <a:pt x="916682" y="2450859"/>
                  <a:pt x="935231" y="2449742"/>
                </a:cubicBezTo>
                <a:close/>
                <a:moveTo>
                  <a:pt x="1134199" y="2467694"/>
                </a:moveTo>
                <a:cubicBezTo>
                  <a:pt x="1131815" y="2460543"/>
                  <a:pt x="1134199" y="2453392"/>
                  <a:pt x="1138967" y="2451008"/>
                </a:cubicBezTo>
                <a:cubicBezTo>
                  <a:pt x="1134199" y="2455775"/>
                  <a:pt x="1129431" y="2462927"/>
                  <a:pt x="1134199" y="2467694"/>
                </a:cubicBezTo>
                <a:close/>
                <a:moveTo>
                  <a:pt x="2695254" y="2469780"/>
                </a:moveTo>
                <a:cubicBezTo>
                  <a:pt x="2705088" y="2468291"/>
                  <a:pt x="2714622" y="2464119"/>
                  <a:pt x="2724158" y="2460543"/>
                </a:cubicBezTo>
                <a:lnTo>
                  <a:pt x="2694395" y="2469770"/>
                </a:lnTo>
                <a:lnTo>
                  <a:pt x="2680244" y="2469594"/>
                </a:lnTo>
                <a:cubicBezTo>
                  <a:pt x="2675142" y="2468589"/>
                  <a:pt x="2669927" y="2466503"/>
                  <a:pt x="2664564" y="2462927"/>
                </a:cubicBezTo>
                <a:cubicBezTo>
                  <a:pt x="2674099" y="2470079"/>
                  <a:pt x="2684230" y="2471270"/>
                  <a:pt x="2694361" y="2469780"/>
                </a:cubicBezTo>
                <a:lnTo>
                  <a:pt x="2694395" y="2469770"/>
                </a:lnTo>
                <a:close/>
                <a:moveTo>
                  <a:pt x="1701531" y="2481997"/>
                </a:moveTo>
                <a:cubicBezTo>
                  <a:pt x="1706298" y="2479613"/>
                  <a:pt x="1713449" y="2479613"/>
                  <a:pt x="1715834" y="2472461"/>
                </a:cubicBezTo>
                <a:cubicBezTo>
                  <a:pt x="1713449" y="2479613"/>
                  <a:pt x="1706298" y="2481997"/>
                  <a:pt x="1701531" y="2481997"/>
                </a:cubicBezTo>
                <a:close/>
                <a:moveTo>
                  <a:pt x="2154443" y="2503450"/>
                </a:moveTo>
                <a:cubicBezTo>
                  <a:pt x="2154443" y="2486764"/>
                  <a:pt x="2156826" y="2467694"/>
                  <a:pt x="2140140" y="2448624"/>
                </a:cubicBezTo>
                <a:cubicBezTo>
                  <a:pt x="2154443" y="2470078"/>
                  <a:pt x="2154443" y="2486764"/>
                  <a:pt x="2154443" y="2503450"/>
                </a:cubicBezTo>
                <a:close/>
                <a:moveTo>
                  <a:pt x="2893405" y="2505834"/>
                </a:moveTo>
                <a:cubicBezTo>
                  <a:pt x="2886253" y="2498683"/>
                  <a:pt x="2879102" y="2493916"/>
                  <a:pt x="2871950" y="2496299"/>
                </a:cubicBezTo>
                <a:cubicBezTo>
                  <a:pt x="2879102" y="2493916"/>
                  <a:pt x="2886253" y="2501067"/>
                  <a:pt x="2893405" y="2505834"/>
                </a:cubicBezTo>
                <a:close/>
                <a:moveTo>
                  <a:pt x="3022126" y="2510601"/>
                </a:moveTo>
                <a:cubicBezTo>
                  <a:pt x="3010208" y="2508218"/>
                  <a:pt x="3005441" y="2498683"/>
                  <a:pt x="3010208" y="2489148"/>
                </a:cubicBezTo>
                <a:cubicBezTo>
                  <a:pt x="3017359" y="2476037"/>
                  <a:pt x="3022723" y="2462331"/>
                  <a:pt x="3025106" y="2448029"/>
                </a:cubicBezTo>
                <a:lnTo>
                  <a:pt x="3025056" y="2447276"/>
                </a:lnTo>
                <a:lnTo>
                  <a:pt x="3025106" y="2447135"/>
                </a:lnTo>
                <a:cubicBezTo>
                  <a:pt x="3027490" y="2433130"/>
                  <a:pt x="3026893" y="2418828"/>
                  <a:pt x="3022126" y="2403334"/>
                </a:cubicBezTo>
                <a:cubicBezTo>
                  <a:pt x="3019742" y="2396182"/>
                  <a:pt x="3024511" y="2391414"/>
                  <a:pt x="3031661" y="2389031"/>
                </a:cubicBezTo>
                <a:cubicBezTo>
                  <a:pt x="3026894" y="2393798"/>
                  <a:pt x="3019742" y="2396182"/>
                  <a:pt x="3022126" y="2403334"/>
                </a:cubicBezTo>
                <a:lnTo>
                  <a:pt x="3025056" y="2447276"/>
                </a:lnTo>
                <a:lnTo>
                  <a:pt x="3010208" y="2489148"/>
                </a:lnTo>
                <a:cubicBezTo>
                  <a:pt x="3003056" y="2498683"/>
                  <a:pt x="3007824" y="2508218"/>
                  <a:pt x="3022126" y="2510601"/>
                </a:cubicBezTo>
                <a:close/>
                <a:moveTo>
                  <a:pt x="1644321" y="2512986"/>
                </a:moveTo>
                <a:lnTo>
                  <a:pt x="1652397" y="2505431"/>
                </a:lnTo>
                <a:lnTo>
                  <a:pt x="1653558" y="2505238"/>
                </a:lnTo>
                <a:cubicBezTo>
                  <a:pt x="1658027" y="2505834"/>
                  <a:pt x="1663390" y="2508218"/>
                  <a:pt x="1668158" y="2508218"/>
                </a:cubicBezTo>
                <a:cubicBezTo>
                  <a:pt x="1691995" y="2512986"/>
                  <a:pt x="1691995" y="2496299"/>
                  <a:pt x="1691995" y="2479613"/>
                </a:cubicBezTo>
                <a:cubicBezTo>
                  <a:pt x="1689612" y="2496299"/>
                  <a:pt x="1691995" y="2512986"/>
                  <a:pt x="1668158" y="2508218"/>
                </a:cubicBezTo>
                <a:cubicBezTo>
                  <a:pt x="1663390" y="2507026"/>
                  <a:pt x="1658027" y="2504643"/>
                  <a:pt x="1653558" y="2504345"/>
                </a:cubicBezTo>
                <a:lnTo>
                  <a:pt x="1652397" y="2505431"/>
                </a:lnTo>
                <a:lnTo>
                  <a:pt x="1647710" y="2506207"/>
                </a:lnTo>
                <a:cubicBezTo>
                  <a:pt x="1646109" y="2507324"/>
                  <a:pt x="1644917" y="2509411"/>
                  <a:pt x="1644321" y="2512986"/>
                </a:cubicBezTo>
                <a:close/>
                <a:moveTo>
                  <a:pt x="385702" y="2517753"/>
                </a:moveTo>
                <a:cubicBezTo>
                  <a:pt x="388086" y="2498683"/>
                  <a:pt x="383319" y="2479613"/>
                  <a:pt x="364248" y="2462927"/>
                </a:cubicBezTo>
                <a:cubicBezTo>
                  <a:pt x="380935" y="2479613"/>
                  <a:pt x="385702" y="2498683"/>
                  <a:pt x="385702" y="2517753"/>
                </a:cubicBezTo>
                <a:close/>
                <a:moveTo>
                  <a:pt x="2976835" y="2517753"/>
                </a:moveTo>
                <a:cubicBezTo>
                  <a:pt x="2981602" y="2515370"/>
                  <a:pt x="2983986" y="2512986"/>
                  <a:pt x="2983986" y="2501067"/>
                </a:cubicBezTo>
                <a:cubicBezTo>
                  <a:pt x="2983986" y="2510601"/>
                  <a:pt x="2981602" y="2515370"/>
                  <a:pt x="2976835" y="2517753"/>
                </a:cubicBezTo>
                <a:cubicBezTo>
                  <a:pt x="2972068" y="2520137"/>
                  <a:pt x="2969684" y="2515370"/>
                  <a:pt x="2967301" y="2510601"/>
                </a:cubicBezTo>
                <a:cubicBezTo>
                  <a:pt x="2967301" y="2515370"/>
                  <a:pt x="2972068" y="2520137"/>
                  <a:pt x="2976835" y="2517753"/>
                </a:cubicBezTo>
                <a:close/>
                <a:moveTo>
                  <a:pt x="2714623" y="2532055"/>
                </a:moveTo>
                <a:lnTo>
                  <a:pt x="2705754" y="2527343"/>
                </a:lnTo>
                <a:lnTo>
                  <a:pt x="2702704" y="2520137"/>
                </a:lnTo>
                <a:cubicBezTo>
                  <a:pt x="2701512" y="2522520"/>
                  <a:pt x="2702704" y="2524904"/>
                  <a:pt x="2705088" y="2526990"/>
                </a:cubicBezTo>
                <a:lnTo>
                  <a:pt x="2705754" y="2527343"/>
                </a:lnTo>
                <a:lnTo>
                  <a:pt x="2705982" y="2527884"/>
                </a:lnTo>
                <a:cubicBezTo>
                  <a:pt x="2708664" y="2529671"/>
                  <a:pt x="2712239" y="2530864"/>
                  <a:pt x="2714623" y="2532055"/>
                </a:cubicBezTo>
                <a:close/>
                <a:moveTo>
                  <a:pt x="519192" y="2546358"/>
                </a:moveTo>
                <a:cubicBezTo>
                  <a:pt x="504890" y="2534440"/>
                  <a:pt x="502506" y="2517753"/>
                  <a:pt x="507274" y="2501067"/>
                </a:cubicBezTo>
                <a:cubicBezTo>
                  <a:pt x="500122" y="2517753"/>
                  <a:pt x="502506" y="2534440"/>
                  <a:pt x="519192" y="2546358"/>
                </a:cubicBezTo>
                <a:close/>
                <a:moveTo>
                  <a:pt x="862452" y="2560660"/>
                </a:moveTo>
                <a:cubicBezTo>
                  <a:pt x="883906" y="2551125"/>
                  <a:pt x="893440" y="2534440"/>
                  <a:pt x="886289" y="2510601"/>
                </a:cubicBezTo>
                <a:cubicBezTo>
                  <a:pt x="891057" y="2532055"/>
                  <a:pt x="883906" y="2548742"/>
                  <a:pt x="862452" y="2560660"/>
                </a:cubicBezTo>
                <a:close/>
                <a:moveTo>
                  <a:pt x="2805206" y="2563044"/>
                </a:moveTo>
                <a:cubicBezTo>
                  <a:pt x="2799246" y="2561852"/>
                  <a:pt x="2791499" y="2562448"/>
                  <a:pt x="2784944" y="2561256"/>
                </a:cubicBezTo>
                <a:lnTo>
                  <a:pt x="2783467" y="2560640"/>
                </a:lnTo>
                <a:lnTo>
                  <a:pt x="2771833" y="2548742"/>
                </a:lnTo>
                <a:cubicBezTo>
                  <a:pt x="2772429" y="2552914"/>
                  <a:pt x="2774068" y="2555744"/>
                  <a:pt x="2776377" y="2557681"/>
                </a:cubicBezTo>
                <a:lnTo>
                  <a:pt x="2783467" y="2560640"/>
                </a:lnTo>
                <a:lnTo>
                  <a:pt x="2784944" y="2562150"/>
                </a:lnTo>
                <a:cubicBezTo>
                  <a:pt x="2791499" y="2563640"/>
                  <a:pt x="2799246" y="2563044"/>
                  <a:pt x="2805206" y="2563044"/>
                </a:cubicBezTo>
                <a:close/>
                <a:moveTo>
                  <a:pt x="628844" y="2572579"/>
                </a:moveTo>
                <a:cubicBezTo>
                  <a:pt x="625270" y="2569004"/>
                  <a:pt x="621694" y="2566620"/>
                  <a:pt x="618118" y="2566024"/>
                </a:cubicBezTo>
                <a:cubicBezTo>
                  <a:pt x="614542" y="2565428"/>
                  <a:pt x="610967" y="2566620"/>
                  <a:pt x="607391" y="2570196"/>
                </a:cubicBezTo>
                <a:cubicBezTo>
                  <a:pt x="614542" y="2565428"/>
                  <a:pt x="621694" y="2565428"/>
                  <a:pt x="628844" y="2572579"/>
                </a:cubicBezTo>
                <a:close/>
                <a:moveTo>
                  <a:pt x="1958975" y="2574963"/>
                </a:moveTo>
                <a:cubicBezTo>
                  <a:pt x="1963743" y="2570196"/>
                  <a:pt x="1973278" y="2567811"/>
                  <a:pt x="1989964" y="2570196"/>
                </a:cubicBezTo>
                <a:cubicBezTo>
                  <a:pt x="2030487" y="2577347"/>
                  <a:pt x="2066244" y="2548742"/>
                  <a:pt x="2104384" y="2539207"/>
                </a:cubicBezTo>
                <a:cubicBezTo>
                  <a:pt x="2063860" y="2546358"/>
                  <a:pt x="2030487" y="2574963"/>
                  <a:pt x="1989964" y="2570196"/>
                </a:cubicBezTo>
                <a:cubicBezTo>
                  <a:pt x="1973278" y="2567811"/>
                  <a:pt x="1963743" y="2567811"/>
                  <a:pt x="1958975" y="2574963"/>
                </a:cubicBezTo>
                <a:close/>
                <a:moveTo>
                  <a:pt x="2489917" y="2583195"/>
                </a:moveTo>
                <a:cubicBezTo>
                  <a:pt x="2495765" y="2583306"/>
                  <a:pt x="2503066" y="2582114"/>
                  <a:pt x="2512005" y="2579730"/>
                </a:cubicBezTo>
                <a:cubicBezTo>
                  <a:pt x="2528691" y="2574963"/>
                  <a:pt x="2545377" y="2572579"/>
                  <a:pt x="2557295" y="2558277"/>
                </a:cubicBezTo>
                <a:cubicBezTo>
                  <a:pt x="2542994" y="2570196"/>
                  <a:pt x="2528691" y="2574963"/>
                  <a:pt x="2512005" y="2579730"/>
                </a:cubicBezTo>
                <a:lnTo>
                  <a:pt x="2489809" y="2583159"/>
                </a:lnTo>
                <a:lnTo>
                  <a:pt x="2489076" y="2582921"/>
                </a:lnTo>
                <a:lnTo>
                  <a:pt x="2474936" y="2575252"/>
                </a:lnTo>
                <a:lnTo>
                  <a:pt x="2471686" y="2568018"/>
                </a:lnTo>
                <a:lnTo>
                  <a:pt x="2471481" y="2543974"/>
                </a:lnTo>
                <a:cubicBezTo>
                  <a:pt x="2470289" y="2552913"/>
                  <a:pt x="2469991" y="2560214"/>
                  <a:pt x="2470773" y="2565987"/>
                </a:cubicBezTo>
                <a:lnTo>
                  <a:pt x="2471686" y="2568018"/>
                </a:lnTo>
                <a:lnTo>
                  <a:pt x="2471732" y="2573515"/>
                </a:lnTo>
                <a:lnTo>
                  <a:pt x="2474936" y="2575252"/>
                </a:lnTo>
                <a:lnTo>
                  <a:pt x="2476546" y="2578837"/>
                </a:lnTo>
                <a:lnTo>
                  <a:pt x="2489076" y="2582921"/>
                </a:lnTo>
                <a:lnTo>
                  <a:pt x="2489582" y="2583195"/>
                </a:lnTo>
                <a:lnTo>
                  <a:pt x="2489809" y="2583159"/>
                </a:lnTo>
                <a:close/>
                <a:moveTo>
                  <a:pt x="726578" y="2594033"/>
                </a:moveTo>
                <a:cubicBezTo>
                  <a:pt x="712276" y="2589266"/>
                  <a:pt x="707509" y="2584498"/>
                  <a:pt x="707509" y="2582114"/>
                </a:cubicBezTo>
                <a:cubicBezTo>
                  <a:pt x="707509" y="2586881"/>
                  <a:pt x="712276" y="2589266"/>
                  <a:pt x="726578" y="2594033"/>
                </a:cubicBezTo>
                <a:close/>
                <a:moveTo>
                  <a:pt x="2612122" y="2598800"/>
                </a:moveTo>
                <a:cubicBezTo>
                  <a:pt x="2607354" y="2596417"/>
                  <a:pt x="2607354" y="2586881"/>
                  <a:pt x="2604971" y="2572579"/>
                </a:cubicBezTo>
                <a:cubicBezTo>
                  <a:pt x="2607354" y="2589266"/>
                  <a:pt x="2607354" y="2596417"/>
                  <a:pt x="2612122" y="2598800"/>
                </a:cubicBezTo>
                <a:close/>
                <a:moveTo>
                  <a:pt x="2905323" y="2601780"/>
                </a:moveTo>
                <a:cubicBezTo>
                  <a:pt x="2908302" y="2601780"/>
                  <a:pt x="2911282" y="2601184"/>
                  <a:pt x="2914858" y="2601184"/>
                </a:cubicBezTo>
                <a:cubicBezTo>
                  <a:pt x="2907706" y="2601184"/>
                  <a:pt x="2902939" y="2601184"/>
                  <a:pt x="2895788" y="2598800"/>
                </a:cubicBezTo>
                <a:lnTo>
                  <a:pt x="2884143" y="2579296"/>
                </a:lnTo>
                <a:lnTo>
                  <a:pt x="2883926" y="2578226"/>
                </a:lnTo>
                <a:lnTo>
                  <a:pt x="2886253" y="2553509"/>
                </a:lnTo>
                <a:cubicBezTo>
                  <a:pt x="2886253" y="2560660"/>
                  <a:pt x="2883869" y="2569600"/>
                  <a:pt x="2883869" y="2577943"/>
                </a:cubicBezTo>
                <a:lnTo>
                  <a:pt x="2883926" y="2578226"/>
                </a:lnTo>
                <a:lnTo>
                  <a:pt x="2883869" y="2578837"/>
                </a:lnTo>
                <a:lnTo>
                  <a:pt x="2884143" y="2579296"/>
                </a:lnTo>
                <a:lnTo>
                  <a:pt x="2886253" y="2589713"/>
                </a:lnTo>
                <a:cubicBezTo>
                  <a:pt x="2888041" y="2593288"/>
                  <a:pt x="2891021" y="2596417"/>
                  <a:pt x="2895788" y="2598800"/>
                </a:cubicBezTo>
                <a:cubicBezTo>
                  <a:pt x="2899364" y="2601184"/>
                  <a:pt x="2902343" y="2601780"/>
                  <a:pt x="2905323" y="2601780"/>
                </a:cubicBezTo>
                <a:close/>
                <a:moveTo>
                  <a:pt x="2852880" y="2608336"/>
                </a:moveTo>
                <a:cubicBezTo>
                  <a:pt x="2855264" y="2610719"/>
                  <a:pt x="2857648" y="2605951"/>
                  <a:pt x="2860032" y="2605951"/>
                </a:cubicBezTo>
                <a:cubicBezTo>
                  <a:pt x="2857648" y="2605951"/>
                  <a:pt x="2855264" y="2608336"/>
                  <a:pt x="2852880" y="2608336"/>
                </a:cubicBezTo>
                <a:close/>
                <a:moveTo>
                  <a:pt x="1932754" y="2629789"/>
                </a:moveTo>
                <a:cubicBezTo>
                  <a:pt x="1937521" y="2632173"/>
                  <a:pt x="1944673" y="2627405"/>
                  <a:pt x="1947057" y="2622637"/>
                </a:cubicBezTo>
                <a:cubicBezTo>
                  <a:pt x="1942290" y="2627405"/>
                  <a:pt x="1937521" y="2632173"/>
                  <a:pt x="1932754" y="2629789"/>
                </a:cubicBezTo>
                <a:close/>
                <a:moveTo>
                  <a:pt x="669368" y="2641707"/>
                </a:moveTo>
                <a:cubicBezTo>
                  <a:pt x="705124" y="2634557"/>
                  <a:pt x="748032" y="2653626"/>
                  <a:pt x="783789" y="2622637"/>
                </a:cubicBezTo>
                <a:cubicBezTo>
                  <a:pt x="748032" y="2651243"/>
                  <a:pt x="707509" y="2632173"/>
                  <a:pt x="669368" y="2641707"/>
                </a:cubicBezTo>
                <a:cubicBezTo>
                  <a:pt x="659834" y="2644092"/>
                  <a:pt x="652683" y="2639324"/>
                  <a:pt x="650298" y="2632173"/>
                </a:cubicBezTo>
                <a:cubicBezTo>
                  <a:pt x="650298" y="2641707"/>
                  <a:pt x="659834" y="2644092"/>
                  <a:pt x="669368" y="2641707"/>
                </a:cubicBezTo>
                <a:close/>
                <a:moveTo>
                  <a:pt x="2621657" y="2651243"/>
                </a:moveTo>
                <a:cubicBezTo>
                  <a:pt x="2624041" y="2632173"/>
                  <a:pt x="2609738" y="2634557"/>
                  <a:pt x="2597820" y="2634557"/>
                </a:cubicBezTo>
                <a:cubicBezTo>
                  <a:pt x="2581133" y="2634557"/>
                  <a:pt x="2566831" y="2641707"/>
                  <a:pt x="2550144" y="2629789"/>
                </a:cubicBezTo>
                <a:cubicBezTo>
                  <a:pt x="2546568" y="2626213"/>
                  <a:pt x="2542994" y="2626213"/>
                  <a:pt x="2539418" y="2628001"/>
                </a:cubicBezTo>
                <a:cubicBezTo>
                  <a:pt x="2535842" y="2629789"/>
                  <a:pt x="2532266" y="2633365"/>
                  <a:pt x="2528691" y="2636940"/>
                </a:cubicBezTo>
                <a:cubicBezTo>
                  <a:pt x="2535842" y="2632173"/>
                  <a:pt x="2542994" y="2625022"/>
                  <a:pt x="2550144" y="2629789"/>
                </a:cubicBezTo>
                <a:cubicBezTo>
                  <a:pt x="2564447" y="2644092"/>
                  <a:pt x="2581133" y="2634557"/>
                  <a:pt x="2597820" y="2634557"/>
                </a:cubicBezTo>
                <a:cubicBezTo>
                  <a:pt x="2609738" y="2634557"/>
                  <a:pt x="2624041" y="2634557"/>
                  <a:pt x="2621657" y="2651243"/>
                </a:cubicBezTo>
                <a:close/>
                <a:moveTo>
                  <a:pt x="2717007" y="2658394"/>
                </a:moveTo>
                <a:cubicBezTo>
                  <a:pt x="2733693" y="2651243"/>
                  <a:pt x="2740844" y="2641707"/>
                  <a:pt x="2745612" y="2627405"/>
                </a:cubicBezTo>
                <a:cubicBezTo>
                  <a:pt x="2740844" y="2641707"/>
                  <a:pt x="2731309" y="2651243"/>
                  <a:pt x="2717007" y="2658394"/>
                </a:cubicBezTo>
                <a:close/>
                <a:moveTo>
                  <a:pt x="435761" y="2663161"/>
                </a:moveTo>
                <a:cubicBezTo>
                  <a:pt x="407156" y="2651243"/>
                  <a:pt x="383319" y="2622637"/>
                  <a:pt x="378551" y="2589266"/>
                </a:cubicBezTo>
                <a:cubicBezTo>
                  <a:pt x="383319" y="2622637"/>
                  <a:pt x="404772" y="2653626"/>
                  <a:pt x="435761" y="2663161"/>
                </a:cubicBezTo>
                <a:close/>
                <a:moveTo>
                  <a:pt x="764719" y="2701302"/>
                </a:moveTo>
                <a:cubicBezTo>
                  <a:pt x="774253" y="2694150"/>
                  <a:pt x="786172" y="2689383"/>
                  <a:pt x="798090" y="2684616"/>
                </a:cubicBezTo>
                <a:cubicBezTo>
                  <a:pt x="786172" y="2689383"/>
                  <a:pt x="774253" y="2691766"/>
                  <a:pt x="764719" y="2701302"/>
                </a:cubicBezTo>
                <a:close/>
                <a:moveTo>
                  <a:pt x="2983986" y="2701302"/>
                </a:moveTo>
                <a:lnTo>
                  <a:pt x="2975430" y="2671203"/>
                </a:lnTo>
                <a:lnTo>
                  <a:pt x="2979219" y="2644092"/>
                </a:lnTo>
                <a:cubicBezTo>
                  <a:pt x="2976835" y="2652435"/>
                  <a:pt x="2975047" y="2661374"/>
                  <a:pt x="2975345" y="2670909"/>
                </a:cubicBezTo>
                <a:lnTo>
                  <a:pt x="2975430" y="2671203"/>
                </a:lnTo>
                <a:lnTo>
                  <a:pt x="2975345" y="2671803"/>
                </a:lnTo>
                <a:cubicBezTo>
                  <a:pt x="2975643" y="2681041"/>
                  <a:pt x="2978027" y="2690575"/>
                  <a:pt x="2983986" y="2701302"/>
                </a:cubicBezTo>
                <a:close/>
                <a:moveTo>
                  <a:pt x="922046" y="2703685"/>
                </a:moveTo>
                <a:cubicBezTo>
                  <a:pt x="926813" y="2696534"/>
                  <a:pt x="919662" y="2691766"/>
                  <a:pt x="914895" y="2686999"/>
                </a:cubicBezTo>
                <a:cubicBezTo>
                  <a:pt x="891057" y="2656010"/>
                  <a:pt x="860069" y="2663161"/>
                  <a:pt x="826696" y="2663161"/>
                </a:cubicBezTo>
                <a:cubicBezTo>
                  <a:pt x="829079" y="2648859"/>
                  <a:pt x="836230" y="2644092"/>
                  <a:pt x="850533" y="2644092"/>
                </a:cubicBezTo>
                <a:cubicBezTo>
                  <a:pt x="864836" y="2646476"/>
                  <a:pt x="881522" y="2641707"/>
                  <a:pt x="891057" y="2629789"/>
                </a:cubicBezTo>
                <a:cubicBezTo>
                  <a:pt x="900592" y="2620254"/>
                  <a:pt x="917278" y="2613103"/>
                  <a:pt x="914895" y="2598800"/>
                </a:cubicBezTo>
                <a:cubicBezTo>
                  <a:pt x="914895" y="2613103"/>
                  <a:pt x="900592" y="2620254"/>
                  <a:pt x="891057" y="2629789"/>
                </a:cubicBezTo>
                <a:cubicBezTo>
                  <a:pt x="881522" y="2639324"/>
                  <a:pt x="867219" y="2644092"/>
                  <a:pt x="850533" y="2644092"/>
                </a:cubicBezTo>
                <a:cubicBezTo>
                  <a:pt x="836230" y="2641707"/>
                  <a:pt x="826696" y="2648859"/>
                  <a:pt x="826696" y="2663161"/>
                </a:cubicBezTo>
                <a:cubicBezTo>
                  <a:pt x="857684" y="2663161"/>
                  <a:pt x="891057" y="2658394"/>
                  <a:pt x="914895" y="2686999"/>
                </a:cubicBezTo>
                <a:cubicBezTo>
                  <a:pt x="917278" y="2691766"/>
                  <a:pt x="924429" y="2696534"/>
                  <a:pt x="922046" y="2703685"/>
                </a:cubicBezTo>
                <a:close/>
                <a:moveTo>
                  <a:pt x="1880311" y="2713220"/>
                </a:moveTo>
                <a:cubicBezTo>
                  <a:pt x="1899381" y="2696534"/>
                  <a:pt x="1911300" y="2689383"/>
                  <a:pt x="1918451" y="2679848"/>
                </a:cubicBezTo>
                <a:cubicBezTo>
                  <a:pt x="1908917" y="2689383"/>
                  <a:pt x="1899381" y="2696534"/>
                  <a:pt x="1880311" y="2713220"/>
                </a:cubicBezTo>
                <a:close/>
                <a:moveTo>
                  <a:pt x="2547761" y="2734673"/>
                </a:moveTo>
                <a:lnTo>
                  <a:pt x="2528820" y="2713538"/>
                </a:lnTo>
                <a:lnTo>
                  <a:pt x="2527445" y="2710485"/>
                </a:lnTo>
                <a:lnTo>
                  <a:pt x="2533458" y="2679848"/>
                </a:lnTo>
                <a:cubicBezTo>
                  <a:pt x="2528691" y="2690575"/>
                  <a:pt x="2525712" y="2700706"/>
                  <a:pt x="2527201" y="2709943"/>
                </a:cubicBezTo>
                <a:lnTo>
                  <a:pt x="2527445" y="2710485"/>
                </a:lnTo>
                <a:lnTo>
                  <a:pt x="2527201" y="2711731"/>
                </a:lnTo>
                <a:lnTo>
                  <a:pt x="2528820" y="2713538"/>
                </a:lnTo>
                <a:lnTo>
                  <a:pt x="2533123" y="2723090"/>
                </a:lnTo>
                <a:cubicBezTo>
                  <a:pt x="2536438" y="2727225"/>
                  <a:pt x="2541206" y="2731099"/>
                  <a:pt x="2547761" y="2734673"/>
                </a:cubicBezTo>
                <a:close/>
                <a:moveTo>
                  <a:pt x="643147" y="2737057"/>
                </a:moveTo>
                <a:cubicBezTo>
                  <a:pt x="635996" y="2739442"/>
                  <a:pt x="631228" y="2732290"/>
                  <a:pt x="626461" y="2727523"/>
                </a:cubicBezTo>
                <a:cubicBezTo>
                  <a:pt x="602623" y="2691766"/>
                  <a:pt x="569251" y="2665546"/>
                  <a:pt x="526344" y="2653626"/>
                </a:cubicBezTo>
                <a:cubicBezTo>
                  <a:pt x="569251" y="2665546"/>
                  <a:pt x="600240" y="2691766"/>
                  <a:pt x="626461" y="2727523"/>
                </a:cubicBezTo>
                <a:cubicBezTo>
                  <a:pt x="631228" y="2732290"/>
                  <a:pt x="633612" y="2739442"/>
                  <a:pt x="643147" y="2737057"/>
                </a:cubicBezTo>
                <a:close/>
                <a:moveTo>
                  <a:pt x="2394679" y="2744432"/>
                </a:moveTo>
                <a:cubicBezTo>
                  <a:pt x="2401160" y="2745252"/>
                  <a:pt x="2407716" y="2745401"/>
                  <a:pt x="2414271" y="2744209"/>
                </a:cubicBezTo>
                <a:cubicBezTo>
                  <a:pt x="2422316" y="2743315"/>
                  <a:pt x="2430361" y="2743092"/>
                  <a:pt x="2437652" y="2741527"/>
                </a:cubicBezTo>
                <a:lnTo>
                  <a:pt x="2441644" y="2739257"/>
                </a:lnTo>
                <a:lnTo>
                  <a:pt x="2445558" y="2738548"/>
                </a:lnTo>
                <a:lnTo>
                  <a:pt x="2454862" y="2731737"/>
                </a:lnTo>
                <a:lnTo>
                  <a:pt x="2456508" y="2730801"/>
                </a:lnTo>
                <a:lnTo>
                  <a:pt x="2456686" y="2730401"/>
                </a:lnTo>
                <a:lnTo>
                  <a:pt x="2457513" y="2729795"/>
                </a:lnTo>
                <a:cubicBezTo>
                  <a:pt x="2460754" y="2725735"/>
                  <a:pt x="2463138" y="2720372"/>
                  <a:pt x="2464330" y="2713220"/>
                </a:cubicBezTo>
                <a:lnTo>
                  <a:pt x="2456686" y="2730401"/>
                </a:lnTo>
                <a:lnTo>
                  <a:pt x="2454862" y="2731737"/>
                </a:lnTo>
                <a:lnTo>
                  <a:pt x="2441644" y="2739257"/>
                </a:lnTo>
                <a:lnTo>
                  <a:pt x="2414271" y="2744209"/>
                </a:lnTo>
                <a:cubicBezTo>
                  <a:pt x="2401160" y="2745401"/>
                  <a:pt x="2388645" y="2742421"/>
                  <a:pt x="2376429" y="2739739"/>
                </a:cubicBezTo>
                <a:lnTo>
                  <a:pt x="2368357" y="2739139"/>
                </a:lnTo>
                <a:lnTo>
                  <a:pt x="2357284" y="2736834"/>
                </a:lnTo>
                <a:cubicBezTo>
                  <a:pt x="2351400" y="2736014"/>
                  <a:pt x="2345738" y="2735865"/>
                  <a:pt x="2340375" y="2737057"/>
                </a:cubicBezTo>
                <a:cubicBezTo>
                  <a:pt x="2316538" y="2741825"/>
                  <a:pt x="2304619" y="2737057"/>
                  <a:pt x="2297468" y="2713220"/>
                </a:cubicBezTo>
                <a:cubicBezTo>
                  <a:pt x="2304619" y="2737057"/>
                  <a:pt x="2314154" y="2741825"/>
                  <a:pt x="2340375" y="2737057"/>
                </a:cubicBezTo>
                <a:lnTo>
                  <a:pt x="2368357" y="2739139"/>
                </a:lnTo>
                <a:lnTo>
                  <a:pt x="2375535" y="2740633"/>
                </a:lnTo>
                <a:cubicBezTo>
                  <a:pt x="2381792" y="2742123"/>
                  <a:pt x="2388199" y="2743613"/>
                  <a:pt x="2394679" y="2744432"/>
                </a:cubicBezTo>
                <a:close/>
                <a:moveTo>
                  <a:pt x="1119896" y="2746593"/>
                </a:moveTo>
                <a:cubicBezTo>
                  <a:pt x="1117513" y="2739442"/>
                  <a:pt x="1119896" y="2727523"/>
                  <a:pt x="1115129" y="2722755"/>
                </a:cubicBezTo>
                <a:cubicBezTo>
                  <a:pt x="1096059" y="2698917"/>
                  <a:pt x="1103211" y="2686999"/>
                  <a:pt x="1131815" y="2684616"/>
                </a:cubicBezTo>
                <a:cubicBezTo>
                  <a:pt x="1135390" y="2684616"/>
                  <a:pt x="1138370" y="2683275"/>
                  <a:pt x="1141126" y="2681450"/>
                </a:cubicBezTo>
                <a:lnTo>
                  <a:pt x="1147021" y="2676960"/>
                </a:lnTo>
                <a:lnTo>
                  <a:pt x="1155762" y="2672494"/>
                </a:lnTo>
                <a:lnTo>
                  <a:pt x="1157829" y="2671600"/>
                </a:lnTo>
                <a:lnTo>
                  <a:pt x="1169955" y="2675080"/>
                </a:lnTo>
                <a:cubicBezTo>
                  <a:pt x="1165188" y="2672101"/>
                  <a:pt x="1161314" y="2671206"/>
                  <a:pt x="1157961" y="2671541"/>
                </a:cubicBezTo>
                <a:lnTo>
                  <a:pt x="1157829" y="2671600"/>
                </a:lnTo>
                <a:lnTo>
                  <a:pt x="1157626" y="2671541"/>
                </a:lnTo>
                <a:lnTo>
                  <a:pt x="1155762" y="2672494"/>
                </a:lnTo>
                <a:lnTo>
                  <a:pt x="1149097" y="2675378"/>
                </a:lnTo>
                <a:lnTo>
                  <a:pt x="1147021" y="2676960"/>
                </a:lnTo>
                <a:lnTo>
                  <a:pt x="1144092" y="2678456"/>
                </a:lnTo>
                <a:cubicBezTo>
                  <a:pt x="1140083" y="2681599"/>
                  <a:pt x="1136284" y="2684616"/>
                  <a:pt x="1131815" y="2684616"/>
                </a:cubicBezTo>
                <a:cubicBezTo>
                  <a:pt x="1103211" y="2686999"/>
                  <a:pt x="1093675" y="2698917"/>
                  <a:pt x="1115129" y="2722755"/>
                </a:cubicBezTo>
                <a:cubicBezTo>
                  <a:pt x="1117513" y="2729906"/>
                  <a:pt x="1117513" y="2739442"/>
                  <a:pt x="1119896" y="2746593"/>
                </a:cubicBezTo>
                <a:close/>
                <a:moveTo>
                  <a:pt x="1784962" y="2751360"/>
                </a:moveTo>
                <a:cubicBezTo>
                  <a:pt x="1787345" y="2732290"/>
                  <a:pt x="1796881" y="2713220"/>
                  <a:pt x="1818334" y="2706069"/>
                </a:cubicBezTo>
                <a:cubicBezTo>
                  <a:pt x="1837404" y="2698917"/>
                  <a:pt x="1846940" y="2679848"/>
                  <a:pt x="1842172" y="2663161"/>
                </a:cubicBezTo>
                <a:cubicBezTo>
                  <a:pt x="1846940" y="2679848"/>
                  <a:pt x="1837404" y="2696534"/>
                  <a:pt x="1818334" y="2706069"/>
                </a:cubicBezTo>
                <a:cubicBezTo>
                  <a:pt x="1794497" y="2713220"/>
                  <a:pt x="1784962" y="2732290"/>
                  <a:pt x="1784962" y="2751360"/>
                </a:cubicBezTo>
                <a:close/>
                <a:moveTo>
                  <a:pt x="2118686" y="2753743"/>
                </a:moveTo>
                <a:cubicBezTo>
                  <a:pt x="2087697" y="2758511"/>
                  <a:pt x="2061476" y="2751360"/>
                  <a:pt x="2040023" y="2727523"/>
                </a:cubicBezTo>
                <a:cubicBezTo>
                  <a:pt x="2061476" y="2753743"/>
                  <a:pt x="2087697" y="2758511"/>
                  <a:pt x="2118686" y="2753743"/>
                </a:cubicBezTo>
                <a:close/>
                <a:moveTo>
                  <a:pt x="1904150" y="2758511"/>
                </a:moveTo>
                <a:cubicBezTo>
                  <a:pt x="1889847" y="2744209"/>
                  <a:pt x="1870777" y="2732290"/>
                  <a:pt x="1863625" y="2710836"/>
                </a:cubicBezTo>
                <a:cubicBezTo>
                  <a:pt x="1868393" y="2732290"/>
                  <a:pt x="1887463" y="2744209"/>
                  <a:pt x="1904150" y="2758511"/>
                </a:cubicBezTo>
                <a:close/>
                <a:moveTo>
                  <a:pt x="2749485" y="2770728"/>
                </a:moveTo>
                <a:cubicBezTo>
                  <a:pt x="2753955" y="2770430"/>
                  <a:pt x="2757530" y="2769238"/>
                  <a:pt x="2759914" y="2768046"/>
                </a:cubicBezTo>
                <a:cubicBezTo>
                  <a:pt x="2752763" y="2772813"/>
                  <a:pt x="2745612" y="2772813"/>
                  <a:pt x="2733693" y="2768046"/>
                </a:cubicBezTo>
                <a:cubicBezTo>
                  <a:pt x="2739653" y="2770430"/>
                  <a:pt x="2745016" y="2771026"/>
                  <a:pt x="2749485" y="2770728"/>
                </a:cubicBezTo>
                <a:close/>
                <a:moveTo>
                  <a:pt x="1281991" y="2789500"/>
                </a:moveTo>
                <a:cubicBezTo>
                  <a:pt x="1260537" y="2782349"/>
                  <a:pt x="1231933" y="2789500"/>
                  <a:pt x="1208095" y="2779965"/>
                </a:cubicBezTo>
                <a:cubicBezTo>
                  <a:pt x="1231933" y="2789500"/>
                  <a:pt x="1258154" y="2782349"/>
                  <a:pt x="1281991" y="2789500"/>
                </a:cubicBezTo>
                <a:close/>
                <a:moveTo>
                  <a:pt x="2602587" y="2794267"/>
                </a:moveTo>
                <a:cubicBezTo>
                  <a:pt x="2602587" y="2772813"/>
                  <a:pt x="2576366" y="2777582"/>
                  <a:pt x="2564447" y="2768046"/>
                </a:cubicBezTo>
                <a:cubicBezTo>
                  <a:pt x="2576366" y="2779965"/>
                  <a:pt x="2602587" y="2772813"/>
                  <a:pt x="2602587" y="2794267"/>
                </a:cubicBezTo>
                <a:close/>
                <a:moveTo>
                  <a:pt x="464365" y="2803802"/>
                </a:moveTo>
                <a:cubicBezTo>
                  <a:pt x="469730" y="2796652"/>
                  <a:pt x="472560" y="2789799"/>
                  <a:pt x="473566" y="2783169"/>
                </a:cubicBezTo>
                <a:lnTo>
                  <a:pt x="473541" y="2782891"/>
                </a:lnTo>
                <a:lnTo>
                  <a:pt x="473566" y="2782834"/>
                </a:lnTo>
                <a:lnTo>
                  <a:pt x="473507" y="2782512"/>
                </a:lnTo>
                <a:lnTo>
                  <a:pt x="471815" y="2763876"/>
                </a:lnTo>
                <a:lnTo>
                  <a:pt x="469141" y="2758857"/>
                </a:lnTo>
                <a:lnTo>
                  <a:pt x="468161" y="2753544"/>
                </a:lnTo>
                <a:cubicBezTo>
                  <a:pt x="463845" y="2744284"/>
                  <a:pt x="457811" y="2735568"/>
                  <a:pt x="452448" y="2727523"/>
                </a:cubicBezTo>
                <a:cubicBezTo>
                  <a:pt x="445297" y="2713220"/>
                  <a:pt x="433377" y="2701302"/>
                  <a:pt x="435761" y="2682231"/>
                </a:cubicBezTo>
                <a:cubicBezTo>
                  <a:pt x="433377" y="2701302"/>
                  <a:pt x="442912" y="2713220"/>
                  <a:pt x="452448" y="2727523"/>
                </a:cubicBezTo>
                <a:lnTo>
                  <a:pt x="469141" y="2758857"/>
                </a:lnTo>
                <a:lnTo>
                  <a:pt x="473507" y="2782512"/>
                </a:lnTo>
                <a:lnTo>
                  <a:pt x="473541" y="2782891"/>
                </a:lnTo>
                <a:close/>
                <a:moveTo>
                  <a:pt x="836230" y="2813337"/>
                </a:moveTo>
                <a:cubicBezTo>
                  <a:pt x="825503" y="2804994"/>
                  <a:pt x="827291" y="2798439"/>
                  <a:pt x="831761" y="2791884"/>
                </a:cubicBezTo>
                <a:lnTo>
                  <a:pt x="833635" y="2788424"/>
                </a:lnTo>
                <a:lnTo>
                  <a:pt x="838912" y="2781827"/>
                </a:lnTo>
                <a:cubicBezTo>
                  <a:pt x="841445" y="2778326"/>
                  <a:pt x="843382" y="2774602"/>
                  <a:pt x="843382" y="2770430"/>
                </a:cubicBezTo>
                <a:lnTo>
                  <a:pt x="848598" y="2735365"/>
                </a:lnTo>
                <a:lnTo>
                  <a:pt x="864836" y="2717987"/>
                </a:lnTo>
                <a:cubicBezTo>
                  <a:pt x="857684" y="2720372"/>
                  <a:pt x="852321" y="2725735"/>
                  <a:pt x="848745" y="2734377"/>
                </a:cubicBezTo>
                <a:lnTo>
                  <a:pt x="848598" y="2735365"/>
                </a:lnTo>
                <a:lnTo>
                  <a:pt x="847852" y="2736164"/>
                </a:lnTo>
                <a:cubicBezTo>
                  <a:pt x="844573" y="2744805"/>
                  <a:pt x="843382" y="2756128"/>
                  <a:pt x="843382" y="2770430"/>
                </a:cubicBezTo>
                <a:lnTo>
                  <a:pt x="833635" y="2788424"/>
                </a:lnTo>
                <a:lnTo>
                  <a:pt x="830867" y="2791884"/>
                </a:lnTo>
                <a:cubicBezTo>
                  <a:pt x="826100" y="2798439"/>
                  <a:pt x="824312" y="2804994"/>
                  <a:pt x="836230" y="2813337"/>
                </a:cubicBezTo>
                <a:close/>
                <a:moveTo>
                  <a:pt x="988790" y="2813337"/>
                </a:moveTo>
                <a:cubicBezTo>
                  <a:pt x="995942" y="2815722"/>
                  <a:pt x="1003093" y="2806186"/>
                  <a:pt x="1010245" y="2799035"/>
                </a:cubicBezTo>
                <a:cubicBezTo>
                  <a:pt x="1017396" y="2792778"/>
                  <a:pt x="1024547" y="2786856"/>
                  <a:pt x="1030190" y="2780263"/>
                </a:cubicBezTo>
                <a:lnTo>
                  <a:pt x="1032474" y="2775483"/>
                </a:lnTo>
                <a:lnTo>
                  <a:pt x="1035274" y="2772517"/>
                </a:lnTo>
                <a:lnTo>
                  <a:pt x="1039585" y="2760603"/>
                </a:lnTo>
                <a:lnTo>
                  <a:pt x="1041083" y="2757468"/>
                </a:lnTo>
                <a:lnTo>
                  <a:pt x="1040999" y="2756697"/>
                </a:lnTo>
                <a:lnTo>
                  <a:pt x="1041083" y="2756463"/>
                </a:lnTo>
                <a:cubicBezTo>
                  <a:pt x="1041829" y="2750615"/>
                  <a:pt x="1041233" y="2744209"/>
                  <a:pt x="1038849" y="2737057"/>
                </a:cubicBezTo>
                <a:cubicBezTo>
                  <a:pt x="1036465" y="2727523"/>
                  <a:pt x="1050768" y="2727523"/>
                  <a:pt x="1057919" y="2725139"/>
                </a:cubicBezTo>
                <a:cubicBezTo>
                  <a:pt x="1050768" y="2725139"/>
                  <a:pt x="1036465" y="2727523"/>
                  <a:pt x="1038849" y="2737057"/>
                </a:cubicBezTo>
                <a:lnTo>
                  <a:pt x="1040999" y="2756697"/>
                </a:lnTo>
                <a:lnTo>
                  <a:pt x="1039585" y="2760603"/>
                </a:lnTo>
                <a:lnTo>
                  <a:pt x="1032474" y="2775483"/>
                </a:lnTo>
                <a:lnTo>
                  <a:pt x="1010245" y="2799035"/>
                </a:lnTo>
                <a:cubicBezTo>
                  <a:pt x="1003093" y="2803802"/>
                  <a:pt x="995942" y="2815722"/>
                  <a:pt x="988790" y="2813337"/>
                </a:cubicBezTo>
                <a:close/>
                <a:moveTo>
                  <a:pt x="2106767" y="2863396"/>
                </a:moveTo>
                <a:cubicBezTo>
                  <a:pt x="2113919" y="2858629"/>
                  <a:pt x="2111536" y="2841942"/>
                  <a:pt x="2118686" y="2834791"/>
                </a:cubicBezTo>
                <a:cubicBezTo>
                  <a:pt x="2109152" y="2841942"/>
                  <a:pt x="2111536" y="2858629"/>
                  <a:pt x="2106767" y="2863396"/>
                </a:cubicBezTo>
                <a:close/>
                <a:moveTo>
                  <a:pt x="1103211" y="2880082"/>
                </a:moveTo>
                <a:cubicBezTo>
                  <a:pt x="1098442" y="2868163"/>
                  <a:pt x="1110361" y="2863396"/>
                  <a:pt x="1112745" y="2853861"/>
                </a:cubicBezTo>
                <a:cubicBezTo>
                  <a:pt x="1110361" y="2861012"/>
                  <a:pt x="1098442" y="2868163"/>
                  <a:pt x="1103211" y="2880082"/>
                </a:cubicBezTo>
                <a:close/>
                <a:moveTo>
                  <a:pt x="2030487" y="2880082"/>
                </a:moveTo>
                <a:cubicBezTo>
                  <a:pt x="2047174" y="2865780"/>
                  <a:pt x="2042407" y="2844326"/>
                  <a:pt x="2049557" y="2827640"/>
                </a:cubicBezTo>
                <a:cubicBezTo>
                  <a:pt x="2018569" y="2808570"/>
                  <a:pt x="2016186" y="2770430"/>
                  <a:pt x="2004267" y="2734673"/>
                </a:cubicBezTo>
                <a:cubicBezTo>
                  <a:pt x="2013801" y="2770430"/>
                  <a:pt x="2018569" y="2808570"/>
                  <a:pt x="2049557" y="2827640"/>
                </a:cubicBezTo>
                <a:cubicBezTo>
                  <a:pt x="2042407" y="2844326"/>
                  <a:pt x="2044790" y="2865780"/>
                  <a:pt x="2030487" y="2880082"/>
                </a:cubicBezTo>
                <a:close/>
                <a:moveTo>
                  <a:pt x="538262" y="2882466"/>
                </a:moveTo>
                <a:cubicBezTo>
                  <a:pt x="546605" y="2880082"/>
                  <a:pt x="551373" y="2877699"/>
                  <a:pt x="552565" y="2874124"/>
                </a:cubicBezTo>
                <a:lnTo>
                  <a:pt x="552247" y="2873434"/>
                </a:lnTo>
                <a:lnTo>
                  <a:pt x="552565" y="2873229"/>
                </a:lnTo>
                <a:cubicBezTo>
                  <a:pt x="553757" y="2869356"/>
                  <a:pt x="551373" y="2864588"/>
                  <a:pt x="545414" y="2858629"/>
                </a:cubicBezTo>
                <a:lnTo>
                  <a:pt x="537320" y="2847067"/>
                </a:lnTo>
                <a:lnTo>
                  <a:pt x="543030" y="2834791"/>
                </a:lnTo>
                <a:cubicBezTo>
                  <a:pt x="537070" y="2838367"/>
                  <a:pt x="535878" y="2842539"/>
                  <a:pt x="537070" y="2846711"/>
                </a:cubicBezTo>
                <a:lnTo>
                  <a:pt x="537320" y="2847067"/>
                </a:lnTo>
                <a:lnTo>
                  <a:pt x="537070" y="2847604"/>
                </a:lnTo>
                <a:cubicBezTo>
                  <a:pt x="538262" y="2851478"/>
                  <a:pt x="541838" y="2855054"/>
                  <a:pt x="545414" y="2858629"/>
                </a:cubicBezTo>
                <a:lnTo>
                  <a:pt x="552247" y="2873434"/>
                </a:lnTo>
                <a:close/>
                <a:moveTo>
                  <a:pt x="1765892" y="2892001"/>
                </a:moveTo>
                <a:lnTo>
                  <a:pt x="1764727" y="2859370"/>
                </a:lnTo>
                <a:lnTo>
                  <a:pt x="1770659" y="2825256"/>
                </a:lnTo>
                <a:cubicBezTo>
                  <a:pt x="1769468" y="2835983"/>
                  <a:pt x="1766487" y="2847306"/>
                  <a:pt x="1764700" y="2858629"/>
                </a:cubicBezTo>
                <a:lnTo>
                  <a:pt x="1764727" y="2859370"/>
                </a:lnTo>
                <a:lnTo>
                  <a:pt x="1764700" y="2859523"/>
                </a:lnTo>
                <a:cubicBezTo>
                  <a:pt x="1762912" y="2871143"/>
                  <a:pt x="1762316" y="2882467"/>
                  <a:pt x="1765892" y="2892001"/>
                </a:cubicBezTo>
                <a:close/>
                <a:moveTo>
                  <a:pt x="2273630" y="2892001"/>
                </a:moveTo>
                <a:cubicBezTo>
                  <a:pt x="2276014" y="2868163"/>
                  <a:pt x="2271246" y="2849093"/>
                  <a:pt x="2256943" y="2830023"/>
                </a:cubicBezTo>
                <a:lnTo>
                  <a:pt x="2246843" y="2814577"/>
                </a:lnTo>
                <a:lnTo>
                  <a:pt x="2247409" y="2799035"/>
                </a:lnTo>
                <a:cubicBezTo>
                  <a:pt x="2243833" y="2802611"/>
                  <a:pt x="2244430" y="2808571"/>
                  <a:pt x="2246813" y="2814529"/>
                </a:cubicBezTo>
                <a:lnTo>
                  <a:pt x="2246843" y="2814577"/>
                </a:lnTo>
                <a:lnTo>
                  <a:pt x="2246813" y="2815424"/>
                </a:lnTo>
                <a:cubicBezTo>
                  <a:pt x="2249197" y="2821084"/>
                  <a:pt x="2253367" y="2826448"/>
                  <a:pt x="2256943" y="2830023"/>
                </a:cubicBezTo>
                <a:cubicBezTo>
                  <a:pt x="2271246" y="2849093"/>
                  <a:pt x="2276014" y="2870548"/>
                  <a:pt x="2273630" y="2892001"/>
                </a:cubicBezTo>
                <a:close/>
                <a:moveTo>
                  <a:pt x="2051941" y="2901536"/>
                </a:moveTo>
                <a:cubicBezTo>
                  <a:pt x="2059093" y="2887234"/>
                  <a:pt x="2075779" y="2887234"/>
                  <a:pt x="2090081" y="2887234"/>
                </a:cubicBezTo>
                <a:cubicBezTo>
                  <a:pt x="2073396" y="2887234"/>
                  <a:pt x="2059093" y="2887234"/>
                  <a:pt x="2051941" y="2901536"/>
                </a:cubicBezTo>
                <a:close/>
                <a:moveTo>
                  <a:pt x="2683634" y="2901536"/>
                </a:moveTo>
                <a:cubicBezTo>
                  <a:pt x="2676483" y="2882466"/>
                  <a:pt x="2681250" y="2870548"/>
                  <a:pt x="2690786" y="2863396"/>
                </a:cubicBezTo>
                <a:cubicBezTo>
                  <a:pt x="2681250" y="2870548"/>
                  <a:pt x="2674100" y="2882466"/>
                  <a:pt x="2683634" y="2901536"/>
                </a:cubicBezTo>
                <a:close/>
                <a:moveTo>
                  <a:pt x="1606181" y="2903919"/>
                </a:moveTo>
                <a:cubicBezTo>
                  <a:pt x="1599029" y="2899152"/>
                  <a:pt x="1591878" y="2896173"/>
                  <a:pt x="1584131" y="2895279"/>
                </a:cubicBezTo>
                <a:cubicBezTo>
                  <a:pt x="1576384" y="2894385"/>
                  <a:pt x="1568041" y="2895577"/>
                  <a:pt x="1558506" y="2899152"/>
                </a:cubicBezTo>
                <a:cubicBezTo>
                  <a:pt x="1575192" y="2892001"/>
                  <a:pt x="1591878" y="2896769"/>
                  <a:pt x="1606181" y="2903919"/>
                </a:cubicBezTo>
                <a:close/>
                <a:moveTo>
                  <a:pt x="992142" y="2916583"/>
                </a:moveTo>
                <a:cubicBezTo>
                  <a:pt x="998623" y="2915541"/>
                  <a:pt x="1006072" y="2912859"/>
                  <a:pt x="1015012" y="2908688"/>
                </a:cubicBezTo>
                <a:cubicBezTo>
                  <a:pt x="979255" y="2922989"/>
                  <a:pt x="967336" y="2918222"/>
                  <a:pt x="945883" y="2877699"/>
                </a:cubicBezTo>
                <a:cubicBezTo>
                  <a:pt x="941116" y="2868163"/>
                  <a:pt x="936348" y="2858629"/>
                  <a:pt x="924429" y="2858629"/>
                </a:cubicBezTo>
                <a:cubicBezTo>
                  <a:pt x="933965" y="2858629"/>
                  <a:pt x="941116" y="2868163"/>
                  <a:pt x="945883" y="2877699"/>
                </a:cubicBezTo>
                <a:cubicBezTo>
                  <a:pt x="961973" y="2908091"/>
                  <a:pt x="972700" y="2919712"/>
                  <a:pt x="992142" y="2916583"/>
                </a:cubicBezTo>
                <a:close/>
                <a:moveTo>
                  <a:pt x="1174722" y="2930141"/>
                </a:moveTo>
                <a:cubicBezTo>
                  <a:pt x="1178298" y="2922990"/>
                  <a:pt x="1178894" y="2915838"/>
                  <a:pt x="1177405" y="2908985"/>
                </a:cubicBezTo>
                <a:lnTo>
                  <a:pt x="1177317" y="2908812"/>
                </a:lnTo>
                <a:lnTo>
                  <a:pt x="1177405" y="2908091"/>
                </a:lnTo>
                <a:cubicBezTo>
                  <a:pt x="1175914" y="2900940"/>
                  <a:pt x="1172339" y="2894385"/>
                  <a:pt x="1167571" y="2889617"/>
                </a:cubicBezTo>
                <a:lnTo>
                  <a:pt x="1177317" y="2908812"/>
                </a:lnTo>
                <a:close/>
                <a:moveTo>
                  <a:pt x="2125837" y="2939676"/>
                </a:moveTo>
                <a:cubicBezTo>
                  <a:pt x="2121070" y="2932525"/>
                  <a:pt x="2113919" y="2922989"/>
                  <a:pt x="2116303" y="2913455"/>
                </a:cubicBezTo>
                <a:cubicBezTo>
                  <a:pt x="2111536" y="2922989"/>
                  <a:pt x="2121070" y="2932525"/>
                  <a:pt x="2125837" y="2939676"/>
                </a:cubicBezTo>
                <a:close/>
                <a:moveTo>
                  <a:pt x="826696" y="2946828"/>
                </a:moveTo>
                <a:cubicBezTo>
                  <a:pt x="805242" y="2942060"/>
                  <a:pt x="798090" y="2930141"/>
                  <a:pt x="802859" y="2906304"/>
                </a:cubicBezTo>
                <a:cubicBezTo>
                  <a:pt x="805242" y="2896769"/>
                  <a:pt x="795707" y="2892001"/>
                  <a:pt x="788556" y="2887234"/>
                </a:cubicBezTo>
                <a:cubicBezTo>
                  <a:pt x="795707" y="2892001"/>
                  <a:pt x="805242" y="2899152"/>
                  <a:pt x="802859" y="2906304"/>
                </a:cubicBezTo>
                <a:cubicBezTo>
                  <a:pt x="795707" y="2927758"/>
                  <a:pt x="802859" y="2942060"/>
                  <a:pt x="826696" y="2946828"/>
                </a:cubicBezTo>
                <a:close/>
                <a:moveTo>
                  <a:pt x="2299851" y="2946828"/>
                </a:moveTo>
                <a:cubicBezTo>
                  <a:pt x="2304619" y="2942060"/>
                  <a:pt x="2297468" y="2932525"/>
                  <a:pt x="2276014" y="2915838"/>
                </a:cubicBezTo>
                <a:cubicBezTo>
                  <a:pt x="2297468" y="2932525"/>
                  <a:pt x="2302235" y="2942060"/>
                  <a:pt x="2299851" y="2946828"/>
                </a:cubicBezTo>
                <a:close/>
                <a:moveTo>
                  <a:pt x="1265305" y="2953978"/>
                </a:moveTo>
                <a:cubicBezTo>
                  <a:pt x="1258154" y="2953978"/>
                  <a:pt x="1253387" y="2949211"/>
                  <a:pt x="1248619" y="2944443"/>
                </a:cubicBezTo>
                <a:cubicBezTo>
                  <a:pt x="1239084" y="2932525"/>
                  <a:pt x="1231933" y="2925373"/>
                  <a:pt x="1227165" y="2927758"/>
                </a:cubicBezTo>
                <a:cubicBezTo>
                  <a:pt x="1231933" y="2927758"/>
                  <a:pt x="1239084" y="2932525"/>
                  <a:pt x="1248619" y="2944443"/>
                </a:cubicBezTo>
                <a:cubicBezTo>
                  <a:pt x="1255770" y="2951595"/>
                  <a:pt x="1258154" y="2956362"/>
                  <a:pt x="1265305" y="2953978"/>
                </a:cubicBezTo>
                <a:close/>
                <a:moveTo>
                  <a:pt x="1689612" y="2953978"/>
                </a:moveTo>
                <a:cubicBezTo>
                  <a:pt x="1684845" y="2949211"/>
                  <a:pt x="1682461" y="2946828"/>
                  <a:pt x="1687228" y="2937292"/>
                </a:cubicBezTo>
                <a:cubicBezTo>
                  <a:pt x="1680077" y="2946828"/>
                  <a:pt x="1684845" y="2949211"/>
                  <a:pt x="1689612" y="2953978"/>
                </a:cubicBezTo>
                <a:close/>
                <a:moveTo>
                  <a:pt x="1992347" y="2953978"/>
                </a:moveTo>
                <a:cubicBezTo>
                  <a:pt x="1975661" y="2946828"/>
                  <a:pt x="1989964" y="2930141"/>
                  <a:pt x="1989964" y="2918222"/>
                </a:cubicBezTo>
                <a:cubicBezTo>
                  <a:pt x="1989964" y="2930141"/>
                  <a:pt x="1973278" y="2946828"/>
                  <a:pt x="1992347" y="2953978"/>
                </a:cubicBezTo>
                <a:close/>
                <a:moveTo>
                  <a:pt x="2156826" y="2980199"/>
                </a:moveTo>
                <a:cubicBezTo>
                  <a:pt x="2161594" y="2965897"/>
                  <a:pt x="2149675" y="2958746"/>
                  <a:pt x="2140140" y="2951595"/>
                </a:cubicBezTo>
                <a:cubicBezTo>
                  <a:pt x="2147292" y="2958746"/>
                  <a:pt x="2161594" y="2965897"/>
                  <a:pt x="2156826" y="2980199"/>
                </a:cubicBezTo>
                <a:close/>
                <a:moveTo>
                  <a:pt x="1363039" y="2987351"/>
                </a:moveTo>
                <a:cubicBezTo>
                  <a:pt x="1374957" y="2989735"/>
                  <a:pt x="1379725" y="2980199"/>
                  <a:pt x="1379725" y="2968281"/>
                </a:cubicBezTo>
                <a:cubicBezTo>
                  <a:pt x="1377341" y="2977816"/>
                  <a:pt x="1374957" y="2989735"/>
                  <a:pt x="1363039" y="2987351"/>
                </a:cubicBezTo>
                <a:cubicBezTo>
                  <a:pt x="1351120" y="2984967"/>
                  <a:pt x="1351120" y="2975432"/>
                  <a:pt x="1351120" y="2968281"/>
                </a:cubicBezTo>
                <a:cubicBezTo>
                  <a:pt x="1351120" y="2977816"/>
                  <a:pt x="1351120" y="2984967"/>
                  <a:pt x="1363039" y="2987351"/>
                </a:cubicBezTo>
                <a:close/>
                <a:moveTo>
                  <a:pt x="1749205" y="2992118"/>
                </a:moveTo>
                <a:cubicBezTo>
                  <a:pt x="1746822" y="2984967"/>
                  <a:pt x="1751589" y="2975432"/>
                  <a:pt x="1751589" y="2968281"/>
                </a:cubicBezTo>
                <a:cubicBezTo>
                  <a:pt x="1751589" y="2975432"/>
                  <a:pt x="1746822" y="2987351"/>
                  <a:pt x="1749205" y="2992118"/>
                </a:cubicBezTo>
                <a:close/>
                <a:moveTo>
                  <a:pt x="1630987" y="2995731"/>
                </a:moveTo>
                <a:cubicBezTo>
                  <a:pt x="1644172" y="2997631"/>
                  <a:pt x="1658027" y="2989139"/>
                  <a:pt x="1670542" y="2987351"/>
                </a:cubicBezTo>
                <a:cubicBezTo>
                  <a:pt x="1653855" y="2989735"/>
                  <a:pt x="1634786" y="3001654"/>
                  <a:pt x="1618099" y="2989735"/>
                </a:cubicBezTo>
                <a:cubicBezTo>
                  <a:pt x="1622271" y="2993310"/>
                  <a:pt x="1626591" y="2995098"/>
                  <a:pt x="1630987" y="2995731"/>
                </a:cubicBezTo>
                <a:close/>
                <a:moveTo>
                  <a:pt x="948266" y="2999269"/>
                </a:moveTo>
                <a:cubicBezTo>
                  <a:pt x="929196" y="2992118"/>
                  <a:pt x="919662" y="2977816"/>
                  <a:pt x="912510" y="2961129"/>
                </a:cubicBezTo>
                <a:cubicBezTo>
                  <a:pt x="919662" y="2980199"/>
                  <a:pt x="929196" y="2992118"/>
                  <a:pt x="948266" y="2999269"/>
                </a:cubicBezTo>
                <a:close/>
                <a:moveTo>
                  <a:pt x="1489377" y="2999269"/>
                </a:moveTo>
                <a:cubicBezTo>
                  <a:pt x="1477459" y="2989735"/>
                  <a:pt x="1479842" y="2977816"/>
                  <a:pt x="1479842" y="2968281"/>
                </a:cubicBezTo>
                <a:cubicBezTo>
                  <a:pt x="1479842" y="2980199"/>
                  <a:pt x="1477459" y="2992118"/>
                  <a:pt x="1489377" y="2999269"/>
                </a:cubicBezTo>
                <a:close/>
                <a:moveTo>
                  <a:pt x="1568041" y="3001356"/>
                </a:moveTo>
                <a:cubicBezTo>
                  <a:pt x="1575192" y="3000462"/>
                  <a:pt x="1582344" y="2995694"/>
                  <a:pt x="1589495" y="2984967"/>
                </a:cubicBezTo>
                <a:cubicBezTo>
                  <a:pt x="1591878" y="2980199"/>
                  <a:pt x="1599029" y="2977816"/>
                  <a:pt x="1606181" y="2980199"/>
                </a:cubicBezTo>
                <a:cubicBezTo>
                  <a:pt x="1603797" y="2979008"/>
                  <a:pt x="1600817" y="2978412"/>
                  <a:pt x="1597838" y="2979008"/>
                </a:cubicBezTo>
                <a:cubicBezTo>
                  <a:pt x="1594858" y="2979604"/>
                  <a:pt x="1591878" y="2981392"/>
                  <a:pt x="1589495" y="2984967"/>
                </a:cubicBezTo>
                <a:cubicBezTo>
                  <a:pt x="1572809" y="3004037"/>
                  <a:pt x="1560889" y="3004037"/>
                  <a:pt x="1546588" y="2994502"/>
                </a:cubicBezTo>
                <a:cubicBezTo>
                  <a:pt x="1553739" y="2999270"/>
                  <a:pt x="1560890" y="3002250"/>
                  <a:pt x="1568041" y="3001356"/>
                </a:cubicBezTo>
                <a:close/>
                <a:moveTo>
                  <a:pt x="1956591" y="3004037"/>
                </a:moveTo>
                <a:cubicBezTo>
                  <a:pt x="1966127" y="2996886"/>
                  <a:pt x="1980429" y="3001654"/>
                  <a:pt x="1989964" y="2994502"/>
                </a:cubicBezTo>
                <a:cubicBezTo>
                  <a:pt x="1980429" y="2999269"/>
                  <a:pt x="1966127" y="2996886"/>
                  <a:pt x="1956591" y="3004037"/>
                </a:cubicBezTo>
                <a:close/>
                <a:moveTo>
                  <a:pt x="1694379" y="3027875"/>
                </a:moveTo>
                <a:lnTo>
                  <a:pt x="1684792" y="3020753"/>
                </a:lnTo>
                <a:lnTo>
                  <a:pt x="1682461" y="3008805"/>
                </a:lnTo>
                <a:cubicBezTo>
                  <a:pt x="1682461" y="3012381"/>
                  <a:pt x="1682461" y="3016552"/>
                  <a:pt x="1683951" y="3020128"/>
                </a:cubicBezTo>
                <a:lnTo>
                  <a:pt x="1684792" y="3020753"/>
                </a:lnTo>
                <a:lnTo>
                  <a:pt x="1684845" y="3021022"/>
                </a:lnTo>
                <a:cubicBezTo>
                  <a:pt x="1686633" y="3024300"/>
                  <a:pt x="1689612" y="3026683"/>
                  <a:pt x="1694379" y="3027875"/>
                </a:cubicBezTo>
                <a:close/>
                <a:moveTo>
                  <a:pt x="2271544" y="3029961"/>
                </a:moveTo>
                <a:cubicBezTo>
                  <a:pt x="2278993" y="3030259"/>
                  <a:pt x="2287932" y="3027875"/>
                  <a:pt x="2295083" y="3027875"/>
                </a:cubicBezTo>
                <a:cubicBezTo>
                  <a:pt x="2280781" y="3027875"/>
                  <a:pt x="2259328" y="3035025"/>
                  <a:pt x="2256943" y="3015955"/>
                </a:cubicBezTo>
                <a:cubicBezTo>
                  <a:pt x="2258136" y="3026683"/>
                  <a:pt x="2264095" y="3029663"/>
                  <a:pt x="2271544" y="3029961"/>
                </a:cubicBezTo>
                <a:close/>
                <a:moveTo>
                  <a:pt x="1289143" y="3039794"/>
                </a:moveTo>
                <a:cubicBezTo>
                  <a:pt x="1258154" y="3042177"/>
                  <a:pt x="1236700" y="3032642"/>
                  <a:pt x="1239084" y="2996886"/>
                </a:cubicBezTo>
                <a:cubicBezTo>
                  <a:pt x="1234317" y="3032642"/>
                  <a:pt x="1258154" y="3042177"/>
                  <a:pt x="1289143" y="3039794"/>
                </a:cubicBezTo>
                <a:close/>
                <a:moveTo>
                  <a:pt x="1377341" y="3046945"/>
                </a:moveTo>
                <a:lnTo>
                  <a:pt x="1363590" y="3041971"/>
                </a:lnTo>
                <a:lnTo>
                  <a:pt x="1358271" y="3027875"/>
                </a:lnTo>
                <a:cubicBezTo>
                  <a:pt x="1358271" y="3033834"/>
                  <a:pt x="1360059" y="3038601"/>
                  <a:pt x="1363337" y="3041879"/>
                </a:cubicBezTo>
                <a:lnTo>
                  <a:pt x="1363590" y="3041971"/>
                </a:lnTo>
                <a:lnTo>
                  <a:pt x="1364230" y="3043667"/>
                </a:lnTo>
                <a:cubicBezTo>
                  <a:pt x="1367211" y="3046945"/>
                  <a:pt x="1371382" y="3048137"/>
                  <a:pt x="1377341" y="3046945"/>
                </a:cubicBezTo>
                <a:close/>
                <a:moveTo>
                  <a:pt x="1177107" y="3056479"/>
                </a:moveTo>
                <a:cubicBezTo>
                  <a:pt x="1162804" y="3061247"/>
                  <a:pt x="1158037" y="3046945"/>
                  <a:pt x="1158037" y="3035025"/>
                </a:cubicBezTo>
                <a:cubicBezTo>
                  <a:pt x="1158037" y="3046945"/>
                  <a:pt x="1160420" y="3061247"/>
                  <a:pt x="1177107" y="3056479"/>
                </a:cubicBezTo>
                <a:close/>
                <a:moveTo>
                  <a:pt x="1391644" y="3063631"/>
                </a:moveTo>
                <a:cubicBezTo>
                  <a:pt x="1379725" y="3066014"/>
                  <a:pt x="1382108" y="3056479"/>
                  <a:pt x="1379725" y="3049328"/>
                </a:cubicBezTo>
                <a:cubicBezTo>
                  <a:pt x="1379725" y="3056479"/>
                  <a:pt x="1379725" y="3066014"/>
                  <a:pt x="1391644" y="3063631"/>
                </a:cubicBezTo>
                <a:close/>
                <a:moveTo>
                  <a:pt x="1904150" y="3063631"/>
                </a:moveTo>
                <a:cubicBezTo>
                  <a:pt x="1901765" y="3056479"/>
                  <a:pt x="1911300" y="3049328"/>
                  <a:pt x="1918451" y="3046945"/>
                </a:cubicBezTo>
                <a:cubicBezTo>
                  <a:pt x="1908917" y="3051712"/>
                  <a:pt x="1899381" y="3056479"/>
                  <a:pt x="1904150" y="3063631"/>
                </a:cubicBezTo>
                <a:close/>
                <a:moveTo>
                  <a:pt x="2727007" y="3067712"/>
                </a:moveTo>
                <a:lnTo>
                  <a:pt x="2459710" y="3067712"/>
                </a:lnTo>
                <a:lnTo>
                  <a:pt x="2489062" y="3059757"/>
                </a:lnTo>
                <a:cubicBezTo>
                  <a:pt x="2497106" y="3052904"/>
                  <a:pt x="2502470" y="3042177"/>
                  <a:pt x="2504854" y="3027875"/>
                </a:cubicBezTo>
                <a:cubicBezTo>
                  <a:pt x="2507237" y="3015955"/>
                  <a:pt x="2507237" y="3004037"/>
                  <a:pt x="2519155" y="2996886"/>
                </a:cubicBezTo>
                <a:cubicBezTo>
                  <a:pt x="2507237" y="3004037"/>
                  <a:pt x="2504854" y="3015955"/>
                  <a:pt x="2504854" y="3027875"/>
                </a:cubicBezTo>
                <a:cubicBezTo>
                  <a:pt x="2502470" y="3040985"/>
                  <a:pt x="2497106" y="3051712"/>
                  <a:pt x="2489062" y="3058864"/>
                </a:cubicBezTo>
                <a:lnTo>
                  <a:pt x="2459473" y="3067712"/>
                </a:lnTo>
                <a:lnTo>
                  <a:pt x="1473042" y="3067712"/>
                </a:lnTo>
                <a:lnTo>
                  <a:pt x="1302758" y="3067712"/>
                </a:lnTo>
                <a:lnTo>
                  <a:pt x="1023591" y="3067712"/>
                </a:lnTo>
                <a:lnTo>
                  <a:pt x="1007860" y="3067712"/>
                </a:lnTo>
                <a:lnTo>
                  <a:pt x="692680" y="3067712"/>
                </a:lnTo>
                <a:lnTo>
                  <a:pt x="675625" y="3048137"/>
                </a:lnTo>
                <a:cubicBezTo>
                  <a:pt x="665793" y="3033834"/>
                  <a:pt x="657449" y="3018340"/>
                  <a:pt x="650298" y="3001654"/>
                </a:cubicBezTo>
                <a:lnTo>
                  <a:pt x="647914" y="3004037"/>
                </a:lnTo>
                <a:cubicBezTo>
                  <a:pt x="640763" y="3004037"/>
                  <a:pt x="633612" y="2999269"/>
                  <a:pt x="628844" y="3001654"/>
                </a:cubicBezTo>
                <a:cubicBezTo>
                  <a:pt x="605007" y="3018340"/>
                  <a:pt x="597856" y="3001654"/>
                  <a:pt x="593088" y="2984967"/>
                </a:cubicBezTo>
                <a:cubicBezTo>
                  <a:pt x="585937" y="2965897"/>
                  <a:pt x="578786" y="2949211"/>
                  <a:pt x="571634" y="2930141"/>
                </a:cubicBezTo>
                <a:cubicBezTo>
                  <a:pt x="588321" y="2932525"/>
                  <a:pt x="602623" y="2939676"/>
                  <a:pt x="616926" y="2949211"/>
                </a:cubicBezTo>
                <a:cubicBezTo>
                  <a:pt x="602623" y="2939676"/>
                  <a:pt x="588321" y="2930141"/>
                  <a:pt x="571634" y="2930141"/>
                </a:cubicBezTo>
                <a:cubicBezTo>
                  <a:pt x="557333" y="2920606"/>
                  <a:pt x="545414" y="2908688"/>
                  <a:pt x="531111" y="2899152"/>
                </a:cubicBezTo>
                <a:cubicBezTo>
                  <a:pt x="507274" y="2901536"/>
                  <a:pt x="502506" y="2882466"/>
                  <a:pt x="495355" y="2865780"/>
                </a:cubicBezTo>
                <a:cubicBezTo>
                  <a:pt x="488204" y="2849093"/>
                  <a:pt x="454831" y="2872931"/>
                  <a:pt x="457215" y="2841942"/>
                </a:cubicBezTo>
                <a:cubicBezTo>
                  <a:pt x="445297" y="2832408"/>
                  <a:pt x="447680" y="2820489"/>
                  <a:pt x="445297" y="2806186"/>
                </a:cubicBezTo>
                <a:cubicBezTo>
                  <a:pt x="440528" y="2803802"/>
                  <a:pt x="433377" y="2803802"/>
                  <a:pt x="433377" y="2796652"/>
                </a:cubicBezTo>
                <a:cubicBezTo>
                  <a:pt x="416691" y="2799035"/>
                  <a:pt x="414308" y="2787116"/>
                  <a:pt x="416691" y="2775198"/>
                </a:cubicBezTo>
                <a:cubicBezTo>
                  <a:pt x="411924" y="2765663"/>
                  <a:pt x="407156" y="2756128"/>
                  <a:pt x="409540" y="2746593"/>
                </a:cubicBezTo>
                <a:cubicBezTo>
                  <a:pt x="397621" y="2727523"/>
                  <a:pt x="390471" y="2706069"/>
                  <a:pt x="361865" y="2701302"/>
                </a:cubicBezTo>
                <a:cubicBezTo>
                  <a:pt x="352330" y="2698917"/>
                  <a:pt x="340411" y="2691766"/>
                  <a:pt x="340411" y="2684616"/>
                </a:cubicBezTo>
                <a:cubicBezTo>
                  <a:pt x="335644" y="2644092"/>
                  <a:pt x="297503" y="2617870"/>
                  <a:pt x="295121" y="2577347"/>
                </a:cubicBezTo>
                <a:cubicBezTo>
                  <a:pt x="266515" y="2539207"/>
                  <a:pt x="235526" y="2505834"/>
                  <a:pt x="223608" y="2458160"/>
                </a:cubicBezTo>
                <a:cubicBezTo>
                  <a:pt x="206922" y="2455775"/>
                  <a:pt x="197386" y="2451008"/>
                  <a:pt x="204538" y="2431938"/>
                </a:cubicBezTo>
                <a:cubicBezTo>
                  <a:pt x="199770" y="2424787"/>
                  <a:pt x="202153" y="2417636"/>
                  <a:pt x="204538" y="2410484"/>
                </a:cubicBezTo>
                <a:cubicBezTo>
                  <a:pt x="175933" y="2381880"/>
                  <a:pt x="164013" y="2346124"/>
                  <a:pt x="166397" y="2305599"/>
                </a:cubicBezTo>
                <a:cubicBezTo>
                  <a:pt x="166397" y="2291297"/>
                  <a:pt x="164013" y="2276995"/>
                  <a:pt x="161630" y="2260308"/>
                </a:cubicBezTo>
                <a:cubicBezTo>
                  <a:pt x="147328" y="2248389"/>
                  <a:pt x="137793" y="2234087"/>
                  <a:pt x="133025" y="2217401"/>
                </a:cubicBezTo>
                <a:lnTo>
                  <a:pt x="130641" y="2217401"/>
                </a:lnTo>
                <a:lnTo>
                  <a:pt x="130641" y="2215018"/>
                </a:lnTo>
                <a:cubicBezTo>
                  <a:pt x="118723" y="2210249"/>
                  <a:pt x="104420" y="2212633"/>
                  <a:pt x="99653" y="2191179"/>
                </a:cubicBezTo>
                <a:cubicBezTo>
                  <a:pt x="85350" y="2143505"/>
                  <a:pt x="75816" y="2095830"/>
                  <a:pt x="73432" y="2045771"/>
                </a:cubicBezTo>
                <a:cubicBezTo>
                  <a:pt x="54361" y="2045771"/>
                  <a:pt x="51979" y="2038620"/>
                  <a:pt x="63896" y="2024317"/>
                </a:cubicBezTo>
                <a:cubicBezTo>
                  <a:pt x="68664" y="1995713"/>
                  <a:pt x="59129" y="1967107"/>
                  <a:pt x="51979" y="1940887"/>
                </a:cubicBezTo>
                <a:cubicBezTo>
                  <a:pt x="44827" y="1936118"/>
                  <a:pt x="35291" y="1933736"/>
                  <a:pt x="44827" y="1924200"/>
                </a:cubicBezTo>
                <a:cubicBezTo>
                  <a:pt x="44827" y="1886060"/>
                  <a:pt x="49594" y="1847920"/>
                  <a:pt x="32908" y="1809781"/>
                </a:cubicBezTo>
                <a:cubicBezTo>
                  <a:pt x="28140" y="1797862"/>
                  <a:pt x="30524" y="1781175"/>
                  <a:pt x="40060" y="1771641"/>
                </a:cubicBezTo>
                <a:cubicBezTo>
                  <a:pt x="68664" y="1745419"/>
                  <a:pt x="54361" y="1721582"/>
                  <a:pt x="37676" y="1697744"/>
                </a:cubicBezTo>
                <a:cubicBezTo>
                  <a:pt x="13838" y="1661988"/>
                  <a:pt x="-7616" y="1623848"/>
                  <a:pt x="9070" y="1578557"/>
                </a:cubicBezTo>
                <a:cubicBezTo>
                  <a:pt x="11454" y="1569022"/>
                  <a:pt x="13838" y="1557103"/>
                  <a:pt x="9070" y="1549952"/>
                </a:cubicBezTo>
                <a:cubicBezTo>
                  <a:pt x="-7616" y="1518963"/>
                  <a:pt x="4303" y="1485592"/>
                  <a:pt x="1920" y="1454602"/>
                </a:cubicBezTo>
                <a:cubicBezTo>
                  <a:pt x="-465" y="1423613"/>
                  <a:pt x="23373" y="1395009"/>
                  <a:pt x="16222" y="1368787"/>
                </a:cubicBezTo>
                <a:cubicBezTo>
                  <a:pt x="6687" y="1335414"/>
                  <a:pt x="30524" y="1309194"/>
                  <a:pt x="18606" y="1280588"/>
                </a:cubicBezTo>
                <a:cubicBezTo>
                  <a:pt x="16222" y="1273437"/>
                  <a:pt x="18606" y="1271054"/>
                  <a:pt x="23373" y="1268670"/>
                </a:cubicBezTo>
                <a:cubicBezTo>
                  <a:pt x="51979" y="1256751"/>
                  <a:pt x="47210" y="1232914"/>
                  <a:pt x="44827" y="1209077"/>
                </a:cubicBezTo>
                <a:cubicBezTo>
                  <a:pt x="40060" y="1163785"/>
                  <a:pt x="20990" y="1118494"/>
                  <a:pt x="44827" y="1075587"/>
                </a:cubicBezTo>
                <a:cubicBezTo>
                  <a:pt x="49594" y="1068435"/>
                  <a:pt x="49594" y="1058901"/>
                  <a:pt x="40060" y="1054132"/>
                </a:cubicBezTo>
                <a:cubicBezTo>
                  <a:pt x="28140" y="1046982"/>
                  <a:pt x="30524" y="1039831"/>
                  <a:pt x="35291" y="1030295"/>
                </a:cubicBezTo>
                <a:cubicBezTo>
                  <a:pt x="54361" y="987388"/>
                  <a:pt x="71048" y="944481"/>
                  <a:pt x="104420" y="911109"/>
                </a:cubicBezTo>
                <a:cubicBezTo>
                  <a:pt x="111572" y="903958"/>
                  <a:pt x="121107" y="892039"/>
                  <a:pt x="113956" y="884888"/>
                </a:cubicBezTo>
                <a:cubicBezTo>
                  <a:pt x="92502" y="863433"/>
                  <a:pt x="113956" y="851515"/>
                  <a:pt x="125874" y="841980"/>
                </a:cubicBezTo>
                <a:cubicBezTo>
                  <a:pt x="156863" y="820526"/>
                  <a:pt x="166397" y="782386"/>
                  <a:pt x="190236" y="756165"/>
                </a:cubicBezTo>
                <a:cubicBezTo>
                  <a:pt x="197386" y="749014"/>
                  <a:pt x="214073" y="729944"/>
                  <a:pt x="197386" y="710874"/>
                </a:cubicBezTo>
                <a:cubicBezTo>
                  <a:pt x="190236" y="701339"/>
                  <a:pt x="199770" y="696571"/>
                  <a:pt x="206922" y="691804"/>
                </a:cubicBezTo>
                <a:cubicBezTo>
                  <a:pt x="223608" y="677501"/>
                  <a:pt x="240294" y="663199"/>
                  <a:pt x="256980" y="648897"/>
                </a:cubicBezTo>
                <a:cubicBezTo>
                  <a:pt x="278434" y="629827"/>
                  <a:pt x="302271" y="613140"/>
                  <a:pt x="297503" y="577384"/>
                </a:cubicBezTo>
                <a:cubicBezTo>
                  <a:pt x="295121" y="565465"/>
                  <a:pt x="307039" y="560698"/>
                  <a:pt x="314191" y="555930"/>
                </a:cubicBezTo>
                <a:cubicBezTo>
                  <a:pt x="345179" y="527325"/>
                  <a:pt x="388086" y="508255"/>
                  <a:pt x="392854" y="455813"/>
                </a:cubicBezTo>
                <a:cubicBezTo>
                  <a:pt x="392854" y="443894"/>
                  <a:pt x="409540" y="436742"/>
                  <a:pt x="421459" y="429592"/>
                </a:cubicBezTo>
                <a:cubicBezTo>
                  <a:pt x="440528" y="422441"/>
                  <a:pt x="457215" y="412905"/>
                  <a:pt x="476285" y="405754"/>
                </a:cubicBezTo>
                <a:cubicBezTo>
                  <a:pt x="483436" y="403371"/>
                  <a:pt x="495355" y="398603"/>
                  <a:pt x="495355" y="391452"/>
                </a:cubicBezTo>
                <a:cubicBezTo>
                  <a:pt x="490588" y="358079"/>
                  <a:pt x="514425" y="358079"/>
                  <a:pt x="535878" y="348545"/>
                </a:cubicBezTo>
                <a:cubicBezTo>
                  <a:pt x="569251" y="331858"/>
                  <a:pt x="605007" y="319939"/>
                  <a:pt x="638380" y="305636"/>
                </a:cubicBezTo>
                <a:cubicBezTo>
                  <a:pt x="674136" y="293718"/>
                  <a:pt x="705124" y="267497"/>
                  <a:pt x="724194" y="236509"/>
                </a:cubicBezTo>
                <a:cubicBezTo>
                  <a:pt x="731346" y="224589"/>
                  <a:pt x="740881" y="219822"/>
                  <a:pt x="750416" y="215055"/>
                </a:cubicBezTo>
                <a:cubicBezTo>
                  <a:pt x="779021" y="200752"/>
                  <a:pt x="817161" y="215055"/>
                  <a:pt x="838615" y="186450"/>
                </a:cubicBezTo>
                <a:cubicBezTo>
                  <a:pt x="855301" y="162612"/>
                  <a:pt x="893440" y="167380"/>
                  <a:pt x="900592" y="134007"/>
                </a:cubicBezTo>
                <a:cubicBezTo>
                  <a:pt x="900592" y="131623"/>
                  <a:pt x="912510" y="129240"/>
                  <a:pt x="919662" y="129240"/>
                </a:cubicBezTo>
                <a:cubicBezTo>
                  <a:pt x="967336" y="145926"/>
                  <a:pt x="1007860" y="117321"/>
                  <a:pt x="1050768" y="105403"/>
                </a:cubicBezTo>
                <a:cubicBezTo>
                  <a:pt x="1057919" y="76797"/>
                  <a:pt x="1079373" y="86333"/>
                  <a:pt x="1098443" y="86333"/>
                </a:cubicBezTo>
                <a:cubicBezTo>
                  <a:pt x="1096059" y="100635"/>
                  <a:pt x="1105594" y="117321"/>
                  <a:pt x="1088908" y="124472"/>
                </a:cubicBezTo>
                <a:cubicBezTo>
                  <a:pt x="1107978" y="117321"/>
                  <a:pt x="1098443" y="98251"/>
                  <a:pt x="1098443" y="86333"/>
                </a:cubicBezTo>
                <a:cubicBezTo>
                  <a:pt x="1122281" y="76797"/>
                  <a:pt x="1146118" y="76797"/>
                  <a:pt x="1169955" y="76797"/>
                </a:cubicBezTo>
                <a:cubicBezTo>
                  <a:pt x="1189025" y="62495"/>
                  <a:pt x="1198561" y="29123"/>
                  <a:pt x="1231933" y="55344"/>
                </a:cubicBezTo>
                <a:cubicBezTo>
                  <a:pt x="1262921" y="50576"/>
                  <a:pt x="1293910" y="69646"/>
                  <a:pt x="1322515" y="48193"/>
                </a:cubicBezTo>
                <a:cubicBezTo>
                  <a:pt x="1320131" y="41041"/>
                  <a:pt x="1315364" y="31506"/>
                  <a:pt x="1327283" y="31506"/>
                </a:cubicBezTo>
                <a:cubicBezTo>
                  <a:pt x="1339201" y="31506"/>
                  <a:pt x="1351120" y="29123"/>
                  <a:pt x="1360655" y="38657"/>
                </a:cubicBezTo>
                <a:cubicBezTo>
                  <a:pt x="1377341" y="31506"/>
                  <a:pt x="1398796" y="48193"/>
                  <a:pt x="1413097" y="29123"/>
                </a:cubicBezTo>
                <a:cubicBezTo>
                  <a:pt x="1410714" y="10053"/>
                  <a:pt x="1417865" y="7669"/>
                  <a:pt x="1432167" y="19587"/>
                </a:cubicBezTo>
                <a:cubicBezTo>
                  <a:pt x="1453621" y="17204"/>
                  <a:pt x="1470307" y="31506"/>
                  <a:pt x="1491762" y="29123"/>
                </a:cubicBezTo>
                <a:cubicBezTo>
                  <a:pt x="1513215" y="26739"/>
                  <a:pt x="1532285" y="26739"/>
                  <a:pt x="1551355" y="31506"/>
                </a:cubicBezTo>
                <a:cubicBezTo>
                  <a:pt x="1565657" y="31506"/>
                  <a:pt x="1577576" y="29123"/>
                  <a:pt x="1591879" y="29123"/>
                </a:cubicBezTo>
                <a:cubicBezTo>
                  <a:pt x="1594263" y="2901"/>
                  <a:pt x="1599030" y="517"/>
                  <a:pt x="1622868" y="10053"/>
                </a:cubicBezTo>
                <a:cubicBezTo>
                  <a:pt x="1646705" y="7669"/>
                  <a:pt x="1672926" y="29123"/>
                  <a:pt x="1689612" y="17204"/>
                </a:cubicBezTo>
                <a:cubicBezTo>
                  <a:pt x="1713449" y="2901"/>
                  <a:pt x="1730136" y="12436"/>
                  <a:pt x="1749205" y="17204"/>
                </a:cubicBezTo>
                <a:cubicBezTo>
                  <a:pt x="1768276" y="21971"/>
                  <a:pt x="1789729" y="33890"/>
                  <a:pt x="1804032" y="14820"/>
                </a:cubicBezTo>
                <a:cubicBezTo>
                  <a:pt x="1813567" y="517"/>
                  <a:pt x="1823102" y="517"/>
                  <a:pt x="1837405" y="5285"/>
                </a:cubicBezTo>
                <a:cubicBezTo>
                  <a:pt x="1858858" y="12436"/>
                  <a:pt x="1885080" y="17204"/>
                  <a:pt x="1906534" y="7669"/>
                </a:cubicBezTo>
                <a:cubicBezTo>
                  <a:pt x="1922027" y="518"/>
                  <a:pt x="1935733" y="-1270"/>
                  <a:pt x="1948547" y="816"/>
                </a:cubicBezTo>
                <a:cubicBezTo>
                  <a:pt x="1961360" y="2901"/>
                  <a:pt x="1973278" y="8860"/>
                  <a:pt x="1985197" y="17204"/>
                </a:cubicBezTo>
                <a:cubicBezTo>
                  <a:pt x="2009034" y="14820"/>
                  <a:pt x="2037640" y="38657"/>
                  <a:pt x="2056709" y="21971"/>
                </a:cubicBezTo>
                <a:cubicBezTo>
                  <a:pt x="2078163" y="2901"/>
                  <a:pt x="2090081" y="12436"/>
                  <a:pt x="2109152" y="21971"/>
                </a:cubicBezTo>
                <a:cubicBezTo>
                  <a:pt x="2144908" y="41041"/>
                  <a:pt x="2183048" y="45809"/>
                  <a:pt x="2221188" y="36274"/>
                </a:cubicBezTo>
                <a:cubicBezTo>
                  <a:pt x="2249792" y="26739"/>
                  <a:pt x="2278398" y="33890"/>
                  <a:pt x="2304619" y="33890"/>
                </a:cubicBezTo>
                <a:cubicBezTo>
                  <a:pt x="2345142" y="36274"/>
                  <a:pt x="2385666" y="45809"/>
                  <a:pt x="2419038" y="76797"/>
                </a:cubicBezTo>
                <a:cubicBezTo>
                  <a:pt x="2430958" y="88716"/>
                  <a:pt x="2447644" y="110170"/>
                  <a:pt x="2469097" y="83949"/>
                </a:cubicBezTo>
                <a:cubicBezTo>
                  <a:pt x="2473865" y="79181"/>
                  <a:pt x="2483400" y="81564"/>
                  <a:pt x="2485784" y="86333"/>
                </a:cubicBezTo>
                <a:cubicBezTo>
                  <a:pt x="2516772" y="126856"/>
                  <a:pt x="2573982" y="105403"/>
                  <a:pt x="2607354" y="141159"/>
                </a:cubicBezTo>
                <a:cubicBezTo>
                  <a:pt x="2643111" y="138775"/>
                  <a:pt x="2657413" y="164996"/>
                  <a:pt x="2674100" y="188833"/>
                </a:cubicBezTo>
                <a:cubicBezTo>
                  <a:pt x="2688401" y="207903"/>
                  <a:pt x="2707472" y="219822"/>
                  <a:pt x="2724158" y="234125"/>
                </a:cubicBezTo>
                <a:cubicBezTo>
                  <a:pt x="2740844" y="250810"/>
                  <a:pt x="2764682" y="229357"/>
                  <a:pt x="2771833" y="246043"/>
                </a:cubicBezTo>
                <a:cubicBezTo>
                  <a:pt x="2783752" y="274648"/>
                  <a:pt x="2807589" y="284183"/>
                  <a:pt x="2831426" y="293718"/>
                </a:cubicBezTo>
                <a:cubicBezTo>
                  <a:pt x="2850496" y="303253"/>
                  <a:pt x="2843346" y="319939"/>
                  <a:pt x="2850496" y="329475"/>
                </a:cubicBezTo>
                <a:cubicBezTo>
                  <a:pt x="2860032" y="331858"/>
                  <a:pt x="2871950" y="327091"/>
                  <a:pt x="2876718" y="336626"/>
                </a:cubicBezTo>
                <a:cubicBezTo>
                  <a:pt x="2891020" y="362847"/>
                  <a:pt x="2922009" y="384301"/>
                  <a:pt x="2938695" y="400987"/>
                </a:cubicBezTo>
                <a:cubicBezTo>
                  <a:pt x="2964916" y="424824"/>
                  <a:pt x="3007824" y="434359"/>
                  <a:pt x="3007824" y="482034"/>
                </a:cubicBezTo>
                <a:cubicBezTo>
                  <a:pt x="3007824" y="491569"/>
                  <a:pt x="3010208" y="505871"/>
                  <a:pt x="3019742" y="508255"/>
                </a:cubicBezTo>
                <a:cubicBezTo>
                  <a:pt x="3050731" y="510639"/>
                  <a:pt x="3050731" y="536860"/>
                  <a:pt x="3062651" y="553547"/>
                </a:cubicBezTo>
                <a:cubicBezTo>
                  <a:pt x="3076952" y="572617"/>
                  <a:pt x="3076952" y="608373"/>
                  <a:pt x="3110325" y="613140"/>
                </a:cubicBezTo>
                <a:cubicBezTo>
                  <a:pt x="3112708" y="613140"/>
                  <a:pt x="3119860" y="620291"/>
                  <a:pt x="3119860" y="622676"/>
                </a:cubicBezTo>
                <a:cubicBezTo>
                  <a:pt x="3115092" y="663199"/>
                  <a:pt x="3148465" y="694187"/>
                  <a:pt x="3141314" y="737095"/>
                </a:cubicBezTo>
                <a:cubicBezTo>
                  <a:pt x="3134162" y="775235"/>
                  <a:pt x="3136547" y="822910"/>
                  <a:pt x="3174687" y="853899"/>
                </a:cubicBezTo>
                <a:cubicBezTo>
                  <a:pt x="3181837" y="858666"/>
                  <a:pt x="3179454" y="870585"/>
                  <a:pt x="3177070" y="877736"/>
                </a:cubicBezTo>
                <a:cubicBezTo>
                  <a:pt x="3174687" y="896806"/>
                  <a:pt x="3172302" y="913492"/>
                  <a:pt x="3167535" y="932562"/>
                </a:cubicBezTo>
                <a:cubicBezTo>
                  <a:pt x="3165151" y="951632"/>
                  <a:pt x="3160384" y="977853"/>
                  <a:pt x="3172302" y="985005"/>
                </a:cubicBezTo>
                <a:cubicBezTo>
                  <a:pt x="3196140" y="1001691"/>
                  <a:pt x="3188988" y="1018376"/>
                  <a:pt x="3184221" y="1037447"/>
                </a:cubicBezTo>
                <a:cubicBezTo>
                  <a:pt x="3181837" y="1044598"/>
                  <a:pt x="3179454" y="1054132"/>
                  <a:pt x="3184221" y="1061284"/>
                </a:cubicBezTo>
                <a:cubicBezTo>
                  <a:pt x="3203291" y="1087505"/>
                  <a:pt x="3196140" y="1123261"/>
                  <a:pt x="3191372" y="1147100"/>
                </a:cubicBezTo>
                <a:cubicBezTo>
                  <a:pt x="3186605" y="1173321"/>
                  <a:pt x="3181837" y="1197158"/>
                  <a:pt x="3181837" y="1223380"/>
                </a:cubicBezTo>
                <a:cubicBezTo>
                  <a:pt x="3167535" y="1223380"/>
                  <a:pt x="3160384" y="1228147"/>
                  <a:pt x="3158000" y="1242449"/>
                </a:cubicBezTo>
                <a:cubicBezTo>
                  <a:pt x="3158000" y="1268670"/>
                  <a:pt x="3155617" y="1292507"/>
                  <a:pt x="3177070" y="1311577"/>
                </a:cubicBezTo>
                <a:cubicBezTo>
                  <a:pt x="3174687" y="1344950"/>
                  <a:pt x="3179454" y="1380706"/>
                  <a:pt x="3160384" y="1414079"/>
                </a:cubicBezTo>
                <a:cubicBezTo>
                  <a:pt x="3136547" y="1414079"/>
                  <a:pt x="3129395" y="1430765"/>
                  <a:pt x="3129395" y="1449835"/>
                </a:cubicBezTo>
                <a:cubicBezTo>
                  <a:pt x="3131779" y="1430765"/>
                  <a:pt x="3138930" y="1416463"/>
                  <a:pt x="3160384" y="1414079"/>
                </a:cubicBezTo>
                <a:cubicBezTo>
                  <a:pt x="3158000" y="1430765"/>
                  <a:pt x="3177070" y="1449835"/>
                  <a:pt x="3153232" y="1464138"/>
                </a:cubicBezTo>
                <a:cubicBezTo>
                  <a:pt x="3160384" y="1490359"/>
                  <a:pt x="3165151" y="1516579"/>
                  <a:pt x="3160384" y="1545185"/>
                </a:cubicBezTo>
                <a:cubicBezTo>
                  <a:pt x="3155617" y="1564255"/>
                  <a:pt x="3160384" y="1585708"/>
                  <a:pt x="3141314" y="1602395"/>
                </a:cubicBezTo>
                <a:cubicBezTo>
                  <a:pt x="3138930" y="1604779"/>
                  <a:pt x="3136547" y="1614313"/>
                  <a:pt x="3136547" y="1616698"/>
                </a:cubicBezTo>
                <a:cubicBezTo>
                  <a:pt x="3155617" y="1638151"/>
                  <a:pt x="3138930" y="1652453"/>
                  <a:pt x="3129395" y="1669139"/>
                </a:cubicBezTo>
                <a:cubicBezTo>
                  <a:pt x="3119860" y="1688209"/>
                  <a:pt x="3112708" y="1712047"/>
                  <a:pt x="3117477" y="1733501"/>
                </a:cubicBezTo>
                <a:cubicBezTo>
                  <a:pt x="3127011" y="1769257"/>
                  <a:pt x="3110325" y="1793094"/>
                  <a:pt x="3093639" y="1816932"/>
                </a:cubicBezTo>
                <a:cubicBezTo>
                  <a:pt x="3084104" y="1831234"/>
                  <a:pt x="3069801" y="1845537"/>
                  <a:pt x="3060266" y="1859839"/>
                </a:cubicBezTo>
                <a:cubicBezTo>
                  <a:pt x="3053115" y="1871758"/>
                  <a:pt x="3041196" y="1886060"/>
                  <a:pt x="3050731" y="1900363"/>
                </a:cubicBezTo>
                <a:cubicBezTo>
                  <a:pt x="3069801" y="1933736"/>
                  <a:pt x="3065034" y="1971875"/>
                  <a:pt x="3057882" y="2007631"/>
                </a:cubicBezTo>
                <a:cubicBezTo>
                  <a:pt x="3045964" y="2076760"/>
                  <a:pt x="3079336" y="2133970"/>
                  <a:pt x="3105558" y="2188796"/>
                </a:cubicBezTo>
                <a:cubicBezTo>
                  <a:pt x="3117477" y="2215018"/>
                  <a:pt x="3115092" y="2226936"/>
                  <a:pt x="3100790" y="2243622"/>
                </a:cubicBezTo>
                <a:cubicBezTo>
                  <a:pt x="3088871" y="2246006"/>
                  <a:pt x="3069801" y="2243622"/>
                  <a:pt x="3088871" y="2262692"/>
                </a:cubicBezTo>
                <a:cubicBezTo>
                  <a:pt x="3088871" y="2274611"/>
                  <a:pt x="3084104" y="2286530"/>
                  <a:pt x="3076952" y="2298448"/>
                </a:cubicBezTo>
                <a:cubicBezTo>
                  <a:pt x="3081720" y="2307984"/>
                  <a:pt x="3084104" y="2315135"/>
                  <a:pt x="3074569" y="2322285"/>
                </a:cubicBezTo>
                <a:cubicBezTo>
                  <a:pt x="3074569" y="2331821"/>
                  <a:pt x="3081720" y="2343739"/>
                  <a:pt x="3074569" y="2353275"/>
                </a:cubicBezTo>
                <a:cubicBezTo>
                  <a:pt x="3069801" y="2379495"/>
                  <a:pt x="3067418" y="2405717"/>
                  <a:pt x="3088871" y="2424787"/>
                </a:cubicBezTo>
                <a:cubicBezTo>
                  <a:pt x="3110325" y="2443857"/>
                  <a:pt x="3107941" y="2458160"/>
                  <a:pt x="3086488" y="2474845"/>
                </a:cubicBezTo>
                <a:cubicBezTo>
                  <a:pt x="3088871" y="2481997"/>
                  <a:pt x="3086488" y="2489148"/>
                  <a:pt x="3081720" y="2493916"/>
                </a:cubicBezTo>
                <a:cubicBezTo>
                  <a:pt x="3053115" y="2508218"/>
                  <a:pt x="3053115" y="2515370"/>
                  <a:pt x="3081720" y="2534440"/>
                </a:cubicBezTo>
                <a:cubicBezTo>
                  <a:pt x="3084104" y="2548742"/>
                  <a:pt x="3103174" y="2560660"/>
                  <a:pt x="3093639" y="2574963"/>
                </a:cubicBezTo>
                <a:cubicBezTo>
                  <a:pt x="3076952" y="2598800"/>
                  <a:pt x="3069801" y="2629789"/>
                  <a:pt x="3036429" y="2639324"/>
                </a:cubicBezTo>
                <a:cubicBezTo>
                  <a:pt x="3034045" y="2648859"/>
                  <a:pt x="3038812" y="2660777"/>
                  <a:pt x="3024511" y="2667929"/>
                </a:cubicBezTo>
                <a:cubicBezTo>
                  <a:pt x="3017359" y="2698917"/>
                  <a:pt x="3010208" y="2729906"/>
                  <a:pt x="3005441" y="2760895"/>
                </a:cubicBezTo>
                <a:cubicBezTo>
                  <a:pt x="3003056" y="2775198"/>
                  <a:pt x="2995905" y="2779965"/>
                  <a:pt x="2983986" y="2779965"/>
                </a:cubicBezTo>
                <a:cubicBezTo>
                  <a:pt x="2983986" y="2789500"/>
                  <a:pt x="2976835" y="2794267"/>
                  <a:pt x="2967301" y="2799035"/>
                </a:cubicBezTo>
                <a:cubicBezTo>
                  <a:pt x="2931544" y="2808570"/>
                  <a:pt x="2922009" y="2834791"/>
                  <a:pt x="2922009" y="2870548"/>
                </a:cubicBezTo>
                <a:cubicBezTo>
                  <a:pt x="2917242" y="2875315"/>
                  <a:pt x="2907706" y="2877699"/>
                  <a:pt x="2907706" y="2884849"/>
                </a:cubicBezTo>
                <a:cubicBezTo>
                  <a:pt x="2902939" y="2913455"/>
                  <a:pt x="2879102" y="2922989"/>
                  <a:pt x="2860032" y="2942060"/>
                </a:cubicBezTo>
                <a:cubicBezTo>
                  <a:pt x="2840962" y="2961129"/>
                  <a:pt x="2817124" y="2975432"/>
                  <a:pt x="2807589" y="2996886"/>
                </a:cubicBezTo>
                <a:cubicBezTo>
                  <a:pt x="2795670" y="3018340"/>
                  <a:pt x="2786136" y="3032642"/>
                  <a:pt x="2764682" y="3037410"/>
                </a:cubicBezTo>
                <a:cubicBezTo>
                  <a:pt x="2757530" y="3039794"/>
                  <a:pt x="2752763" y="3042177"/>
                  <a:pt x="2747996" y="3046945"/>
                </a:cubicBezTo>
                <a:close/>
              </a:path>
            </a:pathLst>
          </a:custGeom>
        </p:spPr>
      </p:pic>
      <p:grpSp>
        <p:nvGrpSpPr>
          <p:cNvPr id="8" name="Group 7">
            <a:extLst>
              <a:ext uri="{FF2B5EF4-FFF2-40B4-BE49-F238E27FC236}">
                <a16:creationId xmlns:a16="http://schemas.microsoft.com/office/drawing/2014/main" id="{BA1594EE-53AF-65A3-3A47-49414D1BA191}"/>
              </a:ext>
              <a:ext uri="{C183D7F6-B498-43B3-948B-1728B52AA6E4}">
                <adec:decorative xmlns:adec="http://schemas.microsoft.com/office/drawing/2017/decorative" val="1"/>
              </a:ext>
            </a:extLst>
          </p:cNvPr>
          <p:cNvGrpSpPr/>
          <p:nvPr userDrawn="1"/>
        </p:nvGrpSpPr>
        <p:grpSpPr>
          <a:xfrm rot="10800000">
            <a:off x="2384343" y="0"/>
            <a:ext cx="2411064" cy="1420057"/>
            <a:chOff x="2180445" y="5437943"/>
            <a:chExt cx="2411064" cy="1420057"/>
          </a:xfrm>
        </p:grpSpPr>
        <p:sp>
          <p:nvSpPr>
            <p:cNvPr id="9" name="Freeform 139">
              <a:extLst>
                <a:ext uri="{FF2B5EF4-FFF2-40B4-BE49-F238E27FC236}">
                  <a16:creationId xmlns:a16="http://schemas.microsoft.com/office/drawing/2014/main" id="{BDE503C1-B56C-EAF6-2065-CA5E9533E228}"/>
                </a:ext>
              </a:extLst>
            </p:cNvPr>
            <p:cNvSpPr/>
            <p:nvPr/>
          </p:nvSpPr>
          <p:spPr>
            <a:xfrm>
              <a:off x="2180445" y="5437943"/>
              <a:ext cx="1809892" cy="1420057"/>
            </a:xfrm>
            <a:custGeom>
              <a:avLst/>
              <a:gdLst>
                <a:gd name="connsiteX0" fmla="*/ 589549 w 1809892"/>
                <a:gd name="connsiteY0" fmla="*/ 995690 h 1420057"/>
                <a:gd name="connsiteX1" fmla="*/ 162338 w 1809892"/>
                <a:gd name="connsiteY1" fmla="*/ 1153690 h 1420057"/>
                <a:gd name="connsiteX2" fmla="*/ 162338 w 1809892"/>
                <a:gd name="connsiteY2" fmla="*/ 1153691 h 1420057"/>
                <a:gd name="connsiteX3" fmla="*/ 156801 w 1809892"/>
                <a:gd name="connsiteY3" fmla="*/ 1329834 h 1420057"/>
                <a:gd name="connsiteX4" fmla="*/ 419465 w 1809892"/>
                <a:gd name="connsiteY4" fmla="*/ 1066488 h 1420057"/>
                <a:gd name="connsiteX5" fmla="*/ 589549 w 1809892"/>
                <a:gd name="connsiteY5" fmla="*/ 995690 h 1420057"/>
                <a:gd name="connsiteX6" fmla="*/ 1029208 w 1809892"/>
                <a:gd name="connsiteY6" fmla="*/ 992975 h 1420057"/>
                <a:gd name="connsiteX7" fmla="*/ 1459015 w 1809892"/>
                <a:gd name="connsiteY7" fmla="*/ 1262954 h 1420057"/>
                <a:gd name="connsiteX8" fmla="*/ 1561912 w 1809892"/>
                <a:gd name="connsiteY8" fmla="*/ 1266180 h 1420057"/>
                <a:gd name="connsiteX9" fmla="*/ 1609008 w 1809892"/>
                <a:gd name="connsiteY9" fmla="*/ 1247654 h 1420057"/>
                <a:gd name="connsiteX10" fmla="*/ 1646968 w 1809892"/>
                <a:gd name="connsiteY10" fmla="*/ 1197040 h 1420057"/>
                <a:gd name="connsiteX11" fmla="*/ 1403993 w 1809892"/>
                <a:gd name="connsiteY11" fmla="*/ 1196716 h 1420057"/>
                <a:gd name="connsiteX12" fmla="*/ 1403994 w 1809892"/>
                <a:gd name="connsiteY12" fmla="*/ 1196716 h 1420057"/>
                <a:gd name="connsiteX13" fmla="*/ 1225497 w 1809892"/>
                <a:gd name="connsiteY13" fmla="*/ 1121410 h 1420057"/>
                <a:gd name="connsiteX14" fmla="*/ 1029208 w 1809892"/>
                <a:gd name="connsiteY14" fmla="*/ 992975 h 1420057"/>
                <a:gd name="connsiteX15" fmla="*/ 974160 w 1809892"/>
                <a:gd name="connsiteY15" fmla="*/ 981088 h 1420057"/>
                <a:gd name="connsiteX16" fmla="*/ 1089418 w 1809892"/>
                <a:gd name="connsiteY16" fmla="*/ 1124788 h 1420057"/>
                <a:gd name="connsiteX17" fmla="*/ 1388354 w 1809892"/>
                <a:gd name="connsiteY17" fmla="*/ 1344017 h 1420057"/>
                <a:gd name="connsiteX18" fmla="*/ 1535072 w 1809892"/>
                <a:gd name="connsiteY18" fmla="*/ 1343058 h 1420057"/>
                <a:gd name="connsiteX19" fmla="*/ 1557814 w 1809892"/>
                <a:gd name="connsiteY19" fmla="*/ 1332040 h 1420057"/>
                <a:gd name="connsiteX20" fmla="*/ 1557813 w 1809892"/>
                <a:gd name="connsiteY20" fmla="*/ 1332040 h 1420057"/>
                <a:gd name="connsiteX21" fmla="*/ 1606454 w 1809892"/>
                <a:gd name="connsiteY21" fmla="*/ 1275627 h 1420057"/>
                <a:gd name="connsiteX22" fmla="*/ 1419787 w 1809892"/>
                <a:gd name="connsiteY22" fmla="*/ 1295168 h 1420057"/>
                <a:gd name="connsiteX23" fmla="*/ 1274919 w 1809892"/>
                <a:gd name="connsiteY23" fmla="*/ 1223124 h 1420057"/>
                <a:gd name="connsiteX24" fmla="*/ 974160 w 1809892"/>
                <a:gd name="connsiteY24" fmla="*/ 981088 h 1420057"/>
                <a:gd name="connsiteX25" fmla="*/ 742593 w 1809892"/>
                <a:gd name="connsiteY25" fmla="*/ 952088 h 1420057"/>
                <a:gd name="connsiteX26" fmla="*/ 418668 w 1809892"/>
                <a:gd name="connsiteY26" fmla="*/ 1080849 h 1420057"/>
                <a:gd name="connsiteX27" fmla="*/ 320734 w 1809892"/>
                <a:gd name="connsiteY27" fmla="*/ 1138659 h 1420057"/>
                <a:gd name="connsiteX28" fmla="*/ 180153 w 1809892"/>
                <a:gd name="connsiteY28" fmla="*/ 1347049 h 1420057"/>
                <a:gd name="connsiteX29" fmla="*/ 222378 w 1809892"/>
                <a:gd name="connsiteY29" fmla="*/ 1407162 h 1420057"/>
                <a:gd name="connsiteX30" fmla="*/ 324875 w 1809892"/>
                <a:gd name="connsiteY30" fmla="*/ 1221363 h 1420057"/>
                <a:gd name="connsiteX31" fmla="*/ 459551 w 1809892"/>
                <a:gd name="connsiteY31" fmla="*/ 1118245 h 1420057"/>
                <a:gd name="connsiteX32" fmla="*/ 645825 w 1809892"/>
                <a:gd name="connsiteY32" fmla="*/ 1016303 h 1420057"/>
                <a:gd name="connsiteX33" fmla="*/ 742593 w 1809892"/>
                <a:gd name="connsiteY33" fmla="*/ 952088 h 1420057"/>
                <a:gd name="connsiteX34" fmla="*/ 697890 w 1809892"/>
                <a:gd name="connsiteY34" fmla="*/ 938452 h 1420057"/>
                <a:gd name="connsiteX35" fmla="*/ 377447 w 1809892"/>
                <a:gd name="connsiteY35" fmla="*/ 992622 h 1420057"/>
                <a:gd name="connsiteX36" fmla="*/ 101883 w 1809892"/>
                <a:gd name="connsiteY36" fmla="*/ 1140719 h 1420057"/>
                <a:gd name="connsiteX37" fmla="*/ 101883 w 1809892"/>
                <a:gd name="connsiteY37" fmla="*/ 1220218 h 1420057"/>
                <a:gd name="connsiteX38" fmla="*/ 327000 w 1809892"/>
                <a:gd name="connsiteY38" fmla="*/ 1034901 h 1420057"/>
                <a:gd name="connsiteX39" fmla="*/ 697890 w 1809892"/>
                <a:gd name="connsiteY39" fmla="*/ 938452 h 1420057"/>
                <a:gd name="connsiteX40" fmla="*/ 439953 w 1809892"/>
                <a:gd name="connsiteY40" fmla="*/ 927664 h 1420057"/>
                <a:gd name="connsiteX41" fmla="*/ 198674 w 1809892"/>
                <a:gd name="connsiteY41" fmla="*/ 949947 h 1420057"/>
                <a:gd name="connsiteX42" fmla="*/ 80072 w 1809892"/>
                <a:gd name="connsiteY42" fmla="*/ 1138913 h 1420057"/>
                <a:gd name="connsiteX43" fmla="*/ 554808 w 1809892"/>
                <a:gd name="connsiteY43" fmla="*/ 936418 h 1420057"/>
                <a:gd name="connsiteX44" fmla="*/ 439953 w 1809892"/>
                <a:gd name="connsiteY44" fmla="*/ 927664 h 1420057"/>
                <a:gd name="connsiteX45" fmla="*/ 974727 w 1809892"/>
                <a:gd name="connsiteY45" fmla="*/ 922232 h 1420057"/>
                <a:gd name="connsiteX46" fmla="*/ 1056924 w 1809892"/>
                <a:gd name="connsiteY46" fmla="*/ 976736 h 1420057"/>
                <a:gd name="connsiteX47" fmla="*/ 1185538 w 1809892"/>
                <a:gd name="connsiteY47" fmla="*/ 1068887 h 1420057"/>
                <a:gd name="connsiteX48" fmla="*/ 1424053 w 1809892"/>
                <a:gd name="connsiteY48" fmla="*/ 1156227 h 1420057"/>
                <a:gd name="connsiteX49" fmla="*/ 1583464 w 1809892"/>
                <a:gd name="connsiteY49" fmla="*/ 1177677 h 1420057"/>
                <a:gd name="connsiteX50" fmla="*/ 1683787 w 1809892"/>
                <a:gd name="connsiteY50" fmla="*/ 1128162 h 1420057"/>
                <a:gd name="connsiteX51" fmla="*/ 1709855 w 1809892"/>
                <a:gd name="connsiteY51" fmla="*/ 1073311 h 1420057"/>
                <a:gd name="connsiteX52" fmla="*/ 1138238 w 1809892"/>
                <a:gd name="connsiteY52" fmla="*/ 997076 h 1420057"/>
                <a:gd name="connsiteX53" fmla="*/ 974727 w 1809892"/>
                <a:gd name="connsiteY53" fmla="*/ 922232 h 1420057"/>
                <a:gd name="connsiteX54" fmla="*/ 993493 w 1809892"/>
                <a:gd name="connsiteY54" fmla="*/ 896704 h 1420057"/>
                <a:gd name="connsiteX55" fmla="*/ 1678901 w 1809892"/>
                <a:gd name="connsiteY55" fmla="*/ 1046880 h 1420057"/>
                <a:gd name="connsiteX56" fmla="*/ 1678901 w 1809892"/>
                <a:gd name="connsiteY56" fmla="*/ 1046879 h 1420057"/>
                <a:gd name="connsiteX57" fmla="*/ 1763974 w 1809892"/>
                <a:gd name="connsiteY57" fmla="*/ 935401 h 1420057"/>
                <a:gd name="connsiteX58" fmla="*/ 1414261 w 1809892"/>
                <a:gd name="connsiteY58" fmla="*/ 981874 h 1420057"/>
                <a:gd name="connsiteX59" fmla="*/ 993493 w 1809892"/>
                <a:gd name="connsiteY59" fmla="*/ 896704 h 1420057"/>
                <a:gd name="connsiteX60" fmla="*/ 261750 w 1809892"/>
                <a:gd name="connsiteY60" fmla="*/ 861490 h 1420057"/>
                <a:gd name="connsiteX61" fmla="*/ 80961 w 1809892"/>
                <a:gd name="connsiteY61" fmla="*/ 907931 h 1420057"/>
                <a:gd name="connsiteX62" fmla="*/ 41367 w 1809892"/>
                <a:gd name="connsiteY62" fmla="*/ 1006983 h 1420057"/>
                <a:gd name="connsiteX63" fmla="*/ 53879 w 1809892"/>
                <a:gd name="connsiteY63" fmla="*/ 1051028 h 1420057"/>
                <a:gd name="connsiteX64" fmla="*/ 53874 w 1809892"/>
                <a:gd name="connsiteY64" fmla="*/ 1051038 h 1420057"/>
                <a:gd name="connsiteX65" fmla="*/ 53882 w 1809892"/>
                <a:gd name="connsiteY65" fmla="*/ 1051037 h 1420057"/>
                <a:gd name="connsiteX66" fmla="*/ 53879 w 1809892"/>
                <a:gd name="connsiteY66" fmla="*/ 1051028 h 1420057"/>
                <a:gd name="connsiteX67" fmla="*/ 86696 w 1809892"/>
                <a:gd name="connsiteY67" fmla="*/ 986642 h 1420057"/>
                <a:gd name="connsiteX68" fmla="*/ 683809 w 1809892"/>
                <a:gd name="connsiteY68" fmla="*/ 910416 h 1420057"/>
                <a:gd name="connsiteX69" fmla="*/ 261750 w 1809892"/>
                <a:gd name="connsiteY69" fmla="*/ 861490 h 1420057"/>
                <a:gd name="connsiteX70" fmla="*/ 206741 w 1809892"/>
                <a:gd name="connsiteY70" fmla="*/ 773926 h 1420057"/>
                <a:gd name="connsiteX71" fmla="*/ 138080 w 1809892"/>
                <a:gd name="connsiteY71" fmla="*/ 785287 h 1420057"/>
                <a:gd name="connsiteX72" fmla="*/ 19862 w 1809892"/>
                <a:gd name="connsiteY72" fmla="*/ 874656 h 1420057"/>
                <a:gd name="connsiteX73" fmla="*/ 24318 w 1809892"/>
                <a:gd name="connsiteY73" fmla="*/ 953556 h 1420057"/>
                <a:gd name="connsiteX74" fmla="*/ 93431 w 1809892"/>
                <a:gd name="connsiteY74" fmla="*/ 867147 h 1420057"/>
                <a:gd name="connsiteX75" fmla="*/ 698335 w 1809892"/>
                <a:gd name="connsiteY75" fmla="*/ 891106 h 1420057"/>
                <a:gd name="connsiteX76" fmla="*/ 601881 w 1809892"/>
                <a:gd name="connsiteY76" fmla="*/ 864493 h 1420057"/>
                <a:gd name="connsiteX77" fmla="*/ 459942 w 1809892"/>
                <a:gd name="connsiteY77" fmla="*/ 828771 h 1420057"/>
                <a:gd name="connsiteX78" fmla="*/ 206741 w 1809892"/>
                <a:gd name="connsiteY78" fmla="*/ 773926 h 1420057"/>
                <a:gd name="connsiteX79" fmla="*/ 1757768 w 1809892"/>
                <a:gd name="connsiteY79" fmla="*/ 728206 h 1420057"/>
                <a:gd name="connsiteX80" fmla="*/ 1757768 w 1809892"/>
                <a:gd name="connsiteY80" fmla="*/ 728207 h 1420057"/>
                <a:gd name="connsiteX81" fmla="*/ 1744132 w 1809892"/>
                <a:gd name="connsiteY81" fmla="*/ 748231 h 1420057"/>
                <a:gd name="connsiteX82" fmla="*/ 1618299 w 1809892"/>
                <a:gd name="connsiteY82" fmla="*/ 841229 h 1420057"/>
                <a:gd name="connsiteX83" fmla="*/ 1162191 w 1809892"/>
                <a:gd name="connsiteY83" fmla="*/ 912749 h 1420057"/>
                <a:gd name="connsiteX84" fmla="*/ 1587234 w 1809892"/>
                <a:gd name="connsiteY84" fmla="*/ 936571 h 1420057"/>
                <a:gd name="connsiteX85" fmla="*/ 1740285 w 1809892"/>
                <a:gd name="connsiteY85" fmla="*/ 895955 h 1420057"/>
                <a:gd name="connsiteX86" fmla="*/ 1774470 w 1809892"/>
                <a:gd name="connsiteY86" fmla="*/ 766822 h 1420057"/>
                <a:gd name="connsiteX87" fmla="*/ 1757768 w 1809892"/>
                <a:gd name="connsiteY87" fmla="*/ 728207 h 1420057"/>
                <a:gd name="connsiteX88" fmla="*/ 1757769 w 1809892"/>
                <a:gd name="connsiteY88" fmla="*/ 728206 h 1420057"/>
                <a:gd name="connsiteX89" fmla="*/ 170011 w 1809892"/>
                <a:gd name="connsiteY89" fmla="*/ 695986 h 1420057"/>
                <a:gd name="connsiteX90" fmla="*/ 102941 w 1809892"/>
                <a:gd name="connsiteY90" fmla="*/ 707519 h 1420057"/>
                <a:gd name="connsiteX91" fmla="*/ 18819 w 1809892"/>
                <a:gd name="connsiteY91" fmla="*/ 830301 h 1420057"/>
                <a:gd name="connsiteX92" fmla="*/ 107512 w 1809892"/>
                <a:gd name="connsiteY92" fmla="*/ 766092 h 1420057"/>
                <a:gd name="connsiteX93" fmla="*/ 194716 w 1809892"/>
                <a:gd name="connsiteY93" fmla="*/ 743623 h 1420057"/>
                <a:gd name="connsiteX94" fmla="*/ 418215 w 1809892"/>
                <a:gd name="connsiteY94" fmla="*/ 784170 h 1420057"/>
                <a:gd name="connsiteX95" fmla="*/ 576389 w 1809892"/>
                <a:gd name="connsiteY95" fmla="*/ 834759 h 1420057"/>
                <a:gd name="connsiteX96" fmla="*/ 687284 w 1809892"/>
                <a:gd name="connsiteY96" fmla="*/ 869295 h 1420057"/>
                <a:gd name="connsiteX97" fmla="*/ 396842 w 1809892"/>
                <a:gd name="connsiteY97" fmla="*/ 728068 h 1420057"/>
                <a:gd name="connsiteX98" fmla="*/ 170011 w 1809892"/>
                <a:gd name="connsiteY98" fmla="*/ 695986 h 1420057"/>
                <a:gd name="connsiteX99" fmla="*/ 169047 w 1809892"/>
                <a:gd name="connsiteY99" fmla="*/ 615011 h 1420057"/>
                <a:gd name="connsiteX100" fmla="*/ 49258 w 1809892"/>
                <a:gd name="connsiteY100" fmla="*/ 656670 h 1420057"/>
                <a:gd name="connsiteX101" fmla="*/ 31059 w 1809892"/>
                <a:gd name="connsiteY101" fmla="*/ 738614 h 1420057"/>
                <a:gd name="connsiteX102" fmla="*/ 102726 w 1809892"/>
                <a:gd name="connsiteY102" fmla="*/ 679819 h 1420057"/>
                <a:gd name="connsiteX103" fmla="*/ 282887 w 1809892"/>
                <a:gd name="connsiteY103" fmla="*/ 675376 h 1420057"/>
                <a:gd name="connsiteX104" fmla="*/ 573789 w 1809892"/>
                <a:gd name="connsiteY104" fmla="*/ 781784 h 1420057"/>
                <a:gd name="connsiteX105" fmla="*/ 425953 w 1809892"/>
                <a:gd name="connsiteY105" fmla="*/ 693692 h 1420057"/>
                <a:gd name="connsiteX106" fmla="*/ 169047 w 1809892"/>
                <a:gd name="connsiteY106" fmla="*/ 615011 h 1420057"/>
                <a:gd name="connsiteX107" fmla="*/ 1708751 w 1809892"/>
                <a:gd name="connsiteY107" fmla="*/ 565741 h 1420057"/>
                <a:gd name="connsiteX108" fmla="*/ 1577552 w 1809892"/>
                <a:gd name="connsiteY108" fmla="*/ 763446 h 1420057"/>
                <a:gd name="connsiteX109" fmla="*/ 1436064 w 1809892"/>
                <a:gd name="connsiteY109" fmla="*/ 823938 h 1420057"/>
                <a:gd name="connsiteX110" fmla="*/ 1083367 w 1809892"/>
                <a:gd name="connsiteY110" fmla="*/ 866550 h 1420057"/>
                <a:gd name="connsiteX111" fmla="*/ 1411750 w 1809892"/>
                <a:gd name="connsiteY111" fmla="*/ 879421 h 1420057"/>
                <a:gd name="connsiteX112" fmla="*/ 1541653 w 1809892"/>
                <a:gd name="connsiteY112" fmla="*/ 853534 h 1420057"/>
                <a:gd name="connsiteX113" fmla="*/ 1740634 w 1809892"/>
                <a:gd name="connsiteY113" fmla="*/ 651279 h 1420057"/>
                <a:gd name="connsiteX114" fmla="*/ 1708751 w 1809892"/>
                <a:gd name="connsiteY114" fmla="*/ 565741 h 1420057"/>
                <a:gd name="connsiteX115" fmla="*/ 171800 w 1809892"/>
                <a:gd name="connsiteY115" fmla="*/ 529788 h 1420057"/>
                <a:gd name="connsiteX116" fmla="*/ 54879 w 1809892"/>
                <a:gd name="connsiteY116" fmla="*/ 618601 h 1420057"/>
                <a:gd name="connsiteX117" fmla="*/ 176226 w 1809892"/>
                <a:gd name="connsiteY117" fmla="*/ 587261 h 1420057"/>
                <a:gd name="connsiteX118" fmla="*/ 669491 w 1809892"/>
                <a:gd name="connsiteY118" fmla="*/ 814218 h 1420057"/>
                <a:gd name="connsiteX119" fmla="*/ 501179 w 1809892"/>
                <a:gd name="connsiteY119" fmla="*/ 676363 h 1420057"/>
                <a:gd name="connsiteX120" fmla="*/ 233591 w 1809892"/>
                <a:gd name="connsiteY120" fmla="*/ 534952 h 1420057"/>
                <a:gd name="connsiteX121" fmla="*/ 171800 w 1809892"/>
                <a:gd name="connsiteY121" fmla="*/ 529788 h 1420057"/>
                <a:gd name="connsiteX122" fmla="*/ 1622013 w 1809892"/>
                <a:gd name="connsiteY122" fmla="*/ 471400 h 1420057"/>
                <a:gd name="connsiteX123" fmla="*/ 1622014 w 1809892"/>
                <a:gd name="connsiteY123" fmla="*/ 471401 h 1420057"/>
                <a:gd name="connsiteX124" fmla="*/ 1620795 w 1809892"/>
                <a:gd name="connsiteY124" fmla="*/ 502712 h 1420057"/>
                <a:gd name="connsiteX125" fmla="*/ 1570931 w 1809892"/>
                <a:gd name="connsiteY125" fmla="*/ 629996 h 1420057"/>
                <a:gd name="connsiteX126" fmla="*/ 1021224 w 1809892"/>
                <a:gd name="connsiteY126" fmla="*/ 829108 h 1420057"/>
                <a:gd name="connsiteX127" fmla="*/ 1352930 w 1809892"/>
                <a:gd name="connsiteY127" fmla="*/ 814898 h 1420057"/>
                <a:gd name="connsiteX128" fmla="*/ 1593107 w 1809892"/>
                <a:gd name="connsiteY128" fmla="*/ 723709 h 1420057"/>
                <a:gd name="connsiteX129" fmla="*/ 1676412 w 1809892"/>
                <a:gd name="connsiteY129" fmla="*/ 568662 h 1420057"/>
                <a:gd name="connsiteX130" fmla="*/ 1648429 w 1809892"/>
                <a:gd name="connsiteY130" fmla="*/ 499277 h 1420057"/>
                <a:gd name="connsiteX131" fmla="*/ 1622014 w 1809892"/>
                <a:gd name="connsiteY131" fmla="*/ 471401 h 1420057"/>
                <a:gd name="connsiteX132" fmla="*/ 1622014 w 1809892"/>
                <a:gd name="connsiteY132" fmla="*/ 471400 h 1420057"/>
                <a:gd name="connsiteX133" fmla="*/ 188519 w 1809892"/>
                <a:gd name="connsiteY133" fmla="*/ 437581 h 1420057"/>
                <a:gd name="connsiteX134" fmla="*/ 97197 w 1809892"/>
                <a:gd name="connsiteY134" fmla="*/ 522211 h 1420057"/>
                <a:gd name="connsiteX135" fmla="*/ 724847 w 1809892"/>
                <a:gd name="connsiteY135" fmla="*/ 835814 h 1420057"/>
                <a:gd name="connsiteX136" fmla="*/ 188519 w 1809892"/>
                <a:gd name="connsiteY136" fmla="*/ 437581 h 1420057"/>
                <a:gd name="connsiteX137" fmla="*/ 1557131 w 1809892"/>
                <a:gd name="connsiteY137" fmla="*/ 410679 h 1420057"/>
                <a:gd name="connsiteX138" fmla="*/ 1555135 w 1809892"/>
                <a:gd name="connsiteY138" fmla="*/ 485334 h 1420057"/>
                <a:gd name="connsiteX139" fmla="*/ 987266 w 1809892"/>
                <a:gd name="connsiteY139" fmla="*/ 803113 h 1420057"/>
                <a:gd name="connsiteX140" fmla="*/ 1397047 w 1809892"/>
                <a:gd name="connsiteY140" fmla="*/ 714073 h 1420057"/>
                <a:gd name="connsiteX141" fmla="*/ 1603957 w 1809892"/>
                <a:gd name="connsiteY141" fmla="*/ 468104 h 1420057"/>
                <a:gd name="connsiteX142" fmla="*/ 1557131 w 1809892"/>
                <a:gd name="connsiteY142" fmla="*/ 410679 h 1420057"/>
                <a:gd name="connsiteX143" fmla="*/ 291086 w 1809892"/>
                <a:gd name="connsiteY143" fmla="*/ 332354 h 1420057"/>
                <a:gd name="connsiteX144" fmla="*/ 236352 w 1809892"/>
                <a:gd name="connsiteY144" fmla="*/ 345996 h 1420057"/>
                <a:gd name="connsiteX145" fmla="*/ 172921 w 1809892"/>
                <a:gd name="connsiteY145" fmla="*/ 417187 h 1420057"/>
                <a:gd name="connsiteX146" fmla="*/ 172928 w 1809892"/>
                <a:gd name="connsiteY146" fmla="*/ 417187 h 1420057"/>
                <a:gd name="connsiteX147" fmla="*/ 726296 w 1809892"/>
                <a:gd name="connsiteY147" fmla="*/ 806555 h 1420057"/>
                <a:gd name="connsiteX148" fmla="*/ 571144 w 1809892"/>
                <a:gd name="connsiteY148" fmla="*/ 554568 h 1420057"/>
                <a:gd name="connsiteX149" fmla="*/ 445103 w 1809892"/>
                <a:gd name="connsiteY149" fmla="*/ 409685 h 1420057"/>
                <a:gd name="connsiteX150" fmla="*/ 291086 w 1809892"/>
                <a:gd name="connsiteY150" fmla="*/ 332354 h 1420057"/>
                <a:gd name="connsiteX151" fmla="*/ 1476528 w 1809892"/>
                <a:gd name="connsiteY151" fmla="*/ 326880 h 1420057"/>
                <a:gd name="connsiteX152" fmla="*/ 1477089 w 1809892"/>
                <a:gd name="connsiteY152" fmla="*/ 398947 h 1420057"/>
                <a:gd name="connsiteX153" fmla="*/ 1345459 w 1809892"/>
                <a:gd name="connsiteY153" fmla="*/ 593364 h 1420057"/>
                <a:gd name="connsiteX154" fmla="*/ 1012098 w 1809892"/>
                <a:gd name="connsiteY154" fmla="*/ 764983 h 1420057"/>
                <a:gd name="connsiteX155" fmla="*/ 1366547 w 1809892"/>
                <a:gd name="connsiteY155" fmla="*/ 635081 h 1420057"/>
                <a:gd name="connsiteX156" fmla="*/ 1485911 w 1809892"/>
                <a:gd name="connsiteY156" fmla="*/ 334585 h 1420057"/>
                <a:gd name="connsiteX157" fmla="*/ 1485910 w 1809892"/>
                <a:gd name="connsiteY157" fmla="*/ 334585 h 1420057"/>
                <a:gd name="connsiteX158" fmla="*/ 1476528 w 1809892"/>
                <a:gd name="connsiteY158" fmla="*/ 326880 h 1420057"/>
                <a:gd name="connsiteX159" fmla="*/ 383170 w 1809892"/>
                <a:gd name="connsiteY159" fmla="*/ 253413 h 1420057"/>
                <a:gd name="connsiteX160" fmla="*/ 270556 w 1809892"/>
                <a:gd name="connsiteY160" fmla="*/ 311666 h 1420057"/>
                <a:gd name="connsiteX161" fmla="*/ 344646 w 1809892"/>
                <a:gd name="connsiteY161" fmla="*/ 313570 h 1420057"/>
                <a:gd name="connsiteX162" fmla="*/ 763752 w 1809892"/>
                <a:gd name="connsiteY162" fmla="*/ 804643 h 1420057"/>
                <a:gd name="connsiteX163" fmla="*/ 577355 w 1809892"/>
                <a:gd name="connsiteY163" fmla="*/ 413172 h 1420057"/>
                <a:gd name="connsiteX164" fmla="*/ 435332 w 1809892"/>
                <a:gd name="connsiteY164" fmla="*/ 270904 h 1420057"/>
                <a:gd name="connsiteX165" fmla="*/ 383170 w 1809892"/>
                <a:gd name="connsiteY165" fmla="*/ 253413 h 1420057"/>
                <a:gd name="connsiteX166" fmla="*/ 1381449 w 1809892"/>
                <a:gd name="connsiteY166" fmla="*/ 236483 h 1420057"/>
                <a:gd name="connsiteX167" fmla="*/ 989590 w 1809892"/>
                <a:gd name="connsiteY167" fmla="*/ 750995 h 1420057"/>
                <a:gd name="connsiteX168" fmla="*/ 1446331 w 1809892"/>
                <a:gd name="connsiteY168" fmla="*/ 293220 h 1420057"/>
                <a:gd name="connsiteX169" fmla="*/ 1381449 w 1809892"/>
                <a:gd name="connsiteY169" fmla="*/ 236483 h 1420057"/>
                <a:gd name="connsiteX170" fmla="*/ 1313167 w 1809892"/>
                <a:gd name="connsiteY170" fmla="*/ 194750 h 1420057"/>
                <a:gd name="connsiteX171" fmla="*/ 1257820 w 1809892"/>
                <a:gd name="connsiteY171" fmla="*/ 446049 h 1420057"/>
                <a:gd name="connsiteX172" fmla="*/ 999536 w 1809892"/>
                <a:gd name="connsiteY172" fmla="*/ 704093 h 1420057"/>
                <a:gd name="connsiteX173" fmla="*/ 1368617 w 1809892"/>
                <a:gd name="connsiteY173" fmla="*/ 364893 h 1420057"/>
                <a:gd name="connsiteX174" fmla="*/ 1313167 w 1809892"/>
                <a:gd name="connsiteY174" fmla="*/ 194750 h 1420057"/>
                <a:gd name="connsiteX175" fmla="*/ 478425 w 1809892"/>
                <a:gd name="connsiteY175" fmla="*/ 167999 h 1420057"/>
                <a:gd name="connsiteX176" fmla="*/ 358957 w 1809892"/>
                <a:gd name="connsiteY176" fmla="*/ 228651 h 1420057"/>
                <a:gd name="connsiteX177" fmla="*/ 475986 w 1809892"/>
                <a:gd name="connsiteY177" fmla="*/ 245071 h 1420057"/>
                <a:gd name="connsiteX178" fmla="*/ 626322 w 1809892"/>
                <a:gd name="connsiteY178" fmla="*/ 445850 h 1420057"/>
                <a:gd name="connsiteX179" fmla="*/ 773238 w 1809892"/>
                <a:gd name="connsiteY179" fmla="*/ 785555 h 1420057"/>
                <a:gd name="connsiteX180" fmla="*/ 697575 w 1809892"/>
                <a:gd name="connsiteY180" fmla="*/ 427282 h 1420057"/>
                <a:gd name="connsiteX181" fmla="*/ 478425 w 1809892"/>
                <a:gd name="connsiteY181" fmla="*/ 167999 h 1420057"/>
                <a:gd name="connsiteX182" fmla="*/ 1193903 w 1809892"/>
                <a:gd name="connsiteY182" fmla="*/ 100906 h 1420057"/>
                <a:gd name="connsiteX183" fmla="*/ 1097363 w 1809892"/>
                <a:gd name="connsiteY183" fmla="*/ 525713 h 1420057"/>
                <a:gd name="connsiteX184" fmla="*/ 924901 w 1809892"/>
                <a:gd name="connsiteY184" fmla="*/ 725024 h 1420057"/>
                <a:gd name="connsiteX185" fmla="*/ 1205901 w 1809892"/>
                <a:gd name="connsiteY185" fmla="*/ 448725 h 1420057"/>
                <a:gd name="connsiteX186" fmla="*/ 1284914 w 1809892"/>
                <a:gd name="connsiteY186" fmla="*/ 192830 h 1420057"/>
                <a:gd name="connsiteX187" fmla="*/ 1284913 w 1809892"/>
                <a:gd name="connsiteY187" fmla="*/ 192830 h 1420057"/>
                <a:gd name="connsiteX188" fmla="*/ 1193903 w 1809892"/>
                <a:gd name="connsiteY188" fmla="*/ 100906 h 1420057"/>
                <a:gd name="connsiteX189" fmla="*/ 596746 w 1809892"/>
                <a:gd name="connsiteY189" fmla="*/ 99762 h 1420057"/>
                <a:gd name="connsiteX190" fmla="*/ 527779 w 1809892"/>
                <a:gd name="connsiteY190" fmla="*/ 106784 h 1420057"/>
                <a:gd name="connsiteX191" fmla="*/ 466958 w 1809892"/>
                <a:gd name="connsiteY191" fmla="*/ 140193 h 1420057"/>
                <a:gd name="connsiteX192" fmla="*/ 466944 w 1809892"/>
                <a:gd name="connsiteY192" fmla="*/ 140192 h 1420057"/>
                <a:gd name="connsiteX193" fmla="*/ 466944 w 1809892"/>
                <a:gd name="connsiteY193" fmla="*/ 140200 h 1420057"/>
                <a:gd name="connsiteX194" fmla="*/ 466958 w 1809892"/>
                <a:gd name="connsiteY194" fmla="*/ 140193 h 1420057"/>
                <a:gd name="connsiteX195" fmla="*/ 505400 w 1809892"/>
                <a:gd name="connsiteY195" fmla="*/ 141973 h 1420057"/>
                <a:gd name="connsiteX196" fmla="*/ 789773 w 1809892"/>
                <a:gd name="connsiteY196" fmla="*/ 726967 h 1420057"/>
                <a:gd name="connsiteX197" fmla="*/ 719616 w 1809892"/>
                <a:gd name="connsiteY197" fmla="*/ 173000 h 1420057"/>
                <a:gd name="connsiteX198" fmla="*/ 596746 w 1809892"/>
                <a:gd name="connsiteY198" fmla="*/ 99762 h 1420057"/>
                <a:gd name="connsiteX199" fmla="*/ 679354 w 1809892"/>
                <a:gd name="connsiteY199" fmla="*/ 52283 h 1420057"/>
                <a:gd name="connsiteX200" fmla="*/ 616920 w 1809892"/>
                <a:gd name="connsiteY200" fmla="*/ 71609 h 1420057"/>
                <a:gd name="connsiteX201" fmla="*/ 826599 w 1809892"/>
                <a:gd name="connsiteY201" fmla="*/ 697554 h 1420057"/>
                <a:gd name="connsiteX202" fmla="*/ 883197 w 1809892"/>
                <a:gd name="connsiteY202" fmla="*/ 395414 h 1420057"/>
                <a:gd name="connsiteX203" fmla="*/ 871187 w 1809892"/>
                <a:gd name="connsiteY203" fmla="*/ 237852 h 1420057"/>
                <a:gd name="connsiteX204" fmla="*/ 679354 w 1809892"/>
                <a:gd name="connsiteY204" fmla="*/ 52283 h 1420057"/>
                <a:gd name="connsiteX205" fmla="*/ 975394 w 1809892"/>
                <a:gd name="connsiteY205" fmla="*/ 30266 h 1420057"/>
                <a:gd name="connsiteX206" fmla="*/ 1039063 w 1809892"/>
                <a:gd name="connsiteY206" fmla="*/ 139749 h 1420057"/>
                <a:gd name="connsiteX207" fmla="*/ 868127 w 1809892"/>
                <a:gd name="connsiteY207" fmla="*/ 735945 h 1420057"/>
                <a:gd name="connsiteX208" fmla="*/ 1028625 w 1809892"/>
                <a:gd name="connsiteY208" fmla="*/ 578267 h 1420057"/>
                <a:gd name="connsiteX209" fmla="*/ 1187633 w 1809892"/>
                <a:gd name="connsiteY209" fmla="*/ 318671 h 1420057"/>
                <a:gd name="connsiteX210" fmla="*/ 1145208 w 1809892"/>
                <a:gd name="connsiteY210" fmla="*/ 95056 h 1420057"/>
                <a:gd name="connsiteX211" fmla="*/ 975394 w 1809892"/>
                <a:gd name="connsiteY211" fmla="*/ 30266 h 1420057"/>
                <a:gd name="connsiteX212" fmla="*/ 873388 w 1809892"/>
                <a:gd name="connsiteY212" fmla="*/ 23154 h 1420057"/>
                <a:gd name="connsiteX213" fmla="*/ 796077 w 1809892"/>
                <a:gd name="connsiteY213" fmla="*/ 36109 h 1420057"/>
                <a:gd name="connsiteX214" fmla="*/ 849714 w 1809892"/>
                <a:gd name="connsiteY214" fmla="*/ 702571 h 1420057"/>
                <a:gd name="connsiteX215" fmla="*/ 992987 w 1809892"/>
                <a:gd name="connsiteY215" fmla="*/ 307016 h 1420057"/>
                <a:gd name="connsiteX216" fmla="*/ 873388 w 1809892"/>
                <a:gd name="connsiteY216" fmla="*/ 23154 h 1420057"/>
                <a:gd name="connsiteX217" fmla="*/ 871509 w 1809892"/>
                <a:gd name="connsiteY217" fmla="*/ 639 h 1420057"/>
                <a:gd name="connsiteX218" fmla="*/ 959995 w 1809892"/>
                <a:gd name="connsiteY218" fmla="*/ 16401 h 1420057"/>
                <a:gd name="connsiteX219" fmla="*/ 1109648 w 1809892"/>
                <a:gd name="connsiteY219" fmla="*/ 34564 h 1420057"/>
                <a:gd name="connsiteX220" fmla="*/ 1168430 w 1809892"/>
                <a:gd name="connsiteY220" fmla="*/ 73712 h 1420057"/>
                <a:gd name="connsiteX221" fmla="*/ 1190453 w 1809892"/>
                <a:gd name="connsiteY221" fmla="*/ 88777 h 1420057"/>
                <a:gd name="connsiteX222" fmla="*/ 1297294 w 1809892"/>
                <a:gd name="connsiteY222" fmla="*/ 165788 h 1420057"/>
                <a:gd name="connsiteX223" fmla="*/ 1361485 w 1809892"/>
                <a:gd name="connsiteY223" fmla="*/ 215582 h 1420057"/>
                <a:gd name="connsiteX224" fmla="*/ 1469622 w 1809892"/>
                <a:gd name="connsiteY224" fmla="*/ 307666 h 1420057"/>
                <a:gd name="connsiteX225" fmla="*/ 1524795 w 1809892"/>
                <a:gd name="connsiteY225" fmla="*/ 355180 h 1420057"/>
                <a:gd name="connsiteX226" fmla="*/ 1649314 w 1809892"/>
                <a:gd name="connsiteY226" fmla="*/ 478214 h 1420057"/>
                <a:gd name="connsiteX227" fmla="*/ 1701070 w 1809892"/>
                <a:gd name="connsiteY227" fmla="*/ 534722 h 1420057"/>
                <a:gd name="connsiteX228" fmla="*/ 1765448 w 1809892"/>
                <a:gd name="connsiteY228" fmla="*/ 702395 h 1420057"/>
                <a:gd name="connsiteX229" fmla="*/ 1796225 w 1809892"/>
                <a:gd name="connsiteY229" fmla="*/ 889462 h 1420057"/>
                <a:gd name="connsiteX230" fmla="*/ 1739474 w 1809892"/>
                <a:gd name="connsiteY230" fmla="*/ 1049193 h 1420057"/>
                <a:gd name="connsiteX231" fmla="*/ 1666990 w 1809892"/>
                <a:gd name="connsiteY231" fmla="*/ 1186071 h 1420057"/>
                <a:gd name="connsiteX232" fmla="*/ 1632663 w 1809892"/>
                <a:gd name="connsiteY232" fmla="*/ 1249974 h 1420057"/>
                <a:gd name="connsiteX233" fmla="*/ 1611554 w 1809892"/>
                <a:gd name="connsiteY233" fmla="*/ 1290483 h 1420057"/>
                <a:gd name="connsiteX234" fmla="*/ 1577867 w 1809892"/>
                <a:gd name="connsiteY234" fmla="*/ 1350118 h 1420057"/>
                <a:gd name="connsiteX235" fmla="*/ 1503645 w 1809892"/>
                <a:gd name="connsiteY235" fmla="*/ 1395464 h 1420057"/>
                <a:gd name="connsiteX236" fmla="*/ 1484048 w 1809892"/>
                <a:gd name="connsiteY236" fmla="*/ 1420057 h 1420057"/>
                <a:gd name="connsiteX237" fmla="*/ 1449267 w 1809892"/>
                <a:gd name="connsiteY237" fmla="*/ 1420057 h 1420057"/>
                <a:gd name="connsiteX238" fmla="*/ 1452441 w 1809892"/>
                <a:gd name="connsiteY238" fmla="*/ 1419106 h 1420057"/>
                <a:gd name="connsiteX239" fmla="*/ 1479254 w 1809892"/>
                <a:gd name="connsiteY239" fmla="*/ 1398863 h 1420057"/>
                <a:gd name="connsiteX240" fmla="*/ 1479255 w 1809892"/>
                <a:gd name="connsiteY240" fmla="*/ 1398863 h 1420057"/>
                <a:gd name="connsiteX241" fmla="*/ 1160326 w 1809892"/>
                <a:gd name="connsiteY241" fmla="*/ 1222557 h 1420057"/>
                <a:gd name="connsiteX242" fmla="*/ 1019522 w 1809892"/>
                <a:gd name="connsiteY242" fmla="*/ 1081489 h 1420057"/>
                <a:gd name="connsiteX243" fmla="*/ 1131640 w 1809892"/>
                <a:gd name="connsiteY243" fmla="*/ 1241392 h 1420057"/>
                <a:gd name="connsiteX244" fmla="*/ 1345421 w 1809892"/>
                <a:gd name="connsiteY244" fmla="*/ 1415001 h 1420057"/>
                <a:gd name="connsiteX245" fmla="*/ 1360638 w 1809892"/>
                <a:gd name="connsiteY245" fmla="*/ 1420057 h 1420057"/>
                <a:gd name="connsiteX246" fmla="*/ 1281902 w 1809892"/>
                <a:gd name="connsiteY246" fmla="*/ 1420057 h 1420057"/>
                <a:gd name="connsiteX247" fmla="*/ 1257378 w 1809892"/>
                <a:gd name="connsiteY247" fmla="*/ 1403035 h 1420057"/>
                <a:gd name="connsiteX248" fmla="*/ 1152397 w 1809892"/>
                <a:gd name="connsiteY248" fmla="*/ 1298139 h 1420057"/>
                <a:gd name="connsiteX249" fmla="*/ 962242 w 1809892"/>
                <a:gd name="connsiteY249" fmla="*/ 1056925 h 1420057"/>
                <a:gd name="connsiteX250" fmla="*/ 1094694 w 1809892"/>
                <a:gd name="connsiteY250" fmla="*/ 1298760 h 1420057"/>
                <a:gd name="connsiteX251" fmla="*/ 1190365 w 1809892"/>
                <a:gd name="connsiteY251" fmla="*/ 1416771 h 1420057"/>
                <a:gd name="connsiteX252" fmla="*/ 1194323 w 1809892"/>
                <a:gd name="connsiteY252" fmla="*/ 1420057 h 1420057"/>
                <a:gd name="connsiteX253" fmla="*/ 1152612 w 1809892"/>
                <a:gd name="connsiteY253" fmla="*/ 1420057 h 1420057"/>
                <a:gd name="connsiteX254" fmla="*/ 1149460 w 1809892"/>
                <a:gd name="connsiteY254" fmla="*/ 1416815 h 1420057"/>
                <a:gd name="connsiteX255" fmla="*/ 1060260 w 1809892"/>
                <a:gd name="connsiteY255" fmla="*/ 1287957 h 1420057"/>
                <a:gd name="connsiteX256" fmla="*/ 952027 w 1809892"/>
                <a:gd name="connsiteY256" fmla="*/ 1100502 h 1420057"/>
                <a:gd name="connsiteX257" fmla="*/ 1027905 w 1809892"/>
                <a:gd name="connsiteY257" fmla="*/ 1330347 h 1420057"/>
                <a:gd name="connsiteX258" fmla="*/ 1072232 w 1809892"/>
                <a:gd name="connsiteY258" fmla="*/ 1420057 h 1420057"/>
                <a:gd name="connsiteX259" fmla="*/ 1039874 w 1809892"/>
                <a:gd name="connsiteY259" fmla="*/ 1420057 h 1420057"/>
                <a:gd name="connsiteX260" fmla="*/ 1019260 w 1809892"/>
                <a:gd name="connsiteY260" fmla="*/ 1375772 h 1420057"/>
                <a:gd name="connsiteX261" fmla="*/ 921013 w 1809892"/>
                <a:gd name="connsiteY261" fmla="*/ 1073642 h 1420057"/>
                <a:gd name="connsiteX262" fmla="*/ 958216 w 1809892"/>
                <a:gd name="connsiteY262" fmla="*/ 1280786 h 1420057"/>
                <a:gd name="connsiteX263" fmla="*/ 987442 w 1809892"/>
                <a:gd name="connsiteY263" fmla="*/ 1419953 h 1420057"/>
                <a:gd name="connsiteX264" fmla="*/ 987479 w 1809892"/>
                <a:gd name="connsiteY264" fmla="*/ 1420057 h 1420057"/>
                <a:gd name="connsiteX265" fmla="*/ 957943 w 1809892"/>
                <a:gd name="connsiteY265" fmla="*/ 1420057 h 1420057"/>
                <a:gd name="connsiteX266" fmla="*/ 952157 w 1809892"/>
                <a:gd name="connsiteY266" fmla="*/ 1402464 h 1420057"/>
                <a:gd name="connsiteX267" fmla="*/ 919809 w 1809892"/>
                <a:gd name="connsiteY267" fmla="*/ 1241850 h 1420057"/>
                <a:gd name="connsiteX268" fmla="*/ 892998 w 1809892"/>
                <a:gd name="connsiteY268" fmla="*/ 1090315 h 1420057"/>
                <a:gd name="connsiteX269" fmla="*/ 913753 w 1809892"/>
                <a:gd name="connsiteY269" fmla="*/ 1349575 h 1420057"/>
                <a:gd name="connsiteX270" fmla="*/ 922534 w 1809892"/>
                <a:gd name="connsiteY270" fmla="*/ 1420057 h 1420057"/>
                <a:gd name="connsiteX271" fmla="*/ 893147 w 1809892"/>
                <a:gd name="connsiteY271" fmla="*/ 1420057 h 1420057"/>
                <a:gd name="connsiteX272" fmla="*/ 886628 w 1809892"/>
                <a:gd name="connsiteY272" fmla="*/ 1384160 h 1420057"/>
                <a:gd name="connsiteX273" fmla="*/ 861747 w 1809892"/>
                <a:gd name="connsiteY273" fmla="*/ 1050642 h 1420057"/>
                <a:gd name="connsiteX274" fmla="*/ 826188 w 1809892"/>
                <a:gd name="connsiteY274" fmla="*/ 1338008 h 1420057"/>
                <a:gd name="connsiteX275" fmla="*/ 828563 w 1809892"/>
                <a:gd name="connsiteY275" fmla="*/ 1420057 h 1420057"/>
                <a:gd name="connsiteX276" fmla="*/ 802450 w 1809892"/>
                <a:gd name="connsiteY276" fmla="*/ 1420057 h 1420057"/>
                <a:gd name="connsiteX277" fmla="*/ 802053 w 1809892"/>
                <a:gd name="connsiteY277" fmla="*/ 1384893 h 1420057"/>
                <a:gd name="connsiteX278" fmla="*/ 829345 w 1809892"/>
                <a:gd name="connsiteY278" fmla="*/ 1063091 h 1420057"/>
                <a:gd name="connsiteX279" fmla="*/ 768543 w 1809892"/>
                <a:gd name="connsiteY279" fmla="*/ 1379607 h 1420057"/>
                <a:gd name="connsiteX280" fmla="*/ 765980 w 1809892"/>
                <a:gd name="connsiteY280" fmla="*/ 1420057 h 1420057"/>
                <a:gd name="connsiteX281" fmla="*/ 730944 w 1809892"/>
                <a:gd name="connsiteY281" fmla="*/ 1420057 h 1420057"/>
                <a:gd name="connsiteX282" fmla="*/ 733614 w 1809892"/>
                <a:gd name="connsiteY282" fmla="*/ 1380996 h 1420057"/>
                <a:gd name="connsiteX283" fmla="*/ 794244 w 1809892"/>
                <a:gd name="connsiteY283" fmla="*/ 1099741 h 1420057"/>
                <a:gd name="connsiteX284" fmla="*/ 692360 w 1809892"/>
                <a:gd name="connsiteY284" fmla="*/ 1368835 h 1420057"/>
                <a:gd name="connsiteX285" fmla="*/ 687408 w 1809892"/>
                <a:gd name="connsiteY285" fmla="*/ 1396206 h 1420057"/>
                <a:gd name="connsiteX286" fmla="*/ 683536 w 1809892"/>
                <a:gd name="connsiteY286" fmla="*/ 1420057 h 1420057"/>
                <a:gd name="connsiteX287" fmla="*/ 660096 w 1809892"/>
                <a:gd name="connsiteY287" fmla="*/ 1420057 h 1420057"/>
                <a:gd name="connsiteX288" fmla="*/ 672467 w 1809892"/>
                <a:gd name="connsiteY288" fmla="*/ 1376655 h 1420057"/>
                <a:gd name="connsiteX289" fmla="*/ 817818 w 1809892"/>
                <a:gd name="connsiteY289" fmla="*/ 990245 h 1420057"/>
                <a:gd name="connsiteX290" fmla="*/ 604795 w 1809892"/>
                <a:gd name="connsiteY290" fmla="*/ 1402090 h 1420057"/>
                <a:gd name="connsiteX291" fmla="*/ 599839 w 1809892"/>
                <a:gd name="connsiteY291" fmla="*/ 1420057 h 1420057"/>
                <a:gd name="connsiteX292" fmla="*/ 577314 w 1809892"/>
                <a:gd name="connsiteY292" fmla="*/ 1420057 h 1420057"/>
                <a:gd name="connsiteX293" fmla="*/ 589565 w 1809892"/>
                <a:gd name="connsiteY293" fmla="*/ 1383234 h 1420057"/>
                <a:gd name="connsiteX294" fmla="*/ 684983 w 1809892"/>
                <a:gd name="connsiteY294" fmla="*/ 1184782 h 1420057"/>
                <a:gd name="connsiteX295" fmla="*/ 734701 w 1809892"/>
                <a:gd name="connsiteY295" fmla="*/ 1095570 h 1420057"/>
                <a:gd name="connsiteX296" fmla="*/ 791590 w 1809892"/>
                <a:gd name="connsiteY296" fmla="*/ 991442 h 1420057"/>
                <a:gd name="connsiteX297" fmla="*/ 556940 w 1809892"/>
                <a:gd name="connsiteY297" fmla="*/ 1356428 h 1420057"/>
                <a:gd name="connsiteX298" fmla="*/ 532457 w 1809892"/>
                <a:gd name="connsiteY298" fmla="*/ 1420057 h 1420057"/>
                <a:gd name="connsiteX299" fmla="*/ 506263 w 1809892"/>
                <a:gd name="connsiteY299" fmla="*/ 1420057 h 1420057"/>
                <a:gd name="connsiteX300" fmla="*/ 508919 w 1809892"/>
                <a:gd name="connsiteY300" fmla="*/ 1408695 h 1420057"/>
                <a:gd name="connsiteX301" fmla="*/ 540138 w 1809892"/>
                <a:gd name="connsiteY301" fmla="*/ 1339600 h 1420057"/>
                <a:gd name="connsiteX302" fmla="*/ 627296 w 1809892"/>
                <a:gd name="connsiteY302" fmla="*/ 1191448 h 1420057"/>
                <a:gd name="connsiteX303" fmla="*/ 769734 w 1809892"/>
                <a:gd name="connsiteY303" fmla="*/ 997848 h 1420057"/>
                <a:gd name="connsiteX304" fmla="*/ 490978 w 1809892"/>
                <a:gd name="connsiteY304" fmla="*/ 1374536 h 1420057"/>
                <a:gd name="connsiteX305" fmla="*/ 474116 w 1809892"/>
                <a:gd name="connsiteY305" fmla="*/ 1420057 h 1420057"/>
                <a:gd name="connsiteX306" fmla="*/ 443835 w 1809892"/>
                <a:gd name="connsiteY306" fmla="*/ 1420057 h 1420057"/>
                <a:gd name="connsiteX307" fmla="*/ 451560 w 1809892"/>
                <a:gd name="connsiteY307" fmla="*/ 1390734 h 1420057"/>
                <a:gd name="connsiteX308" fmla="*/ 750684 w 1809892"/>
                <a:gd name="connsiteY308" fmla="*/ 1003180 h 1420057"/>
                <a:gd name="connsiteX309" fmla="*/ 507974 w 1809892"/>
                <a:gd name="connsiteY309" fmla="*/ 1217477 h 1420057"/>
                <a:gd name="connsiteX310" fmla="*/ 430524 w 1809892"/>
                <a:gd name="connsiteY310" fmla="*/ 1314391 h 1420057"/>
                <a:gd name="connsiteX311" fmla="*/ 386676 w 1809892"/>
                <a:gd name="connsiteY311" fmla="*/ 1409524 h 1420057"/>
                <a:gd name="connsiteX312" fmla="*/ 385587 w 1809892"/>
                <a:gd name="connsiteY312" fmla="*/ 1420057 h 1420057"/>
                <a:gd name="connsiteX313" fmla="*/ 365769 w 1809892"/>
                <a:gd name="connsiteY313" fmla="*/ 1420057 h 1420057"/>
                <a:gd name="connsiteX314" fmla="*/ 369533 w 1809892"/>
                <a:gd name="connsiteY314" fmla="*/ 1393688 h 1420057"/>
                <a:gd name="connsiteX315" fmla="*/ 429987 w 1809892"/>
                <a:gd name="connsiteY315" fmla="*/ 1277059 h 1420057"/>
                <a:gd name="connsiteX316" fmla="*/ 546702 w 1809892"/>
                <a:gd name="connsiteY316" fmla="*/ 1144364 h 1420057"/>
                <a:gd name="connsiteX317" fmla="*/ 737500 w 1809892"/>
                <a:gd name="connsiteY317" fmla="*/ 990146 h 1420057"/>
                <a:gd name="connsiteX318" fmla="*/ 459252 w 1809892"/>
                <a:gd name="connsiteY318" fmla="*/ 1177974 h 1420057"/>
                <a:gd name="connsiteX319" fmla="*/ 321631 w 1809892"/>
                <a:gd name="connsiteY319" fmla="*/ 1362390 h 1420057"/>
                <a:gd name="connsiteX320" fmla="*/ 310643 w 1809892"/>
                <a:gd name="connsiteY320" fmla="*/ 1408418 h 1420057"/>
                <a:gd name="connsiteX321" fmla="*/ 312086 w 1809892"/>
                <a:gd name="connsiteY321" fmla="*/ 1420057 h 1420057"/>
                <a:gd name="connsiteX322" fmla="*/ 294165 w 1809892"/>
                <a:gd name="connsiteY322" fmla="*/ 1420057 h 1420057"/>
                <a:gd name="connsiteX323" fmla="*/ 294374 w 1809892"/>
                <a:gd name="connsiteY323" fmla="*/ 1377625 h 1420057"/>
                <a:gd name="connsiteX324" fmla="*/ 410017 w 1809892"/>
                <a:gd name="connsiteY324" fmla="*/ 1209583 h 1420057"/>
                <a:gd name="connsiteX325" fmla="*/ 576443 w 1809892"/>
                <a:gd name="connsiteY325" fmla="*/ 1070035 h 1420057"/>
                <a:gd name="connsiteX326" fmla="*/ 274804 w 1809892"/>
                <a:gd name="connsiteY326" fmla="*/ 1309348 h 1420057"/>
                <a:gd name="connsiteX327" fmla="*/ 250082 w 1809892"/>
                <a:gd name="connsiteY327" fmla="*/ 1366136 h 1420057"/>
                <a:gd name="connsiteX328" fmla="*/ 250657 w 1809892"/>
                <a:gd name="connsiteY328" fmla="*/ 1420057 h 1420057"/>
                <a:gd name="connsiteX329" fmla="*/ 220767 w 1809892"/>
                <a:gd name="connsiteY329" fmla="*/ 1420057 h 1420057"/>
                <a:gd name="connsiteX330" fmla="*/ 208530 w 1809892"/>
                <a:gd name="connsiteY330" fmla="*/ 1410174 h 1420057"/>
                <a:gd name="connsiteX331" fmla="*/ 160213 w 1809892"/>
                <a:gd name="connsiteY331" fmla="*/ 1351930 h 1420057"/>
                <a:gd name="connsiteX332" fmla="*/ 124529 w 1809892"/>
                <a:gd name="connsiteY332" fmla="*/ 1306176 h 1420057"/>
                <a:gd name="connsiteX333" fmla="*/ 99912 w 1809892"/>
                <a:gd name="connsiteY333" fmla="*/ 1250178 h 1420057"/>
                <a:gd name="connsiteX334" fmla="*/ 82871 w 1809892"/>
                <a:gd name="connsiteY334" fmla="*/ 1196195 h 1420057"/>
                <a:gd name="connsiteX335" fmla="*/ 79274 w 1809892"/>
                <a:gd name="connsiteY335" fmla="*/ 1176354 h 1420057"/>
                <a:gd name="connsiteX336" fmla="*/ 54388 w 1809892"/>
                <a:gd name="connsiteY336" fmla="*/ 1091201 h 1420057"/>
                <a:gd name="connsiteX337" fmla="*/ 48920 w 1809892"/>
                <a:gd name="connsiteY337" fmla="*/ 1065519 h 1420057"/>
                <a:gd name="connsiteX338" fmla="*/ 24893 w 1809892"/>
                <a:gd name="connsiteY338" fmla="*/ 994170 h 1420057"/>
                <a:gd name="connsiteX339" fmla="*/ 9432 w 1809892"/>
                <a:gd name="connsiteY339" fmla="*/ 847072 h 1420057"/>
                <a:gd name="connsiteX340" fmla="*/ 19088 w 1809892"/>
                <a:gd name="connsiteY340" fmla="*/ 754322 h 1420057"/>
                <a:gd name="connsiteX341" fmla="*/ 29640 w 1809892"/>
                <a:gd name="connsiteY341" fmla="*/ 670268 h 1420057"/>
                <a:gd name="connsiteX342" fmla="*/ 43352 w 1809892"/>
                <a:gd name="connsiteY342" fmla="*/ 626676 h 1420057"/>
                <a:gd name="connsiteX343" fmla="*/ 84029 w 1809892"/>
                <a:gd name="connsiteY343" fmla="*/ 531067 h 1420057"/>
                <a:gd name="connsiteX344" fmla="*/ 173028 w 1809892"/>
                <a:gd name="connsiteY344" fmla="*/ 400928 h 1420057"/>
                <a:gd name="connsiteX345" fmla="*/ 252058 w 1809892"/>
                <a:gd name="connsiteY345" fmla="*/ 318625 h 1420057"/>
                <a:gd name="connsiteX346" fmla="*/ 304966 w 1809892"/>
                <a:gd name="connsiteY346" fmla="*/ 257659 h 1420057"/>
                <a:gd name="connsiteX347" fmla="*/ 342292 w 1809892"/>
                <a:gd name="connsiteY347" fmla="*/ 227053 h 1420057"/>
                <a:gd name="connsiteX348" fmla="*/ 444137 w 1809892"/>
                <a:gd name="connsiteY348" fmla="*/ 143450 h 1420057"/>
                <a:gd name="connsiteX349" fmla="*/ 584887 w 1809892"/>
                <a:gd name="connsiteY349" fmla="*/ 69888 h 1420057"/>
                <a:gd name="connsiteX350" fmla="*/ 633478 w 1809892"/>
                <a:gd name="connsiteY350" fmla="*/ 47022 h 1420057"/>
                <a:gd name="connsiteX351" fmla="*/ 720897 w 1809892"/>
                <a:gd name="connsiteY351" fmla="*/ 20921 h 1420057"/>
                <a:gd name="connsiteX352" fmla="*/ 772111 w 1809892"/>
                <a:gd name="connsiteY352" fmla="*/ 25983 h 1420057"/>
                <a:gd name="connsiteX353" fmla="*/ 825058 w 1809892"/>
                <a:gd name="connsiteY353" fmla="*/ 11124 h 1420057"/>
                <a:gd name="connsiteX354" fmla="*/ 871509 w 1809892"/>
                <a:gd name="connsiteY354" fmla="*/ 639 h 142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Lst>
              <a:rect l="l" t="t" r="r" b="b"/>
              <a:pathLst>
                <a:path w="1809892" h="1420057">
                  <a:moveTo>
                    <a:pt x="589549" y="995690"/>
                  </a:moveTo>
                  <a:cubicBezTo>
                    <a:pt x="549456" y="1006389"/>
                    <a:pt x="273385" y="1041165"/>
                    <a:pt x="162338" y="1153690"/>
                  </a:cubicBezTo>
                  <a:lnTo>
                    <a:pt x="162338" y="1153691"/>
                  </a:lnTo>
                  <a:cubicBezTo>
                    <a:pt x="108815" y="1208313"/>
                    <a:pt x="111438" y="1267153"/>
                    <a:pt x="156801" y="1329834"/>
                  </a:cubicBezTo>
                  <a:cubicBezTo>
                    <a:pt x="147475" y="1222529"/>
                    <a:pt x="318548" y="1106743"/>
                    <a:pt x="419465" y="1066488"/>
                  </a:cubicBezTo>
                  <a:cubicBezTo>
                    <a:pt x="534079" y="1020407"/>
                    <a:pt x="480626" y="1039225"/>
                    <a:pt x="589549" y="995690"/>
                  </a:cubicBezTo>
                  <a:close/>
                  <a:moveTo>
                    <a:pt x="1029208" y="992975"/>
                  </a:moveTo>
                  <a:cubicBezTo>
                    <a:pt x="1089326" y="1059778"/>
                    <a:pt x="1309649" y="1241385"/>
                    <a:pt x="1459015" y="1262954"/>
                  </a:cubicBezTo>
                  <a:cubicBezTo>
                    <a:pt x="1483369" y="1265930"/>
                    <a:pt x="1537503" y="1269404"/>
                    <a:pt x="1561912" y="1266180"/>
                  </a:cubicBezTo>
                  <a:cubicBezTo>
                    <a:pt x="1582223" y="1263497"/>
                    <a:pt x="1594655" y="1258134"/>
                    <a:pt x="1609008" y="1247654"/>
                  </a:cubicBezTo>
                  <a:cubicBezTo>
                    <a:pt x="1624427" y="1234200"/>
                    <a:pt x="1637011" y="1214991"/>
                    <a:pt x="1646968" y="1197040"/>
                  </a:cubicBezTo>
                  <a:cubicBezTo>
                    <a:pt x="1583084" y="1229888"/>
                    <a:pt x="1470671" y="1216329"/>
                    <a:pt x="1403993" y="1196716"/>
                  </a:cubicBezTo>
                  <a:lnTo>
                    <a:pt x="1403994" y="1196716"/>
                  </a:lnTo>
                  <a:cubicBezTo>
                    <a:pt x="1364317" y="1184946"/>
                    <a:pt x="1319987" y="1180690"/>
                    <a:pt x="1225497" y="1121410"/>
                  </a:cubicBezTo>
                  <a:cubicBezTo>
                    <a:pt x="1084824" y="1033157"/>
                    <a:pt x="1055313" y="1009387"/>
                    <a:pt x="1029208" y="992975"/>
                  </a:cubicBezTo>
                  <a:close/>
                  <a:moveTo>
                    <a:pt x="974160" y="981088"/>
                  </a:moveTo>
                  <a:cubicBezTo>
                    <a:pt x="1000602" y="1018933"/>
                    <a:pt x="1053135" y="1087883"/>
                    <a:pt x="1089418" y="1124788"/>
                  </a:cubicBezTo>
                  <a:cubicBezTo>
                    <a:pt x="1151955" y="1188042"/>
                    <a:pt x="1218672" y="1284360"/>
                    <a:pt x="1388354" y="1344017"/>
                  </a:cubicBezTo>
                  <a:cubicBezTo>
                    <a:pt x="1456855" y="1365887"/>
                    <a:pt x="1491330" y="1356374"/>
                    <a:pt x="1535072" y="1343058"/>
                  </a:cubicBezTo>
                  <a:cubicBezTo>
                    <a:pt x="1547768" y="1339320"/>
                    <a:pt x="1546560" y="1340311"/>
                    <a:pt x="1557814" y="1332040"/>
                  </a:cubicBezTo>
                  <a:lnTo>
                    <a:pt x="1557813" y="1332040"/>
                  </a:lnTo>
                  <a:cubicBezTo>
                    <a:pt x="1577296" y="1318084"/>
                    <a:pt x="1592835" y="1303419"/>
                    <a:pt x="1606454" y="1275627"/>
                  </a:cubicBezTo>
                  <a:cubicBezTo>
                    <a:pt x="1573929" y="1300218"/>
                    <a:pt x="1479183" y="1313993"/>
                    <a:pt x="1419787" y="1295168"/>
                  </a:cubicBezTo>
                  <a:cubicBezTo>
                    <a:pt x="1369537" y="1279044"/>
                    <a:pt x="1318073" y="1252007"/>
                    <a:pt x="1274919" y="1223124"/>
                  </a:cubicBezTo>
                  <a:cubicBezTo>
                    <a:pt x="1016086" y="1049697"/>
                    <a:pt x="1046417" y="1037994"/>
                    <a:pt x="974160" y="981088"/>
                  </a:cubicBezTo>
                  <a:close/>
                  <a:moveTo>
                    <a:pt x="742593" y="952088"/>
                  </a:moveTo>
                  <a:cubicBezTo>
                    <a:pt x="530344" y="1053918"/>
                    <a:pt x="685290" y="973761"/>
                    <a:pt x="418668" y="1080849"/>
                  </a:cubicBezTo>
                  <a:cubicBezTo>
                    <a:pt x="364877" y="1103749"/>
                    <a:pt x="355413" y="1112226"/>
                    <a:pt x="320734" y="1138659"/>
                  </a:cubicBezTo>
                  <a:cubicBezTo>
                    <a:pt x="261053" y="1185688"/>
                    <a:pt x="172522" y="1271696"/>
                    <a:pt x="180153" y="1347049"/>
                  </a:cubicBezTo>
                  <a:cubicBezTo>
                    <a:pt x="183949" y="1375472"/>
                    <a:pt x="198152" y="1384432"/>
                    <a:pt x="222378" y="1407162"/>
                  </a:cubicBezTo>
                  <a:cubicBezTo>
                    <a:pt x="203482" y="1330860"/>
                    <a:pt x="266882" y="1275121"/>
                    <a:pt x="324875" y="1221363"/>
                  </a:cubicBezTo>
                  <a:cubicBezTo>
                    <a:pt x="356173" y="1192540"/>
                    <a:pt x="436652" y="1132983"/>
                    <a:pt x="459551" y="1118245"/>
                  </a:cubicBezTo>
                  <a:cubicBezTo>
                    <a:pt x="495274" y="1095434"/>
                    <a:pt x="644444" y="1016956"/>
                    <a:pt x="645825" y="1016303"/>
                  </a:cubicBezTo>
                  <a:cubicBezTo>
                    <a:pt x="681961" y="999185"/>
                    <a:pt x="686877" y="994092"/>
                    <a:pt x="742593" y="952088"/>
                  </a:cubicBezTo>
                  <a:close/>
                  <a:moveTo>
                    <a:pt x="697890" y="938452"/>
                  </a:moveTo>
                  <a:cubicBezTo>
                    <a:pt x="459222" y="985371"/>
                    <a:pt x="517951" y="967253"/>
                    <a:pt x="377447" y="992622"/>
                  </a:cubicBezTo>
                  <a:cubicBezTo>
                    <a:pt x="294805" y="1009028"/>
                    <a:pt x="129721" y="1068914"/>
                    <a:pt x="101883" y="1140719"/>
                  </a:cubicBezTo>
                  <a:cubicBezTo>
                    <a:pt x="88868" y="1181704"/>
                    <a:pt x="94183" y="1198726"/>
                    <a:pt x="101883" y="1220218"/>
                  </a:cubicBezTo>
                  <a:cubicBezTo>
                    <a:pt x="104191" y="1200261"/>
                    <a:pt x="129591" y="1095874"/>
                    <a:pt x="327000" y="1034901"/>
                  </a:cubicBezTo>
                  <a:cubicBezTo>
                    <a:pt x="574503" y="958451"/>
                    <a:pt x="566542" y="987287"/>
                    <a:pt x="697890" y="938452"/>
                  </a:cubicBezTo>
                  <a:close/>
                  <a:moveTo>
                    <a:pt x="439953" y="927664"/>
                  </a:moveTo>
                  <a:cubicBezTo>
                    <a:pt x="335019" y="924230"/>
                    <a:pt x="258538" y="935482"/>
                    <a:pt x="198674" y="949947"/>
                  </a:cubicBezTo>
                  <a:cubicBezTo>
                    <a:pt x="120304" y="970243"/>
                    <a:pt x="39878" y="1023842"/>
                    <a:pt x="80072" y="1138913"/>
                  </a:cubicBezTo>
                  <a:cubicBezTo>
                    <a:pt x="118616" y="994025"/>
                    <a:pt x="403797" y="947369"/>
                    <a:pt x="554808" y="936418"/>
                  </a:cubicBezTo>
                  <a:cubicBezTo>
                    <a:pt x="513069" y="931585"/>
                    <a:pt x="474930" y="928808"/>
                    <a:pt x="439953" y="927664"/>
                  </a:cubicBezTo>
                  <a:close/>
                  <a:moveTo>
                    <a:pt x="974727" y="922232"/>
                  </a:moveTo>
                  <a:cubicBezTo>
                    <a:pt x="997427" y="936380"/>
                    <a:pt x="1015365" y="940884"/>
                    <a:pt x="1056924" y="976736"/>
                  </a:cubicBezTo>
                  <a:cubicBezTo>
                    <a:pt x="1109687" y="1022181"/>
                    <a:pt x="1152858" y="1050982"/>
                    <a:pt x="1185538" y="1068887"/>
                  </a:cubicBezTo>
                  <a:cubicBezTo>
                    <a:pt x="1294248" y="1128575"/>
                    <a:pt x="1284483" y="1116884"/>
                    <a:pt x="1424053" y="1156227"/>
                  </a:cubicBezTo>
                  <a:cubicBezTo>
                    <a:pt x="1472399" y="1169878"/>
                    <a:pt x="1534026" y="1184089"/>
                    <a:pt x="1583464" y="1177677"/>
                  </a:cubicBezTo>
                  <a:cubicBezTo>
                    <a:pt x="1617730" y="1173233"/>
                    <a:pt x="1661139" y="1155489"/>
                    <a:pt x="1683787" y="1128162"/>
                  </a:cubicBezTo>
                  <a:cubicBezTo>
                    <a:pt x="1697136" y="1109915"/>
                    <a:pt x="1703650" y="1091382"/>
                    <a:pt x="1709855" y="1073311"/>
                  </a:cubicBezTo>
                  <a:cubicBezTo>
                    <a:pt x="1591280" y="1146127"/>
                    <a:pt x="1269201" y="1045105"/>
                    <a:pt x="1138238" y="997076"/>
                  </a:cubicBezTo>
                  <a:cubicBezTo>
                    <a:pt x="1020603" y="954038"/>
                    <a:pt x="1052376" y="951843"/>
                    <a:pt x="974727" y="922232"/>
                  </a:cubicBezTo>
                  <a:close/>
                  <a:moveTo>
                    <a:pt x="993493" y="896704"/>
                  </a:moveTo>
                  <a:cubicBezTo>
                    <a:pt x="1169833" y="997961"/>
                    <a:pt x="1471387" y="1127514"/>
                    <a:pt x="1678901" y="1046880"/>
                  </a:cubicBezTo>
                  <a:lnTo>
                    <a:pt x="1678901" y="1046879"/>
                  </a:lnTo>
                  <a:cubicBezTo>
                    <a:pt x="1721232" y="1026900"/>
                    <a:pt x="1753950" y="967743"/>
                    <a:pt x="1763974" y="935401"/>
                  </a:cubicBezTo>
                  <a:cubicBezTo>
                    <a:pt x="1693140" y="1007428"/>
                    <a:pt x="1574258" y="984482"/>
                    <a:pt x="1414261" y="981874"/>
                  </a:cubicBezTo>
                  <a:cubicBezTo>
                    <a:pt x="1217686" y="978778"/>
                    <a:pt x="1126381" y="926232"/>
                    <a:pt x="993493" y="896704"/>
                  </a:cubicBezTo>
                  <a:close/>
                  <a:moveTo>
                    <a:pt x="261750" y="861490"/>
                  </a:moveTo>
                  <a:cubicBezTo>
                    <a:pt x="186723" y="860370"/>
                    <a:pt x="123035" y="871576"/>
                    <a:pt x="80961" y="907931"/>
                  </a:cubicBezTo>
                  <a:cubicBezTo>
                    <a:pt x="49539" y="938594"/>
                    <a:pt x="35545" y="967169"/>
                    <a:pt x="41367" y="1006983"/>
                  </a:cubicBezTo>
                  <a:lnTo>
                    <a:pt x="53879" y="1051028"/>
                  </a:lnTo>
                  <a:lnTo>
                    <a:pt x="53874" y="1051038"/>
                  </a:lnTo>
                  <a:lnTo>
                    <a:pt x="53882" y="1051037"/>
                  </a:lnTo>
                  <a:lnTo>
                    <a:pt x="53879" y="1051028"/>
                  </a:lnTo>
                  <a:lnTo>
                    <a:pt x="86696" y="986642"/>
                  </a:lnTo>
                  <a:cubicBezTo>
                    <a:pt x="197062" y="864543"/>
                    <a:pt x="525431" y="927005"/>
                    <a:pt x="683809" y="910416"/>
                  </a:cubicBezTo>
                  <a:cubicBezTo>
                    <a:pt x="543337" y="899457"/>
                    <a:pt x="386795" y="863356"/>
                    <a:pt x="261750" y="861490"/>
                  </a:cubicBezTo>
                  <a:close/>
                  <a:moveTo>
                    <a:pt x="206741" y="773926"/>
                  </a:moveTo>
                  <a:cubicBezTo>
                    <a:pt x="182042" y="773932"/>
                    <a:pt x="158988" y="777282"/>
                    <a:pt x="138080" y="785287"/>
                  </a:cubicBezTo>
                  <a:cubicBezTo>
                    <a:pt x="85755" y="805561"/>
                    <a:pt x="37309" y="821383"/>
                    <a:pt x="19862" y="874656"/>
                  </a:cubicBezTo>
                  <a:cubicBezTo>
                    <a:pt x="12362" y="903541"/>
                    <a:pt x="17362" y="924098"/>
                    <a:pt x="24318" y="953556"/>
                  </a:cubicBezTo>
                  <a:cubicBezTo>
                    <a:pt x="38260" y="928266"/>
                    <a:pt x="51121" y="896200"/>
                    <a:pt x="93431" y="867147"/>
                  </a:cubicBezTo>
                  <a:cubicBezTo>
                    <a:pt x="212900" y="785103"/>
                    <a:pt x="542837" y="887711"/>
                    <a:pt x="698335" y="891106"/>
                  </a:cubicBezTo>
                  <a:cubicBezTo>
                    <a:pt x="661792" y="881646"/>
                    <a:pt x="631384" y="873242"/>
                    <a:pt x="601881" y="864493"/>
                  </a:cubicBezTo>
                  <a:cubicBezTo>
                    <a:pt x="535130" y="845557"/>
                    <a:pt x="510911" y="842873"/>
                    <a:pt x="459942" y="828771"/>
                  </a:cubicBezTo>
                  <a:cubicBezTo>
                    <a:pt x="369743" y="803987"/>
                    <a:pt x="280838" y="773908"/>
                    <a:pt x="206741" y="773926"/>
                  </a:cubicBezTo>
                  <a:close/>
                  <a:moveTo>
                    <a:pt x="1757768" y="728206"/>
                  </a:moveTo>
                  <a:lnTo>
                    <a:pt x="1757768" y="728207"/>
                  </a:lnTo>
                  <a:lnTo>
                    <a:pt x="1744132" y="748231"/>
                  </a:lnTo>
                  <a:cubicBezTo>
                    <a:pt x="1725719" y="773933"/>
                    <a:pt x="1690677" y="813733"/>
                    <a:pt x="1618299" y="841229"/>
                  </a:cubicBezTo>
                  <a:cubicBezTo>
                    <a:pt x="1472491" y="896383"/>
                    <a:pt x="1318183" y="933711"/>
                    <a:pt x="1162191" y="912749"/>
                  </a:cubicBezTo>
                  <a:cubicBezTo>
                    <a:pt x="1336307" y="975895"/>
                    <a:pt x="1354827" y="957457"/>
                    <a:pt x="1587234" y="936571"/>
                  </a:cubicBezTo>
                  <a:cubicBezTo>
                    <a:pt x="1642560" y="931761"/>
                    <a:pt x="1695079" y="928090"/>
                    <a:pt x="1740285" y="895955"/>
                  </a:cubicBezTo>
                  <a:cubicBezTo>
                    <a:pt x="1789661" y="855054"/>
                    <a:pt x="1788375" y="807911"/>
                    <a:pt x="1774470" y="766822"/>
                  </a:cubicBezTo>
                  <a:lnTo>
                    <a:pt x="1757768" y="728207"/>
                  </a:lnTo>
                  <a:lnTo>
                    <a:pt x="1757769" y="728206"/>
                  </a:lnTo>
                  <a:close/>
                  <a:moveTo>
                    <a:pt x="170011" y="695986"/>
                  </a:moveTo>
                  <a:cubicBezTo>
                    <a:pt x="144525" y="696967"/>
                    <a:pt x="121362" y="700474"/>
                    <a:pt x="102941" y="707519"/>
                  </a:cubicBezTo>
                  <a:cubicBezTo>
                    <a:pt x="61643" y="723816"/>
                    <a:pt x="16733" y="765472"/>
                    <a:pt x="18819" y="830301"/>
                  </a:cubicBezTo>
                  <a:cubicBezTo>
                    <a:pt x="43475" y="791030"/>
                    <a:pt x="83208" y="776523"/>
                    <a:pt x="107512" y="766092"/>
                  </a:cubicBezTo>
                  <a:cubicBezTo>
                    <a:pt x="136800" y="753313"/>
                    <a:pt x="162775" y="744357"/>
                    <a:pt x="194716" y="743623"/>
                  </a:cubicBezTo>
                  <a:cubicBezTo>
                    <a:pt x="278455" y="741910"/>
                    <a:pt x="354570" y="765151"/>
                    <a:pt x="418215" y="784170"/>
                  </a:cubicBezTo>
                  <a:cubicBezTo>
                    <a:pt x="390285" y="775598"/>
                    <a:pt x="506271" y="809193"/>
                    <a:pt x="576389" y="834759"/>
                  </a:cubicBezTo>
                  <a:cubicBezTo>
                    <a:pt x="627457" y="853450"/>
                    <a:pt x="654238" y="862221"/>
                    <a:pt x="687284" y="869295"/>
                  </a:cubicBezTo>
                  <a:cubicBezTo>
                    <a:pt x="646937" y="846712"/>
                    <a:pt x="517054" y="766581"/>
                    <a:pt x="396842" y="728068"/>
                  </a:cubicBezTo>
                  <a:cubicBezTo>
                    <a:pt x="343839" y="712840"/>
                    <a:pt x="246468" y="693044"/>
                    <a:pt x="170011" y="695986"/>
                  </a:cubicBezTo>
                  <a:close/>
                  <a:moveTo>
                    <a:pt x="169047" y="615011"/>
                  </a:moveTo>
                  <a:cubicBezTo>
                    <a:pt x="117317" y="611294"/>
                    <a:pt x="72884" y="621284"/>
                    <a:pt x="49258" y="656670"/>
                  </a:cubicBezTo>
                  <a:cubicBezTo>
                    <a:pt x="29955" y="685578"/>
                    <a:pt x="31810" y="727517"/>
                    <a:pt x="31059" y="738614"/>
                  </a:cubicBezTo>
                  <a:cubicBezTo>
                    <a:pt x="37363" y="722455"/>
                    <a:pt x="70554" y="690434"/>
                    <a:pt x="102726" y="679819"/>
                  </a:cubicBezTo>
                  <a:cubicBezTo>
                    <a:pt x="159370" y="660846"/>
                    <a:pt x="211297" y="664861"/>
                    <a:pt x="282887" y="675376"/>
                  </a:cubicBezTo>
                  <a:cubicBezTo>
                    <a:pt x="417609" y="694725"/>
                    <a:pt x="497820" y="746430"/>
                    <a:pt x="573789" y="781784"/>
                  </a:cubicBezTo>
                  <a:cubicBezTo>
                    <a:pt x="527637" y="746942"/>
                    <a:pt x="478801" y="716681"/>
                    <a:pt x="425953" y="693692"/>
                  </a:cubicBezTo>
                  <a:cubicBezTo>
                    <a:pt x="361749" y="665473"/>
                    <a:pt x="255263" y="621205"/>
                    <a:pt x="169047" y="615011"/>
                  </a:cubicBezTo>
                  <a:close/>
                  <a:moveTo>
                    <a:pt x="1708751" y="565741"/>
                  </a:moveTo>
                  <a:cubicBezTo>
                    <a:pt x="1725530" y="684706"/>
                    <a:pt x="1547060" y="782136"/>
                    <a:pt x="1577552" y="763446"/>
                  </a:cubicBezTo>
                  <a:cubicBezTo>
                    <a:pt x="1561305" y="773938"/>
                    <a:pt x="1491209" y="810187"/>
                    <a:pt x="1436064" y="823938"/>
                  </a:cubicBezTo>
                  <a:cubicBezTo>
                    <a:pt x="1327739" y="850796"/>
                    <a:pt x="1259767" y="873892"/>
                    <a:pt x="1083367" y="866550"/>
                  </a:cubicBezTo>
                  <a:cubicBezTo>
                    <a:pt x="1145040" y="886281"/>
                    <a:pt x="1205359" y="906577"/>
                    <a:pt x="1411750" y="879421"/>
                  </a:cubicBezTo>
                  <a:cubicBezTo>
                    <a:pt x="1435952" y="876400"/>
                    <a:pt x="1511387" y="862856"/>
                    <a:pt x="1541653" y="853534"/>
                  </a:cubicBezTo>
                  <a:cubicBezTo>
                    <a:pt x="1536757" y="855262"/>
                    <a:pt x="1744272" y="815793"/>
                    <a:pt x="1740634" y="651279"/>
                  </a:cubicBezTo>
                  <a:cubicBezTo>
                    <a:pt x="1737517" y="610594"/>
                    <a:pt x="1725621" y="591781"/>
                    <a:pt x="1708751" y="565741"/>
                  </a:cubicBezTo>
                  <a:close/>
                  <a:moveTo>
                    <a:pt x="171800" y="529788"/>
                  </a:moveTo>
                  <a:cubicBezTo>
                    <a:pt x="113416" y="530775"/>
                    <a:pt x="67550" y="552756"/>
                    <a:pt x="54879" y="618601"/>
                  </a:cubicBezTo>
                  <a:cubicBezTo>
                    <a:pt x="78592" y="606028"/>
                    <a:pt x="108217" y="584041"/>
                    <a:pt x="176226" y="587261"/>
                  </a:cubicBezTo>
                  <a:cubicBezTo>
                    <a:pt x="361533" y="596025"/>
                    <a:pt x="567485" y="756922"/>
                    <a:pt x="669491" y="814218"/>
                  </a:cubicBezTo>
                  <a:cubicBezTo>
                    <a:pt x="489139" y="663194"/>
                    <a:pt x="499806" y="675506"/>
                    <a:pt x="501179" y="676363"/>
                  </a:cubicBezTo>
                  <a:cubicBezTo>
                    <a:pt x="364156" y="585273"/>
                    <a:pt x="320788" y="548625"/>
                    <a:pt x="233591" y="534952"/>
                  </a:cubicBezTo>
                  <a:cubicBezTo>
                    <a:pt x="212114" y="531463"/>
                    <a:pt x="191262" y="529459"/>
                    <a:pt x="171800" y="529788"/>
                  </a:cubicBezTo>
                  <a:close/>
                  <a:moveTo>
                    <a:pt x="1622013" y="471400"/>
                  </a:moveTo>
                  <a:lnTo>
                    <a:pt x="1622014" y="471401"/>
                  </a:lnTo>
                  <a:lnTo>
                    <a:pt x="1620795" y="502712"/>
                  </a:lnTo>
                  <a:cubicBezTo>
                    <a:pt x="1618822" y="538608"/>
                    <a:pt x="1611490" y="586450"/>
                    <a:pt x="1570931" y="629996"/>
                  </a:cubicBezTo>
                  <a:cubicBezTo>
                    <a:pt x="1445801" y="764348"/>
                    <a:pt x="1232327" y="818271"/>
                    <a:pt x="1021224" y="829108"/>
                  </a:cubicBezTo>
                  <a:cubicBezTo>
                    <a:pt x="1120877" y="861533"/>
                    <a:pt x="1266546" y="833100"/>
                    <a:pt x="1352930" y="814898"/>
                  </a:cubicBezTo>
                  <a:cubicBezTo>
                    <a:pt x="1437017" y="796911"/>
                    <a:pt x="1516766" y="792583"/>
                    <a:pt x="1593107" y="723709"/>
                  </a:cubicBezTo>
                  <a:cubicBezTo>
                    <a:pt x="1634248" y="686610"/>
                    <a:pt x="1676947" y="624550"/>
                    <a:pt x="1676412" y="568662"/>
                  </a:cubicBezTo>
                  <a:cubicBezTo>
                    <a:pt x="1674546" y="543402"/>
                    <a:pt x="1669234" y="524544"/>
                    <a:pt x="1648429" y="499277"/>
                  </a:cubicBezTo>
                  <a:lnTo>
                    <a:pt x="1622014" y="471401"/>
                  </a:lnTo>
                  <a:lnTo>
                    <a:pt x="1622014" y="471400"/>
                  </a:lnTo>
                  <a:close/>
                  <a:moveTo>
                    <a:pt x="188519" y="437581"/>
                  </a:moveTo>
                  <a:cubicBezTo>
                    <a:pt x="148465" y="441453"/>
                    <a:pt x="116274" y="466592"/>
                    <a:pt x="97197" y="522211"/>
                  </a:cubicBezTo>
                  <a:cubicBezTo>
                    <a:pt x="291569" y="392990"/>
                    <a:pt x="539816" y="725797"/>
                    <a:pt x="724847" y="835814"/>
                  </a:cubicBezTo>
                  <a:cubicBezTo>
                    <a:pt x="683292" y="803386"/>
                    <a:pt x="362084" y="420802"/>
                    <a:pt x="188519" y="437581"/>
                  </a:cubicBezTo>
                  <a:close/>
                  <a:moveTo>
                    <a:pt x="1557131" y="410679"/>
                  </a:moveTo>
                  <a:cubicBezTo>
                    <a:pt x="1558130" y="428597"/>
                    <a:pt x="1568533" y="438279"/>
                    <a:pt x="1555135" y="485334"/>
                  </a:cubicBezTo>
                  <a:cubicBezTo>
                    <a:pt x="1492612" y="704888"/>
                    <a:pt x="1089479" y="779873"/>
                    <a:pt x="987266" y="803113"/>
                  </a:cubicBezTo>
                  <a:cubicBezTo>
                    <a:pt x="1182350" y="814355"/>
                    <a:pt x="1218599" y="800873"/>
                    <a:pt x="1397047" y="714073"/>
                  </a:cubicBezTo>
                  <a:cubicBezTo>
                    <a:pt x="1492154" y="668019"/>
                    <a:pt x="1633159" y="568991"/>
                    <a:pt x="1603957" y="468104"/>
                  </a:cubicBezTo>
                  <a:cubicBezTo>
                    <a:pt x="1595404" y="445215"/>
                    <a:pt x="1569313" y="422219"/>
                    <a:pt x="1557131" y="410679"/>
                  </a:cubicBezTo>
                  <a:close/>
                  <a:moveTo>
                    <a:pt x="291086" y="332354"/>
                  </a:moveTo>
                  <a:cubicBezTo>
                    <a:pt x="272921" y="332371"/>
                    <a:pt x="254608" y="336504"/>
                    <a:pt x="236352" y="345996"/>
                  </a:cubicBezTo>
                  <a:cubicBezTo>
                    <a:pt x="201128" y="364304"/>
                    <a:pt x="190659" y="395414"/>
                    <a:pt x="172921" y="417187"/>
                  </a:cubicBezTo>
                  <a:lnTo>
                    <a:pt x="172928" y="417187"/>
                  </a:lnTo>
                  <a:cubicBezTo>
                    <a:pt x="366419" y="359669"/>
                    <a:pt x="561450" y="670474"/>
                    <a:pt x="726296" y="806555"/>
                  </a:cubicBezTo>
                  <a:cubicBezTo>
                    <a:pt x="619275" y="651393"/>
                    <a:pt x="667183" y="693562"/>
                    <a:pt x="571144" y="554568"/>
                  </a:cubicBezTo>
                  <a:cubicBezTo>
                    <a:pt x="505665" y="459440"/>
                    <a:pt x="483678" y="443364"/>
                    <a:pt x="445103" y="409685"/>
                  </a:cubicBezTo>
                  <a:cubicBezTo>
                    <a:pt x="398755" y="369283"/>
                    <a:pt x="345583" y="332301"/>
                    <a:pt x="291086" y="332354"/>
                  </a:cubicBezTo>
                  <a:close/>
                  <a:moveTo>
                    <a:pt x="1476528" y="326880"/>
                  </a:moveTo>
                  <a:cubicBezTo>
                    <a:pt x="1474000" y="325957"/>
                    <a:pt x="1487573" y="346529"/>
                    <a:pt x="1477089" y="398947"/>
                  </a:cubicBezTo>
                  <a:cubicBezTo>
                    <a:pt x="1477374" y="397578"/>
                    <a:pt x="1473744" y="484156"/>
                    <a:pt x="1345459" y="593364"/>
                  </a:cubicBezTo>
                  <a:cubicBezTo>
                    <a:pt x="1244203" y="678726"/>
                    <a:pt x="1129353" y="727517"/>
                    <a:pt x="1012098" y="764983"/>
                  </a:cubicBezTo>
                  <a:cubicBezTo>
                    <a:pt x="1085736" y="748311"/>
                    <a:pt x="1233806" y="717377"/>
                    <a:pt x="1366547" y="635081"/>
                  </a:cubicBezTo>
                  <a:cubicBezTo>
                    <a:pt x="1503323" y="546285"/>
                    <a:pt x="1614272" y="435854"/>
                    <a:pt x="1485911" y="334585"/>
                  </a:cubicBezTo>
                  <a:lnTo>
                    <a:pt x="1485910" y="334585"/>
                  </a:lnTo>
                  <a:cubicBezTo>
                    <a:pt x="1480002" y="329884"/>
                    <a:pt x="1477370" y="327188"/>
                    <a:pt x="1476528" y="326880"/>
                  </a:cubicBezTo>
                  <a:close/>
                  <a:moveTo>
                    <a:pt x="383170" y="253413"/>
                  </a:moveTo>
                  <a:cubicBezTo>
                    <a:pt x="335805" y="246549"/>
                    <a:pt x="301690" y="270169"/>
                    <a:pt x="270556" y="311666"/>
                  </a:cubicBezTo>
                  <a:cubicBezTo>
                    <a:pt x="294422" y="306136"/>
                    <a:pt x="316378" y="305831"/>
                    <a:pt x="344646" y="313570"/>
                  </a:cubicBezTo>
                  <a:cubicBezTo>
                    <a:pt x="539486" y="366782"/>
                    <a:pt x="586857" y="596423"/>
                    <a:pt x="763752" y="804643"/>
                  </a:cubicBezTo>
                  <a:cubicBezTo>
                    <a:pt x="698780" y="683498"/>
                    <a:pt x="701234" y="589020"/>
                    <a:pt x="577355" y="413172"/>
                  </a:cubicBezTo>
                  <a:cubicBezTo>
                    <a:pt x="555729" y="382383"/>
                    <a:pt x="484499" y="294734"/>
                    <a:pt x="435332" y="270904"/>
                  </a:cubicBezTo>
                  <a:cubicBezTo>
                    <a:pt x="416219" y="261376"/>
                    <a:pt x="398959" y="255701"/>
                    <a:pt x="383170" y="253413"/>
                  </a:cubicBezTo>
                  <a:close/>
                  <a:moveTo>
                    <a:pt x="1381449" y="236483"/>
                  </a:moveTo>
                  <a:cubicBezTo>
                    <a:pt x="1508822" y="511688"/>
                    <a:pt x="1093505" y="688866"/>
                    <a:pt x="989590" y="750995"/>
                  </a:cubicBezTo>
                  <a:cubicBezTo>
                    <a:pt x="1381449" y="631655"/>
                    <a:pt x="1518201" y="408683"/>
                    <a:pt x="1446331" y="293220"/>
                  </a:cubicBezTo>
                  <a:cubicBezTo>
                    <a:pt x="1422387" y="254753"/>
                    <a:pt x="1400366" y="249124"/>
                    <a:pt x="1381449" y="236483"/>
                  </a:cubicBezTo>
                  <a:close/>
                  <a:moveTo>
                    <a:pt x="1313167" y="194750"/>
                  </a:moveTo>
                  <a:cubicBezTo>
                    <a:pt x="1345901" y="282605"/>
                    <a:pt x="1312776" y="369458"/>
                    <a:pt x="1257820" y="446049"/>
                  </a:cubicBezTo>
                  <a:cubicBezTo>
                    <a:pt x="1201919" y="524673"/>
                    <a:pt x="1119978" y="616054"/>
                    <a:pt x="999536" y="704093"/>
                  </a:cubicBezTo>
                  <a:cubicBezTo>
                    <a:pt x="1134058" y="624512"/>
                    <a:pt x="1309908" y="521270"/>
                    <a:pt x="1368617" y="364893"/>
                  </a:cubicBezTo>
                  <a:cubicBezTo>
                    <a:pt x="1395427" y="293717"/>
                    <a:pt x="1378311" y="236222"/>
                    <a:pt x="1313167" y="194750"/>
                  </a:cubicBezTo>
                  <a:close/>
                  <a:moveTo>
                    <a:pt x="478425" y="167999"/>
                  </a:moveTo>
                  <a:cubicBezTo>
                    <a:pt x="402501" y="165980"/>
                    <a:pt x="357584" y="229049"/>
                    <a:pt x="358957" y="228651"/>
                  </a:cubicBezTo>
                  <a:cubicBezTo>
                    <a:pt x="372669" y="224835"/>
                    <a:pt x="441322" y="225585"/>
                    <a:pt x="475986" y="245071"/>
                  </a:cubicBezTo>
                  <a:cubicBezTo>
                    <a:pt x="547331" y="286528"/>
                    <a:pt x="594143" y="369627"/>
                    <a:pt x="626322" y="445850"/>
                  </a:cubicBezTo>
                  <a:cubicBezTo>
                    <a:pt x="626997" y="447448"/>
                    <a:pt x="763391" y="768699"/>
                    <a:pt x="773238" y="785555"/>
                  </a:cubicBezTo>
                  <a:cubicBezTo>
                    <a:pt x="772985" y="784163"/>
                    <a:pt x="714501" y="483453"/>
                    <a:pt x="697575" y="427282"/>
                  </a:cubicBezTo>
                  <a:cubicBezTo>
                    <a:pt x="667927" y="328475"/>
                    <a:pt x="579204" y="176457"/>
                    <a:pt x="478425" y="167999"/>
                  </a:cubicBezTo>
                  <a:close/>
                  <a:moveTo>
                    <a:pt x="1193903" y="100906"/>
                  </a:moveTo>
                  <a:cubicBezTo>
                    <a:pt x="1298238" y="234754"/>
                    <a:pt x="1197163" y="388799"/>
                    <a:pt x="1097363" y="525713"/>
                  </a:cubicBezTo>
                  <a:cubicBezTo>
                    <a:pt x="1036754" y="607741"/>
                    <a:pt x="1016094" y="616490"/>
                    <a:pt x="924901" y="725024"/>
                  </a:cubicBezTo>
                  <a:cubicBezTo>
                    <a:pt x="1025105" y="648969"/>
                    <a:pt x="1135985" y="553772"/>
                    <a:pt x="1205901" y="448725"/>
                  </a:cubicBezTo>
                  <a:cubicBezTo>
                    <a:pt x="1260197" y="367508"/>
                    <a:pt x="1311086" y="289304"/>
                    <a:pt x="1284914" y="192830"/>
                  </a:cubicBezTo>
                  <a:lnTo>
                    <a:pt x="1284913" y="192830"/>
                  </a:lnTo>
                  <a:cubicBezTo>
                    <a:pt x="1271399" y="153950"/>
                    <a:pt x="1229847" y="117464"/>
                    <a:pt x="1193903" y="100906"/>
                  </a:cubicBezTo>
                  <a:close/>
                  <a:moveTo>
                    <a:pt x="596746" y="99762"/>
                  </a:moveTo>
                  <a:cubicBezTo>
                    <a:pt x="573498" y="97479"/>
                    <a:pt x="549961" y="99932"/>
                    <a:pt x="527779" y="106784"/>
                  </a:cubicBezTo>
                  <a:lnTo>
                    <a:pt x="466958" y="140193"/>
                  </a:lnTo>
                  <a:lnTo>
                    <a:pt x="466944" y="140192"/>
                  </a:lnTo>
                  <a:lnTo>
                    <a:pt x="466944" y="140200"/>
                  </a:lnTo>
                  <a:lnTo>
                    <a:pt x="466958" y="140193"/>
                  </a:lnTo>
                  <a:lnTo>
                    <a:pt x="505400" y="141973"/>
                  </a:lnTo>
                  <a:cubicBezTo>
                    <a:pt x="688551" y="174231"/>
                    <a:pt x="737827" y="545104"/>
                    <a:pt x="789773" y="726967"/>
                  </a:cubicBezTo>
                  <a:cubicBezTo>
                    <a:pt x="809582" y="535342"/>
                    <a:pt x="838471" y="341568"/>
                    <a:pt x="719616" y="173000"/>
                  </a:cubicBezTo>
                  <a:cubicBezTo>
                    <a:pt x="688584" y="127841"/>
                    <a:pt x="643242" y="104329"/>
                    <a:pt x="596746" y="99762"/>
                  </a:cubicBezTo>
                  <a:close/>
                  <a:moveTo>
                    <a:pt x="679354" y="52283"/>
                  </a:moveTo>
                  <a:cubicBezTo>
                    <a:pt x="652481" y="54631"/>
                    <a:pt x="635909" y="62952"/>
                    <a:pt x="616920" y="71609"/>
                  </a:cubicBezTo>
                  <a:cubicBezTo>
                    <a:pt x="879523" y="100876"/>
                    <a:pt x="826829" y="658162"/>
                    <a:pt x="826599" y="697554"/>
                  </a:cubicBezTo>
                  <a:cubicBezTo>
                    <a:pt x="851355" y="615045"/>
                    <a:pt x="883741" y="546415"/>
                    <a:pt x="883197" y="395414"/>
                  </a:cubicBezTo>
                  <a:cubicBezTo>
                    <a:pt x="883005" y="366644"/>
                    <a:pt x="885927" y="294566"/>
                    <a:pt x="871187" y="237852"/>
                  </a:cubicBezTo>
                  <a:cubicBezTo>
                    <a:pt x="842336" y="127168"/>
                    <a:pt x="793408" y="42303"/>
                    <a:pt x="679354" y="52283"/>
                  </a:cubicBezTo>
                  <a:close/>
                  <a:moveTo>
                    <a:pt x="975394" y="30266"/>
                  </a:moveTo>
                  <a:cubicBezTo>
                    <a:pt x="979674" y="36591"/>
                    <a:pt x="1025358" y="58730"/>
                    <a:pt x="1039063" y="139749"/>
                  </a:cubicBezTo>
                  <a:cubicBezTo>
                    <a:pt x="1073589" y="347808"/>
                    <a:pt x="923851" y="598510"/>
                    <a:pt x="868127" y="735945"/>
                  </a:cubicBezTo>
                  <a:cubicBezTo>
                    <a:pt x="922508" y="691895"/>
                    <a:pt x="991860" y="618050"/>
                    <a:pt x="1028625" y="578267"/>
                  </a:cubicBezTo>
                  <a:cubicBezTo>
                    <a:pt x="1159951" y="430302"/>
                    <a:pt x="1173222" y="361482"/>
                    <a:pt x="1187633" y="318671"/>
                  </a:cubicBezTo>
                  <a:cubicBezTo>
                    <a:pt x="1222100" y="217578"/>
                    <a:pt x="1201027" y="161452"/>
                    <a:pt x="1145208" y="95056"/>
                  </a:cubicBezTo>
                  <a:cubicBezTo>
                    <a:pt x="1106274" y="49025"/>
                    <a:pt x="1056042" y="26457"/>
                    <a:pt x="975394" y="30266"/>
                  </a:cubicBezTo>
                  <a:close/>
                  <a:moveTo>
                    <a:pt x="873388" y="23154"/>
                  </a:moveTo>
                  <a:cubicBezTo>
                    <a:pt x="847636" y="21563"/>
                    <a:pt x="819644" y="30090"/>
                    <a:pt x="796077" y="36109"/>
                  </a:cubicBezTo>
                  <a:cubicBezTo>
                    <a:pt x="1000004" y="165223"/>
                    <a:pt x="891319" y="477266"/>
                    <a:pt x="849714" y="702571"/>
                  </a:cubicBezTo>
                  <a:cubicBezTo>
                    <a:pt x="913934" y="573358"/>
                    <a:pt x="940945" y="576164"/>
                    <a:pt x="992987" y="307016"/>
                  </a:cubicBezTo>
                  <a:cubicBezTo>
                    <a:pt x="1015457" y="178323"/>
                    <a:pt x="1001415" y="31321"/>
                    <a:pt x="873388" y="23154"/>
                  </a:cubicBezTo>
                  <a:close/>
                  <a:moveTo>
                    <a:pt x="871509" y="639"/>
                  </a:moveTo>
                  <a:cubicBezTo>
                    <a:pt x="905583" y="-2412"/>
                    <a:pt x="941949" y="5893"/>
                    <a:pt x="959995" y="16401"/>
                  </a:cubicBezTo>
                  <a:cubicBezTo>
                    <a:pt x="1016117" y="22328"/>
                    <a:pt x="1058366" y="8616"/>
                    <a:pt x="1109648" y="34564"/>
                  </a:cubicBezTo>
                  <a:cubicBezTo>
                    <a:pt x="1134946" y="47175"/>
                    <a:pt x="1156718" y="62240"/>
                    <a:pt x="1168430" y="73712"/>
                  </a:cubicBezTo>
                  <a:cubicBezTo>
                    <a:pt x="1180426" y="85306"/>
                    <a:pt x="1173660" y="81367"/>
                    <a:pt x="1190453" y="88777"/>
                  </a:cubicBezTo>
                  <a:cubicBezTo>
                    <a:pt x="1222001" y="102520"/>
                    <a:pt x="1278008" y="137133"/>
                    <a:pt x="1297294" y="165788"/>
                  </a:cubicBezTo>
                  <a:cubicBezTo>
                    <a:pt x="1309969" y="185007"/>
                    <a:pt x="1313752" y="181435"/>
                    <a:pt x="1361485" y="215582"/>
                  </a:cubicBezTo>
                  <a:cubicBezTo>
                    <a:pt x="1415387" y="242455"/>
                    <a:pt x="1448705" y="263547"/>
                    <a:pt x="1469622" y="307666"/>
                  </a:cubicBezTo>
                  <a:cubicBezTo>
                    <a:pt x="1493953" y="330364"/>
                    <a:pt x="1511714" y="341698"/>
                    <a:pt x="1524795" y="355180"/>
                  </a:cubicBezTo>
                  <a:cubicBezTo>
                    <a:pt x="1542087" y="372839"/>
                    <a:pt x="1568375" y="422770"/>
                    <a:pt x="1649314" y="478214"/>
                  </a:cubicBezTo>
                  <a:cubicBezTo>
                    <a:pt x="1672565" y="494190"/>
                    <a:pt x="1691826" y="509799"/>
                    <a:pt x="1701070" y="534722"/>
                  </a:cubicBezTo>
                  <a:cubicBezTo>
                    <a:pt x="1720871" y="559936"/>
                    <a:pt x="1786631" y="615809"/>
                    <a:pt x="1765448" y="702395"/>
                  </a:cubicBezTo>
                  <a:cubicBezTo>
                    <a:pt x="1816789" y="765533"/>
                    <a:pt x="1818658" y="841275"/>
                    <a:pt x="1796225" y="889462"/>
                  </a:cubicBezTo>
                  <a:cubicBezTo>
                    <a:pt x="1787669" y="924060"/>
                    <a:pt x="1796641" y="982702"/>
                    <a:pt x="1739474" y="1049193"/>
                  </a:cubicBezTo>
                  <a:cubicBezTo>
                    <a:pt x="1723775" y="1089864"/>
                    <a:pt x="1723545" y="1146654"/>
                    <a:pt x="1666990" y="1186071"/>
                  </a:cubicBezTo>
                  <a:cubicBezTo>
                    <a:pt x="1656602" y="1212883"/>
                    <a:pt x="1651678" y="1225553"/>
                    <a:pt x="1632663" y="1249974"/>
                  </a:cubicBezTo>
                  <a:cubicBezTo>
                    <a:pt x="1621435" y="1264343"/>
                    <a:pt x="1624982" y="1255852"/>
                    <a:pt x="1611554" y="1290483"/>
                  </a:cubicBezTo>
                  <a:cubicBezTo>
                    <a:pt x="1600146" y="1320819"/>
                    <a:pt x="1576972" y="1351488"/>
                    <a:pt x="1577867" y="1350118"/>
                  </a:cubicBezTo>
                  <a:cubicBezTo>
                    <a:pt x="1563125" y="1371609"/>
                    <a:pt x="1542527" y="1387317"/>
                    <a:pt x="1503645" y="1395464"/>
                  </a:cubicBezTo>
                  <a:lnTo>
                    <a:pt x="1484048" y="1420057"/>
                  </a:lnTo>
                  <a:lnTo>
                    <a:pt x="1449267" y="1420057"/>
                  </a:lnTo>
                  <a:lnTo>
                    <a:pt x="1452441" y="1419106"/>
                  </a:lnTo>
                  <a:cubicBezTo>
                    <a:pt x="1462857" y="1414265"/>
                    <a:pt x="1472256" y="1407694"/>
                    <a:pt x="1479254" y="1398863"/>
                  </a:cubicBezTo>
                  <a:lnTo>
                    <a:pt x="1479255" y="1398863"/>
                  </a:lnTo>
                  <a:cubicBezTo>
                    <a:pt x="1386242" y="1401091"/>
                    <a:pt x="1231938" y="1282800"/>
                    <a:pt x="1160326" y="1222557"/>
                  </a:cubicBezTo>
                  <a:cubicBezTo>
                    <a:pt x="1146365" y="1210921"/>
                    <a:pt x="1042322" y="1106963"/>
                    <a:pt x="1019522" y="1081489"/>
                  </a:cubicBezTo>
                  <a:cubicBezTo>
                    <a:pt x="1069440" y="1163456"/>
                    <a:pt x="1077615" y="1181637"/>
                    <a:pt x="1131640" y="1241392"/>
                  </a:cubicBezTo>
                  <a:cubicBezTo>
                    <a:pt x="1174780" y="1288927"/>
                    <a:pt x="1265529" y="1379242"/>
                    <a:pt x="1345421" y="1415001"/>
                  </a:cubicBezTo>
                  <a:lnTo>
                    <a:pt x="1360638" y="1420057"/>
                  </a:lnTo>
                  <a:lnTo>
                    <a:pt x="1281902" y="1420057"/>
                  </a:lnTo>
                  <a:lnTo>
                    <a:pt x="1257378" y="1403035"/>
                  </a:lnTo>
                  <a:cubicBezTo>
                    <a:pt x="1191985" y="1348735"/>
                    <a:pt x="1140281" y="1283451"/>
                    <a:pt x="1152397" y="1298139"/>
                  </a:cubicBezTo>
                  <a:cubicBezTo>
                    <a:pt x="1069171" y="1200877"/>
                    <a:pt x="1097455" y="1250383"/>
                    <a:pt x="962242" y="1056925"/>
                  </a:cubicBezTo>
                  <a:cubicBezTo>
                    <a:pt x="998095" y="1130113"/>
                    <a:pt x="1079509" y="1273301"/>
                    <a:pt x="1094694" y="1298760"/>
                  </a:cubicBezTo>
                  <a:cubicBezTo>
                    <a:pt x="1116214" y="1335002"/>
                    <a:pt x="1150816" y="1379691"/>
                    <a:pt x="1190365" y="1416771"/>
                  </a:cubicBezTo>
                  <a:lnTo>
                    <a:pt x="1194323" y="1420057"/>
                  </a:lnTo>
                  <a:lnTo>
                    <a:pt x="1152612" y="1420057"/>
                  </a:lnTo>
                  <a:lnTo>
                    <a:pt x="1149460" y="1416815"/>
                  </a:lnTo>
                  <a:cubicBezTo>
                    <a:pt x="1113067" y="1373267"/>
                    <a:pt x="1081250" y="1324188"/>
                    <a:pt x="1060260" y="1287957"/>
                  </a:cubicBezTo>
                  <a:cubicBezTo>
                    <a:pt x="992320" y="1170678"/>
                    <a:pt x="973024" y="1141250"/>
                    <a:pt x="952027" y="1100502"/>
                  </a:cubicBezTo>
                  <a:cubicBezTo>
                    <a:pt x="961736" y="1138144"/>
                    <a:pt x="984188" y="1228887"/>
                    <a:pt x="1027905" y="1330347"/>
                  </a:cubicBezTo>
                  <a:lnTo>
                    <a:pt x="1072232" y="1420057"/>
                  </a:lnTo>
                  <a:lnTo>
                    <a:pt x="1039874" y="1420057"/>
                  </a:lnTo>
                  <a:lnTo>
                    <a:pt x="1019260" y="1375772"/>
                  </a:lnTo>
                  <a:cubicBezTo>
                    <a:pt x="977791" y="1272993"/>
                    <a:pt x="951191" y="1155025"/>
                    <a:pt x="921013" y="1073642"/>
                  </a:cubicBezTo>
                  <a:cubicBezTo>
                    <a:pt x="920492" y="1072211"/>
                    <a:pt x="957993" y="1279372"/>
                    <a:pt x="958216" y="1280786"/>
                  </a:cubicBezTo>
                  <a:cubicBezTo>
                    <a:pt x="967142" y="1338288"/>
                    <a:pt x="968047" y="1361406"/>
                    <a:pt x="987442" y="1419953"/>
                  </a:cubicBezTo>
                  <a:lnTo>
                    <a:pt x="987479" y="1420057"/>
                  </a:lnTo>
                  <a:lnTo>
                    <a:pt x="957943" y="1420057"/>
                  </a:lnTo>
                  <a:lnTo>
                    <a:pt x="952157" y="1402464"/>
                  </a:lnTo>
                  <a:cubicBezTo>
                    <a:pt x="938813" y="1356615"/>
                    <a:pt x="935922" y="1337677"/>
                    <a:pt x="919809" y="1241850"/>
                  </a:cubicBezTo>
                  <a:cubicBezTo>
                    <a:pt x="908321" y="1173508"/>
                    <a:pt x="905483" y="1140684"/>
                    <a:pt x="892998" y="1090315"/>
                  </a:cubicBezTo>
                  <a:cubicBezTo>
                    <a:pt x="901240" y="1173092"/>
                    <a:pt x="905324" y="1264840"/>
                    <a:pt x="913753" y="1349575"/>
                  </a:cubicBezTo>
                  <a:lnTo>
                    <a:pt x="922534" y="1420057"/>
                  </a:lnTo>
                  <a:lnTo>
                    <a:pt x="893147" y="1420057"/>
                  </a:lnTo>
                  <a:lnTo>
                    <a:pt x="886628" y="1384160"/>
                  </a:lnTo>
                  <a:cubicBezTo>
                    <a:pt x="868952" y="1260119"/>
                    <a:pt x="865992" y="1123886"/>
                    <a:pt x="861747" y="1050642"/>
                  </a:cubicBezTo>
                  <a:cubicBezTo>
                    <a:pt x="848915" y="1137691"/>
                    <a:pt x="829133" y="1224961"/>
                    <a:pt x="826188" y="1338008"/>
                  </a:cubicBezTo>
                  <a:lnTo>
                    <a:pt x="828563" y="1420057"/>
                  </a:lnTo>
                  <a:lnTo>
                    <a:pt x="802450" y="1420057"/>
                  </a:lnTo>
                  <a:lnTo>
                    <a:pt x="802053" y="1384893"/>
                  </a:lnTo>
                  <a:cubicBezTo>
                    <a:pt x="805598" y="1275757"/>
                    <a:pt x="825411" y="1155670"/>
                    <a:pt x="829345" y="1063091"/>
                  </a:cubicBezTo>
                  <a:cubicBezTo>
                    <a:pt x="813279" y="1123813"/>
                    <a:pt x="781513" y="1256382"/>
                    <a:pt x="768543" y="1379607"/>
                  </a:cubicBezTo>
                  <a:lnTo>
                    <a:pt x="765980" y="1420057"/>
                  </a:lnTo>
                  <a:lnTo>
                    <a:pt x="730944" y="1420057"/>
                  </a:lnTo>
                  <a:lnTo>
                    <a:pt x="733614" y="1380996"/>
                  </a:lnTo>
                  <a:cubicBezTo>
                    <a:pt x="745707" y="1278481"/>
                    <a:pt x="776180" y="1170717"/>
                    <a:pt x="794244" y="1099741"/>
                  </a:cubicBezTo>
                  <a:cubicBezTo>
                    <a:pt x="769572" y="1155297"/>
                    <a:pt x="710536" y="1284945"/>
                    <a:pt x="692360" y="1368835"/>
                  </a:cubicBezTo>
                  <a:cubicBezTo>
                    <a:pt x="691208" y="1374792"/>
                    <a:pt x="689420" y="1384546"/>
                    <a:pt x="687408" y="1396206"/>
                  </a:cubicBezTo>
                  <a:lnTo>
                    <a:pt x="683536" y="1420057"/>
                  </a:lnTo>
                  <a:lnTo>
                    <a:pt x="660096" y="1420057"/>
                  </a:lnTo>
                  <a:lnTo>
                    <a:pt x="672467" y="1376655"/>
                  </a:lnTo>
                  <a:cubicBezTo>
                    <a:pt x="706380" y="1243384"/>
                    <a:pt x="798163" y="1061466"/>
                    <a:pt x="817818" y="990245"/>
                  </a:cubicBezTo>
                  <a:cubicBezTo>
                    <a:pt x="816990" y="991617"/>
                    <a:pt x="634275" y="1317574"/>
                    <a:pt x="604795" y="1402090"/>
                  </a:cubicBezTo>
                  <a:lnTo>
                    <a:pt x="599839" y="1420057"/>
                  </a:lnTo>
                  <a:lnTo>
                    <a:pt x="577314" y="1420057"/>
                  </a:lnTo>
                  <a:lnTo>
                    <a:pt x="589565" y="1383234"/>
                  </a:lnTo>
                  <a:cubicBezTo>
                    <a:pt x="620519" y="1302510"/>
                    <a:pt x="664668" y="1224960"/>
                    <a:pt x="684983" y="1184782"/>
                  </a:cubicBezTo>
                  <a:cubicBezTo>
                    <a:pt x="677697" y="1199309"/>
                    <a:pt x="700114" y="1151400"/>
                    <a:pt x="734701" y="1095570"/>
                  </a:cubicBezTo>
                  <a:cubicBezTo>
                    <a:pt x="741542" y="1084512"/>
                    <a:pt x="749326" y="1073646"/>
                    <a:pt x="791590" y="991442"/>
                  </a:cubicBezTo>
                  <a:cubicBezTo>
                    <a:pt x="755093" y="1052964"/>
                    <a:pt x="621836" y="1231505"/>
                    <a:pt x="556940" y="1356428"/>
                  </a:cubicBezTo>
                  <a:lnTo>
                    <a:pt x="532457" y="1420057"/>
                  </a:lnTo>
                  <a:lnTo>
                    <a:pt x="506263" y="1420057"/>
                  </a:lnTo>
                  <a:lnTo>
                    <a:pt x="508919" y="1408695"/>
                  </a:lnTo>
                  <a:cubicBezTo>
                    <a:pt x="517491" y="1384572"/>
                    <a:pt x="528309" y="1361583"/>
                    <a:pt x="540138" y="1339600"/>
                  </a:cubicBezTo>
                  <a:cubicBezTo>
                    <a:pt x="549172" y="1322922"/>
                    <a:pt x="626660" y="1192444"/>
                    <a:pt x="627296" y="1191448"/>
                  </a:cubicBezTo>
                  <a:cubicBezTo>
                    <a:pt x="690290" y="1092848"/>
                    <a:pt x="735522" y="1062959"/>
                    <a:pt x="769734" y="997848"/>
                  </a:cubicBezTo>
                  <a:cubicBezTo>
                    <a:pt x="664655" y="1144128"/>
                    <a:pt x="548557" y="1250596"/>
                    <a:pt x="490978" y="1374536"/>
                  </a:cubicBezTo>
                  <a:lnTo>
                    <a:pt x="474116" y="1420057"/>
                  </a:lnTo>
                  <a:lnTo>
                    <a:pt x="443835" y="1420057"/>
                  </a:lnTo>
                  <a:lnTo>
                    <a:pt x="451560" y="1390734"/>
                  </a:lnTo>
                  <a:cubicBezTo>
                    <a:pt x="517675" y="1214712"/>
                    <a:pt x="685228" y="1094392"/>
                    <a:pt x="750684" y="1003180"/>
                  </a:cubicBezTo>
                  <a:cubicBezTo>
                    <a:pt x="644460" y="1111524"/>
                    <a:pt x="638555" y="1073740"/>
                    <a:pt x="507974" y="1217477"/>
                  </a:cubicBezTo>
                  <a:cubicBezTo>
                    <a:pt x="521103" y="1203294"/>
                    <a:pt x="463179" y="1263184"/>
                    <a:pt x="430524" y="1314391"/>
                  </a:cubicBezTo>
                  <a:cubicBezTo>
                    <a:pt x="411632" y="1343646"/>
                    <a:pt x="394898" y="1376310"/>
                    <a:pt x="386676" y="1409524"/>
                  </a:cubicBezTo>
                  <a:lnTo>
                    <a:pt x="385587" y="1420057"/>
                  </a:lnTo>
                  <a:lnTo>
                    <a:pt x="365769" y="1420057"/>
                  </a:lnTo>
                  <a:lnTo>
                    <a:pt x="369533" y="1393688"/>
                  </a:lnTo>
                  <a:cubicBezTo>
                    <a:pt x="382096" y="1351571"/>
                    <a:pt x="406006" y="1309943"/>
                    <a:pt x="429987" y="1277059"/>
                  </a:cubicBezTo>
                  <a:cubicBezTo>
                    <a:pt x="458554" y="1238024"/>
                    <a:pt x="521034" y="1170092"/>
                    <a:pt x="546702" y="1144364"/>
                  </a:cubicBezTo>
                  <a:cubicBezTo>
                    <a:pt x="609727" y="1080819"/>
                    <a:pt x="670634" y="1054414"/>
                    <a:pt x="737500" y="990146"/>
                  </a:cubicBezTo>
                  <a:cubicBezTo>
                    <a:pt x="701740" y="1011652"/>
                    <a:pt x="498732" y="1139048"/>
                    <a:pt x="459252" y="1177974"/>
                  </a:cubicBezTo>
                  <a:cubicBezTo>
                    <a:pt x="411405" y="1225160"/>
                    <a:pt x="346640" y="1299501"/>
                    <a:pt x="321631" y="1362390"/>
                  </a:cubicBezTo>
                  <a:cubicBezTo>
                    <a:pt x="315341" y="1378205"/>
                    <a:pt x="311644" y="1393660"/>
                    <a:pt x="310643" y="1408418"/>
                  </a:cubicBezTo>
                  <a:lnTo>
                    <a:pt x="312086" y="1420057"/>
                  </a:lnTo>
                  <a:lnTo>
                    <a:pt x="294165" y="1420057"/>
                  </a:lnTo>
                  <a:lnTo>
                    <a:pt x="294374" y="1377625"/>
                  </a:lnTo>
                  <a:cubicBezTo>
                    <a:pt x="308639" y="1314716"/>
                    <a:pt x="360351" y="1258576"/>
                    <a:pt x="410017" y="1209583"/>
                  </a:cubicBezTo>
                  <a:cubicBezTo>
                    <a:pt x="458738" y="1161510"/>
                    <a:pt x="518411" y="1107447"/>
                    <a:pt x="576443" y="1070035"/>
                  </a:cubicBezTo>
                  <a:cubicBezTo>
                    <a:pt x="460847" y="1133997"/>
                    <a:pt x="365000" y="1186887"/>
                    <a:pt x="274804" y="1309348"/>
                  </a:cubicBezTo>
                  <a:cubicBezTo>
                    <a:pt x="263677" y="1324459"/>
                    <a:pt x="254767" y="1345138"/>
                    <a:pt x="250082" y="1366136"/>
                  </a:cubicBezTo>
                  <a:lnTo>
                    <a:pt x="250657" y="1420057"/>
                  </a:lnTo>
                  <a:lnTo>
                    <a:pt x="220767" y="1420057"/>
                  </a:lnTo>
                  <a:lnTo>
                    <a:pt x="208530" y="1410174"/>
                  </a:lnTo>
                  <a:cubicBezTo>
                    <a:pt x="187442" y="1395252"/>
                    <a:pt x="167892" y="1384189"/>
                    <a:pt x="160213" y="1351930"/>
                  </a:cubicBezTo>
                  <a:cubicBezTo>
                    <a:pt x="139307" y="1319063"/>
                    <a:pt x="141286" y="1328035"/>
                    <a:pt x="124529" y="1306176"/>
                  </a:cubicBezTo>
                  <a:cubicBezTo>
                    <a:pt x="115188" y="1293946"/>
                    <a:pt x="102297" y="1268824"/>
                    <a:pt x="99912" y="1250178"/>
                  </a:cubicBezTo>
                  <a:cubicBezTo>
                    <a:pt x="98286" y="1238365"/>
                    <a:pt x="86268" y="1216555"/>
                    <a:pt x="82871" y="1196195"/>
                  </a:cubicBezTo>
                  <a:cubicBezTo>
                    <a:pt x="80570" y="1193914"/>
                    <a:pt x="81667" y="1192183"/>
                    <a:pt x="79274" y="1176354"/>
                  </a:cubicBezTo>
                  <a:cubicBezTo>
                    <a:pt x="73085" y="1136658"/>
                    <a:pt x="57525" y="1110585"/>
                    <a:pt x="54388" y="1091201"/>
                  </a:cubicBezTo>
                  <a:cubicBezTo>
                    <a:pt x="52601" y="1084025"/>
                    <a:pt x="51359" y="1072807"/>
                    <a:pt x="48920" y="1065519"/>
                  </a:cubicBezTo>
                  <a:cubicBezTo>
                    <a:pt x="42072" y="1043330"/>
                    <a:pt x="27792" y="1013239"/>
                    <a:pt x="24893" y="994170"/>
                  </a:cubicBezTo>
                  <a:cubicBezTo>
                    <a:pt x="17393" y="947041"/>
                    <a:pt x="-16067" y="903656"/>
                    <a:pt x="9432" y="847072"/>
                  </a:cubicBezTo>
                  <a:cubicBezTo>
                    <a:pt x="12553" y="797752"/>
                    <a:pt x="-2424" y="794066"/>
                    <a:pt x="19088" y="754322"/>
                  </a:cubicBezTo>
                  <a:cubicBezTo>
                    <a:pt x="18719" y="753274"/>
                    <a:pt x="22554" y="701057"/>
                    <a:pt x="29640" y="670268"/>
                  </a:cubicBezTo>
                  <a:cubicBezTo>
                    <a:pt x="34257" y="650453"/>
                    <a:pt x="36895" y="655424"/>
                    <a:pt x="43352" y="626676"/>
                  </a:cubicBezTo>
                  <a:cubicBezTo>
                    <a:pt x="47325" y="609301"/>
                    <a:pt x="56850" y="558720"/>
                    <a:pt x="84029" y="531067"/>
                  </a:cubicBezTo>
                  <a:cubicBezTo>
                    <a:pt x="120963" y="418250"/>
                    <a:pt x="131961" y="461979"/>
                    <a:pt x="173028" y="400928"/>
                  </a:cubicBezTo>
                  <a:cubicBezTo>
                    <a:pt x="210024" y="343556"/>
                    <a:pt x="223644" y="333576"/>
                    <a:pt x="252058" y="318625"/>
                  </a:cubicBezTo>
                  <a:cubicBezTo>
                    <a:pt x="271253" y="297946"/>
                    <a:pt x="281829" y="276693"/>
                    <a:pt x="304966" y="257659"/>
                  </a:cubicBezTo>
                  <a:cubicBezTo>
                    <a:pt x="312620" y="251365"/>
                    <a:pt x="332767" y="238066"/>
                    <a:pt x="342292" y="227053"/>
                  </a:cubicBezTo>
                  <a:cubicBezTo>
                    <a:pt x="363312" y="202749"/>
                    <a:pt x="385959" y="155992"/>
                    <a:pt x="444137" y="143450"/>
                  </a:cubicBezTo>
                  <a:cubicBezTo>
                    <a:pt x="488862" y="99232"/>
                    <a:pt x="521226" y="73788"/>
                    <a:pt x="584887" y="69888"/>
                  </a:cubicBezTo>
                  <a:cubicBezTo>
                    <a:pt x="603430" y="68611"/>
                    <a:pt x="591405" y="74308"/>
                    <a:pt x="633478" y="47022"/>
                  </a:cubicBezTo>
                  <a:cubicBezTo>
                    <a:pt x="646722" y="38326"/>
                    <a:pt x="679868" y="23964"/>
                    <a:pt x="720897" y="20921"/>
                  </a:cubicBezTo>
                  <a:cubicBezTo>
                    <a:pt x="740537" y="19475"/>
                    <a:pt x="756121" y="22901"/>
                    <a:pt x="772111" y="25983"/>
                  </a:cubicBezTo>
                  <a:cubicBezTo>
                    <a:pt x="789259" y="23223"/>
                    <a:pt x="788109" y="23735"/>
                    <a:pt x="825058" y="11124"/>
                  </a:cubicBezTo>
                  <a:cubicBezTo>
                    <a:pt x="834943" y="7706"/>
                    <a:pt x="864929" y="1282"/>
                    <a:pt x="871509" y="639"/>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aphic 8">
              <a:extLst>
                <a:ext uri="{FF2B5EF4-FFF2-40B4-BE49-F238E27FC236}">
                  <a16:creationId xmlns:a16="http://schemas.microsoft.com/office/drawing/2014/main" id="{D514EADA-6FC6-3EE3-5B0A-BB45FF63ECA5}"/>
                </a:ext>
              </a:extLst>
            </p:cNvPr>
            <p:cNvGrpSpPr/>
            <p:nvPr/>
          </p:nvGrpSpPr>
          <p:grpSpPr>
            <a:xfrm rot="17686075" flipH="1">
              <a:off x="3648503" y="5335974"/>
              <a:ext cx="700312" cy="1185701"/>
              <a:chOff x="1381066" y="2136023"/>
              <a:chExt cx="1237072" cy="2094494"/>
            </a:xfrm>
            <a:solidFill>
              <a:schemeClr val="accent1">
                <a:lumMod val="50000"/>
              </a:schemeClr>
            </a:solidFill>
          </p:grpSpPr>
          <p:sp>
            <p:nvSpPr>
              <p:cNvPr id="11" name="Freeform 7">
                <a:extLst>
                  <a:ext uri="{FF2B5EF4-FFF2-40B4-BE49-F238E27FC236}">
                    <a16:creationId xmlns:a16="http://schemas.microsoft.com/office/drawing/2014/main" id="{FEBF027C-2693-52BB-A85B-DDBDD204EAA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2" name="Freeform 8">
                <a:extLst>
                  <a:ext uri="{FF2B5EF4-FFF2-40B4-BE49-F238E27FC236}">
                    <a16:creationId xmlns:a16="http://schemas.microsoft.com/office/drawing/2014/main" id="{C094AE98-7CF2-13B2-4AEC-A14C0BDF4EEE}"/>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3" name="Freeform 9">
                <a:extLst>
                  <a:ext uri="{FF2B5EF4-FFF2-40B4-BE49-F238E27FC236}">
                    <a16:creationId xmlns:a16="http://schemas.microsoft.com/office/drawing/2014/main" id="{C55E8720-1462-49BA-A7CE-087EFBFD1622}"/>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4" name="Freeform 10">
                <a:extLst>
                  <a:ext uri="{FF2B5EF4-FFF2-40B4-BE49-F238E27FC236}">
                    <a16:creationId xmlns:a16="http://schemas.microsoft.com/office/drawing/2014/main" id="{4A2113B5-3470-7688-A51F-2D5A4860256A}"/>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5" name="Freeform 11">
                <a:extLst>
                  <a:ext uri="{FF2B5EF4-FFF2-40B4-BE49-F238E27FC236}">
                    <a16:creationId xmlns:a16="http://schemas.microsoft.com/office/drawing/2014/main" id="{5F653AB9-03F4-4EA5-99BA-ACBFCB38B0EC}"/>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6" name="Freeform 12">
                <a:extLst>
                  <a:ext uri="{FF2B5EF4-FFF2-40B4-BE49-F238E27FC236}">
                    <a16:creationId xmlns:a16="http://schemas.microsoft.com/office/drawing/2014/main" id="{CA32E199-BB3B-D7E4-C1DF-03B6EFDCA237}"/>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 name="Freeform 13">
                <a:extLst>
                  <a:ext uri="{FF2B5EF4-FFF2-40B4-BE49-F238E27FC236}">
                    <a16:creationId xmlns:a16="http://schemas.microsoft.com/office/drawing/2014/main" id="{4877616D-4ACB-FBF9-8C7B-F217B959103F}"/>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 name="Freeform 14">
                <a:extLst>
                  <a:ext uri="{FF2B5EF4-FFF2-40B4-BE49-F238E27FC236}">
                    <a16:creationId xmlns:a16="http://schemas.microsoft.com/office/drawing/2014/main" id="{0D347796-8586-D957-3DC9-225B5098BEF6}"/>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9" name="Freeform 15">
                <a:extLst>
                  <a:ext uri="{FF2B5EF4-FFF2-40B4-BE49-F238E27FC236}">
                    <a16:creationId xmlns:a16="http://schemas.microsoft.com/office/drawing/2014/main" id="{9EB35E79-0A08-B907-2E02-BD032EAB6D8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0" name="Freeform 16">
                <a:extLst>
                  <a:ext uri="{FF2B5EF4-FFF2-40B4-BE49-F238E27FC236}">
                    <a16:creationId xmlns:a16="http://schemas.microsoft.com/office/drawing/2014/main" id="{06CF3C7D-2C1F-FFC6-0782-318282C4C064}"/>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1" name="Freeform 17">
                <a:extLst>
                  <a:ext uri="{FF2B5EF4-FFF2-40B4-BE49-F238E27FC236}">
                    <a16:creationId xmlns:a16="http://schemas.microsoft.com/office/drawing/2014/main" id="{F7F9CE24-EADA-759F-CA80-99C54060221C}"/>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2" name="Freeform 18">
                <a:extLst>
                  <a:ext uri="{FF2B5EF4-FFF2-40B4-BE49-F238E27FC236}">
                    <a16:creationId xmlns:a16="http://schemas.microsoft.com/office/drawing/2014/main" id="{28FEC5B8-3049-0284-72D6-3FCC4B91FFFB}"/>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3" name="Freeform 19">
                <a:extLst>
                  <a:ext uri="{FF2B5EF4-FFF2-40B4-BE49-F238E27FC236}">
                    <a16:creationId xmlns:a16="http://schemas.microsoft.com/office/drawing/2014/main" id="{CA6BC9C2-A27F-EBE2-F785-49F9CFB91BC1}"/>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4" name="Freeform 20">
                <a:extLst>
                  <a:ext uri="{FF2B5EF4-FFF2-40B4-BE49-F238E27FC236}">
                    <a16:creationId xmlns:a16="http://schemas.microsoft.com/office/drawing/2014/main" id="{8A5D829C-1D6B-6FC4-257E-F0985BAA4430}"/>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25" name="Freeform 21">
                <a:extLst>
                  <a:ext uri="{FF2B5EF4-FFF2-40B4-BE49-F238E27FC236}">
                    <a16:creationId xmlns:a16="http://schemas.microsoft.com/office/drawing/2014/main" id="{8F41FB13-4285-46AA-05A6-AFB401CACC16}"/>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26" name="Freeform 22">
                <a:extLst>
                  <a:ext uri="{FF2B5EF4-FFF2-40B4-BE49-F238E27FC236}">
                    <a16:creationId xmlns:a16="http://schemas.microsoft.com/office/drawing/2014/main" id="{211B50D6-E95C-DB16-4D5D-233DA064624C}"/>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27" name="Freeform 23">
                <a:extLst>
                  <a:ext uri="{FF2B5EF4-FFF2-40B4-BE49-F238E27FC236}">
                    <a16:creationId xmlns:a16="http://schemas.microsoft.com/office/drawing/2014/main" id="{76194238-CD31-9307-855A-C981D3B2623C}"/>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28" name="Freeform 24">
                <a:extLst>
                  <a:ext uri="{FF2B5EF4-FFF2-40B4-BE49-F238E27FC236}">
                    <a16:creationId xmlns:a16="http://schemas.microsoft.com/office/drawing/2014/main" id="{710CD4F3-AEFA-1874-D83E-0EE6D728744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9" name="Freeform 25">
                <a:extLst>
                  <a:ext uri="{FF2B5EF4-FFF2-40B4-BE49-F238E27FC236}">
                    <a16:creationId xmlns:a16="http://schemas.microsoft.com/office/drawing/2014/main" id="{413CBE86-8FF2-1F13-8221-50A28316AA78}"/>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0" name="Freeform 26">
                <a:extLst>
                  <a:ext uri="{FF2B5EF4-FFF2-40B4-BE49-F238E27FC236}">
                    <a16:creationId xmlns:a16="http://schemas.microsoft.com/office/drawing/2014/main" id="{63BE42AC-AAE3-B3BC-74FF-24846A7D1A17}"/>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1" name="Freeform 27">
                <a:extLst>
                  <a:ext uri="{FF2B5EF4-FFF2-40B4-BE49-F238E27FC236}">
                    <a16:creationId xmlns:a16="http://schemas.microsoft.com/office/drawing/2014/main" id="{2A67F071-49F4-D82E-107C-459D2C73BB9C}"/>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527168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2 Columns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F7CB998-D619-F104-0A1D-17D592385D03}"/>
              </a:ext>
            </a:extLst>
          </p:cNvPr>
          <p:cNvSpPr>
            <a:spLocks noGrp="1"/>
          </p:cNvSpPr>
          <p:nvPr>
            <p:ph type="title" hasCustomPrompt="1"/>
          </p:nvPr>
        </p:nvSpPr>
        <p:spPr>
          <a:xfrm>
            <a:off x="685800" y="305612"/>
            <a:ext cx="7177056" cy="219456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4" name="Content Placeholder 3"/>
          <p:cNvSpPr>
            <a:spLocks noGrp="1"/>
          </p:cNvSpPr>
          <p:nvPr>
            <p:ph sz="half" idx="2" hasCustomPrompt="1"/>
          </p:nvPr>
        </p:nvSpPr>
        <p:spPr>
          <a:xfrm>
            <a:off x="68580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39428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r>
              <a:rPr lang="en-US"/>
              <a:t>20XX</a:t>
            </a:r>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8" name="Straight Connector 7">
            <a:extLst>
              <a:ext uri="{FF2B5EF4-FFF2-40B4-BE49-F238E27FC236}">
                <a16:creationId xmlns:a16="http://schemas.microsoft.com/office/drawing/2014/main" id="{8AA1E15C-940F-88DC-0A8D-759A42AAE239}"/>
              </a:ext>
              <a:ext uri="{C183D7F6-B498-43B3-948B-1728B52AA6E4}">
                <adec:decorative xmlns:adec="http://schemas.microsoft.com/office/drawing/2017/decorative" val="1"/>
              </a:ext>
            </a:extLst>
          </p:cNvPr>
          <p:cNvCxnSpPr>
            <a:cxnSpLocks/>
          </p:cNvCxnSpPr>
          <p:nvPr userDrawn="1"/>
        </p:nvCxnSpPr>
        <p:spPr>
          <a:xfrm>
            <a:off x="6096000" y="2546252"/>
            <a:ext cx="0" cy="3249637"/>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93E2021E-853F-CAB8-A52B-7169B72A1D44}"/>
              </a:ext>
              <a:ext uri="{C183D7F6-B498-43B3-948B-1728B52AA6E4}">
                <adec:decorative xmlns:adec="http://schemas.microsoft.com/office/drawing/2017/decorative" val="1"/>
              </a:ext>
            </a:extLst>
          </p:cNvPr>
          <p:cNvGrpSpPr/>
          <p:nvPr userDrawn="1"/>
        </p:nvGrpSpPr>
        <p:grpSpPr>
          <a:xfrm>
            <a:off x="8249015" y="1"/>
            <a:ext cx="3401790" cy="1270064"/>
            <a:chOff x="7869182" y="1"/>
            <a:chExt cx="3401790" cy="1270064"/>
          </a:xfrm>
        </p:grpSpPr>
        <p:grpSp>
          <p:nvGrpSpPr>
            <p:cNvPr id="10" name="Graphic 8">
              <a:extLst>
                <a:ext uri="{FF2B5EF4-FFF2-40B4-BE49-F238E27FC236}">
                  <a16:creationId xmlns:a16="http://schemas.microsoft.com/office/drawing/2014/main" id="{6FEC88EA-F76B-7CF6-C79D-8F345B6E52E8}"/>
                </a:ext>
              </a:extLst>
            </p:cNvPr>
            <p:cNvGrpSpPr/>
            <p:nvPr/>
          </p:nvGrpSpPr>
          <p:grpSpPr>
            <a:xfrm rot="17686075" flipH="1">
              <a:off x="10083707" y="13507"/>
              <a:ext cx="881707" cy="1492822"/>
              <a:chOff x="1381066" y="2136023"/>
              <a:chExt cx="1237072" cy="2094494"/>
            </a:xfrm>
            <a:solidFill>
              <a:schemeClr val="accent2">
                <a:lumMod val="75000"/>
                <a:alpha val="70000"/>
              </a:schemeClr>
            </a:solidFill>
          </p:grpSpPr>
          <p:sp>
            <p:nvSpPr>
              <p:cNvPr id="16" name="Freeform 43">
                <a:extLst>
                  <a:ext uri="{FF2B5EF4-FFF2-40B4-BE49-F238E27FC236}">
                    <a16:creationId xmlns:a16="http://schemas.microsoft.com/office/drawing/2014/main" id="{0F3F878F-E4EA-09DC-16E6-52E1A2F27D3B}"/>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 name="Freeform 44">
                <a:extLst>
                  <a:ext uri="{FF2B5EF4-FFF2-40B4-BE49-F238E27FC236}">
                    <a16:creationId xmlns:a16="http://schemas.microsoft.com/office/drawing/2014/main" id="{A6F1519C-8806-F4B7-FEAD-681572420106}"/>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8" name="Freeform 45">
                <a:extLst>
                  <a:ext uri="{FF2B5EF4-FFF2-40B4-BE49-F238E27FC236}">
                    <a16:creationId xmlns:a16="http://schemas.microsoft.com/office/drawing/2014/main" id="{47A5A13C-3972-F7AF-1523-7B4422C0D0D1}"/>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9" name="Freeform 46">
                <a:extLst>
                  <a:ext uri="{FF2B5EF4-FFF2-40B4-BE49-F238E27FC236}">
                    <a16:creationId xmlns:a16="http://schemas.microsoft.com/office/drawing/2014/main" id="{6A9CC524-08C6-4203-6CC9-BF1F1FFF2122}"/>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20" name="Freeform 47">
                <a:extLst>
                  <a:ext uri="{FF2B5EF4-FFF2-40B4-BE49-F238E27FC236}">
                    <a16:creationId xmlns:a16="http://schemas.microsoft.com/office/drawing/2014/main" id="{FBB8C270-9DC6-D55D-E5C7-4AC460D47139}"/>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21" name="Freeform 48">
                <a:extLst>
                  <a:ext uri="{FF2B5EF4-FFF2-40B4-BE49-F238E27FC236}">
                    <a16:creationId xmlns:a16="http://schemas.microsoft.com/office/drawing/2014/main" id="{A93F3DC5-9107-86B8-B464-E962AAE4BF1D}"/>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22" name="Freeform 49">
                <a:extLst>
                  <a:ext uri="{FF2B5EF4-FFF2-40B4-BE49-F238E27FC236}">
                    <a16:creationId xmlns:a16="http://schemas.microsoft.com/office/drawing/2014/main" id="{D052F7DF-A123-4EA9-EDEE-9E296925FEC7}"/>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23" name="Freeform 50">
                <a:extLst>
                  <a:ext uri="{FF2B5EF4-FFF2-40B4-BE49-F238E27FC236}">
                    <a16:creationId xmlns:a16="http://schemas.microsoft.com/office/drawing/2014/main" id="{624D0F0B-628C-9FE1-0F3F-6FA22648F2DE}"/>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24" name="Freeform 51">
                <a:extLst>
                  <a:ext uri="{FF2B5EF4-FFF2-40B4-BE49-F238E27FC236}">
                    <a16:creationId xmlns:a16="http://schemas.microsoft.com/office/drawing/2014/main" id="{FD0A45C6-9FCF-1B69-718C-C2B1B010A3E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5" name="Freeform 52">
                <a:extLst>
                  <a:ext uri="{FF2B5EF4-FFF2-40B4-BE49-F238E27FC236}">
                    <a16:creationId xmlns:a16="http://schemas.microsoft.com/office/drawing/2014/main" id="{D08AB9DE-BE52-4919-32EC-6491377D857E}"/>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6" name="Freeform 53">
                <a:extLst>
                  <a:ext uri="{FF2B5EF4-FFF2-40B4-BE49-F238E27FC236}">
                    <a16:creationId xmlns:a16="http://schemas.microsoft.com/office/drawing/2014/main" id="{3986B088-B81C-FE88-A771-864740EBFBF2}"/>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7" name="Freeform 54">
                <a:extLst>
                  <a:ext uri="{FF2B5EF4-FFF2-40B4-BE49-F238E27FC236}">
                    <a16:creationId xmlns:a16="http://schemas.microsoft.com/office/drawing/2014/main" id="{E67B71B3-F112-BEAB-2DB0-FE1EC25B2136}"/>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8" name="Freeform 55">
                <a:extLst>
                  <a:ext uri="{FF2B5EF4-FFF2-40B4-BE49-F238E27FC236}">
                    <a16:creationId xmlns:a16="http://schemas.microsoft.com/office/drawing/2014/main" id="{CA8DFE9A-B280-5A3D-2ACD-E00DFA916D09}"/>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9" name="Freeform 56">
                <a:extLst>
                  <a:ext uri="{FF2B5EF4-FFF2-40B4-BE49-F238E27FC236}">
                    <a16:creationId xmlns:a16="http://schemas.microsoft.com/office/drawing/2014/main" id="{BDCD0C98-5AFF-1516-7A42-2FDE3AE24D7E}"/>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30" name="Freeform 57">
                <a:extLst>
                  <a:ext uri="{FF2B5EF4-FFF2-40B4-BE49-F238E27FC236}">
                    <a16:creationId xmlns:a16="http://schemas.microsoft.com/office/drawing/2014/main" id="{9DA5E411-0BCA-0E6F-C3FE-33DC6410BEFF}"/>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31" name="Freeform 58">
                <a:extLst>
                  <a:ext uri="{FF2B5EF4-FFF2-40B4-BE49-F238E27FC236}">
                    <a16:creationId xmlns:a16="http://schemas.microsoft.com/office/drawing/2014/main" id="{FA9B21FA-E791-A5C0-12C6-F4E54EB0B14A}"/>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2" name="Freeform 59">
                <a:extLst>
                  <a:ext uri="{FF2B5EF4-FFF2-40B4-BE49-F238E27FC236}">
                    <a16:creationId xmlns:a16="http://schemas.microsoft.com/office/drawing/2014/main" id="{41A7B8C0-4303-A1AD-3C80-02F2A84A0441}"/>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33" name="Freeform 60">
                <a:extLst>
                  <a:ext uri="{FF2B5EF4-FFF2-40B4-BE49-F238E27FC236}">
                    <a16:creationId xmlns:a16="http://schemas.microsoft.com/office/drawing/2014/main" id="{C03470C3-E173-43E4-60C3-07EB88A08AD0}"/>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34" name="Freeform 61">
                <a:extLst>
                  <a:ext uri="{FF2B5EF4-FFF2-40B4-BE49-F238E27FC236}">
                    <a16:creationId xmlns:a16="http://schemas.microsoft.com/office/drawing/2014/main" id="{E9B3C80D-5653-A13E-E110-10CBB7C625EC}"/>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5" name="Freeform 62">
                <a:extLst>
                  <a:ext uri="{FF2B5EF4-FFF2-40B4-BE49-F238E27FC236}">
                    <a16:creationId xmlns:a16="http://schemas.microsoft.com/office/drawing/2014/main" id="{8708C6B4-41E9-664B-4EA3-18DD5A0A59C3}"/>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6" name="Freeform 63">
                <a:extLst>
                  <a:ext uri="{FF2B5EF4-FFF2-40B4-BE49-F238E27FC236}">
                    <a16:creationId xmlns:a16="http://schemas.microsoft.com/office/drawing/2014/main" id="{12215D4E-F5D0-F0CD-C8C5-154F9B8545F0}"/>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nvGrpSpPr>
            <p:cNvPr id="13" name="Group 12">
              <a:extLst>
                <a:ext uri="{FF2B5EF4-FFF2-40B4-BE49-F238E27FC236}">
                  <a16:creationId xmlns:a16="http://schemas.microsoft.com/office/drawing/2014/main" id="{B67F1AB4-3141-7E8F-0D73-D0D5CB66506E}"/>
                </a:ext>
              </a:extLst>
            </p:cNvPr>
            <p:cNvGrpSpPr/>
            <p:nvPr/>
          </p:nvGrpSpPr>
          <p:grpSpPr>
            <a:xfrm>
              <a:off x="7869182" y="1"/>
              <a:ext cx="1496249" cy="1270064"/>
              <a:chOff x="7766442" y="1"/>
              <a:chExt cx="1770138" cy="1502550"/>
            </a:xfrm>
          </p:grpSpPr>
          <p:sp>
            <p:nvSpPr>
              <p:cNvPr id="14" name="Freeform 64">
                <a:extLst>
                  <a:ext uri="{FF2B5EF4-FFF2-40B4-BE49-F238E27FC236}">
                    <a16:creationId xmlns:a16="http://schemas.microsoft.com/office/drawing/2014/main" id="{EF8DF5B4-01CB-97B7-25E3-AE48061C41B5}"/>
                  </a:ext>
                </a:extLst>
              </p:cNvPr>
              <p:cNvSpPr/>
              <p:nvPr/>
            </p:nvSpPr>
            <p:spPr>
              <a:xfrm>
                <a:off x="8412770" y="349484"/>
                <a:ext cx="545336" cy="553720"/>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5" name="Freeform 65">
                <a:extLst>
                  <a:ext uri="{FF2B5EF4-FFF2-40B4-BE49-F238E27FC236}">
                    <a16:creationId xmlns:a16="http://schemas.microsoft.com/office/drawing/2014/main" id="{670E0B0C-D238-8C82-4DCB-88DC620F6C5D}"/>
                  </a:ext>
                </a:extLst>
              </p:cNvPr>
              <p:cNvSpPr/>
              <p:nvPr/>
            </p:nvSpPr>
            <p:spPr>
              <a:xfrm>
                <a:off x="7766442" y="1"/>
                <a:ext cx="1770138" cy="1502550"/>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extLst>
      <p:ext uri="{BB962C8B-B14F-4D97-AF65-F5344CB8AC3E}">
        <p14:creationId xmlns:p14="http://schemas.microsoft.com/office/powerpoint/2010/main" val="141453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3" y="2160397"/>
            <a:ext cx="3647794" cy="3592703"/>
          </a:xfrm>
        </p:spPr>
        <p:txBody>
          <a:bodyPr lIns="0" tIns="0" rIns="0">
            <a:noAutofit/>
          </a:bodyPr>
          <a:lstStyle>
            <a:lvl1pPr marL="365760" indent="-365760">
              <a:lnSpc>
                <a:spcPct val="150000"/>
              </a:lnSpc>
              <a:spcBef>
                <a:spcPts val="600"/>
              </a:spcBef>
              <a:buFont typeface="Arial" panose="020B0604020202020204" pitchFamily="34" charset="0"/>
              <a:buChar char="•"/>
              <a:defRPr sz="2400"/>
            </a:lvl1pPr>
            <a:lvl2pPr marL="662940" indent="-365760">
              <a:lnSpc>
                <a:spcPct val="150000"/>
              </a:lnSpc>
              <a:spcBef>
                <a:spcPts val="600"/>
              </a:spcBef>
              <a:buFont typeface="Arial" panose="020B0604020202020204" pitchFamily="34" charset="0"/>
              <a:buChar char="•"/>
              <a:defRPr sz="2000"/>
            </a:lvl2pPr>
            <a:lvl3pPr marL="1062990" indent="-365760">
              <a:lnSpc>
                <a:spcPct val="150000"/>
              </a:lnSpc>
              <a:spcBef>
                <a:spcPts val="600"/>
              </a:spcBef>
              <a:buFont typeface="Arial" panose="020B0604020202020204" pitchFamily="34" charset="0"/>
              <a:buChar char="•"/>
              <a:defRPr sz="1800"/>
            </a:lvl3pPr>
            <a:lvl4pPr marL="1520190" indent="-365760">
              <a:lnSpc>
                <a:spcPct val="150000"/>
              </a:lnSpc>
              <a:spcBef>
                <a:spcPts val="600"/>
              </a:spcBef>
              <a:buFont typeface="Arial" panose="020B0604020202020204" pitchFamily="34" charset="0"/>
              <a:buChar char="•"/>
              <a:defRPr sz="1600"/>
            </a:lvl4pPr>
            <a:lvl5pPr marL="1977390" indent="-36576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4572000" y="2409825"/>
            <a:ext cx="6734175" cy="3343275"/>
          </a:xfrm>
        </p:spPr>
        <p:txBody>
          <a:bodyPr/>
          <a:lstStyle>
            <a:lvl1pPr marL="0" indent="0" algn="ctr">
              <a:buNone/>
              <a:defRPr/>
            </a:lvl1pPr>
          </a:lstStyle>
          <a:p>
            <a:r>
              <a:rPr lang="en-US"/>
              <a:t>Click icon to add table</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28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820720" y="2289246"/>
            <a:ext cx="10515599" cy="3654354"/>
          </a:xfrm>
        </p:spPr>
        <p:txBody>
          <a:bodyPr/>
          <a:lstStyle>
            <a:lvl1pPr marL="0" indent="0" algn="ctr">
              <a:buNone/>
              <a:defRPr/>
            </a:lvl1pPr>
          </a:lstStyle>
          <a:p>
            <a:r>
              <a:rPr lang="en-US"/>
              <a:t>Click icon to add table</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36797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822960" y="2753248"/>
            <a:ext cx="10614073" cy="3322895"/>
          </a:xfrm>
        </p:spPr>
        <p:txBody>
          <a:bodyPr lIns="0" tIns="0" rIns="0" bIns="0" anchor="b" anchorCtr="0">
            <a:noAutofit/>
          </a:bodyPr>
          <a:lstStyle>
            <a:lvl1pPr>
              <a:lnSpc>
                <a:spcPts val="9300"/>
              </a:lnSpc>
              <a:defRPr sz="8000" b="1"/>
            </a:lvl1pPr>
          </a:lstStyle>
          <a:p>
            <a:r>
              <a:rPr lang="en-US" dirty="0"/>
              <a:t>Click to add title</a:t>
            </a:r>
          </a:p>
        </p:txBody>
      </p:sp>
      <p:grpSp>
        <p:nvGrpSpPr>
          <p:cNvPr id="5" name="Group 4">
            <a:extLst>
              <a:ext uri="{FF2B5EF4-FFF2-40B4-BE49-F238E27FC236}">
                <a16:creationId xmlns:a16="http://schemas.microsoft.com/office/drawing/2014/main" id="{DEF173BF-65E4-8129-6B13-75164CB7D7FB}"/>
              </a:ext>
              <a:ext uri="{C183D7F6-B498-43B3-948B-1728B52AA6E4}">
                <adec:decorative xmlns:adec="http://schemas.microsoft.com/office/drawing/2017/decorative" val="1"/>
              </a:ext>
            </a:extLst>
          </p:cNvPr>
          <p:cNvGrpSpPr/>
          <p:nvPr/>
        </p:nvGrpSpPr>
        <p:grpSpPr>
          <a:xfrm>
            <a:off x="6207185" y="-63160"/>
            <a:ext cx="4644252" cy="3153791"/>
            <a:chOff x="5934250" y="-64016"/>
            <a:chExt cx="4644252" cy="3153791"/>
          </a:xfrm>
        </p:grpSpPr>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34250" y="-6401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891271" y="1309183"/>
              <a:ext cx="1687231" cy="178059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
        <p:nvSpPr>
          <p:cNvPr id="11" name="Freeform 28">
            <a:extLst>
              <a:ext uri="{FF2B5EF4-FFF2-40B4-BE49-F238E27FC236}">
                <a16:creationId xmlns:a16="http://schemas.microsoft.com/office/drawing/2014/main" id="{2BDC000D-C35F-DD5D-AB59-E4FCD344C0B5}"/>
              </a:ext>
              <a:ext uri="{C183D7F6-B498-43B3-948B-1728B52AA6E4}">
                <adec:decorative xmlns:adec="http://schemas.microsoft.com/office/drawing/2017/decorative" val="1"/>
              </a:ext>
            </a:extLst>
          </p:cNvPr>
          <p:cNvSpPr/>
          <p:nvPr userDrawn="1"/>
        </p:nvSpPr>
        <p:spPr>
          <a:xfrm>
            <a:off x="4652318" y="0"/>
            <a:ext cx="3301184" cy="2882776"/>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a:extLst>
              <a:ext uri="{FF2B5EF4-FFF2-40B4-BE49-F238E27FC236}">
                <a16:creationId xmlns:a16="http://schemas.microsoft.com/office/drawing/2014/main" id="{ED96DF43-1095-5774-9D3A-10AF8430EF22}"/>
              </a:ext>
              <a:ext uri="{C183D7F6-B498-43B3-948B-1728B52AA6E4}">
                <adec:decorative xmlns:adec="http://schemas.microsoft.com/office/drawing/2017/decorative" val="1"/>
              </a:ext>
            </a:extLst>
          </p:cNvPr>
          <p:cNvPicPr>
            <a:picLocks noChangeAspect="1"/>
          </p:cNvPicPr>
          <p:nvPr userDrawn="1"/>
        </p:nvPicPr>
        <p:blipFill>
          <a:blip r:embed="rId3">
            <a:extLst>
              <a:ext uri="{BEBA8EAE-BF5A-486C-A8C5-ECC9F3942E4B}">
                <a14:imgProps xmlns:a14="http://schemas.microsoft.com/office/drawing/2010/main">
                  <a14:imgLayer r:embed="rId4">
                    <a14:imgEffect>
                      <a14:saturation sat="40000"/>
                    </a14:imgEffect>
                  </a14:imgLayer>
                </a14:imgProps>
              </a:ext>
            </a:extLst>
          </a:blip>
          <a:srcRect l="33810" t="9909" r="26776" b="48280"/>
          <a:stretch>
            <a:fillRect/>
          </a:stretch>
        </p:blipFill>
        <p:spPr>
          <a:xfrm rot="10800000">
            <a:off x="7591562" y="1"/>
            <a:ext cx="3063398" cy="2166462"/>
          </a:xfrm>
          <a:custGeom>
            <a:avLst/>
            <a:gdLst>
              <a:gd name="connsiteX0" fmla="*/ 1716477 w 3063398"/>
              <a:gd name="connsiteY0" fmla="*/ 173069 h 2166462"/>
              <a:gd name="connsiteX1" fmla="*/ 1733178 w 3063398"/>
              <a:gd name="connsiteY1" fmla="*/ 135726 h 2166462"/>
              <a:gd name="connsiteX2" fmla="*/ 1775804 w 3063398"/>
              <a:gd name="connsiteY2" fmla="*/ 116173 h 2166462"/>
              <a:gd name="connsiteX3" fmla="*/ 1750856 w 3063398"/>
              <a:gd name="connsiteY3" fmla="*/ 120636 h 2166462"/>
              <a:gd name="connsiteX4" fmla="*/ 1733178 w 3063398"/>
              <a:gd name="connsiteY4" fmla="*/ 135726 h 2166462"/>
              <a:gd name="connsiteX5" fmla="*/ 1716477 w 3063398"/>
              <a:gd name="connsiteY5" fmla="*/ 173069 h 2166462"/>
              <a:gd name="connsiteX6" fmla="*/ 1883049 w 3063398"/>
              <a:gd name="connsiteY6" fmla="*/ 194786 h 2166462"/>
              <a:gd name="connsiteX7" fmla="*/ 1904291 w 3063398"/>
              <a:gd name="connsiteY7" fmla="*/ 188939 h 2166462"/>
              <a:gd name="connsiteX8" fmla="*/ 1968888 w 3063398"/>
              <a:gd name="connsiteY8" fmla="*/ 174839 h 2166462"/>
              <a:gd name="connsiteX9" fmla="*/ 1904291 w 3063398"/>
              <a:gd name="connsiteY9" fmla="*/ 188939 h 2166462"/>
              <a:gd name="connsiteX10" fmla="*/ 1868092 w 3063398"/>
              <a:gd name="connsiteY10" fmla="*/ 188416 h 2166462"/>
              <a:gd name="connsiteX11" fmla="*/ 1883049 w 3063398"/>
              <a:gd name="connsiteY11" fmla="*/ 194786 h 2166462"/>
              <a:gd name="connsiteX12" fmla="*/ 1503583 w 3063398"/>
              <a:gd name="connsiteY12" fmla="*/ 210831 h 2166462"/>
              <a:gd name="connsiteX13" fmla="*/ 1586888 w 3063398"/>
              <a:gd name="connsiteY13" fmla="*/ 167938 h 2166462"/>
              <a:gd name="connsiteX14" fmla="*/ 1522934 w 3063398"/>
              <a:gd name="connsiteY14" fmla="*/ 196152 h 2166462"/>
              <a:gd name="connsiteX15" fmla="*/ 1503583 w 3063398"/>
              <a:gd name="connsiteY15" fmla="*/ 210831 h 2166462"/>
              <a:gd name="connsiteX16" fmla="*/ 2141781 w 3063398"/>
              <a:gd name="connsiteY16" fmla="*/ 217554 h 2166462"/>
              <a:gd name="connsiteX17" fmla="*/ 2117862 w 3063398"/>
              <a:gd name="connsiteY17" fmla="*/ 208313 h 2166462"/>
              <a:gd name="connsiteX18" fmla="*/ 2141781 w 3063398"/>
              <a:gd name="connsiteY18" fmla="*/ 217554 h 2166462"/>
              <a:gd name="connsiteX19" fmla="*/ 1729489 w 3063398"/>
              <a:gd name="connsiteY19" fmla="*/ 226250 h 2166462"/>
              <a:gd name="connsiteX20" fmla="*/ 1664045 w 3063398"/>
              <a:gd name="connsiteY20" fmla="*/ 168928 h 2166462"/>
              <a:gd name="connsiteX21" fmla="*/ 1729489 w 3063398"/>
              <a:gd name="connsiteY21" fmla="*/ 226250 h 2166462"/>
              <a:gd name="connsiteX22" fmla="*/ 2039093 w 3063398"/>
              <a:gd name="connsiteY22" fmla="*/ 232105 h 2166462"/>
              <a:gd name="connsiteX23" fmla="*/ 1984372 w 3063398"/>
              <a:gd name="connsiteY23" fmla="*/ 195609 h 2166462"/>
              <a:gd name="connsiteX24" fmla="*/ 2039093 w 3063398"/>
              <a:gd name="connsiteY24" fmla="*/ 232105 h 2166462"/>
              <a:gd name="connsiteX25" fmla="*/ 1554686 w 3063398"/>
              <a:gd name="connsiteY25" fmla="*/ 263561 h 2166462"/>
              <a:gd name="connsiteX26" fmla="*/ 1516256 w 3063398"/>
              <a:gd name="connsiteY26" fmla="*/ 235444 h 2166462"/>
              <a:gd name="connsiteX27" fmla="*/ 1554686 w 3063398"/>
              <a:gd name="connsiteY27" fmla="*/ 263561 h 2166462"/>
              <a:gd name="connsiteX28" fmla="*/ 1640448 w 3063398"/>
              <a:gd name="connsiteY28" fmla="*/ 267307 h 2166462"/>
              <a:gd name="connsiteX29" fmla="*/ 1646995 w 3063398"/>
              <a:gd name="connsiteY29" fmla="*/ 253284 h 2166462"/>
              <a:gd name="connsiteX30" fmla="*/ 1646338 w 3063398"/>
              <a:gd name="connsiteY30" fmla="*/ 250546 h 2166462"/>
              <a:gd name="connsiteX31" fmla="*/ 1647128 w 3063398"/>
              <a:gd name="connsiteY31" fmla="*/ 248298 h 2166462"/>
              <a:gd name="connsiteX32" fmla="*/ 1644053 w 3063398"/>
              <a:gd name="connsiteY32" fmla="*/ 241020 h 2166462"/>
              <a:gd name="connsiteX33" fmla="*/ 1644019 w 3063398"/>
              <a:gd name="connsiteY33" fmla="*/ 240880 h 2166462"/>
              <a:gd name="connsiteX34" fmla="*/ 1643984 w 3063398"/>
              <a:gd name="connsiteY34" fmla="*/ 240857 h 2166462"/>
              <a:gd name="connsiteX35" fmla="*/ 1643882 w 3063398"/>
              <a:gd name="connsiteY35" fmla="*/ 240613 h 2166462"/>
              <a:gd name="connsiteX36" fmla="*/ 1632423 w 3063398"/>
              <a:gd name="connsiteY36" fmla="*/ 233115 h 2166462"/>
              <a:gd name="connsiteX37" fmla="*/ 1643984 w 3063398"/>
              <a:gd name="connsiteY37" fmla="*/ 240857 h 2166462"/>
              <a:gd name="connsiteX38" fmla="*/ 1644053 w 3063398"/>
              <a:gd name="connsiteY38" fmla="*/ 241020 h 2166462"/>
              <a:gd name="connsiteX39" fmla="*/ 1646338 w 3063398"/>
              <a:gd name="connsiteY39" fmla="*/ 250546 h 2166462"/>
              <a:gd name="connsiteX40" fmla="*/ 1679683 w 3063398"/>
              <a:gd name="connsiteY40" fmla="*/ 283032 h 2166462"/>
              <a:gd name="connsiteX41" fmla="*/ 1651059 w 3063398"/>
              <a:gd name="connsiteY41" fmla="*/ 278610 h 2166462"/>
              <a:gd name="connsiteX42" fmla="*/ 1679683 w 3063398"/>
              <a:gd name="connsiteY42" fmla="*/ 283032 h 2166462"/>
              <a:gd name="connsiteX43" fmla="*/ 2279790 w 3063398"/>
              <a:gd name="connsiteY43" fmla="*/ 290206 h 2166462"/>
              <a:gd name="connsiteX44" fmla="*/ 2242391 w 3063398"/>
              <a:gd name="connsiteY44" fmla="*/ 268744 h 2166462"/>
              <a:gd name="connsiteX45" fmla="*/ 2279790 w 3063398"/>
              <a:gd name="connsiteY45" fmla="*/ 290206 h 2166462"/>
              <a:gd name="connsiteX46" fmla="*/ 1147494 w 3063398"/>
              <a:gd name="connsiteY46" fmla="*/ 300769 h 2166462"/>
              <a:gd name="connsiteX47" fmla="*/ 1120536 w 3063398"/>
              <a:gd name="connsiteY47" fmla="*/ 276326 h 2166462"/>
              <a:gd name="connsiteX48" fmla="*/ 1147494 w 3063398"/>
              <a:gd name="connsiteY48" fmla="*/ 300769 h 2166462"/>
              <a:gd name="connsiteX49" fmla="*/ 1438222 w 3063398"/>
              <a:gd name="connsiteY49" fmla="*/ 321134 h 2166462"/>
              <a:gd name="connsiteX50" fmla="*/ 1428642 w 3063398"/>
              <a:gd name="connsiteY50" fmla="*/ 316485 h 2166462"/>
              <a:gd name="connsiteX51" fmla="*/ 1438222 w 3063398"/>
              <a:gd name="connsiteY51" fmla="*/ 321134 h 2166462"/>
              <a:gd name="connsiteX52" fmla="*/ 2045039 w 3063398"/>
              <a:gd name="connsiteY52" fmla="*/ 332037 h 2166462"/>
              <a:gd name="connsiteX53" fmla="*/ 2044008 w 3063398"/>
              <a:gd name="connsiteY53" fmla="*/ 325383 h 2166462"/>
              <a:gd name="connsiteX54" fmla="*/ 2045039 w 3063398"/>
              <a:gd name="connsiteY54" fmla="*/ 332037 h 2166462"/>
              <a:gd name="connsiteX55" fmla="*/ 1702886 w 3063398"/>
              <a:gd name="connsiteY55" fmla="*/ 332164 h 2166462"/>
              <a:gd name="connsiteX56" fmla="*/ 1728837 w 3063398"/>
              <a:gd name="connsiteY56" fmla="*/ 331975 h 2166462"/>
              <a:gd name="connsiteX57" fmla="*/ 1675430 w 3063398"/>
              <a:gd name="connsiteY57" fmla="*/ 325942 h 2166462"/>
              <a:gd name="connsiteX58" fmla="*/ 1656328 w 3063398"/>
              <a:gd name="connsiteY58" fmla="*/ 321406 h 2166462"/>
              <a:gd name="connsiteX59" fmla="*/ 1662757 w 3063398"/>
              <a:gd name="connsiteY59" fmla="*/ 301329 h 2166462"/>
              <a:gd name="connsiteX60" fmla="*/ 1656328 w 3063398"/>
              <a:gd name="connsiteY60" fmla="*/ 321406 h 2166462"/>
              <a:gd name="connsiteX61" fmla="*/ 1675430 w 3063398"/>
              <a:gd name="connsiteY61" fmla="*/ 325942 h 2166462"/>
              <a:gd name="connsiteX62" fmla="*/ 1702886 w 3063398"/>
              <a:gd name="connsiteY62" fmla="*/ 332164 h 2166462"/>
              <a:gd name="connsiteX63" fmla="*/ 1408961 w 3063398"/>
              <a:gd name="connsiteY63" fmla="*/ 343386 h 2166462"/>
              <a:gd name="connsiteX64" fmla="*/ 1385040 w 3063398"/>
              <a:gd name="connsiteY64" fmla="*/ 334146 h 2166462"/>
              <a:gd name="connsiteX65" fmla="*/ 1408961 w 3063398"/>
              <a:gd name="connsiteY65" fmla="*/ 343386 h 2166462"/>
              <a:gd name="connsiteX66" fmla="*/ 1736636 w 3063398"/>
              <a:gd name="connsiteY66" fmla="*/ 347122 h 2166462"/>
              <a:gd name="connsiteX67" fmla="*/ 1746794 w 3063398"/>
              <a:gd name="connsiteY67" fmla="*/ 320334 h 2166462"/>
              <a:gd name="connsiteX68" fmla="*/ 1736636 w 3063398"/>
              <a:gd name="connsiteY68" fmla="*/ 347122 h 2166462"/>
              <a:gd name="connsiteX69" fmla="*/ 1194136 w 3063398"/>
              <a:gd name="connsiteY69" fmla="*/ 356394 h 2166462"/>
              <a:gd name="connsiteX70" fmla="*/ 1212880 w 3063398"/>
              <a:gd name="connsiteY70" fmla="*/ 353329 h 2166462"/>
              <a:gd name="connsiteX71" fmla="*/ 1193725 w 3063398"/>
              <a:gd name="connsiteY71" fmla="*/ 355595 h 2166462"/>
              <a:gd name="connsiteX72" fmla="*/ 1187620 w 3063398"/>
              <a:gd name="connsiteY72" fmla="*/ 353449 h 2166462"/>
              <a:gd name="connsiteX73" fmla="*/ 1174422 w 3063398"/>
              <a:gd name="connsiteY73" fmla="*/ 347484 h 2166462"/>
              <a:gd name="connsiteX74" fmla="*/ 1150700 w 3063398"/>
              <a:gd name="connsiteY74" fmla="*/ 330256 h 2166462"/>
              <a:gd name="connsiteX75" fmla="*/ 1153173 w 3063398"/>
              <a:gd name="connsiteY75" fmla="*/ 297845 h 2166462"/>
              <a:gd name="connsiteX76" fmla="*/ 1150700 w 3063398"/>
              <a:gd name="connsiteY76" fmla="*/ 330256 h 2166462"/>
              <a:gd name="connsiteX77" fmla="*/ 1171144 w 3063398"/>
              <a:gd name="connsiteY77" fmla="*/ 346002 h 2166462"/>
              <a:gd name="connsiteX78" fmla="*/ 1174422 w 3063398"/>
              <a:gd name="connsiteY78" fmla="*/ 347484 h 2166462"/>
              <a:gd name="connsiteX79" fmla="*/ 1177959 w 3063398"/>
              <a:gd name="connsiteY79" fmla="*/ 350053 h 2166462"/>
              <a:gd name="connsiteX80" fmla="*/ 1187620 w 3063398"/>
              <a:gd name="connsiteY80" fmla="*/ 353449 h 2166462"/>
              <a:gd name="connsiteX81" fmla="*/ 1235854 w 3063398"/>
              <a:gd name="connsiteY81" fmla="*/ 363057 h 2166462"/>
              <a:gd name="connsiteX82" fmla="*/ 1248216 w 3063398"/>
              <a:gd name="connsiteY82" fmla="*/ 361483 h 2166462"/>
              <a:gd name="connsiteX83" fmla="*/ 1251141 w 3063398"/>
              <a:gd name="connsiteY83" fmla="*/ 343038 h 2166462"/>
              <a:gd name="connsiteX84" fmla="*/ 1268873 w 3063398"/>
              <a:gd name="connsiteY84" fmla="*/ 336475 h 2166462"/>
              <a:gd name="connsiteX85" fmla="*/ 1304096 w 3063398"/>
              <a:gd name="connsiteY85" fmla="*/ 335105 h 2166462"/>
              <a:gd name="connsiteX86" fmla="*/ 1326722 w 3063398"/>
              <a:gd name="connsiteY86" fmla="*/ 325551 h 2166462"/>
              <a:gd name="connsiteX87" fmla="*/ 1329062 w 3063398"/>
              <a:gd name="connsiteY87" fmla="*/ 325813 h 2166462"/>
              <a:gd name="connsiteX88" fmla="*/ 1351711 w 3063398"/>
              <a:gd name="connsiteY88" fmla="*/ 334540 h 2166462"/>
              <a:gd name="connsiteX89" fmla="*/ 1338956 w 3063398"/>
              <a:gd name="connsiteY89" fmla="*/ 326923 h 2166462"/>
              <a:gd name="connsiteX90" fmla="*/ 1329062 w 3063398"/>
              <a:gd name="connsiteY90" fmla="*/ 325813 h 2166462"/>
              <a:gd name="connsiteX91" fmla="*/ 1327432 w 3063398"/>
              <a:gd name="connsiteY91" fmla="*/ 325185 h 2166462"/>
              <a:gd name="connsiteX92" fmla="*/ 1304096 w 3063398"/>
              <a:gd name="connsiteY92" fmla="*/ 335105 h 2166462"/>
              <a:gd name="connsiteX93" fmla="*/ 1268873 w 3063398"/>
              <a:gd name="connsiteY93" fmla="*/ 336475 h 2166462"/>
              <a:gd name="connsiteX94" fmla="*/ 1251318 w 3063398"/>
              <a:gd name="connsiteY94" fmla="*/ 341922 h 2166462"/>
              <a:gd name="connsiteX95" fmla="*/ 1251141 w 3063398"/>
              <a:gd name="connsiteY95" fmla="*/ 343038 h 2166462"/>
              <a:gd name="connsiteX96" fmla="*/ 1250264 w 3063398"/>
              <a:gd name="connsiteY96" fmla="*/ 343362 h 2166462"/>
              <a:gd name="connsiteX97" fmla="*/ 1248216 w 3063398"/>
              <a:gd name="connsiteY97" fmla="*/ 361483 h 2166462"/>
              <a:gd name="connsiteX98" fmla="*/ 1226247 w 3063398"/>
              <a:gd name="connsiteY98" fmla="*/ 356028 h 2166462"/>
              <a:gd name="connsiteX99" fmla="*/ 1235854 w 3063398"/>
              <a:gd name="connsiteY99" fmla="*/ 363057 h 2166462"/>
              <a:gd name="connsiteX100" fmla="*/ 1977800 w 3063398"/>
              <a:gd name="connsiteY100" fmla="*/ 364264 h 2166462"/>
              <a:gd name="connsiteX101" fmla="*/ 1997651 w 3063398"/>
              <a:gd name="connsiteY101" fmla="*/ 351647 h 2166462"/>
              <a:gd name="connsiteX102" fmla="*/ 2017163 w 3063398"/>
              <a:gd name="connsiteY102" fmla="*/ 310462 h 2166462"/>
              <a:gd name="connsiteX103" fmla="*/ 2012870 w 3063398"/>
              <a:gd name="connsiteY103" fmla="*/ 299799 h 2166462"/>
              <a:gd name="connsiteX104" fmla="*/ 2012767 w 3063398"/>
              <a:gd name="connsiteY104" fmla="*/ 299727 h 2166462"/>
              <a:gd name="connsiteX105" fmla="*/ 2012504 w 3063398"/>
              <a:gd name="connsiteY105" fmla="*/ 299089 h 2166462"/>
              <a:gd name="connsiteX106" fmla="*/ 2003628 w 3063398"/>
              <a:gd name="connsiteY106" fmla="*/ 293480 h 2166462"/>
              <a:gd name="connsiteX107" fmla="*/ 2012767 w 3063398"/>
              <a:gd name="connsiteY107" fmla="*/ 299727 h 2166462"/>
              <a:gd name="connsiteX108" fmla="*/ 2017163 w 3063398"/>
              <a:gd name="connsiteY108" fmla="*/ 310462 h 2166462"/>
              <a:gd name="connsiteX109" fmla="*/ 1997651 w 3063398"/>
              <a:gd name="connsiteY109" fmla="*/ 351647 h 2166462"/>
              <a:gd name="connsiteX110" fmla="*/ 1977800 w 3063398"/>
              <a:gd name="connsiteY110" fmla="*/ 364264 h 2166462"/>
              <a:gd name="connsiteX111" fmla="*/ 1806615 w 3063398"/>
              <a:gd name="connsiteY111" fmla="*/ 385341 h 2166462"/>
              <a:gd name="connsiteX112" fmla="*/ 1848790 w 3063398"/>
              <a:gd name="connsiteY112" fmla="*/ 327697 h 2166462"/>
              <a:gd name="connsiteX113" fmla="*/ 1868585 w 3063398"/>
              <a:gd name="connsiteY113" fmla="*/ 310318 h 2166462"/>
              <a:gd name="connsiteX114" fmla="*/ 1848790 w 3063398"/>
              <a:gd name="connsiteY114" fmla="*/ 327697 h 2166462"/>
              <a:gd name="connsiteX115" fmla="*/ 1806615 w 3063398"/>
              <a:gd name="connsiteY115" fmla="*/ 385341 h 2166462"/>
              <a:gd name="connsiteX116" fmla="*/ 1931818 w 3063398"/>
              <a:gd name="connsiteY116" fmla="*/ 385732 h 2166462"/>
              <a:gd name="connsiteX117" fmla="*/ 1947563 w 3063398"/>
              <a:gd name="connsiteY117" fmla="*/ 384623 h 2166462"/>
              <a:gd name="connsiteX118" fmla="*/ 1919942 w 3063398"/>
              <a:gd name="connsiteY118" fmla="*/ 382246 h 2166462"/>
              <a:gd name="connsiteX119" fmla="*/ 1917885 w 3063398"/>
              <a:gd name="connsiteY119" fmla="*/ 381642 h 2166462"/>
              <a:gd name="connsiteX120" fmla="*/ 1890314 w 3063398"/>
              <a:gd name="connsiteY120" fmla="*/ 375778 h 2166462"/>
              <a:gd name="connsiteX121" fmla="*/ 1917174 w 3063398"/>
              <a:gd name="connsiteY121" fmla="*/ 382008 h 2166462"/>
              <a:gd name="connsiteX122" fmla="*/ 1919942 w 3063398"/>
              <a:gd name="connsiteY122" fmla="*/ 382246 h 2166462"/>
              <a:gd name="connsiteX123" fmla="*/ 1756189 w 3063398"/>
              <a:gd name="connsiteY123" fmla="*/ 389748 h 2166462"/>
              <a:gd name="connsiteX124" fmla="*/ 1728370 w 3063398"/>
              <a:gd name="connsiteY124" fmla="*/ 372935 h 2166462"/>
              <a:gd name="connsiteX125" fmla="*/ 1756189 w 3063398"/>
              <a:gd name="connsiteY125" fmla="*/ 389748 h 2166462"/>
              <a:gd name="connsiteX126" fmla="*/ 1082937 w 3063398"/>
              <a:gd name="connsiteY126" fmla="*/ 398680 h 2166462"/>
              <a:gd name="connsiteX127" fmla="*/ 1099807 w 3063398"/>
              <a:gd name="connsiteY127" fmla="*/ 375623 h 2166462"/>
              <a:gd name="connsiteX128" fmla="*/ 1114216 w 3063398"/>
              <a:gd name="connsiteY128" fmla="*/ 369588 h 2166462"/>
              <a:gd name="connsiteX129" fmla="*/ 1114239 w 3063398"/>
              <a:gd name="connsiteY129" fmla="*/ 369554 h 2166462"/>
              <a:gd name="connsiteX130" fmla="*/ 1114482 w 3063398"/>
              <a:gd name="connsiteY130" fmla="*/ 369451 h 2166462"/>
              <a:gd name="connsiteX131" fmla="*/ 1117756 w 3063398"/>
              <a:gd name="connsiteY131" fmla="*/ 364258 h 2166462"/>
              <a:gd name="connsiteX132" fmla="*/ 1122563 w 3063398"/>
              <a:gd name="connsiteY132" fmla="*/ 357019 h 2166462"/>
              <a:gd name="connsiteX133" fmla="*/ 1124948 w 3063398"/>
              <a:gd name="connsiteY133" fmla="*/ 352850 h 2166462"/>
              <a:gd name="connsiteX134" fmla="*/ 1127020 w 3063398"/>
              <a:gd name="connsiteY134" fmla="*/ 349565 h 2166462"/>
              <a:gd name="connsiteX135" fmla="*/ 1143127 w 3063398"/>
              <a:gd name="connsiteY135" fmla="*/ 334155 h 2166462"/>
              <a:gd name="connsiteX136" fmla="*/ 1130364 w 3063398"/>
              <a:gd name="connsiteY136" fmla="*/ 343384 h 2166462"/>
              <a:gd name="connsiteX137" fmla="*/ 1124948 w 3063398"/>
              <a:gd name="connsiteY137" fmla="*/ 352850 h 2166462"/>
              <a:gd name="connsiteX138" fmla="*/ 1117756 w 3063398"/>
              <a:gd name="connsiteY138" fmla="*/ 364258 h 2166462"/>
              <a:gd name="connsiteX139" fmla="*/ 1114239 w 3063398"/>
              <a:gd name="connsiteY139" fmla="*/ 369554 h 2166462"/>
              <a:gd name="connsiteX140" fmla="*/ 1099807 w 3063398"/>
              <a:gd name="connsiteY140" fmla="*/ 375623 h 2166462"/>
              <a:gd name="connsiteX141" fmla="*/ 1082937 w 3063398"/>
              <a:gd name="connsiteY141" fmla="*/ 398680 h 2166462"/>
              <a:gd name="connsiteX142" fmla="*/ 1277415 w 3063398"/>
              <a:gd name="connsiteY142" fmla="*/ 404233 h 2166462"/>
              <a:gd name="connsiteX143" fmla="*/ 1283609 w 3063398"/>
              <a:gd name="connsiteY143" fmla="*/ 374397 h 2166462"/>
              <a:gd name="connsiteX144" fmla="*/ 1277049 w 3063398"/>
              <a:gd name="connsiteY144" fmla="*/ 403523 h 2166462"/>
              <a:gd name="connsiteX145" fmla="*/ 943132 w 3063398"/>
              <a:gd name="connsiteY145" fmla="*/ 415576 h 2166462"/>
              <a:gd name="connsiteX146" fmla="*/ 1007786 w 3063398"/>
              <a:gd name="connsiteY146" fmla="*/ 406239 h 2166462"/>
              <a:gd name="connsiteX147" fmla="*/ 1026180 w 3063398"/>
              <a:gd name="connsiteY147" fmla="*/ 401258 h 2166462"/>
              <a:gd name="connsiteX148" fmla="*/ 1026288 w 3063398"/>
              <a:gd name="connsiteY148" fmla="*/ 401061 h 2166462"/>
              <a:gd name="connsiteX149" fmla="*/ 1026889 w 3063398"/>
              <a:gd name="connsiteY149" fmla="*/ 400893 h 2166462"/>
              <a:gd name="connsiteX150" fmla="*/ 1035153 w 3063398"/>
              <a:gd name="connsiteY150" fmla="*/ 384961 h 2166462"/>
              <a:gd name="connsiteX151" fmla="*/ 1026288 w 3063398"/>
              <a:gd name="connsiteY151" fmla="*/ 401061 h 2166462"/>
              <a:gd name="connsiteX152" fmla="*/ 1007786 w 3063398"/>
              <a:gd name="connsiteY152" fmla="*/ 406239 h 2166462"/>
              <a:gd name="connsiteX153" fmla="*/ 943132 w 3063398"/>
              <a:gd name="connsiteY153" fmla="*/ 415576 h 2166462"/>
              <a:gd name="connsiteX154" fmla="*/ 2134628 w 3063398"/>
              <a:gd name="connsiteY154" fmla="*/ 417645 h 2166462"/>
              <a:gd name="connsiteX155" fmla="*/ 2124880 w 3063398"/>
              <a:gd name="connsiteY155" fmla="*/ 398713 h 2166462"/>
              <a:gd name="connsiteX156" fmla="*/ 2134628 w 3063398"/>
              <a:gd name="connsiteY156" fmla="*/ 417645 h 2166462"/>
              <a:gd name="connsiteX157" fmla="*/ 1332762 w 3063398"/>
              <a:gd name="connsiteY157" fmla="*/ 423339 h 2166462"/>
              <a:gd name="connsiteX158" fmla="*/ 1328694 w 3063398"/>
              <a:gd name="connsiteY158" fmla="*/ 401482 h 2166462"/>
              <a:gd name="connsiteX159" fmla="*/ 1376251 w 3063398"/>
              <a:gd name="connsiteY159" fmla="*/ 396157 h 2166462"/>
              <a:gd name="connsiteX160" fmla="*/ 1328694 w 3063398"/>
              <a:gd name="connsiteY160" fmla="*/ 401482 h 2166462"/>
              <a:gd name="connsiteX161" fmla="*/ 1320895 w 3063398"/>
              <a:gd name="connsiteY161" fmla="*/ 386336 h 2166462"/>
              <a:gd name="connsiteX162" fmla="*/ 1334601 w 3063398"/>
              <a:gd name="connsiteY162" fmla="*/ 367602 h 2166462"/>
              <a:gd name="connsiteX163" fmla="*/ 1334441 w 3063398"/>
              <a:gd name="connsiteY163" fmla="*/ 365924 h 2166462"/>
              <a:gd name="connsiteX164" fmla="*/ 1336857 w 3063398"/>
              <a:gd name="connsiteY164" fmla="*/ 354539 h 2166462"/>
              <a:gd name="connsiteX165" fmla="*/ 1331746 w 3063398"/>
              <a:gd name="connsiteY165" fmla="*/ 337635 h 2166462"/>
              <a:gd name="connsiteX166" fmla="*/ 1334441 w 3063398"/>
              <a:gd name="connsiteY166" fmla="*/ 365924 h 2166462"/>
              <a:gd name="connsiteX167" fmla="*/ 1334236 w 3063398"/>
              <a:gd name="connsiteY167" fmla="*/ 366892 h 2166462"/>
              <a:gd name="connsiteX168" fmla="*/ 1320895 w 3063398"/>
              <a:gd name="connsiteY168" fmla="*/ 386336 h 2166462"/>
              <a:gd name="connsiteX169" fmla="*/ 1326801 w 3063398"/>
              <a:gd name="connsiteY169" fmla="*/ 402457 h 2166462"/>
              <a:gd name="connsiteX170" fmla="*/ 1332762 w 3063398"/>
              <a:gd name="connsiteY170" fmla="*/ 423339 h 2166462"/>
              <a:gd name="connsiteX171" fmla="*/ 2255034 w 3063398"/>
              <a:gd name="connsiteY171" fmla="*/ 451457 h 2166462"/>
              <a:gd name="connsiteX172" fmla="*/ 2252758 w 3063398"/>
              <a:gd name="connsiteY172" fmla="*/ 443121 h 2166462"/>
              <a:gd name="connsiteX173" fmla="*/ 2256757 w 3063398"/>
              <a:gd name="connsiteY173" fmla="*/ 436198 h 2166462"/>
              <a:gd name="connsiteX174" fmla="*/ 2252670 w 3063398"/>
              <a:gd name="connsiteY174" fmla="*/ 442795 h 2166462"/>
              <a:gd name="connsiteX175" fmla="*/ 2252758 w 3063398"/>
              <a:gd name="connsiteY175" fmla="*/ 443121 h 2166462"/>
              <a:gd name="connsiteX176" fmla="*/ 2252324 w 3063398"/>
              <a:gd name="connsiteY176" fmla="*/ 443871 h 2166462"/>
              <a:gd name="connsiteX177" fmla="*/ 2255034 w 3063398"/>
              <a:gd name="connsiteY177" fmla="*/ 451457 h 2166462"/>
              <a:gd name="connsiteX178" fmla="*/ 874282 w 3063398"/>
              <a:gd name="connsiteY178" fmla="*/ 472584 h 2166462"/>
              <a:gd name="connsiteX179" fmla="*/ 883687 w 3063398"/>
              <a:gd name="connsiteY179" fmla="*/ 465258 h 2166462"/>
              <a:gd name="connsiteX180" fmla="*/ 883784 w 3063398"/>
              <a:gd name="connsiteY180" fmla="*/ 461900 h 2166462"/>
              <a:gd name="connsiteX181" fmla="*/ 885090 w 3063398"/>
              <a:gd name="connsiteY181" fmla="*/ 460432 h 2166462"/>
              <a:gd name="connsiteX182" fmla="*/ 884060 w 3063398"/>
              <a:gd name="connsiteY182" fmla="*/ 452371 h 2166462"/>
              <a:gd name="connsiteX183" fmla="*/ 884079 w 3063398"/>
              <a:gd name="connsiteY183" fmla="*/ 451709 h 2166462"/>
              <a:gd name="connsiteX184" fmla="*/ 883963 w 3063398"/>
              <a:gd name="connsiteY184" fmla="*/ 451609 h 2166462"/>
              <a:gd name="connsiteX185" fmla="*/ 883942 w 3063398"/>
              <a:gd name="connsiteY185" fmla="*/ 451443 h 2166462"/>
              <a:gd name="connsiteX186" fmla="*/ 872968 w 3063398"/>
              <a:gd name="connsiteY186" fmla="*/ 442123 h 2166462"/>
              <a:gd name="connsiteX187" fmla="*/ 883963 w 3063398"/>
              <a:gd name="connsiteY187" fmla="*/ 451609 h 2166462"/>
              <a:gd name="connsiteX188" fmla="*/ 884060 w 3063398"/>
              <a:gd name="connsiteY188" fmla="*/ 452371 h 2166462"/>
              <a:gd name="connsiteX189" fmla="*/ 883784 w 3063398"/>
              <a:gd name="connsiteY189" fmla="*/ 461900 h 2166462"/>
              <a:gd name="connsiteX190" fmla="*/ 2158195 w 3063398"/>
              <a:gd name="connsiteY190" fmla="*/ 477368 h 2166462"/>
              <a:gd name="connsiteX191" fmla="*/ 2148135 w 3063398"/>
              <a:gd name="connsiteY191" fmla="*/ 473365 h 2166462"/>
              <a:gd name="connsiteX192" fmla="*/ 2145691 w 3063398"/>
              <a:gd name="connsiteY192" fmla="*/ 467040 h 2166462"/>
              <a:gd name="connsiteX193" fmla="*/ 2148027 w 3063398"/>
              <a:gd name="connsiteY193" fmla="*/ 473322 h 2166462"/>
              <a:gd name="connsiteX194" fmla="*/ 2148135 w 3063398"/>
              <a:gd name="connsiteY194" fmla="*/ 473365 h 2166462"/>
              <a:gd name="connsiteX195" fmla="*/ 2148393 w 3063398"/>
              <a:gd name="connsiteY195" fmla="*/ 474032 h 2166462"/>
              <a:gd name="connsiteX196" fmla="*/ 2158195 w 3063398"/>
              <a:gd name="connsiteY196" fmla="*/ 477368 h 2166462"/>
              <a:gd name="connsiteX197" fmla="*/ 2234547 w 3063398"/>
              <a:gd name="connsiteY197" fmla="*/ 490750 h 2166462"/>
              <a:gd name="connsiteX198" fmla="*/ 2213212 w 3063398"/>
              <a:gd name="connsiteY198" fmla="*/ 458620 h 2166462"/>
              <a:gd name="connsiteX199" fmla="*/ 2234547 w 3063398"/>
              <a:gd name="connsiteY199" fmla="*/ 490750 h 2166462"/>
              <a:gd name="connsiteX200" fmla="*/ 824081 w 3063398"/>
              <a:gd name="connsiteY200" fmla="*/ 496038 h 2166462"/>
              <a:gd name="connsiteX201" fmla="*/ 860972 w 3063398"/>
              <a:gd name="connsiteY201" fmla="*/ 474647 h 2166462"/>
              <a:gd name="connsiteX202" fmla="*/ 824081 w 3063398"/>
              <a:gd name="connsiteY202" fmla="*/ 496038 h 2166462"/>
              <a:gd name="connsiteX203" fmla="*/ 1539380 w 3063398"/>
              <a:gd name="connsiteY203" fmla="*/ 498989 h 2166462"/>
              <a:gd name="connsiteX204" fmla="*/ 1575466 w 3063398"/>
              <a:gd name="connsiteY204" fmla="*/ 489990 h 2166462"/>
              <a:gd name="connsiteX205" fmla="*/ 1539380 w 3063398"/>
              <a:gd name="connsiteY205" fmla="*/ 498989 h 2166462"/>
              <a:gd name="connsiteX206" fmla="*/ 1718533 w 3063398"/>
              <a:gd name="connsiteY206" fmla="*/ 507343 h 2166462"/>
              <a:gd name="connsiteX207" fmla="*/ 1740053 w 3063398"/>
              <a:gd name="connsiteY207" fmla="*/ 474704 h 2166462"/>
              <a:gd name="connsiteX208" fmla="*/ 1748375 w 3063398"/>
              <a:gd name="connsiteY208" fmla="*/ 453653 h 2166462"/>
              <a:gd name="connsiteX209" fmla="*/ 1740053 w 3063398"/>
              <a:gd name="connsiteY209" fmla="*/ 474704 h 2166462"/>
              <a:gd name="connsiteX210" fmla="*/ 1718533 w 3063398"/>
              <a:gd name="connsiteY210" fmla="*/ 507343 h 2166462"/>
              <a:gd name="connsiteX211" fmla="*/ 1052798 w 3063398"/>
              <a:gd name="connsiteY211" fmla="*/ 507613 h 2166462"/>
              <a:gd name="connsiteX212" fmla="*/ 1100413 w 3063398"/>
              <a:gd name="connsiteY212" fmla="*/ 507049 h 2166462"/>
              <a:gd name="connsiteX213" fmla="*/ 1052798 w 3063398"/>
              <a:gd name="connsiteY213" fmla="*/ 507613 h 2166462"/>
              <a:gd name="connsiteX214" fmla="*/ 1128062 w 3063398"/>
              <a:gd name="connsiteY214" fmla="*/ 509578 h 2166462"/>
              <a:gd name="connsiteX215" fmla="*/ 1167072 w 3063398"/>
              <a:gd name="connsiteY215" fmla="*/ 506259 h 2166462"/>
              <a:gd name="connsiteX216" fmla="*/ 1128062 w 3063398"/>
              <a:gd name="connsiteY216" fmla="*/ 509578 h 2166462"/>
              <a:gd name="connsiteX217" fmla="*/ 1653824 w 3063398"/>
              <a:gd name="connsiteY217" fmla="*/ 511919 h 2166462"/>
              <a:gd name="connsiteX218" fmla="*/ 1658360 w 3063398"/>
              <a:gd name="connsiteY218" fmla="*/ 492816 h 2166462"/>
              <a:gd name="connsiteX219" fmla="*/ 1653824 w 3063398"/>
              <a:gd name="connsiteY219" fmla="*/ 511919 h 2166462"/>
              <a:gd name="connsiteX220" fmla="*/ 2171281 w 3063398"/>
              <a:gd name="connsiteY220" fmla="*/ 516739 h 2166462"/>
              <a:gd name="connsiteX221" fmla="*/ 2190945 w 3063398"/>
              <a:gd name="connsiteY221" fmla="*/ 508410 h 2166462"/>
              <a:gd name="connsiteX222" fmla="*/ 2187844 w 3063398"/>
              <a:gd name="connsiteY222" fmla="*/ 495481 h 2166462"/>
              <a:gd name="connsiteX223" fmla="*/ 2192555 w 3063398"/>
              <a:gd name="connsiteY223" fmla="*/ 483628 h 2166462"/>
              <a:gd name="connsiteX224" fmla="*/ 2207758 w 3063398"/>
              <a:gd name="connsiteY224" fmla="*/ 480590 h 2166462"/>
              <a:gd name="connsiteX225" fmla="*/ 2192555 w 3063398"/>
              <a:gd name="connsiteY225" fmla="*/ 483628 h 2166462"/>
              <a:gd name="connsiteX226" fmla="*/ 2187814 w 3063398"/>
              <a:gd name="connsiteY226" fmla="*/ 495351 h 2166462"/>
              <a:gd name="connsiteX227" fmla="*/ 2187844 w 3063398"/>
              <a:gd name="connsiteY227" fmla="*/ 495481 h 2166462"/>
              <a:gd name="connsiteX228" fmla="*/ 2187469 w 3063398"/>
              <a:gd name="connsiteY228" fmla="*/ 496427 h 2166462"/>
              <a:gd name="connsiteX229" fmla="*/ 2190945 w 3063398"/>
              <a:gd name="connsiteY229" fmla="*/ 508410 h 2166462"/>
              <a:gd name="connsiteX230" fmla="*/ 2149985 w 3063398"/>
              <a:gd name="connsiteY230" fmla="*/ 507944 h 2166462"/>
              <a:gd name="connsiteX231" fmla="*/ 2171281 w 3063398"/>
              <a:gd name="connsiteY231" fmla="*/ 516739 h 2166462"/>
              <a:gd name="connsiteX232" fmla="*/ 2438053 w 3063398"/>
              <a:gd name="connsiteY232" fmla="*/ 524886 h 2166462"/>
              <a:gd name="connsiteX233" fmla="*/ 2448230 w 3063398"/>
              <a:gd name="connsiteY233" fmla="*/ 519647 h 2166462"/>
              <a:gd name="connsiteX234" fmla="*/ 2426373 w 3063398"/>
              <a:gd name="connsiteY234" fmla="*/ 523716 h 2166462"/>
              <a:gd name="connsiteX235" fmla="*/ 2402453 w 3063398"/>
              <a:gd name="connsiteY235" fmla="*/ 514475 h 2166462"/>
              <a:gd name="connsiteX236" fmla="*/ 2426373 w 3063398"/>
              <a:gd name="connsiteY236" fmla="*/ 523716 h 2166462"/>
              <a:gd name="connsiteX237" fmla="*/ 2438053 w 3063398"/>
              <a:gd name="connsiteY237" fmla="*/ 524886 h 2166462"/>
              <a:gd name="connsiteX238" fmla="*/ 2321621 w 3063398"/>
              <a:gd name="connsiteY238" fmla="*/ 524957 h 2166462"/>
              <a:gd name="connsiteX239" fmla="*/ 2328065 w 3063398"/>
              <a:gd name="connsiteY239" fmla="*/ 515093 h 2166462"/>
              <a:gd name="connsiteX240" fmla="*/ 2341473 w 3063398"/>
              <a:gd name="connsiteY240" fmla="*/ 512340 h 2166462"/>
              <a:gd name="connsiteX241" fmla="*/ 2360349 w 3063398"/>
              <a:gd name="connsiteY241" fmla="*/ 497831 h 2166462"/>
              <a:gd name="connsiteX242" fmla="*/ 2341473 w 3063398"/>
              <a:gd name="connsiteY242" fmla="*/ 512340 h 2166462"/>
              <a:gd name="connsiteX243" fmla="*/ 2328989 w 3063398"/>
              <a:gd name="connsiteY243" fmla="*/ 513679 h 2166462"/>
              <a:gd name="connsiteX244" fmla="*/ 2328065 w 3063398"/>
              <a:gd name="connsiteY244" fmla="*/ 515093 h 2166462"/>
              <a:gd name="connsiteX245" fmla="*/ 2327933 w 3063398"/>
              <a:gd name="connsiteY245" fmla="*/ 515120 h 2166462"/>
              <a:gd name="connsiteX246" fmla="*/ 2321621 w 3063398"/>
              <a:gd name="connsiteY246" fmla="*/ 524957 h 2166462"/>
              <a:gd name="connsiteX247" fmla="*/ 2089400 w 3063398"/>
              <a:gd name="connsiteY247" fmla="*/ 539139 h 2166462"/>
              <a:gd name="connsiteX248" fmla="*/ 2120498 w 3063398"/>
              <a:gd name="connsiteY248" fmla="*/ 511150 h 2166462"/>
              <a:gd name="connsiteX249" fmla="*/ 2089400 w 3063398"/>
              <a:gd name="connsiteY249" fmla="*/ 539139 h 2166462"/>
              <a:gd name="connsiteX250" fmla="*/ 2257250 w 3063398"/>
              <a:gd name="connsiteY250" fmla="*/ 558102 h 2166462"/>
              <a:gd name="connsiteX251" fmla="*/ 2211940 w 3063398"/>
              <a:gd name="connsiteY251" fmla="*/ 511970 h 2166462"/>
              <a:gd name="connsiteX252" fmla="*/ 2257250 w 3063398"/>
              <a:gd name="connsiteY252" fmla="*/ 558102 h 2166462"/>
              <a:gd name="connsiteX253" fmla="*/ 1999159 w 3063398"/>
              <a:gd name="connsiteY253" fmla="*/ 559256 h 2166462"/>
              <a:gd name="connsiteX254" fmla="*/ 1971114 w 3063398"/>
              <a:gd name="connsiteY254" fmla="*/ 523396 h 2166462"/>
              <a:gd name="connsiteX255" fmla="*/ 1953679 w 3063398"/>
              <a:gd name="connsiteY255" fmla="*/ 498841 h 2166462"/>
              <a:gd name="connsiteX256" fmla="*/ 1971114 w 3063398"/>
              <a:gd name="connsiteY256" fmla="*/ 523396 h 2166462"/>
              <a:gd name="connsiteX257" fmla="*/ 1999159 w 3063398"/>
              <a:gd name="connsiteY257" fmla="*/ 559256 h 2166462"/>
              <a:gd name="connsiteX258" fmla="*/ 1511546 w 3063398"/>
              <a:gd name="connsiteY258" fmla="*/ 561226 h 2166462"/>
              <a:gd name="connsiteX259" fmla="*/ 1514994 w 3063398"/>
              <a:gd name="connsiteY259" fmla="*/ 530707 h 2166462"/>
              <a:gd name="connsiteX260" fmla="*/ 1511546 w 3063398"/>
              <a:gd name="connsiteY260" fmla="*/ 561226 h 2166462"/>
              <a:gd name="connsiteX261" fmla="*/ 748745 w 3063398"/>
              <a:gd name="connsiteY261" fmla="*/ 568362 h 2166462"/>
              <a:gd name="connsiteX262" fmla="*/ 749529 w 3063398"/>
              <a:gd name="connsiteY262" fmla="*/ 555346 h 2166462"/>
              <a:gd name="connsiteX263" fmla="*/ 749112 w 3063398"/>
              <a:gd name="connsiteY263" fmla="*/ 554727 h 2166462"/>
              <a:gd name="connsiteX264" fmla="*/ 749118 w 3063398"/>
              <a:gd name="connsiteY264" fmla="*/ 554547 h 2166462"/>
              <a:gd name="connsiteX265" fmla="*/ 742755 w 3063398"/>
              <a:gd name="connsiteY265" fmla="*/ 545099 h 2166462"/>
              <a:gd name="connsiteX266" fmla="*/ 735049 w 3063398"/>
              <a:gd name="connsiteY266" fmla="*/ 536466 h 2166462"/>
              <a:gd name="connsiteX267" fmla="*/ 731086 w 3063398"/>
              <a:gd name="connsiteY267" fmla="*/ 524759 h 2166462"/>
              <a:gd name="connsiteX268" fmla="*/ 734974 w 3063398"/>
              <a:gd name="connsiteY268" fmla="*/ 536381 h 2166462"/>
              <a:gd name="connsiteX269" fmla="*/ 735049 w 3063398"/>
              <a:gd name="connsiteY269" fmla="*/ 536466 h 2166462"/>
              <a:gd name="connsiteX270" fmla="*/ 735111 w 3063398"/>
              <a:gd name="connsiteY270" fmla="*/ 536647 h 2166462"/>
              <a:gd name="connsiteX271" fmla="*/ 743121 w 3063398"/>
              <a:gd name="connsiteY271" fmla="*/ 545808 h 2166462"/>
              <a:gd name="connsiteX272" fmla="*/ 749112 w 3063398"/>
              <a:gd name="connsiteY272" fmla="*/ 554727 h 2166462"/>
              <a:gd name="connsiteX273" fmla="*/ 1903182 w 3063398"/>
              <a:gd name="connsiteY273" fmla="*/ 577537 h 2166462"/>
              <a:gd name="connsiteX274" fmla="*/ 1917708 w 3063398"/>
              <a:gd name="connsiteY274" fmla="*/ 517363 h 2166462"/>
              <a:gd name="connsiteX275" fmla="*/ 1903182 w 3063398"/>
              <a:gd name="connsiteY275" fmla="*/ 577537 h 2166462"/>
              <a:gd name="connsiteX276" fmla="*/ 2100406 w 3063398"/>
              <a:gd name="connsiteY276" fmla="*/ 583771 h 2166462"/>
              <a:gd name="connsiteX277" fmla="*/ 2043962 w 3063398"/>
              <a:gd name="connsiteY277" fmla="*/ 562535 h 2166462"/>
              <a:gd name="connsiteX278" fmla="*/ 2019293 w 3063398"/>
              <a:gd name="connsiteY278" fmla="*/ 570446 h 2166462"/>
              <a:gd name="connsiteX279" fmla="*/ 1995598 w 3063398"/>
              <a:gd name="connsiteY279" fmla="*/ 580252 h 2166462"/>
              <a:gd name="connsiteX280" fmla="*/ 2019293 w 3063398"/>
              <a:gd name="connsiteY280" fmla="*/ 570446 h 2166462"/>
              <a:gd name="connsiteX281" fmla="*/ 2043962 w 3063398"/>
              <a:gd name="connsiteY281" fmla="*/ 562535 h 2166462"/>
              <a:gd name="connsiteX282" fmla="*/ 2100406 w 3063398"/>
              <a:gd name="connsiteY282" fmla="*/ 583771 h 2166462"/>
              <a:gd name="connsiteX283" fmla="*/ 2493017 w 3063398"/>
              <a:gd name="connsiteY283" fmla="*/ 601976 h 2166462"/>
              <a:gd name="connsiteX284" fmla="*/ 2409035 w 3063398"/>
              <a:gd name="connsiteY284" fmla="*/ 587733 h 2166462"/>
              <a:gd name="connsiteX285" fmla="*/ 2493017 w 3063398"/>
              <a:gd name="connsiteY285" fmla="*/ 601976 h 2166462"/>
              <a:gd name="connsiteX286" fmla="*/ 1861642 w 3063398"/>
              <a:gd name="connsiteY286" fmla="*/ 608507 h 2166462"/>
              <a:gd name="connsiteX287" fmla="*/ 1850976 w 3063398"/>
              <a:gd name="connsiteY287" fmla="*/ 592442 h 2166462"/>
              <a:gd name="connsiteX288" fmla="*/ 1868990 w 3063398"/>
              <a:gd name="connsiteY288" fmla="*/ 585562 h 2166462"/>
              <a:gd name="connsiteX289" fmla="*/ 1859252 w 3063398"/>
              <a:gd name="connsiteY289" fmla="*/ 587583 h 2166462"/>
              <a:gd name="connsiteX290" fmla="*/ 1850976 w 3063398"/>
              <a:gd name="connsiteY290" fmla="*/ 592442 h 2166462"/>
              <a:gd name="connsiteX291" fmla="*/ 1861642 w 3063398"/>
              <a:gd name="connsiteY291" fmla="*/ 608507 h 2166462"/>
              <a:gd name="connsiteX292" fmla="*/ 816945 w 3063398"/>
              <a:gd name="connsiteY292" fmla="*/ 617079 h 2166462"/>
              <a:gd name="connsiteX293" fmla="*/ 822097 w 3063398"/>
              <a:gd name="connsiteY293" fmla="*/ 599755 h 2166462"/>
              <a:gd name="connsiteX294" fmla="*/ 822132 w 3063398"/>
              <a:gd name="connsiteY294" fmla="*/ 599320 h 2166462"/>
              <a:gd name="connsiteX295" fmla="*/ 823589 w 3063398"/>
              <a:gd name="connsiteY295" fmla="*/ 594332 h 2166462"/>
              <a:gd name="connsiteX296" fmla="*/ 822754 w 3063398"/>
              <a:gd name="connsiteY296" fmla="*/ 591633 h 2166462"/>
              <a:gd name="connsiteX297" fmla="*/ 823032 w 3063398"/>
              <a:gd name="connsiteY297" fmla="*/ 588197 h 2166462"/>
              <a:gd name="connsiteX298" fmla="*/ 818802 w 3063398"/>
              <a:gd name="connsiteY298" fmla="*/ 578866 h 2166462"/>
              <a:gd name="connsiteX299" fmla="*/ 818767 w 3063398"/>
              <a:gd name="connsiteY299" fmla="*/ 578752 h 2166462"/>
              <a:gd name="connsiteX300" fmla="*/ 818735 w 3063398"/>
              <a:gd name="connsiteY300" fmla="*/ 578717 h 2166462"/>
              <a:gd name="connsiteX301" fmla="*/ 818630 w 3063398"/>
              <a:gd name="connsiteY301" fmla="*/ 578486 h 2166462"/>
              <a:gd name="connsiteX302" fmla="*/ 807776 w 3063398"/>
              <a:gd name="connsiteY302" fmla="*/ 566710 h 2166462"/>
              <a:gd name="connsiteX303" fmla="*/ 818735 w 3063398"/>
              <a:gd name="connsiteY303" fmla="*/ 578717 h 2166462"/>
              <a:gd name="connsiteX304" fmla="*/ 818802 w 3063398"/>
              <a:gd name="connsiteY304" fmla="*/ 578866 h 2166462"/>
              <a:gd name="connsiteX305" fmla="*/ 822754 w 3063398"/>
              <a:gd name="connsiteY305" fmla="*/ 591633 h 2166462"/>
              <a:gd name="connsiteX306" fmla="*/ 822132 w 3063398"/>
              <a:gd name="connsiteY306" fmla="*/ 599320 h 2166462"/>
              <a:gd name="connsiteX307" fmla="*/ 677083 w 3063398"/>
              <a:gd name="connsiteY307" fmla="*/ 629213 h 2166462"/>
              <a:gd name="connsiteX308" fmla="*/ 666247 w 3063398"/>
              <a:gd name="connsiteY308" fmla="*/ 598865 h 2166462"/>
              <a:gd name="connsiteX309" fmla="*/ 677083 w 3063398"/>
              <a:gd name="connsiteY309" fmla="*/ 629213 h 2166462"/>
              <a:gd name="connsiteX310" fmla="*/ 2307773 w 3063398"/>
              <a:gd name="connsiteY310" fmla="*/ 642268 h 2166462"/>
              <a:gd name="connsiteX311" fmla="*/ 2310134 w 3063398"/>
              <a:gd name="connsiteY311" fmla="*/ 600334 h 2166462"/>
              <a:gd name="connsiteX312" fmla="*/ 2351897 w 3063398"/>
              <a:gd name="connsiteY312" fmla="*/ 598291 h 2166462"/>
              <a:gd name="connsiteX313" fmla="*/ 2352586 w 3063398"/>
              <a:gd name="connsiteY313" fmla="*/ 597931 h 2166462"/>
              <a:gd name="connsiteX314" fmla="*/ 2352606 w 3063398"/>
              <a:gd name="connsiteY314" fmla="*/ 597926 h 2166462"/>
              <a:gd name="connsiteX315" fmla="*/ 2389877 w 3063398"/>
              <a:gd name="connsiteY315" fmla="*/ 578436 h 2166462"/>
              <a:gd name="connsiteX316" fmla="*/ 2352586 w 3063398"/>
              <a:gd name="connsiteY316" fmla="*/ 597931 h 2166462"/>
              <a:gd name="connsiteX317" fmla="*/ 2332443 w 3063398"/>
              <a:gd name="connsiteY317" fmla="*/ 602957 h 2166462"/>
              <a:gd name="connsiteX318" fmla="*/ 2310134 w 3063398"/>
              <a:gd name="connsiteY318" fmla="*/ 600334 h 2166462"/>
              <a:gd name="connsiteX319" fmla="*/ 2307773 w 3063398"/>
              <a:gd name="connsiteY319" fmla="*/ 642268 h 2166462"/>
              <a:gd name="connsiteX320" fmla="*/ 1103942 w 3063398"/>
              <a:gd name="connsiteY320" fmla="*/ 644155 h 2166462"/>
              <a:gd name="connsiteX321" fmla="*/ 1051398 w 3063398"/>
              <a:gd name="connsiteY321" fmla="*/ 630491 h 2166462"/>
              <a:gd name="connsiteX322" fmla="*/ 1103942 w 3063398"/>
              <a:gd name="connsiteY322" fmla="*/ 644155 h 2166462"/>
              <a:gd name="connsiteX323" fmla="*/ 967924 w 3063398"/>
              <a:gd name="connsiteY323" fmla="*/ 659101 h 2166462"/>
              <a:gd name="connsiteX324" fmla="*/ 970510 w 3063398"/>
              <a:gd name="connsiteY324" fmla="*/ 636212 h 2166462"/>
              <a:gd name="connsiteX325" fmla="*/ 967924 w 3063398"/>
              <a:gd name="connsiteY325" fmla="*/ 659101 h 2166462"/>
              <a:gd name="connsiteX326" fmla="*/ 1891863 w 3063398"/>
              <a:gd name="connsiteY326" fmla="*/ 667199 h 2166462"/>
              <a:gd name="connsiteX327" fmla="*/ 1918369 w 3063398"/>
              <a:gd name="connsiteY327" fmla="*/ 653551 h 2166462"/>
              <a:gd name="connsiteX328" fmla="*/ 1891863 w 3063398"/>
              <a:gd name="connsiteY328" fmla="*/ 667199 h 2166462"/>
              <a:gd name="connsiteX329" fmla="*/ 1262284 w 3063398"/>
              <a:gd name="connsiteY329" fmla="*/ 674452 h 2166462"/>
              <a:gd name="connsiteX330" fmla="*/ 1264636 w 3063398"/>
              <a:gd name="connsiteY330" fmla="*/ 673819 h 2166462"/>
              <a:gd name="connsiteX331" fmla="*/ 1269173 w 3063398"/>
              <a:gd name="connsiteY331" fmla="*/ 673150 h 2166462"/>
              <a:gd name="connsiteX332" fmla="*/ 1269856 w 3063398"/>
              <a:gd name="connsiteY332" fmla="*/ 672414 h 2166462"/>
              <a:gd name="connsiteX333" fmla="*/ 1272564 w 3063398"/>
              <a:gd name="connsiteY333" fmla="*/ 671685 h 2166462"/>
              <a:gd name="connsiteX334" fmla="*/ 1280340 w 3063398"/>
              <a:gd name="connsiteY334" fmla="*/ 661113 h 2166462"/>
              <a:gd name="connsiteX335" fmla="*/ 1269856 w 3063398"/>
              <a:gd name="connsiteY335" fmla="*/ 672414 h 2166462"/>
              <a:gd name="connsiteX336" fmla="*/ 1264636 w 3063398"/>
              <a:gd name="connsiteY336" fmla="*/ 673819 h 2166462"/>
              <a:gd name="connsiteX337" fmla="*/ 1262146 w 3063398"/>
              <a:gd name="connsiteY337" fmla="*/ 674186 h 2166462"/>
              <a:gd name="connsiteX338" fmla="*/ 1252803 w 3063398"/>
              <a:gd name="connsiteY338" fmla="*/ 668106 h 2166462"/>
              <a:gd name="connsiteX339" fmla="*/ 1262284 w 3063398"/>
              <a:gd name="connsiteY339" fmla="*/ 674452 h 2166462"/>
              <a:gd name="connsiteX340" fmla="*/ 1131125 w 3063398"/>
              <a:gd name="connsiteY340" fmla="*/ 687644 h 2166462"/>
              <a:gd name="connsiteX341" fmla="*/ 1173527 w 3063398"/>
              <a:gd name="connsiteY341" fmla="*/ 649044 h 2166462"/>
              <a:gd name="connsiteX342" fmla="*/ 1191428 w 3063398"/>
              <a:gd name="connsiteY342" fmla="*/ 632642 h 2166462"/>
              <a:gd name="connsiteX343" fmla="*/ 1173527 w 3063398"/>
              <a:gd name="connsiteY343" fmla="*/ 649044 h 2166462"/>
              <a:gd name="connsiteX344" fmla="*/ 1140368 w 3063398"/>
              <a:gd name="connsiteY344" fmla="*/ 653843 h 2166462"/>
              <a:gd name="connsiteX345" fmla="*/ 1131125 w 3063398"/>
              <a:gd name="connsiteY345" fmla="*/ 687644 h 2166462"/>
              <a:gd name="connsiteX346" fmla="*/ 1318770 w 3063398"/>
              <a:gd name="connsiteY346" fmla="*/ 689229 h 2166462"/>
              <a:gd name="connsiteX347" fmla="*/ 1328141 w 3063398"/>
              <a:gd name="connsiteY347" fmla="*/ 653542 h 2166462"/>
              <a:gd name="connsiteX348" fmla="*/ 1326050 w 3063398"/>
              <a:gd name="connsiteY348" fmla="*/ 645731 h 2166462"/>
              <a:gd name="connsiteX349" fmla="*/ 1326775 w 3063398"/>
              <a:gd name="connsiteY349" fmla="*/ 641395 h 2166462"/>
              <a:gd name="connsiteX350" fmla="*/ 1319504 w 3063398"/>
              <a:gd name="connsiteY350" fmla="*/ 621287 h 2166462"/>
              <a:gd name="connsiteX351" fmla="*/ 1319155 w 3063398"/>
              <a:gd name="connsiteY351" fmla="*/ 619982 h 2166462"/>
              <a:gd name="connsiteX352" fmla="*/ 1318918 w 3063398"/>
              <a:gd name="connsiteY352" fmla="*/ 619665 h 2166462"/>
              <a:gd name="connsiteX353" fmla="*/ 1318744 w 3063398"/>
              <a:gd name="connsiteY353" fmla="*/ 619183 h 2166462"/>
              <a:gd name="connsiteX354" fmla="*/ 1303414 w 3063398"/>
              <a:gd name="connsiteY354" fmla="*/ 598932 h 2166462"/>
              <a:gd name="connsiteX355" fmla="*/ 1294414 w 3063398"/>
              <a:gd name="connsiteY355" fmla="*/ 562847 h 2166462"/>
              <a:gd name="connsiteX356" fmla="*/ 1292609 w 3063398"/>
              <a:gd name="connsiteY356" fmla="*/ 520962 h 2166462"/>
              <a:gd name="connsiteX357" fmla="*/ 1292329 w 3063398"/>
              <a:gd name="connsiteY357" fmla="*/ 520669 h 2166462"/>
              <a:gd name="connsiteX358" fmla="*/ 1292243 w 3063398"/>
              <a:gd name="connsiteY358" fmla="*/ 520252 h 2166462"/>
              <a:gd name="connsiteX359" fmla="*/ 1260294 w 3063398"/>
              <a:gd name="connsiteY359" fmla="*/ 496582 h 2166462"/>
              <a:gd name="connsiteX360" fmla="*/ 1273265 w 3063398"/>
              <a:gd name="connsiteY360" fmla="*/ 465951 h 2166462"/>
              <a:gd name="connsiteX361" fmla="*/ 1260294 w 3063398"/>
              <a:gd name="connsiteY361" fmla="*/ 496582 h 2166462"/>
              <a:gd name="connsiteX362" fmla="*/ 1281864 w 3063398"/>
              <a:gd name="connsiteY362" fmla="*/ 509690 h 2166462"/>
              <a:gd name="connsiteX363" fmla="*/ 1292329 w 3063398"/>
              <a:gd name="connsiteY363" fmla="*/ 520669 h 2166462"/>
              <a:gd name="connsiteX364" fmla="*/ 1295588 w 3063398"/>
              <a:gd name="connsiteY364" fmla="*/ 536344 h 2166462"/>
              <a:gd name="connsiteX365" fmla="*/ 1294414 w 3063398"/>
              <a:gd name="connsiteY365" fmla="*/ 562847 h 2166462"/>
              <a:gd name="connsiteX366" fmla="*/ 1303414 w 3063398"/>
              <a:gd name="connsiteY366" fmla="*/ 598932 h 2166462"/>
              <a:gd name="connsiteX367" fmla="*/ 1318918 w 3063398"/>
              <a:gd name="connsiteY367" fmla="*/ 619665 h 2166462"/>
              <a:gd name="connsiteX368" fmla="*/ 1319504 w 3063398"/>
              <a:gd name="connsiteY368" fmla="*/ 621287 h 2166462"/>
              <a:gd name="connsiteX369" fmla="*/ 1326050 w 3063398"/>
              <a:gd name="connsiteY369" fmla="*/ 645731 h 2166462"/>
              <a:gd name="connsiteX370" fmla="*/ 2533155 w 3063398"/>
              <a:gd name="connsiteY370" fmla="*/ 693885 h 2166462"/>
              <a:gd name="connsiteX371" fmla="*/ 2543257 w 3063398"/>
              <a:gd name="connsiteY371" fmla="*/ 662335 h 2166462"/>
              <a:gd name="connsiteX372" fmla="*/ 2557468 w 3063398"/>
              <a:gd name="connsiteY372" fmla="*/ 645886 h 2166462"/>
              <a:gd name="connsiteX373" fmla="*/ 2561945 w 3063398"/>
              <a:gd name="connsiteY373" fmla="*/ 631290 h 2166462"/>
              <a:gd name="connsiteX374" fmla="*/ 2563106 w 3063398"/>
              <a:gd name="connsiteY374" fmla="*/ 629361 h 2166462"/>
              <a:gd name="connsiteX375" fmla="*/ 2562893 w 3063398"/>
              <a:gd name="connsiteY375" fmla="*/ 628197 h 2166462"/>
              <a:gd name="connsiteX376" fmla="*/ 2563084 w 3063398"/>
              <a:gd name="connsiteY376" fmla="*/ 627575 h 2166462"/>
              <a:gd name="connsiteX377" fmla="*/ 2555721 w 3063398"/>
              <a:gd name="connsiteY377" fmla="*/ 588851 h 2166462"/>
              <a:gd name="connsiteX378" fmla="*/ 2562893 w 3063398"/>
              <a:gd name="connsiteY378" fmla="*/ 628197 h 2166462"/>
              <a:gd name="connsiteX379" fmla="*/ 2561945 w 3063398"/>
              <a:gd name="connsiteY379" fmla="*/ 631290 h 2166462"/>
              <a:gd name="connsiteX380" fmla="*/ 2543257 w 3063398"/>
              <a:gd name="connsiteY380" fmla="*/ 662335 h 2166462"/>
              <a:gd name="connsiteX381" fmla="*/ 2533155 w 3063398"/>
              <a:gd name="connsiteY381" fmla="*/ 693885 h 2166462"/>
              <a:gd name="connsiteX382" fmla="*/ 1340966 w 3063398"/>
              <a:gd name="connsiteY382" fmla="*/ 713729 h 2166462"/>
              <a:gd name="connsiteX383" fmla="*/ 1330412 w 3063398"/>
              <a:gd name="connsiteY383" fmla="*/ 707188 h 2166462"/>
              <a:gd name="connsiteX384" fmla="*/ 1340966 w 3063398"/>
              <a:gd name="connsiteY384" fmla="*/ 713729 h 2166462"/>
              <a:gd name="connsiteX385" fmla="*/ 2033377 w 3063398"/>
              <a:gd name="connsiteY385" fmla="*/ 714094 h 2166462"/>
              <a:gd name="connsiteX386" fmla="*/ 2058963 w 3063398"/>
              <a:gd name="connsiteY386" fmla="*/ 703314 h 2166462"/>
              <a:gd name="connsiteX387" fmla="*/ 2033377 w 3063398"/>
              <a:gd name="connsiteY387" fmla="*/ 714094 h 2166462"/>
              <a:gd name="connsiteX388" fmla="*/ 2155740 w 3063398"/>
              <a:gd name="connsiteY388" fmla="*/ 742407 h 2166462"/>
              <a:gd name="connsiteX389" fmla="*/ 2203006 w 3063398"/>
              <a:gd name="connsiteY389" fmla="*/ 722560 h 2166462"/>
              <a:gd name="connsiteX390" fmla="*/ 2243797 w 3063398"/>
              <a:gd name="connsiteY390" fmla="*/ 708743 h 2166462"/>
              <a:gd name="connsiteX391" fmla="*/ 2287568 w 3063398"/>
              <a:gd name="connsiteY391" fmla="*/ 705367 h 2166462"/>
              <a:gd name="connsiteX392" fmla="*/ 2243797 w 3063398"/>
              <a:gd name="connsiteY392" fmla="*/ 708743 h 2166462"/>
              <a:gd name="connsiteX393" fmla="*/ 2203006 w 3063398"/>
              <a:gd name="connsiteY393" fmla="*/ 722560 h 2166462"/>
              <a:gd name="connsiteX394" fmla="*/ 2177121 w 3063398"/>
              <a:gd name="connsiteY394" fmla="*/ 738359 h 2166462"/>
              <a:gd name="connsiteX395" fmla="*/ 2154825 w 3063398"/>
              <a:gd name="connsiteY395" fmla="*/ 742036 h 2166462"/>
              <a:gd name="connsiteX396" fmla="*/ 2133893 w 3063398"/>
              <a:gd name="connsiteY396" fmla="*/ 733559 h 2166462"/>
              <a:gd name="connsiteX397" fmla="*/ 2111452 w 3063398"/>
              <a:gd name="connsiteY397" fmla="*/ 712216 h 2166462"/>
              <a:gd name="connsiteX398" fmla="*/ 2154665 w 3063398"/>
              <a:gd name="connsiteY398" fmla="*/ 742063 h 2166462"/>
              <a:gd name="connsiteX399" fmla="*/ 2154825 w 3063398"/>
              <a:gd name="connsiteY399" fmla="*/ 742036 h 2166462"/>
              <a:gd name="connsiteX400" fmla="*/ 647976 w 3063398"/>
              <a:gd name="connsiteY400" fmla="*/ 744801 h 2166462"/>
              <a:gd name="connsiteX401" fmla="*/ 653317 w 3063398"/>
              <a:gd name="connsiteY401" fmla="*/ 713307 h 2166462"/>
              <a:gd name="connsiteX402" fmla="*/ 660778 w 3063398"/>
              <a:gd name="connsiteY402" fmla="*/ 699886 h 2166462"/>
              <a:gd name="connsiteX403" fmla="*/ 653317 w 3063398"/>
              <a:gd name="connsiteY403" fmla="*/ 713307 h 2166462"/>
              <a:gd name="connsiteX404" fmla="*/ 647976 w 3063398"/>
              <a:gd name="connsiteY404" fmla="*/ 744801 h 2166462"/>
              <a:gd name="connsiteX405" fmla="*/ 1273726 w 3063398"/>
              <a:gd name="connsiteY405" fmla="*/ 745956 h 2166462"/>
              <a:gd name="connsiteX406" fmla="*/ 1235353 w 3063398"/>
              <a:gd name="connsiteY406" fmla="*/ 722600 h 2166462"/>
              <a:gd name="connsiteX407" fmla="*/ 1273726 w 3063398"/>
              <a:gd name="connsiteY407" fmla="*/ 745956 h 2166462"/>
              <a:gd name="connsiteX408" fmla="*/ 1161402 w 3063398"/>
              <a:gd name="connsiteY408" fmla="*/ 751097 h 2166462"/>
              <a:gd name="connsiteX409" fmla="*/ 1194450 w 3063398"/>
              <a:gd name="connsiteY409" fmla="*/ 726895 h 2166462"/>
              <a:gd name="connsiteX410" fmla="*/ 1161402 w 3063398"/>
              <a:gd name="connsiteY410" fmla="*/ 751097 h 2166462"/>
              <a:gd name="connsiteX411" fmla="*/ 2511000 w 3063398"/>
              <a:gd name="connsiteY411" fmla="*/ 753197 h 2166462"/>
              <a:gd name="connsiteX412" fmla="*/ 2503781 w 3063398"/>
              <a:gd name="connsiteY412" fmla="*/ 706614 h 2166462"/>
              <a:gd name="connsiteX413" fmla="*/ 2511000 w 3063398"/>
              <a:gd name="connsiteY413" fmla="*/ 753197 h 2166462"/>
              <a:gd name="connsiteX414" fmla="*/ 1649185 w 3063398"/>
              <a:gd name="connsiteY414" fmla="*/ 763411 h 2166462"/>
              <a:gd name="connsiteX415" fmla="*/ 1630027 w 3063398"/>
              <a:gd name="connsiteY415" fmla="*/ 754114 h 2166462"/>
              <a:gd name="connsiteX416" fmla="*/ 1649185 w 3063398"/>
              <a:gd name="connsiteY416" fmla="*/ 763411 h 2166462"/>
              <a:gd name="connsiteX417" fmla="*/ 790182 w 3063398"/>
              <a:gd name="connsiteY417" fmla="*/ 769783 h 2166462"/>
              <a:gd name="connsiteX418" fmla="*/ 819669 w 3063398"/>
              <a:gd name="connsiteY418" fmla="*/ 766576 h 2166462"/>
              <a:gd name="connsiteX419" fmla="*/ 790182 w 3063398"/>
              <a:gd name="connsiteY419" fmla="*/ 769783 h 2166462"/>
              <a:gd name="connsiteX420" fmla="*/ 1791459 w 3063398"/>
              <a:gd name="connsiteY420" fmla="*/ 773987 h 2166462"/>
              <a:gd name="connsiteX421" fmla="*/ 1792169 w 3063398"/>
              <a:gd name="connsiteY421" fmla="*/ 773622 h 2166462"/>
              <a:gd name="connsiteX422" fmla="*/ 1794839 w 3063398"/>
              <a:gd name="connsiteY422" fmla="*/ 757875 h 2166462"/>
              <a:gd name="connsiteX423" fmla="*/ 1142752 w 3063398"/>
              <a:gd name="connsiteY423" fmla="*/ 784653 h 2166462"/>
              <a:gd name="connsiteX424" fmla="*/ 1136620 w 3063398"/>
              <a:gd name="connsiteY424" fmla="*/ 768107 h 2166462"/>
              <a:gd name="connsiteX425" fmla="*/ 1140520 w 3063398"/>
              <a:gd name="connsiteY425" fmla="*/ 757059 h 2166462"/>
              <a:gd name="connsiteX426" fmla="*/ 1136603 w 3063398"/>
              <a:gd name="connsiteY426" fmla="*/ 768059 h 2166462"/>
              <a:gd name="connsiteX427" fmla="*/ 1136620 w 3063398"/>
              <a:gd name="connsiteY427" fmla="*/ 768107 h 2166462"/>
              <a:gd name="connsiteX428" fmla="*/ 1136258 w 3063398"/>
              <a:gd name="connsiteY428" fmla="*/ 769134 h 2166462"/>
              <a:gd name="connsiteX429" fmla="*/ 1142752 w 3063398"/>
              <a:gd name="connsiteY429" fmla="*/ 784653 h 2166462"/>
              <a:gd name="connsiteX430" fmla="*/ 2357250 w 3063398"/>
              <a:gd name="connsiteY430" fmla="*/ 798830 h 2166462"/>
              <a:gd name="connsiteX431" fmla="*/ 2369302 w 3063398"/>
              <a:gd name="connsiteY431" fmla="*/ 771067 h 2166462"/>
              <a:gd name="connsiteX432" fmla="*/ 2357250 w 3063398"/>
              <a:gd name="connsiteY432" fmla="*/ 798830 h 2166462"/>
              <a:gd name="connsiteX433" fmla="*/ 576483 w 3063398"/>
              <a:gd name="connsiteY433" fmla="*/ 819936 h 2166462"/>
              <a:gd name="connsiteX434" fmla="*/ 575918 w 3063398"/>
              <a:gd name="connsiteY434" fmla="*/ 772322 h 2166462"/>
              <a:gd name="connsiteX435" fmla="*/ 576483 w 3063398"/>
              <a:gd name="connsiteY435" fmla="*/ 819936 h 2166462"/>
              <a:gd name="connsiteX436" fmla="*/ 1308990 w 3063398"/>
              <a:gd name="connsiteY436" fmla="*/ 828398 h 2166462"/>
              <a:gd name="connsiteX437" fmla="*/ 1296374 w 3063398"/>
              <a:gd name="connsiteY437" fmla="*/ 808547 h 2166462"/>
              <a:gd name="connsiteX438" fmla="*/ 1281425 w 3063398"/>
              <a:gd name="connsiteY438" fmla="*/ 790366 h 2166462"/>
              <a:gd name="connsiteX439" fmla="*/ 1279035 w 3063398"/>
              <a:gd name="connsiteY439" fmla="*/ 780760 h 2166462"/>
              <a:gd name="connsiteX440" fmla="*/ 1287318 w 3063398"/>
              <a:gd name="connsiteY440" fmla="*/ 767701 h 2166462"/>
              <a:gd name="connsiteX441" fmla="*/ 1290822 w 3063398"/>
              <a:gd name="connsiteY441" fmla="*/ 741943 h 2166462"/>
              <a:gd name="connsiteX442" fmla="*/ 1293408 w 3063398"/>
              <a:gd name="connsiteY442" fmla="*/ 719055 h 2166462"/>
              <a:gd name="connsiteX443" fmla="*/ 1290822 w 3063398"/>
              <a:gd name="connsiteY443" fmla="*/ 741943 h 2166462"/>
              <a:gd name="connsiteX444" fmla="*/ 1287318 w 3063398"/>
              <a:gd name="connsiteY444" fmla="*/ 767701 h 2166462"/>
              <a:gd name="connsiteX445" fmla="*/ 1281154 w 3063398"/>
              <a:gd name="connsiteY445" fmla="*/ 790036 h 2166462"/>
              <a:gd name="connsiteX446" fmla="*/ 1281425 w 3063398"/>
              <a:gd name="connsiteY446" fmla="*/ 790366 h 2166462"/>
              <a:gd name="connsiteX447" fmla="*/ 1281519 w 3063398"/>
              <a:gd name="connsiteY447" fmla="*/ 790746 h 2166462"/>
              <a:gd name="connsiteX448" fmla="*/ 1296374 w 3063398"/>
              <a:gd name="connsiteY448" fmla="*/ 808547 h 2166462"/>
              <a:gd name="connsiteX449" fmla="*/ 1308990 w 3063398"/>
              <a:gd name="connsiteY449" fmla="*/ 828398 h 2166462"/>
              <a:gd name="connsiteX450" fmla="*/ 2744406 w 3063398"/>
              <a:gd name="connsiteY450" fmla="*/ 839005 h 2166462"/>
              <a:gd name="connsiteX451" fmla="*/ 2725941 w 3063398"/>
              <a:gd name="connsiteY451" fmla="*/ 807794 h 2166462"/>
              <a:gd name="connsiteX452" fmla="*/ 2744406 w 3063398"/>
              <a:gd name="connsiteY452" fmla="*/ 839005 h 2166462"/>
              <a:gd name="connsiteX453" fmla="*/ 1608419 w 3063398"/>
              <a:gd name="connsiteY453" fmla="*/ 839492 h 2166462"/>
              <a:gd name="connsiteX454" fmla="*/ 1615727 w 3063398"/>
              <a:gd name="connsiteY454" fmla="*/ 833334 h 2166462"/>
              <a:gd name="connsiteX455" fmla="*/ 1623904 w 3063398"/>
              <a:gd name="connsiteY455" fmla="*/ 825993 h 2166462"/>
              <a:gd name="connsiteX456" fmla="*/ 1633741 w 3063398"/>
              <a:gd name="connsiteY456" fmla="*/ 826454 h 2166462"/>
              <a:gd name="connsiteX457" fmla="*/ 1624326 w 3063398"/>
              <a:gd name="connsiteY457" fmla="*/ 825613 h 2166462"/>
              <a:gd name="connsiteX458" fmla="*/ 1623904 w 3063398"/>
              <a:gd name="connsiteY458" fmla="*/ 825993 h 2166462"/>
              <a:gd name="connsiteX459" fmla="*/ 1623616 w 3063398"/>
              <a:gd name="connsiteY459" fmla="*/ 825979 h 2166462"/>
              <a:gd name="connsiteX460" fmla="*/ 1615727 w 3063398"/>
              <a:gd name="connsiteY460" fmla="*/ 833334 h 2166462"/>
              <a:gd name="connsiteX461" fmla="*/ 1599606 w 3063398"/>
              <a:gd name="connsiteY461" fmla="*/ 839240 h 2166462"/>
              <a:gd name="connsiteX462" fmla="*/ 1608419 w 3063398"/>
              <a:gd name="connsiteY462" fmla="*/ 839492 h 2166462"/>
              <a:gd name="connsiteX463" fmla="*/ 1548262 w 3063398"/>
              <a:gd name="connsiteY463" fmla="*/ 846515 h 2166462"/>
              <a:gd name="connsiteX464" fmla="*/ 1550042 w 3063398"/>
              <a:gd name="connsiteY464" fmla="*/ 836017 h 2166462"/>
              <a:gd name="connsiteX465" fmla="*/ 1548262 w 3063398"/>
              <a:gd name="connsiteY465" fmla="*/ 846515 h 2166462"/>
              <a:gd name="connsiteX466" fmla="*/ 2332170 w 3063398"/>
              <a:gd name="connsiteY466" fmla="*/ 852463 h 2166462"/>
              <a:gd name="connsiteX467" fmla="*/ 2342605 w 3063398"/>
              <a:gd name="connsiteY467" fmla="*/ 843048 h 2166462"/>
              <a:gd name="connsiteX468" fmla="*/ 2343131 w 3063398"/>
              <a:gd name="connsiteY468" fmla="*/ 842552 h 2166462"/>
              <a:gd name="connsiteX469" fmla="*/ 2345245 w 3063398"/>
              <a:gd name="connsiteY469" fmla="*/ 840641 h 2166462"/>
              <a:gd name="connsiteX470" fmla="*/ 2360513 w 3063398"/>
              <a:gd name="connsiteY470" fmla="*/ 833078 h 2166462"/>
              <a:gd name="connsiteX471" fmla="*/ 2352043 w 3063398"/>
              <a:gd name="connsiteY471" fmla="*/ 834147 h 2166462"/>
              <a:gd name="connsiteX472" fmla="*/ 2343131 w 3063398"/>
              <a:gd name="connsiteY472" fmla="*/ 842552 h 2166462"/>
              <a:gd name="connsiteX473" fmla="*/ 1195974 w 3063398"/>
              <a:gd name="connsiteY473" fmla="*/ 855453 h 2166462"/>
              <a:gd name="connsiteX474" fmla="*/ 1181186 w 3063398"/>
              <a:gd name="connsiteY474" fmla="*/ 841997 h 2166462"/>
              <a:gd name="connsiteX475" fmla="*/ 1175864 w 3063398"/>
              <a:gd name="connsiteY475" fmla="*/ 833569 h 2166462"/>
              <a:gd name="connsiteX476" fmla="*/ 1177240 w 3063398"/>
              <a:gd name="connsiteY476" fmla="*/ 822995 h 2166462"/>
              <a:gd name="connsiteX477" fmla="*/ 1184912 w 3063398"/>
              <a:gd name="connsiteY477" fmla="*/ 806058 h 2166462"/>
              <a:gd name="connsiteX478" fmla="*/ 1175104 w 3063398"/>
              <a:gd name="connsiteY478" fmla="*/ 832366 h 2166462"/>
              <a:gd name="connsiteX479" fmla="*/ 1175864 w 3063398"/>
              <a:gd name="connsiteY479" fmla="*/ 833569 h 2166462"/>
              <a:gd name="connsiteX480" fmla="*/ 1175836 w 3063398"/>
              <a:gd name="connsiteY480" fmla="*/ 833786 h 2166462"/>
              <a:gd name="connsiteX481" fmla="*/ 1195974 w 3063398"/>
              <a:gd name="connsiteY481" fmla="*/ 855453 h 2166462"/>
              <a:gd name="connsiteX482" fmla="*/ 2392288 w 3063398"/>
              <a:gd name="connsiteY482" fmla="*/ 862227 h 2166462"/>
              <a:gd name="connsiteX483" fmla="*/ 2425464 w 3063398"/>
              <a:gd name="connsiteY483" fmla="*/ 768497 h 2166462"/>
              <a:gd name="connsiteX484" fmla="*/ 2392288 w 3063398"/>
              <a:gd name="connsiteY484" fmla="*/ 862227 h 2166462"/>
              <a:gd name="connsiteX485" fmla="*/ 1228611 w 3063398"/>
              <a:gd name="connsiteY485" fmla="*/ 876972 h 2166462"/>
              <a:gd name="connsiteX486" fmla="*/ 1279730 w 3063398"/>
              <a:gd name="connsiteY486" fmla="*/ 850650 h 2166462"/>
              <a:gd name="connsiteX487" fmla="*/ 1249418 w 3063398"/>
              <a:gd name="connsiteY487" fmla="*/ 854582 h 2166462"/>
              <a:gd name="connsiteX488" fmla="*/ 1228611 w 3063398"/>
              <a:gd name="connsiteY488" fmla="*/ 876972 h 2166462"/>
              <a:gd name="connsiteX489" fmla="*/ 2673719 w 3063398"/>
              <a:gd name="connsiteY489" fmla="*/ 901750 h 2166462"/>
              <a:gd name="connsiteX490" fmla="*/ 2660933 w 3063398"/>
              <a:gd name="connsiteY490" fmla="*/ 867615 h 2166462"/>
              <a:gd name="connsiteX491" fmla="*/ 2646947 w 3063398"/>
              <a:gd name="connsiteY491" fmla="*/ 812540 h 2166462"/>
              <a:gd name="connsiteX492" fmla="*/ 2660933 w 3063398"/>
              <a:gd name="connsiteY492" fmla="*/ 867615 h 2166462"/>
              <a:gd name="connsiteX493" fmla="*/ 2673719 w 3063398"/>
              <a:gd name="connsiteY493" fmla="*/ 901750 h 2166462"/>
              <a:gd name="connsiteX494" fmla="*/ 2486243 w 3063398"/>
              <a:gd name="connsiteY494" fmla="*/ 914448 h 2166462"/>
              <a:gd name="connsiteX495" fmla="*/ 2491171 w 3063398"/>
              <a:gd name="connsiteY495" fmla="*/ 908319 h 2166462"/>
              <a:gd name="connsiteX496" fmla="*/ 2490605 w 3063398"/>
              <a:gd name="connsiteY496" fmla="*/ 907412 h 2166462"/>
              <a:gd name="connsiteX497" fmla="*/ 2491150 w 3063398"/>
              <a:gd name="connsiteY497" fmla="*/ 906533 h 2166462"/>
              <a:gd name="connsiteX498" fmla="*/ 2486074 w 3063398"/>
              <a:gd name="connsiteY498" fmla="*/ 900164 h 2166462"/>
              <a:gd name="connsiteX499" fmla="*/ 2490605 w 3063398"/>
              <a:gd name="connsiteY499" fmla="*/ 907412 h 2166462"/>
              <a:gd name="connsiteX500" fmla="*/ 855723 w 3063398"/>
              <a:gd name="connsiteY500" fmla="*/ 915678 h 2166462"/>
              <a:gd name="connsiteX501" fmla="*/ 864158 w 3063398"/>
              <a:gd name="connsiteY501" fmla="*/ 904149 h 2166462"/>
              <a:gd name="connsiteX502" fmla="*/ 855723 w 3063398"/>
              <a:gd name="connsiteY502" fmla="*/ 915678 h 2166462"/>
              <a:gd name="connsiteX503" fmla="*/ 2432144 w 3063398"/>
              <a:gd name="connsiteY503" fmla="*/ 930329 h 2166462"/>
              <a:gd name="connsiteX504" fmla="*/ 2374443 w 3063398"/>
              <a:gd name="connsiteY504" fmla="*/ 883392 h 2166462"/>
              <a:gd name="connsiteX505" fmla="*/ 2432144 w 3063398"/>
              <a:gd name="connsiteY505" fmla="*/ 930329 h 2166462"/>
              <a:gd name="connsiteX506" fmla="*/ 1977365 w 3063398"/>
              <a:gd name="connsiteY506" fmla="*/ 940242 h 2166462"/>
              <a:gd name="connsiteX507" fmla="*/ 1988302 w 3063398"/>
              <a:gd name="connsiteY507" fmla="*/ 928921 h 2166462"/>
              <a:gd name="connsiteX508" fmla="*/ 1976330 w 3063398"/>
              <a:gd name="connsiteY508" fmla="*/ 939860 h 2166462"/>
              <a:gd name="connsiteX509" fmla="*/ 1965526 w 3063398"/>
              <a:gd name="connsiteY509" fmla="*/ 935859 h 2166462"/>
              <a:gd name="connsiteX510" fmla="*/ 1976289 w 3063398"/>
              <a:gd name="connsiteY510" fmla="*/ 939898 h 2166462"/>
              <a:gd name="connsiteX511" fmla="*/ 1976330 w 3063398"/>
              <a:gd name="connsiteY511" fmla="*/ 939860 h 2166462"/>
              <a:gd name="connsiteX512" fmla="*/ 1358072 w 3063398"/>
              <a:gd name="connsiteY512" fmla="*/ 951630 h 2166462"/>
              <a:gd name="connsiteX513" fmla="*/ 1360204 w 3063398"/>
              <a:gd name="connsiteY513" fmla="*/ 940652 h 2166462"/>
              <a:gd name="connsiteX514" fmla="*/ 1359800 w 3063398"/>
              <a:gd name="connsiteY514" fmla="*/ 940197 h 2166462"/>
              <a:gd name="connsiteX515" fmla="*/ 1359839 w 3063398"/>
              <a:gd name="connsiteY515" fmla="*/ 939943 h 2166462"/>
              <a:gd name="connsiteX516" fmla="*/ 1353084 w 3063398"/>
              <a:gd name="connsiteY516" fmla="*/ 932641 h 2166462"/>
              <a:gd name="connsiteX517" fmla="*/ 1359800 w 3063398"/>
              <a:gd name="connsiteY517" fmla="*/ 940197 h 2166462"/>
              <a:gd name="connsiteX518" fmla="*/ 738379 w 3063398"/>
              <a:gd name="connsiteY518" fmla="*/ 959332 h 2166462"/>
              <a:gd name="connsiteX519" fmla="*/ 755210 w 3063398"/>
              <a:gd name="connsiteY519" fmla="*/ 953061 h 2166462"/>
              <a:gd name="connsiteX520" fmla="*/ 720043 w 3063398"/>
              <a:gd name="connsiteY520" fmla="*/ 959192 h 2166462"/>
              <a:gd name="connsiteX521" fmla="*/ 738379 w 3063398"/>
              <a:gd name="connsiteY521" fmla="*/ 959332 h 2166462"/>
              <a:gd name="connsiteX522" fmla="*/ 2692523 w 3063398"/>
              <a:gd name="connsiteY522" fmla="*/ 961529 h 2166462"/>
              <a:gd name="connsiteX523" fmla="*/ 2699927 w 3063398"/>
              <a:gd name="connsiteY523" fmla="*/ 943346 h 2166462"/>
              <a:gd name="connsiteX524" fmla="*/ 2692523 w 3063398"/>
              <a:gd name="connsiteY524" fmla="*/ 961529 h 2166462"/>
              <a:gd name="connsiteX525" fmla="*/ 796339 w 3063398"/>
              <a:gd name="connsiteY525" fmla="*/ 967812 h 2166462"/>
              <a:gd name="connsiteX526" fmla="*/ 799674 w 3063398"/>
              <a:gd name="connsiteY526" fmla="*/ 927771 h 2166462"/>
              <a:gd name="connsiteX527" fmla="*/ 796339 w 3063398"/>
              <a:gd name="connsiteY527" fmla="*/ 967812 h 2166462"/>
              <a:gd name="connsiteX528" fmla="*/ 604045 w 3063398"/>
              <a:gd name="connsiteY528" fmla="*/ 975806 h 2166462"/>
              <a:gd name="connsiteX529" fmla="*/ 596077 w 3063398"/>
              <a:gd name="connsiteY529" fmla="*/ 946375 h 2166462"/>
              <a:gd name="connsiteX530" fmla="*/ 604045 w 3063398"/>
              <a:gd name="connsiteY530" fmla="*/ 975806 h 2166462"/>
              <a:gd name="connsiteX531" fmla="*/ 2508891 w 3063398"/>
              <a:gd name="connsiteY531" fmla="*/ 977039 h 2166462"/>
              <a:gd name="connsiteX532" fmla="*/ 2503257 w 3063398"/>
              <a:gd name="connsiteY532" fmla="*/ 963773 h 2166462"/>
              <a:gd name="connsiteX533" fmla="*/ 2503188 w 3063398"/>
              <a:gd name="connsiteY533" fmla="*/ 963752 h 2166462"/>
              <a:gd name="connsiteX534" fmla="*/ 2502891 w 3063398"/>
              <a:gd name="connsiteY534" fmla="*/ 963062 h 2166462"/>
              <a:gd name="connsiteX535" fmla="*/ 2487726 w 3063398"/>
              <a:gd name="connsiteY535" fmla="*/ 959195 h 2166462"/>
              <a:gd name="connsiteX536" fmla="*/ 2503188 w 3063398"/>
              <a:gd name="connsiteY536" fmla="*/ 963752 h 2166462"/>
              <a:gd name="connsiteX537" fmla="*/ 1694577 w 3063398"/>
              <a:gd name="connsiteY537" fmla="*/ 977167 h 2166462"/>
              <a:gd name="connsiteX538" fmla="*/ 1641171 w 3063398"/>
              <a:gd name="connsiteY538" fmla="*/ 971133 h 2166462"/>
              <a:gd name="connsiteX539" fmla="*/ 1694577 w 3063398"/>
              <a:gd name="connsiteY539" fmla="*/ 977167 h 2166462"/>
              <a:gd name="connsiteX540" fmla="*/ 1885147 w 3063398"/>
              <a:gd name="connsiteY540" fmla="*/ 984432 h 2166462"/>
              <a:gd name="connsiteX541" fmla="*/ 1893638 w 3063398"/>
              <a:gd name="connsiteY541" fmla="*/ 977664 h 2166462"/>
              <a:gd name="connsiteX542" fmla="*/ 1885147 w 3063398"/>
              <a:gd name="connsiteY542" fmla="*/ 984432 h 2166462"/>
              <a:gd name="connsiteX543" fmla="*/ 895635 w 3063398"/>
              <a:gd name="connsiteY543" fmla="*/ 988541 h 2166462"/>
              <a:gd name="connsiteX544" fmla="*/ 923564 w 3063398"/>
              <a:gd name="connsiteY544" fmla="*/ 986503 h 2166462"/>
              <a:gd name="connsiteX545" fmla="*/ 926090 w 3063398"/>
              <a:gd name="connsiteY545" fmla="*/ 986632 h 2166462"/>
              <a:gd name="connsiteX546" fmla="*/ 956503 w 3063398"/>
              <a:gd name="connsiteY546" fmla="*/ 981153 h 2166462"/>
              <a:gd name="connsiteX547" fmla="*/ 926800 w 3063398"/>
              <a:gd name="connsiteY547" fmla="*/ 986267 h 2166462"/>
              <a:gd name="connsiteX548" fmla="*/ 923564 w 3063398"/>
              <a:gd name="connsiteY548" fmla="*/ 986503 h 2166462"/>
              <a:gd name="connsiteX549" fmla="*/ 910753 w 3063398"/>
              <a:gd name="connsiteY549" fmla="*/ 985847 h 2166462"/>
              <a:gd name="connsiteX550" fmla="*/ 895635 w 3063398"/>
              <a:gd name="connsiteY550" fmla="*/ 988541 h 2166462"/>
              <a:gd name="connsiteX551" fmla="*/ 641444 w 3063398"/>
              <a:gd name="connsiteY551" fmla="*/ 997268 h 2166462"/>
              <a:gd name="connsiteX552" fmla="*/ 652465 w 3063398"/>
              <a:gd name="connsiteY552" fmla="*/ 962851 h 2166462"/>
              <a:gd name="connsiteX553" fmla="*/ 641444 w 3063398"/>
              <a:gd name="connsiteY553" fmla="*/ 997268 h 2166462"/>
              <a:gd name="connsiteX554" fmla="*/ 1937692 w 3063398"/>
              <a:gd name="connsiteY554" fmla="*/ 998096 h 2166462"/>
              <a:gd name="connsiteX555" fmla="*/ 1912853 w 3063398"/>
              <a:gd name="connsiteY555" fmla="*/ 991723 h 2166462"/>
              <a:gd name="connsiteX556" fmla="*/ 1937692 w 3063398"/>
              <a:gd name="connsiteY556" fmla="*/ 998096 h 2166462"/>
              <a:gd name="connsiteX557" fmla="*/ 1847225 w 3063398"/>
              <a:gd name="connsiteY557" fmla="*/ 999168 h 2166462"/>
              <a:gd name="connsiteX558" fmla="*/ 1814998 w 3063398"/>
              <a:gd name="connsiteY558" fmla="*/ 931929 h 2166462"/>
              <a:gd name="connsiteX559" fmla="*/ 1799321 w 3063398"/>
              <a:gd name="connsiteY559" fmla="*/ 920090 h 2166462"/>
              <a:gd name="connsiteX560" fmla="*/ 1797875 w 3063398"/>
              <a:gd name="connsiteY560" fmla="*/ 919590 h 2166462"/>
              <a:gd name="connsiteX561" fmla="*/ 1792506 w 3063398"/>
              <a:gd name="connsiteY561" fmla="*/ 915722 h 2166462"/>
              <a:gd name="connsiteX562" fmla="*/ 1789037 w 3063398"/>
              <a:gd name="connsiteY562" fmla="*/ 916536 h 2166462"/>
              <a:gd name="connsiteX563" fmla="*/ 1787666 w 3063398"/>
              <a:gd name="connsiteY563" fmla="*/ 916062 h 2166462"/>
              <a:gd name="connsiteX564" fmla="*/ 1783330 w 3063398"/>
              <a:gd name="connsiteY564" fmla="*/ 917875 h 2166462"/>
              <a:gd name="connsiteX565" fmla="*/ 1776278 w 3063398"/>
              <a:gd name="connsiteY565" fmla="*/ 919530 h 2166462"/>
              <a:gd name="connsiteX566" fmla="*/ 1763597 w 3063398"/>
              <a:gd name="connsiteY566" fmla="*/ 934443 h 2166462"/>
              <a:gd name="connsiteX567" fmla="*/ 1776826 w 3063398"/>
              <a:gd name="connsiteY567" fmla="*/ 920595 h 2166462"/>
              <a:gd name="connsiteX568" fmla="*/ 1783330 w 3063398"/>
              <a:gd name="connsiteY568" fmla="*/ 917875 h 2166462"/>
              <a:gd name="connsiteX569" fmla="*/ 1789037 w 3063398"/>
              <a:gd name="connsiteY569" fmla="*/ 916536 h 2166462"/>
              <a:gd name="connsiteX570" fmla="*/ 1797875 w 3063398"/>
              <a:gd name="connsiteY570" fmla="*/ 919590 h 2166462"/>
              <a:gd name="connsiteX571" fmla="*/ 1814998 w 3063398"/>
              <a:gd name="connsiteY571" fmla="*/ 931929 h 2166462"/>
              <a:gd name="connsiteX572" fmla="*/ 1847225 w 3063398"/>
              <a:gd name="connsiteY572" fmla="*/ 999168 h 2166462"/>
              <a:gd name="connsiteX573" fmla="*/ 1009103 w 3063398"/>
              <a:gd name="connsiteY573" fmla="*/ 999577 h 2166462"/>
              <a:gd name="connsiteX574" fmla="*/ 1023367 w 3063398"/>
              <a:gd name="connsiteY574" fmla="*/ 997623 h 2166462"/>
              <a:gd name="connsiteX575" fmla="*/ 1023712 w 3063398"/>
              <a:gd name="connsiteY575" fmla="*/ 997314 h 2166462"/>
              <a:gd name="connsiteX576" fmla="*/ 1024077 w 3063398"/>
              <a:gd name="connsiteY576" fmla="*/ 997257 h 2166462"/>
              <a:gd name="connsiteX577" fmla="*/ 1037503 w 3063398"/>
              <a:gd name="connsiteY577" fmla="*/ 984954 h 2166462"/>
              <a:gd name="connsiteX578" fmla="*/ 1023712 w 3063398"/>
              <a:gd name="connsiteY578" fmla="*/ 997314 h 2166462"/>
              <a:gd name="connsiteX579" fmla="*/ 1991098 w 3063398"/>
              <a:gd name="connsiteY579" fmla="*/ 1004129 h 2166462"/>
              <a:gd name="connsiteX580" fmla="*/ 1974751 w 3063398"/>
              <a:gd name="connsiteY580" fmla="*/ 990989 h 2166462"/>
              <a:gd name="connsiteX581" fmla="*/ 1951863 w 3063398"/>
              <a:gd name="connsiteY581" fmla="*/ 988403 h 2166462"/>
              <a:gd name="connsiteX582" fmla="*/ 1974751 w 3063398"/>
              <a:gd name="connsiteY582" fmla="*/ 990989 h 2166462"/>
              <a:gd name="connsiteX583" fmla="*/ 1991098 w 3063398"/>
              <a:gd name="connsiteY583" fmla="*/ 1004129 h 2166462"/>
              <a:gd name="connsiteX584" fmla="*/ 108223 w 3063398"/>
              <a:gd name="connsiteY584" fmla="*/ 1008350 h 2166462"/>
              <a:gd name="connsiteX585" fmla="*/ 109551 w 3063398"/>
              <a:gd name="connsiteY585" fmla="*/ 959761 h 2166462"/>
              <a:gd name="connsiteX586" fmla="*/ 108223 w 3063398"/>
              <a:gd name="connsiteY586" fmla="*/ 1008350 h 2166462"/>
              <a:gd name="connsiteX587" fmla="*/ 1888792 w 3063398"/>
              <a:gd name="connsiteY587" fmla="*/ 1010700 h 2166462"/>
              <a:gd name="connsiteX588" fmla="*/ 1889100 w 3063398"/>
              <a:gd name="connsiteY588" fmla="*/ 1010467 h 2166462"/>
              <a:gd name="connsiteX589" fmla="*/ 1890577 w 3063398"/>
              <a:gd name="connsiteY589" fmla="*/ 1010678 h 2166462"/>
              <a:gd name="connsiteX590" fmla="*/ 1906255 w 3063398"/>
              <a:gd name="connsiteY590" fmla="*/ 997516 h 2166462"/>
              <a:gd name="connsiteX591" fmla="*/ 1889100 w 3063398"/>
              <a:gd name="connsiteY591" fmla="*/ 1010467 h 2166462"/>
              <a:gd name="connsiteX592" fmla="*/ 1868276 w 3063398"/>
              <a:gd name="connsiteY592" fmla="*/ 1007490 h 2166462"/>
              <a:gd name="connsiteX593" fmla="*/ 1888792 w 3063398"/>
              <a:gd name="connsiteY593" fmla="*/ 1010700 h 2166462"/>
              <a:gd name="connsiteX594" fmla="*/ 1545476 w 3063398"/>
              <a:gd name="connsiteY594" fmla="*/ 1013221 h 2166462"/>
              <a:gd name="connsiteX595" fmla="*/ 1508246 w 3063398"/>
              <a:gd name="connsiteY595" fmla="*/ 1006043 h 2166462"/>
              <a:gd name="connsiteX596" fmla="*/ 1545476 w 3063398"/>
              <a:gd name="connsiteY596" fmla="*/ 1013221 h 2166462"/>
              <a:gd name="connsiteX597" fmla="*/ 514030 w 3063398"/>
              <a:gd name="connsiteY597" fmla="*/ 1014970 h 2166462"/>
              <a:gd name="connsiteX598" fmla="*/ 543235 w 3063398"/>
              <a:gd name="connsiteY598" fmla="*/ 987956 h 2166462"/>
              <a:gd name="connsiteX599" fmla="*/ 567173 w 3063398"/>
              <a:gd name="connsiteY599" fmla="*/ 990005 h 2166462"/>
              <a:gd name="connsiteX600" fmla="*/ 578689 w 3063398"/>
              <a:gd name="connsiteY600" fmla="*/ 995974 h 2166462"/>
              <a:gd name="connsiteX601" fmla="*/ 590156 w 3063398"/>
              <a:gd name="connsiteY601" fmla="*/ 1009304 h 2166462"/>
              <a:gd name="connsiteX602" fmla="*/ 567666 w 3063398"/>
              <a:gd name="connsiteY602" fmla="*/ 990047 h 2166462"/>
              <a:gd name="connsiteX603" fmla="*/ 567173 w 3063398"/>
              <a:gd name="connsiteY603" fmla="*/ 990005 h 2166462"/>
              <a:gd name="connsiteX604" fmla="*/ 566590 w 3063398"/>
              <a:gd name="connsiteY604" fmla="*/ 989703 h 2166462"/>
              <a:gd name="connsiteX605" fmla="*/ 543235 w 3063398"/>
              <a:gd name="connsiteY605" fmla="*/ 987956 h 2166462"/>
              <a:gd name="connsiteX606" fmla="*/ 521771 w 3063398"/>
              <a:gd name="connsiteY606" fmla="*/ 995115 h 2166462"/>
              <a:gd name="connsiteX607" fmla="*/ 514030 w 3063398"/>
              <a:gd name="connsiteY607" fmla="*/ 1014970 h 2166462"/>
              <a:gd name="connsiteX608" fmla="*/ 1223649 w 3063398"/>
              <a:gd name="connsiteY608" fmla="*/ 1020845 h 2166462"/>
              <a:gd name="connsiteX609" fmla="*/ 1258703 w 3063398"/>
              <a:gd name="connsiteY609" fmla="*/ 1005191 h 2166462"/>
              <a:gd name="connsiteX610" fmla="*/ 1223649 w 3063398"/>
              <a:gd name="connsiteY610" fmla="*/ 1020845 h 2166462"/>
              <a:gd name="connsiteX611" fmla="*/ 1314229 w 3063398"/>
              <a:gd name="connsiteY611" fmla="*/ 1029295 h 2166462"/>
              <a:gd name="connsiteX612" fmla="*/ 1302629 w 3063398"/>
              <a:gd name="connsiteY612" fmla="*/ 1009087 h 2166462"/>
              <a:gd name="connsiteX613" fmla="*/ 1302447 w 3063398"/>
              <a:gd name="connsiteY613" fmla="*/ 1006325 h 2166462"/>
              <a:gd name="connsiteX614" fmla="*/ 1304184 w 3063398"/>
              <a:gd name="connsiteY614" fmla="*/ 990260 h 2166462"/>
              <a:gd name="connsiteX615" fmla="*/ 1332540 w 3063398"/>
              <a:gd name="connsiteY615" fmla="*/ 967171 h 2166462"/>
              <a:gd name="connsiteX616" fmla="*/ 1304789 w 3063398"/>
              <a:gd name="connsiteY616" fmla="*/ 984661 h 2166462"/>
              <a:gd name="connsiteX617" fmla="*/ 1304184 w 3063398"/>
              <a:gd name="connsiteY617" fmla="*/ 990260 h 2166462"/>
              <a:gd name="connsiteX618" fmla="*/ 1301529 w 3063398"/>
              <a:gd name="connsiteY618" fmla="*/ 992421 h 2166462"/>
              <a:gd name="connsiteX619" fmla="*/ 1302447 w 3063398"/>
              <a:gd name="connsiteY619" fmla="*/ 1006325 h 2166462"/>
              <a:gd name="connsiteX620" fmla="*/ 1302225 w 3063398"/>
              <a:gd name="connsiteY620" fmla="*/ 1008381 h 2166462"/>
              <a:gd name="connsiteX621" fmla="*/ 1302629 w 3063398"/>
              <a:gd name="connsiteY621" fmla="*/ 1009087 h 2166462"/>
              <a:gd name="connsiteX622" fmla="*/ 1302636 w 3063398"/>
              <a:gd name="connsiteY622" fmla="*/ 1009179 h 2166462"/>
              <a:gd name="connsiteX623" fmla="*/ 1314229 w 3063398"/>
              <a:gd name="connsiteY623" fmla="*/ 1029295 h 2166462"/>
              <a:gd name="connsiteX624" fmla="*/ 2003305 w 3063398"/>
              <a:gd name="connsiteY624" fmla="*/ 1029581 h 2166462"/>
              <a:gd name="connsiteX625" fmla="*/ 2033951 w 3063398"/>
              <a:gd name="connsiteY625" fmla="*/ 1003622 h 2166462"/>
              <a:gd name="connsiteX626" fmla="*/ 1963674 w 3063398"/>
              <a:gd name="connsiteY626" fmla="*/ 1020646 h 2166462"/>
              <a:gd name="connsiteX627" fmla="*/ 2003305 w 3063398"/>
              <a:gd name="connsiteY627" fmla="*/ 1029581 h 2166462"/>
              <a:gd name="connsiteX628" fmla="*/ 2486593 w 3063398"/>
              <a:gd name="connsiteY628" fmla="*/ 1034330 h 2166462"/>
              <a:gd name="connsiteX629" fmla="*/ 2492416 w 3063398"/>
              <a:gd name="connsiteY629" fmla="*/ 1033428 h 2166462"/>
              <a:gd name="connsiteX630" fmla="*/ 2482836 w 3063398"/>
              <a:gd name="connsiteY630" fmla="*/ 1028779 h 2166462"/>
              <a:gd name="connsiteX631" fmla="*/ 2445325 w 3063398"/>
              <a:gd name="connsiteY631" fmla="*/ 997793 h 2166462"/>
              <a:gd name="connsiteX632" fmla="*/ 2482836 w 3063398"/>
              <a:gd name="connsiteY632" fmla="*/ 1028779 h 2166462"/>
              <a:gd name="connsiteX633" fmla="*/ 2486593 w 3063398"/>
              <a:gd name="connsiteY633" fmla="*/ 1034330 h 2166462"/>
              <a:gd name="connsiteX634" fmla="*/ 589520 w 3063398"/>
              <a:gd name="connsiteY634" fmla="*/ 1035980 h 2166462"/>
              <a:gd name="connsiteX635" fmla="*/ 594225 w 3063398"/>
              <a:gd name="connsiteY635" fmla="*/ 1031163 h 2166462"/>
              <a:gd name="connsiteX636" fmla="*/ 589520 w 3063398"/>
              <a:gd name="connsiteY636" fmla="*/ 1035980 h 2166462"/>
              <a:gd name="connsiteX637" fmla="*/ 1591478 w 3063398"/>
              <a:gd name="connsiteY637" fmla="*/ 1037438 h 2166462"/>
              <a:gd name="connsiteX638" fmla="*/ 1613167 w 3063398"/>
              <a:gd name="connsiteY638" fmla="*/ 1019086 h 2166462"/>
              <a:gd name="connsiteX639" fmla="*/ 1591478 w 3063398"/>
              <a:gd name="connsiteY639" fmla="*/ 1037438 h 2166462"/>
              <a:gd name="connsiteX640" fmla="*/ 720197 w 3063398"/>
              <a:gd name="connsiteY640" fmla="*/ 1052527 h 2166462"/>
              <a:gd name="connsiteX641" fmla="*/ 719915 w 3063398"/>
              <a:gd name="connsiteY641" fmla="*/ 1028720 h 2166462"/>
              <a:gd name="connsiteX642" fmla="*/ 721526 w 3063398"/>
              <a:gd name="connsiteY642" fmla="*/ 1003939 h 2166462"/>
              <a:gd name="connsiteX643" fmla="*/ 719915 w 3063398"/>
              <a:gd name="connsiteY643" fmla="*/ 1028720 h 2166462"/>
              <a:gd name="connsiteX644" fmla="*/ 720197 w 3063398"/>
              <a:gd name="connsiteY644" fmla="*/ 1052527 h 2166462"/>
              <a:gd name="connsiteX645" fmla="*/ 2515530 w 3063398"/>
              <a:gd name="connsiteY645" fmla="*/ 1055059 h 2166462"/>
              <a:gd name="connsiteX646" fmla="*/ 2522821 w 3063398"/>
              <a:gd name="connsiteY646" fmla="*/ 1027352 h 2166462"/>
              <a:gd name="connsiteX647" fmla="*/ 2502801 w 3063398"/>
              <a:gd name="connsiteY647" fmla="*/ 1025685 h 2166462"/>
              <a:gd name="connsiteX648" fmla="*/ 2522821 w 3063398"/>
              <a:gd name="connsiteY648" fmla="*/ 1027352 h 2166462"/>
              <a:gd name="connsiteX649" fmla="*/ 2515530 w 3063398"/>
              <a:gd name="connsiteY649" fmla="*/ 1055059 h 2166462"/>
              <a:gd name="connsiteX650" fmla="*/ 2559527 w 3063398"/>
              <a:gd name="connsiteY650" fmla="*/ 1070728 h 2166462"/>
              <a:gd name="connsiteX651" fmla="*/ 2549722 w 3063398"/>
              <a:gd name="connsiteY651" fmla="*/ 1047034 h 2166462"/>
              <a:gd name="connsiteX652" fmla="*/ 2559527 w 3063398"/>
              <a:gd name="connsiteY652" fmla="*/ 1070728 h 2166462"/>
              <a:gd name="connsiteX653" fmla="*/ 2643395 w 3063398"/>
              <a:gd name="connsiteY653" fmla="*/ 1075449 h 2166462"/>
              <a:gd name="connsiteX654" fmla="*/ 2666002 w 3063398"/>
              <a:gd name="connsiteY654" fmla="*/ 1054228 h 2166462"/>
              <a:gd name="connsiteX655" fmla="*/ 2643395 w 3063398"/>
              <a:gd name="connsiteY655" fmla="*/ 1075449 h 2166462"/>
              <a:gd name="connsiteX656" fmla="*/ 2591021 w 3063398"/>
              <a:gd name="connsiteY656" fmla="*/ 1076070 h 2166462"/>
              <a:gd name="connsiteX657" fmla="*/ 2584260 w 3063398"/>
              <a:gd name="connsiteY657" fmla="*/ 1068174 h 2166462"/>
              <a:gd name="connsiteX658" fmla="*/ 2582633 w 3063398"/>
              <a:gd name="connsiteY658" fmla="*/ 1067990 h 2166462"/>
              <a:gd name="connsiteX659" fmla="*/ 2582109 w 3063398"/>
              <a:gd name="connsiteY659" fmla="*/ 1067485 h 2166462"/>
              <a:gd name="connsiteX660" fmla="*/ 2571862 w 3063398"/>
              <a:gd name="connsiteY660" fmla="*/ 1066773 h 2166462"/>
              <a:gd name="connsiteX661" fmla="*/ 2582633 w 3063398"/>
              <a:gd name="connsiteY661" fmla="*/ 1067990 h 2166462"/>
              <a:gd name="connsiteX662" fmla="*/ 1623366 w 3063398"/>
              <a:gd name="connsiteY662" fmla="*/ 1076109 h 2166462"/>
              <a:gd name="connsiteX663" fmla="*/ 1652740 w 3063398"/>
              <a:gd name="connsiteY663" fmla="*/ 1063380 h 2166462"/>
              <a:gd name="connsiteX664" fmla="*/ 1623366 w 3063398"/>
              <a:gd name="connsiteY664" fmla="*/ 1076109 h 2166462"/>
              <a:gd name="connsiteX665" fmla="*/ 2067208 w 3063398"/>
              <a:gd name="connsiteY665" fmla="*/ 1077517 h 2166462"/>
              <a:gd name="connsiteX666" fmla="*/ 2058548 w 3063398"/>
              <a:gd name="connsiteY666" fmla="*/ 1070000 h 2166462"/>
              <a:gd name="connsiteX667" fmla="*/ 2067208 w 3063398"/>
              <a:gd name="connsiteY667" fmla="*/ 1077517 h 2166462"/>
              <a:gd name="connsiteX668" fmla="*/ 1196733 w 3063398"/>
              <a:gd name="connsiteY668" fmla="*/ 1080214 h 2166462"/>
              <a:gd name="connsiteX669" fmla="*/ 1208898 w 3063398"/>
              <a:gd name="connsiteY669" fmla="*/ 1061974 h 2166462"/>
              <a:gd name="connsiteX670" fmla="*/ 1196733 w 3063398"/>
              <a:gd name="connsiteY670" fmla="*/ 1080214 h 2166462"/>
              <a:gd name="connsiteX671" fmla="*/ 373066 w 3063398"/>
              <a:gd name="connsiteY671" fmla="*/ 1094738 h 2166462"/>
              <a:gd name="connsiteX672" fmla="*/ 360022 w 3063398"/>
              <a:gd name="connsiteY672" fmla="*/ 1078983 h 2166462"/>
              <a:gd name="connsiteX673" fmla="*/ 359844 w 3063398"/>
              <a:gd name="connsiteY673" fmla="*/ 1077637 h 2166462"/>
              <a:gd name="connsiteX674" fmla="*/ 358851 w 3063398"/>
              <a:gd name="connsiteY674" fmla="*/ 1056800 h 2166462"/>
              <a:gd name="connsiteX675" fmla="*/ 364646 w 3063398"/>
              <a:gd name="connsiteY675" fmla="*/ 1027216 h 2166462"/>
              <a:gd name="connsiteX676" fmla="*/ 358652 w 3063398"/>
              <a:gd name="connsiteY676" fmla="*/ 1052618 h 2166462"/>
              <a:gd name="connsiteX677" fmla="*/ 358851 w 3063398"/>
              <a:gd name="connsiteY677" fmla="*/ 1056800 h 2166462"/>
              <a:gd name="connsiteX678" fmla="*/ 357798 w 3063398"/>
              <a:gd name="connsiteY678" fmla="*/ 1062180 h 2166462"/>
              <a:gd name="connsiteX679" fmla="*/ 359844 w 3063398"/>
              <a:gd name="connsiteY679" fmla="*/ 1077637 h 2166462"/>
              <a:gd name="connsiteX680" fmla="*/ 359901 w 3063398"/>
              <a:gd name="connsiteY680" fmla="*/ 1078837 h 2166462"/>
              <a:gd name="connsiteX681" fmla="*/ 360022 w 3063398"/>
              <a:gd name="connsiteY681" fmla="*/ 1078983 h 2166462"/>
              <a:gd name="connsiteX682" fmla="*/ 360038 w 3063398"/>
              <a:gd name="connsiteY682" fmla="*/ 1079103 h 2166462"/>
              <a:gd name="connsiteX683" fmla="*/ 373066 w 3063398"/>
              <a:gd name="connsiteY683" fmla="*/ 1094738 h 2166462"/>
              <a:gd name="connsiteX684" fmla="*/ 1483618 w 3063398"/>
              <a:gd name="connsiteY684" fmla="*/ 1097766 h 2166462"/>
              <a:gd name="connsiteX685" fmla="*/ 1542532 w 3063398"/>
              <a:gd name="connsiteY685" fmla="*/ 1066234 h 2166462"/>
              <a:gd name="connsiteX686" fmla="*/ 1573184 w 3063398"/>
              <a:gd name="connsiteY686" fmla="*/ 1065506 h 2166462"/>
              <a:gd name="connsiteX687" fmla="*/ 1606214 w 3063398"/>
              <a:gd name="connsiteY687" fmla="*/ 1075361 h 2166462"/>
              <a:gd name="connsiteX688" fmla="*/ 1573774 w 3063398"/>
              <a:gd name="connsiteY688" fmla="*/ 1065491 h 2166462"/>
              <a:gd name="connsiteX689" fmla="*/ 1573184 w 3063398"/>
              <a:gd name="connsiteY689" fmla="*/ 1065506 h 2166462"/>
              <a:gd name="connsiteX690" fmla="*/ 1572299 w 3063398"/>
              <a:gd name="connsiteY690" fmla="*/ 1065241 h 2166462"/>
              <a:gd name="connsiteX691" fmla="*/ 1511280 w 3063398"/>
              <a:gd name="connsiteY691" fmla="*/ 1077423 h 2166462"/>
              <a:gd name="connsiteX692" fmla="*/ 1483618 w 3063398"/>
              <a:gd name="connsiteY692" fmla="*/ 1097766 h 2166462"/>
              <a:gd name="connsiteX693" fmla="*/ 692249 w 3063398"/>
              <a:gd name="connsiteY693" fmla="*/ 1105241 h 2166462"/>
              <a:gd name="connsiteX694" fmla="*/ 691797 w 3063398"/>
              <a:gd name="connsiteY694" fmla="*/ 1067150 h 2166462"/>
              <a:gd name="connsiteX695" fmla="*/ 692249 w 3063398"/>
              <a:gd name="connsiteY695" fmla="*/ 1105241 h 2166462"/>
              <a:gd name="connsiteX696" fmla="*/ 645610 w 3063398"/>
              <a:gd name="connsiteY696" fmla="*/ 1107699 h 2166462"/>
              <a:gd name="connsiteX697" fmla="*/ 645046 w 3063398"/>
              <a:gd name="connsiteY697" fmla="*/ 1060085 h 2166462"/>
              <a:gd name="connsiteX698" fmla="*/ 645610 w 3063398"/>
              <a:gd name="connsiteY698" fmla="*/ 1107699 h 2166462"/>
              <a:gd name="connsiteX699" fmla="*/ 2770625 w 3063398"/>
              <a:gd name="connsiteY699" fmla="*/ 1122514 h 2166462"/>
              <a:gd name="connsiteX700" fmla="*/ 2751000 w 3063398"/>
              <a:gd name="connsiteY700" fmla="*/ 1093245 h 2166462"/>
              <a:gd name="connsiteX701" fmla="*/ 2750860 w 3063398"/>
              <a:gd name="connsiteY701" fmla="*/ 1092929 h 2166462"/>
              <a:gd name="connsiteX702" fmla="*/ 2714832 w 3063398"/>
              <a:gd name="connsiteY702" fmla="*/ 995552 h 2166462"/>
              <a:gd name="connsiteX703" fmla="*/ 2697285 w 3063398"/>
              <a:gd name="connsiteY703" fmla="*/ 961473 h 2166462"/>
              <a:gd name="connsiteX704" fmla="*/ 2714832 w 3063398"/>
              <a:gd name="connsiteY704" fmla="*/ 995552 h 2166462"/>
              <a:gd name="connsiteX705" fmla="*/ 2737049 w 3063398"/>
              <a:gd name="connsiteY705" fmla="*/ 1061958 h 2166462"/>
              <a:gd name="connsiteX706" fmla="*/ 2750860 w 3063398"/>
              <a:gd name="connsiteY706" fmla="*/ 1092929 h 2166462"/>
              <a:gd name="connsiteX707" fmla="*/ 2750946 w 3063398"/>
              <a:gd name="connsiteY707" fmla="*/ 1093163 h 2166462"/>
              <a:gd name="connsiteX708" fmla="*/ 2751000 w 3063398"/>
              <a:gd name="connsiteY708" fmla="*/ 1093245 h 2166462"/>
              <a:gd name="connsiteX709" fmla="*/ 2751083 w 3063398"/>
              <a:gd name="connsiteY709" fmla="*/ 1093429 h 2166462"/>
              <a:gd name="connsiteX710" fmla="*/ 2770625 w 3063398"/>
              <a:gd name="connsiteY710" fmla="*/ 1122514 h 2166462"/>
              <a:gd name="connsiteX711" fmla="*/ 1668846 w 3063398"/>
              <a:gd name="connsiteY711" fmla="*/ 1136525 h 2166462"/>
              <a:gd name="connsiteX712" fmla="*/ 1660934 w 3063398"/>
              <a:gd name="connsiteY712" fmla="*/ 1111856 h 2166462"/>
              <a:gd name="connsiteX713" fmla="*/ 1656349 w 3063398"/>
              <a:gd name="connsiteY713" fmla="*/ 1106260 h 2166462"/>
              <a:gd name="connsiteX714" fmla="*/ 1654110 w 3063398"/>
              <a:gd name="connsiteY714" fmla="*/ 1098603 h 2166462"/>
              <a:gd name="connsiteX715" fmla="*/ 1656103 w 3063398"/>
              <a:gd name="connsiteY715" fmla="*/ 1105962 h 2166462"/>
              <a:gd name="connsiteX716" fmla="*/ 1656349 w 3063398"/>
              <a:gd name="connsiteY716" fmla="*/ 1106260 h 2166462"/>
              <a:gd name="connsiteX717" fmla="*/ 1656468 w 3063398"/>
              <a:gd name="connsiteY717" fmla="*/ 1106671 h 2166462"/>
              <a:gd name="connsiteX718" fmla="*/ 1660934 w 3063398"/>
              <a:gd name="connsiteY718" fmla="*/ 1111856 h 2166462"/>
              <a:gd name="connsiteX719" fmla="*/ 1668846 w 3063398"/>
              <a:gd name="connsiteY719" fmla="*/ 1136525 h 2166462"/>
              <a:gd name="connsiteX720" fmla="*/ 2551744 w 3063398"/>
              <a:gd name="connsiteY720" fmla="*/ 1157371 h 2166462"/>
              <a:gd name="connsiteX721" fmla="*/ 2565248 w 3063398"/>
              <a:gd name="connsiteY721" fmla="*/ 1151616 h 2166462"/>
              <a:gd name="connsiteX722" fmla="*/ 2536735 w 3063398"/>
              <a:gd name="connsiteY722" fmla="*/ 1156716 h 2166462"/>
              <a:gd name="connsiteX723" fmla="*/ 2563708 w 3063398"/>
              <a:gd name="connsiteY723" fmla="*/ 1102108 h 2166462"/>
              <a:gd name="connsiteX724" fmla="*/ 2536735 w 3063398"/>
              <a:gd name="connsiteY724" fmla="*/ 1156716 h 2166462"/>
              <a:gd name="connsiteX725" fmla="*/ 2551744 w 3063398"/>
              <a:gd name="connsiteY725" fmla="*/ 1157371 h 2166462"/>
              <a:gd name="connsiteX726" fmla="*/ 1574182 w 3063398"/>
              <a:gd name="connsiteY726" fmla="*/ 1185268 h 2166462"/>
              <a:gd name="connsiteX727" fmla="*/ 1577686 w 3063398"/>
              <a:gd name="connsiteY727" fmla="*/ 1159511 h 2166462"/>
              <a:gd name="connsiteX728" fmla="*/ 1574182 w 3063398"/>
              <a:gd name="connsiteY728" fmla="*/ 1185268 h 2166462"/>
              <a:gd name="connsiteX729" fmla="*/ 691372 w 3063398"/>
              <a:gd name="connsiteY729" fmla="*/ 1191922 h 2166462"/>
              <a:gd name="connsiteX730" fmla="*/ 679730 w 3063398"/>
              <a:gd name="connsiteY730" fmla="*/ 1173964 h 2166462"/>
              <a:gd name="connsiteX731" fmla="*/ 691372 w 3063398"/>
              <a:gd name="connsiteY731" fmla="*/ 1191922 h 2166462"/>
              <a:gd name="connsiteX732" fmla="*/ 1000919 w 3063398"/>
              <a:gd name="connsiteY732" fmla="*/ 1193015 h 2166462"/>
              <a:gd name="connsiteX733" fmla="*/ 1019966 w 3063398"/>
              <a:gd name="connsiteY733" fmla="*/ 1192789 h 2166462"/>
              <a:gd name="connsiteX734" fmla="*/ 1000919 w 3063398"/>
              <a:gd name="connsiteY734" fmla="*/ 1193015 h 2166462"/>
              <a:gd name="connsiteX735" fmla="*/ 2675268 w 3063398"/>
              <a:gd name="connsiteY735" fmla="*/ 1193170 h 2166462"/>
              <a:gd name="connsiteX736" fmla="*/ 2678977 w 3063398"/>
              <a:gd name="connsiteY736" fmla="*/ 1184674 h 2166462"/>
              <a:gd name="connsiteX737" fmla="*/ 2678581 w 3063398"/>
              <a:gd name="connsiteY737" fmla="*/ 1184048 h 2166462"/>
              <a:gd name="connsiteX738" fmla="*/ 2678611 w 3063398"/>
              <a:gd name="connsiteY738" fmla="*/ 1183965 h 2166462"/>
              <a:gd name="connsiteX739" fmla="*/ 2674124 w 3063398"/>
              <a:gd name="connsiteY739" fmla="*/ 1176993 h 2166462"/>
              <a:gd name="connsiteX740" fmla="*/ 2638449 w 3063398"/>
              <a:gd name="connsiteY740" fmla="*/ 1140272 h 2166462"/>
              <a:gd name="connsiteX741" fmla="*/ 2588773 w 3063398"/>
              <a:gd name="connsiteY741" fmla="*/ 1127526 h 2166462"/>
              <a:gd name="connsiteX742" fmla="*/ 2638449 w 3063398"/>
              <a:gd name="connsiteY742" fmla="*/ 1140272 h 2166462"/>
              <a:gd name="connsiteX743" fmla="*/ 2674124 w 3063398"/>
              <a:gd name="connsiteY743" fmla="*/ 1176993 h 2166462"/>
              <a:gd name="connsiteX744" fmla="*/ 2678581 w 3063398"/>
              <a:gd name="connsiteY744" fmla="*/ 1184048 h 2166462"/>
              <a:gd name="connsiteX745" fmla="*/ 939078 w 3063398"/>
              <a:gd name="connsiteY745" fmla="*/ 1198510 h 2166462"/>
              <a:gd name="connsiteX746" fmla="*/ 965640 w 3063398"/>
              <a:gd name="connsiteY746" fmla="*/ 1189623 h 2166462"/>
              <a:gd name="connsiteX747" fmla="*/ 950532 w 3063398"/>
              <a:gd name="connsiteY747" fmla="*/ 1190516 h 2166462"/>
              <a:gd name="connsiteX748" fmla="*/ 939078 w 3063398"/>
              <a:gd name="connsiteY748" fmla="*/ 1198510 h 2166462"/>
              <a:gd name="connsiteX749" fmla="*/ 404938 w 3063398"/>
              <a:gd name="connsiteY749" fmla="*/ 1212460 h 2166462"/>
              <a:gd name="connsiteX750" fmla="*/ 375015 w 3063398"/>
              <a:gd name="connsiteY750" fmla="*/ 1098524 h 2166462"/>
              <a:gd name="connsiteX751" fmla="*/ 404938 w 3063398"/>
              <a:gd name="connsiteY751" fmla="*/ 1212460 h 2166462"/>
              <a:gd name="connsiteX752" fmla="*/ 72728 w 3063398"/>
              <a:gd name="connsiteY752" fmla="*/ 1227826 h 2166462"/>
              <a:gd name="connsiteX753" fmla="*/ 67515 w 3063398"/>
              <a:gd name="connsiteY753" fmla="*/ 1189792 h 2166462"/>
              <a:gd name="connsiteX754" fmla="*/ 97525 w 3063398"/>
              <a:gd name="connsiteY754" fmla="*/ 1150386 h 2166462"/>
              <a:gd name="connsiteX755" fmla="*/ 67515 w 3063398"/>
              <a:gd name="connsiteY755" fmla="*/ 1189792 h 2166462"/>
              <a:gd name="connsiteX756" fmla="*/ 72728 w 3063398"/>
              <a:gd name="connsiteY756" fmla="*/ 1227826 h 2166462"/>
              <a:gd name="connsiteX757" fmla="*/ 1082466 w 3063398"/>
              <a:gd name="connsiteY757" fmla="*/ 1231922 h 2166462"/>
              <a:gd name="connsiteX758" fmla="*/ 1101248 w 3063398"/>
              <a:gd name="connsiteY758" fmla="*/ 1220398 h 2166462"/>
              <a:gd name="connsiteX759" fmla="*/ 1108009 w 3063398"/>
              <a:gd name="connsiteY759" fmla="*/ 1215512 h 2166462"/>
              <a:gd name="connsiteX760" fmla="*/ 1119262 w 3063398"/>
              <a:gd name="connsiteY760" fmla="*/ 1213518 h 2166462"/>
              <a:gd name="connsiteX761" fmla="*/ 1108449 w 3063398"/>
              <a:gd name="connsiteY761" fmla="*/ 1215194 h 2166462"/>
              <a:gd name="connsiteX762" fmla="*/ 1108009 w 3063398"/>
              <a:gd name="connsiteY762" fmla="*/ 1215512 h 2166462"/>
              <a:gd name="connsiteX763" fmla="*/ 1107738 w 3063398"/>
              <a:gd name="connsiteY763" fmla="*/ 1215559 h 2166462"/>
              <a:gd name="connsiteX764" fmla="*/ 1101248 w 3063398"/>
              <a:gd name="connsiteY764" fmla="*/ 1220398 h 2166462"/>
              <a:gd name="connsiteX765" fmla="*/ 1086438 w 3063398"/>
              <a:gd name="connsiteY765" fmla="*/ 1228923 h 2166462"/>
              <a:gd name="connsiteX766" fmla="*/ 1080604 w 3063398"/>
              <a:gd name="connsiteY766" fmla="*/ 1229944 h 2166462"/>
              <a:gd name="connsiteX767" fmla="*/ 1075351 w 3063398"/>
              <a:gd name="connsiteY767" fmla="*/ 1224364 h 2166462"/>
              <a:gd name="connsiteX768" fmla="*/ 1075305 w 3063398"/>
              <a:gd name="connsiteY768" fmla="*/ 1224277 h 2166462"/>
              <a:gd name="connsiteX769" fmla="*/ 1072510 w 3063398"/>
              <a:gd name="connsiteY769" fmla="*/ 1206452 h 2166462"/>
              <a:gd name="connsiteX770" fmla="*/ 1049396 w 3063398"/>
              <a:gd name="connsiteY770" fmla="*/ 1184821 h 2166462"/>
              <a:gd name="connsiteX771" fmla="*/ 1072510 w 3063398"/>
              <a:gd name="connsiteY771" fmla="*/ 1206452 h 2166462"/>
              <a:gd name="connsiteX772" fmla="*/ 1074763 w 3063398"/>
              <a:gd name="connsiteY772" fmla="*/ 1223257 h 2166462"/>
              <a:gd name="connsiteX773" fmla="*/ 1075305 w 3063398"/>
              <a:gd name="connsiteY773" fmla="*/ 1224277 h 2166462"/>
              <a:gd name="connsiteX774" fmla="*/ 1075311 w 3063398"/>
              <a:gd name="connsiteY774" fmla="*/ 1224322 h 2166462"/>
              <a:gd name="connsiteX775" fmla="*/ 1075351 w 3063398"/>
              <a:gd name="connsiteY775" fmla="*/ 1224364 h 2166462"/>
              <a:gd name="connsiteX776" fmla="*/ 1078508 w 3063398"/>
              <a:gd name="connsiteY776" fmla="*/ 1230311 h 2166462"/>
              <a:gd name="connsiteX777" fmla="*/ 1080604 w 3063398"/>
              <a:gd name="connsiteY777" fmla="*/ 1229944 h 2166462"/>
              <a:gd name="connsiteX778" fmla="*/ 917616 w 3063398"/>
              <a:gd name="connsiteY778" fmla="*/ 1235908 h 2166462"/>
              <a:gd name="connsiteX779" fmla="*/ 886929 w 3063398"/>
              <a:gd name="connsiteY779" fmla="*/ 1218176 h 2166462"/>
              <a:gd name="connsiteX780" fmla="*/ 883552 w 3063398"/>
              <a:gd name="connsiteY780" fmla="*/ 1205805 h 2166462"/>
              <a:gd name="connsiteX781" fmla="*/ 883309 w 3063398"/>
              <a:gd name="connsiteY781" fmla="*/ 1205590 h 2166462"/>
              <a:gd name="connsiteX782" fmla="*/ 883141 w 3063398"/>
              <a:gd name="connsiteY782" fmla="*/ 1205007 h 2166462"/>
              <a:gd name="connsiteX783" fmla="*/ 881245 w 3063398"/>
              <a:gd name="connsiteY783" fmla="*/ 1203768 h 2166462"/>
              <a:gd name="connsiteX784" fmla="*/ 875867 w 3063398"/>
              <a:gd name="connsiteY784" fmla="*/ 1199021 h 2166462"/>
              <a:gd name="connsiteX785" fmla="*/ 873488 w 3063398"/>
              <a:gd name="connsiteY785" fmla="*/ 1198702 h 2166462"/>
              <a:gd name="connsiteX786" fmla="*/ 870453 w 3063398"/>
              <a:gd name="connsiteY786" fmla="*/ 1196719 h 2166462"/>
              <a:gd name="connsiteX787" fmla="*/ 851422 w 3063398"/>
              <a:gd name="connsiteY787" fmla="*/ 1195739 h 2166462"/>
              <a:gd name="connsiteX788" fmla="*/ 785456 w 3063398"/>
              <a:gd name="connsiteY788" fmla="*/ 1174616 h 2166462"/>
              <a:gd name="connsiteX789" fmla="*/ 851422 w 3063398"/>
              <a:gd name="connsiteY789" fmla="*/ 1195739 h 2166462"/>
              <a:gd name="connsiteX790" fmla="*/ 873488 w 3063398"/>
              <a:gd name="connsiteY790" fmla="*/ 1198702 h 2166462"/>
              <a:gd name="connsiteX791" fmla="*/ 881245 w 3063398"/>
              <a:gd name="connsiteY791" fmla="*/ 1203768 h 2166462"/>
              <a:gd name="connsiteX792" fmla="*/ 883309 w 3063398"/>
              <a:gd name="connsiteY792" fmla="*/ 1205590 h 2166462"/>
              <a:gd name="connsiteX793" fmla="*/ 886929 w 3063398"/>
              <a:gd name="connsiteY793" fmla="*/ 1218176 h 2166462"/>
              <a:gd name="connsiteX794" fmla="*/ 917616 w 3063398"/>
              <a:gd name="connsiteY794" fmla="*/ 1235908 h 2166462"/>
              <a:gd name="connsiteX795" fmla="*/ 2880629 w 3063398"/>
              <a:gd name="connsiteY795" fmla="*/ 1243119 h 2166462"/>
              <a:gd name="connsiteX796" fmla="*/ 2886833 w 3063398"/>
              <a:gd name="connsiteY796" fmla="*/ 1203997 h 2166462"/>
              <a:gd name="connsiteX797" fmla="*/ 2898673 w 3063398"/>
              <a:gd name="connsiteY797" fmla="*/ 1198499 h 2166462"/>
              <a:gd name="connsiteX798" fmla="*/ 2898683 w 3063398"/>
              <a:gd name="connsiteY798" fmla="*/ 1198461 h 2166462"/>
              <a:gd name="connsiteX799" fmla="*/ 2899383 w 3063398"/>
              <a:gd name="connsiteY799" fmla="*/ 1198134 h 2166462"/>
              <a:gd name="connsiteX800" fmla="*/ 2901866 w 3063398"/>
              <a:gd name="connsiteY800" fmla="*/ 1186675 h 2166462"/>
              <a:gd name="connsiteX801" fmla="*/ 2898683 w 3063398"/>
              <a:gd name="connsiteY801" fmla="*/ 1198461 h 2166462"/>
              <a:gd name="connsiteX802" fmla="*/ 2886833 w 3063398"/>
              <a:gd name="connsiteY802" fmla="*/ 1203997 h 2166462"/>
              <a:gd name="connsiteX803" fmla="*/ 2880629 w 3063398"/>
              <a:gd name="connsiteY803" fmla="*/ 1243119 h 2166462"/>
              <a:gd name="connsiteX804" fmla="*/ 670248 w 3063398"/>
              <a:gd name="connsiteY804" fmla="*/ 1257889 h 2166462"/>
              <a:gd name="connsiteX805" fmla="*/ 664342 w 3063398"/>
              <a:gd name="connsiteY805" fmla="*/ 1241768 h 2166462"/>
              <a:gd name="connsiteX806" fmla="*/ 670248 w 3063398"/>
              <a:gd name="connsiteY806" fmla="*/ 1257889 h 2166462"/>
              <a:gd name="connsiteX807" fmla="*/ 406703 w 3063398"/>
              <a:gd name="connsiteY807" fmla="*/ 1281013 h 2166462"/>
              <a:gd name="connsiteX808" fmla="*/ 423573 w 3063398"/>
              <a:gd name="connsiteY808" fmla="*/ 1257955 h 2166462"/>
              <a:gd name="connsiteX809" fmla="*/ 388630 w 3063398"/>
              <a:gd name="connsiteY809" fmla="*/ 1241473 h 2166462"/>
              <a:gd name="connsiteX810" fmla="*/ 374280 w 3063398"/>
              <a:gd name="connsiteY810" fmla="*/ 1230508 h 2166462"/>
              <a:gd name="connsiteX811" fmla="*/ 369110 w 3063398"/>
              <a:gd name="connsiteY811" fmla="*/ 1225931 h 2166462"/>
              <a:gd name="connsiteX812" fmla="*/ 360079 w 3063398"/>
              <a:gd name="connsiteY812" fmla="*/ 1204419 h 2166462"/>
              <a:gd name="connsiteX813" fmla="*/ 368949 w 3063398"/>
              <a:gd name="connsiteY813" fmla="*/ 1225789 h 2166462"/>
              <a:gd name="connsiteX814" fmla="*/ 369110 w 3063398"/>
              <a:gd name="connsiteY814" fmla="*/ 1225931 h 2166462"/>
              <a:gd name="connsiteX815" fmla="*/ 369498 w 3063398"/>
              <a:gd name="connsiteY815" fmla="*/ 1226854 h 2166462"/>
              <a:gd name="connsiteX816" fmla="*/ 374280 w 3063398"/>
              <a:gd name="connsiteY816" fmla="*/ 1230508 h 2166462"/>
              <a:gd name="connsiteX817" fmla="*/ 384425 w 3063398"/>
              <a:gd name="connsiteY817" fmla="*/ 1239490 h 2166462"/>
              <a:gd name="connsiteX818" fmla="*/ 388630 w 3063398"/>
              <a:gd name="connsiteY818" fmla="*/ 1241473 h 2166462"/>
              <a:gd name="connsiteX819" fmla="*/ 394417 w 3063398"/>
              <a:gd name="connsiteY819" fmla="*/ 1245895 h 2166462"/>
              <a:gd name="connsiteX820" fmla="*/ 423573 w 3063398"/>
              <a:gd name="connsiteY820" fmla="*/ 1257955 h 2166462"/>
              <a:gd name="connsiteX821" fmla="*/ 406703 w 3063398"/>
              <a:gd name="connsiteY821" fmla="*/ 1281013 h 2166462"/>
              <a:gd name="connsiteX822" fmla="*/ 944444 w 3063398"/>
              <a:gd name="connsiteY822" fmla="*/ 1289685 h 2166462"/>
              <a:gd name="connsiteX823" fmla="*/ 959140 w 3063398"/>
              <a:gd name="connsiteY823" fmla="*/ 1283989 h 2166462"/>
              <a:gd name="connsiteX824" fmla="*/ 943896 w 3063398"/>
              <a:gd name="connsiteY824" fmla="*/ 1288619 h 2166462"/>
              <a:gd name="connsiteX825" fmla="*/ 933747 w 3063398"/>
              <a:gd name="connsiteY825" fmla="*/ 1286878 h 2166462"/>
              <a:gd name="connsiteX826" fmla="*/ 925663 w 3063398"/>
              <a:gd name="connsiteY826" fmla="*/ 1284757 h 2166462"/>
              <a:gd name="connsiteX827" fmla="*/ 896959 w 3063398"/>
              <a:gd name="connsiteY827" fmla="*/ 1260916 h 2166462"/>
              <a:gd name="connsiteX828" fmla="*/ 918985 w 3063398"/>
              <a:gd name="connsiteY828" fmla="*/ 1283005 h 2166462"/>
              <a:gd name="connsiteX829" fmla="*/ 925663 w 3063398"/>
              <a:gd name="connsiteY829" fmla="*/ 1284757 h 2166462"/>
              <a:gd name="connsiteX830" fmla="*/ 926777 w 3063398"/>
              <a:gd name="connsiteY830" fmla="*/ 1285682 h 2166462"/>
              <a:gd name="connsiteX831" fmla="*/ 933747 w 3063398"/>
              <a:gd name="connsiteY831" fmla="*/ 1286878 h 2166462"/>
              <a:gd name="connsiteX832" fmla="*/ 2456633 w 3063398"/>
              <a:gd name="connsiteY832" fmla="*/ 1302715 h 2166462"/>
              <a:gd name="connsiteX833" fmla="*/ 2465115 w 3063398"/>
              <a:gd name="connsiteY833" fmla="*/ 1301379 h 2166462"/>
              <a:gd name="connsiteX834" fmla="*/ 2447360 w 3063398"/>
              <a:gd name="connsiteY834" fmla="*/ 1297754 h 2166462"/>
              <a:gd name="connsiteX835" fmla="*/ 2445671 w 3063398"/>
              <a:gd name="connsiteY835" fmla="*/ 1296850 h 2166462"/>
              <a:gd name="connsiteX836" fmla="*/ 2426741 w 3063398"/>
              <a:gd name="connsiteY836" fmla="*/ 1278024 h 2166462"/>
              <a:gd name="connsiteX837" fmla="*/ 2433170 w 3063398"/>
              <a:gd name="connsiteY837" fmla="*/ 1257947 h 2166462"/>
              <a:gd name="connsiteX838" fmla="*/ 2426741 w 3063398"/>
              <a:gd name="connsiteY838" fmla="*/ 1278024 h 2166462"/>
              <a:gd name="connsiteX839" fmla="*/ 2440071 w 3063398"/>
              <a:gd name="connsiteY839" fmla="*/ 1293854 h 2166462"/>
              <a:gd name="connsiteX840" fmla="*/ 2445671 w 3063398"/>
              <a:gd name="connsiteY840" fmla="*/ 1296850 h 2166462"/>
              <a:gd name="connsiteX841" fmla="*/ 2446378 w 3063398"/>
              <a:gd name="connsiteY841" fmla="*/ 1297554 h 2166462"/>
              <a:gd name="connsiteX842" fmla="*/ 2447360 w 3063398"/>
              <a:gd name="connsiteY842" fmla="*/ 1297754 h 2166462"/>
              <a:gd name="connsiteX843" fmla="*/ 1572725 w 3063398"/>
              <a:gd name="connsiteY843" fmla="*/ 1303385 h 2166462"/>
              <a:gd name="connsiteX844" fmla="*/ 1517368 w 3063398"/>
              <a:gd name="connsiteY844" fmla="*/ 1293564 h 2166462"/>
              <a:gd name="connsiteX845" fmla="*/ 1572725 w 3063398"/>
              <a:gd name="connsiteY845" fmla="*/ 1303385 h 2166462"/>
              <a:gd name="connsiteX846" fmla="*/ 1415654 w 3063398"/>
              <a:gd name="connsiteY846" fmla="*/ 1310009 h 2166462"/>
              <a:gd name="connsiteX847" fmla="*/ 1434305 w 3063398"/>
              <a:gd name="connsiteY847" fmla="*/ 1276453 h 2166462"/>
              <a:gd name="connsiteX848" fmla="*/ 1415654 w 3063398"/>
              <a:gd name="connsiteY848" fmla="*/ 1310009 h 2166462"/>
              <a:gd name="connsiteX849" fmla="*/ 2873846 w 3063398"/>
              <a:gd name="connsiteY849" fmla="*/ 1313679 h 2166462"/>
              <a:gd name="connsiteX850" fmla="*/ 2854631 w 3063398"/>
              <a:gd name="connsiteY850" fmla="*/ 1299620 h 2166462"/>
              <a:gd name="connsiteX851" fmla="*/ 2873846 w 3063398"/>
              <a:gd name="connsiteY851" fmla="*/ 1313679 h 2166462"/>
              <a:gd name="connsiteX852" fmla="*/ 1293002 w 3063398"/>
              <a:gd name="connsiteY852" fmla="*/ 1327653 h 2166462"/>
              <a:gd name="connsiteX853" fmla="*/ 1301212 w 3063398"/>
              <a:gd name="connsiteY853" fmla="*/ 1297078 h 2166462"/>
              <a:gd name="connsiteX854" fmla="*/ 1293002 w 3063398"/>
              <a:gd name="connsiteY854" fmla="*/ 1327653 h 2166462"/>
              <a:gd name="connsiteX855" fmla="*/ 1604500 w 3063398"/>
              <a:gd name="connsiteY855" fmla="*/ 1332533 h 2166462"/>
              <a:gd name="connsiteX856" fmla="*/ 1618191 w 3063398"/>
              <a:gd name="connsiteY856" fmla="*/ 1321428 h 2166462"/>
              <a:gd name="connsiteX857" fmla="*/ 1630087 w 3063398"/>
              <a:gd name="connsiteY857" fmla="*/ 1321753 h 2166462"/>
              <a:gd name="connsiteX858" fmla="*/ 1618650 w 3063398"/>
              <a:gd name="connsiteY858" fmla="*/ 1321055 h 2166462"/>
              <a:gd name="connsiteX859" fmla="*/ 1618191 w 3063398"/>
              <a:gd name="connsiteY859" fmla="*/ 1321428 h 2166462"/>
              <a:gd name="connsiteX860" fmla="*/ 1617940 w 3063398"/>
              <a:gd name="connsiteY860" fmla="*/ 1321420 h 2166462"/>
              <a:gd name="connsiteX861" fmla="*/ 1604500 w 3063398"/>
              <a:gd name="connsiteY861" fmla="*/ 1332533 h 2166462"/>
              <a:gd name="connsiteX862" fmla="*/ 2666463 w 3063398"/>
              <a:gd name="connsiteY862" fmla="*/ 1334232 h 2166462"/>
              <a:gd name="connsiteX863" fmla="*/ 2668936 w 3063398"/>
              <a:gd name="connsiteY863" fmla="*/ 1301821 h 2166462"/>
              <a:gd name="connsiteX864" fmla="*/ 2666463 w 3063398"/>
              <a:gd name="connsiteY864" fmla="*/ 1334232 h 2166462"/>
              <a:gd name="connsiteX865" fmla="*/ 362578 w 3063398"/>
              <a:gd name="connsiteY865" fmla="*/ 1334871 h 2166462"/>
              <a:gd name="connsiteX866" fmla="*/ 356535 w 3063398"/>
              <a:gd name="connsiteY866" fmla="*/ 1327205 h 2166462"/>
              <a:gd name="connsiteX867" fmla="*/ 355638 w 3063398"/>
              <a:gd name="connsiteY867" fmla="*/ 1327061 h 2166462"/>
              <a:gd name="connsiteX868" fmla="*/ 355459 w 3063398"/>
              <a:gd name="connsiteY868" fmla="*/ 1326860 h 2166462"/>
              <a:gd name="connsiteX869" fmla="*/ 340551 w 3063398"/>
              <a:gd name="connsiteY869" fmla="*/ 1324655 h 2166462"/>
              <a:gd name="connsiteX870" fmla="*/ 355638 w 3063398"/>
              <a:gd name="connsiteY870" fmla="*/ 1327061 h 2166462"/>
              <a:gd name="connsiteX871" fmla="*/ 1078852 w 3063398"/>
              <a:gd name="connsiteY871" fmla="*/ 1339715 h 2166462"/>
              <a:gd name="connsiteX872" fmla="*/ 1118610 w 3063398"/>
              <a:gd name="connsiteY872" fmla="*/ 1319243 h 2166462"/>
              <a:gd name="connsiteX873" fmla="*/ 1078852 w 3063398"/>
              <a:gd name="connsiteY873" fmla="*/ 1339715 h 2166462"/>
              <a:gd name="connsiteX874" fmla="*/ 1062053 w 3063398"/>
              <a:gd name="connsiteY874" fmla="*/ 1288484 h 2166462"/>
              <a:gd name="connsiteX875" fmla="*/ 1078852 w 3063398"/>
              <a:gd name="connsiteY875" fmla="*/ 1339715 h 2166462"/>
              <a:gd name="connsiteX876" fmla="*/ 1953170 w 3063398"/>
              <a:gd name="connsiteY876" fmla="*/ 1339829 h 2166462"/>
              <a:gd name="connsiteX877" fmla="*/ 1936485 w 3063398"/>
              <a:gd name="connsiteY877" fmla="*/ 1298121 h 2166462"/>
              <a:gd name="connsiteX878" fmla="*/ 1953170 w 3063398"/>
              <a:gd name="connsiteY878" fmla="*/ 1339829 h 2166462"/>
              <a:gd name="connsiteX879" fmla="*/ 1745675 w 3063398"/>
              <a:gd name="connsiteY879" fmla="*/ 1350860 h 2166462"/>
              <a:gd name="connsiteX880" fmla="*/ 1668646 w 3063398"/>
              <a:gd name="connsiteY880" fmla="*/ 1280342 h 2166462"/>
              <a:gd name="connsiteX881" fmla="*/ 1587661 w 3063398"/>
              <a:gd name="connsiteY881" fmla="*/ 1197490 h 2166462"/>
              <a:gd name="connsiteX882" fmla="*/ 1668646 w 3063398"/>
              <a:gd name="connsiteY882" fmla="*/ 1280342 h 2166462"/>
              <a:gd name="connsiteX883" fmla="*/ 1745675 w 3063398"/>
              <a:gd name="connsiteY883" fmla="*/ 1350860 h 2166462"/>
              <a:gd name="connsiteX884" fmla="*/ 277099 w 3063398"/>
              <a:gd name="connsiteY884" fmla="*/ 1354932 h 2166462"/>
              <a:gd name="connsiteX885" fmla="*/ 268021 w 3063398"/>
              <a:gd name="connsiteY885" fmla="*/ 1352421 h 2166462"/>
              <a:gd name="connsiteX886" fmla="*/ 266601 w 3063398"/>
              <a:gd name="connsiteY886" fmla="*/ 1353152 h 2166462"/>
              <a:gd name="connsiteX887" fmla="*/ 277099 w 3063398"/>
              <a:gd name="connsiteY887" fmla="*/ 1354932 h 2166462"/>
              <a:gd name="connsiteX888" fmla="*/ 981899 w 3063398"/>
              <a:gd name="connsiteY888" fmla="*/ 1356103 h 2166462"/>
              <a:gd name="connsiteX889" fmla="*/ 1031181 w 3063398"/>
              <a:gd name="connsiteY889" fmla="*/ 1335519 h 2166462"/>
              <a:gd name="connsiteX890" fmla="*/ 981899 w 3063398"/>
              <a:gd name="connsiteY890" fmla="*/ 1356103 h 2166462"/>
              <a:gd name="connsiteX891" fmla="*/ 593357 w 3063398"/>
              <a:gd name="connsiteY891" fmla="*/ 1359756 h 2166462"/>
              <a:gd name="connsiteX892" fmla="*/ 570130 w 3063398"/>
              <a:gd name="connsiteY892" fmla="*/ 1328602 h 2166462"/>
              <a:gd name="connsiteX893" fmla="*/ 593357 w 3063398"/>
              <a:gd name="connsiteY893" fmla="*/ 1359756 h 2166462"/>
              <a:gd name="connsiteX894" fmla="*/ 2871655 w 3063398"/>
              <a:gd name="connsiteY894" fmla="*/ 1369897 h 2166462"/>
              <a:gd name="connsiteX895" fmla="*/ 2870625 w 3063398"/>
              <a:gd name="connsiteY895" fmla="*/ 1363243 h 2166462"/>
              <a:gd name="connsiteX896" fmla="*/ 2871655 w 3063398"/>
              <a:gd name="connsiteY896" fmla="*/ 1369897 h 2166462"/>
              <a:gd name="connsiteX897" fmla="*/ 1458322 w 3063398"/>
              <a:gd name="connsiteY897" fmla="*/ 1374266 h 2166462"/>
              <a:gd name="connsiteX898" fmla="*/ 1469511 w 3063398"/>
              <a:gd name="connsiteY898" fmla="*/ 1364014 h 2166462"/>
              <a:gd name="connsiteX899" fmla="*/ 1469468 w 3063398"/>
              <a:gd name="connsiteY899" fmla="*/ 1363320 h 2166462"/>
              <a:gd name="connsiteX900" fmla="*/ 1469855 w 3063398"/>
              <a:gd name="connsiteY900" fmla="*/ 1362939 h 2166462"/>
              <a:gd name="connsiteX901" fmla="*/ 1468481 w 3063398"/>
              <a:gd name="connsiteY901" fmla="*/ 1347479 h 2166462"/>
              <a:gd name="connsiteX902" fmla="*/ 1469468 w 3063398"/>
              <a:gd name="connsiteY902" fmla="*/ 1363320 h 2166462"/>
              <a:gd name="connsiteX903" fmla="*/ 2281821 w 3063398"/>
              <a:gd name="connsiteY903" fmla="*/ 1375697 h 2166462"/>
              <a:gd name="connsiteX904" fmla="*/ 2308778 w 3063398"/>
              <a:gd name="connsiteY904" fmla="*/ 1369902 h 2166462"/>
              <a:gd name="connsiteX905" fmla="*/ 2261107 w 3063398"/>
              <a:gd name="connsiteY905" fmla="*/ 1365704 h 2166462"/>
              <a:gd name="connsiteX906" fmla="*/ 2281821 w 3063398"/>
              <a:gd name="connsiteY906" fmla="*/ 1375697 h 2166462"/>
              <a:gd name="connsiteX907" fmla="*/ 2108911 w 3063398"/>
              <a:gd name="connsiteY907" fmla="*/ 1381795 h 2166462"/>
              <a:gd name="connsiteX908" fmla="*/ 2094233 w 3063398"/>
              <a:gd name="connsiteY908" fmla="*/ 1348634 h 2166462"/>
              <a:gd name="connsiteX909" fmla="*/ 2058855 w 3063398"/>
              <a:gd name="connsiteY909" fmla="*/ 1256669 h 2166462"/>
              <a:gd name="connsiteX910" fmla="*/ 2094233 w 3063398"/>
              <a:gd name="connsiteY910" fmla="*/ 1348634 h 2166462"/>
              <a:gd name="connsiteX911" fmla="*/ 2108911 w 3063398"/>
              <a:gd name="connsiteY911" fmla="*/ 1381795 h 2166462"/>
              <a:gd name="connsiteX912" fmla="*/ 2704200 w 3063398"/>
              <a:gd name="connsiteY912" fmla="*/ 1384263 h 2166462"/>
              <a:gd name="connsiteX913" fmla="*/ 2708706 w 3063398"/>
              <a:gd name="connsiteY913" fmla="*/ 1372662 h 2166462"/>
              <a:gd name="connsiteX914" fmla="*/ 2708267 w 3063398"/>
              <a:gd name="connsiteY914" fmla="*/ 1372171 h 2166462"/>
              <a:gd name="connsiteX915" fmla="*/ 2708340 w 3063398"/>
              <a:gd name="connsiteY915" fmla="*/ 1371952 h 2166462"/>
              <a:gd name="connsiteX916" fmla="*/ 2695314 w 3063398"/>
              <a:gd name="connsiteY916" fmla="*/ 1357701 h 2166462"/>
              <a:gd name="connsiteX917" fmla="*/ 2708267 w 3063398"/>
              <a:gd name="connsiteY917" fmla="*/ 1372171 h 2166462"/>
              <a:gd name="connsiteX918" fmla="*/ 345071 w 3063398"/>
              <a:gd name="connsiteY918" fmla="*/ 1384604 h 2166462"/>
              <a:gd name="connsiteX919" fmla="*/ 324035 w 3063398"/>
              <a:gd name="connsiteY919" fmla="*/ 1297231 h 2166462"/>
              <a:gd name="connsiteX920" fmla="*/ 345071 w 3063398"/>
              <a:gd name="connsiteY920" fmla="*/ 1384604 h 2166462"/>
              <a:gd name="connsiteX921" fmla="*/ 1232756 w 3063398"/>
              <a:gd name="connsiteY921" fmla="*/ 1387417 h 2166462"/>
              <a:gd name="connsiteX922" fmla="*/ 1252269 w 3063398"/>
              <a:gd name="connsiteY922" fmla="*/ 1346231 h 2166462"/>
              <a:gd name="connsiteX923" fmla="*/ 1232756 w 3063398"/>
              <a:gd name="connsiteY923" fmla="*/ 1387417 h 2166462"/>
              <a:gd name="connsiteX924" fmla="*/ 2650907 w 3063398"/>
              <a:gd name="connsiteY924" fmla="*/ 1387752 h 2166462"/>
              <a:gd name="connsiteX925" fmla="*/ 2640916 w 3063398"/>
              <a:gd name="connsiteY925" fmla="*/ 1380158 h 2166462"/>
              <a:gd name="connsiteX926" fmla="*/ 2640183 w 3063398"/>
              <a:gd name="connsiteY926" fmla="*/ 1366926 h 2166462"/>
              <a:gd name="connsiteX927" fmla="*/ 2640575 w 3063398"/>
              <a:gd name="connsiteY927" fmla="*/ 1379899 h 2166462"/>
              <a:gd name="connsiteX928" fmla="*/ 2640916 w 3063398"/>
              <a:gd name="connsiteY928" fmla="*/ 1380158 h 2166462"/>
              <a:gd name="connsiteX929" fmla="*/ 2640941 w 3063398"/>
              <a:gd name="connsiteY929" fmla="*/ 1380609 h 2166462"/>
              <a:gd name="connsiteX930" fmla="*/ 2650907 w 3063398"/>
              <a:gd name="connsiteY930" fmla="*/ 1387752 h 2166462"/>
              <a:gd name="connsiteX931" fmla="*/ 1102304 w 3063398"/>
              <a:gd name="connsiteY931" fmla="*/ 1389915 h 2166462"/>
              <a:gd name="connsiteX932" fmla="*/ 1046892 w 3063398"/>
              <a:gd name="connsiteY932" fmla="*/ 1375333 h 2166462"/>
              <a:gd name="connsiteX933" fmla="*/ 1102304 w 3063398"/>
              <a:gd name="connsiteY933" fmla="*/ 1389915 h 2166462"/>
              <a:gd name="connsiteX934" fmla="*/ 2516726 w 3063398"/>
              <a:gd name="connsiteY934" fmla="*/ 1396962 h 2166462"/>
              <a:gd name="connsiteX935" fmla="*/ 2494811 w 3063398"/>
              <a:gd name="connsiteY935" fmla="*/ 1396269 h 2166462"/>
              <a:gd name="connsiteX936" fmla="*/ 2516726 w 3063398"/>
              <a:gd name="connsiteY936" fmla="*/ 1396962 h 2166462"/>
              <a:gd name="connsiteX937" fmla="*/ 2071046 w 3063398"/>
              <a:gd name="connsiteY937" fmla="*/ 1401292 h 2166462"/>
              <a:gd name="connsiteX938" fmla="*/ 2056649 w 3063398"/>
              <a:gd name="connsiteY938" fmla="*/ 1391938 h 2166462"/>
              <a:gd name="connsiteX939" fmla="*/ 2042252 w 3063398"/>
              <a:gd name="connsiteY939" fmla="*/ 1382585 h 2166462"/>
              <a:gd name="connsiteX940" fmla="*/ 2056649 w 3063398"/>
              <a:gd name="connsiteY940" fmla="*/ 1391938 h 2166462"/>
              <a:gd name="connsiteX941" fmla="*/ 2071046 w 3063398"/>
              <a:gd name="connsiteY941" fmla="*/ 1401292 h 2166462"/>
              <a:gd name="connsiteX942" fmla="*/ 653009 w 3063398"/>
              <a:gd name="connsiteY942" fmla="*/ 1410480 h 2166462"/>
              <a:gd name="connsiteX943" fmla="*/ 614748 w 3063398"/>
              <a:gd name="connsiteY943" fmla="*/ 1396647 h 2166462"/>
              <a:gd name="connsiteX944" fmla="*/ 653009 w 3063398"/>
              <a:gd name="connsiteY944" fmla="*/ 1410480 h 2166462"/>
              <a:gd name="connsiteX945" fmla="*/ 2135007 w 3063398"/>
              <a:gd name="connsiteY945" fmla="*/ 1413867 h 2166462"/>
              <a:gd name="connsiteX946" fmla="*/ 2136401 w 3063398"/>
              <a:gd name="connsiteY946" fmla="*/ 1400875 h 2166462"/>
              <a:gd name="connsiteX947" fmla="*/ 2136268 w 3063398"/>
              <a:gd name="connsiteY947" fmla="*/ 1398475 h 2166462"/>
              <a:gd name="connsiteX948" fmla="*/ 2137310 w 3063398"/>
              <a:gd name="connsiteY948" fmla="*/ 1393482 h 2166462"/>
              <a:gd name="connsiteX949" fmla="*/ 2135644 w 3063398"/>
              <a:gd name="connsiteY949" fmla="*/ 1387192 h 2166462"/>
              <a:gd name="connsiteX950" fmla="*/ 2136268 w 3063398"/>
              <a:gd name="connsiteY950" fmla="*/ 1398475 h 2166462"/>
              <a:gd name="connsiteX951" fmla="*/ 2135691 w 3063398"/>
              <a:gd name="connsiteY951" fmla="*/ 1401240 h 2166462"/>
              <a:gd name="connsiteX952" fmla="*/ 2135007 w 3063398"/>
              <a:gd name="connsiteY952" fmla="*/ 1413867 h 2166462"/>
              <a:gd name="connsiteX953" fmla="*/ 1428369 w 3063398"/>
              <a:gd name="connsiteY953" fmla="*/ 1418433 h 2166462"/>
              <a:gd name="connsiteX954" fmla="*/ 1427224 w 3063398"/>
              <a:gd name="connsiteY954" fmla="*/ 1402256 h 2166462"/>
              <a:gd name="connsiteX955" fmla="*/ 1430785 w 3063398"/>
              <a:gd name="connsiteY955" fmla="*/ 1381260 h 2166462"/>
              <a:gd name="connsiteX956" fmla="*/ 1427224 w 3063398"/>
              <a:gd name="connsiteY956" fmla="*/ 1402256 h 2166462"/>
              <a:gd name="connsiteX957" fmla="*/ 1428369 w 3063398"/>
              <a:gd name="connsiteY957" fmla="*/ 1418433 h 2166462"/>
              <a:gd name="connsiteX958" fmla="*/ 445696 w 3063398"/>
              <a:gd name="connsiteY958" fmla="*/ 1436985 h 2166462"/>
              <a:gd name="connsiteX959" fmla="*/ 479012 w 3063398"/>
              <a:gd name="connsiteY959" fmla="*/ 1435400 h 2166462"/>
              <a:gd name="connsiteX960" fmla="*/ 415051 w 3063398"/>
              <a:gd name="connsiteY960" fmla="*/ 1422824 h 2166462"/>
              <a:gd name="connsiteX961" fmla="*/ 445696 w 3063398"/>
              <a:gd name="connsiteY961" fmla="*/ 1436985 h 2166462"/>
              <a:gd name="connsiteX962" fmla="*/ 959051 w 3063398"/>
              <a:gd name="connsiteY962" fmla="*/ 1437329 h 2166462"/>
              <a:gd name="connsiteX963" fmla="*/ 946263 w 3063398"/>
              <a:gd name="connsiteY963" fmla="*/ 1435261 h 2166462"/>
              <a:gd name="connsiteX964" fmla="*/ 937944 w 3063398"/>
              <a:gd name="connsiteY964" fmla="*/ 1424246 h 2166462"/>
              <a:gd name="connsiteX965" fmla="*/ 945335 w 3063398"/>
              <a:gd name="connsiteY965" fmla="*/ 1435111 h 2166462"/>
              <a:gd name="connsiteX966" fmla="*/ 946263 w 3063398"/>
              <a:gd name="connsiteY966" fmla="*/ 1435261 h 2166462"/>
              <a:gd name="connsiteX967" fmla="*/ 946410 w 3063398"/>
              <a:gd name="connsiteY967" fmla="*/ 1435456 h 2166462"/>
              <a:gd name="connsiteX968" fmla="*/ 959051 w 3063398"/>
              <a:gd name="connsiteY968" fmla="*/ 1437329 h 2166462"/>
              <a:gd name="connsiteX969" fmla="*/ 618124 w 3063398"/>
              <a:gd name="connsiteY969" fmla="*/ 1440418 h 2166462"/>
              <a:gd name="connsiteX970" fmla="*/ 614112 w 3063398"/>
              <a:gd name="connsiteY970" fmla="*/ 1423322 h 2166462"/>
              <a:gd name="connsiteX971" fmla="*/ 618124 w 3063398"/>
              <a:gd name="connsiteY971" fmla="*/ 1440418 h 2166462"/>
              <a:gd name="connsiteX972" fmla="*/ 2714570 w 3063398"/>
              <a:gd name="connsiteY972" fmla="*/ 1455571 h 2166462"/>
              <a:gd name="connsiteX973" fmla="*/ 2694380 w 3063398"/>
              <a:gd name="connsiteY973" fmla="*/ 1439620 h 2166462"/>
              <a:gd name="connsiteX974" fmla="*/ 2714570 w 3063398"/>
              <a:gd name="connsiteY974" fmla="*/ 1455571 h 2166462"/>
              <a:gd name="connsiteX975" fmla="*/ 509812 w 3063398"/>
              <a:gd name="connsiteY975" fmla="*/ 1462654 h 2166462"/>
              <a:gd name="connsiteX976" fmla="*/ 514461 w 3063398"/>
              <a:gd name="connsiteY976" fmla="*/ 1453075 h 2166462"/>
              <a:gd name="connsiteX977" fmla="*/ 507034 w 3063398"/>
              <a:gd name="connsiteY977" fmla="*/ 1439234 h 2166462"/>
              <a:gd name="connsiteX978" fmla="*/ 505975 w 3063398"/>
              <a:gd name="connsiteY978" fmla="*/ 1438917 h 2166462"/>
              <a:gd name="connsiteX979" fmla="*/ 505959 w 3063398"/>
              <a:gd name="connsiteY979" fmla="*/ 1438890 h 2166462"/>
              <a:gd name="connsiteX980" fmla="*/ 487560 w 3063398"/>
              <a:gd name="connsiteY980" fmla="*/ 1433393 h 2166462"/>
              <a:gd name="connsiteX981" fmla="*/ 505975 w 3063398"/>
              <a:gd name="connsiteY981" fmla="*/ 1438917 h 2166462"/>
              <a:gd name="connsiteX982" fmla="*/ 514461 w 3063398"/>
              <a:gd name="connsiteY982" fmla="*/ 1453075 h 2166462"/>
              <a:gd name="connsiteX983" fmla="*/ 509812 w 3063398"/>
              <a:gd name="connsiteY983" fmla="*/ 1462654 h 2166462"/>
              <a:gd name="connsiteX984" fmla="*/ 2636607 w 3063398"/>
              <a:gd name="connsiteY984" fmla="*/ 1466972 h 2166462"/>
              <a:gd name="connsiteX985" fmla="*/ 2644817 w 3063398"/>
              <a:gd name="connsiteY985" fmla="*/ 1436397 h 2166462"/>
              <a:gd name="connsiteX986" fmla="*/ 2665586 w 3063398"/>
              <a:gd name="connsiteY986" fmla="*/ 1420913 h 2166462"/>
              <a:gd name="connsiteX987" fmla="*/ 2644817 w 3063398"/>
              <a:gd name="connsiteY987" fmla="*/ 1436397 h 2166462"/>
              <a:gd name="connsiteX988" fmla="*/ 2636607 w 3063398"/>
              <a:gd name="connsiteY988" fmla="*/ 1466972 h 2166462"/>
              <a:gd name="connsiteX989" fmla="*/ 719794 w 3063398"/>
              <a:gd name="connsiteY989" fmla="*/ 1474642 h 2166462"/>
              <a:gd name="connsiteX990" fmla="*/ 726782 w 3063398"/>
              <a:gd name="connsiteY990" fmla="*/ 1473233 h 2166462"/>
              <a:gd name="connsiteX991" fmla="*/ 730433 w 3063398"/>
              <a:gd name="connsiteY991" fmla="*/ 1474207 h 2166462"/>
              <a:gd name="connsiteX992" fmla="*/ 747967 w 3063398"/>
              <a:gd name="connsiteY992" fmla="*/ 1468961 h 2166462"/>
              <a:gd name="connsiteX993" fmla="*/ 748555 w 3063398"/>
              <a:gd name="connsiteY993" fmla="*/ 1468843 h 2166462"/>
              <a:gd name="connsiteX994" fmla="*/ 748671 w 3063398"/>
              <a:gd name="connsiteY994" fmla="*/ 1468751 h 2166462"/>
              <a:gd name="connsiteX995" fmla="*/ 748821 w 3063398"/>
              <a:gd name="connsiteY995" fmla="*/ 1468706 h 2166462"/>
              <a:gd name="connsiteX996" fmla="*/ 764979 w 3063398"/>
              <a:gd name="connsiteY996" fmla="*/ 1455821 h 2166462"/>
              <a:gd name="connsiteX997" fmla="*/ 748671 w 3063398"/>
              <a:gd name="connsiteY997" fmla="*/ 1468751 h 2166462"/>
              <a:gd name="connsiteX998" fmla="*/ 747967 w 3063398"/>
              <a:gd name="connsiteY998" fmla="*/ 1468961 h 2166462"/>
              <a:gd name="connsiteX999" fmla="*/ 726782 w 3063398"/>
              <a:gd name="connsiteY999" fmla="*/ 1473233 h 2166462"/>
              <a:gd name="connsiteX1000" fmla="*/ 689827 w 3063398"/>
              <a:gd name="connsiteY1000" fmla="*/ 1463378 h 2166462"/>
              <a:gd name="connsiteX1001" fmla="*/ 646862 w 3063398"/>
              <a:gd name="connsiteY1001" fmla="*/ 1454363 h 2166462"/>
              <a:gd name="connsiteX1002" fmla="*/ 689827 w 3063398"/>
              <a:gd name="connsiteY1002" fmla="*/ 1463378 h 2166462"/>
              <a:gd name="connsiteX1003" fmla="*/ 719794 w 3063398"/>
              <a:gd name="connsiteY1003" fmla="*/ 1474642 h 2166462"/>
              <a:gd name="connsiteX1004" fmla="*/ 1120529 w 3063398"/>
              <a:gd name="connsiteY1004" fmla="*/ 1481131 h 2166462"/>
              <a:gd name="connsiteX1005" fmla="*/ 1120997 w 3063398"/>
              <a:gd name="connsiteY1005" fmla="*/ 1457018 h 2166462"/>
              <a:gd name="connsiteX1006" fmla="*/ 1120409 w 3063398"/>
              <a:gd name="connsiteY1006" fmla="*/ 1454904 h 2166462"/>
              <a:gd name="connsiteX1007" fmla="*/ 1120378 w 3063398"/>
              <a:gd name="connsiteY1007" fmla="*/ 1448275 h 2166462"/>
              <a:gd name="connsiteX1008" fmla="*/ 1114811 w 3063398"/>
              <a:gd name="connsiteY1008" fmla="*/ 1434792 h 2166462"/>
              <a:gd name="connsiteX1009" fmla="*/ 1114755 w 3063398"/>
              <a:gd name="connsiteY1009" fmla="*/ 1434591 h 2166462"/>
              <a:gd name="connsiteX1010" fmla="*/ 1114720 w 3063398"/>
              <a:gd name="connsiteY1010" fmla="*/ 1434572 h 2166462"/>
              <a:gd name="connsiteX1011" fmla="*/ 1114618 w 3063398"/>
              <a:gd name="connsiteY1011" fmla="*/ 1434325 h 2166462"/>
              <a:gd name="connsiteX1012" fmla="*/ 1096045 w 3063398"/>
              <a:gd name="connsiteY1012" fmla="*/ 1424277 h 2166462"/>
              <a:gd name="connsiteX1013" fmla="*/ 1114720 w 3063398"/>
              <a:gd name="connsiteY1013" fmla="*/ 1434572 h 2166462"/>
              <a:gd name="connsiteX1014" fmla="*/ 1114811 w 3063398"/>
              <a:gd name="connsiteY1014" fmla="*/ 1434792 h 2166462"/>
              <a:gd name="connsiteX1015" fmla="*/ 1120409 w 3063398"/>
              <a:gd name="connsiteY1015" fmla="*/ 1454904 h 2166462"/>
              <a:gd name="connsiteX1016" fmla="*/ 359566 w 3063398"/>
              <a:gd name="connsiteY1016" fmla="*/ 1482531 h 2166462"/>
              <a:gd name="connsiteX1017" fmla="*/ 375575 w 3063398"/>
              <a:gd name="connsiteY1017" fmla="*/ 1467103 h 2166462"/>
              <a:gd name="connsiteX1018" fmla="*/ 359566 w 3063398"/>
              <a:gd name="connsiteY1018" fmla="*/ 1482531 h 2166462"/>
              <a:gd name="connsiteX1019" fmla="*/ 1543206 w 3063398"/>
              <a:gd name="connsiteY1019" fmla="*/ 1488458 h 2166462"/>
              <a:gd name="connsiteX1020" fmla="*/ 1553012 w 3063398"/>
              <a:gd name="connsiteY1020" fmla="*/ 1488387 h 2166462"/>
              <a:gd name="connsiteX1021" fmla="*/ 1543061 w 3063398"/>
              <a:gd name="connsiteY1021" fmla="*/ 1487523 h 2166462"/>
              <a:gd name="connsiteX1022" fmla="*/ 1541278 w 3063398"/>
              <a:gd name="connsiteY1022" fmla="*/ 1484126 h 2166462"/>
              <a:gd name="connsiteX1023" fmla="*/ 1538568 w 3063398"/>
              <a:gd name="connsiteY1023" fmla="*/ 1478037 h 2166462"/>
              <a:gd name="connsiteX1024" fmla="*/ 1533627 w 3063398"/>
              <a:gd name="connsiteY1024" fmla="*/ 1460044 h 2166462"/>
              <a:gd name="connsiteX1025" fmla="*/ 1537581 w 3063398"/>
              <a:gd name="connsiteY1025" fmla="*/ 1475818 h 2166462"/>
              <a:gd name="connsiteX1026" fmla="*/ 1538568 w 3063398"/>
              <a:gd name="connsiteY1026" fmla="*/ 1478037 h 2166462"/>
              <a:gd name="connsiteX1027" fmla="*/ 1539102 w 3063398"/>
              <a:gd name="connsiteY1027" fmla="*/ 1479980 h 2166462"/>
              <a:gd name="connsiteX1028" fmla="*/ 1541278 w 3063398"/>
              <a:gd name="connsiteY1028" fmla="*/ 1484126 h 2166462"/>
              <a:gd name="connsiteX1029" fmla="*/ 797785 w 3063398"/>
              <a:gd name="connsiteY1029" fmla="*/ 1491624 h 2166462"/>
              <a:gd name="connsiteX1030" fmla="*/ 788898 w 3063398"/>
              <a:gd name="connsiteY1030" fmla="*/ 1465061 h 2166462"/>
              <a:gd name="connsiteX1031" fmla="*/ 797785 w 3063398"/>
              <a:gd name="connsiteY1031" fmla="*/ 1491624 h 2166462"/>
              <a:gd name="connsiteX1032" fmla="*/ 1287347 w 3063398"/>
              <a:gd name="connsiteY1032" fmla="*/ 1493441 h 2166462"/>
              <a:gd name="connsiteX1033" fmla="*/ 1303710 w 3063398"/>
              <a:gd name="connsiteY1033" fmla="*/ 1427530 h 2166462"/>
              <a:gd name="connsiteX1034" fmla="*/ 1287347 w 3063398"/>
              <a:gd name="connsiteY1034" fmla="*/ 1493441 h 2166462"/>
              <a:gd name="connsiteX1035" fmla="*/ 828303 w 3063398"/>
              <a:gd name="connsiteY1035" fmla="*/ 1495072 h 2166462"/>
              <a:gd name="connsiteX1036" fmla="*/ 882234 w 3063398"/>
              <a:gd name="connsiteY1036" fmla="*/ 1464908 h 2166462"/>
              <a:gd name="connsiteX1037" fmla="*/ 828303 w 3063398"/>
              <a:gd name="connsiteY1037" fmla="*/ 1495072 h 2166462"/>
              <a:gd name="connsiteX1038" fmla="*/ 1570277 w 3063398"/>
              <a:gd name="connsiteY1038" fmla="*/ 1498659 h 2166462"/>
              <a:gd name="connsiteX1039" fmla="*/ 1560585 w 3063398"/>
              <a:gd name="connsiteY1039" fmla="*/ 1484487 h 2166462"/>
              <a:gd name="connsiteX1040" fmla="*/ 1570277 w 3063398"/>
              <a:gd name="connsiteY1040" fmla="*/ 1498659 h 2166462"/>
              <a:gd name="connsiteX1041" fmla="*/ 1061838 w 3063398"/>
              <a:gd name="connsiteY1041" fmla="*/ 1511352 h 2166462"/>
              <a:gd name="connsiteX1042" fmla="*/ 1081632 w 3063398"/>
              <a:gd name="connsiteY1042" fmla="*/ 1493974 h 2166462"/>
              <a:gd name="connsiteX1043" fmla="*/ 1061838 w 3063398"/>
              <a:gd name="connsiteY1043" fmla="*/ 1511352 h 2166462"/>
              <a:gd name="connsiteX1044" fmla="*/ 2728547 w 3063398"/>
              <a:gd name="connsiteY1044" fmla="*/ 1519932 h 2166462"/>
              <a:gd name="connsiteX1045" fmla="*/ 2741978 w 3063398"/>
              <a:gd name="connsiteY1045" fmla="*/ 1518106 h 2166462"/>
              <a:gd name="connsiteX1046" fmla="*/ 2722820 w 3063398"/>
              <a:gd name="connsiteY1046" fmla="*/ 1508808 h 2166462"/>
              <a:gd name="connsiteX1047" fmla="*/ 2728547 w 3063398"/>
              <a:gd name="connsiteY1047" fmla="*/ 1519932 h 2166462"/>
              <a:gd name="connsiteX1048" fmla="*/ 1425824 w 3063398"/>
              <a:gd name="connsiteY1048" fmla="*/ 1525134 h 2166462"/>
              <a:gd name="connsiteX1049" fmla="*/ 1469893 w 3063398"/>
              <a:gd name="connsiteY1049" fmla="*/ 1466514 h 2166462"/>
              <a:gd name="connsiteX1050" fmla="*/ 1478340 w 3063398"/>
              <a:gd name="connsiteY1050" fmla="*/ 1456018 h 2166462"/>
              <a:gd name="connsiteX1051" fmla="*/ 1478858 w 3063398"/>
              <a:gd name="connsiteY1051" fmla="*/ 1452987 h 2166462"/>
              <a:gd name="connsiteX1052" fmla="*/ 1479834 w 3063398"/>
              <a:gd name="connsiteY1052" fmla="*/ 1451515 h 2166462"/>
              <a:gd name="connsiteX1053" fmla="*/ 1479890 w 3063398"/>
              <a:gd name="connsiteY1053" fmla="*/ 1446947 h 2166462"/>
              <a:gd name="connsiteX1054" fmla="*/ 1480344 w 3063398"/>
              <a:gd name="connsiteY1054" fmla="*/ 1444291 h 2166462"/>
              <a:gd name="connsiteX1055" fmla="*/ 1479929 w 3063398"/>
              <a:gd name="connsiteY1055" fmla="*/ 1443799 h 2166462"/>
              <a:gd name="connsiteX1056" fmla="*/ 1479933 w 3063398"/>
              <a:gd name="connsiteY1056" fmla="*/ 1443493 h 2166462"/>
              <a:gd name="connsiteX1057" fmla="*/ 1473340 w 3063398"/>
              <a:gd name="connsiteY1057" fmla="*/ 1435996 h 2166462"/>
              <a:gd name="connsiteX1058" fmla="*/ 1479929 w 3063398"/>
              <a:gd name="connsiteY1058" fmla="*/ 1443799 h 2166462"/>
              <a:gd name="connsiteX1059" fmla="*/ 1479890 w 3063398"/>
              <a:gd name="connsiteY1059" fmla="*/ 1446947 h 2166462"/>
              <a:gd name="connsiteX1060" fmla="*/ 1478858 w 3063398"/>
              <a:gd name="connsiteY1060" fmla="*/ 1452987 h 2166462"/>
              <a:gd name="connsiteX1061" fmla="*/ 1469893 w 3063398"/>
              <a:gd name="connsiteY1061" fmla="*/ 1466514 h 2166462"/>
              <a:gd name="connsiteX1062" fmla="*/ 1425824 w 3063398"/>
              <a:gd name="connsiteY1062" fmla="*/ 1525134 h 2166462"/>
              <a:gd name="connsiteX1063" fmla="*/ 310566 w 3063398"/>
              <a:gd name="connsiteY1063" fmla="*/ 1526923 h 2166462"/>
              <a:gd name="connsiteX1064" fmla="*/ 303063 w 3063398"/>
              <a:gd name="connsiteY1064" fmla="*/ 1506535 h 2166462"/>
              <a:gd name="connsiteX1065" fmla="*/ 302743 w 3063398"/>
              <a:gd name="connsiteY1065" fmla="*/ 1505947 h 2166462"/>
              <a:gd name="connsiteX1066" fmla="*/ 302697 w 3063398"/>
              <a:gd name="connsiteY1066" fmla="*/ 1505825 h 2166462"/>
              <a:gd name="connsiteX1067" fmla="*/ 291989 w 3063398"/>
              <a:gd name="connsiteY1067" fmla="*/ 1486190 h 2166462"/>
              <a:gd name="connsiteX1068" fmla="*/ 302743 w 3063398"/>
              <a:gd name="connsiteY1068" fmla="*/ 1505947 h 2166462"/>
              <a:gd name="connsiteX1069" fmla="*/ 1350616 w 3063398"/>
              <a:gd name="connsiteY1069" fmla="*/ 1527930 h 2166462"/>
              <a:gd name="connsiteX1070" fmla="*/ 1393469 w 3063398"/>
              <a:gd name="connsiteY1070" fmla="*/ 1527422 h 2166462"/>
              <a:gd name="connsiteX1071" fmla="*/ 1350616 w 3063398"/>
              <a:gd name="connsiteY1071" fmla="*/ 1527930 h 2166462"/>
              <a:gd name="connsiteX1072" fmla="*/ 2084099 w 3063398"/>
              <a:gd name="connsiteY1072" fmla="*/ 1538284 h 2166462"/>
              <a:gd name="connsiteX1073" fmla="*/ 2085977 w 3063398"/>
              <a:gd name="connsiteY1073" fmla="*/ 1519690 h 2166462"/>
              <a:gd name="connsiteX1074" fmla="*/ 2083026 w 3063398"/>
              <a:gd name="connsiteY1074" fmla="*/ 1505908 h 2166462"/>
              <a:gd name="connsiteX1075" fmla="*/ 2082987 w 3063398"/>
              <a:gd name="connsiteY1075" fmla="*/ 1504725 h 2166462"/>
              <a:gd name="connsiteX1076" fmla="*/ 2082692 w 3063398"/>
              <a:gd name="connsiteY1076" fmla="*/ 1504349 h 2166462"/>
              <a:gd name="connsiteX1077" fmla="*/ 2082622 w 3063398"/>
              <a:gd name="connsiteY1077" fmla="*/ 1504015 h 2166462"/>
              <a:gd name="connsiteX1078" fmla="*/ 2082103 w 3063398"/>
              <a:gd name="connsiteY1078" fmla="*/ 1503594 h 2166462"/>
              <a:gd name="connsiteX1079" fmla="*/ 2073104 w 3063398"/>
              <a:gd name="connsiteY1079" fmla="*/ 1492074 h 2166462"/>
              <a:gd name="connsiteX1080" fmla="*/ 2054853 w 3063398"/>
              <a:gd name="connsiteY1080" fmla="*/ 1481486 h 2166462"/>
              <a:gd name="connsiteX1081" fmla="*/ 2082103 w 3063398"/>
              <a:gd name="connsiteY1081" fmla="*/ 1503594 h 2166462"/>
              <a:gd name="connsiteX1082" fmla="*/ 2082692 w 3063398"/>
              <a:gd name="connsiteY1082" fmla="*/ 1504349 h 2166462"/>
              <a:gd name="connsiteX1083" fmla="*/ 2083026 w 3063398"/>
              <a:gd name="connsiteY1083" fmla="*/ 1505908 h 2166462"/>
              <a:gd name="connsiteX1084" fmla="*/ 405964 w 3063398"/>
              <a:gd name="connsiteY1084" fmla="*/ 1540078 h 2166462"/>
              <a:gd name="connsiteX1085" fmla="*/ 428457 w 3063398"/>
              <a:gd name="connsiteY1085" fmla="*/ 1509334 h 2166462"/>
              <a:gd name="connsiteX1086" fmla="*/ 448083 w 3063398"/>
              <a:gd name="connsiteY1086" fmla="*/ 1477672 h 2166462"/>
              <a:gd name="connsiteX1087" fmla="*/ 428457 w 3063398"/>
              <a:gd name="connsiteY1087" fmla="*/ 1509334 h 2166462"/>
              <a:gd name="connsiteX1088" fmla="*/ 405964 w 3063398"/>
              <a:gd name="connsiteY1088" fmla="*/ 1540078 h 2166462"/>
              <a:gd name="connsiteX1089" fmla="*/ 458361 w 3063398"/>
              <a:gd name="connsiteY1089" fmla="*/ 1541243 h 2166462"/>
              <a:gd name="connsiteX1090" fmla="*/ 468781 w 3063398"/>
              <a:gd name="connsiteY1090" fmla="*/ 1536477 h 2166462"/>
              <a:gd name="connsiteX1091" fmla="*/ 489258 w 3063398"/>
              <a:gd name="connsiteY1091" fmla="*/ 1521264 h 2166462"/>
              <a:gd name="connsiteX1092" fmla="*/ 500229 w 3063398"/>
              <a:gd name="connsiteY1092" fmla="*/ 1522979 h 2166462"/>
              <a:gd name="connsiteX1093" fmla="*/ 512552 w 3063398"/>
              <a:gd name="connsiteY1093" fmla="*/ 1533101 h 2166462"/>
              <a:gd name="connsiteX1094" fmla="*/ 489788 w 3063398"/>
              <a:gd name="connsiteY1094" fmla="*/ 1520870 h 2166462"/>
              <a:gd name="connsiteX1095" fmla="*/ 489258 w 3063398"/>
              <a:gd name="connsiteY1095" fmla="*/ 1521264 h 2166462"/>
              <a:gd name="connsiteX1096" fmla="*/ 489077 w 3063398"/>
              <a:gd name="connsiteY1096" fmla="*/ 1521236 h 2166462"/>
              <a:gd name="connsiteX1097" fmla="*/ 468781 w 3063398"/>
              <a:gd name="connsiteY1097" fmla="*/ 1536477 h 2166462"/>
              <a:gd name="connsiteX1098" fmla="*/ 444973 w 3063398"/>
              <a:gd name="connsiteY1098" fmla="*/ 1536759 h 2166462"/>
              <a:gd name="connsiteX1099" fmla="*/ 458361 w 3063398"/>
              <a:gd name="connsiteY1099" fmla="*/ 1541243 h 2166462"/>
              <a:gd name="connsiteX1100" fmla="*/ 555517 w 3063398"/>
              <a:gd name="connsiteY1100" fmla="*/ 1542116 h 2166462"/>
              <a:gd name="connsiteX1101" fmla="*/ 565676 w 3063398"/>
              <a:gd name="connsiteY1101" fmla="*/ 1515328 h 2166462"/>
              <a:gd name="connsiteX1102" fmla="*/ 555517 w 3063398"/>
              <a:gd name="connsiteY1102" fmla="*/ 1542116 h 2166462"/>
              <a:gd name="connsiteX1103" fmla="*/ 1319405 w 3063398"/>
              <a:gd name="connsiteY1103" fmla="*/ 1546396 h 2166462"/>
              <a:gd name="connsiteX1104" fmla="*/ 1283038 w 3063398"/>
              <a:gd name="connsiteY1104" fmla="*/ 1531588 h 2166462"/>
              <a:gd name="connsiteX1105" fmla="*/ 1262961 w 3063398"/>
              <a:gd name="connsiteY1105" fmla="*/ 1525159 h 2166462"/>
              <a:gd name="connsiteX1106" fmla="*/ 1252078 w 3063398"/>
              <a:gd name="connsiteY1106" fmla="*/ 1519245 h 2166462"/>
              <a:gd name="connsiteX1107" fmla="*/ 1251723 w 3063398"/>
              <a:gd name="connsiteY1107" fmla="*/ 1518146 h 2166462"/>
              <a:gd name="connsiteX1108" fmla="*/ 1250027 w 3063398"/>
              <a:gd name="connsiteY1108" fmla="*/ 1508119 h 2166462"/>
              <a:gd name="connsiteX1109" fmla="*/ 1253043 w 3063398"/>
              <a:gd name="connsiteY1109" fmla="*/ 1491942 h 2166462"/>
              <a:gd name="connsiteX1110" fmla="*/ 1249606 w 3063398"/>
              <a:gd name="connsiteY1110" fmla="*/ 1505628 h 2166462"/>
              <a:gd name="connsiteX1111" fmla="*/ 1250027 w 3063398"/>
              <a:gd name="connsiteY1111" fmla="*/ 1508119 h 2166462"/>
              <a:gd name="connsiteX1112" fmla="*/ 1249461 w 3063398"/>
              <a:gd name="connsiteY1112" fmla="*/ 1511153 h 2166462"/>
              <a:gd name="connsiteX1113" fmla="*/ 1251723 w 3063398"/>
              <a:gd name="connsiteY1113" fmla="*/ 1518146 h 2166462"/>
              <a:gd name="connsiteX1114" fmla="*/ 1251892 w 3063398"/>
              <a:gd name="connsiteY1114" fmla="*/ 1519145 h 2166462"/>
              <a:gd name="connsiteX1115" fmla="*/ 1252078 w 3063398"/>
              <a:gd name="connsiteY1115" fmla="*/ 1519245 h 2166462"/>
              <a:gd name="connsiteX1116" fmla="*/ 1252303 w 3063398"/>
              <a:gd name="connsiteY1116" fmla="*/ 1519943 h 2166462"/>
              <a:gd name="connsiteX1117" fmla="*/ 1262961 w 3063398"/>
              <a:gd name="connsiteY1117" fmla="*/ 1525159 h 2166462"/>
              <a:gd name="connsiteX1118" fmla="*/ 1283038 w 3063398"/>
              <a:gd name="connsiteY1118" fmla="*/ 1531588 h 2166462"/>
              <a:gd name="connsiteX1119" fmla="*/ 1319405 w 3063398"/>
              <a:gd name="connsiteY1119" fmla="*/ 1546396 h 2166462"/>
              <a:gd name="connsiteX1120" fmla="*/ 1493080 w 3063398"/>
              <a:gd name="connsiteY1120" fmla="*/ 1554576 h 2166462"/>
              <a:gd name="connsiteX1121" fmla="*/ 1506132 w 3063398"/>
              <a:gd name="connsiteY1121" fmla="*/ 1550849 h 2166462"/>
              <a:gd name="connsiteX1122" fmla="*/ 1484161 w 3063398"/>
              <a:gd name="connsiteY1122" fmla="*/ 1545395 h 2166462"/>
              <a:gd name="connsiteX1123" fmla="*/ 1493080 w 3063398"/>
              <a:gd name="connsiteY1123" fmla="*/ 1554576 h 2166462"/>
              <a:gd name="connsiteX1124" fmla="*/ 2104345 w 3063398"/>
              <a:gd name="connsiteY1124" fmla="*/ 1558998 h 2166462"/>
              <a:gd name="connsiteX1125" fmla="*/ 2227915 w 3063398"/>
              <a:gd name="connsiteY1125" fmla="*/ 1538485 h 2166462"/>
              <a:gd name="connsiteX1126" fmla="*/ 2104345 w 3063398"/>
              <a:gd name="connsiteY1126" fmla="*/ 1558998 h 2166462"/>
              <a:gd name="connsiteX1127" fmla="*/ 2962655 w 3063398"/>
              <a:gd name="connsiteY1127" fmla="*/ 1574541 h 2166462"/>
              <a:gd name="connsiteX1128" fmla="*/ 2968859 w 3063398"/>
              <a:gd name="connsiteY1128" fmla="*/ 1535418 h 2166462"/>
              <a:gd name="connsiteX1129" fmla="*/ 2962655 w 3063398"/>
              <a:gd name="connsiteY1129" fmla="*/ 1574541 h 2166462"/>
              <a:gd name="connsiteX1130" fmla="*/ 1018800 w 3063398"/>
              <a:gd name="connsiteY1130" fmla="*/ 1576626 h 2166462"/>
              <a:gd name="connsiteX1131" fmla="*/ 1018462 w 3063398"/>
              <a:gd name="connsiteY1131" fmla="*/ 1548058 h 2166462"/>
              <a:gd name="connsiteX1132" fmla="*/ 1018800 w 3063398"/>
              <a:gd name="connsiteY1132" fmla="*/ 1576626 h 2166462"/>
              <a:gd name="connsiteX1133" fmla="*/ 1627455 w 3063398"/>
              <a:gd name="connsiteY1133" fmla="*/ 1581794 h 2166462"/>
              <a:gd name="connsiteX1134" fmla="*/ 1572509 w 3063398"/>
              <a:gd name="connsiteY1134" fmla="*/ 1526253 h 2166462"/>
              <a:gd name="connsiteX1135" fmla="*/ 1627455 w 3063398"/>
              <a:gd name="connsiteY1135" fmla="*/ 1581794 h 2166462"/>
              <a:gd name="connsiteX1136" fmla="*/ 505429 w 3063398"/>
              <a:gd name="connsiteY1136" fmla="*/ 1595077 h 2166462"/>
              <a:gd name="connsiteX1137" fmla="*/ 519940 w 3063398"/>
              <a:gd name="connsiteY1137" fmla="*/ 1593967 h 2166462"/>
              <a:gd name="connsiteX1138" fmla="*/ 505695 w 3063398"/>
              <a:gd name="connsiteY1138" fmla="*/ 1594939 h 2166462"/>
              <a:gd name="connsiteX1139" fmla="*/ 503550 w 3063398"/>
              <a:gd name="connsiteY1139" fmla="*/ 1593603 h 2166462"/>
              <a:gd name="connsiteX1140" fmla="*/ 496084 w 3063398"/>
              <a:gd name="connsiteY1140" fmla="*/ 1587749 h 2166462"/>
              <a:gd name="connsiteX1141" fmla="*/ 490114 w 3063398"/>
              <a:gd name="connsiteY1141" fmla="*/ 1568606 h 2166462"/>
              <a:gd name="connsiteX1142" fmla="*/ 496657 w 3063398"/>
              <a:gd name="connsiteY1142" fmla="*/ 1558052 h 2166462"/>
              <a:gd name="connsiteX1143" fmla="*/ 490114 w 3063398"/>
              <a:gd name="connsiteY1143" fmla="*/ 1568606 h 2166462"/>
              <a:gd name="connsiteX1144" fmla="*/ 492789 w 3063398"/>
              <a:gd name="connsiteY1144" fmla="*/ 1585165 h 2166462"/>
              <a:gd name="connsiteX1145" fmla="*/ 496084 w 3063398"/>
              <a:gd name="connsiteY1145" fmla="*/ 1587749 h 2166462"/>
              <a:gd name="connsiteX1146" fmla="*/ 496550 w 3063398"/>
              <a:gd name="connsiteY1146" fmla="*/ 1589244 h 2166462"/>
              <a:gd name="connsiteX1147" fmla="*/ 503550 w 3063398"/>
              <a:gd name="connsiteY1147" fmla="*/ 1593603 h 2166462"/>
              <a:gd name="connsiteX1148" fmla="*/ 2077154 w 3063398"/>
              <a:gd name="connsiteY1148" fmla="*/ 1595155 h 2166462"/>
              <a:gd name="connsiteX1149" fmla="*/ 2112313 w 3063398"/>
              <a:gd name="connsiteY1149" fmla="*/ 1588428 h 2166462"/>
              <a:gd name="connsiteX1150" fmla="*/ 2135234 w 3063398"/>
              <a:gd name="connsiteY1150" fmla="*/ 1576364 h 2166462"/>
              <a:gd name="connsiteX1151" fmla="*/ 2139424 w 3063398"/>
              <a:gd name="connsiteY1151" fmla="*/ 1575045 h 2166462"/>
              <a:gd name="connsiteX1152" fmla="*/ 2159870 w 3063398"/>
              <a:gd name="connsiteY1152" fmla="*/ 1583103 h 2166462"/>
              <a:gd name="connsiteX1153" fmla="*/ 2139536 w 3063398"/>
              <a:gd name="connsiteY1153" fmla="*/ 1575010 h 2166462"/>
              <a:gd name="connsiteX1154" fmla="*/ 2139424 w 3063398"/>
              <a:gd name="connsiteY1154" fmla="*/ 1575045 h 2166462"/>
              <a:gd name="connsiteX1155" fmla="*/ 2138461 w 3063398"/>
              <a:gd name="connsiteY1155" fmla="*/ 1574666 h 2166462"/>
              <a:gd name="connsiteX1156" fmla="*/ 2135234 w 3063398"/>
              <a:gd name="connsiteY1156" fmla="*/ 1576364 h 2166462"/>
              <a:gd name="connsiteX1157" fmla="*/ 2127942 w 3063398"/>
              <a:gd name="connsiteY1157" fmla="*/ 1578659 h 2166462"/>
              <a:gd name="connsiteX1158" fmla="*/ 2112313 w 3063398"/>
              <a:gd name="connsiteY1158" fmla="*/ 1588428 h 2166462"/>
              <a:gd name="connsiteX1159" fmla="*/ 2053057 w 3063398"/>
              <a:gd name="connsiteY1159" fmla="*/ 1571035 h 2166462"/>
              <a:gd name="connsiteX1160" fmla="*/ 2019670 w 3063398"/>
              <a:gd name="connsiteY1160" fmla="*/ 1566668 h 2166462"/>
              <a:gd name="connsiteX1161" fmla="*/ 2053057 w 3063398"/>
              <a:gd name="connsiteY1161" fmla="*/ 1571035 h 2166462"/>
              <a:gd name="connsiteX1162" fmla="*/ 2077154 w 3063398"/>
              <a:gd name="connsiteY1162" fmla="*/ 1595155 h 2166462"/>
              <a:gd name="connsiteX1163" fmla="*/ 2729572 w 3063398"/>
              <a:gd name="connsiteY1163" fmla="*/ 1596351 h 2166462"/>
              <a:gd name="connsiteX1164" fmla="*/ 2746933 w 3063398"/>
              <a:gd name="connsiteY1164" fmla="*/ 1583332 h 2166462"/>
              <a:gd name="connsiteX1165" fmla="*/ 2752349 w 3063398"/>
              <a:gd name="connsiteY1165" fmla="*/ 1575914 h 2166462"/>
              <a:gd name="connsiteX1166" fmla="*/ 2756195 w 3063398"/>
              <a:gd name="connsiteY1166" fmla="*/ 1572463 h 2166462"/>
              <a:gd name="connsiteX1167" fmla="*/ 2752702 w 3063398"/>
              <a:gd name="connsiteY1167" fmla="*/ 1538933 h 2166462"/>
              <a:gd name="connsiteX1168" fmla="*/ 2755119 w 3063398"/>
              <a:gd name="connsiteY1168" fmla="*/ 1572119 h 2166462"/>
              <a:gd name="connsiteX1169" fmla="*/ 2752349 w 3063398"/>
              <a:gd name="connsiteY1169" fmla="*/ 1575914 h 2166462"/>
              <a:gd name="connsiteX1170" fmla="*/ 2024827 w 3063398"/>
              <a:gd name="connsiteY1170" fmla="*/ 1599942 h 2166462"/>
              <a:gd name="connsiteX1171" fmla="*/ 2018696 w 3063398"/>
              <a:gd name="connsiteY1171" fmla="*/ 1564775 h 2166462"/>
              <a:gd name="connsiteX1172" fmla="*/ 2024827 w 3063398"/>
              <a:gd name="connsiteY1172" fmla="*/ 1599942 h 2166462"/>
              <a:gd name="connsiteX1173" fmla="*/ 2938212 w 3063398"/>
              <a:gd name="connsiteY1173" fmla="*/ 1601497 h 2166462"/>
              <a:gd name="connsiteX1174" fmla="*/ 2940346 w 3063398"/>
              <a:gd name="connsiteY1174" fmla="*/ 1540518 h 2166462"/>
              <a:gd name="connsiteX1175" fmla="*/ 2986252 w 3063398"/>
              <a:gd name="connsiteY1175" fmla="*/ 1476162 h 2166462"/>
              <a:gd name="connsiteX1176" fmla="*/ 2940346 w 3063398"/>
              <a:gd name="connsiteY1176" fmla="*/ 1540518 h 2166462"/>
              <a:gd name="connsiteX1177" fmla="*/ 2938212 w 3063398"/>
              <a:gd name="connsiteY1177" fmla="*/ 1601497 h 2166462"/>
              <a:gd name="connsiteX1178" fmla="*/ 1661123 w 3063398"/>
              <a:gd name="connsiteY1178" fmla="*/ 1609968 h 2166462"/>
              <a:gd name="connsiteX1179" fmla="*/ 1651375 w 3063398"/>
              <a:gd name="connsiteY1179" fmla="*/ 1591034 h 2166462"/>
              <a:gd name="connsiteX1180" fmla="*/ 1661123 w 3063398"/>
              <a:gd name="connsiteY1180" fmla="*/ 1609968 h 2166462"/>
              <a:gd name="connsiteX1181" fmla="*/ 1130657 w 3063398"/>
              <a:gd name="connsiteY1181" fmla="*/ 1612444 h 2166462"/>
              <a:gd name="connsiteX1182" fmla="*/ 1127927 w 3063398"/>
              <a:gd name="connsiteY1182" fmla="*/ 1603072 h 2166462"/>
              <a:gd name="connsiteX1183" fmla="*/ 1127747 w 3063398"/>
              <a:gd name="connsiteY1183" fmla="*/ 1602967 h 2166462"/>
              <a:gd name="connsiteX1184" fmla="*/ 1127562 w 3063398"/>
              <a:gd name="connsiteY1184" fmla="*/ 1602362 h 2166462"/>
              <a:gd name="connsiteX1185" fmla="*/ 1118097 w 3063398"/>
              <a:gd name="connsiteY1185" fmla="*/ 1597355 h 2166462"/>
              <a:gd name="connsiteX1186" fmla="*/ 1017036 w 3063398"/>
              <a:gd name="connsiteY1186" fmla="*/ 1508073 h 2166462"/>
              <a:gd name="connsiteX1187" fmla="*/ 1118097 w 3063398"/>
              <a:gd name="connsiteY1187" fmla="*/ 1597355 h 2166462"/>
              <a:gd name="connsiteX1188" fmla="*/ 1127747 w 3063398"/>
              <a:gd name="connsiteY1188" fmla="*/ 1602967 h 2166462"/>
              <a:gd name="connsiteX1189" fmla="*/ 1713612 w 3063398"/>
              <a:gd name="connsiteY1189" fmla="*/ 1618869 h 2166462"/>
              <a:gd name="connsiteX1190" fmla="*/ 1701107 w 3063398"/>
              <a:gd name="connsiteY1190" fmla="*/ 1608540 h 2166462"/>
              <a:gd name="connsiteX1191" fmla="*/ 1713612 w 3063398"/>
              <a:gd name="connsiteY1191" fmla="*/ 1618869 h 2166462"/>
              <a:gd name="connsiteX1192" fmla="*/ 2326109 w 3063398"/>
              <a:gd name="connsiteY1192" fmla="*/ 1626849 h 2166462"/>
              <a:gd name="connsiteX1193" fmla="*/ 2380901 w 3063398"/>
              <a:gd name="connsiteY1193" fmla="*/ 1589055 h 2166462"/>
              <a:gd name="connsiteX1194" fmla="*/ 2326109 w 3063398"/>
              <a:gd name="connsiteY1194" fmla="*/ 1626849 h 2166462"/>
              <a:gd name="connsiteX1195" fmla="*/ 1990861 w 3063398"/>
              <a:gd name="connsiteY1195" fmla="*/ 1627012 h 2166462"/>
              <a:gd name="connsiteX1196" fmla="*/ 1980307 w 3063398"/>
              <a:gd name="connsiteY1196" fmla="*/ 1620470 h 2166462"/>
              <a:gd name="connsiteX1197" fmla="*/ 1990861 w 3063398"/>
              <a:gd name="connsiteY1197" fmla="*/ 1627012 h 2166462"/>
              <a:gd name="connsiteX1198" fmla="*/ 2120564 w 3063398"/>
              <a:gd name="connsiteY1198" fmla="*/ 1641666 h 2166462"/>
              <a:gd name="connsiteX1199" fmla="*/ 2122231 w 3063398"/>
              <a:gd name="connsiteY1199" fmla="*/ 1621645 h 2166462"/>
              <a:gd name="connsiteX1200" fmla="*/ 2120564 w 3063398"/>
              <a:gd name="connsiteY1200" fmla="*/ 1641666 h 2166462"/>
              <a:gd name="connsiteX1201" fmla="*/ 2158768 w 3063398"/>
              <a:gd name="connsiteY1201" fmla="*/ 1650737 h 2166462"/>
              <a:gd name="connsiteX1202" fmla="*/ 2147182 w 3063398"/>
              <a:gd name="connsiteY1202" fmla="*/ 1637541 h 2166462"/>
              <a:gd name="connsiteX1203" fmla="*/ 2158768 w 3063398"/>
              <a:gd name="connsiteY1203" fmla="*/ 1650737 h 2166462"/>
              <a:gd name="connsiteX1204" fmla="*/ 347370 w 3063398"/>
              <a:gd name="connsiteY1204" fmla="*/ 1658872 h 2166462"/>
              <a:gd name="connsiteX1205" fmla="*/ 353178 w 3063398"/>
              <a:gd name="connsiteY1205" fmla="*/ 1586421 h 2166462"/>
              <a:gd name="connsiteX1206" fmla="*/ 347370 w 3063398"/>
              <a:gd name="connsiteY1206" fmla="*/ 1658872 h 2166462"/>
              <a:gd name="connsiteX1207" fmla="*/ 2723651 w 3063398"/>
              <a:gd name="connsiteY1207" fmla="*/ 1659280 h 2166462"/>
              <a:gd name="connsiteX1208" fmla="*/ 2742696 w 3063398"/>
              <a:gd name="connsiteY1208" fmla="*/ 1659055 h 2166462"/>
              <a:gd name="connsiteX1209" fmla="*/ 2723651 w 3063398"/>
              <a:gd name="connsiteY1209" fmla="*/ 1659280 h 2166462"/>
              <a:gd name="connsiteX1210" fmla="*/ 2251297 w 3063398"/>
              <a:gd name="connsiteY1210" fmla="*/ 1662975 h 2166462"/>
              <a:gd name="connsiteX1211" fmla="*/ 2260196 w 3063398"/>
              <a:gd name="connsiteY1211" fmla="*/ 1660488 h 2166462"/>
              <a:gd name="connsiteX1212" fmla="*/ 2260247 w 3063398"/>
              <a:gd name="connsiteY1212" fmla="*/ 1660319 h 2166462"/>
              <a:gd name="connsiteX1213" fmla="*/ 2260906 w 3063398"/>
              <a:gd name="connsiteY1213" fmla="*/ 1660123 h 2166462"/>
              <a:gd name="connsiteX1214" fmla="*/ 2262600 w 3063398"/>
              <a:gd name="connsiteY1214" fmla="*/ 1652364 h 2166462"/>
              <a:gd name="connsiteX1215" fmla="*/ 2260247 w 3063398"/>
              <a:gd name="connsiteY1215" fmla="*/ 1660319 h 2166462"/>
              <a:gd name="connsiteX1216" fmla="*/ 1998943 w 3063398"/>
              <a:gd name="connsiteY1216" fmla="*/ 1665965 h 2166462"/>
              <a:gd name="connsiteX1217" fmla="*/ 2024642 w 3063398"/>
              <a:gd name="connsiteY1217" fmla="*/ 1664708 h 2166462"/>
              <a:gd name="connsiteX1218" fmla="*/ 1998943 w 3063398"/>
              <a:gd name="connsiteY1218" fmla="*/ 1665965 h 2166462"/>
              <a:gd name="connsiteX1219" fmla="*/ 1670518 w 3063398"/>
              <a:gd name="connsiteY1219" fmla="*/ 1679382 h 2166462"/>
              <a:gd name="connsiteX1220" fmla="*/ 1672176 w 3063398"/>
              <a:gd name="connsiteY1220" fmla="*/ 1668648 h 2166462"/>
              <a:gd name="connsiteX1221" fmla="*/ 1671811 w 3063398"/>
              <a:gd name="connsiteY1221" fmla="*/ 1667938 h 2166462"/>
              <a:gd name="connsiteX1222" fmla="*/ 1968650 w 3063398"/>
              <a:gd name="connsiteY1222" fmla="*/ 1681563 h 2166462"/>
              <a:gd name="connsiteX1223" fmla="*/ 1972267 w 3063398"/>
              <a:gd name="connsiteY1223" fmla="*/ 1665329 h 2166462"/>
              <a:gd name="connsiteX1224" fmla="*/ 1968650 w 3063398"/>
              <a:gd name="connsiteY1224" fmla="*/ 1681563 h 2166462"/>
              <a:gd name="connsiteX1225" fmla="*/ 2946801 w 3063398"/>
              <a:gd name="connsiteY1225" fmla="*/ 1683304 h 2166462"/>
              <a:gd name="connsiteX1226" fmla="*/ 2941419 w 3063398"/>
              <a:gd name="connsiteY1226" fmla="*/ 1630985 h 2166462"/>
              <a:gd name="connsiteX1227" fmla="*/ 2946801 w 3063398"/>
              <a:gd name="connsiteY1227" fmla="*/ 1683304 h 2166462"/>
              <a:gd name="connsiteX1228" fmla="*/ 803885 w 3063398"/>
              <a:gd name="connsiteY1228" fmla="*/ 1684891 h 2166462"/>
              <a:gd name="connsiteX1229" fmla="*/ 826153 w 3063398"/>
              <a:gd name="connsiteY1229" fmla="*/ 1635102 h 2166462"/>
              <a:gd name="connsiteX1230" fmla="*/ 803885 w 3063398"/>
              <a:gd name="connsiteY1230" fmla="*/ 1684891 h 2166462"/>
              <a:gd name="connsiteX1231" fmla="*/ 1071375 w 3063398"/>
              <a:gd name="connsiteY1231" fmla="*/ 1693269 h 2166462"/>
              <a:gd name="connsiteX1232" fmla="*/ 1071949 w 3063398"/>
              <a:gd name="connsiteY1232" fmla="*/ 1692863 h 2166462"/>
              <a:gd name="connsiteX1233" fmla="*/ 1072085 w 3063398"/>
              <a:gd name="connsiteY1233" fmla="*/ 1692904 h 2166462"/>
              <a:gd name="connsiteX1234" fmla="*/ 1083890 w 3063398"/>
              <a:gd name="connsiteY1234" fmla="*/ 1684430 h 2166462"/>
              <a:gd name="connsiteX1235" fmla="*/ 1071949 w 3063398"/>
              <a:gd name="connsiteY1235" fmla="*/ 1692863 h 2166462"/>
              <a:gd name="connsiteX1236" fmla="*/ 1057271 w 3063398"/>
              <a:gd name="connsiteY1236" fmla="*/ 1688555 h 2166462"/>
              <a:gd name="connsiteX1237" fmla="*/ 1071375 w 3063398"/>
              <a:gd name="connsiteY1237" fmla="*/ 1693269 h 2166462"/>
              <a:gd name="connsiteX1238" fmla="*/ 2764087 w 3063398"/>
              <a:gd name="connsiteY1238" fmla="*/ 1695945 h 2166462"/>
              <a:gd name="connsiteX1239" fmla="*/ 2774489 w 3063398"/>
              <a:gd name="connsiteY1239" fmla="*/ 1691188 h 2166462"/>
              <a:gd name="connsiteX1240" fmla="*/ 2787894 w 3063398"/>
              <a:gd name="connsiteY1240" fmla="*/ 1695664 h 2166462"/>
              <a:gd name="connsiteX1241" fmla="*/ 2774507 w 3063398"/>
              <a:gd name="connsiteY1241" fmla="*/ 1691179 h 2166462"/>
              <a:gd name="connsiteX1242" fmla="*/ 2774489 w 3063398"/>
              <a:gd name="connsiteY1242" fmla="*/ 1691188 h 2166462"/>
              <a:gd name="connsiteX1243" fmla="*/ 2773431 w 3063398"/>
              <a:gd name="connsiteY1243" fmla="*/ 1690835 h 2166462"/>
              <a:gd name="connsiteX1244" fmla="*/ 2764087 w 3063398"/>
              <a:gd name="connsiteY1244" fmla="*/ 1695945 h 2166462"/>
              <a:gd name="connsiteX1245" fmla="*/ 2431707 w 3063398"/>
              <a:gd name="connsiteY1245" fmla="*/ 1697028 h 2166462"/>
              <a:gd name="connsiteX1246" fmla="*/ 2459075 w 3063398"/>
              <a:gd name="connsiteY1246" fmla="*/ 1675750 h 2166462"/>
              <a:gd name="connsiteX1247" fmla="*/ 2444252 w 3063398"/>
              <a:gd name="connsiteY1247" fmla="*/ 1680688 h 2166462"/>
              <a:gd name="connsiteX1248" fmla="*/ 2431707 w 3063398"/>
              <a:gd name="connsiteY1248" fmla="*/ 1697028 h 2166462"/>
              <a:gd name="connsiteX1249" fmla="*/ 1629784 w 3063398"/>
              <a:gd name="connsiteY1249" fmla="*/ 1697961 h 2166462"/>
              <a:gd name="connsiteX1250" fmla="*/ 1619979 w 3063398"/>
              <a:gd name="connsiteY1250" fmla="*/ 1674267 h 2166462"/>
              <a:gd name="connsiteX1251" fmla="*/ 1628938 w 3063398"/>
              <a:gd name="connsiteY1251" fmla="*/ 1626540 h 2166462"/>
              <a:gd name="connsiteX1252" fmla="*/ 1619979 w 3063398"/>
              <a:gd name="connsiteY1252" fmla="*/ 1674267 h 2166462"/>
              <a:gd name="connsiteX1253" fmla="*/ 1629784 w 3063398"/>
              <a:gd name="connsiteY1253" fmla="*/ 1697961 h 2166462"/>
              <a:gd name="connsiteX1254" fmla="*/ 2335737 w 3063398"/>
              <a:gd name="connsiteY1254" fmla="*/ 1715904 h 2166462"/>
              <a:gd name="connsiteX1255" fmla="*/ 2336317 w 3063398"/>
              <a:gd name="connsiteY1255" fmla="*/ 1715487 h 2166462"/>
              <a:gd name="connsiteX1256" fmla="*/ 2336447 w 3063398"/>
              <a:gd name="connsiteY1256" fmla="*/ 1715538 h 2166462"/>
              <a:gd name="connsiteX1257" fmla="*/ 2362179 w 3063398"/>
              <a:gd name="connsiteY1257" fmla="*/ 1696900 h 2166462"/>
              <a:gd name="connsiteX1258" fmla="*/ 2336317 w 3063398"/>
              <a:gd name="connsiteY1258" fmla="*/ 1715487 h 2166462"/>
              <a:gd name="connsiteX1259" fmla="*/ 2314678 w 3063398"/>
              <a:gd name="connsiteY1259" fmla="*/ 1706987 h 2166462"/>
              <a:gd name="connsiteX1260" fmla="*/ 2318295 w 3063398"/>
              <a:gd name="connsiteY1260" fmla="*/ 1690753 h 2166462"/>
              <a:gd name="connsiteX1261" fmla="*/ 2314678 w 3063398"/>
              <a:gd name="connsiteY1261" fmla="*/ 1706987 h 2166462"/>
              <a:gd name="connsiteX1262" fmla="*/ 2335737 w 3063398"/>
              <a:gd name="connsiteY1262" fmla="*/ 1715904 h 2166462"/>
              <a:gd name="connsiteX1263" fmla="*/ 1041432 w 3063398"/>
              <a:gd name="connsiteY1263" fmla="*/ 1718268 h 2166462"/>
              <a:gd name="connsiteX1264" fmla="*/ 1046999 w 3063398"/>
              <a:gd name="connsiteY1264" fmla="*/ 1705821 h 2166462"/>
              <a:gd name="connsiteX1265" fmla="*/ 1041432 w 3063398"/>
              <a:gd name="connsiteY1265" fmla="*/ 1718268 h 2166462"/>
              <a:gd name="connsiteX1266" fmla="*/ 1719728 w 3063398"/>
              <a:gd name="connsiteY1266" fmla="*/ 1733087 h 2166462"/>
              <a:gd name="connsiteX1267" fmla="*/ 1710519 w 3063398"/>
              <a:gd name="connsiteY1267" fmla="*/ 1720598 h 2166462"/>
              <a:gd name="connsiteX1268" fmla="*/ 1709866 w 3063398"/>
              <a:gd name="connsiteY1268" fmla="*/ 1704631 h 2166462"/>
              <a:gd name="connsiteX1269" fmla="*/ 1724617 w 3063398"/>
              <a:gd name="connsiteY1269" fmla="*/ 1663502 h 2166462"/>
              <a:gd name="connsiteX1270" fmla="*/ 1735415 w 3063398"/>
              <a:gd name="connsiteY1270" fmla="*/ 1650458 h 2166462"/>
              <a:gd name="connsiteX1271" fmla="*/ 1736702 w 3063398"/>
              <a:gd name="connsiteY1271" fmla="*/ 1640457 h 2166462"/>
              <a:gd name="connsiteX1272" fmla="*/ 1737307 w 3063398"/>
              <a:gd name="connsiteY1272" fmla="*/ 1639303 h 2166462"/>
              <a:gd name="connsiteX1273" fmla="*/ 1736924 w 3063398"/>
              <a:gd name="connsiteY1273" fmla="*/ 1638735 h 2166462"/>
              <a:gd name="connsiteX1274" fmla="*/ 1736942 w 3063398"/>
              <a:gd name="connsiteY1274" fmla="*/ 1638594 h 2166462"/>
              <a:gd name="connsiteX1275" fmla="*/ 1722160 w 3063398"/>
              <a:gd name="connsiteY1275" fmla="*/ 1616863 h 2166462"/>
              <a:gd name="connsiteX1276" fmla="*/ 1736924 w 3063398"/>
              <a:gd name="connsiteY1276" fmla="*/ 1638735 h 2166462"/>
              <a:gd name="connsiteX1277" fmla="*/ 1736702 w 3063398"/>
              <a:gd name="connsiteY1277" fmla="*/ 1640457 h 2166462"/>
              <a:gd name="connsiteX1278" fmla="*/ 1724617 w 3063398"/>
              <a:gd name="connsiteY1278" fmla="*/ 1663502 h 2166462"/>
              <a:gd name="connsiteX1279" fmla="*/ 1709866 w 3063398"/>
              <a:gd name="connsiteY1279" fmla="*/ 1704631 h 2166462"/>
              <a:gd name="connsiteX1280" fmla="*/ 1709806 w 3063398"/>
              <a:gd name="connsiteY1280" fmla="*/ 1719632 h 2166462"/>
              <a:gd name="connsiteX1281" fmla="*/ 1710519 w 3063398"/>
              <a:gd name="connsiteY1281" fmla="*/ 1720598 h 2166462"/>
              <a:gd name="connsiteX1282" fmla="*/ 1710537 w 3063398"/>
              <a:gd name="connsiteY1282" fmla="*/ 1721052 h 2166462"/>
              <a:gd name="connsiteX1283" fmla="*/ 1719728 w 3063398"/>
              <a:gd name="connsiteY1283" fmla="*/ 1733087 h 2166462"/>
              <a:gd name="connsiteX1284" fmla="*/ 493065 w 3063398"/>
              <a:gd name="connsiteY1284" fmla="*/ 1737148 h 2166462"/>
              <a:gd name="connsiteX1285" fmla="*/ 458422 w 3063398"/>
              <a:gd name="connsiteY1285" fmla="*/ 1707082 h 2166462"/>
              <a:gd name="connsiteX1286" fmla="*/ 472310 w 3063398"/>
              <a:gd name="connsiteY1286" fmla="*/ 1673583 h 2166462"/>
              <a:gd name="connsiteX1287" fmla="*/ 458422 w 3063398"/>
              <a:gd name="connsiteY1287" fmla="*/ 1707082 h 2166462"/>
              <a:gd name="connsiteX1288" fmla="*/ 493065 w 3063398"/>
              <a:gd name="connsiteY1288" fmla="*/ 1737148 h 2166462"/>
              <a:gd name="connsiteX1289" fmla="*/ 1786556 w 3063398"/>
              <a:gd name="connsiteY1289" fmla="*/ 1746580 h 2166462"/>
              <a:gd name="connsiteX1290" fmla="*/ 1773190 w 3063398"/>
              <a:gd name="connsiteY1290" fmla="*/ 1743882 h 2166462"/>
              <a:gd name="connsiteX1291" fmla="*/ 1786556 w 3063398"/>
              <a:gd name="connsiteY1291" fmla="*/ 1746580 h 2166462"/>
              <a:gd name="connsiteX1292" fmla="*/ 2413282 w 3063398"/>
              <a:gd name="connsiteY1292" fmla="*/ 1749630 h 2166462"/>
              <a:gd name="connsiteX1293" fmla="*/ 2454185 w 3063398"/>
              <a:gd name="connsiteY1293" fmla="*/ 1745335 h 2166462"/>
              <a:gd name="connsiteX1294" fmla="*/ 2413282 w 3063398"/>
              <a:gd name="connsiteY1294" fmla="*/ 1749630 h 2166462"/>
              <a:gd name="connsiteX1295" fmla="*/ 1954237 w 3063398"/>
              <a:gd name="connsiteY1295" fmla="*/ 1751260 h 2166462"/>
              <a:gd name="connsiteX1296" fmla="*/ 1959293 w 3063398"/>
              <a:gd name="connsiteY1296" fmla="*/ 1732430 h 2166462"/>
              <a:gd name="connsiteX1297" fmla="*/ 1976844 w 3063398"/>
              <a:gd name="connsiteY1297" fmla="*/ 1730038 h 2166462"/>
              <a:gd name="connsiteX1298" fmla="*/ 1991990 w 3063398"/>
              <a:gd name="connsiteY1298" fmla="*/ 1722240 h 2166462"/>
              <a:gd name="connsiteX1299" fmla="*/ 1976844 w 3063398"/>
              <a:gd name="connsiteY1299" fmla="*/ 1730038 h 2166462"/>
              <a:gd name="connsiteX1300" fmla="*/ 1959368 w 3063398"/>
              <a:gd name="connsiteY1300" fmla="*/ 1732152 h 2166462"/>
              <a:gd name="connsiteX1301" fmla="*/ 1959293 w 3063398"/>
              <a:gd name="connsiteY1301" fmla="*/ 1732430 h 2166462"/>
              <a:gd name="connsiteX1302" fmla="*/ 1958659 w 3063398"/>
              <a:gd name="connsiteY1302" fmla="*/ 1732517 h 2166462"/>
              <a:gd name="connsiteX1303" fmla="*/ 1954237 w 3063398"/>
              <a:gd name="connsiteY1303" fmla="*/ 1751260 h 2166462"/>
              <a:gd name="connsiteX1304" fmla="*/ 1823842 w 3063398"/>
              <a:gd name="connsiteY1304" fmla="*/ 1758520 h 2166462"/>
              <a:gd name="connsiteX1305" fmla="*/ 1840544 w 3063398"/>
              <a:gd name="connsiteY1305" fmla="*/ 1721178 h 2166462"/>
              <a:gd name="connsiteX1306" fmla="*/ 1823842 w 3063398"/>
              <a:gd name="connsiteY1306" fmla="*/ 1758520 h 2166462"/>
              <a:gd name="connsiteX1307" fmla="*/ 2852476 w 3063398"/>
              <a:gd name="connsiteY1307" fmla="*/ 1760614 h 2166462"/>
              <a:gd name="connsiteX1308" fmla="*/ 2843420 w 3063398"/>
              <a:gd name="connsiteY1308" fmla="*/ 1719768 h 2166462"/>
              <a:gd name="connsiteX1309" fmla="*/ 2852476 w 3063398"/>
              <a:gd name="connsiteY1309" fmla="*/ 1760614 h 2166462"/>
              <a:gd name="connsiteX1310" fmla="*/ 2501050 w 3063398"/>
              <a:gd name="connsiteY1310" fmla="*/ 1761923 h 2166462"/>
              <a:gd name="connsiteX1311" fmla="*/ 2492749 w 3063398"/>
              <a:gd name="connsiteY1311" fmla="*/ 1755850 h 2166462"/>
              <a:gd name="connsiteX1312" fmla="*/ 2492277 w 3063398"/>
              <a:gd name="connsiteY1312" fmla="*/ 1744884 h 2166462"/>
              <a:gd name="connsiteX1313" fmla="*/ 2470942 w 3063398"/>
              <a:gd name="connsiteY1313" fmla="*/ 1712754 h 2166462"/>
              <a:gd name="connsiteX1314" fmla="*/ 2492277 w 3063398"/>
              <a:gd name="connsiteY1314" fmla="*/ 1744884 h 2166462"/>
              <a:gd name="connsiteX1315" fmla="*/ 2492403 w 3063398"/>
              <a:gd name="connsiteY1315" fmla="*/ 1755597 h 2166462"/>
              <a:gd name="connsiteX1316" fmla="*/ 2492749 w 3063398"/>
              <a:gd name="connsiteY1316" fmla="*/ 1755850 h 2166462"/>
              <a:gd name="connsiteX1317" fmla="*/ 2492769 w 3063398"/>
              <a:gd name="connsiteY1317" fmla="*/ 1756307 h 2166462"/>
              <a:gd name="connsiteX1318" fmla="*/ 2501050 w 3063398"/>
              <a:gd name="connsiteY1318" fmla="*/ 1761923 h 2166462"/>
              <a:gd name="connsiteX1319" fmla="*/ 1865254 w 3063398"/>
              <a:gd name="connsiteY1319" fmla="*/ 1770768 h 2166462"/>
              <a:gd name="connsiteX1320" fmla="*/ 1867413 w 3063398"/>
              <a:gd name="connsiteY1320" fmla="*/ 1768957 h 2166462"/>
              <a:gd name="connsiteX1321" fmla="*/ 1874624 w 3063398"/>
              <a:gd name="connsiteY1321" fmla="*/ 1764109 h 2166462"/>
              <a:gd name="connsiteX1322" fmla="*/ 1875470 w 3063398"/>
              <a:gd name="connsiteY1322" fmla="*/ 1762201 h 2166462"/>
              <a:gd name="connsiteX1323" fmla="*/ 1878134 w 3063398"/>
              <a:gd name="connsiteY1323" fmla="*/ 1759967 h 2166462"/>
              <a:gd name="connsiteX1324" fmla="*/ 1884597 w 3063398"/>
              <a:gd name="connsiteY1324" fmla="*/ 1741609 h 2166462"/>
              <a:gd name="connsiteX1325" fmla="*/ 1875470 w 3063398"/>
              <a:gd name="connsiteY1325" fmla="*/ 1762201 h 2166462"/>
              <a:gd name="connsiteX1326" fmla="*/ 1867413 w 3063398"/>
              <a:gd name="connsiteY1326" fmla="*/ 1768957 h 2166462"/>
              <a:gd name="connsiteX1327" fmla="*/ 1865116 w 3063398"/>
              <a:gd name="connsiteY1327" fmla="*/ 1770502 h 2166462"/>
              <a:gd name="connsiteX1328" fmla="*/ 1848737 w 3063398"/>
              <a:gd name="connsiteY1328" fmla="*/ 1769654 h 2166462"/>
              <a:gd name="connsiteX1329" fmla="*/ 1865254 w 3063398"/>
              <a:gd name="connsiteY1329" fmla="*/ 1770768 h 2166462"/>
              <a:gd name="connsiteX1330" fmla="*/ 614501 w 3063398"/>
              <a:gd name="connsiteY1330" fmla="*/ 1777616 h 2166462"/>
              <a:gd name="connsiteX1331" fmla="*/ 609818 w 3063398"/>
              <a:gd name="connsiteY1331" fmla="*/ 1774334 h 2166462"/>
              <a:gd name="connsiteX1332" fmla="*/ 602952 w 3063398"/>
              <a:gd name="connsiteY1332" fmla="*/ 1770481 h 2166462"/>
              <a:gd name="connsiteX1333" fmla="*/ 597981 w 3063398"/>
              <a:gd name="connsiteY1333" fmla="*/ 1767409 h 2166462"/>
              <a:gd name="connsiteX1334" fmla="*/ 577790 w 3063398"/>
              <a:gd name="connsiteY1334" fmla="*/ 1757363 h 2166462"/>
              <a:gd name="connsiteX1335" fmla="*/ 565494 w 3063398"/>
              <a:gd name="connsiteY1335" fmla="*/ 1751052 h 2166462"/>
              <a:gd name="connsiteX1336" fmla="*/ 515841 w 3063398"/>
              <a:gd name="connsiteY1336" fmla="*/ 1730212 h 2166462"/>
              <a:gd name="connsiteX1337" fmla="*/ 564419 w 3063398"/>
              <a:gd name="connsiteY1337" fmla="*/ 1750708 h 2166462"/>
              <a:gd name="connsiteX1338" fmla="*/ 577790 w 3063398"/>
              <a:gd name="connsiteY1338" fmla="*/ 1757363 h 2166462"/>
              <a:gd name="connsiteX1339" fmla="*/ 598658 w 3063398"/>
              <a:gd name="connsiteY1339" fmla="*/ 1768070 h 2166462"/>
              <a:gd name="connsiteX1340" fmla="*/ 602952 w 3063398"/>
              <a:gd name="connsiteY1340" fmla="*/ 1770481 h 2166462"/>
              <a:gd name="connsiteX1341" fmla="*/ 2022211 w 3063398"/>
              <a:gd name="connsiteY1341" fmla="*/ 1780932 h 2166462"/>
              <a:gd name="connsiteX1342" fmla="*/ 2021437 w 3063398"/>
              <a:gd name="connsiteY1342" fmla="*/ 1770926 h 2166462"/>
              <a:gd name="connsiteX1343" fmla="*/ 2020936 w 3063398"/>
              <a:gd name="connsiteY1343" fmla="*/ 1770258 h 2166462"/>
              <a:gd name="connsiteX1344" fmla="*/ 2020889 w 3063398"/>
              <a:gd name="connsiteY1344" fmla="*/ 1769861 h 2166462"/>
              <a:gd name="connsiteX1345" fmla="*/ 2015323 w 3063398"/>
              <a:gd name="connsiteY1345" fmla="*/ 1762323 h 2166462"/>
              <a:gd name="connsiteX1346" fmla="*/ 2009140 w 3063398"/>
              <a:gd name="connsiteY1346" fmla="*/ 1756125 h 2166462"/>
              <a:gd name="connsiteX1347" fmla="*/ 2005638 w 3063398"/>
              <a:gd name="connsiteY1347" fmla="*/ 1748746 h 2166462"/>
              <a:gd name="connsiteX1348" fmla="*/ 2013903 w 3063398"/>
              <a:gd name="connsiteY1348" fmla="*/ 1722933 h 2166462"/>
              <a:gd name="connsiteX1349" fmla="*/ 2037259 w 3063398"/>
              <a:gd name="connsiteY1349" fmla="*/ 1684560 h 2166462"/>
              <a:gd name="connsiteX1350" fmla="*/ 2013903 w 3063398"/>
              <a:gd name="connsiteY1350" fmla="*/ 1722933 h 2166462"/>
              <a:gd name="connsiteX1351" fmla="*/ 2005638 w 3063398"/>
              <a:gd name="connsiteY1351" fmla="*/ 1748746 h 2166462"/>
              <a:gd name="connsiteX1352" fmla="*/ 2009058 w 3063398"/>
              <a:gd name="connsiteY1352" fmla="*/ 1756042 h 2166462"/>
              <a:gd name="connsiteX1353" fmla="*/ 2009140 w 3063398"/>
              <a:gd name="connsiteY1353" fmla="*/ 1756125 h 2166462"/>
              <a:gd name="connsiteX1354" fmla="*/ 2009606 w 3063398"/>
              <a:gd name="connsiteY1354" fmla="*/ 1757107 h 2166462"/>
              <a:gd name="connsiteX1355" fmla="*/ 2016054 w 3063398"/>
              <a:gd name="connsiteY1355" fmla="*/ 1763742 h 2166462"/>
              <a:gd name="connsiteX1356" fmla="*/ 2020936 w 3063398"/>
              <a:gd name="connsiteY1356" fmla="*/ 1770258 h 2166462"/>
              <a:gd name="connsiteX1357" fmla="*/ 1316660 w 3063398"/>
              <a:gd name="connsiteY1357" fmla="*/ 1796913 h 2166462"/>
              <a:gd name="connsiteX1358" fmla="*/ 1301848 w 3063398"/>
              <a:gd name="connsiteY1358" fmla="*/ 1779786 h 2166462"/>
              <a:gd name="connsiteX1359" fmla="*/ 1301588 w 3063398"/>
              <a:gd name="connsiteY1359" fmla="*/ 1779232 h 2166462"/>
              <a:gd name="connsiteX1360" fmla="*/ 1275660 w 3063398"/>
              <a:gd name="connsiteY1360" fmla="*/ 1712635 h 2166462"/>
              <a:gd name="connsiteX1361" fmla="*/ 1249049 w 3063398"/>
              <a:gd name="connsiteY1361" fmla="*/ 1742397 h 2166462"/>
              <a:gd name="connsiteX1362" fmla="*/ 1232946 w 3063398"/>
              <a:gd name="connsiteY1362" fmla="*/ 1747428 h 2166462"/>
              <a:gd name="connsiteX1363" fmla="*/ 1213182 w 3063398"/>
              <a:gd name="connsiteY1363" fmla="*/ 1744805 h 2166462"/>
              <a:gd name="connsiteX1364" fmla="*/ 1184388 w 3063398"/>
              <a:gd name="connsiteY1364" fmla="*/ 1726098 h 2166462"/>
              <a:gd name="connsiteX1365" fmla="*/ 1213182 w 3063398"/>
              <a:gd name="connsiteY1365" fmla="*/ 1744805 h 2166462"/>
              <a:gd name="connsiteX1366" fmla="*/ 1248871 w 3063398"/>
              <a:gd name="connsiteY1366" fmla="*/ 1742596 h 2166462"/>
              <a:gd name="connsiteX1367" fmla="*/ 1249049 w 3063398"/>
              <a:gd name="connsiteY1367" fmla="*/ 1742397 h 2166462"/>
              <a:gd name="connsiteX1368" fmla="*/ 1249580 w 3063398"/>
              <a:gd name="connsiteY1368" fmla="*/ 1742230 h 2166462"/>
              <a:gd name="connsiteX1369" fmla="*/ 1275660 w 3063398"/>
              <a:gd name="connsiteY1369" fmla="*/ 1712635 h 2166462"/>
              <a:gd name="connsiteX1370" fmla="*/ 1292653 w 3063398"/>
              <a:gd name="connsiteY1370" fmla="*/ 1760173 h 2166462"/>
              <a:gd name="connsiteX1371" fmla="*/ 1301588 w 3063398"/>
              <a:gd name="connsiteY1371" fmla="*/ 1779232 h 2166462"/>
              <a:gd name="connsiteX1372" fmla="*/ 1301768 w 3063398"/>
              <a:gd name="connsiteY1372" fmla="*/ 1779694 h 2166462"/>
              <a:gd name="connsiteX1373" fmla="*/ 1301848 w 3063398"/>
              <a:gd name="connsiteY1373" fmla="*/ 1779786 h 2166462"/>
              <a:gd name="connsiteX1374" fmla="*/ 1302179 w 3063398"/>
              <a:gd name="connsiteY1374" fmla="*/ 1780492 h 2166462"/>
              <a:gd name="connsiteX1375" fmla="*/ 1316660 w 3063398"/>
              <a:gd name="connsiteY1375" fmla="*/ 1796913 h 2166462"/>
              <a:gd name="connsiteX1376" fmla="*/ 1597696 w 3063398"/>
              <a:gd name="connsiteY1376" fmla="*/ 1803106 h 2166462"/>
              <a:gd name="connsiteX1377" fmla="*/ 1602175 w 3063398"/>
              <a:gd name="connsiteY1377" fmla="*/ 1779243 h 2166462"/>
              <a:gd name="connsiteX1378" fmla="*/ 1597696 w 3063398"/>
              <a:gd name="connsiteY1378" fmla="*/ 1803106 h 2166462"/>
              <a:gd name="connsiteX1379" fmla="*/ 1924509 w 3063398"/>
              <a:gd name="connsiteY1379" fmla="*/ 1814472 h 2166462"/>
              <a:gd name="connsiteX1380" fmla="*/ 1932888 w 3063398"/>
              <a:gd name="connsiteY1380" fmla="*/ 1798181 h 2166462"/>
              <a:gd name="connsiteX1381" fmla="*/ 1924509 w 3063398"/>
              <a:gd name="connsiteY1381" fmla="*/ 1814472 h 2166462"/>
              <a:gd name="connsiteX1382" fmla="*/ 1843565 w 3063398"/>
              <a:gd name="connsiteY1382" fmla="*/ 1815432 h 2166462"/>
              <a:gd name="connsiteX1383" fmla="*/ 1836628 w 3063398"/>
              <a:gd name="connsiteY1383" fmla="*/ 1792656 h 2166462"/>
              <a:gd name="connsiteX1384" fmla="*/ 1843565 w 3063398"/>
              <a:gd name="connsiteY1384" fmla="*/ 1815432 h 2166462"/>
              <a:gd name="connsiteX1385" fmla="*/ 2329191 w 3063398"/>
              <a:gd name="connsiteY1385" fmla="*/ 1816581 h 2166462"/>
              <a:gd name="connsiteX1386" fmla="*/ 2332153 w 3063398"/>
              <a:gd name="connsiteY1386" fmla="*/ 1815355 h 2166462"/>
              <a:gd name="connsiteX1387" fmla="*/ 2325499 w 3063398"/>
              <a:gd name="connsiteY1387" fmla="*/ 1816386 h 2166462"/>
              <a:gd name="connsiteX1388" fmla="*/ 2329191 w 3063398"/>
              <a:gd name="connsiteY1388" fmla="*/ 1816581 h 2166462"/>
              <a:gd name="connsiteX1389" fmla="*/ 2966508 w 3063398"/>
              <a:gd name="connsiteY1389" fmla="*/ 1819265 h 2166462"/>
              <a:gd name="connsiteX1390" fmla="*/ 2981726 w 3063398"/>
              <a:gd name="connsiteY1390" fmla="*/ 1737178 h 2166462"/>
              <a:gd name="connsiteX1391" fmla="*/ 2966508 w 3063398"/>
              <a:gd name="connsiteY1391" fmla="*/ 1819265 h 2166462"/>
              <a:gd name="connsiteX1392" fmla="*/ 2394108 w 3063398"/>
              <a:gd name="connsiteY1392" fmla="*/ 1819383 h 2166462"/>
              <a:gd name="connsiteX1393" fmla="*/ 2417521 w 3063398"/>
              <a:gd name="connsiteY1393" fmla="*/ 1785771 h 2166462"/>
              <a:gd name="connsiteX1394" fmla="*/ 2394108 w 3063398"/>
              <a:gd name="connsiteY1394" fmla="*/ 1819383 h 2166462"/>
              <a:gd name="connsiteX1395" fmla="*/ 2776109 w 3063398"/>
              <a:gd name="connsiteY1395" fmla="*/ 1826284 h 2166462"/>
              <a:gd name="connsiteX1396" fmla="*/ 2792173 w 3063398"/>
              <a:gd name="connsiteY1396" fmla="*/ 1815618 h 2166462"/>
              <a:gd name="connsiteX1397" fmla="*/ 2781948 w 3063398"/>
              <a:gd name="connsiteY1397" fmla="*/ 1816691 h 2166462"/>
              <a:gd name="connsiteX1398" fmla="*/ 2776109 w 3063398"/>
              <a:gd name="connsiteY1398" fmla="*/ 1826284 h 2166462"/>
              <a:gd name="connsiteX1399" fmla="*/ 573645 w 3063398"/>
              <a:gd name="connsiteY1399" fmla="*/ 1836078 h 2166462"/>
              <a:gd name="connsiteX1400" fmla="*/ 610417 w 3063398"/>
              <a:gd name="connsiteY1400" fmla="*/ 1834809 h 2166462"/>
              <a:gd name="connsiteX1401" fmla="*/ 573008 w 3063398"/>
              <a:gd name="connsiteY1401" fmla="*/ 1835723 h 2166462"/>
              <a:gd name="connsiteX1402" fmla="*/ 538770 w 3063398"/>
              <a:gd name="connsiteY1402" fmla="*/ 1816610 h 2166462"/>
              <a:gd name="connsiteX1403" fmla="*/ 539294 w 3063398"/>
              <a:gd name="connsiteY1403" fmla="*/ 1780412 h 2166462"/>
              <a:gd name="connsiteX1404" fmla="*/ 538770 w 3063398"/>
              <a:gd name="connsiteY1404" fmla="*/ 1816610 h 2166462"/>
              <a:gd name="connsiteX1405" fmla="*/ 572569 w 3063398"/>
              <a:gd name="connsiteY1405" fmla="*/ 1835734 h 2166462"/>
              <a:gd name="connsiteX1406" fmla="*/ 573008 w 3063398"/>
              <a:gd name="connsiteY1406" fmla="*/ 1835723 h 2166462"/>
              <a:gd name="connsiteX1407" fmla="*/ 629575 w 3063398"/>
              <a:gd name="connsiteY1407" fmla="*/ 1844106 h 2166462"/>
              <a:gd name="connsiteX1408" fmla="*/ 634111 w 3063398"/>
              <a:gd name="connsiteY1408" fmla="*/ 1825004 h 2166462"/>
              <a:gd name="connsiteX1409" fmla="*/ 629575 w 3063398"/>
              <a:gd name="connsiteY1409" fmla="*/ 1844106 h 2166462"/>
              <a:gd name="connsiteX1410" fmla="*/ 334424 w 3063398"/>
              <a:gd name="connsiteY1410" fmla="*/ 1852366 h 2166462"/>
              <a:gd name="connsiteX1411" fmla="*/ 351084 w 3063398"/>
              <a:gd name="connsiteY1411" fmla="*/ 1731212 h 2166462"/>
              <a:gd name="connsiteX1412" fmla="*/ 334424 w 3063398"/>
              <a:gd name="connsiteY1412" fmla="*/ 1852366 h 2166462"/>
              <a:gd name="connsiteX1413" fmla="*/ 2409926 w 3063398"/>
              <a:gd name="connsiteY1413" fmla="*/ 1858244 h 2166462"/>
              <a:gd name="connsiteX1414" fmla="*/ 2417392 w 3063398"/>
              <a:gd name="connsiteY1414" fmla="*/ 1855299 h 2166462"/>
              <a:gd name="connsiteX1415" fmla="*/ 2403107 w 3063398"/>
              <a:gd name="connsiteY1415" fmla="*/ 1855468 h 2166462"/>
              <a:gd name="connsiteX1416" fmla="*/ 2409926 w 3063398"/>
              <a:gd name="connsiteY1416" fmla="*/ 1858244 h 2166462"/>
              <a:gd name="connsiteX1417" fmla="*/ 2461276 w 3063398"/>
              <a:gd name="connsiteY1417" fmla="*/ 1861445 h 2166462"/>
              <a:gd name="connsiteX1418" fmla="*/ 2489280 w 3063398"/>
              <a:gd name="connsiteY1418" fmla="*/ 1813493 h 2166462"/>
              <a:gd name="connsiteX1419" fmla="*/ 2461276 w 3063398"/>
              <a:gd name="connsiteY1419" fmla="*/ 1861445 h 2166462"/>
              <a:gd name="connsiteX1420" fmla="*/ 2015653 w 3063398"/>
              <a:gd name="connsiteY1420" fmla="*/ 1870536 h 2166462"/>
              <a:gd name="connsiteX1421" fmla="*/ 1953529 w 3063398"/>
              <a:gd name="connsiteY1421" fmla="*/ 1852225 h 2166462"/>
              <a:gd name="connsiteX1422" fmla="*/ 2015653 w 3063398"/>
              <a:gd name="connsiteY1422" fmla="*/ 1870536 h 2166462"/>
              <a:gd name="connsiteX1423" fmla="*/ 1915664 w 3063398"/>
              <a:gd name="connsiteY1423" fmla="*/ 1871722 h 2166462"/>
              <a:gd name="connsiteX1424" fmla="*/ 1923011 w 3063398"/>
              <a:gd name="connsiteY1424" fmla="*/ 1848776 h 2166462"/>
              <a:gd name="connsiteX1425" fmla="*/ 1915664 w 3063398"/>
              <a:gd name="connsiteY1425" fmla="*/ 1871722 h 2166462"/>
              <a:gd name="connsiteX1426" fmla="*/ 2031025 w 3063398"/>
              <a:gd name="connsiteY1426" fmla="*/ 1881783 h 2166462"/>
              <a:gd name="connsiteX1427" fmla="*/ 2021913 w 3063398"/>
              <a:gd name="connsiteY1427" fmla="*/ 1836176 h 2166462"/>
              <a:gd name="connsiteX1428" fmla="*/ 2020495 w 3063398"/>
              <a:gd name="connsiteY1428" fmla="*/ 1827025 h 2166462"/>
              <a:gd name="connsiteX1429" fmla="*/ 2020221 w 3063398"/>
              <a:gd name="connsiteY1429" fmla="*/ 1826821 h 2166462"/>
              <a:gd name="connsiteX1430" fmla="*/ 2020129 w 3063398"/>
              <a:gd name="connsiteY1430" fmla="*/ 1826316 h 2166462"/>
              <a:gd name="connsiteX1431" fmla="*/ 2011245 w 3063398"/>
              <a:gd name="connsiteY1431" fmla="*/ 1820111 h 2166462"/>
              <a:gd name="connsiteX1432" fmla="*/ 2020221 w 3063398"/>
              <a:gd name="connsiteY1432" fmla="*/ 1826821 h 2166462"/>
              <a:gd name="connsiteX1433" fmla="*/ 2021913 w 3063398"/>
              <a:gd name="connsiteY1433" fmla="*/ 1836176 h 2166462"/>
              <a:gd name="connsiteX1434" fmla="*/ 2031025 w 3063398"/>
              <a:gd name="connsiteY1434" fmla="*/ 1881783 h 2166462"/>
              <a:gd name="connsiteX1435" fmla="*/ 1526260 w 3063398"/>
              <a:gd name="connsiteY1435" fmla="*/ 1883004 h 2166462"/>
              <a:gd name="connsiteX1436" fmla="*/ 1520071 w 3063398"/>
              <a:gd name="connsiteY1436" fmla="*/ 1843076 h 2166462"/>
              <a:gd name="connsiteX1437" fmla="*/ 1499772 w 3063398"/>
              <a:gd name="connsiteY1437" fmla="*/ 1825288 h 2166462"/>
              <a:gd name="connsiteX1438" fmla="*/ 1489624 w 3063398"/>
              <a:gd name="connsiteY1438" fmla="*/ 1811629 h 2166462"/>
              <a:gd name="connsiteX1439" fmla="*/ 1488830 w 3063398"/>
              <a:gd name="connsiteY1439" fmla="*/ 1810392 h 2166462"/>
              <a:gd name="connsiteX1440" fmla="*/ 1485203 w 3063398"/>
              <a:gd name="connsiteY1440" fmla="*/ 1793964 h 2166462"/>
              <a:gd name="connsiteX1441" fmla="*/ 1488472 w 3063398"/>
              <a:gd name="connsiteY1441" fmla="*/ 1809833 h 2166462"/>
              <a:gd name="connsiteX1442" fmla="*/ 1488830 w 3063398"/>
              <a:gd name="connsiteY1442" fmla="*/ 1810392 h 2166462"/>
              <a:gd name="connsiteX1443" fmla="*/ 1488883 w 3063398"/>
              <a:gd name="connsiteY1443" fmla="*/ 1810632 h 2166462"/>
              <a:gd name="connsiteX1444" fmla="*/ 1489624 w 3063398"/>
              <a:gd name="connsiteY1444" fmla="*/ 1811629 h 2166462"/>
              <a:gd name="connsiteX1445" fmla="*/ 1496613 w 3063398"/>
              <a:gd name="connsiteY1445" fmla="*/ 1822520 h 2166462"/>
              <a:gd name="connsiteX1446" fmla="*/ 1499772 w 3063398"/>
              <a:gd name="connsiteY1446" fmla="*/ 1825288 h 2166462"/>
              <a:gd name="connsiteX1447" fmla="*/ 1502187 w 3063398"/>
              <a:gd name="connsiteY1447" fmla="*/ 1828539 h 2166462"/>
              <a:gd name="connsiteX1448" fmla="*/ 1520071 w 3063398"/>
              <a:gd name="connsiteY1448" fmla="*/ 1843076 h 2166462"/>
              <a:gd name="connsiteX1449" fmla="*/ 1526260 w 3063398"/>
              <a:gd name="connsiteY1449" fmla="*/ 1883004 h 2166462"/>
              <a:gd name="connsiteX1450" fmla="*/ 2707258 w 3063398"/>
              <a:gd name="connsiteY1450" fmla="*/ 1883293 h 2166462"/>
              <a:gd name="connsiteX1451" fmla="*/ 2717529 w 3063398"/>
              <a:gd name="connsiteY1451" fmla="*/ 1866028 h 2166462"/>
              <a:gd name="connsiteX1452" fmla="*/ 2707258 w 3063398"/>
              <a:gd name="connsiteY1452" fmla="*/ 1883293 h 2166462"/>
              <a:gd name="connsiteX1453" fmla="*/ 1293925 w 3063398"/>
              <a:gd name="connsiteY1453" fmla="*/ 1887662 h 2166462"/>
              <a:gd name="connsiteX1454" fmla="*/ 1317619 w 3063398"/>
              <a:gd name="connsiteY1454" fmla="*/ 1877857 h 2166462"/>
              <a:gd name="connsiteX1455" fmla="*/ 1333909 w 3063398"/>
              <a:gd name="connsiteY1455" fmla="*/ 1886236 h 2166462"/>
              <a:gd name="connsiteX1456" fmla="*/ 1317619 w 3063398"/>
              <a:gd name="connsiteY1456" fmla="*/ 1877857 h 2166462"/>
              <a:gd name="connsiteX1457" fmla="*/ 1293925 w 3063398"/>
              <a:gd name="connsiteY1457" fmla="*/ 1887662 h 2166462"/>
              <a:gd name="connsiteX1458" fmla="*/ 1895229 w 3063398"/>
              <a:gd name="connsiteY1458" fmla="*/ 1895417 h 2166462"/>
              <a:gd name="connsiteX1459" fmla="*/ 1916864 w 3063398"/>
              <a:gd name="connsiteY1459" fmla="*/ 1892661 h 2166462"/>
              <a:gd name="connsiteX1460" fmla="*/ 1883534 w 3063398"/>
              <a:gd name="connsiteY1460" fmla="*/ 1893056 h 2166462"/>
              <a:gd name="connsiteX1461" fmla="*/ 1895229 w 3063398"/>
              <a:gd name="connsiteY1461" fmla="*/ 1895417 h 2166462"/>
              <a:gd name="connsiteX1462" fmla="*/ 1837870 w 3063398"/>
              <a:gd name="connsiteY1462" fmla="*/ 1897407 h 2166462"/>
              <a:gd name="connsiteX1463" fmla="*/ 1848834 w 3063398"/>
              <a:gd name="connsiteY1463" fmla="*/ 1858228 h 2166462"/>
              <a:gd name="connsiteX1464" fmla="*/ 1837870 w 3063398"/>
              <a:gd name="connsiteY1464" fmla="*/ 1897407 h 2166462"/>
              <a:gd name="connsiteX1465" fmla="*/ 2041748 w 3063398"/>
              <a:gd name="connsiteY1465" fmla="*/ 1902610 h 2166462"/>
              <a:gd name="connsiteX1466" fmla="*/ 2055694 w 3063398"/>
              <a:gd name="connsiteY1466" fmla="*/ 1873872 h 2166462"/>
              <a:gd name="connsiteX1467" fmla="*/ 2061092 w 3063398"/>
              <a:gd name="connsiteY1467" fmla="*/ 1847140 h 2166462"/>
              <a:gd name="connsiteX1468" fmla="*/ 2055694 w 3063398"/>
              <a:gd name="connsiteY1468" fmla="*/ 1873872 h 2166462"/>
              <a:gd name="connsiteX1469" fmla="*/ 2041748 w 3063398"/>
              <a:gd name="connsiteY1469" fmla="*/ 1902610 h 2166462"/>
              <a:gd name="connsiteX1470" fmla="*/ 2585693 w 3063398"/>
              <a:gd name="connsiteY1470" fmla="*/ 1912354 h 2166462"/>
              <a:gd name="connsiteX1471" fmla="*/ 2546288 w 3063398"/>
              <a:gd name="connsiteY1471" fmla="*/ 1882343 h 2166462"/>
              <a:gd name="connsiteX1472" fmla="*/ 2585693 w 3063398"/>
              <a:gd name="connsiteY1472" fmla="*/ 1912354 h 2166462"/>
              <a:gd name="connsiteX1473" fmla="*/ 2349572 w 3063398"/>
              <a:gd name="connsiteY1473" fmla="*/ 1918962 h 2166462"/>
              <a:gd name="connsiteX1474" fmla="*/ 2374129 w 3063398"/>
              <a:gd name="connsiteY1474" fmla="*/ 1901528 h 2166462"/>
              <a:gd name="connsiteX1475" fmla="*/ 2359334 w 3063398"/>
              <a:gd name="connsiteY1475" fmla="*/ 1908846 h 2166462"/>
              <a:gd name="connsiteX1476" fmla="*/ 2349572 w 3063398"/>
              <a:gd name="connsiteY1476" fmla="*/ 1918962 h 2166462"/>
              <a:gd name="connsiteX1477" fmla="*/ 1112268 w 3063398"/>
              <a:gd name="connsiteY1477" fmla="*/ 1919222 h 2166462"/>
              <a:gd name="connsiteX1478" fmla="*/ 1139836 w 3063398"/>
              <a:gd name="connsiteY1478" fmla="*/ 1904728 h 2166462"/>
              <a:gd name="connsiteX1479" fmla="*/ 1075070 w 3063398"/>
              <a:gd name="connsiteY1479" fmla="*/ 1904542 h 2166462"/>
              <a:gd name="connsiteX1480" fmla="*/ 1112268 w 3063398"/>
              <a:gd name="connsiteY1480" fmla="*/ 1919222 h 2166462"/>
              <a:gd name="connsiteX1481" fmla="*/ 1485751 w 3063398"/>
              <a:gd name="connsiteY1481" fmla="*/ 1920628 h 2166462"/>
              <a:gd name="connsiteX1482" fmla="*/ 1489765 w 3063398"/>
              <a:gd name="connsiteY1482" fmla="*/ 1913267 h 2166462"/>
              <a:gd name="connsiteX1483" fmla="*/ 1498029 w 3063398"/>
              <a:gd name="connsiteY1483" fmla="*/ 1911911 h 2166462"/>
              <a:gd name="connsiteX1484" fmla="*/ 1490062 w 3063398"/>
              <a:gd name="connsiteY1484" fmla="*/ 1912720 h 2166462"/>
              <a:gd name="connsiteX1485" fmla="*/ 1489765 w 3063398"/>
              <a:gd name="connsiteY1485" fmla="*/ 1913267 h 2166462"/>
              <a:gd name="connsiteX1486" fmla="*/ 1488643 w 3063398"/>
              <a:gd name="connsiteY1486" fmla="*/ 1913451 h 2166462"/>
              <a:gd name="connsiteX1487" fmla="*/ 1485751 w 3063398"/>
              <a:gd name="connsiteY1487" fmla="*/ 1920628 h 2166462"/>
              <a:gd name="connsiteX1488" fmla="*/ 1220031 w 3063398"/>
              <a:gd name="connsiteY1488" fmla="*/ 1920920 h 2166462"/>
              <a:gd name="connsiteX1489" fmla="*/ 1212798 w 3063398"/>
              <a:gd name="connsiteY1489" fmla="*/ 1911744 h 2166462"/>
              <a:gd name="connsiteX1490" fmla="*/ 1208598 w 3063398"/>
              <a:gd name="connsiteY1490" fmla="*/ 1900460 h 2166462"/>
              <a:gd name="connsiteX1491" fmla="*/ 1208361 w 3063398"/>
              <a:gd name="connsiteY1491" fmla="*/ 1900099 h 2166462"/>
              <a:gd name="connsiteX1492" fmla="*/ 1208232 w 3063398"/>
              <a:gd name="connsiteY1492" fmla="*/ 1899750 h 2166462"/>
              <a:gd name="connsiteX1493" fmla="*/ 1187224 w 3063398"/>
              <a:gd name="connsiteY1493" fmla="*/ 1885117 h 2166462"/>
              <a:gd name="connsiteX1494" fmla="*/ 1201716 w 3063398"/>
              <a:gd name="connsiteY1494" fmla="*/ 1889931 h 2166462"/>
              <a:gd name="connsiteX1495" fmla="*/ 1208361 w 3063398"/>
              <a:gd name="connsiteY1495" fmla="*/ 1900099 h 2166462"/>
              <a:gd name="connsiteX1496" fmla="*/ 1212582 w 3063398"/>
              <a:gd name="connsiteY1496" fmla="*/ 1911470 h 2166462"/>
              <a:gd name="connsiteX1497" fmla="*/ 1212798 w 3063398"/>
              <a:gd name="connsiteY1497" fmla="*/ 1911744 h 2166462"/>
              <a:gd name="connsiteX1498" fmla="*/ 1212993 w 3063398"/>
              <a:gd name="connsiteY1498" fmla="*/ 1912268 h 2166462"/>
              <a:gd name="connsiteX1499" fmla="*/ 1220031 w 3063398"/>
              <a:gd name="connsiteY1499" fmla="*/ 1920920 h 2166462"/>
              <a:gd name="connsiteX1500" fmla="*/ 2209655 w 3063398"/>
              <a:gd name="connsiteY1500" fmla="*/ 1926335 h 2166462"/>
              <a:gd name="connsiteX1501" fmla="*/ 2172312 w 3063398"/>
              <a:gd name="connsiteY1501" fmla="*/ 1909634 h 2166462"/>
              <a:gd name="connsiteX1502" fmla="*/ 2162834 w 3063398"/>
              <a:gd name="connsiteY1502" fmla="*/ 1903437 h 2166462"/>
              <a:gd name="connsiteX1503" fmla="*/ 2162200 w 3063398"/>
              <a:gd name="connsiteY1503" fmla="*/ 1903846 h 2166462"/>
              <a:gd name="connsiteX1504" fmla="*/ 2162124 w 3063398"/>
              <a:gd name="connsiteY1504" fmla="*/ 1903802 h 2166462"/>
              <a:gd name="connsiteX1505" fmla="*/ 2151374 w 3063398"/>
              <a:gd name="connsiteY1505" fmla="*/ 1910834 h 2166462"/>
              <a:gd name="connsiteX1506" fmla="*/ 2162200 w 3063398"/>
              <a:gd name="connsiteY1506" fmla="*/ 1903846 h 2166462"/>
              <a:gd name="connsiteX1507" fmla="*/ 2172312 w 3063398"/>
              <a:gd name="connsiteY1507" fmla="*/ 1909634 h 2166462"/>
              <a:gd name="connsiteX1508" fmla="*/ 2209655 w 3063398"/>
              <a:gd name="connsiteY1508" fmla="*/ 1926335 h 2166462"/>
              <a:gd name="connsiteX1509" fmla="*/ 2701858 w 3063398"/>
              <a:gd name="connsiteY1509" fmla="*/ 1929936 h 2166462"/>
              <a:gd name="connsiteX1510" fmla="*/ 2772194 w 3063398"/>
              <a:gd name="connsiteY1510" fmla="*/ 1897761 h 2166462"/>
              <a:gd name="connsiteX1511" fmla="*/ 2783441 w 3063398"/>
              <a:gd name="connsiteY1511" fmla="*/ 1882390 h 2166462"/>
              <a:gd name="connsiteX1512" fmla="*/ 2772194 w 3063398"/>
              <a:gd name="connsiteY1512" fmla="*/ 1897761 h 2166462"/>
              <a:gd name="connsiteX1513" fmla="*/ 2673517 w 3063398"/>
              <a:gd name="connsiteY1513" fmla="*/ 1929409 h 2166462"/>
              <a:gd name="connsiteX1514" fmla="*/ 2701858 w 3063398"/>
              <a:gd name="connsiteY1514" fmla="*/ 1929936 h 2166462"/>
              <a:gd name="connsiteX1515" fmla="*/ 518267 w 3063398"/>
              <a:gd name="connsiteY1515" fmla="*/ 1934953 h 2166462"/>
              <a:gd name="connsiteX1516" fmla="*/ 503870 w 3063398"/>
              <a:gd name="connsiteY1516" fmla="*/ 1925599 h 2166462"/>
              <a:gd name="connsiteX1517" fmla="*/ 511274 w 3063398"/>
              <a:gd name="connsiteY1517" fmla="*/ 1907415 h 2166462"/>
              <a:gd name="connsiteX1518" fmla="*/ 503870 w 3063398"/>
              <a:gd name="connsiteY1518" fmla="*/ 1925599 h 2166462"/>
              <a:gd name="connsiteX1519" fmla="*/ 518267 w 3063398"/>
              <a:gd name="connsiteY1519" fmla="*/ 1934953 h 2166462"/>
              <a:gd name="connsiteX1520" fmla="*/ 552571 w 3063398"/>
              <a:gd name="connsiteY1520" fmla="*/ 1936450 h 2166462"/>
              <a:gd name="connsiteX1521" fmla="*/ 538231 w 3063398"/>
              <a:gd name="connsiteY1521" fmla="*/ 1931858 h 2166462"/>
              <a:gd name="connsiteX1522" fmla="*/ 552571 w 3063398"/>
              <a:gd name="connsiteY1522" fmla="*/ 1936450 h 2166462"/>
              <a:gd name="connsiteX1523" fmla="*/ 3001306 w 3063398"/>
              <a:gd name="connsiteY1523" fmla="*/ 1942667 h 2166462"/>
              <a:gd name="connsiteX1524" fmla="*/ 2985466 w 3063398"/>
              <a:gd name="connsiteY1524" fmla="*/ 1929810 h 2166462"/>
              <a:gd name="connsiteX1525" fmla="*/ 2985340 w 3063398"/>
              <a:gd name="connsiteY1525" fmla="*/ 1929498 h 2166462"/>
              <a:gd name="connsiteX1526" fmla="*/ 2979132 w 3063398"/>
              <a:gd name="connsiteY1526" fmla="*/ 1908922 h 2166462"/>
              <a:gd name="connsiteX1527" fmla="*/ 2979576 w 3063398"/>
              <a:gd name="connsiteY1527" fmla="*/ 1877208 h 2166462"/>
              <a:gd name="connsiteX1528" fmla="*/ 2974307 w 3063398"/>
              <a:gd name="connsiteY1528" fmla="*/ 1834411 h 2166462"/>
              <a:gd name="connsiteX1529" fmla="*/ 2979576 w 3063398"/>
              <a:gd name="connsiteY1529" fmla="*/ 1877208 h 2166462"/>
              <a:gd name="connsiteX1530" fmla="*/ 2977738 w 3063398"/>
              <a:gd name="connsiteY1530" fmla="*/ 1904301 h 2166462"/>
              <a:gd name="connsiteX1531" fmla="*/ 2979132 w 3063398"/>
              <a:gd name="connsiteY1531" fmla="*/ 1908922 h 2166462"/>
              <a:gd name="connsiteX1532" fmla="*/ 2979061 w 3063398"/>
              <a:gd name="connsiteY1532" fmla="*/ 1914002 h 2166462"/>
              <a:gd name="connsiteX1533" fmla="*/ 2985340 w 3063398"/>
              <a:gd name="connsiteY1533" fmla="*/ 1929498 h 2166462"/>
              <a:gd name="connsiteX1534" fmla="*/ 2985423 w 3063398"/>
              <a:gd name="connsiteY1534" fmla="*/ 1929775 h 2166462"/>
              <a:gd name="connsiteX1535" fmla="*/ 2985466 w 3063398"/>
              <a:gd name="connsiteY1535" fmla="*/ 1929810 h 2166462"/>
              <a:gd name="connsiteX1536" fmla="*/ 2985560 w 3063398"/>
              <a:gd name="connsiteY1536" fmla="*/ 1930041 h 2166462"/>
              <a:gd name="connsiteX1537" fmla="*/ 3001306 w 3063398"/>
              <a:gd name="connsiteY1537" fmla="*/ 1942667 h 2166462"/>
              <a:gd name="connsiteX1538" fmla="*/ 1728116 w 3063398"/>
              <a:gd name="connsiteY1538" fmla="*/ 1958710 h 2166462"/>
              <a:gd name="connsiteX1539" fmla="*/ 1733570 w 3063398"/>
              <a:gd name="connsiteY1539" fmla="*/ 1936739 h 2166462"/>
              <a:gd name="connsiteX1540" fmla="*/ 1728116 w 3063398"/>
              <a:gd name="connsiteY1540" fmla="*/ 1958710 h 2166462"/>
              <a:gd name="connsiteX1541" fmla="*/ 2832014 w 3063398"/>
              <a:gd name="connsiteY1541" fmla="*/ 1962769 h 2166462"/>
              <a:gd name="connsiteX1542" fmla="*/ 2841368 w 3063398"/>
              <a:gd name="connsiteY1542" fmla="*/ 1948372 h 2166462"/>
              <a:gd name="connsiteX1543" fmla="*/ 2890664 w 3063398"/>
              <a:gd name="connsiteY1543" fmla="*/ 1848737 h 2166462"/>
              <a:gd name="connsiteX1544" fmla="*/ 2841368 w 3063398"/>
              <a:gd name="connsiteY1544" fmla="*/ 1948372 h 2166462"/>
              <a:gd name="connsiteX1545" fmla="*/ 2832014 w 3063398"/>
              <a:gd name="connsiteY1545" fmla="*/ 1962769 h 2166462"/>
              <a:gd name="connsiteX1546" fmla="*/ 1965381 w 3063398"/>
              <a:gd name="connsiteY1546" fmla="*/ 1968279 h 2166462"/>
              <a:gd name="connsiteX1547" fmla="*/ 1977624 w 3063398"/>
              <a:gd name="connsiteY1547" fmla="*/ 1956586 h 2166462"/>
              <a:gd name="connsiteX1548" fmla="*/ 1977806 w 3063398"/>
              <a:gd name="connsiteY1548" fmla="*/ 1955675 h 2166462"/>
              <a:gd name="connsiteX1549" fmla="*/ 1977969 w 3063398"/>
              <a:gd name="connsiteY1549" fmla="*/ 1955511 h 2166462"/>
              <a:gd name="connsiteX1550" fmla="*/ 1981220 w 3063398"/>
              <a:gd name="connsiteY1550" fmla="*/ 1938566 h 2166462"/>
              <a:gd name="connsiteX1551" fmla="*/ 1977806 w 3063398"/>
              <a:gd name="connsiteY1551" fmla="*/ 1955675 h 2166462"/>
              <a:gd name="connsiteX1552" fmla="*/ 1602596 w 3063398"/>
              <a:gd name="connsiteY1552" fmla="*/ 1975436 h 2166462"/>
              <a:gd name="connsiteX1553" fmla="*/ 1638229 w 3063398"/>
              <a:gd name="connsiteY1553" fmla="*/ 1928345 h 2166462"/>
              <a:gd name="connsiteX1554" fmla="*/ 1607443 w 3063398"/>
              <a:gd name="connsiteY1554" fmla="*/ 1942401 h 2166462"/>
              <a:gd name="connsiteX1555" fmla="*/ 1602596 w 3063398"/>
              <a:gd name="connsiteY1555" fmla="*/ 1975436 h 2166462"/>
              <a:gd name="connsiteX1556" fmla="*/ 1000257 w 3063398"/>
              <a:gd name="connsiteY1556" fmla="*/ 1980789 h 2166462"/>
              <a:gd name="connsiteX1557" fmla="*/ 1012125 w 3063398"/>
              <a:gd name="connsiteY1557" fmla="*/ 1977672 h 2166462"/>
              <a:gd name="connsiteX1558" fmla="*/ 988261 w 3063398"/>
              <a:gd name="connsiteY1558" fmla="*/ 1973194 h 2166462"/>
              <a:gd name="connsiteX1559" fmla="*/ 960611 w 3063398"/>
              <a:gd name="connsiteY1559" fmla="*/ 1970664 h 2166462"/>
              <a:gd name="connsiteX1560" fmla="*/ 988261 w 3063398"/>
              <a:gd name="connsiteY1560" fmla="*/ 1973194 h 2166462"/>
              <a:gd name="connsiteX1561" fmla="*/ 1000257 w 3063398"/>
              <a:gd name="connsiteY1561" fmla="*/ 1980789 h 2166462"/>
              <a:gd name="connsiteX1562" fmla="*/ 1493140 w 3063398"/>
              <a:gd name="connsiteY1562" fmla="*/ 1981495 h 2166462"/>
              <a:gd name="connsiteX1563" fmla="*/ 1489278 w 3063398"/>
              <a:gd name="connsiteY1563" fmla="*/ 1975040 h 2166462"/>
              <a:gd name="connsiteX1564" fmla="*/ 1490781 w 3063398"/>
              <a:gd name="connsiteY1564" fmla="*/ 1970344 h 2166462"/>
              <a:gd name="connsiteX1565" fmla="*/ 1492644 w 3063398"/>
              <a:gd name="connsiteY1565" fmla="*/ 1966529 h 2166462"/>
              <a:gd name="connsiteX1566" fmla="*/ 1506167 w 3063398"/>
              <a:gd name="connsiteY1566" fmla="*/ 1955626 h 2166462"/>
              <a:gd name="connsiteX1567" fmla="*/ 1494417 w 3063398"/>
              <a:gd name="connsiteY1567" fmla="*/ 1962897 h 2166462"/>
              <a:gd name="connsiteX1568" fmla="*/ 1492644 w 3063398"/>
              <a:gd name="connsiteY1568" fmla="*/ 1966529 h 2166462"/>
              <a:gd name="connsiteX1569" fmla="*/ 1491780 w 3063398"/>
              <a:gd name="connsiteY1569" fmla="*/ 1967225 h 2166462"/>
              <a:gd name="connsiteX1570" fmla="*/ 1490781 w 3063398"/>
              <a:gd name="connsiteY1570" fmla="*/ 1970344 h 2166462"/>
              <a:gd name="connsiteX1571" fmla="*/ 1488843 w 3063398"/>
              <a:gd name="connsiteY1571" fmla="*/ 1974314 h 2166462"/>
              <a:gd name="connsiteX1572" fmla="*/ 1489278 w 3063398"/>
              <a:gd name="connsiteY1572" fmla="*/ 1975040 h 2166462"/>
              <a:gd name="connsiteX1573" fmla="*/ 1489255 w 3063398"/>
              <a:gd name="connsiteY1573" fmla="*/ 1975113 h 2166462"/>
              <a:gd name="connsiteX1574" fmla="*/ 1493140 w 3063398"/>
              <a:gd name="connsiteY1574" fmla="*/ 1981495 h 2166462"/>
              <a:gd name="connsiteX1575" fmla="*/ 2687505 w 3063398"/>
              <a:gd name="connsiteY1575" fmla="*/ 1984483 h 2166462"/>
              <a:gd name="connsiteX1576" fmla="*/ 2720834 w 3063398"/>
              <a:gd name="connsiteY1576" fmla="*/ 1984088 h 2166462"/>
              <a:gd name="connsiteX1577" fmla="*/ 2687505 w 3063398"/>
              <a:gd name="connsiteY1577" fmla="*/ 1984483 h 2166462"/>
              <a:gd name="connsiteX1578" fmla="*/ 1819639 w 3063398"/>
              <a:gd name="connsiteY1578" fmla="*/ 1992760 h 2166462"/>
              <a:gd name="connsiteX1579" fmla="*/ 1839917 w 3063398"/>
              <a:gd name="connsiteY1579" fmla="*/ 1989767 h 2166462"/>
              <a:gd name="connsiteX1580" fmla="*/ 1798491 w 3063398"/>
              <a:gd name="connsiteY1580" fmla="*/ 1990138 h 2166462"/>
              <a:gd name="connsiteX1581" fmla="*/ 1792751 w 3063398"/>
              <a:gd name="connsiteY1581" fmla="*/ 1989695 h 2166462"/>
              <a:gd name="connsiteX1582" fmla="*/ 1788374 w 3063398"/>
              <a:gd name="connsiteY1582" fmla="*/ 1989196 h 2166462"/>
              <a:gd name="connsiteX1583" fmla="*/ 1757023 w 3063398"/>
              <a:gd name="connsiteY1583" fmla="*/ 1986939 h 2166462"/>
              <a:gd name="connsiteX1584" fmla="*/ 1728172 w 3063398"/>
              <a:gd name="connsiteY1584" fmla="*/ 1963471 h 2166462"/>
              <a:gd name="connsiteX1585" fmla="*/ 1757023 w 3063398"/>
              <a:gd name="connsiteY1585" fmla="*/ 1986939 h 2166462"/>
              <a:gd name="connsiteX1586" fmla="*/ 1792751 w 3063398"/>
              <a:gd name="connsiteY1586" fmla="*/ 1989695 h 2166462"/>
              <a:gd name="connsiteX1587" fmla="*/ 685706 w 3063398"/>
              <a:gd name="connsiteY1587" fmla="*/ 1999636 h 2166462"/>
              <a:gd name="connsiteX1588" fmla="*/ 677879 w 3063398"/>
              <a:gd name="connsiteY1588" fmla="*/ 1991299 h 2166462"/>
              <a:gd name="connsiteX1589" fmla="*/ 682612 w 3063398"/>
              <a:gd name="connsiteY1589" fmla="*/ 1979672 h 2166462"/>
              <a:gd name="connsiteX1590" fmla="*/ 680325 w 3063398"/>
              <a:gd name="connsiteY1590" fmla="*/ 1947318 h 2166462"/>
              <a:gd name="connsiteX1591" fmla="*/ 682612 w 3063398"/>
              <a:gd name="connsiteY1591" fmla="*/ 1979672 h 2166462"/>
              <a:gd name="connsiteX1592" fmla="*/ 677749 w 3063398"/>
              <a:gd name="connsiteY1592" fmla="*/ 1991160 h 2166462"/>
              <a:gd name="connsiteX1593" fmla="*/ 677879 w 3063398"/>
              <a:gd name="connsiteY1593" fmla="*/ 1991299 h 2166462"/>
              <a:gd name="connsiteX1594" fmla="*/ 677060 w 3063398"/>
              <a:gd name="connsiteY1594" fmla="*/ 1993311 h 2166462"/>
              <a:gd name="connsiteX1595" fmla="*/ 685706 w 3063398"/>
              <a:gd name="connsiteY1595" fmla="*/ 1999636 h 2166462"/>
              <a:gd name="connsiteX1596" fmla="*/ 1659266 w 3063398"/>
              <a:gd name="connsiteY1596" fmla="*/ 2015718 h 2166462"/>
              <a:gd name="connsiteX1597" fmla="*/ 1658138 w 3063398"/>
              <a:gd name="connsiteY1597" fmla="*/ 1990849 h 2166462"/>
              <a:gd name="connsiteX1598" fmla="*/ 1659591 w 3063398"/>
              <a:gd name="connsiteY1598" fmla="*/ 1989419 h 2166462"/>
              <a:gd name="connsiteX1599" fmla="*/ 1677916 w 3063398"/>
              <a:gd name="connsiteY1599" fmla="*/ 1982163 h 2166462"/>
              <a:gd name="connsiteX1600" fmla="*/ 1686802 w 3063398"/>
              <a:gd name="connsiteY1600" fmla="*/ 1978486 h 2166462"/>
              <a:gd name="connsiteX1601" fmla="*/ 1686843 w 3063398"/>
              <a:gd name="connsiteY1601" fmla="*/ 1978403 h 2166462"/>
              <a:gd name="connsiteX1602" fmla="*/ 1687511 w 3063398"/>
              <a:gd name="connsiteY1602" fmla="*/ 1978121 h 2166462"/>
              <a:gd name="connsiteX1603" fmla="*/ 1692031 w 3063398"/>
              <a:gd name="connsiteY1603" fmla="*/ 1967709 h 2166462"/>
              <a:gd name="connsiteX1604" fmla="*/ 1686843 w 3063398"/>
              <a:gd name="connsiteY1604" fmla="*/ 1978403 h 2166462"/>
              <a:gd name="connsiteX1605" fmla="*/ 1677916 w 3063398"/>
              <a:gd name="connsiteY1605" fmla="*/ 1982163 h 2166462"/>
              <a:gd name="connsiteX1606" fmla="*/ 1664919 w 3063398"/>
              <a:gd name="connsiteY1606" fmla="*/ 1984177 h 2166462"/>
              <a:gd name="connsiteX1607" fmla="*/ 1659591 w 3063398"/>
              <a:gd name="connsiteY1607" fmla="*/ 1989419 h 2166462"/>
              <a:gd name="connsiteX1608" fmla="*/ 1657772 w 3063398"/>
              <a:gd name="connsiteY1608" fmla="*/ 1990140 h 2166462"/>
              <a:gd name="connsiteX1609" fmla="*/ 1659266 w 3063398"/>
              <a:gd name="connsiteY1609" fmla="*/ 2015718 h 2166462"/>
              <a:gd name="connsiteX1610" fmla="*/ 1626628 w 3063398"/>
              <a:gd name="connsiteY1610" fmla="*/ 1994199 h 2166462"/>
              <a:gd name="connsiteX1611" fmla="*/ 1659266 w 3063398"/>
              <a:gd name="connsiteY1611" fmla="*/ 2015718 h 2166462"/>
              <a:gd name="connsiteX1612" fmla="*/ 787871 w 3063398"/>
              <a:gd name="connsiteY1612" fmla="*/ 2021285 h 2166462"/>
              <a:gd name="connsiteX1613" fmla="*/ 802099 w 3063398"/>
              <a:gd name="connsiteY1613" fmla="*/ 2016354 h 2166462"/>
              <a:gd name="connsiteX1614" fmla="*/ 787871 w 3063398"/>
              <a:gd name="connsiteY1614" fmla="*/ 2021285 h 2166462"/>
              <a:gd name="connsiteX1615" fmla="*/ 1551816 w 3063398"/>
              <a:gd name="connsiteY1615" fmla="*/ 2030325 h 2166462"/>
              <a:gd name="connsiteX1616" fmla="*/ 1600815 w 3063398"/>
              <a:gd name="connsiteY1616" fmla="*/ 1985933 h 2166462"/>
              <a:gd name="connsiteX1617" fmla="*/ 1551816 w 3063398"/>
              <a:gd name="connsiteY1617" fmla="*/ 2030325 h 2166462"/>
              <a:gd name="connsiteX1618" fmla="*/ 593911 w 3063398"/>
              <a:gd name="connsiteY1618" fmla="*/ 2049298 h 2166462"/>
              <a:gd name="connsiteX1619" fmla="*/ 592710 w 3063398"/>
              <a:gd name="connsiteY1619" fmla="*/ 2028359 h 2166462"/>
              <a:gd name="connsiteX1620" fmla="*/ 593911 w 3063398"/>
              <a:gd name="connsiteY1620" fmla="*/ 2049298 h 2166462"/>
              <a:gd name="connsiteX1621" fmla="*/ 1449184 w 3063398"/>
              <a:gd name="connsiteY1621" fmla="*/ 2049638 h 2166462"/>
              <a:gd name="connsiteX1622" fmla="*/ 1454638 w 3063398"/>
              <a:gd name="connsiteY1622" fmla="*/ 2027667 h 2166462"/>
              <a:gd name="connsiteX1623" fmla="*/ 1449184 w 3063398"/>
              <a:gd name="connsiteY1623" fmla="*/ 2049638 h 2166462"/>
              <a:gd name="connsiteX1624" fmla="*/ 2596853 w 3063398"/>
              <a:gd name="connsiteY1624" fmla="*/ 2050322 h 2166462"/>
              <a:gd name="connsiteX1625" fmla="*/ 2595708 w 3063398"/>
              <a:gd name="connsiteY1625" fmla="*/ 2034144 h 2166462"/>
              <a:gd name="connsiteX1626" fmla="*/ 2656011 w 3063398"/>
              <a:gd name="connsiteY1626" fmla="*/ 1979141 h 2166462"/>
              <a:gd name="connsiteX1627" fmla="*/ 2629280 w 3063398"/>
              <a:gd name="connsiteY1627" fmla="*/ 1973744 h 2166462"/>
              <a:gd name="connsiteX1628" fmla="*/ 2591245 w 3063398"/>
              <a:gd name="connsiteY1628" fmla="*/ 1978957 h 2166462"/>
              <a:gd name="connsiteX1629" fmla="*/ 2559638 w 3063398"/>
              <a:gd name="connsiteY1629" fmla="*/ 1964093 h 2166462"/>
              <a:gd name="connsiteX1630" fmla="*/ 2591245 w 3063398"/>
              <a:gd name="connsiteY1630" fmla="*/ 1978957 h 2166462"/>
              <a:gd name="connsiteX1631" fmla="*/ 2629280 w 3063398"/>
              <a:gd name="connsiteY1631" fmla="*/ 1973744 h 2166462"/>
              <a:gd name="connsiteX1632" fmla="*/ 2656011 w 3063398"/>
              <a:gd name="connsiteY1632" fmla="*/ 1979141 h 2166462"/>
              <a:gd name="connsiteX1633" fmla="*/ 2595708 w 3063398"/>
              <a:gd name="connsiteY1633" fmla="*/ 2034144 h 2166462"/>
              <a:gd name="connsiteX1634" fmla="*/ 2596853 w 3063398"/>
              <a:gd name="connsiteY1634" fmla="*/ 2050322 h 2166462"/>
              <a:gd name="connsiteX1635" fmla="*/ 1523529 w 3063398"/>
              <a:gd name="connsiteY1635" fmla="*/ 2054471 h 2166462"/>
              <a:gd name="connsiteX1636" fmla="*/ 1529902 w 3063398"/>
              <a:gd name="connsiteY1636" fmla="*/ 2029632 h 2166462"/>
              <a:gd name="connsiteX1637" fmla="*/ 1523529 w 3063398"/>
              <a:gd name="connsiteY1637" fmla="*/ 2054471 h 2166462"/>
              <a:gd name="connsiteX1638" fmla="*/ 928353 w 3063398"/>
              <a:gd name="connsiteY1638" fmla="*/ 2061525 h 2166462"/>
              <a:gd name="connsiteX1639" fmla="*/ 927902 w 3063398"/>
              <a:gd name="connsiteY1639" fmla="*/ 2023434 h 2166462"/>
              <a:gd name="connsiteX1640" fmla="*/ 928353 w 3063398"/>
              <a:gd name="connsiteY1640" fmla="*/ 2061525 h 2166462"/>
              <a:gd name="connsiteX1641" fmla="*/ 1406613 w 3063398"/>
              <a:gd name="connsiteY1641" fmla="*/ 2073952 h 2166462"/>
              <a:gd name="connsiteX1642" fmla="*/ 1434038 w 3063398"/>
              <a:gd name="connsiteY1642" fmla="*/ 2057436 h 2166462"/>
              <a:gd name="connsiteX1643" fmla="*/ 1411012 w 3063398"/>
              <a:gd name="connsiteY1643" fmla="*/ 2063305 h 2166462"/>
              <a:gd name="connsiteX1644" fmla="*/ 1406613 w 3063398"/>
              <a:gd name="connsiteY1644" fmla="*/ 2073952 h 2166462"/>
              <a:gd name="connsiteX1645" fmla="*/ 1260041 w 3063398"/>
              <a:gd name="connsiteY1645" fmla="*/ 2082357 h 2166462"/>
              <a:gd name="connsiteX1646" fmla="*/ 1276106 w 3063398"/>
              <a:gd name="connsiteY1646" fmla="*/ 2071690 h 2166462"/>
              <a:gd name="connsiteX1647" fmla="*/ 1260041 w 3063398"/>
              <a:gd name="connsiteY1647" fmla="*/ 2082357 h 2166462"/>
              <a:gd name="connsiteX1648" fmla="*/ 1441174 w 3063398"/>
              <a:gd name="connsiteY1648" fmla="*/ 2086996 h 2166462"/>
              <a:gd name="connsiteX1649" fmla="*/ 1455315 w 3063398"/>
              <a:gd name="connsiteY1649" fmla="*/ 2084804 h 2166462"/>
              <a:gd name="connsiteX1650" fmla="*/ 1430477 w 3063398"/>
              <a:gd name="connsiteY1650" fmla="*/ 2078432 h 2166462"/>
              <a:gd name="connsiteX1651" fmla="*/ 1441174 w 3063398"/>
              <a:gd name="connsiteY1651" fmla="*/ 2086996 h 2166462"/>
              <a:gd name="connsiteX1652" fmla="*/ 1017266 w 3063398"/>
              <a:gd name="connsiteY1652" fmla="*/ 2089997 h 2166462"/>
              <a:gd name="connsiteX1653" fmla="*/ 1035167 w 3063398"/>
              <a:gd name="connsiteY1653" fmla="*/ 2073593 h 2166462"/>
              <a:gd name="connsiteX1654" fmla="*/ 1017266 w 3063398"/>
              <a:gd name="connsiteY1654" fmla="*/ 2089997 h 2166462"/>
              <a:gd name="connsiteX1655" fmla="*/ 1206682 w 3063398"/>
              <a:gd name="connsiteY1655" fmla="*/ 2090370 h 2166462"/>
              <a:gd name="connsiteX1656" fmla="*/ 1217244 w 3063398"/>
              <a:gd name="connsiteY1656" fmla="*/ 2087626 h 2166462"/>
              <a:gd name="connsiteX1657" fmla="*/ 1198143 w 3063398"/>
              <a:gd name="connsiteY1657" fmla="*/ 2083090 h 2166462"/>
              <a:gd name="connsiteX1658" fmla="*/ 1206682 w 3063398"/>
              <a:gd name="connsiteY1658" fmla="*/ 2090370 h 2166462"/>
              <a:gd name="connsiteX1659" fmla="*/ 2709854 w 3063398"/>
              <a:gd name="connsiteY1659" fmla="*/ 2102317 h 2166462"/>
              <a:gd name="connsiteX1660" fmla="*/ 2686626 w 3063398"/>
              <a:gd name="connsiteY1660" fmla="*/ 2071163 h 2166462"/>
              <a:gd name="connsiteX1661" fmla="*/ 2669063 w 3063398"/>
              <a:gd name="connsiteY1661" fmla="*/ 2045775 h 2166462"/>
              <a:gd name="connsiteX1662" fmla="*/ 2668143 w 3063398"/>
              <a:gd name="connsiteY1662" fmla="*/ 2045446 h 2166462"/>
              <a:gd name="connsiteX1663" fmla="*/ 2667623 w 3063398"/>
              <a:gd name="connsiteY1663" fmla="*/ 2044721 h 2166462"/>
              <a:gd name="connsiteX1664" fmla="*/ 2648140 w 3063398"/>
              <a:gd name="connsiteY1664" fmla="*/ 2038284 h 2166462"/>
              <a:gd name="connsiteX1665" fmla="*/ 2668143 w 3063398"/>
              <a:gd name="connsiteY1665" fmla="*/ 2045446 h 2166462"/>
              <a:gd name="connsiteX1666" fmla="*/ 2686626 w 3063398"/>
              <a:gd name="connsiteY1666" fmla="*/ 2071163 h 2166462"/>
              <a:gd name="connsiteX1667" fmla="*/ 2709854 w 3063398"/>
              <a:gd name="connsiteY1667" fmla="*/ 2102317 h 2166462"/>
              <a:gd name="connsiteX1668" fmla="*/ 733870 w 3063398"/>
              <a:gd name="connsiteY1668" fmla="*/ 2125737 h 2166462"/>
              <a:gd name="connsiteX1669" fmla="*/ 732669 w 3063398"/>
              <a:gd name="connsiteY1669" fmla="*/ 2104799 h 2166462"/>
              <a:gd name="connsiteX1670" fmla="*/ 733870 w 3063398"/>
              <a:gd name="connsiteY1670" fmla="*/ 2125737 h 2166462"/>
              <a:gd name="connsiteX1671" fmla="*/ 625332 w 3063398"/>
              <a:gd name="connsiteY1671" fmla="*/ 2128929 h 2166462"/>
              <a:gd name="connsiteX1672" fmla="*/ 588513 w 3063398"/>
              <a:gd name="connsiteY1672" fmla="*/ 2076030 h 2166462"/>
              <a:gd name="connsiteX1673" fmla="*/ 625332 w 3063398"/>
              <a:gd name="connsiteY1673" fmla="*/ 2128929 h 2166462"/>
              <a:gd name="connsiteX1674" fmla="*/ 808327 w 3063398"/>
              <a:gd name="connsiteY1674" fmla="*/ 2140093 h 2166462"/>
              <a:gd name="connsiteX1675" fmla="*/ 804696 w 3063398"/>
              <a:gd name="connsiteY1675" fmla="*/ 2124897 h 2166462"/>
              <a:gd name="connsiteX1676" fmla="*/ 804450 w 3063398"/>
              <a:gd name="connsiteY1676" fmla="*/ 2124665 h 2166462"/>
              <a:gd name="connsiteX1677" fmla="*/ 804330 w 3063398"/>
              <a:gd name="connsiteY1677" fmla="*/ 2124188 h 2166462"/>
              <a:gd name="connsiteX1678" fmla="*/ 791811 w 3063398"/>
              <a:gd name="connsiteY1678" fmla="*/ 2112669 h 2166462"/>
              <a:gd name="connsiteX1679" fmla="*/ 804450 w 3063398"/>
              <a:gd name="connsiteY1679" fmla="*/ 2124665 h 2166462"/>
              <a:gd name="connsiteX1680" fmla="*/ 2451296 w 3063398"/>
              <a:gd name="connsiteY1680" fmla="*/ 2144431 h 2166462"/>
              <a:gd name="connsiteX1681" fmla="*/ 2422446 w 3063398"/>
              <a:gd name="connsiteY1681" fmla="*/ 2120963 h 2166462"/>
              <a:gd name="connsiteX1682" fmla="*/ 2410176 w 3063398"/>
              <a:gd name="connsiteY1682" fmla="*/ 2121091 h 2166462"/>
              <a:gd name="connsiteX1683" fmla="*/ 2407237 w 3063398"/>
              <a:gd name="connsiteY1683" fmla="*/ 2121101 h 2166462"/>
              <a:gd name="connsiteX1684" fmla="*/ 2404942 w 3063398"/>
              <a:gd name="connsiteY1684" fmla="*/ 2120693 h 2166462"/>
              <a:gd name="connsiteX1685" fmla="*/ 2398472 w 3063398"/>
              <a:gd name="connsiteY1685" fmla="*/ 2121128 h 2166462"/>
              <a:gd name="connsiteX1686" fmla="*/ 2396598 w 3063398"/>
              <a:gd name="connsiteY1686" fmla="*/ 2121134 h 2166462"/>
              <a:gd name="connsiteX1687" fmla="*/ 2396462 w 3063398"/>
              <a:gd name="connsiteY1687" fmla="*/ 2121263 h 2166462"/>
              <a:gd name="connsiteX1688" fmla="*/ 2396332 w 3063398"/>
              <a:gd name="connsiteY1688" fmla="*/ 2121271 h 2166462"/>
              <a:gd name="connsiteX1689" fmla="*/ 2388254 w 3063398"/>
              <a:gd name="connsiteY1689" fmla="*/ 2128987 h 2166462"/>
              <a:gd name="connsiteX1690" fmla="*/ 2396462 w 3063398"/>
              <a:gd name="connsiteY1690" fmla="*/ 2121263 h 2166462"/>
              <a:gd name="connsiteX1691" fmla="*/ 2398472 w 3063398"/>
              <a:gd name="connsiteY1691" fmla="*/ 2121128 h 2166462"/>
              <a:gd name="connsiteX1692" fmla="*/ 2407237 w 3063398"/>
              <a:gd name="connsiteY1692" fmla="*/ 2121101 h 2166462"/>
              <a:gd name="connsiteX1693" fmla="*/ 2413755 w 3063398"/>
              <a:gd name="connsiteY1693" fmla="*/ 2122256 h 2166462"/>
              <a:gd name="connsiteX1694" fmla="*/ 2422446 w 3063398"/>
              <a:gd name="connsiteY1694" fmla="*/ 2120963 h 2166462"/>
              <a:gd name="connsiteX1695" fmla="*/ 2451296 w 3063398"/>
              <a:gd name="connsiteY1695" fmla="*/ 2144431 h 2166462"/>
              <a:gd name="connsiteX1696" fmla="*/ 1049379 w 3063398"/>
              <a:gd name="connsiteY1696" fmla="*/ 2147713 h 2166462"/>
              <a:gd name="connsiteX1697" fmla="*/ 1067394 w 3063398"/>
              <a:gd name="connsiteY1697" fmla="*/ 2140833 h 2166462"/>
              <a:gd name="connsiteX1698" fmla="*/ 1057655 w 3063398"/>
              <a:gd name="connsiteY1698" fmla="*/ 2142853 h 2166462"/>
              <a:gd name="connsiteX1699" fmla="*/ 1049379 w 3063398"/>
              <a:gd name="connsiteY1699" fmla="*/ 2147713 h 2166462"/>
              <a:gd name="connsiteX1700" fmla="*/ 2956157 w 3063398"/>
              <a:gd name="connsiteY1700" fmla="*/ 2165607 h 2166462"/>
              <a:gd name="connsiteX1701" fmla="*/ 2775931 w 3063398"/>
              <a:gd name="connsiteY1701" fmla="*/ 2165607 h 2166462"/>
              <a:gd name="connsiteX1702" fmla="*/ 2774379 w 3063398"/>
              <a:gd name="connsiteY1702" fmla="*/ 2162508 h 2166462"/>
              <a:gd name="connsiteX1703" fmla="*/ 2777940 w 3063398"/>
              <a:gd name="connsiteY1703" fmla="*/ 2141513 h 2166462"/>
              <a:gd name="connsiteX1704" fmla="*/ 2774379 w 3063398"/>
              <a:gd name="connsiteY1704" fmla="*/ 2162508 h 2166462"/>
              <a:gd name="connsiteX1705" fmla="*/ 2775687 w 3063398"/>
              <a:gd name="connsiteY1705" fmla="*/ 2165607 h 2166462"/>
              <a:gd name="connsiteX1706" fmla="*/ 2582882 w 3063398"/>
              <a:gd name="connsiteY1706" fmla="*/ 2165607 h 2166462"/>
              <a:gd name="connsiteX1707" fmla="*/ 2588684 w 3063398"/>
              <a:gd name="connsiteY1707" fmla="*/ 2164708 h 2166462"/>
              <a:gd name="connsiteX1708" fmla="*/ 2565795 w 3063398"/>
              <a:gd name="connsiteY1708" fmla="*/ 2162122 h 2166462"/>
              <a:gd name="connsiteX1709" fmla="*/ 2538507 w 3063398"/>
              <a:gd name="connsiteY1709" fmla="*/ 2152507 h 2166462"/>
              <a:gd name="connsiteX1710" fmla="*/ 2526774 w 3063398"/>
              <a:gd name="connsiteY1710" fmla="*/ 2143597 h 2166462"/>
              <a:gd name="connsiteX1711" fmla="*/ 2524054 w 3063398"/>
              <a:gd name="connsiteY1711" fmla="*/ 2141073 h 2166462"/>
              <a:gd name="connsiteX1712" fmla="*/ 2517730 w 3063398"/>
              <a:gd name="connsiteY1712" fmla="*/ 2124595 h 2166462"/>
              <a:gd name="connsiteX1713" fmla="*/ 2497710 w 3063398"/>
              <a:gd name="connsiteY1713" fmla="*/ 2122928 h 2166462"/>
              <a:gd name="connsiteX1714" fmla="*/ 2517730 w 3063398"/>
              <a:gd name="connsiteY1714" fmla="*/ 2124595 h 2166462"/>
              <a:gd name="connsiteX1715" fmla="*/ 2523891 w 3063398"/>
              <a:gd name="connsiteY1715" fmla="*/ 2140922 h 2166462"/>
              <a:gd name="connsiteX1716" fmla="*/ 2524054 w 3063398"/>
              <a:gd name="connsiteY1716" fmla="*/ 2141073 h 2166462"/>
              <a:gd name="connsiteX1717" fmla="*/ 2524302 w 3063398"/>
              <a:gd name="connsiteY1717" fmla="*/ 2141720 h 2166462"/>
              <a:gd name="connsiteX1718" fmla="*/ 2526774 w 3063398"/>
              <a:gd name="connsiteY1718" fmla="*/ 2143597 h 2166462"/>
              <a:gd name="connsiteX1719" fmla="*/ 2535071 w 3063398"/>
              <a:gd name="connsiteY1719" fmla="*/ 2151296 h 2166462"/>
              <a:gd name="connsiteX1720" fmla="*/ 2538507 w 3063398"/>
              <a:gd name="connsiteY1720" fmla="*/ 2152507 h 2166462"/>
              <a:gd name="connsiteX1721" fmla="*/ 2542277 w 3063398"/>
              <a:gd name="connsiteY1721" fmla="*/ 2155370 h 2166462"/>
              <a:gd name="connsiteX1722" fmla="*/ 2565795 w 3063398"/>
              <a:gd name="connsiteY1722" fmla="*/ 2162122 h 2166462"/>
              <a:gd name="connsiteX1723" fmla="*/ 2576678 w 3063398"/>
              <a:gd name="connsiteY1723" fmla="*/ 2165607 h 2166462"/>
              <a:gd name="connsiteX1724" fmla="*/ 1997582 w 3063398"/>
              <a:gd name="connsiteY1724" fmla="*/ 2165607 h 2166462"/>
              <a:gd name="connsiteX1725" fmla="*/ 1372599 w 3063398"/>
              <a:gd name="connsiteY1725" fmla="*/ 2165607 h 2166462"/>
              <a:gd name="connsiteX1726" fmla="*/ 1369739 w 3063398"/>
              <a:gd name="connsiteY1726" fmla="*/ 2157012 h 2166462"/>
              <a:gd name="connsiteX1727" fmla="*/ 1372067 w 3063398"/>
              <a:gd name="connsiteY1727" fmla="*/ 2132459 h 2166462"/>
              <a:gd name="connsiteX1728" fmla="*/ 1326475 w 3063398"/>
              <a:gd name="connsiteY1728" fmla="*/ 2062521 h 2166462"/>
              <a:gd name="connsiteX1729" fmla="*/ 1372067 w 3063398"/>
              <a:gd name="connsiteY1729" fmla="*/ 2132459 h 2166462"/>
              <a:gd name="connsiteX1730" fmla="*/ 1369029 w 3063398"/>
              <a:gd name="connsiteY1730" fmla="*/ 2157377 h 2166462"/>
              <a:gd name="connsiteX1731" fmla="*/ 1372069 w 3063398"/>
              <a:gd name="connsiteY1731" fmla="*/ 2165607 h 2166462"/>
              <a:gd name="connsiteX1732" fmla="*/ 449927 w 3063398"/>
              <a:gd name="connsiteY1732" fmla="*/ 2165607 h 2166462"/>
              <a:gd name="connsiteX1733" fmla="*/ 442379 w 3063398"/>
              <a:gd name="connsiteY1733" fmla="*/ 2151574 h 2166462"/>
              <a:gd name="connsiteX1734" fmla="*/ 420591 w 3063398"/>
              <a:gd name="connsiteY1734" fmla="*/ 2131355 h 2166462"/>
              <a:gd name="connsiteX1735" fmla="*/ 393464 w 3063398"/>
              <a:gd name="connsiteY1735" fmla="*/ 2092628 h 2166462"/>
              <a:gd name="connsiteX1736" fmla="*/ 383829 w 3063398"/>
              <a:gd name="connsiteY1736" fmla="*/ 2083218 h 2166462"/>
              <a:gd name="connsiteX1737" fmla="*/ 345286 w 3063398"/>
              <a:gd name="connsiteY1737" fmla="*/ 2045578 h 2166462"/>
              <a:gd name="connsiteX1738" fmla="*/ 317821 w 3063398"/>
              <a:gd name="connsiteY1738" fmla="*/ 1978282 h 2166462"/>
              <a:gd name="connsiteX1739" fmla="*/ 291669 w 3063398"/>
              <a:gd name="connsiteY1739" fmla="*/ 1941448 h 2166462"/>
              <a:gd name="connsiteX1740" fmla="*/ 330905 w 3063398"/>
              <a:gd name="connsiteY1740" fmla="*/ 1957174 h 2166462"/>
              <a:gd name="connsiteX1741" fmla="*/ 291669 w 3063398"/>
              <a:gd name="connsiteY1741" fmla="*/ 1941448 h 2166462"/>
              <a:gd name="connsiteX1742" fmla="*/ 236497 w 3063398"/>
              <a:gd name="connsiteY1742" fmla="*/ 1866861 h 2166462"/>
              <a:gd name="connsiteX1743" fmla="*/ 223373 w 3063398"/>
              <a:gd name="connsiteY1743" fmla="*/ 1804157 h 2166462"/>
              <a:gd name="connsiteX1744" fmla="*/ 196642 w 3063398"/>
              <a:gd name="connsiteY1744" fmla="*/ 1798760 h 2166462"/>
              <a:gd name="connsiteX1745" fmla="*/ 157874 w 3063398"/>
              <a:gd name="connsiteY1745" fmla="*/ 1742074 h 2166462"/>
              <a:gd name="connsiteX1746" fmla="*/ 128458 w 3063398"/>
              <a:gd name="connsiteY1746" fmla="*/ 1670991 h 2166462"/>
              <a:gd name="connsiteX1747" fmla="*/ 118710 w 3063398"/>
              <a:gd name="connsiteY1747" fmla="*/ 1652059 h 2166462"/>
              <a:gd name="connsiteX1748" fmla="*/ 106730 w 3063398"/>
              <a:gd name="connsiteY1748" fmla="*/ 1605532 h 2166462"/>
              <a:gd name="connsiteX1749" fmla="*/ 89069 w 3063398"/>
              <a:gd name="connsiteY1749" fmla="*/ 1561930 h 2166462"/>
              <a:gd name="connsiteX1750" fmla="*/ 59074 w 3063398"/>
              <a:gd name="connsiteY1750" fmla="*/ 1522285 h 2166462"/>
              <a:gd name="connsiteX1751" fmla="*/ 51219 w 3063398"/>
              <a:gd name="connsiteY1751" fmla="*/ 1502377 h 2166462"/>
              <a:gd name="connsiteX1752" fmla="*/ 29957 w 3063398"/>
              <a:gd name="connsiteY1752" fmla="*/ 1395959 h 2166462"/>
              <a:gd name="connsiteX1753" fmla="*/ 203 w 3063398"/>
              <a:gd name="connsiteY1753" fmla="*/ 1296308 h 2166462"/>
              <a:gd name="connsiteX1754" fmla="*/ 3877 w 3063398"/>
              <a:gd name="connsiteY1754" fmla="*/ 1284835 h 2166462"/>
              <a:gd name="connsiteX1755" fmla="*/ 17371 w 3063398"/>
              <a:gd name="connsiteY1755" fmla="*/ 1218006 h 2166462"/>
              <a:gd name="connsiteX1756" fmla="*/ 32928 w 3063398"/>
              <a:gd name="connsiteY1756" fmla="*/ 1164486 h 2166462"/>
              <a:gd name="connsiteX1757" fmla="*/ 31671 w 3063398"/>
              <a:gd name="connsiteY1757" fmla="*/ 1138786 h 2166462"/>
              <a:gd name="connsiteX1758" fmla="*/ 53431 w 3063398"/>
              <a:gd name="connsiteY1758" fmla="*/ 1046144 h 2166462"/>
              <a:gd name="connsiteX1759" fmla="*/ 76335 w 3063398"/>
              <a:gd name="connsiteY1759" fmla="*/ 969679 h 2166462"/>
              <a:gd name="connsiteX1760" fmla="*/ 94237 w 3063398"/>
              <a:gd name="connsiteY1760" fmla="*/ 953276 h 2166462"/>
              <a:gd name="connsiteX1761" fmla="*/ 94760 w 3063398"/>
              <a:gd name="connsiteY1761" fmla="*/ 917078 h 2166462"/>
              <a:gd name="connsiteX1762" fmla="*/ 122594 w 3063398"/>
              <a:gd name="connsiteY1762" fmla="*/ 854841 h 2166462"/>
              <a:gd name="connsiteX1763" fmla="*/ 155586 w 3063398"/>
              <a:gd name="connsiteY1763" fmla="*/ 825877 h 2166462"/>
              <a:gd name="connsiteX1764" fmla="*/ 176822 w 3063398"/>
              <a:gd name="connsiteY1764" fmla="*/ 769433 h 2166462"/>
              <a:gd name="connsiteX1765" fmla="*/ 210337 w 3063398"/>
              <a:gd name="connsiteY1765" fmla="*/ 704272 h 2166462"/>
              <a:gd name="connsiteX1766" fmla="*/ 284472 w 3063398"/>
              <a:gd name="connsiteY1766" fmla="*/ 611009 h 2166462"/>
              <a:gd name="connsiteX1767" fmla="*/ 296751 w 3063398"/>
              <a:gd name="connsiteY1767" fmla="*/ 602292 h 2166462"/>
              <a:gd name="connsiteX1768" fmla="*/ 333585 w 3063398"/>
              <a:gd name="connsiteY1768" fmla="*/ 576139 h 2166462"/>
              <a:gd name="connsiteX1769" fmla="*/ 406915 w 3063398"/>
              <a:gd name="connsiteY1769" fmla="*/ 495268 h 2166462"/>
              <a:gd name="connsiteX1770" fmla="*/ 474154 w 3063398"/>
              <a:gd name="connsiteY1770" fmla="*/ 463041 h 2166462"/>
              <a:gd name="connsiteX1771" fmla="*/ 557288 w 3063398"/>
              <a:gd name="connsiteY1771" fmla="*/ 405863 h 2166462"/>
              <a:gd name="connsiteX1772" fmla="*/ 598941 w 3063398"/>
              <a:gd name="connsiteY1772" fmla="*/ 384416 h 2166462"/>
              <a:gd name="connsiteX1773" fmla="*/ 653790 w 3063398"/>
              <a:gd name="connsiteY1773" fmla="*/ 351384 h 2166462"/>
              <a:gd name="connsiteX1774" fmla="*/ 676197 w 3063398"/>
              <a:gd name="connsiteY1774" fmla="*/ 323380 h 2166462"/>
              <a:gd name="connsiteX1775" fmla="*/ 712368 w 3063398"/>
              <a:gd name="connsiteY1775" fmla="*/ 311641 h 2166462"/>
              <a:gd name="connsiteX1776" fmla="*/ 766298 w 3063398"/>
              <a:gd name="connsiteY1776" fmla="*/ 281476 h 2166462"/>
              <a:gd name="connsiteX1777" fmla="*/ 796704 w 3063398"/>
              <a:gd name="connsiteY1777" fmla="*/ 275402 h 2166462"/>
              <a:gd name="connsiteX1778" fmla="*/ 841224 w 3063398"/>
              <a:gd name="connsiteY1778" fmla="*/ 254873 h 2166462"/>
              <a:gd name="connsiteX1779" fmla="*/ 888556 w 3063398"/>
              <a:gd name="connsiteY1779" fmla="*/ 230502 h 2166462"/>
              <a:gd name="connsiteX1780" fmla="*/ 938643 w 3063398"/>
              <a:gd name="connsiteY1780" fmla="*/ 197527 h 2166462"/>
              <a:gd name="connsiteX1781" fmla="*/ 971055 w 3063398"/>
              <a:gd name="connsiteY1781" fmla="*/ 200000 h 2166462"/>
              <a:gd name="connsiteX1782" fmla="*/ 1004215 w 3063398"/>
              <a:gd name="connsiteY1782" fmla="*/ 185320 h 2166462"/>
              <a:gd name="connsiteX1783" fmla="*/ 1050572 w 3063398"/>
              <a:gd name="connsiteY1783" fmla="*/ 159056 h 2166462"/>
              <a:gd name="connsiteX1784" fmla="*/ 1094005 w 3063398"/>
              <a:gd name="connsiteY1784" fmla="*/ 127111 h 2166462"/>
              <a:gd name="connsiteX1785" fmla="*/ 1113051 w 3063398"/>
              <a:gd name="connsiteY1785" fmla="*/ 126885 h 2166462"/>
              <a:gd name="connsiteX1786" fmla="*/ 1158602 w 3063398"/>
              <a:gd name="connsiteY1786" fmla="*/ 113011 h 2166462"/>
              <a:gd name="connsiteX1787" fmla="*/ 1182183 w 3063398"/>
              <a:gd name="connsiteY1787" fmla="*/ 93684 h 2166462"/>
              <a:gd name="connsiteX1788" fmla="*/ 1192794 w 3063398"/>
              <a:gd name="connsiteY1788" fmla="*/ 104987 h 2166462"/>
              <a:gd name="connsiteX1789" fmla="*/ 1267662 w 3063398"/>
              <a:gd name="connsiteY1789" fmla="*/ 73623 h 2166462"/>
              <a:gd name="connsiteX1790" fmla="*/ 1325662 w 3063398"/>
              <a:gd name="connsiteY1790" fmla="*/ 65315 h 2166462"/>
              <a:gd name="connsiteX1791" fmla="*/ 1386360 w 3063398"/>
              <a:gd name="connsiteY1791" fmla="*/ 43643 h 2166462"/>
              <a:gd name="connsiteX1792" fmla="*/ 1409530 w 3063398"/>
              <a:gd name="connsiteY1792" fmla="*/ 70036 h 2166462"/>
              <a:gd name="connsiteX1793" fmla="*/ 1386360 w 3063398"/>
              <a:gd name="connsiteY1793" fmla="*/ 43643 h 2166462"/>
              <a:gd name="connsiteX1794" fmla="*/ 1432024 w 3063398"/>
              <a:gd name="connsiteY1794" fmla="*/ 39292 h 2166462"/>
              <a:gd name="connsiteX1795" fmla="*/ 1545902 w 3063398"/>
              <a:gd name="connsiteY1795" fmla="*/ 4608 h 2166462"/>
              <a:gd name="connsiteX1796" fmla="*/ 1562998 w 3063398"/>
              <a:gd name="connsiteY1796" fmla="*/ 595 h 2166462"/>
              <a:gd name="connsiteX1797" fmla="*/ 1633670 w 3063398"/>
              <a:gd name="connsiteY1797" fmla="*/ 16902 h 2166462"/>
              <a:gd name="connsiteX1798" fmla="*/ 1715420 w 3063398"/>
              <a:gd name="connsiteY1798" fmla="*/ 3552 h 2166462"/>
              <a:gd name="connsiteX1799" fmla="*/ 1745020 w 3063398"/>
              <a:gd name="connsiteY1799" fmla="*/ 9867 h 2166462"/>
              <a:gd name="connsiteX1800" fmla="*/ 1841448 w 3063398"/>
              <a:gd name="connsiteY1800" fmla="*/ 29677 h 2166462"/>
              <a:gd name="connsiteX1801" fmla="*/ 1940407 w 3063398"/>
              <a:gd name="connsiteY1801" fmla="*/ 21838 h 2166462"/>
              <a:gd name="connsiteX1802" fmla="*/ 1990140 w 3063398"/>
              <a:gd name="connsiteY1802" fmla="*/ 39344 h 2166462"/>
              <a:gd name="connsiteX1803" fmla="*/ 2011135 w 3063398"/>
              <a:gd name="connsiteY1803" fmla="*/ 42905 h 2166462"/>
              <a:gd name="connsiteX1804" fmla="*/ 2064429 w 3063398"/>
              <a:gd name="connsiteY1804" fmla="*/ 39416 h 2166462"/>
              <a:gd name="connsiteX1805" fmla="*/ 2097872 w 3063398"/>
              <a:gd name="connsiteY1805" fmla="*/ 48544 h 2166462"/>
              <a:gd name="connsiteX1806" fmla="*/ 2201294 w 3063398"/>
              <a:gd name="connsiteY1806" fmla="*/ 95892 h 2166462"/>
              <a:gd name="connsiteX1807" fmla="*/ 2223321 w 3063398"/>
              <a:gd name="connsiteY1807" fmla="*/ 106107 h 2166462"/>
              <a:gd name="connsiteX1808" fmla="*/ 2284752 w 3063398"/>
              <a:gd name="connsiteY1808" fmla="*/ 146333 h 2166462"/>
              <a:gd name="connsiteX1809" fmla="*/ 2342058 w 3063398"/>
              <a:gd name="connsiteY1809" fmla="*/ 159940 h 2166462"/>
              <a:gd name="connsiteX1810" fmla="*/ 2357430 w 3063398"/>
              <a:gd name="connsiteY1810" fmla="*/ 171186 h 2166462"/>
              <a:gd name="connsiteX1811" fmla="*/ 2381632 w 3063398"/>
              <a:gd name="connsiteY1811" fmla="*/ 204235 h 2166462"/>
              <a:gd name="connsiteX1812" fmla="*/ 2467845 w 3063398"/>
              <a:gd name="connsiteY1812" fmla="*/ 246071 h 2166462"/>
              <a:gd name="connsiteX1813" fmla="*/ 2494859 w 3063398"/>
              <a:gd name="connsiteY1813" fmla="*/ 275276 h 2166462"/>
              <a:gd name="connsiteX1814" fmla="*/ 2513156 w 3063398"/>
              <a:gd name="connsiteY1814" fmla="*/ 292202 h 2166462"/>
              <a:gd name="connsiteX1815" fmla="*/ 2616804 w 3063398"/>
              <a:gd name="connsiteY1815" fmla="*/ 358595 h 2166462"/>
              <a:gd name="connsiteX1816" fmla="*/ 2622765 w 3063398"/>
              <a:gd name="connsiteY1816" fmla="*/ 379478 h 2166462"/>
              <a:gd name="connsiteX1817" fmla="*/ 2627753 w 3063398"/>
              <a:gd name="connsiteY1817" fmla="*/ 398467 h 2166462"/>
              <a:gd name="connsiteX1818" fmla="*/ 2682344 w 3063398"/>
              <a:gd name="connsiteY1818" fmla="*/ 504491 h 2166462"/>
              <a:gd name="connsiteX1819" fmla="*/ 2723755 w 3063398"/>
              <a:gd name="connsiteY1819" fmla="*/ 543049 h 2166462"/>
              <a:gd name="connsiteX1820" fmla="*/ 2732415 w 3063398"/>
              <a:gd name="connsiteY1820" fmla="*/ 550565 h 2166462"/>
              <a:gd name="connsiteX1821" fmla="*/ 2770378 w 3063398"/>
              <a:gd name="connsiteY1821" fmla="*/ 619642 h 2166462"/>
              <a:gd name="connsiteX1822" fmla="*/ 2816833 w 3063398"/>
              <a:gd name="connsiteY1822" fmla="*/ 681951 h 2166462"/>
              <a:gd name="connsiteX1823" fmla="*/ 2850148 w 3063398"/>
              <a:gd name="connsiteY1823" fmla="*/ 760606 h 2166462"/>
              <a:gd name="connsiteX1824" fmla="*/ 2861846 w 3063398"/>
              <a:gd name="connsiteY1824" fmla="*/ 783325 h 2166462"/>
              <a:gd name="connsiteX1825" fmla="*/ 2887869 w 3063398"/>
              <a:gd name="connsiteY1825" fmla="*/ 889688 h 2166462"/>
              <a:gd name="connsiteX1826" fmla="*/ 2916196 w 3063398"/>
              <a:gd name="connsiteY1826" fmla="*/ 949354 h 2166462"/>
              <a:gd name="connsiteX1827" fmla="*/ 2937475 w 3063398"/>
              <a:gd name="connsiteY1827" fmla="*/ 976722 h 2166462"/>
              <a:gd name="connsiteX1828" fmla="*/ 2974801 w 3063398"/>
              <a:gd name="connsiteY1828" fmla="*/ 1072473 h 2166462"/>
              <a:gd name="connsiteX1829" fmla="*/ 2975945 w 3063398"/>
              <a:gd name="connsiteY1829" fmla="*/ 1088651 h 2166462"/>
              <a:gd name="connsiteX1830" fmla="*/ 3000598 w 3063398"/>
              <a:gd name="connsiteY1830" fmla="*/ 1159790 h 2166462"/>
              <a:gd name="connsiteX1831" fmla="*/ 3001799 w 3063398"/>
              <a:gd name="connsiteY1831" fmla="*/ 1180729 h 2166462"/>
              <a:gd name="connsiteX1832" fmla="*/ 3040439 w 3063398"/>
              <a:gd name="connsiteY1832" fmla="*/ 1306942 h 2166462"/>
              <a:gd name="connsiteX1833" fmla="*/ 3025576 w 3063398"/>
              <a:gd name="connsiteY1833" fmla="*/ 1338548 h 2166462"/>
              <a:gd name="connsiteX1834" fmla="*/ 3026551 w 3063398"/>
              <a:gd name="connsiteY1834" fmla="*/ 1340441 h 2166462"/>
              <a:gd name="connsiteX1835" fmla="*/ 3024657 w 3063398"/>
              <a:gd name="connsiteY1835" fmla="*/ 1341416 h 2166462"/>
              <a:gd name="connsiteX1836" fmla="*/ 3019485 w 3063398"/>
              <a:gd name="connsiteY1836" fmla="*/ 1387193 h 2166462"/>
              <a:gd name="connsiteX1837" fmla="*/ 3034221 w 3063398"/>
              <a:gd name="connsiteY1837" fmla="*/ 1425115 h 2166462"/>
              <a:gd name="connsiteX1838" fmla="*/ 3046821 w 3063398"/>
              <a:gd name="connsiteY1838" fmla="*/ 1524017 h 2166462"/>
              <a:gd name="connsiteX1839" fmla="*/ 3055595 w 3063398"/>
              <a:gd name="connsiteY1839" fmla="*/ 1541057 h 2166462"/>
              <a:gd name="connsiteX1840" fmla="*/ 3051172 w 3063398"/>
              <a:gd name="connsiteY1840" fmla="*/ 1569682 h 2166462"/>
              <a:gd name="connsiteX1841" fmla="*/ 3043117 w 3063398"/>
              <a:gd name="connsiteY1841" fmla="*/ 1693591 h 2166462"/>
              <a:gd name="connsiteX1842" fmla="*/ 3051013 w 3063398"/>
              <a:gd name="connsiteY1842" fmla="*/ 1797311 h 2166462"/>
              <a:gd name="connsiteX1843" fmla="*/ 3040798 w 3063398"/>
              <a:gd name="connsiteY1843" fmla="*/ 1819338 h 2166462"/>
              <a:gd name="connsiteX1844" fmla="*/ 3021454 w 3063398"/>
              <a:gd name="connsiteY1844" fmla="*/ 1874807 h 2166462"/>
              <a:gd name="connsiteX1845" fmla="*/ 3027473 w 3063398"/>
              <a:gd name="connsiteY1845" fmla="*/ 1900451 h 2166462"/>
              <a:gd name="connsiteX1846" fmla="*/ 3022994 w 3063398"/>
              <a:gd name="connsiteY1846" fmla="*/ 1924314 h 2166462"/>
              <a:gd name="connsiteX1847" fmla="*/ 3017426 w 3063398"/>
              <a:gd name="connsiteY1847" fmla="*/ 1936761 h 2166462"/>
              <a:gd name="connsiteX1848" fmla="*/ 3022583 w 3063398"/>
              <a:gd name="connsiteY1848" fmla="*/ 1970035 h 2166462"/>
              <a:gd name="connsiteX1849" fmla="*/ 3002039 w 3063398"/>
              <a:gd name="connsiteY1849" fmla="*/ 2004565 h 2166462"/>
              <a:gd name="connsiteX1850" fmla="*/ 2987288 w 3063398"/>
              <a:gd name="connsiteY1850" fmla="*/ 2045694 h 2166462"/>
              <a:gd name="connsiteX1851" fmla="*/ 2974784 w 3063398"/>
              <a:gd name="connsiteY1851" fmla="*/ 2035365 h 2166462"/>
              <a:gd name="connsiteX1852" fmla="*/ 2959984 w 3063398"/>
              <a:gd name="connsiteY1852" fmla="*/ 2033911 h 2166462"/>
              <a:gd name="connsiteX1853" fmla="*/ 2959356 w 3063398"/>
              <a:gd name="connsiteY1853" fmla="*/ 2019357 h 2166462"/>
              <a:gd name="connsiteX1854" fmla="*/ 2961474 w 3063398"/>
              <a:gd name="connsiteY1854" fmla="*/ 2007189 h 2166462"/>
              <a:gd name="connsiteX1855" fmla="*/ 2961056 w 3063398"/>
              <a:gd name="connsiteY1855" fmla="*/ 2006865 h 2166462"/>
              <a:gd name="connsiteX1856" fmla="*/ 2961108 w 3063398"/>
              <a:gd name="connsiteY1856" fmla="*/ 2006480 h 2166462"/>
              <a:gd name="connsiteX1857" fmla="*/ 2951500 w 3063398"/>
              <a:gd name="connsiteY1857" fmla="*/ 1999450 h 2166462"/>
              <a:gd name="connsiteX1858" fmla="*/ 2961056 w 3063398"/>
              <a:gd name="connsiteY1858" fmla="*/ 2006865 h 2166462"/>
              <a:gd name="connsiteX1859" fmla="*/ 2959356 w 3063398"/>
              <a:gd name="connsiteY1859" fmla="*/ 2019357 h 2166462"/>
              <a:gd name="connsiteX1860" fmla="*/ 2959647 w 3063398"/>
              <a:gd name="connsiteY1860" fmla="*/ 2033878 h 2166462"/>
              <a:gd name="connsiteX1861" fmla="*/ 2959984 w 3063398"/>
              <a:gd name="connsiteY1861" fmla="*/ 2033911 h 2166462"/>
              <a:gd name="connsiteX1862" fmla="*/ 2960013 w 3063398"/>
              <a:gd name="connsiteY1862" fmla="*/ 2034589 h 2166462"/>
              <a:gd name="connsiteX1863" fmla="*/ 2974784 w 3063398"/>
              <a:gd name="connsiteY1863" fmla="*/ 2035365 h 2166462"/>
              <a:gd name="connsiteX1864" fmla="*/ 2987288 w 3063398"/>
              <a:gd name="connsiteY1864" fmla="*/ 2045694 h 2166462"/>
              <a:gd name="connsiteX1865" fmla="*/ 2967776 w 3063398"/>
              <a:gd name="connsiteY1865" fmla="*/ 2086879 h 2166462"/>
              <a:gd name="connsiteX1866" fmla="*/ 2939602 w 3063398"/>
              <a:gd name="connsiteY1866" fmla="*/ 2120548 h 2166462"/>
              <a:gd name="connsiteX1867" fmla="*/ 2967776 w 3063398"/>
              <a:gd name="connsiteY1867" fmla="*/ 2086879 h 2166462"/>
              <a:gd name="connsiteX1868" fmla="*/ 2973158 w 3063398"/>
              <a:gd name="connsiteY1868" fmla="*/ 2139198 h 2166462"/>
              <a:gd name="connsiteX1869" fmla="*/ 2973168 w 3063398"/>
              <a:gd name="connsiteY1869" fmla="*/ 2160152 h 216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Lst>
            <a:rect l="l" t="t" r="r" b="b"/>
            <a:pathLst>
              <a:path w="3063398" h="2166462">
                <a:moveTo>
                  <a:pt x="1716477" y="173069"/>
                </a:moveTo>
                <a:cubicBezTo>
                  <a:pt x="1731623" y="165270"/>
                  <a:pt x="1753480" y="161201"/>
                  <a:pt x="1733178" y="135726"/>
                </a:cubicBezTo>
                <a:cubicBezTo>
                  <a:pt x="1728360" y="131022"/>
                  <a:pt x="1770012" y="109575"/>
                  <a:pt x="1775804" y="116173"/>
                </a:cubicBezTo>
                <a:cubicBezTo>
                  <a:pt x="1773367" y="111440"/>
                  <a:pt x="1761506" y="115153"/>
                  <a:pt x="1750856" y="120636"/>
                </a:cubicBezTo>
                <a:cubicBezTo>
                  <a:pt x="1740207" y="126120"/>
                  <a:pt x="1730769" y="133374"/>
                  <a:pt x="1733178" y="135726"/>
                </a:cubicBezTo>
                <a:cubicBezTo>
                  <a:pt x="1753480" y="161201"/>
                  <a:pt x="1729729" y="166245"/>
                  <a:pt x="1716477" y="173069"/>
                </a:cubicBezTo>
                <a:close/>
                <a:moveTo>
                  <a:pt x="1883049" y="194786"/>
                </a:moveTo>
                <a:cubicBezTo>
                  <a:pt x="1888887" y="195074"/>
                  <a:pt x="1895771" y="193326"/>
                  <a:pt x="1904291" y="188939"/>
                </a:cubicBezTo>
                <a:cubicBezTo>
                  <a:pt x="1924198" y="181084"/>
                  <a:pt x="1946056" y="177014"/>
                  <a:pt x="1968888" y="174839"/>
                </a:cubicBezTo>
                <a:cubicBezTo>
                  <a:pt x="1946974" y="174146"/>
                  <a:pt x="1924198" y="181084"/>
                  <a:pt x="1904291" y="188939"/>
                </a:cubicBezTo>
                <a:cubicBezTo>
                  <a:pt x="1888170" y="194845"/>
                  <a:pt x="1876753" y="195932"/>
                  <a:pt x="1868092" y="188416"/>
                </a:cubicBezTo>
                <a:cubicBezTo>
                  <a:pt x="1872423" y="192174"/>
                  <a:pt x="1877212" y="194498"/>
                  <a:pt x="1883049" y="194786"/>
                </a:cubicBezTo>
                <a:close/>
                <a:moveTo>
                  <a:pt x="1503583" y="210831"/>
                </a:moveTo>
                <a:cubicBezTo>
                  <a:pt x="1526189" y="189610"/>
                  <a:pt x="1559463" y="184454"/>
                  <a:pt x="1586888" y="167938"/>
                </a:cubicBezTo>
                <a:cubicBezTo>
                  <a:pt x="1567739" y="179594"/>
                  <a:pt x="1543687" y="184343"/>
                  <a:pt x="1522934" y="196152"/>
                </a:cubicBezTo>
                <a:cubicBezTo>
                  <a:pt x="1516015" y="200089"/>
                  <a:pt x="1509464" y="204810"/>
                  <a:pt x="1503583" y="210831"/>
                </a:cubicBezTo>
                <a:close/>
                <a:moveTo>
                  <a:pt x="2141781" y="217554"/>
                </a:moveTo>
                <a:cubicBezTo>
                  <a:pt x="2132202" y="212905"/>
                  <a:pt x="2124516" y="207282"/>
                  <a:pt x="2117862" y="208313"/>
                </a:cubicBezTo>
                <a:cubicBezTo>
                  <a:pt x="2125491" y="209175"/>
                  <a:pt x="2134095" y="211930"/>
                  <a:pt x="2141781" y="217554"/>
                </a:cubicBezTo>
                <a:close/>
                <a:moveTo>
                  <a:pt x="1729489" y="226250"/>
                </a:moveTo>
                <a:cubicBezTo>
                  <a:pt x="1703619" y="213222"/>
                  <a:pt x="1676774" y="198302"/>
                  <a:pt x="1664045" y="168928"/>
                </a:cubicBezTo>
                <a:cubicBezTo>
                  <a:pt x="1675856" y="201170"/>
                  <a:pt x="1701726" y="214197"/>
                  <a:pt x="1729489" y="226250"/>
                </a:cubicBezTo>
                <a:close/>
                <a:moveTo>
                  <a:pt x="2039093" y="232105"/>
                </a:moveTo>
                <a:cubicBezTo>
                  <a:pt x="2023664" y="216096"/>
                  <a:pt x="1998826" y="209723"/>
                  <a:pt x="1984372" y="195609"/>
                </a:cubicBezTo>
                <a:cubicBezTo>
                  <a:pt x="1998826" y="209723"/>
                  <a:pt x="2021771" y="217071"/>
                  <a:pt x="2039093" y="232105"/>
                </a:cubicBezTo>
                <a:close/>
                <a:moveTo>
                  <a:pt x="1554686" y="263561"/>
                </a:moveTo>
                <a:cubicBezTo>
                  <a:pt x="1534722" y="266655"/>
                  <a:pt x="1528760" y="245772"/>
                  <a:pt x="1516256" y="235444"/>
                </a:cubicBezTo>
                <a:cubicBezTo>
                  <a:pt x="1526867" y="246747"/>
                  <a:pt x="1534722" y="266655"/>
                  <a:pt x="1554686" y="263561"/>
                </a:cubicBezTo>
                <a:close/>
                <a:moveTo>
                  <a:pt x="1640448" y="267307"/>
                </a:moveTo>
                <a:cubicBezTo>
                  <a:pt x="1643246" y="262274"/>
                  <a:pt x="1645914" y="257644"/>
                  <a:pt x="1646995" y="253284"/>
                </a:cubicBezTo>
                <a:lnTo>
                  <a:pt x="1646338" y="250546"/>
                </a:lnTo>
                <a:lnTo>
                  <a:pt x="1647128" y="248298"/>
                </a:lnTo>
                <a:lnTo>
                  <a:pt x="1644053" y="241020"/>
                </a:lnTo>
                <a:lnTo>
                  <a:pt x="1644019" y="240880"/>
                </a:lnTo>
                <a:lnTo>
                  <a:pt x="1643984" y="240857"/>
                </a:lnTo>
                <a:lnTo>
                  <a:pt x="1643882" y="240613"/>
                </a:lnTo>
                <a:cubicBezTo>
                  <a:pt x="1641590" y="238126"/>
                  <a:pt x="1637930" y="235669"/>
                  <a:pt x="1632423" y="233115"/>
                </a:cubicBezTo>
                <a:lnTo>
                  <a:pt x="1643984" y="240857"/>
                </a:lnTo>
                <a:lnTo>
                  <a:pt x="1644053" y="241020"/>
                </a:lnTo>
                <a:lnTo>
                  <a:pt x="1646338" y="250546"/>
                </a:lnTo>
                <a:close/>
                <a:moveTo>
                  <a:pt x="1679683" y="283032"/>
                </a:moveTo>
                <a:cubicBezTo>
                  <a:pt x="1672860" y="269780"/>
                  <a:pt x="1660525" y="273736"/>
                  <a:pt x="1651059" y="278610"/>
                </a:cubicBezTo>
                <a:cubicBezTo>
                  <a:pt x="1661500" y="275629"/>
                  <a:pt x="1673835" y="271673"/>
                  <a:pt x="1679683" y="283032"/>
                </a:cubicBezTo>
                <a:close/>
                <a:moveTo>
                  <a:pt x="2279790" y="290206"/>
                </a:moveTo>
                <a:cubicBezTo>
                  <a:pt x="2268261" y="281771"/>
                  <a:pt x="2244454" y="282053"/>
                  <a:pt x="2242391" y="268744"/>
                </a:cubicBezTo>
                <a:cubicBezTo>
                  <a:pt x="2245429" y="283946"/>
                  <a:pt x="2268261" y="281771"/>
                  <a:pt x="2279790" y="290206"/>
                </a:cubicBezTo>
                <a:close/>
                <a:moveTo>
                  <a:pt x="1147494" y="300769"/>
                </a:moveTo>
                <a:cubicBezTo>
                  <a:pt x="1133209" y="300938"/>
                  <a:pt x="1131090" y="282868"/>
                  <a:pt x="1120536" y="276326"/>
                </a:cubicBezTo>
                <a:cubicBezTo>
                  <a:pt x="1129197" y="283843"/>
                  <a:pt x="1132291" y="303807"/>
                  <a:pt x="1147494" y="300769"/>
                </a:cubicBezTo>
                <a:close/>
                <a:moveTo>
                  <a:pt x="1438222" y="321134"/>
                </a:moveTo>
                <a:cubicBezTo>
                  <a:pt x="1435354" y="320215"/>
                  <a:pt x="1430535" y="315510"/>
                  <a:pt x="1428642" y="316485"/>
                </a:cubicBezTo>
                <a:cubicBezTo>
                  <a:pt x="1430535" y="315510"/>
                  <a:pt x="1437247" y="319240"/>
                  <a:pt x="1438222" y="321134"/>
                </a:cubicBezTo>
                <a:close/>
                <a:moveTo>
                  <a:pt x="2045039" y="332037"/>
                </a:moveTo>
                <a:cubicBezTo>
                  <a:pt x="2042171" y="331119"/>
                  <a:pt x="2044983" y="327276"/>
                  <a:pt x="2044008" y="325383"/>
                </a:cubicBezTo>
                <a:cubicBezTo>
                  <a:pt x="2044983" y="327276"/>
                  <a:pt x="2043146" y="333012"/>
                  <a:pt x="2045039" y="332037"/>
                </a:cubicBezTo>
                <a:close/>
                <a:moveTo>
                  <a:pt x="1702886" y="332164"/>
                </a:moveTo>
                <a:cubicBezTo>
                  <a:pt x="1711956" y="334080"/>
                  <a:pt x="1720776" y="334928"/>
                  <a:pt x="1728837" y="331975"/>
                </a:cubicBezTo>
                <a:cubicBezTo>
                  <a:pt x="1712716" y="337881"/>
                  <a:pt x="1692582" y="326691"/>
                  <a:pt x="1675430" y="325942"/>
                </a:cubicBezTo>
                <a:cubicBezTo>
                  <a:pt x="1667800" y="325079"/>
                  <a:pt x="1660227" y="328979"/>
                  <a:pt x="1656328" y="321406"/>
                </a:cubicBezTo>
                <a:cubicBezTo>
                  <a:pt x="1652428" y="313833"/>
                  <a:pt x="1658052" y="306147"/>
                  <a:pt x="1662757" y="301329"/>
                </a:cubicBezTo>
                <a:cubicBezTo>
                  <a:pt x="1656159" y="307121"/>
                  <a:pt x="1652428" y="313833"/>
                  <a:pt x="1656328" y="321406"/>
                </a:cubicBezTo>
                <a:cubicBezTo>
                  <a:pt x="1658334" y="329954"/>
                  <a:pt x="1667800" y="325079"/>
                  <a:pt x="1675430" y="325942"/>
                </a:cubicBezTo>
                <a:cubicBezTo>
                  <a:pt x="1684493" y="327263"/>
                  <a:pt x="1693815" y="330248"/>
                  <a:pt x="1702886" y="332164"/>
                </a:cubicBezTo>
                <a:close/>
                <a:moveTo>
                  <a:pt x="1408961" y="343386"/>
                </a:moveTo>
                <a:cubicBezTo>
                  <a:pt x="1403111" y="332026"/>
                  <a:pt x="1394507" y="329271"/>
                  <a:pt x="1385040" y="334146"/>
                </a:cubicBezTo>
                <a:cubicBezTo>
                  <a:pt x="1395481" y="331164"/>
                  <a:pt x="1403111" y="332026"/>
                  <a:pt x="1408961" y="343386"/>
                </a:cubicBezTo>
                <a:close/>
                <a:moveTo>
                  <a:pt x="1736636" y="347122"/>
                </a:moveTo>
                <a:cubicBezTo>
                  <a:pt x="1744208" y="343223"/>
                  <a:pt x="1754650" y="340242"/>
                  <a:pt x="1746794" y="320334"/>
                </a:cubicBezTo>
                <a:cubicBezTo>
                  <a:pt x="1754650" y="340242"/>
                  <a:pt x="1743233" y="341329"/>
                  <a:pt x="1736636" y="347122"/>
                </a:cubicBezTo>
                <a:close/>
                <a:moveTo>
                  <a:pt x="1194136" y="356394"/>
                </a:moveTo>
                <a:cubicBezTo>
                  <a:pt x="1199829" y="357055"/>
                  <a:pt x="1206010" y="356268"/>
                  <a:pt x="1212880" y="353329"/>
                </a:cubicBezTo>
                <a:cubicBezTo>
                  <a:pt x="1205766" y="355794"/>
                  <a:pt x="1199463" y="356345"/>
                  <a:pt x="1193725" y="355595"/>
                </a:cubicBezTo>
                <a:lnTo>
                  <a:pt x="1187620" y="353449"/>
                </a:lnTo>
                <a:lnTo>
                  <a:pt x="1174422" y="347484"/>
                </a:lnTo>
                <a:lnTo>
                  <a:pt x="1150700" y="330256"/>
                </a:lnTo>
                <a:cubicBezTo>
                  <a:pt x="1165846" y="322457"/>
                  <a:pt x="1159997" y="311098"/>
                  <a:pt x="1153173" y="297845"/>
                </a:cubicBezTo>
                <a:cubicBezTo>
                  <a:pt x="1159022" y="309205"/>
                  <a:pt x="1164871" y="320564"/>
                  <a:pt x="1150700" y="330256"/>
                </a:cubicBezTo>
                <a:cubicBezTo>
                  <a:pt x="1157540" y="334818"/>
                  <a:pt x="1164130" y="340856"/>
                  <a:pt x="1171144" y="346002"/>
                </a:cubicBezTo>
                <a:lnTo>
                  <a:pt x="1174422" y="347484"/>
                </a:lnTo>
                <a:lnTo>
                  <a:pt x="1177959" y="350053"/>
                </a:lnTo>
                <a:lnTo>
                  <a:pt x="1187620" y="353449"/>
                </a:lnTo>
                <a:close/>
                <a:moveTo>
                  <a:pt x="1235854" y="363057"/>
                </a:moveTo>
                <a:cubicBezTo>
                  <a:pt x="1239683" y="364679"/>
                  <a:pt x="1243971" y="364866"/>
                  <a:pt x="1248216" y="361483"/>
                </a:cubicBezTo>
                <a:lnTo>
                  <a:pt x="1251141" y="343038"/>
                </a:lnTo>
                <a:lnTo>
                  <a:pt x="1268873" y="336475"/>
                </a:lnTo>
                <a:cubicBezTo>
                  <a:pt x="1279371" y="338255"/>
                  <a:pt x="1290843" y="341929"/>
                  <a:pt x="1304096" y="335105"/>
                </a:cubicBezTo>
                <a:cubicBezTo>
                  <a:pt x="1311182" y="330259"/>
                  <a:pt x="1318755" y="326360"/>
                  <a:pt x="1326722" y="325551"/>
                </a:cubicBezTo>
                <a:lnTo>
                  <a:pt x="1329062" y="325813"/>
                </a:lnTo>
                <a:lnTo>
                  <a:pt x="1351711" y="334540"/>
                </a:lnTo>
                <a:cubicBezTo>
                  <a:pt x="1347380" y="330782"/>
                  <a:pt x="1343125" y="328332"/>
                  <a:pt x="1338956" y="326923"/>
                </a:cubicBezTo>
                <a:lnTo>
                  <a:pt x="1329062" y="325813"/>
                </a:lnTo>
                <a:lnTo>
                  <a:pt x="1327432" y="325185"/>
                </a:lnTo>
                <a:cubicBezTo>
                  <a:pt x="1319702" y="325872"/>
                  <a:pt x="1312128" y="329771"/>
                  <a:pt x="1304096" y="335105"/>
                </a:cubicBezTo>
                <a:cubicBezTo>
                  <a:pt x="1290843" y="341929"/>
                  <a:pt x="1281264" y="337281"/>
                  <a:pt x="1268873" y="336475"/>
                </a:cubicBezTo>
                <a:cubicBezTo>
                  <a:pt x="1261732" y="336560"/>
                  <a:pt x="1255320" y="338065"/>
                  <a:pt x="1251318" y="341922"/>
                </a:cubicBezTo>
                <a:lnTo>
                  <a:pt x="1251141" y="343038"/>
                </a:lnTo>
                <a:lnTo>
                  <a:pt x="1250264" y="343362"/>
                </a:lnTo>
                <a:cubicBezTo>
                  <a:pt x="1246384" y="347456"/>
                  <a:pt x="1245264" y="353422"/>
                  <a:pt x="1248216" y="361483"/>
                </a:cubicBezTo>
                <a:cubicBezTo>
                  <a:pt x="1239725" y="368250"/>
                  <a:pt x="1232958" y="359758"/>
                  <a:pt x="1226247" y="356028"/>
                </a:cubicBezTo>
                <a:cubicBezTo>
                  <a:pt x="1228655" y="358380"/>
                  <a:pt x="1232025" y="361436"/>
                  <a:pt x="1235854" y="363057"/>
                </a:cubicBezTo>
                <a:close/>
                <a:moveTo>
                  <a:pt x="1977800" y="364264"/>
                </a:moveTo>
                <a:cubicBezTo>
                  <a:pt x="1976712" y="352848"/>
                  <a:pt x="1990078" y="355547"/>
                  <a:pt x="1997651" y="351647"/>
                </a:cubicBezTo>
                <a:cubicBezTo>
                  <a:pt x="2015665" y="344767"/>
                  <a:pt x="2020258" y="330426"/>
                  <a:pt x="2017163" y="310462"/>
                </a:cubicBezTo>
                <a:cubicBezTo>
                  <a:pt x="2016648" y="307136"/>
                  <a:pt x="2015172" y="303105"/>
                  <a:pt x="2012870" y="299799"/>
                </a:cubicBezTo>
                <a:lnTo>
                  <a:pt x="2012767" y="299727"/>
                </a:lnTo>
                <a:lnTo>
                  <a:pt x="2012504" y="299089"/>
                </a:lnTo>
                <a:cubicBezTo>
                  <a:pt x="2010325" y="296019"/>
                  <a:pt x="2007443" y="293910"/>
                  <a:pt x="2003628" y="293480"/>
                </a:cubicBezTo>
                <a:lnTo>
                  <a:pt x="2012767" y="299727"/>
                </a:lnTo>
                <a:lnTo>
                  <a:pt x="2017163" y="310462"/>
                </a:lnTo>
                <a:cubicBezTo>
                  <a:pt x="2019283" y="328533"/>
                  <a:pt x="2015665" y="344767"/>
                  <a:pt x="1997651" y="351647"/>
                </a:cubicBezTo>
                <a:cubicBezTo>
                  <a:pt x="1990078" y="355547"/>
                  <a:pt x="1975738" y="350954"/>
                  <a:pt x="1977800" y="364264"/>
                </a:cubicBezTo>
                <a:close/>
                <a:moveTo>
                  <a:pt x="1806615" y="385341"/>
                </a:moveTo>
                <a:cubicBezTo>
                  <a:pt x="1824516" y="368938"/>
                  <a:pt x="1847236" y="357240"/>
                  <a:pt x="1848790" y="327697"/>
                </a:cubicBezTo>
                <a:cubicBezTo>
                  <a:pt x="1849652" y="320067"/>
                  <a:pt x="1861986" y="316111"/>
                  <a:pt x="1868585" y="310318"/>
                </a:cubicBezTo>
                <a:cubicBezTo>
                  <a:pt x="1861012" y="314218"/>
                  <a:pt x="1850571" y="317199"/>
                  <a:pt x="1848790" y="327697"/>
                </a:cubicBezTo>
                <a:cubicBezTo>
                  <a:pt x="1846261" y="355346"/>
                  <a:pt x="1821648" y="368020"/>
                  <a:pt x="1806615" y="385341"/>
                </a:cubicBezTo>
                <a:close/>
                <a:moveTo>
                  <a:pt x="1931818" y="385732"/>
                </a:moveTo>
                <a:cubicBezTo>
                  <a:pt x="1936693" y="386479"/>
                  <a:pt x="1941870" y="386358"/>
                  <a:pt x="1947563" y="384623"/>
                </a:cubicBezTo>
                <a:lnTo>
                  <a:pt x="1919942" y="382246"/>
                </a:lnTo>
                <a:lnTo>
                  <a:pt x="1917885" y="381642"/>
                </a:lnTo>
                <a:cubicBezTo>
                  <a:pt x="1908915" y="378176"/>
                  <a:pt x="1900297" y="374230"/>
                  <a:pt x="1890314" y="375778"/>
                </a:cubicBezTo>
                <a:cubicBezTo>
                  <a:pt x="1899349" y="374718"/>
                  <a:pt x="1907968" y="378664"/>
                  <a:pt x="1917174" y="382008"/>
                </a:cubicBezTo>
                <a:lnTo>
                  <a:pt x="1919942" y="382246"/>
                </a:lnTo>
                <a:close/>
                <a:moveTo>
                  <a:pt x="1756189" y="389748"/>
                </a:moveTo>
                <a:cubicBezTo>
                  <a:pt x="1741905" y="389918"/>
                  <a:pt x="1734219" y="384294"/>
                  <a:pt x="1728370" y="372935"/>
                </a:cubicBezTo>
                <a:cubicBezTo>
                  <a:pt x="1733301" y="387163"/>
                  <a:pt x="1741905" y="389918"/>
                  <a:pt x="1756189" y="389748"/>
                </a:cubicBezTo>
                <a:close/>
                <a:moveTo>
                  <a:pt x="1082937" y="398680"/>
                </a:moveTo>
                <a:cubicBezTo>
                  <a:pt x="1079900" y="383478"/>
                  <a:pt x="1085523" y="375792"/>
                  <a:pt x="1099807" y="375623"/>
                </a:cubicBezTo>
                <a:cubicBezTo>
                  <a:pt x="1106232" y="375309"/>
                  <a:pt x="1110729" y="372993"/>
                  <a:pt x="1114216" y="369588"/>
                </a:cubicBezTo>
                <a:lnTo>
                  <a:pt x="1114239" y="369554"/>
                </a:lnTo>
                <a:lnTo>
                  <a:pt x="1114482" y="369451"/>
                </a:lnTo>
                <a:lnTo>
                  <a:pt x="1117756" y="364258"/>
                </a:lnTo>
                <a:lnTo>
                  <a:pt x="1122563" y="357019"/>
                </a:lnTo>
                <a:lnTo>
                  <a:pt x="1124948" y="352850"/>
                </a:lnTo>
                <a:lnTo>
                  <a:pt x="1127020" y="349565"/>
                </a:lnTo>
                <a:cubicBezTo>
                  <a:pt x="1130860" y="342605"/>
                  <a:pt x="1135296" y="336391"/>
                  <a:pt x="1143127" y="334155"/>
                </a:cubicBezTo>
                <a:cubicBezTo>
                  <a:pt x="1137433" y="335889"/>
                  <a:pt x="1133485" y="339270"/>
                  <a:pt x="1130364" y="343384"/>
                </a:cubicBezTo>
                <a:lnTo>
                  <a:pt x="1124948" y="352850"/>
                </a:lnTo>
                <a:lnTo>
                  <a:pt x="1117756" y="364258"/>
                </a:lnTo>
                <a:lnTo>
                  <a:pt x="1114239" y="369554"/>
                </a:lnTo>
                <a:lnTo>
                  <a:pt x="1099807" y="375623"/>
                </a:lnTo>
                <a:cubicBezTo>
                  <a:pt x="1083630" y="376767"/>
                  <a:pt x="1078925" y="381584"/>
                  <a:pt x="1082937" y="398680"/>
                </a:cubicBezTo>
                <a:close/>
                <a:moveTo>
                  <a:pt x="1277415" y="404233"/>
                </a:moveTo>
                <a:lnTo>
                  <a:pt x="1283609" y="374397"/>
                </a:lnTo>
                <a:cubicBezTo>
                  <a:pt x="1278014" y="384463"/>
                  <a:pt x="1275746" y="394015"/>
                  <a:pt x="1277049" y="403523"/>
                </a:cubicBezTo>
                <a:close/>
                <a:moveTo>
                  <a:pt x="943132" y="415576"/>
                </a:moveTo>
                <a:cubicBezTo>
                  <a:pt x="966021" y="418162"/>
                  <a:pt x="985872" y="405546"/>
                  <a:pt x="1007786" y="406239"/>
                </a:cubicBezTo>
                <a:cubicBezTo>
                  <a:pt x="1015415" y="407101"/>
                  <a:pt x="1021583" y="405123"/>
                  <a:pt x="1026180" y="401258"/>
                </a:cubicBezTo>
                <a:lnTo>
                  <a:pt x="1026288" y="401061"/>
                </a:lnTo>
                <a:lnTo>
                  <a:pt x="1026889" y="400893"/>
                </a:lnTo>
                <a:cubicBezTo>
                  <a:pt x="1031250" y="397151"/>
                  <a:pt x="1033804" y="391644"/>
                  <a:pt x="1035153" y="384961"/>
                </a:cubicBezTo>
                <a:lnTo>
                  <a:pt x="1026288" y="401061"/>
                </a:lnTo>
                <a:lnTo>
                  <a:pt x="1007786" y="406239"/>
                </a:lnTo>
                <a:cubicBezTo>
                  <a:pt x="984897" y="403652"/>
                  <a:pt x="966021" y="418162"/>
                  <a:pt x="943132" y="415576"/>
                </a:cubicBezTo>
                <a:close/>
                <a:moveTo>
                  <a:pt x="2134628" y="417645"/>
                </a:moveTo>
                <a:cubicBezTo>
                  <a:pt x="2135435" y="405255"/>
                  <a:pt x="2130616" y="400550"/>
                  <a:pt x="2124880" y="398713"/>
                </a:cubicBezTo>
                <a:cubicBezTo>
                  <a:pt x="2131591" y="402443"/>
                  <a:pt x="2134516" y="408123"/>
                  <a:pt x="2134628" y="417645"/>
                </a:cubicBezTo>
                <a:close/>
                <a:moveTo>
                  <a:pt x="1332762" y="423339"/>
                </a:moveTo>
                <a:cubicBezTo>
                  <a:pt x="1328919" y="420528"/>
                  <a:pt x="1329725" y="408137"/>
                  <a:pt x="1328694" y="401482"/>
                </a:cubicBezTo>
                <a:cubicBezTo>
                  <a:pt x="1343840" y="393683"/>
                  <a:pt x="1359904" y="383016"/>
                  <a:pt x="1376251" y="396157"/>
                </a:cubicBezTo>
                <a:cubicBezTo>
                  <a:pt x="1358930" y="381123"/>
                  <a:pt x="1343840" y="393683"/>
                  <a:pt x="1328694" y="401482"/>
                </a:cubicBezTo>
                <a:cubicBezTo>
                  <a:pt x="1326744" y="397696"/>
                  <a:pt x="1323820" y="392016"/>
                  <a:pt x="1320895" y="386336"/>
                </a:cubicBezTo>
                <a:cubicBezTo>
                  <a:pt x="1325112" y="380572"/>
                  <a:pt x="1331237" y="375023"/>
                  <a:pt x="1334601" y="367602"/>
                </a:cubicBezTo>
                <a:lnTo>
                  <a:pt x="1334441" y="365924"/>
                </a:lnTo>
                <a:lnTo>
                  <a:pt x="1336857" y="354539"/>
                </a:lnTo>
                <a:cubicBezTo>
                  <a:pt x="1336652" y="349780"/>
                  <a:pt x="1335158" y="344261"/>
                  <a:pt x="1331746" y="337635"/>
                </a:cubicBezTo>
                <a:lnTo>
                  <a:pt x="1334441" y="365924"/>
                </a:lnTo>
                <a:lnTo>
                  <a:pt x="1334236" y="366892"/>
                </a:lnTo>
                <a:cubicBezTo>
                  <a:pt x="1330750" y="374076"/>
                  <a:pt x="1324625" y="379625"/>
                  <a:pt x="1320895" y="386336"/>
                </a:cubicBezTo>
                <a:cubicBezTo>
                  <a:pt x="1323820" y="392016"/>
                  <a:pt x="1326744" y="397696"/>
                  <a:pt x="1326801" y="402457"/>
                </a:cubicBezTo>
                <a:cubicBezTo>
                  <a:pt x="1329725" y="408137"/>
                  <a:pt x="1327026" y="421503"/>
                  <a:pt x="1332762" y="423339"/>
                </a:cubicBezTo>
                <a:close/>
                <a:moveTo>
                  <a:pt x="2255034" y="451457"/>
                </a:moveTo>
                <a:lnTo>
                  <a:pt x="2252758" y="443121"/>
                </a:lnTo>
                <a:lnTo>
                  <a:pt x="2256757" y="436198"/>
                </a:lnTo>
                <a:cubicBezTo>
                  <a:pt x="2253917" y="437661"/>
                  <a:pt x="2252755" y="440056"/>
                  <a:pt x="2252670" y="442795"/>
                </a:cubicBezTo>
                <a:lnTo>
                  <a:pt x="2252758" y="443121"/>
                </a:lnTo>
                <a:lnTo>
                  <a:pt x="2252324" y="443871"/>
                </a:lnTo>
                <a:cubicBezTo>
                  <a:pt x="2251879" y="446496"/>
                  <a:pt x="2252625" y="449106"/>
                  <a:pt x="2255034" y="451457"/>
                </a:cubicBezTo>
                <a:close/>
                <a:moveTo>
                  <a:pt x="874282" y="472584"/>
                </a:moveTo>
                <a:cubicBezTo>
                  <a:pt x="877487" y="471832"/>
                  <a:pt x="881338" y="469064"/>
                  <a:pt x="883687" y="465258"/>
                </a:cubicBezTo>
                <a:lnTo>
                  <a:pt x="883784" y="461900"/>
                </a:lnTo>
                <a:lnTo>
                  <a:pt x="885090" y="460432"/>
                </a:lnTo>
                <a:lnTo>
                  <a:pt x="884060" y="452371"/>
                </a:lnTo>
                <a:lnTo>
                  <a:pt x="884079" y="451709"/>
                </a:lnTo>
                <a:lnTo>
                  <a:pt x="883963" y="451609"/>
                </a:lnTo>
                <a:lnTo>
                  <a:pt x="883942" y="451443"/>
                </a:lnTo>
                <a:cubicBezTo>
                  <a:pt x="882149" y="448324"/>
                  <a:pt x="878718" y="445151"/>
                  <a:pt x="872968" y="442123"/>
                </a:cubicBezTo>
                <a:lnTo>
                  <a:pt x="883963" y="451609"/>
                </a:lnTo>
                <a:lnTo>
                  <a:pt x="884060" y="452371"/>
                </a:lnTo>
                <a:lnTo>
                  <a:pt x="883784" y="461900"/>
                </a:lnTo>
                <a:close/>
                <a:moveTo>
                  <a:pt x="2158195" y="477368"/>
                </a:moveTo>
                <a:lnTo>
                  <a:pt x="2148135" y="473365"/>
                </a:lnTo>
                <a:lnTo>
                  <a:pt x="2145691" y="467040"/>
                </a:lnTo>
                <a:cubicBezTo>
                  <a:pt x="2144285" y="468962"/>
                  <a:pt x="2145504" y="471328"/>
                  <a:pt x="2148027" y="473322"/>
                </a:cubicBezTo>
                <a:lnTo>
                  <a:pt x="2148135" y="473365"/>
                </a:lnTo>
                <a:lnTo>
                  <a:pt x="2148393" y="474032"/>
                </a:lnTo>
                <a:cubicBezTo>
                  <a:pt x="2150795" y="475790"/>
                  <a:pt x="2154380" y="476937"/>
                  <a:pt x="2158195" y="477368"/>
                </a:cubicBezTo>
                <a:close/>
                <a:moveTo>
                  <a:pt x="2234547" y="490750"/>
                </a:moveTo>
                <a:cubicBezTo>
                  <a:pt x="2226690" y="470842"/>
                  <a:pt x="2221816" y="461376"/>
                  <a:pt x="2213212" y="458620"/>
                </a:cubicBezTo>
                <a:cubicBezTo>
                  <a:pt x="2218949" y="460457"/>
                  <a:pt x="2224798" y="471816"/>
                  <a:pt x="2234547" y="490750"/>
                </a:cubicBezTo>
                <a:close/>
                <a:moveTo>
                  <a:pt x="824081" y="496038"/>
                </a:moveTo>
                <a:cubicBezTo>
                  <a:pt x="838309" y="491107"/>
                  <a:pt x="848638" y="478603"/>
                  <a:pt x="860972" y="474647"/>
                </a:cubicBezTo>
                <a:cubicBezTo>
                  <a:pt x="846744" y="479578"/>
                  <a:pt x="836416" y="492081"/>
                  <a:pt x="824081" y="496038"/>
                </a:cubicBezTo>
                <a:close/>
                <a:moveTo>
                  <a:pt x="1539380" y="498989"/>
                </a:moveTo>
                <a:cubicBezTo>
                  <a:pt x="1549765" y="491246"/>
                  <a:pt x="1563075" y="489184"/>
                  <a:pt x="1575466" y="489990"/>
                </a:cubicBezTo>
                <a:cubicBezTo>
                  <a:pt x="1563075" y="489184"/>
                  <a:pt x="1551659" y="490272"/>
                  <a:pt x="1539380" y="498989"/>
                </a:cubicBezTo>
                <a:close/>
                <a:moveTo>
                  <a:pt x="1718533" y="507343"/>
                </a:moveTo>
                <a:cubicBezTo>
                  <a:pt x="1730812" y="498624"/>
                  <a:pt x="1739303" y="491857"/>
                  <a:pt x="1740053" y="474704"/>
                </a:cubicBezTo>
                <a:cubicBezTo>
                  <a:pt x="1740915" y="467075"/>
                  <a:pt x="1736040" y="457609"/>
                  <a:pt x="1748375" y="453653"/>
                </a:cubicBezTo>
                <a:cubicBezTo>
                  <a:pt x="1736040" y="457609"/>
                  <a:pt x="1739021" y="468050"/>
                  <a:pt x="1740053" y="474704"/>
                </a:cubicBezTo>
                <a:cubicBezTo>
                  <a:pt x="1740222" y="488989"/>
                  <a:pt x="1730812" y="498624"/>
                  <a:pt x="1718533" y="507343"/>
                </a:cubicBezTo>
                <a:close/>
                <a:moveTo>
                  <a:pt x="1052798" y="507613"/>
                </a:moveTo>
                <a:cubicBezTo>
                  <a:pt x="1064158" y="501764"/>
                  <a:pt x="1093645" y="498558"/>
                  <a:pt x="1100413" y="507049"/>
                </a:cubicBezTo>
                <a:cubicBezTo>
                  <a:pt x="1092670" y="496664"/>
                  <a:pt x="1065077" y="498896"/>
                  <a:pt x="1052798" y="507613"/>
                </a:cubicBezTo>
                <a:close/>
                <a:moveTo>
                  <a:pt x="1128062" y="509578"/>
                </a:moveTo>
                <a:cubicBezTo>
                  <a:pt x="1139366" y="498968"/>
                  <a:pt x="1152844" y="511189"/>
                  <a:pt x="1167072" y="506259"/>
                </a:cubicBezTo>
                <a:cubicBezTo>
                  <a:pt x="1154737" y="510215"/>
                  <a:pt x="1139366" y="498968"/>
                  <a:pt x="1128062" y="509578"/>
                </a:cubicBezTo>
                <a:close/>
                <a:moveTo>
                  <a:pt x="1653824" y="511919"/>
                </a:moveTo>
                <a:cubicBezTo>
                  <a:pt x="1655604" y="501421"/>
                  <a:pt x="1656466" y="493791"/>
                  <a:pt x="1658360" y="492816"/>
                </a:cubicBezTo>
                <a:cubicBezTo>
                  <a:pt x="1656466" y="493791"/>
                  <a:pt x="1654629" y="499528"/>
                  <a:pt x="1653824" y="511919"/>
                </a:cubicBezTo>
                <a:close/>
                <a:moveTo>
                  <a:pt x="2171281" y="516739"/>
                </a:moveTo>
                <a:cubicBezTo>
                  <a:pt x="2178179" y="516181"/>
                  <a:pt x="2184806" y="512769"/>
                  <a:pt x="2190945" y="508410"/>
                </a:cubicBezTo>
                <a:lnTo>
                  <a:pt x="2187844" y="495481"/>
                </a:lnTo>
                <a:lnTo>
                  <a:pt x="2192555" y="483628"/>
                </a:lnTo>
                <a:cubicBezTo>
                  <a:pt x="2198235" y="480703"/>
                  <a:pt x="2202997" y="480648"/>
                  <a:pt x="2207758" y="480590"/>
                </a:cubicBezTo>
                <a:cubicBezTo>
                  <a:pt x="2202997" y="480648"/>
                  <a:pt x="2197261" y="478810"/>
                  <a:pt x="2192555" y="483628"/>
                </a:cubicBezTo>
                <a:cubicBezTo>
                  <a:pt x="2188309" y="487012"/>
                  <a:pt x="2187405" y="491071"/>
                  <a:pt x="2187814" y="495351"/>
                </a:cubicBezTo>
                <a:lnTo>
                  <a:pt x="2187844" y="495481"/>
                </a:lnTo>
                <a:lnTo>
                  <a:pt x="2187469" y="496427"/>
                </a:lnTo>
                <a:cubicBezTo>
                  <a:pt x="2187518" y="500593"/>
                  <a:pt x="2188995" y="504624"/>
                  <a:pt x="2190945" y="508410"/>
                </a:cubicBezTo>
                <a:cubicBezTo>
                  <a:pt x="2177692" y="515234"/>
                  <a:pt x="2163464" y="520164"/>
                  <a:pt x="2149985" y="507944"/>
                </a:cubicBezTo>
                <a:cubicBezTo>
                  <a:pt x="2157212" y="515001"/>
                  <a:pt x="2164382" y="517297"/>
                  <a:pt x="2171281" y="516739"/>
                </a:cubicBezTo>
                <a:close/>
                <a:moveTo>
                  <a:pt x="2438053" y="524886"/>
                </a:moveTo>
                <a:cubicBezTo>
                  <a:pt x="2441847" y="523532"/>
                  <a:pt x="2445390" y="521109"/>
                  <a:pt x="2448230" y="519647"/>
                </a:cubicBezTo>
                <a:cubicBezTo>
                  <a:pt x="2439681" y="521653"/>
                  <a:pt x="2431190" y="528420"/>
                  <a:pt x="2426373" y="523716"/>
                </a:cubicBezTo>
                <a:cubicBezTo>
                  <a:pt x="2416736" y="514306"/>
                  <a:pt x="2408132" y="511551"/>
                  <a:pt x="2402453" y="514475"/>
                </a:cubicBezTo>
                <a:cubicBezTo>
                  <a:pt x="2408132" y="511551"/>
                  <a:pt x="2414843" y="515280"/>
                  <a:pt x="2426373" y="523716"/>
                </a:cubicBezTo>
                <a:cubicBezTo>
                  <a:pt x="2430215" y="526527"/>
                  <a:pt x="2434260" y="526241"/>
                  <a:pt x="2438053" y="524886"/>
                </a:cubicBezTo>
                <a:close/>
                <a:moveTo>
                  <a:pt x="2321621" y="524957"/>
                </a:moveTo>
                <a:lnTo>
                  <a:pt x="2328065" y="515093"/>
                </a:lnTo>
                <a:lnTo>
                  <a:pt x="2341473" y="512340"/>
                </a:lnTo>
                <a:cubicBezTo>
                  <a:pt x="2350020" y="510334"/>
                  <a:pt x="2358569" y="508328"/>
                  <a:pt x="2360349" y="497831"/>
                </a:cubicBezTo>
                <a:cubicBezTo>
                  <a:pt x="2360462" y="507353"/>
                  <a:pt x="2349046" y="508441"/>
                  <a:pt x="2341473" y="512340"/>
                </a:cubicBezTo>
                <a:cubicBezTo>
                  <a:pt x="2338146" y="512856"/>
                  <a:pt x="2333141" y="512439"/>
                  <a:pt x="2328989" y="513679"/>
                </a:cubicBezTo>
                <a:lnTo>
                  <a:pt x="2328065" y="515093"/>
                </a:lnTo>
                <a:lnTo>
                  <a:pt x="2327933" y="515120"/>
                </a:lnTo>
                <a:cubicBezTo>
                  <a:pt x="2323903" y="516596"/>
                  <a:pt x="2321077" y="519249"/>
                  <a:pt x="2321621" y="524957"/>
                </a:cubicBezTo>
                <a:close/>
                <a:moveTo>
                  <a:pt x="2089400" y="539139"/>
                </a:moveTo>
                <a:cubicBezTo>
                  <a:pt x="2093992" y="524798"/>
                  <a:pt x="2112063" y="522679"/>
                  <a:pt x="2120498" y="511150"/>
                </a:cubicBezTo>
                <a:cubicBezTo>
                  <a:pt x="2113956" y="521704"/>
                  <a:pt x="2094911" y="521930"/>
                  <a:pt x="2089400" y="539139"/>
                </a:cubicBezTo>
                <a:close/>
                <a:moveTo>
                  <a:pt x="2257250" y="558102"/>
                </a:moveTo>
                <a:cubicBezTo>
                  <a:pt x="2246526" y="537275"/>
                  <a:pt x="2233910" y="517424"/>
                  <a:pt x="2211940" y="511970"/>
                </a:cubicBezTo>
                <a:cubicBezTo>
                  <a:pt x="2234885" y="519318"/>
                  <a:pt x="2246526" y="537275"/>
                  <a:pt x="2257250" y="558102"/>
                </a:cubicBezTo>
                <a:close/>
                <a:moveTo>
                  <a:pt x="1999159" y="559256"/>
                </a:moveTo>
                <a:cubicBezTo>
                  <a:pt x="1998015" y="543078"/>
                  <a:pt x="1992166" y="531718"/>
                  <a:pt x="1971114" y="523396"/>
                </a:cubicBezTo>
                <a:cubicBezTo>
                  <a:pt x="1962510" y="520642"/>
                  <a:pt x="1960447" y="507332"/>
                  <a:pt x="1953679" y="498841"/>
                </a:cubicBezTo>
                <a:cubicBezTo>
                  <a:pt x="1960447" y="507332"/>
                  <a:pt x="1963484" y="522535"/>
                  <a:pt x="1971114" y="523396"/>
                </a:cubicBezTo>
                <a:cubicBezTo>
                  <a:pt x="1990272" y="532694"/>
                  <a:pt x="1998990" y="544972"/>
                  <a:pt x="1999159" y="559256"/>
                </a:cubicBezTo>
                <a:close/>
                <a:moveTo>
                  <a:pt x="1511546" y="561226"/>
                </a:moveTo>
                <a:cubicBezTo>
                  <a:pt x="1526692" y="553427"/>
                  <a:pt x="1520843" y="542067"/>
                  <a:pt x="1514994" y="530707"/>
                </a:cubicBezTo>
                <a:cubicBezTo>
                  <a:pt x="1519868" y="540174"/>
                  <a:pt x="1526692" y="553427"/>
                  <a:pt x="1511546" y="561226"/>
                </a:cubicBezTo>
                <a:close/>
                <a:moveTo>
                  <a:pt x="748745" y="568362"/>
                </a:moveTo>
                <a:cubicBezTo>
                  <a:pt x="750826" y="563099"/>
                  <a:pt x="750776" y="558933"/>
                  <a:pt x="749529" y="555346"/>
                </a:cubicBezTo>
                <a:lnTo>
                  <a:pt x="749112" y="554727"/>
                </a:lnTo>
                <a:lnTo>
                  <a:pt x="749118" y="554547"/>
                </a:lnTo>
                <a:cubicBezTo>
                  <a:pt x="747824" y="550872"/>
                  <a:pt x="745408" y="547924"/>
                  <a:pt x="742755" y="545099"/>
                </a:cubicBezTo>
                <a:lnTo>
                  <a:pt x="735049" y="536466"/>
                </a:lnTo>
                <a:lnTo>
                  <a:pt x="731086" y="524759"/>
                </a:lnTo>
                <a:cubicBezTo>
                  <a:pt x="731142" y="529521"/>
                  <a:pt x="732734" y="533193"/>
                  <a:pt x="734974" y="536381"/>
                </a:cubicBezTo>
                <a:lnTo>
                  <a:pt x="735049" y="536466"/>
                </a:lnTo>
                <a:lnTo>
                  <a:pt x="735111" y="536647"/>
                </a:lnTo>
                <a:cubicBezTo>
                  <a:pt x="737427" y="539983"/>
                  <a:pt x="740408" y="542864"/>
                  <a:pt x="743121" y="545808"/>
                </a:cubicBezTo>
                <a:lnTo>
                  <a:pt x="749112" y="554727"/>
                </a:lnTo>
                <a:close/>
                <a:moveTo>
                  <a:pt x="1903182" y="577537"/>
                </a:moveTo>
                <a:cubicBezTo>
                  <a:pt x="1889478" y="546269"/>
                  <a:pt x="1892233" y="537666"/>
                  <a:pt x="1917708" y="517363"/>
                </a:cubicBezTo>
                <a:cubicBezTo>
                  <a:pt x="1889365" y="536747"/>
                  <a:pt x="1888503" y="544376"/>
                  <a:pt x="1903182" y="577537"/>
                </a:cubicBezTo>
                <a:close/>
                <a:moveTo>
                  <a:pt x="2100406" y="583771"/>
                </a:moveTo>
                <a:cubicBezTo>
                  <a:pt x="2083140" y="573499"/>
                  <a:pt x="2062202" y="574700"/>
                  <a:pt x="2043962" y="562535"/>
                </a:cubicBezTo>
                <a:cubicBezTo>
                  <a:pt x="2036275" y="556912"/>
                  <a:pt x="2027784" y="563679"/>
                  <a:pt x="2019293" y="570446"/>
                </a:cubicBezTo>
                <a:cubicBezTo>
                  <a:pt x="2011719" y="574346"/>
                  <a:pt x="2010914" y="586737"/>
                  <a:pt x="1995598" y="580252"/>
                </a:cubicBezTo>
                <a:cubicBezTo>
                  <a:pt x="2010914" y="586737"/>
                  <a:pt x="2012694" y="576239"/>
                  <a:pt x="2019293" y="570446"/>
                </a:cubicBezTo>
                <a:cubicBezTo>
                  <a:pt x="2026865" y="566547"/>
                  <a:pt x="2037250" y="558805"/>
                  <a:pt x="2043962" y="562535"/>
                </a:cubicBezTo>
                <a:cubicBezTo>
                  <a:pt x="2062202" y="574700"/>
                  <a:pt x="2081247" y="574474"/>
                  <a:pt x="2100406" y="583771"/>
                </a:cubicBezTo>
                <a:close/>
                <a:moveTo>
                  <a:pt x="2493017" y="601976"/>
                </a:moveTo>
                <a:cubicBezTo>
                  <a:pt x="2462442" y="593766"/>
                  <a:pt x="2440246" y="569267"/>
                  <a:pt x="2409035" y="587733"/>
                </a:cubicBezTo>
                <a:cubicBezTo>
                  <a:pt x="2441221" y="571161"/>
                  <a:pt x="2462442" y="593766"/>
                  <a:pt x="2493017" y="601976"/>
                </a:cubicBezTo>
                <a:close/>
                <a:moveTo>
                  <a:pt x="1861642" y="608507"/>
                </a:moveTo>
                <a:cubicBezTo>
                  <a:pt x="1857799" y="605695"/>
                  <a:pt x="1855793" y="597147"/>
                  <a:pt x="1850976" y="592442"/>
                </a:cubicBezTo>
                <a:cubicBezTo>
                  <a:pt x="1856656" y="589518"/>
                  <a:pt x="1862335" y="586593"/>
                  <a:pt x="1868990" y="585562"/>
                </a:cubicBezTo>
                <a:cubicBezTo>
                  <a:pt x="1865176" y="585131"/>
                  <a:pt x="1862092" y="586120"/>
                  <a:pt x="1859252" y="587583"/>
                </a:cubicBezTo>
                <a:cubicBezTo>
                  <a:pt x="1856412" y="589045"/>
                  <a:pt x="1853816" y="590980"/>
                  <a:pt x="1850976" y="592442"/>
                </a:cubicBezTo>
                <a:cubicBezTo>
                  <a:pt x="1853900" y="598122"/>
                  <a:pt x="1855906" y="606670"/>
                  <a:pt x="1861642" y="608507"/>
                </a:cubicBezTo>
                <a:close/>
                <a:moveTo>
                  <a:pt x="816945" y="617079"/>
                </a:moveTo>
                <a:cubicBezTo>
                  <a:pt x="819241" y="609909"/>
                  <a:pt x="821021" y="604352"/>
                  <a:pt x="822097" y="599755"/>
                </a:cubicBezTo>
                <a:lnTo>
                  <a:pt x="822132" y="599320"/>
                </a:lnTo>
                <a:lnTo>
                  <a:pt x="823589" y="594332"/>
                </a:lnTo>
                <a:lnTo>
                  <a:pt x="822754" y="591633"/>
                </a:lnTo>
                <a:lnTo>
                  <a:pt x="823032" y="588197"/>
                </a:lnTo>
                <a:lnTo>
                  <a:pt x="818802" y="578866"/>
                </a:lnTo>
                <a:lnTo>
                  <a:pt x="818767" y="578752"/>
                </a:lnTo>
                <a:lnTo>
                  <a:pt x="818735" y="578717"/>
                </a:lnTo>
                <a:lnTo>
                  <a:pt x="818630" y="578486"/>
                </a:lnTo>
                <a:cubicBezTo>
                  <a:pt x="816149" y="575123"/>
                  <a:pt x="812593" y="571415"/>
                  <a:pt x="807776" y="566710"/>
                </a:cubicBezTo>
                <a:lnTo>
                  <a:pt x="818735" y="578717"/>
                </a:lnTo>
                <a:lnTo>
                  <a:pt x="818802" y="578866"/>
                </a:lnTo>
                <a:lnTo>
                  <a:pt x="822754" y="591633"/>
                </a:lnTo>
                <a:lnTo>
                  <a:pt x="822132" y="599320"/>
                </a:lnTo>
                <a:close/>
                <a:moveTo>
                  <a:pt x="677083" y="629213"/>
                </a:moveTo>
                <a:cubicBezTo>
                  <a:pt x="672209" y="619747"/>
                  <a:pt x="657868" y="615155"/>
                  <a:pt x="666247" y="598865"/>
                </a:cubicBezTo>
                <a:cubicBezTo>
                  <a:pt x="657868" y="615155"/>
                  <a:pt x="670316" y="620722"/>
                  <a:pt x="677083" y="629213"/>
                </a:cubicBezTo>
                <a:close/>
                <a:moveTo>
                  <a:pt x="2307773" y="642268"/>
                </a:moveTo>
                <a:cubicBezTo>
                  <a:pt x="2333361" y="631488"/>
                  <a:pt x="2306516" y="616567"/>
                  <a:pt x="2310134" y="600334"/>
                </a:cubicBezTo>
                <a:cubicBezTo>
                  <a:pt x="2325908" y="605385"/>
                  <a:pt x="2339218" y="603323"/>
                  <a:pt x="2351897" y="598291"/>
                </a:cubicBezTo>
                <a:lnTo>
                  <a:pt x="2352586" y="597931"/>
                </a:lnTo>
                <a:lnTo>
                  <a:pt x="2352606" y="597926"/>
                </a:lnTo>
                <a:cubicBezTo>
                  <a:pt x="2365522" y="592773"/>
                  <a:pt x="2377570" y="584773"/>
                  <a:pt x="2389877" y="578436"/>
                </a:cubicBezTo>
                <a:lnTo>
                  <a:pt x="2352586" y="597931"/>
                </a:lnTo>
                <a:lnTo>
                  <a:pt x="2332443" y="602957"/>
                </a:lnTo>
                <a:cubicBezTo>
                  <a:pt x="2325410" y="603546"/>
                  <a:pt x="2318021" y="602860"/>
                  <a:pt x="2310134" y="600334"/>
                </a:cubicBezTo>
                <a:cubicBezTo>
                  <a:pt x="2304623" y="617542"/>
                  <a:pt x="2333361" y="631488"/>
                  <a:pt x="2307773" y="642268"/>
                </a:cubicBezTo>
                <a:close/>
                <a:moveTo>
                  <a:pt x="1103942" y="644155"/>
                </a:moveTo>
                <a:cubicBezTo>
                  <a:pt x="1094250" y="629984"/>
                  <a:pt x="1081859" y="629178"/>
                  <a:pt x="1051398" y="630491"/>
                </a:cubicBezTo>
                <a:cubicBezTo>
                  <a:pt x="1079966" y="630152"/>
                  <a:pt x="1095225" y="631877"/>
                  <a:pt x="1103942" y="644155"/>
                </a:cubicBezTo>
                <a:close/>
                <a:moveTo>
                  <a:pt x="967924" y="659101"/>
                </a:moveTo>
                <a:cubicBezTo>
                  <a:pt x="964024" y="651527"/>
                  <a:pt x="964887" y="643898"/>
                  <a:pt x="970510" y="636212"/>
                </a:cubicBezTo>
                <a:cubicBezTo>
                  <a:pt x="962994" y="644873"/>
                  <a:pt x="964999" y="653421"/>
                  <a:pt x="967924" y="659101"/>
                </a:cubicBezTo>
                <a:close/>
                <a:moveTo>
                  <a:pt x="1891863" y="667199"/>
                </a:moveTo>
                <a:cubicBezTo>
                  <a:pt x="1900411" y="665192"/>
                  <a:pt x="1910908" y="666973"/>
                  <a:pt x="1918369" y="653551"/>
                </a:cubicBezTo>
                <a:cubicBezTo>
                  <a:pt x="1910908" y="666973"/>
                  <a:pt x="1899436" y="663299"/>
                  <a:pt x="1891863" y="667199"/>
                </a:cubicBezTo>
                <a:close/>
                <a:moveTo>
                  <a:pt x="1262284" y="674452"/>
                </a:moveTo>
                <a:lnTo>
                  <a:pt x="1264636" y="673819"/>
                </a:lnTo>
                <a:lnTo>
                  <a:pt x="1269173" y="673150"/>
                </a:lnTo>
                <a:lnTo>
                  <a:pt x="1269856" y="672414"/>
                </a:lnTo>
                <a:lnTo>
                  <a:pt x="1272564" y="671685"/>
                </a:lnTo>
                <a:cubicBezTo>
                  <a:pt x="1275434" y="669028"/>
                  <a:pt x="1277887" y="665070"/>
                  <a:pt x="1280340" y="661113"/>
                </a:cubicBezTo>
                <a:lnTo>
                  <a:pt x="1269856" y="672414"/>
                </a:lnTo>
                <a:lnTo>
                  <a:pt x="1264636" y="673819"/>
                </a:lnTo>
                <a:lnTo>
                  <a:pt x="1262146" y="674186"/>
                </a:lnTo>
                <a:cubicBezTo>
                  <a:pt x="1259474" y="673503"/>
                  <a:pt x="1256417" y="671635"/>
                  <a:pt x="1252803" y="668106"/>
                </a:cubicBezTo>
                <a:cubicBezTo>
                  <a:pt x="1256416" y="671634"/>
                  <a:pt x="1259535" y="673621"/>
                  <a:pt x="1262284" y="674452"/>
                </a:cubicBezTo>
                <a:close/>
                <a:moveTo>
                  <a:pt x="1131125" y="687644"/>
                </a:moveTo>
                <a:cubicBezTo>
                  <a:pt x="1131705" y="656207"/>
                  <a:pt x="1143927" y="642729"/>
                  <a:pt x="1173527" y="649044"/>
                </a:cubicBezTo>
                <a:cubicBezTo>
                  <a:pt x="1184999" y="652719"/>
                  <a:pt x="1189648" y="643139"/>
                  <a:pt x="1191428" y="632642"/>
                </a:cubicBezTo>
                <a:cubicBezTo>
                  <a:pt x="1189648" y="643139"/>
                  <a:pt x="1184024" y="650825"/>
                  <a:pt x="1173527" y="649044"/>
                </a:cubicBezTo>
                <a:cubicBezTo>
                  <a:pt x="1158727" y="645886"/>
                  <a:pt x="1147555" y="647447"/>
                  <a:pt x="1140368" y="653843"/>
                </a:cubicBezTo>
                <a:cubicBezTo>
                  <a:pt x="1133182" y="660238"/>
                  <a:pt x="1129982" y="671466"/>
                  <a:pt x="1131125" y="687644"/>
                </a:cubicBezTo>
                <a:close/>
                <a:moveTo>
                  <a:pt x="1318770" y="689229"/>
                </a:moveTo>
                <a:cubicBezTo>
                  <a:pt x="1325054" y="677012"/>
                  <a:pt x="1328127" y="665100"/>
                  <a:pt x="1328141" y="653542"/>
                </a:cubicBezTo>
                <a:lnTo>
                  <a:pt x="1326050" y="645731"/>
                </a:lnTo>
                <a:lnTo>
                  <a:pt x="1326775" y="641395"/>
                </a:lnTo>
                <a:lnTo>
                  <a:pt x="1319504" y="621287"/>
                </a:lnTo>
                <a:lnTo>
                  <a:pt x="1319155" y="619982"/>
                </a:lnTo>
                <a:lnTo>
                  <a:pt x="1318918" y="619665"/>
                </a:lnTo>
                <a:lnTo>
                  <a:pt x="1318744" y="619183"/>
                </a:lnTo>
                <a:cubicBezTo>
                  <a:pt x="1314820" y="612071"/>
                  <a:pt x="1309680" y="605287"/>
                  <a:pt x="1303414" y="598932"/>
                </a:cubicBezTo>
                <a:cubicBezTo>
                  <a:pt x="1292803" y="587629"/>
                  <a:pt x="1294584" y="577131"/>
                  <a:pt x="1294414" y="562847"/>
                </a:cubicBezTo>
                <a:cubicBezTo>
                  <a:pt x="1296053" y="540446"/>
                  <a:pt x="1296874" y="529245"/>
                  <a:pt x="1292609" y="520962"/>
                </a:cubicBezTo>
                <a:lnTo>
                  <a:pt x="1292329" y="520669"/>
                </a:lnTo>
                <a:lnTo>
                  <a:pt x="1292243" y="520252"/>
                </a:lnTo>
                <a:cubicBezTo>
                  <a:pt x="1287856" y="511732"/>
                  <a:pt x="1278505" y="506367"/>
                  <a:pt x="1260294" y="496582"/>
                </a:cubicBezTo>
                <a:cubicBezTo>
                  <a:pt x="1262075" y="486085"/>
                  <a:pt x="1273434" y="480236"/>
                  <a:pt x="1273265" y="465951"/>
                </a:cubicBezTo>
                <a:cubicBezTo>
                  <a:pt x="1274353" y="477367"/>
                  <a:pt x="1262075" y="486085"/>
                  <a:pt x="1260294" y="496582"/>
                </a:cubicBezTo>
                <a:cubicBezTo>
                  <a:pt x="1269643" y="501948"/>
                  <a:pt x="1276656" y="505972"/>
                  <a:pt x="1281864" y="509690"/>
                </a:cubicBezTo>
                <a:lnTo>
                  <a:pt x="1292329" y="520669"/>
                </a:lnTo>
                <a:lnTo>
                  <a:pt x="1295588" y="536344"/>
                </a:lnTo>
                <a:cubicBezTo>
                  <a:pt x="1295788" y="543127"/>
                  <a:pt x="1295234" y="551647"/>
                  <a:pt x="1294414" y="562847"/>
                </a:cubicBezTo>
                <a:cubicBezTo>
                  <a:pt x="1293609" y="575238"/>
                  <a:pt x="1292803" y="587629"/>
                  <a:pt x="1303414" y="598932"/>
                </a:cubicBezTo>
                <a:lnTo>
                  <a:pt x="1318918" y="619665"/>
                </a:lnTo>
                <a:lnTo>
                  <a:pt x="1319504" y="621287"/>
                </a:lnTo>
                <a:lnTo>
                  <a:pt x="1326050" y="645731"/>
                </a:lnTo>
                <a:close/>
                <a:moveTo>
                  <a:pt x="2533155" y="693885"/>
                </a:moveTo>
                <a:cubicBezTo>
                  <a:pt x="2529199" y="681550"/>
                  <a:pt x="2532873" y="670078"/>
                  <a:pt x="2543257" y="662335"/>
                </a:cubicBezTo>
                <a:cubicBezTo>
                  <a:pt x="2549626" y="657260"/>
                  <a:pt x="2554263" y="651728"/>
                  <a:pt x="2557468" y="645886"/>
                </a:cubicBezTo>
                <a:lnTo>
                  <a:pt x="2561945" y="631290"/>
                </a:lnTo>
                <a:lnTo>
                  <a:pt x="2563106" y="629361"/>
                </a:lnTo>
                <a:lnTo>
                  <a:pt x="2562893" y="628197"/>
                </a:lnTo>
                <a:lnTo>
                  <a:pt x="2563084" y="627575"/>
                </a:lnTo>
                <a:cubicBezTo>
                  <a:pt x="2564363" y="614940"/>
                  <a:pt x="2561110" y="601645"/>
                  <a:pt x="2555721" y="588851"/>
                </a:cubicBezTo>
                <a:lnTo>
                  <a:pt x="2562893" y="628197"/>
                </a:lnTo>
                <a:lnTo>
                  <a:pt x="2561945" y="631290"/>
                </a:lnTo>
                <a:lnTo>
                  <a:pt x="2543257" y="662335"/>
                </a:lnTo>
                <a:cubicBezTo>
                  <a:pt x="2530979" y="671053"/>
                  <a:pt x="2529199" y="681550"/>
                  <a:pt x="2533155" y="693885"/>
                </a:cubicBezTo>
                <a:close/>
                <a:moveTo>
                  <a:pt x="1340966" y="713729"/>
                </a:moveTo>
                <a:cubicBezTo>
                  <a:pt x="1339935" y="707075"/>
                  <a:pt x="1335174" y="707131"/>
                  <a:pt x="1330412" y="707188"/>
                </a:cubicBezTo>
                <a:cubicBezTo>
                  <a:pt x="1335174" y="707131"/>
                  <a:pt x="1340910" y="708968"/>
                  <a:pt x="1340966" y="713729"/>
                </a:cubicBezTo>
                <a:close/>
                <a:moveTo>
                  <a:pt x="2033377" y="714094"/>
                </a:moveTo>
                <a:cubicBezTo>
                  <a:pt x="2047717" y="718687"/>
                  <a:pt x="2052366" y="709107"/>
                  <a:pt x="2058963" y="703314"/>
                </a:cubicBezTo>
                <a:cubicBezTo>
                  <a:pt x="2051391" y="707214"/>
                  <a:pt x="2046742" y="716793"/>
                  <a:pt x="2033377" y="714094"/>
                </a:cubicBezTo>
                <a:close/>
                <a:moveTo>
                  <a:pt x="2155740" y="742407"/>
                </a:moveTo>
                <a:cubicBezTo>
                  <a:pt x="2170404" y="744138"/>
                  <a:pt x="2185564" y="737530"/>
                  <a:pt x="2203006" y="722560"/>
                </a:cubicBezTo>
                <a:cubicBezTo>
                  <a:pt x="2217178" y="712868"/>
                  <a:pt x="2229456" y="704151"/>
                  <a:pt x="2243797" y="708743"/>
                </a:cubicBezTo>
                <a:cubicBezTo>
                  <a:pt x="2260031" y="712360"/>
                  <a:pt x="2272422" y="713166"/>
                  <a:pt x="2287568" y="705367"/>
                </a:cubicBezTo>
                <a:cubicBezTo>
                  <a:pt x="2274315" y="712192"/>
                  <a:pt x="2260031" y="712360"/>
                  <a:pt x="2243797" y="708743"/>
                </a:cubicBezTo>
                <a:cubicBezTo>
                  <a:pt x="2226588" y="703233"/>
                  <a:pt x="2216204" y="710975"/>
                  <a:pt x="2203006" y="722560"/>
                </a:cubicBezTo>
                <a:cubicBezTo>
                  <a:pt x="2193568" y="729815"/>
                  <a:pt x="2185059" y="735095"/>
                  <a:pt x="2177121" y="738359"/>
                </a:cubicBezTo>
                <a:lnTo>
                  <a:pt x="2154825" y="742036"/>
                </a:lnTo>
                <a:lnTo>
                  <a:pt x="2133893" y="733559"/>
                </a:lnTo>
                <a:cubicBezTo>
                  <a:pt x="2126587" y="728526"/>
                  <a:pt x="2119181" y="721412"/>
                  <a:pt x="2111452" y="712216"/>
                </a:cubicBezTo>
                <a:cubicBezTo>
                  <a:pt x="2126909" y="730605"/>
                  <a:pt x="2140360" y="740447"/>
                  <a:pt x="2154665" y="742063"/>
                </a:cubicBezTo>
                <a:lnTo>
                  <a:pt x="2154825" y="742036"/>
                </a:lnTo>
                <a:close/>
                <a:moveTo>
                  <a:pt x="647976" y="744801"/>
                </a:moveTo>
                <a:cubicBezTo>
                  <a:pt x="656468" y="738033"/>
                  <a:pt x="659223" y="729428"/>
                  <a:pt x="653317" y="713307"/>
                </a:cubicBezTo>
                <a:cubicBezTo>
                  <a:pt x="652286" y="706653"/>
                  <a:pt x="655098" y="702810"/>
                  <a:pt x="660778" y="699886"/>
                </a:cubicBezTo>
                <a:cubicBezTo>
                  <a:pt x="655098" y="702810"/>
                  <a:pt x="651311" y="704760"/>
                  <a:pt x="653317" y="713307"/>
                </a:cubicBezTo>
                <a:cubicBezTo>
                  <a:pt x="659223" y="729428"/>
                  <a:pt x="654574" y="739008"/>
                  <a:pt x="647976" y="744801"/>
                </a:cubicBezTo>
                <a:close/>
                <a:moveTo>
                  <a:pt x="1273726" y="745956"/>
                </a:moveTo>
                <a:cubicBezTo>
                  <a:pt x="1267765" y="725073"/>
                  <a:pt x="1248718" y="725299"/>
                  <a:pt x="1235353" y="722600"/>
                </a:cubicBezTo>
                <a:cubicBezTo>
                  <a:pt x="1249693" y="727192"/>
                  <a:pt x="1268740" y="726966"/>
                  <a:pt x="1273726" y="745956"/>
                </a:cubicBezTo>
                <a:close/>
                <a:moveTo>
                  <a:pt x="1161402" y="751097"/>
                </a:moveTo>
                <a:cubicBezTo>
                  <a:pt x="1174712" y="749034"/>
                  <a:pt x="1181198" y="733719"/>
                  <a:pt x="1194450" y="726895"/>
                </a:cubicBezTo>
                <a:cubicBezTo>
                  <a:pt x="1183091" y="732744"/>
                  <a:pt x="1175630" y="746166"/>
                  <a:pt x="1161402" y="751097"/>
                </a:cubicBezTo>
                <a:close/>
                <a:moveTo>
                  <a:pt x="2511000" y="753197"/>
                </a:moveTo>
                <a:cubicBezTo>
                  <a:pt x="2507962" y="737994"/>
                  <a:pt x="2498271" y="723824"/>
                  <a:pt x="2503781" y="706614"/>
                </a:cubicBezTo>
                <a:cubicBezTo>
                  <a:pt x="2497295" y="721929"/>
                  <a:pt x="2507962" y="737994"/>
                  <a:pt x="2511000" y="753197"/>
                </a:cubicBezTo>
                <a:close/>
                <a:moveTo>
                  <a:pt x="1649185" y="763411"/>
                </a:moveTo>
                <a:cubicBezTo>
                  <a:pt x="1643393" y="756813"/>
                  <a:pt x="1634844" y="758820"/>
                  <a:pt x="1630027" y="754114"/>
                </a:cubicBezTo>
                <a:cubicBezTo>
                  <a:pt x="1636738" y="757845"/>
                  <a:pt x="1644368" y="758706"/>
                  <a:pt x="1649185" y="763411"/>
                </a:cubicBezTo>
                <a:close/>
                <a:moveTo>
                  <a:pt x="790182" y="769783"/>
                </a:moveTo>
                <a:cubicBezTo>
                  <a:pt x="799704" y="769670"/>
                  <a:pt x="810146" y="766689"/>
                  <a:pt x="819669" y="766576"/>
                </a:cubicBezTo>
                <a:cubicBezTo>
                  <a:pt x="809171" y="764795"/>
                  <a:pt x="799704" y="769670"/>
                  <a:pt x="790182" y="769783"/>
                </a:cubicBezTo>
                <a:close/>
                <a:moveTo>
                  <a:pt x="1791459" y="773987"/>
                </a:moveTo>
                <a:lnTo>
                  <a:pt x="1792169" y="773622"/>
                </a:lnTo>
                <a:cubicBezTo>
                  <a:pt x="1794980" y="769779"/>
                  <a:pt x="1795871" y="764530"/>
                  <a:pt x="1794839" y="757875"/>
                </a:cubicBezTo>
                <a:close/>
                <a:moveTo>
                  <a:pt x="1142752" y="784653"/>
                </a:moveTo>
                <a:lnTo>
                  <a:pt x="1136620" y="768107"/>
                </a:lnTo>
                <a:lnTo>
                  <a:pt x="1140520" y="757059"/>
                </a:lnTo>
                <a:cubicBezTo>
                  <a:pt x="1136733" y="759009"/>
                  <a:pt x="1135829" y="763067"/>
                  <a:pt x="1136603" y="768059"/>
                </a:cubicBezTo>
                <a:lnTo>
                  <a:pt x="1136620" y="768107"/>
                </a:lnTo>
                <a:lnTo>
                  <a:pt x="1136258" y="769134"/>
                </a:lnTo>
                <a:cubicBezTo>
                  <a:pt x="1137147" y="773767"/>
                  <a:pt x="1139827" y="778973"/>
                  <a:pt x="1142752" y="784653"/>
                </a:cubicBezTo>
                <a:close/>
                <a:moveTo>
                  <a:pt x="2357250" y="798830"/>
                </a:moveTo>
                <a:cubicBezTo>
                  <a:pt x="2348532" y="786553"/>
                  <a:pt x="2358917" y="778809"/>
                  <a:pt x="2369302" y="771067"/>
                </a:cubicBezTo>
                <a:cubicBezTo>
                  <a:pt x="2358917" y="778809"/>
                  <a:pt x="2347557" y="784659"/>
                  <a:pt x="2357250" y="798830"/>
                </a:cubicBezTo>
                <a:close/>
                <a:moveTo>
                  <a:pt x="576483" y="819936"/>
                </a:moveTo>
                <a:cubicBezTo>
                  <a:pt x="562891" y="798192"/>
                  <a:pt x="560829" y="784883"/>
                  <a:pt x="575918" y="772322"/>
                </a:cubicBezTo>
                <a:cubicBezTo>
                  <a:pt x="560829" y="784883"/>
                  <a:pt x="560998" y="799166"/>
                  <a:pt x="576483" y="819936"/>
                </a:cubicBezTo>
                <a:close/>
                <a:moveTo>
                  <a:pt x="1308990" y="828398"/>
                </a:moveTo>
                <a:cubicBezTo>
                  <a:pt x="1314558" y="815950"/>
                  <a:pt x="1301192" y="813252"/>
                  <a:pt x="1296374" y="808547"/>
                </a:cubicBezTo>
                <a:lnTo>
                  <a:pt x="1281425" y="790366"/>
                </a:lnTo>
                <a:lnTo>
                  <a:pt x="1279035" y="780760"/>
                </a:lnTo>
                <a:cubicBezTo>
                  <a:pt x="1279690" y="777018"/>
                  <a:pt x="1282140" y="772762"/>
                  <a:pt x="1287318" y="767701"/>
                </a:cubicBezTo>
                <a:cubicBezTo>
                  <a:pt x="1293917" y="761908"/>
                  <a:pt x="1292829" y="750492"/>
                  <a:pt x="1290822" y="741943"/>
                </a:cubicBezTo>
                <a:cubicBezTo>
                  <a:pt x="1289734" y="730528"/>
                  <a:pt x="1289622" y="721004"/>
                  <a:pt x="1293408" y="719055"/>
                </a:cubicBezTo>
                <a:cubicBezTo>
                  <a:pt x="1289622" y="721004"/>
                  <a:pt x="1288760" y="728635"/>
                  <a:pt x="1290822" y="741943"/>
                </a:cubicBezTo>
                <a:cubicBezTo>
                  <a:pt x="1290935" y="751466"/>
                  <a:pt x="1293917" y="761908"/>
                  <a:pt x="1287318" y="767701"/>
                </a:cubicBezTo>
                <a:cubicBezTo>
                  <a:pt x="1276474" y="776877"/>
                  <a:pt x="1277032" y="783775"/>
                  <a:pt x="1281154" y="790036"/>
                </a:cubicBezTo>
                <a:lnTo>
                  <a:pt x="1281425" y="790366"/>
                </a:lnTo>
                <a:lnTo>
                  <a:pt x="1281519" y="790746"/>
                </a:lnTo>
                <a:cubicBezTo>
                  <a:pt x="1285520" y="796770"/>
                  <a:pt x="1292962" y="801920"/>
                  <a:pt x="1296374" y="808547"/>
                </a:cubicBezTo>
                <a:cubicBezTo>
                  <a:pt x="1301192" y="813252"/>
                  <a:pt x="1312664" y="816926"/>
                  <a:pt x="1308990" y="828398"/>
                </a:cubicBezTo>
                <a:close/>
                <a:moveTo>
                  <a:pt x="2744406" y="839005"/>
                </a:moveTo>
                <a:cubicBezTo>
                  <a:pt x="2741425" y="828564"/>
                  <a:pt x="2738444" y="818123"/>
                  <a:pt x="2725941" y="807794"/>
                </a:cubicBezTo>
                <a:cubicBezTo>
                  <a:pt x="2735576" y="817204"/>
                  <a:pt x="2739532" y="829539"/>
                  <a:pt x="2744406" y="839005"/>
                </a:cubicBezTo>
                <a:close/>
                <a:moveTo>
                  <a:pt x="1608419" y="839492"/>
                </a:moveTo>
                <a:cubicBezTo>
                  <a:pt x="1611022" y="838152"/>
                  <a:pt x="1613374" y="835743"/>
                  <a:pt x="1615727" y="833334"/>
                </a:cubicBezTo>
                <a:lnTo>
                  <a:pt x="1623904" y="825993"/>
                </a:lnTo>
                <a:lnTo>
                  <a:pt x="1633741" y="826454"/>
                </a:lnTo>
                <a:cubicBezTo>
                  <a:pt x="1629898" y="823642"/>
                  <a:pt x="1627045" y="823914"/>
                  <a:pt x="1624326" y="825613"/>
                </a:cubicBezTo>
                <a:lnTo>
                  <a:pt x="1623904" y="825993"/>
                </a:lnTo>
                <a:lnTo>
                  <a:pt x="1623616" y="825979"/>
                </a:lnTo>
                <a:cubicBezTo>
                  <a:pt x="1620662" y="827800"/>
                  <a:pt x="1618080" y="830926"/>
                  <a:pt x="1615727" y="833334"/>
                </a:cubicBezTo>
                <a:cubicBezTo>
                  <a:pt x="1611022" y="838152"/>
                  <a:pt x="1605342" y="841077"/>
                  <a:pt x="1599606" y="839240"/>
                </a:cubicBezTo>
                <a:cubicBezTo>
                  <a:pt x="1602961" y="841105"/>
                  <a:pt x="1605815" y="840833"/>
                  <a:pt x="1608419" y="839492"/>
                </a:cubicBezTo>
                <a:close/>
                <a:moveTo>
                  <a:pt x="1548262" y="846515"/>
                </a:moveTo>
                <a:cubicBezTo>
                  <a:pt x="1551073" y="842672"/>
                  <a:pt x="1550042" y="836017"/>
                  <a:pt x="1550042" y="836017"/>
                </a:cubicBezTo>
                <a:cubicBezTo>
                  <a:pt x="1549123" y="838886"/>
                  <a:pt x="1551073" y="842672"/>
                  <a:pt x="1548262" y="846515"/>
                </a:cubicBezTo>
                <a:close/>
                <a:moveTo>
                  <a:pt x="2332170" y="852463"/>
                </a:moveTo>
                <a:cubicBezTo>
                  <a:pt x="2336430" y="850270"/>
                  <a:pt x="2339601" y="846616"/>
                  <a:pt x="2342605" y="843048"/>
                </a:cubicBezTo>
                <a:lnTo>
                  <a:pt x="2343131" y="842552"/>
                </a:lnTo>
                <a:lnTo>
                  <a:pt x="2345245" y="840641"/>
                </a:lnTo>
                <a:cubicBezTo>
                  <a:pt x="2349354" y="835830"/>
                  <a:pt x="2353830" y="831729"/>
                  <a:pt x="2360513" y="833078"/>
                </a:cubicBezTo>
                <a:cubicBezTo>
                  <a:pt x="2357171" y="832404"/>
                  <a:pt x="2354439" y="832913"/>
                  <a:pt x="2352043" y="834147"/>
                </a:cubicBezTo>
                <a:lnTo>
                  <a:pt x="2343131" y="842552"/>
                </a:lnTo>
                <a:close/>
                <a:moveTo>
                  <a:pt x="1195974" y="855453"/>
                </a:moveTo>
                <a:cubicBezTo>
                  <a:pt x="1189478" y="849816"/>
                  <a:pt x="1184607" y="845588"/>
                  <a:pt x="1181186" y="841997"/>
                </a:cubicBezTo>
                <a:lnTo>
                  <a:pt x="1175864" y="833569"/>
                </a:lnTo>
                <a:lnTo>
                  <a:pt x="1177240" y="822995"/>
                </a:lnTo>
                <a:cubicBezTo>
                  <a:pt x="1178811" y="818631"/>
                  <a:pt x="1181426" y="813243"/>
                  <a:pt x="1184912" y="806058"/>
                </a:cubicBezTo>
                <a:cubicBezTo>
                  <a:pt x="1177452" y="819481"/>
                  <a:pt x="1173722" y="826192"/>
                  <a:pt x="1175104" y="832366"/>
                </a:cubicBezTo>
                <a:lnTo>
                  <a:pt x="1175864" y="833569"/>
                </a:lnTo>
                <a:lnTo>
                  <a:pt x="1175836" y="833786"/>
                </a:lnTo>
                <a:cubicBezTo>
                  <a:pt x="1177218" y="839960"/>
                  <a:pt x="1183470" y="845124"/>
                  <a:pt x="1195974" y="855453"/>
                </a:cubicBezTo>
                <a:close/>
                <a:moveTo>
                  <a:pt x="2392288" y="862227"/>
                </a:moveTo>
                <a:cubicBezTo>
                  <a:pt x="2434859" y="837912"/>
                  <a:pt x="2447772" y="802519"/>
                  <a:pt x="2425464" y="768497"/>
                </a:cubicBezTo>
                <a:cubicBezTo>
                  <a:pt x="2446798" y="800626"/>
                  <a:pt x="2434859" y="837912"/>
                  <a:pt x="2392288" y="862227"/>
                </a:cubicBezTo>
                <a:close/>
                <a:moveTo>
                  <a:pt x="1228611" y="876972"/>
                </a:moveTo>
                <a:cubicBezTo>
                  <a:pt x="1239801" y="856838"/>
                  <a:pt x="1256841" y="848064"/>
                  <a:pt x="1279730" y="850650"/>
                </a:cubicBezTo>
                <a:cubicBezTo>
                  <a:pt x="1268286" y="849358"/>
                  <a:pt x="1258060" y="850431"/>
                  <a:pt x="1249418" y="854582"/>
                </a:cubicBezTo>
                <a:cubicBezTo>
                  <a:pt x="1240776" y="858732"/>
                  <a:pt x="1233719" y="865958"/>
                  <a:pt x="1228611" y="876972"/>
                </a:cubicBezTo>
                <a:close/>
                <a:moveTo>
                  <a:pt x="2673719" y="901750"/>
                </a:moveTo>
                <a:cubicBezTo>
                  <a:pt x="2663165" y="895208"/>
                  <a:pt x="2658290" y="885741"/>
                  <a:pt x="2660933" y="867615"/>
                </a:cubicBezTo>
                <a:cubicBezTo>
                  <a:pt x="2665469" y="848512"/>
                  <a:pt x="2650040" y="832504"/>
                  <a:pt x="2646947" y="812540"/>
                </a:cubicBezTo>
                <a:cubicBezTo>
                  <a:pt x="2649065" y="830611"/>
                  <a:pt x="2665469" y="848512"/>
                  <a:pt x="2660933" y="867615"/>
                </a:cubicBezTo>
                <a:cubicBezTo>
                  <a:pt x="2656397" y="886716"/>
                  <a:pt x="2663165" y="895208"/>
                  <a:pt x="2673719" y="901750"/>
                </a:cubicBezTo>
                <a:close/>
                <a:moveTo>
                  <a:pt x="2486243" y="914448"/>
                </a:moveTo>
                <a:cubicBezTo>
                  <a:pt x="2489083" y="912986"/>
                  <a:pt x="2490962" y="910821"/>
                  <a:pt x="2491171" y="908319"/>
                </a:cubicBezTo>
                <a:lnTo>
                  <a:pt x="2490605" y="907412"/>
                </a:lnTo>
                <a:lnTo>
                  <a:pt x="2491150" y="906533"/>
                </a:lnTo>
                <a:cubicBezTo>
                  <a:pt x="2491595" y="903909"/>
                  <a:pt x="2490376" y="901542"/>
                  <a:pt x="2486074" y="900164"/>
                </a:cubicBezTo>
                <a:lnTo>
                  <a:pt x="2490605" y="907412"/>
                </a:lnTo>
                <a:close/>
                <a:moveTo>
                  <a:pt x="855723" y="915678"/>
                </a:moveTo>
                <a:cubicBezTo>
                  <a:pt x="857560" y="909941"/>
                  <a:pt x="860315" y="901337"/>
                  <a:pt x="864158" y="904149"/>
                </a:cubicBezTo>
                <a:cubicBezTo>
                  <a:pt x="860315" y="901337"/>
                  <a:pt x="855666" y="910916"/>
                  <a:pt x="855723" y="915678"/>
                </a:cubicBezTo>
                <a:close/>
                <a:moveTo>
                  <a:pt x="2432144" y="930329"/>
                </a:moveTo>
                <a:cubicBezTo>
                  <a:pt x="2426988" y="897055"/>
                  <a:pt x="2403068" y="887814"/>
                  <a:pt x="2374443" y="883392"/>
                </a:cubicBezTo>
                <a:cubicBezTo>
                  <a:pt x="2401174" y="888789"/>
                  <a:pt x="2426988" y="897055"/>
                  <a:pt x="2432144" y="930329"/>
                </a:cubicBezTo>
                <a:close/>
                <a:moveTo>
                  <a:pt x="1977365" y="940242"/>
                </a:moveTo>
                <a:cubicBezTo>
                  <a:pt x="1980800" y="938774"/>
                  <a:pt x="1984085" y="934686"/>
                  <a:pt x="1988302" y="928921"/>
                </a:cubicBezTo>
                <a:lnTo>
                  <a:pt x="1976330" y="939860"/>
                </a:lnTo>
                <a:lnTo>
                  <a:pt x="1965526" y="935859"/>
                </a:lnTo>
                <a:cubicBezTo>
                  <a:pt x="1969398" y="941051"/>
                  <a:pt x="1972739" y="941726"/>
                  <a:pt x="1976289" y="939898"/>
                </a:cubicBezTo>
                <a:lnTo>
                  <a:pt x="1976330" y="939860"/>
                </a:lnTo>
                <a:close/>
                <a:moveTo>
                  <a:pt x="1358072" y="951630"/>
                </a:moveTo>
                <a:cubicBezTo>
                  <a:pt x="1359936" y="948275"/>
                  <a:pt x="1360841" y="944217"/>
                  <a:pt x="1360204" y="940652"/>
                </a:cubicBezTo>
                <a:lnTo>
                  <a:pt x="1359800" y="940197"/>
                </a:lnTo>
                <a:lnTo>
                  <a:pt x="1359839" y="939943"/>
                </a:lnTo>
                <a:cubicBezTo>
                  <a:pt x="1359323" y="936615"/>
                  <a:pt x="1357387" y="934019"/>
                  <a:pt x="1353084" y="932641"/>
                </a:cubicBezTo>
                <a:lnTo>
                  <a:pt x="1359800" y="940197"/>
                </a:lnTo>
                <a:close/>
                <a:moveTo>
                  <a:pt x="738379" y="959332"/>
                </a:moveTo>
                <a:cubicBezTo>
                  <a:pt x="744080" y="958193"/>
                  <a:pt x="749530" y="955986"/>
                  <a:pt x="755210" y="953061"/>
                </a:cubicBezTo>
                <a:cubicBezTo>
                  <a:pt x="745743" y="957935"/>
                  <a:pt x="733409" y="961891"/>
                  <a:pt x="720043" y="959192"/>
                </a:cubicBezTo>
                <a:cubicBezTo>
                  <a:pt x="726726" y="960542"/>
                  <a:pt x="732678" y="960471"/>
                  <a:pt x="738379" y="959332"/>
                </a:cubicBezTo>
                <a:close/>
                <a:moveTo>
                  <a:pt x="2692523" y="961529"/>
                </a:moveTo>
                <a:cubicBezTo>
                  <a:pt x="2686731" y="954931"/>
                  <a:pt x="2692354" y="947246"/>
                  <a:pt x="2699927" y="943346"/>
                </a:cubicBezTo>
                <a:cubicBezTo>
                  <a:pt x="2690461" y="948220"/>
                  <a:pt x="2686731" y="954931"/>
                  <a:pt x="2692523" y="961529"/>
                </a:cubicBezTo>
                <a:close/>
                <a:moveTo>
                  <a:pt x="796339" y="967812"/>
                </a:moveTo>
                <a:cubicBezTo>
                  <a:pt x="817165" y="957089"/>
                  <a:pt x="802711" y="942974"/>
                  <a:pt x="799674" y="927771"/>
                </a:cubicBezTo>
                <a:cubicBezTo>
                  <a:pt x="802711" y="942974"/>
                  <a:pt x="815271" y="958064"/>
                  <a:pt x="796339" y="967812"/>
                </a:cubicBezTo>
                <a:close/>
                <a:moveTo>
                  <a:pt x="604045" y="975806"/>
                </a:moveTo>
                <a:cubicBezTo>
                  <a:pt x="587811" y="972188"/>
                  <a:pt x="607606" y="954811"/>
                  <a:pt x="596077" y="946375"/>
                </a:cubicBezTo>
                <a:cubicBezTo>
                  <a:pt x="607606" y="954811"/>
                  <a:pt x="585918" y="973163"/>
                  <a:pt x="604045" y="975806"/>
                </a:cubicBezTo>
                <a:close/>
                <a:moveTo>
                  <a:pt x="2508891" y="977039"/>
                </a:moveTo>
                <a:cubicBezTo>
                  <a:pt x="2509294" y="970844"/>
                  <a:pt x="2507101" y="966584"/>
                  <a:pt x="2503257" y="963773"/>
                </a:cubicBezTo>
                <a:lnTo>
                  <a:pt x="2503188" y="963752"/>
                </a:lnTo>
                <a:lnTo>
                  <a:pt x="2502891" y="963062"/>
                </a:lnTo>
                <a:cubicBezTo>
                  <a:pt x="2499170" y="960488"/>
                  <a:pt x="2493922" y="959598"/>
                  <a:pt x="2487726" y="959195"/>
                </a:cubicBezTo>
                <a:lnTo>
                  <a:pt x="2503188" y="963752"/>
                </a:lnTo>
                <a:close/>
                <a:moveTo>
                  <a:pt x="1694577" y="977167"/>
                </a:moveTo>
                <a:cubicBezTo>
                  <a:pt x="1675531" y="977392"/>
                  <a:pt x="1657348" y="969989"/>
                  <a:pt x="1641171" y="971133"/>
                </a:cubicBezTo>
                <a:cubicBezTo>
                  <a:pt x="1657348" y="969989"/>
                  <a:pt x="1676506" y="979286"/>
                  <a:pt x="1694577" y="977167"/>
                </a:cubicBezTo>
                <a:close/>
                <a:moveTo>
                  <a:pt x="1885147" y="984432"/>
                </a:moveTo>
                <a:cubicBezTo>
                  <a:pt x="1890883" y="986269"/>
                  <a:pt x="1893694" y="982426"/>
                  <a:pt x="1893638" y="977664"/>
                </a:cubicBezTo>
                <a:cubicBezTo>
                  <a:pt x="1892720" y="980533"/>
                  <a:pt x="1889908" y="984375"/>
                  <a:pt x="1885147" y="984432"/>
                </a:cubicBezTo>
                <a:close/>
                <a:moveTo>
                  <a:pt x="895635" y="988541"/>
                </a:moveTo>
                <a:lnTo>
                  <a:pt x="923564" y="986503"/>
                </a:lnTo>
                <a:lnTo>
                  <a:pt x="926090" y="986632"/>
                </a:lnTo>
                <a:cubicBezTo>
                  <a:pt x="936337" y="987344"/>
                  <a:pt x="946577" y="987461"/>
                  <a:pt x="956503" y="981153"/>
                </a:cubicBezTo>
                <a:cubicBezTo>
                  <a:pt x="947524" y="986973"/>
                  <a:pt x="937284" y="986857"/>
                  <a:pt x="926800" y="986267"/>
                </a:cubicBezTo>
                <a:lnTo>
                  <a:pt x="923564" y="986503"/>
                </a:lnTo>
                <a:lnTo>
                  <a:pt x="910753" y="985847"/>
                </a:lnTo>
                <a:cubicBezTo>
                  <a:pt x="905664" y="985922"/>
                  <a:pt x="900612" y="986577"/>
                  <a:pt x="895635" y="988541"/>
                </a:cubicBezTo>
                <a:close/>
                <a:moveTo>
                  <a:pt x="641444" y="997268"/>
                </a:moveTo>
                <a:cubicBezTo>
                  <a:pt x="637432" y="980172"/>
                  <a:pt x="650685" y="973348"/>
                  <a:pt x="652465" y="962851"/>
                </a:cubicBezTo>
                <a:cubicBezTo>
                  <a:pt x="648792" y="974323"/>
                  <a:pt x="635539" y="981147"/>
                  <a:pt x="641444" y="997268"/>
                </a:cubicBezTo>
                <a:close/>
                <a:moveTo>
                  <a:pt x="1937692" y="998096"/>
                </a:moveTo>
                <a:cubicBezTo>
                  <a:pt x="1929949" y="987711"/>
                  <a:pt x="1920369" y="983062"/>
                  <a:pt x="1912853" y="991723"/>
                </a:cubicBezTo>
                <a:cubicBezTo>
                  <a:pt x="1918476" y="984037"/>
                  <a:pt x="1929949" y="987711"/>
                  <a:pt x="1937692" y="998096"/>
                </a:cubicBezTo>
                <a:close/>
                <a:moveTo>
                  <a:pt x="1847225" y="999168"/>
                </a:moveTo>
                <a:cubicBezTo>
                  <a:pt x="1843100" y="972549"/>
                  <a:pt x="1836163" y="949773"/>
                  <a:pt x="1814998" y="931929"/>
                </a:cubicBezTo>
                <a:cubicBezTo>
                  <a:pt x="1808746" y="926764"/>
                  <a:pt x="1803698" y="922776"/>
                  <a:pt x="1799321" y="920090"/>
                </a:cubicBezTo>
                <a:lnTo>
                  <a:pt x="1797875" y="919590"/>
                </a:lnTo>
                <a:lnTo>
                  <a:pt x="1792506" y="915722"/>
                </a:lnTo>
                <a:lnTo>
                  <a:pt x="1789037" y="916536"/>
                </a:lnTo>
                <a:lnTo>
                  <a:pt x="1787666" y="916062"/>
                </a:lnTo>
                <a:lnTo>
                  <a:pt x="1783330" y="917875"/>
                </a:lnTo>
                <a:lnTo>
                  <a:pt x="1776278" y="919530"/>
                </a:lnTo>
                <a:cubicBezTo>
                  <a:pt x="1772567" y="922789"/>
                  <a:pt x="1768518" y="927718"/>
                  <a:pt x="1763597" y="934443"/>
                </a:cubicBezTo>
                <a:cubicBezTo>
                  <a:pt x="1768761" y="928191"/>
                  <a:pt x="1772993" y="923617"/>
                  <a:pt x="1776826" y="920595"/>
                </a:cubicBezTo>
                <a:lnTo>
                  <a:pt x="1783330" y="917875"/>
                </a:lnTo>
                <a:lnTo>
                  <a:pt x="1789037" y="916536"/>
                </a:lnTo>
                <a:lnTo>
                  <a:pt x="1797875" y="919590"/>
                </a:lnTo>
                <a:lnTo>
                  <a:pt x="1814998" y="931929"/>
                </a:lnTo>
                <a:cubicBezTo>
                  <a:pt x="1834269" y="950748"/>
                  <a:pt x="1841206" y="973524"/>
                  <a:pt x="1847225" y="999168"/>
                </a:cubicBezTo>
                <a:close/>
                <a:moveTo>
                  <a:pt x="1009103" y="999577"/>
                </a:moveTo>
                <a:cubicBezTo>
                  <a:pt x="1013406" y="1000955"/>
                  <a:pt x="1018397" y="1000182"/>
                  <a:pt x="1023367" y="997623"/>
                </a:cubicBezTo>
                <a:lnTo>
                  <a:pt x="1023712" y="997314"/>
                </a:lnTo>
                <a:lnTo>
                  <a:pt x="1024077" y="997257"/>
                </a:lnTo>
                <a:cubicBezTo>
                  <a:pt x="1028810" y="994820"/>
                  <a:pt x="1033286" y="990719"/>
                  <a:pt x="1037503" y="984954"/>
                </a:cubicBezTo>
                <a:lnTo>
                  <a:pt x="1023712" y="997314"/>
                </a:lnTo>
                <a:close/>
                <a:moveTo>
                  <a:pt x="1991098" y="1004129"/>
                </a:moveTo>
                <a:cubicBezTo>
                  <a:pt x="1985362" y="1002293"/>
                  <a:pt x="1978651" y="998563"/>
                  <a:pt x="1974751" y="990989"/>
                </a:cubicBezTo>
                <a:cubicBezTo>
                  <a:pt x="1967009" y="980604"/>
                  <a:pt x="1959435" y="984504"/>
                  <a:pt x="1951863" y="988403"/>
                </a:cubicBezTo>
                <a:cubicBezTo>
                  <a:pt x="1959435" y="984504"/>
                  <a:pt x="1967984" y="982498"/>
                  <a:pt x="1974751" y="990989"/>
                </a:cubicBezTo>
                <a:cubicBezTo>
                  <a:pt x="1979626" y="1000456"/>
                  <a:pt x="1985362" y="1002293"/>
                  <a:pt x="1991098" y="1004129"/>
                </a:cubicBezTo>
                <a:close/>
                <a:moveTo>
                  <a:pt x="108223" y="1008350"/>
                </a:moveTo>
                <a:cubicBezTo>
                  <a:pt x="114708" y="993034"/>
                  <a:pt x="119245" y="973933"/>
                  <a:pt x="109551" y="959761"/>
                </a:cubicBezTo>
                <a:cubicBezTo>
                  <a:pt x="119245" y="973933"/>
                  <a:pt x="113734" y="991141"/>
                  <a:pt x="108223" y="1008350"/>
                </a:cubicBezTo>
                <a:close/>
                <a:moveTo>
                  <a:pt x="1888792" y="1010700"/>
                </a:moveTo>
                <a:lnTo>
                  <a:pt x="1889100" y="1010467"/>
                </a:lnTo>
                <a:lnTo>
                  <a:pt x="1890577" y="1010678"/>
                </a:lnTo>
                <a:cubicBezTo>
                  <a:pt x="1897117" y="1010005"/>
                  <a:pt x="1902553" y="1006608"/>
                  <a:pt x="1906255" y="997516"/>
                </a:cubicBezTo>
                <a:lnTo>
                  <a:pt x="1889100" y="1010467"/>
                </a:lnTo>
                <a:lnTo>
                  <a:pt x="1868276" y="1007490"/>
                </a:lnTo>
                <a:cubicBezTo>
                  <a:pt x="1875446" y="1009786"/>
                  <a:pt x="1882373" y="1011610"/>
                  <a:pt x="1888792" y="1010700"/>
                </a:cubicBezTo>
                <a:close/>
                <a:moveTo>
                  <a:pt x="1545476" y="1013221"/>
                </a:moveTo>
                <a:cubicBezTo>
                  <a:pt x="1533946" y="1004786"/>
                  <a:pt x="1520750" y="1016371"/>
                  <a:pt x="1508246" y="1006043"/>
                </a:cubicBezTo>
                <a:cubicBezTo>
                  <a:pt x="1520750" y="1016371"/>
                  <a:pt x="1532053" y="1005761"/>
                  <a:pt x="1545476" y="1013221"/>
                </a:cubicBezTo>
                <a:close/>
                <a:moveTo>
                  <a:pt x="514030" y="1014970"/>
                </a:moveTo>
                <a:cubicBezTo>
                  <a:pt x="517647" y="998736"/>
                  <a:pt x="524189" y="988181"/>
                  <a:pt x="543235" y="987956"/>
                </a:cubicBezTo>
                <a:lnTo>
                  <a:pt x="567173" y="990005"/>
                </a:lnTo>
                <a:lnTo>
                  <a:pt x="578689" y="995974"/>
                </a:lnTo>
                <a:cubicBezTo>
                  <a:pt x="582654" y="999096"/>
                  <a:pt x="586515" y="1003395"/>
                  <a:pt x="590156" y="1009304"/>
                </a:cubicBezTo>
                <a:cubicBezTo>
                  <a:pt x="582874" y="997486"/>
                  <a:pt x="575431" y="992336"/>
                  <a:pt x="567666" y="990047"/>
                </a:cubicBezTo>
                <a:lnTo>
                  <a:pt x="567173" y="990005"/>
                </a:lnTo>
                <a:lnTo>
                  <a:pt x="566590" y="989703"/>
                </a:lnTo>
                <a:cubicBezTo>
                  <a:pt x="558466" y="987299"/>
                  <a:pt x="550377" y="987871"/>
                  <a:pt x="543235" y="987956"/>
                </a:cubicBezTo>
                <a:cubicBezTo>
                  <a:pt x="533225" y="987121"/>
                  <a:pt x="526355" y="990060"/>
                  <a:pt x="521771" y="995115"/>
                </a:cubicBezTo>
                <a:cubicBezTo>
                  <a:pt x="517189" y="1000170"/>
                  <a:pt x="514893" y="1007340"/>
                  <a:pt x="514030" y="1014970"/>
                </a:cubicBezTo>
                <a:close/>
                <a:moveTo>
                  <a:pt x="1223649" y="1020845"/>
                </a:moveTo>
                <a:cubicBezTo>
                  <a:pt x="1237934" y="1020676"/>
                  <a:pt x="1252218" y="1020506"/>
                  <a:pt x="1258703" y="1005191"/>
                </a:cubicBezTo>
                <a:cubicBezTo>
                  <a:pt x="1253136" y="1017638"/>
                  <a:pt x="1239827" y="1019701"/>
                  <a:pt x="1223649" y="1020845"/>
                </a:cubicBezTo>
                <a:close/>
                <a:moveTo>
                  <a:pt x="1314229" y="1029295"/>
                </a:moveTo>
                <a:lnTo>
                  <a:pt x="1302629" y="1009087"/>
                </a:lnTo>
                <a:lnTo>
                  <a:pt x="1302447" y="1006325"/>
                </a:lnTo>
                <a:lnTo>
                  <a:pt x="1304184" y="990260"/>
                </a:lnTo>
                <a:lnTo>
                  <a:pt x="1332540" y="967171"/>
                </a:lnTo>
                <a:cubicBezTo>
                  <a:pt x="1319030" y="972332"/>
                  <a:pt x="1309811" y="977977"/>
                  <a:pt x="1304789" y="984661"/>
                </a:cubicBezTo>
                <a:lnTo>
                  <a:pt x="1304184" y="990260"/>
                </a:lnTo>
                <a:lnTo>
                  <a:pt x="1301529" y="992421"/>
                </a:lnTo>
                <a:lnTo>
                  <a:pt x="1302447" y="1006325"/>
                </a:lnTo>
                <a:lnTo>
                  <a:pt x="1302225" y="1008381"/>
                </a:lnTo>
                <a:lnTo>
                  <a:pt x="1302629" y="1009087"/>
                </a:lnTo>
                <a:lnTo>
                  <a:pt x="1302636" y="1009179"/>
                </a:lnTo>
                <a:cubicBezTo>
                  <a:pt x="1304777" y="1015299"/>
                  <a:pt x="1308666" y="1021981"/>
                  <a:pt x="1314229" y="1029295"/>
                </a:cubicBezTo>
                <a:close/>
                <a:moveTo>
                  <a:pt x="2003305" y="1029581"/>
                </a:moveTo>
                <a:cubicBezTo>
                  <a:pt x="2014700" y="1026708"/>
                  <a:pt x="2024597" y="1018019"/>
                  <a:pt x="2033951" y="1003622"/>
                </a:cubicBezTo>
                <a:cubicBezTo>
                  <a:pt x="2015244" y="1032416"/>
                  <a:pt x="1993386" y="1036484"/>
                  <a:pt x="1963674" y="1020646"/>
                </a:cubicBezTo>
                <a:cubicBezTo>
                  <a:pt x="1979018" y="1029512"/>
                  <a:pt x="1991910" y="1032454"/>
                  <a:pt x="2003305" y="1029581"/>
                </a:cubicBezTo>
                <a:close/>
                <a:moveTo>
                  <a:pt x="2486593" y="1034330"/>
                </a:moveTo>
                <a:cubicBezTo>
                  <a:pt x="2488385" y="1034904"/>
                  <a:pt x="2490522" y="1034402"/>
                  <a:pt x="2492416" y="1033428"/>
                </a:cubicBezTo>
                <a:cubicBezTo>
                  <a:pt x="2488629" y="1035377"/>
                  <a:pt x="2482893" y="1033540"/>
                  <a:pt x="2482836" y="1028779"/>
                </a:cubicBezTo>
                <a:cubicBezTo>
                  <a:pt x="2483473" y="1002103"/>
                  <a:pt x="2460640" y="1004279"/>
                  <a:pt x="2445325" y="997793"/>
                </a:cubicBezTo>
                <a:cubicBezTo>
                  <a:pt x="2458747" y="1005254"/>
                  <a:pt x="2481580" y="1003078"/>
                  <a:pt x="2482836" y="1028779"/>
                </a:cubicBezTo>
                <a:cubicBezTo>
                  <a:pt x="2483352" y="1032106"/>
                  <a:pt x="2484800" y="1033756"/>
                  <a:pt x="2486593" y="1034330"/>
                </a:cubicBezTo>
                <a:close/>
                <a:moveTo>
                  <a:pt x="589520" y="1035980"/>
                </a:moveTo>
                <a:cubicBezTo>
                  <a:pt x="593307" y="1034031"/>
                  <a:pt x="594225" y="1031163"/>
                  <a:pt x="594225" y="1031163"/>
                </a:cubicBezTo>
                <a:cubicBezTo>
                  <a:pt x="593250" y="1029269"/>
                  <a:pt x="591413" y="1035005"/>
                  <a:pt x="589520" y="1035980"/>
                </a:cubicBezTo>
                <a:close/>
                <a:moveTo>
                  <a:pt x="1591478" y="1037438"/>
                </a:moveTo>
                <a:cubicBezTo>
                  <a:pt x="1597046" y="1024991"/>
                  <a:pt x="1606569" y="1024878"/>
                  <a:pt x="1613167" y="1019086"/>
                </a:cubicBezTo>
                <a:cubicBezTo>
                  <a:pt x="1606569" y="1024878"/>
                  <a:pt x="1595152" y="1025966"/>
                  <a:pt x="1591478" y="1037438"/>
                </a:cubicBezTo>
                <a:close/>
                <a:moveTo>
                  <a:pt x="720197" y="1052527"/>
                </a:moveTo>
                <a:cubicBezTo>
                  <a:pt x="733450" y="1045703"/>
                  <a:pt x="739074" y="1038017"/>
                  <a:pt x="719915" y="1028720"/>
                </a:cubicBezTo>
                <a:cubicBezTo>
                  <a:pt x="706492" y="1021260"/>
                  <a:pt x="712978" y="1005945"/>
                  <a:pt x="721526" y="1003939"/>
                </a:cubicBezTo>
                <a:cubicBezTo>
                  <a:pt x="711085" y="1006920"/>
                  <a:pt x="706492" y="1021260"/>
                  <a:pt x="719915" y="1028720"/>
                </a:cubicBezTo>
                <a:cubicBezTo>
                  <a:pt x="737180" y="1038992"/>
                  <a:pt x="733450" y="1045703"/>
                  <a:pt x="720197" y="1052527"/>
                </a:cubicBezTo>
                <a:close/>
                <a:moveTo>
                  <a:pt x="2515530" y="1055059"/>
                </a:moveTo>
                <a:cubicBezTo>
                  <a:pt x="2512549" y="1044618"/>
                  <a:pt x="2533431" y="1038656"/>
                  <a:pt x="2522821" y="1027352"/>
                </a:cubicBezTo>
                <a:cubicBezTo>
                  <a:pt x="2516054" y="1018861"/>
                  <a:pt x="2509398" y="1019892"/>
                  <a:pt x="2502801" y="1025685"/>
                </a:cubicBezTo>
                <a:cubicBezTo>
                  <a:pt x="2510373" y="1021786"/>
                  <a:pt x="2517028" y="1020754"/>
                  <a:pt x="2522821" y="1027352"/>
                </a:cubicBezTo>
                <a:cubicBezTo>
                  <a:pt x="2532456" y="1036762"/>
                  <a:pt x="2511574" y="1042725"/>
                  <a:pt x="2515530" y="1055059"/>
                </a:cubicBezTo>
                <a:close/>
                <a:moveTo>
                  <a:pt x="2559527" y="1070728"/>
                </a:moveTo>
                <a:cubicBezTo>
                  <a:pt x="2528147" y="1074910"/>
                  <a:pt x="2561194" y="1050708"/>
                  <a:pt x="2549722" y="1047034"/>
                </a:cubicBezTo>
                <a:cubicBezTo>
                  <a:pt x="2559301" y="1051683"/>
                  <a:pt x="2526254" y="1075885"/>
                  <a:pt x="2559527" y="1070728"/>
                </a:cubicBezTo>
                <a:close/>
                <a:moveTo>
                  <a:pt x="2643395" y="1075449"/>
                </a:moveTo>
                <a:cubicBezTo>
                  <a:pt x="2648044" y="1065870"/>
                  <a:pt x="2656535" y="1059103"/>
                  <a:pt x="2666002" y="1054228"/>
                </a:cubicBezTo>
                <a:cubicBezTo>
                  <a:pt x="2655560" y="1057209"/>
                  <a:pt x="2646151" y="1066845"/>
                  <a:pt x="2643395" y="1075449"/>
                </a:cubicBezTo>
                <a:close/>
                <a:moveTo>
                  <a:pt x="2591021" y="1076070"/>
                </a:moveTo>
                <a:cubicBezTo>
                  <a:pt x="2590017" y="1071796"/>
                  <a:pt x="2587608" y="1069444"/>
                  <a:pt x="2584260" y="1068174"/>
                </a:cubicBezTo>
                <a:lnTo>
                  <a:pt x="2582633" y="1067990"/>
                </a:lnTo>
                <a:lnTo>
                  <a:pt x="2582109" y="1067485"/>
                </a:lnTo>
                <a:cubicBezTo>
                  <a:pt x="2578760" y="1066215"/>
                  <a:pt x="2575189" y="1066258"/>
                  <a:pt x="2571862" y="1066773"/>
                </a:cubicBezTo>
                <a:lnTo>
                  <a:pt x="2582633" y="1067990"/>
                </a:lnTo>
                <a:close/>
                <a:moveTo>
                  <a:pt x="1623366" y="1076109"/>
                </a:moveTo>
                <a:cubicBezTo>
                  <a:pt x="1634782" y="1075022"/>
                  <a:pt x="1651991" y="1080532"/>
                  <a:pt x="1652740" y="1063380"/>
                </a:cubicBezTo>
                <a:cubicBezTo>
                  <a:pt x="1651016" y="1078639"/>
                  <a:pt x="1633807" y="1073128"/>
                  <a:pt x="1623366" y="1076109"/>
                </a:cubicBezTo>
                <a:close/>
                <a:moveTo>
                  <a:pt x="2067208" y="1077517"/>
                </a:moveTo>
                <a:cubicBezTo>
                  <a:pt x="2064341" y="1076597"/>
                  <a:pt x="2059523" y="1071893"/>
                  <a:pt x="2058548" y="1070000"/>
                </a:cubicBezTo>
                <a:cubicBezTo>
                  <a:pt x="2060497" y="1073786"/>
                  <a:pt x="2065316" y="1078491"/>
                  <a:pt x="2067208" y="1077517"/>
                </a:cubicBezTo>
                <a:close/>
                <a:moveTo>
                  <a:pt x="1196733" y="1080214"/>
                </a:moveTo>
                <a:cubicBezTo>
                  <a:pt x="1200406" y="1068741"/>
                  <a:pt x="1204137" y="1062030"/>
                  <a:pt x="1208898" y="1061974"/>
                </a:cubicBezTo>
                <a:cubicBezTo>
                  <a:pt x="1202244" y="1063005"/>
                  <a:pt x="1199431" y="1066848"/>
                  <a:pt x="1196733" y="1080214"/>
                </a:cubicBezTo>
                <a:close/>
                <a:moveTo>
                  <a:pt x="373066" y="1094738"/>
                </a:moveTo>
                <a:lnTo>
                  <a:pt x="360022" y="1078983"/>
                </a:lnTo>
                <a:lnTo>
                  <a:pt x="359844" y="1077637"/>
                </a:lnTo>
                <a:lnTo>
                  <a:pt x="358851" y="1056800"/>
                </a:lnTo>
                <a:lnTo>
                  <a:pt x="364646" y="1027216"/>
                </a:lnTo>
                <a:cubicBezTo>
                  <a:pt x="363310" y="1035090"/>
                  <a:pt x="360378" y="1043786"/>
                  <a:pt x="358652" y="1052618"/>
                </a:cubicBezTo>
                <a:lnTo>
                  <a:pt x="358851" y="1056800"/>
                </a:lnTo>
                <a:lnTo>
                  <a:pt x="357798" y="1062180"/>
                </a:lnTo>
                <a:lnTo>
                  <a:pt x="359844" y="1077637"/>
                </a:lnTo>
                <a:lnTo>
                  <a:pt x="359901" y="1078837"/>
                </a:lnTo>
                <a:lnTo>
                  <a:pt x="360022" y="1078983"/>
                </a:lnTo>
                <a:lnTo>
                  <a:pt x="360038" y="1079103"/>
                </a:lnTo>
                <a:cubicBezTo>
                  <a:pt x="362290" y="1084568"/>
                  <a:pt x="366341" y="1089818"/>
                  <a:pt x="373066" y="1094738"/>
                </a:cubicBezTo>
                <a:close/>
                <a:moveTo>
                  <a:pt x="1483618" y="1097766"/>
                </a:moveTo>
                <a:cubicBezTo>
                  <a:pt x="1502466" y="1080876"/>
                  <a:pt x="1522102" y="1070167"/>
                  <a:pt x="1542532" y="1066234"/>
                </a:cubicBezTo>
                <a:lnTo>
                  <a:pt x="1573184" y="1065506"/>
                </a:lnTo>
                <a:lnTo>
                  <a:pt x="1606214" y="1075361"/>
                </a:lnTo>
                <a:cubicBezTo>
                  <a:pt x="1595201" y="1070253"/>
                  <a:pt x="1584388" y="1066988"/>
                  <a:pt x="1573774" y="1065491"/>
                </a:cubicBezTo>
                <a:lnTo>
                  <a:pt x="1573184" y="1065506"/>
                </a:lnTo>
                <a:lnTo>
                  <a:pt x="1572299" y="1065241"/>
                </a:lnTo>
                <a:cubicBezTo>
                  <a:pt x="1550507" y="1062315"/>
                  <a:pt x="1530291" y="1066811"/>
                  <a:pt x="1511280" y="1077423"/>
                </a:cubicBezTo>
                <a:cubicBezTo>
                  <a:pt x="1501774" y="1082730"/>
                  <a:pt x="1492569" y="1089565"/>
                  <a:pt x="1483618" y="1097766"/>
                </a:cubicBezTo>
                <a:close/>
                <a:moveTo>
                  <a:pt x="692249" y="1105241"/>
                </a:moveTo>
                <a:cubicBezTo>
                  <a:pt x="685425" y="1091988"/>
                  <a:pt x="684338" y="1080572"/>
                  <a:pt x="691797" y="1067150"/>
                </a:cubicBezTo>
                <a:cubicBezTo>
                  <a:pt x="683363" y="1078679"/>
                  <a:pt x="685425" y="1091988"/>
                  <a:pt x="692249" y="1105241"/>
                </a:cubicBezTo>
                <a:close/>
                <a:moveTo>
                  <a:pt x="645610" y="1107699"/>
                </a:moveTo>
                <a:cubicBezTo>
                  <a:pt x="644353" y="1081999"/>
                  <a:pt x="642291" y="1068689"/>
                  <a:pt x="645046" y="1060085"/>
                </a:cubicBezTo>
                <a:cubicBezTo>
                  <a:pt x="642291" y="1068689"/>
                  <a:pt x="642460" y="1082974"/>
                  <a:pt x="645610" y="1107699"/>
                </a:cubicBezTo>
                <a:close/>
                <a:moveTo>
                  <a:pt x="2770625" y="1122514"/>
                </a:moveTo>
                <a:lnTo>
                  <a:pt x="2751000" y="1093245"/>
                </a:lnTo>
                <a:lnTo>
                  <a:pt x="2750860" y="1092929"/>
                </a:lnTo>
                <a:lnTo>
                  <a:pt x="2714832" y="995552"/>
                </a:lnTo>
                <a:cubicBezTo>
                  <a:pt x="2709901" y="981324"/>
                  <a:pt x="2712600" y="967958"/>
                  <a:pt x="2697285" y="961473"/>
                </a:cubicBezTo>
                <a:cubicBezTo>
                  <a:pt x="2711682" y="970826"/>
                  <a:pt x="2710876" y="983217"/>
                  <a:pt x="2714832" y="995552"/>
                </a:cubicBezTo>
                <a:cubicBezTo>
                  <a:pt x="2722716" y="1017841"/>
                  <a:pt x="2728936" y="1040387"/>
                  <a:pt x="2737049" y="1061958"/>
                </a:cubicBezTo>
                <a:lnTo>
                  <a:pt x="2750860" y="1092929"/>
                </a:lnTo>
                <a:lnTo>
                  <a:pt x="2750946" y="1093163"/>
                </a:lnTo>
                <a:lnTo>
                  <a:pt x="2751000" y="1093245"/>
                </a:lnTo>
                <a:lnTo>
                  <a:pt x="2751083" y="1093429"/>
                </a:lnTo>
                <a:cubicBezTo>
                  <a:pt x="2756531" y="1103573"/>
                  <a:pt x="2762897" y="1113319"/>
                  <a:pt x="2770625" y="1122514"/>
                </a:cubicBezTo>
                <a:close/>
                <a:moveTo>
                  <a:pt x="1668846" y="1136525"/>
                </a:moveTo>
                <a:cubicBezTo>
                  <a:pt x="1671658" y="1132682"/>
                  <a:pt x="1667758" y="1125109"/>
                  <a:pt x="1660934" y="1111856"/>
                </a:cubicBezTo>
                <a:lnTo>
                  <a:pt x="1656349" y="1106260"/>
                </a:lnTo>
                <a:lnTo>
                  <a:pt x="1654110" y="1098603"/>
                </a:lnTo>
                <a:cubicBezTo>
                  <a:pt x="1653192" y="1101472"/>
                  <a:pt x="1654411" y="1103838"/>
                  <a:pt x="1656103" y="1105962"/>
                </a:cubicBezTo>
                <a:lnTo>
                  <a:pt x="1656349" y="1106260"/>
                </a:lnTo>
                <a:lnTo>
                  <a:pt x="1656468" y="1106671"/>
                </a:lnTo>
                <a:cubicBezTo>
                  <a:pt x="1658039" y="1108557"/>
                  <a:pt x="1659960" y="1109963"/>
                  <a:pt x="1660934" y="1111856"/>
                </a:cubicBezTo>
                <a:cubicBezTo>
                  <a:pt x="1666784" y="1123216"/>
                  <a:pt x="1670683" y="1130789"/>
                  <a:pt x="1668846" y="1136525"/>
                </a:cubicBezTo>
                <a:close/>
                <a:moveTo>
                  <a:pt x="2551744" y="1157371"/>
                </a:moveTo>
                <a:cubicBezTo>
                  <a:pt x="2556498" y="1156720"/>
                  <a:pt x="2561002" y="1155000"/>
                  <a:pt x="2565248" y="1151616"/>
                </a:cubicBezTo>
                <a:cubicBezTo>
                  <a:pt x="2556756" y="1158384"/>
                  <a:pt x="2549127" y="1157522"/>
                  <a:pt x="2536735" y="1156716"/>
                </a:cubicBezTo>
                <a:cubicBezTo>
                  <a:pt x="2545058" y="1135665"/>
                  <a:pt x="2549594" y="1116562"/>
                  <a:pt x="2563708" y="1102108"/>
                </a:cubicBezTo>
                <a:cubicBezTo>
                  <a:pt x="2548619" y="1114669"/>
                  <a:pt x="2545058" y="1135665"/>
                  <a:pt x="2536735" y="1156716"/>
                </a:cubicBezTo>
                <a:cubicBezTo>
                  <a:pt x="2541984" y="1157606"/>
                  <a:pt x="2546990" y="1158023"/>
                  <a:pt x="2551744" y="1157371"/>
                </a:cubicBezTo>
                <a:close/>
                <a:moveTo>
                  <a:pt x="1574182" y="1185268"/>
                </a:moveTo>
                <a:cubicBezTo>
                  <a:pt x="1570282" y="1177695"/>
                  <a:pt x="1571144" y="1170066"/>
                  <a:pt x="1577686" y="1159511"/>
                </a:cubicBezTo>
                <a:cubicBezTo>
                  <a:pt x="1569251" y="1171040"/>
                  <a:pt x="1570282" y="1177695"/>
                  <a:pt x="1574182" y="1185268"/>
                </a:cubicBezTo>
                <a:close/>
                <a:moveTo>
                  <a:pt x="691372" y="1191922"/>
                </a:moveTo>
                <a:cubicBezTo>
                  <a:pt x="693152" y="1181424"/>
                  <a:pt x="687359" y="1174826"/>
                  <a:pt x="679730" y="1173964"/>
                </a:cubicBezTo>
                <a:cubicBezTo>
                  <a:pt x="688334" y="1176719"/>
                  <a:pt x="692233" y="1184292"/>
                  <a:pt x="691372" y="1191922"/>
                </a:cubicBezTo>
                <a:close/>
                <a:moveTo>
                  <a:pt x="1000919" y="1193015"/>
                </a:moveTo>
                <a:cubicBezTo>
                  <a:pt x="1006600" y="1190090"/>
                  <a:pt x="1013254" y="1189059"/>
                  <a:pt x="1019966" y="1192789"/>
                </a:cubicBezTo>
                <a:cubicBezTo>
                  <a:pt x="1015148" y="1188085"/>
                  <a:pt x="1006600" y="1190090"/>
                  <a:pt x="1000919" y="1193015"/>
                </a:cubicBezTo>
                <a:close/>
                <a:moveTo>
                  <a:pt x="2675268" y="1193170"/>
                </a:moveTo>
                <a:cubicBezTo>
                  <a:pt x="2678108" y="1191708"/>
                  <a:pt x="2679256" y="1188123"/>
                  <a:pt x="2678977" y="1184674"/>
                </a:cubicBezTo>
                <a:lnTo>
                  <a:pt x="2678581" y="1184048"/>
                </a:lnTo>
                <a:lnTo>
                  <a:pt x="2678611" y="1183965"/>
                </a:lnTo>
                <a:cubicBezTo>
                  <a:pt x="2678211" y="1180278"/>
                  <a:pt x="2676505" y="1176965"/>
                  <a:pt x="2674124" y="1176993"/>
                </a:cubicBezTo>
                <a:cubicBezTo>
                  <a:pt x="2655021" y="1172457"/>
                  <a:pt x="2649059" y="1151575"/>
                  <a:pt x="2638449" y="1140272"/>
                </a:cubicBezTo>
                <a:cubicBezTo>
                  <a:pt x="2620153" y="1123345"/>
                  <a:pt x="2602944" y="1117834"/>
                  <a:pt x="2588773" y="1127526"/>
                </a:cubicBezTo>
                <a:cubicBezTo>
                  <a:pt x="2603919" y="1119728"/>
                  <a:pt x="2620153" y="1123345"/>
                  <a:pt x="2638449" y="1140272"/>
                </a:cubicBezTo>
                <a:cubicBezTo>
                  <a:pt x="2650034" y="1153468"/>
                  <a:pt x="2655021" y="1172457"/>
                  <a:pt x="2674124" y="1176993"/>
                </a:cubicBezTo>
                <a:lnTo>
                  <a:pt x="2678581" y="1184048"/>
                </a:lnTo>
                <a:close/>
                <a:moveTo>
                  <a:pt x="939078" y="1198510"/>
                </a:moveTo>
                <a:cubicBezTo>
                  <a:pt x="944702" y="1190824"/>
                  <a:pt x="956117" y="1189736"/>
                  <a:pt x="965640" y="1189623"/>
                </a:cubicBezTo>
                <a:cubicBezTo>
                  <a:pt x="960392" y="1188733"/>
                  <a:pt x="955157" y="1189034"/>
                  <a:pt x="950532" y="1190516"/>
                </a:cubicBezTo>
                <a:cubicBezTo>
                  <a:pt x="945906" y="1192000"/>
                  <a:pt x="941890" y="1194667"/>
                  <a:pt x="939078" y="1198510"/>
                </a:cubicBezTo>
                <a:close/>
                <a:moveTo>
                  <a:pt x="404938" y="1212460"/>
                </a:moveTo>
                <a:cubicBezTo>
                  <a:pt x="407299" y="1170525"/>
                  <a:pt x="374549" y="1139484"/>
                  <a:pt x="375015" y="1098524"/>
                </a:cubicBezTo>
                <a:cubicBezTo>
                  <a:pt x="371680" y="1138566"/>
                  <a:pt x="407299" y="1170525"/>
                  <a:pt x="404938" y="1212460"/>
                </a:cubicBezTo>
                <a:close/>
                <a:moveTo>
                  <a:pt x="72728" y="1227826"/>
                </a:moveTo>
                <a:cubicBezTo>
                  <a:pt x="64985" y="1217441"/>
                  <a:pt x="67684" y="1204076"/>
                  <a:pt x="67515" y="1189792"/>
                </a:cubicBezTo>
                <a:cubicBezTo>
                  <a:pt x="68208" y="1167878"/>
                  <a:pt x="80485" y="1159160"/>
                  <a:pt x="97525" y="1150386"/>
                </a:cubicBezTo>
                <a:cubicBezTo>
                  <a:pt x="79510" y="1157267"/>
                  <a:pt x="68208" y="1167878"/>
                  <a:pt x="67515" y="1189792"/>
                </a:cubicBezTo>
                <a:cubicBezTo>
                  <a:pt x="64816" y="1203157"/>
                  <a:pt x="64010" y="1215548"/>
                  <a:pt x="72728" y="1227826"/>
                </a:cubicBezTo>
                <a:close/>
                <a:moveTo>
                  <a:pt x="1082466" y="1231922"/>
                </a:moveTo>
                <a:cubicBezTo>
                  <a:pt x="1086284" y="1231023"/>
                  <a:pt x="1092039" y="1226937"/>
                  <a:pt x="1101248" y="1220398"/>
                </a:cubicBezTo>
                <a:lnTo>
                  <a:pt x="1108009" y="1215512"/>
                </a:lnTo>
                <a:lnTo>
                  <a:pt x="1119262" y="1213518"/>
                </a:lnTo>
                <a:cubicBezTo>
                  <a:pt x="1114014" y="1212627"/>
                  <a:pt x="1110930" y="1213617"/>
                  <a:pt x="1108449" y="1215194"/>
                </a:cubicBezTo>
                <a:lnTo>
                  <a:pt x="1108009" y="1215512"/>
                </a:lnTo>
                <a:lnTo>
                  <a:pt x="1107738" y="1215559"/>
                </a:lnTo>
                <a:cubicBezTo>
                  <a:pt x="1105021" y="1217259"/>
                  <a:pt x="1103141" y="1219424"/>
                  <a:pt x="1101248" y="1220398"/>
                </a:cubicBezTo>
                <a:cubicBezTo>
                  <a:pt x="1094865" y="1224284"/>
                  <a:pt x="1090078" y="1227198"/>
                  <a:pt x="1086438" y="1228923"/>
                </a:cubicBezTo>
                <a:lnTo>
                  <a:pt x="1080604" y="1229944"/>
                </a:lnTo>
                <a:lnTo>
                  <a:pt x="1075351" y="1224364"/>
                </a:lnTo>
                <a:lnTo>
                  <a:pt x="1075305" y="1224277"/>
                </a:lnTo>
                <a:lnTo>
                  <a:pt x="1072510" y="1206452"/>
                </a:lnTo>
                <a:cubicBezTo>
                  <a:pt x="1071366" y="1190275"/>
                  <a:pt x="1065573" y="1183677"/>
                  <a:pt x="1049396" y="1184821"/>
                </a:cubicBezTo>
                <a:cubicBezTo>
                  <a:pt x="1063680" y="1184652"/>
                  <a:pt x="1069473" y="1191250"/>
                  <a:pt x="1072510" y="1206452"/>
                </a:cubicBezTo>
                <a:cubicBezTo>
                  <a:pt x="1073312" y="1213824"/>
                  <a:pt x="1073913" y="1219354"/>
                  <a:pt x="1074763" y="1223257"/>
                </a:cubicBezTo>
                <a:lnTo>
                  <a:pt x="1075305" y="1224277"/>
                </a:lnTo>
                <a:lnTo>
                  <a:pt x="1075311" y="1224322"/>
                </a:lnTo>
                <a:lnTo>
                  <a:pt x="1075351" y="1224364"/>
                </a:lnTo>
                <a:lnTo>
                  <a:pt x="1078508" y="1230311"/>
                </a:lnTo>
                <a:lnTo>
                  <a:pt x="1080604" y="1229944"/>
                </a:lnTo>
                <a:close/>
                <a:moveTo>
                  <a:pt x="917616" y="1235908"/>
                </a:moveTo>
                <a:cubicBezTo>
                  <a:pt x="911766" y="1224548"/>
                  <a:pt x="889104" y="1241009"/>
                  <a:pt x="886929" y="1218176"/>
                </a:cubicBezTo>
                <a:cubicBezTo>
                  <a:pt x="886628" y="1212941"/>
                  <a:pt x="885449" y="1208908"/>
                  <a:pt x="883552" y="1205805"/>
                </a:cubicBezTo>
                <a:lnTo>
                  <a:pt x="883309" y="1205590"/>
                </a:lnTo>
                <a:lnTo>
                  <a:pt x="883141" y="1205007"/>
                </a:lnTo>
                <a:lnTo>
                  <a:pt x="881245" y="1203768"/>
                </a:lnTo>
                <a:lnTo>
                  <a:pt x="875867" y="1199021"/>
                </a:lnTo>
                <a:lnTo>
                  <a:pt x="873488" y="1198702"/>
                </a:lnTo>
                <a:lnTo>
                  <a:pt x="870453" y="1196719"/>
                </a:lnTo>
                <a:cubicBezTo>
                  <a:pt x="865037" y="1195578"/>
                  <a:pt x="858565" y="1195654"/>
                  <a:pt x="851422" y="1195739"/>
                </a:cubicBezTo>
                <a:cubicBezTo>
                  <a:pt x="827616" y="1196021"/>
                  <a:pt x="800135" y="1207776"/>
                  <a:pt x="785456" y="1174616"/>
                </a:cubicBezTo>
                <a:cubicBezTo>
                  <a:pt x="798242" y="1208751"/>
                  <a:pt x="827616" y="1196021"/>
                  <a:pt x="851422" y="1195739"/>
                </a:cubicBezTo>
                <a:lnTo>
                  <a:pt x="873488" y="1198702"/>
                </a:lnTo>
                <a:lnTo>
                  <a:pt x="881245" y="1203768"/>
                </a:lnTo>
                <a:lnTo>
                  <a:pt x="883309" y="1205590"/>
                </a:lnTo>
                <a:lnTo>
                  <a:pt x="886929" y="1218176"/>
                </a:lnTo>
                <a:cubicBezTo>
                  <a:pt x="887210" y="1241983"/>
                  <a:pt x="909873" y="1225523"/>
                  <a:pt x="917616" y="1235908"/>
                </a:cubicBezTo>
                <a:close/>
                <a:moveTo>
                  <a:pt x="2880629" y="1243119"/>
                </a:moveTo>
                <a:cubicBezTo>
                  <a:pt x="2893825" y="1231534"/>
                  <a:pt x="2866006" y="1214721"/>
                  <a:pt x="2886833" y="1203997"/>
                </a:cubicBezTo>
                <a:cubicBezTo>
                  <a:pt x="2890619" y="1202048"/>
                  <a:pt x="2895366" y="1200801"/>
                  <a:pt x="2898673" y="1198499"/>
                </a:cubicBezTo>
                <a:lnTo>
                  <a:pt x="2898683" y="1198461"/>
                </a:lnTo>
                <a:lnTo>
                  <a:pt x="2899383" y="1198134"/>
                </a:lnTo>
                <a:cubicBezTo>
                  <a:pt x="2902452" y="1195955"/>
                  <a:pt x="2903844" y="1192843"/>
                  <a:pt x="2901866" y="1186675"/>
                </a:cubicBezTo>
                <a:lnTo>
                  <a:pt x="2898683" y="1198461"/>
                </a:lnTo>
                <a:lnTo>
                  <a:pt x="2886833" y="1203997"/>
                </a:lnTo>
                <a:cubicBezTo>
                  <a:pt x="2865031" y="1212827"/>
                  <a:pt x="2893825" y="1231534"/>
                  <a:pt x="2880629" y="1243119"/>
                </a:cubicBezTo>
                <a:close/>
                <a:moveTo>
                  <a:pt x="670248" y="1257889"/>
                </a:moveTo>
                <a:cubicBezTo>
                  <a:pt x="675872" y="1250202"/>
                  <a:pt x="671054" y="1245497"/>
                  <a:pt x="664342" y="1241768"/>
                </a:cubicBezTo>
                <a:cubicBezTo>
                  <a:pt x="669160" y="1246472"/>
                  <a:pt x="673978" y="1251177"/>
                  <a:pt x="670248" y="1257889"/>
                </a:cubicBezTo>
                <a:close/>
                <a:moveTo>
                  <a:pt x="406703" y="1281013"/>
                </a:moveTo>
                <a:cubicBezTo>
                  <a:pt x="418119" y="1279925"/>
                  <a:pt x="419900" y="1269427"/>
                  <a:pt x="423573" y="1257955"/>
                </a:cubicBezTo>
                <a:lnTo>
                  <a:pt x="388630" y="1241473"/>
                </a:lnTo>
                <a:lnTo>
                  <a:pt x="374280" y="1230508"/>
                </a:lnTo>
                <a:lnTo>
                  <a:pt x="369110" y="1225931"/>
                </a:lnTo>
                <a:lnTo>
                  <a:pt x="360079" y="1204419"/>
                </a:lnTo>
                <a:cubicBezTo>
                  <a:pt x="361613" y="1213211"/>
                  <a:pt x="364730" y="1220139"/>
                  <a:pt x="368949" y="1225789"/>
                </a:cubicBezTo>
                <a:lnTo>
                  <a:pt x="369110" y="1225931"/>
                </a:lnTo>
                <a:lnTo>
                  <a:pt x="369498" y="1226854"/>
                </a:lnTo>
                <a:lnTo>
                  <a:pt x="374280" y="1230508"/>
                </a:lnTo>
                <a:lnTo>
                  <a:pt x="384425" y="1239490"/>
                </a:lnTo>
                <a:lnTo>
                  <a:pt x="388630" y="1241473"/>
                </a:lnTo>
                <a:lnTo>
                  <a:pt x="394417" y="1245895"/>
                </a:lnTo>
                <a:cubicBezTo>
                  <a:pt x="403974" y="1250419"/>
                  <a:pt x="414238" y="1253780"/>
                  <a:pt x="423573" y="1257955"/>
                </a:cubicBezTo>
                <a:cubicBezTo>
                  <a:pt x="421793" y="1268452"/>
                  <a:pt x="417144" y="1278032"/>
                  <a:pt x="406703" y="1281013"/>
                </a:cubicBezTo>
                <a:close/>
                <a:moveTo>
                  <a:pt x="944444" y="1289685"/>
                </a:moveTo>
                <a:cubicBezTo>
                  <a:pt x="949856" y="1289219"/>
                  <a:pt x="954894" y="1287373"/>
                  <a:pt x="959140" y="1283989"/>
                </a:cubicBezTo>
                <a:cubicBezTo>
                  <a:pt x="954650" y="1286899"/>
                  <a:pt x="949429" y="1288390"/>
                  <a:pt x="943896" y="1288619"/>
                </a:cubicBezTo>
                <a:lnTo>
                  <a:pt x="933747" y="1286878"/>
                </a:lnTo>
                <a:lnTo>
                  <a:pt x="925663" y="1284757"/>
                </a:lnTo>
                <a:lnTo>
                  <a:pt x="896959" y="1260916"/>
                </a:lnTo>
                <a:cubicBezTo>
                  <a:pt x="902787" y="1270490"/>
                  <a:pt x="910600" y="1278031"/>
                  <a:pt x="918985" y="1283005"/>
                </a:cubicBezTo>
                <a:lnTo>
                  <a:pt x="925663" y="1284757"/>
                </a:lnTo>
                <a:lnTo>
                  <a:pt x="926777" y="1285682"/>
                </a:lnTo>
                <a:lnTo>
                  <a:pt x="933747" y="1286878"/>
                </a:lnTo>
                <a:close/>
                <a:moveTo>
                  <a:pt x="2456633" y="1302715"/>
                </a:moveTo>
                <a:cubicBezTo>
                  <a:pt x="2460019" y="1303404"/>
                  <a:pt x="2462992" y="1303071"/>
                  <a:pt x="2465115" y="1301379"/>
                </a:cubicBezTo>
                <a:lnTo>
                  <a:pt x="2447360" y="1297754"/>
                </a:lnTo>
                <a:lnTo>
                  <a:pt x="2445671" y="1296850"/>
                </a:lnTo>
                <a:lnTo>
                  <a:pt x="2426741" y="1278024"/>
                </a:lnTo>
                <a:cubicBezTo>
                  <a:pt x="2419917" y="1264771"/>
                  <a:pt x="2431277" y="1258922"/>
                  <a:pt x="2433170" y="1257947"/>
                </a:cubicBezTo>
                <a:cubicBezTo>
                  <a:pt x="2429383" y="1259897"/>
                  <a:pt x="2419917" y="1264771"/>
                  <a:pt x="2426741" y="1278024"/>
                </a:cubicBezTo>
                <a:cubicBezTo>
                  <a:pt x="2429666" y="1283704"/>
                  <a:pt x="2434599" y="1289360"/>
                  <a:pt x="2440071" y="1293854"/>
                </a:cubicBezTo>
                <a:lnTo>
                  <a:pt x="2445671" y="1296850"/>
                </a:lnTo>
                <a:lnTo>
                  <a:pt x="2446378" y="1297554"/>
                </a:lnTo>
                <a:lnTo>
                  <a:pt x="2447360" y="1297754"/>
                </a:lnTo>
                <a:close/>
                <a:moveTo>
                  <a:pt x="1572725" y="1303385"/>
                </a:moveTo>
                <a:cubicBezTo>
                  <a:pt x="1556434" y="1295006"/>
                  <a:pt x="1535496" y="1296207"/>
                  <a:pt x="1517368" y="1293564"/>
                </a:cubicBezTo>
                <a:cubicBezTo>
                  <a:pt x="1536470" y="1298099"/>
                  <a:pt x="1555516" y="1297874"/>
                  <a:pt x="1572725" y="1303385"/>
                </a:cubicBezTo>
                <a:close/>
                <a:moveTo>
                  <a:pt x="1415654" y="1310009"/>
                </a:moveTo>
                <a:cubicBezTo>
                  <a:pt x="1422197" y="1299455"/>
                  <a:pt x="1423921" y="1284195"/>
                  <a:pt x="1434305" y="1276453"/>
                </a:cubicBezTo>
                <a:cubicBezTo>
                  <a:pt x="1423921" y="1284195"/>
                  <a:pt x="1419328" y="1298536"/>
                  <a:pt x="1415654" y="1310009"/>
                </a:cubicBezTo>
                <a:close/>
                <a:moveTo>
                  <a:pt x="2873846" y="1313679"/>
                </a:moveTo>
                <a:cubicBezTo>
                  <a:pt x="2863405" y="1316660"/>
                  <a:pt x="2857612" y="1310061"/>
                  <a:pt x="2854631" y="1299620"/>
                </a:cubicBezTo>
                <a:cubicBezTo>
                  <a:pt x="2855719" y="1311036"/>
                  <a:pt x="2863405" y="1316660"/>
                  <a:pt x="2873846" y="1313679"/>
                </a:cubicBezTo>
                <a:close/>
                <a:moveTo>
                  <a:pt x="1293002" y="1327653"/>
                </a:moveTo>
                <a:cubicBezTo>
                  <a:pt x="1297651" y="1318074"/>
                  <a:pt x="1286009" y="1300116"/>
                  <a:pt x="1301212" y="1297078"/>
                </a:cubicBezTo>
                <a:cubicBezTo>
                  <a:pt x="1286009" y="1300116"/>
                  <a:pt x="1296676" y="1316180"/>
                  <a:pt x="1293002" y="1327653"/>
                </a:cubicBezTo>
                <a:close/>
                <a:moveTo>
                  <a:pt x="1604500" y="1332533"/>
                </a:moveTo>
                <a:lnTo>
                  <a:pt x="1618191" y="1321428"/>
                </a:lnTo>
                <a:lnTo>
                  <a:pt x="1630087" y="1321753"/>
                </a:lnTo>
                <a:cubicBezTo>
                  <a:pt x="1626732" y="1319888"/>
                  <a:pt x="1622917" y="1319457"/>
                  <a:pt x="1618650" y="1321055"/>
                </a:cubicBezTo>
                <a:lnTo>
                  <a:pt x="1618191" y="1321428"/>
                </a:lnTo>
                <a:lnTo>
                  <a:pt x="1617940" y="1321420"/>
                </a:lnTo>
                <a:cubicBezTo>
                  <a:pt x="1613910" y="1322897"/>
                  <a:pt x="1609665" y="1326281"/>
                  <a:pt x="1604500" y="1332533"/>
                </a:cubicBezTo>
                <a:close/>
                <a:moveTo>
                  <a:pt x="2666463" y="1334232"/>
                </a:moveTo>
                <a:cubicBezTo>
                  <a:pt x="2660614" y="1322873"/>
                  <a:pt x="2662395" y="1312375"/>
                  <a:pt x="2668936" y="1301821"/>
                </a:cubicBezTo>
                <a:cubicBezTo>
                  <a:pt x="2659526" y="1311457"/>
                  <a:pt x="2660614" y="1322873"/>
                  <a:pt x="2666463" y="1334232"/>
                </a:cubicBezTo>
                <a:close/>
                <a:moveTo>
                  <a:pt x="362578" y="1334871"/>
                </a:moveTo>
                <a:cubicBezTo>
                  <a:pt x="362550" y="1332490"/>
                  <a:pt x="360371" y="1329421"/>
                  <a:pt x="356535" y="1327205"/>
                </a:cubicBezTo>
                <a:lnTo>
                  <a:pt x="355638" y="1327061"/>
                </a:lnTo>
                <a:lnTo>
                  <a:pt x="355459" y="1326860"/>
                </a:lnTo>
                <a:cubicBezTo>
                  <a:pt x="351265" y="1324529"/>
                  <a:pt x="345772" y="1323165"/>
                  <a:pt x="340551" y="1324655"/>
                </a:cubicBezTo>
                <a:lnTo>
                  <a:pt x="355638" y="1327061"/>
                </a:lnTo>
                <a:close/>
                <a:moveTo>
                  <a:pt x="1078852" y="1339715"/>
                </a:moveTo>
                <a:cubicBezTo>
                  <a:pt x="1097898" y="1339490"/>
                  <a:pt x="1108282" y="1331748"/>
                  <a:pt x="1118610" y="1319243"/>
                </a:cubicBezTo>
                <a:cubicBezTo>
                  <a:pt x="1107307" y="1329855"/>
                  <a:pt x="1097898" y="1339490"/>
                  <a:pt x="1078852" y="1339715"/>
                </a:cubicBezTo>
                <a:cubicBezTo>
                  <a:pt x="1071053" y="1324569"/>
                  <a:pt x="1085055" y="1300593"/>
                  <a:pt x="1062053" y="1288484"/>
                </a:cubicBezTo>
                <a:cubicBezTo>
                  <a:pt x="1083162" y="1301567"/>
                  <a:pt x="1069159" y="1325544"/>
                  <a:pt x="1078852" y="1339715"/>
                </a:cubicBezTo>
                <a:close/>
                <a:moveTo>
                  <a:pt x="1953170" y="1339829"/>
                </a:moveTo>
                <a:cubicBezTo>
                  <a:pt x="1950077" y="1319865"/>
                  <a:pt x="1947039" y="1304662"/>
                  <a:pt x="1936485" y="1298121"/>
                </a:cubicBezTo>
                <a:cubicBezTo>
                  <a:pt x="1945146" y="1305637"/>
                  <a:pt x="1950077" y="1319865"/>
                  <a:pt x="1953170" y="1339829"/>
                </a:cubicBezTo>
                <a:close/>
                <a:moveTo>
                  <a:pt x="1745675" y="1350860"/>
                </a:moveTo>
                <a:cubicBezTo>
                  <a:pt x="1714068" y="1335997"/>
                  <a:pt x="1692791" y="1308628"/>
                  <a:pt x="1668646" y="1280342"/>
                </a:cubicBezTo>
                <a:cubicBezTo>
                  <a:pt x="1643525" y="1250163"/>
                  <a:pt x="1621217" y="1216140"/>
                  <a:pt x="1587661" y="1197490"/>
                </a:cubicBezTo>
                <a:cubicBezTo>
                  <a:pt x="1622191" y="1218034"/>
                  <a:pt x="1643525" y="1250163"/>
                  <a:pt x="1668646" y="1280342"/>
                </a:cubicBezTo>
                <a:cubicBezTo>
                  <a:pt x="1690898" y="1309603"/>
                  <a:pt x="1714068" y="1335997"/>
                  <a:pt x="1745675" y="1350860"/>
                </a:cubicBezTo>
                <a:close/>
                <a:moveTo>
                  <a:pt x="277099" y="1354932"/>
                </a:moveTo>
                <a:cubicBezTo>
                  <a:pt x="274690" y="1352580"/>
                  <a:pt x="271822" y="1351662"/>
                  <a:pt x="268021" y="1352421"/>
                </a:cubicBezTo>
                <a:lnTo>
                  <a:pt x="266601" y="1353152"/>
                </a:lnTo>
                <a:cubicBezTo>
                  <a:pt x="270402" y="1352393"/>
                  <a:pt x="273744" y="1353068"/>
                  <a:pt x="277099" y="1354932"/>
                </a:cubicBezTo>
                <a:close/>
                <a:moveTo>
                  <a:pt x="981899" y="1356103"/>
                </a:moveTo>
                <a:cubicBezTo>
                  <a:pt x="997046" y="1348304"/>
                  <a:pt x="1019016" y="1353759"/>
                  <a:pt x="1031181" y="1335519"/>
                </a:cubicBezTo>
                <a:cubicBezTo>
                  <a:pt x="1018041" y="1351865"/>
                  <a:pt x="997046" y="1348304"/>
                  <a:pt x="981899" y="1356103"/>
                </a:cubicBezTo>
                <a:close/>
                <a:moveTo>
                  <a:pt x="593357" y="1359756"/>
                </a:moveTo>
                <a:cubicBezTo>
                  <a:pt x="601736" y="1343465"/>
                  <a:pt x="578791" y="1336118"/>
                  <a:pt x="570130" y="1328602"/>
                </a:cubicBezTo>
                <a:cubicBezTo>
                  <a:pt x="578791" y="1336118"/>
                  <a:pt x="599843" y="1344440"/>
                  <a:pt x="593357" y="1359756"/>
                </a:cubicBezTo>
                <a:close/>
                <a:moveTo>
                  <a:pt x="2871655" y="1369897"/>
                </a:moveTo>
                <a:cubicBezTo>
                  <a:pt x="2869762" y="1370872"/>
                  <a:pt x="2872574" y="1367029"/>
                  <a:pt x="2870625" y="1363243"/>
                </a:cubicBezTo>
                <a:cubicBezTo>
                  <a:pt x="2869706" y="1366111"/>
                  <a:pt x="2869762" y="1370872"/>
                  <a:pt x="2871655" y="1369897"/>
                </a:cubicBezTo>
                <a:close/>
                <a:moveTo>
                  <a:pt x="1458322" y="1374266"/>
                </a:moveTo>
                <a:cubicBezTo>
                  <a:pt x="1463056" y="1371829"/>
                  <a:pt x="1467302" y="1368446"/>
                  <a:pt x="1469511" y="1364014"/>
                </a:cubicBezTo>
                <a:lnTo>
                  <a:pt x="1469468" y="1363320"/>
                </a:lnTo>
                <a:lnTo>
                  <a:pt x="1469855" y="1362939"/>
                </a:lnTo>
                <a:cubicBezTo>
                  <a:pt x="1471706" y="1358393"/>
                  <a:pt x="1471406" y="1353159"/>
                  <a:pt x="1468481" y="1347479"/>
                </a:cubicBezTo>
                <a:lnTo>
                  <a:pt x="1469468" y="1363320"/>
                </a:lnTo>
                <a:close/>
                <a:moveTo>
                  <a:pt x="2281821" y="1375697"/>
                </a:moveTo>
                <a:cubicBezTo>
                  <a:pt x="2290276" y="1375835"/>
                  <a:pt x="2299770" y="1373342"/>
                  <a:pt x="2308778" y="1369902"/>
                </a:cubicBezTo>
                <a:cubicBezTo>
                  <a:pt x="2289788" y="1374889"/>
                  <a:pt x="2272693" y="1378901"/>
                  <a:pt x="2261107" y="1365704"/>
                </a:cubicBezTo>
                <a:cubicBezTo>
                  <a:pt x="2265953" y="1372790"/>
                  <a:pt x="2273367" y="1375559"/>
                  <a:pt x="2281821" y="1375697"/>
                </a:cubicBezTo>
                <a:close/>
                <a:moveTo>
                  <a:pt x="2108911" y="1381795"/>
                </a:moveTo>
                <a:cubicBezTo>
                  <a:pt x="2101225" y="1376171"/>
                  <a:pt x="2099107" y="1358100"/>
                  <a:pt x="2094233" y="1348634"/>
                </a:cubicBezTo>
                <a:cubicBezTo>
                  <a:pt x="2080528" y="1317366"/>
                  <a:pt x="2062118" y="1290917"/>
                  <a:pt x="2058855" y="1256669"/>
                </a:cubicBezTo>
                <a:cubicBezTo>
                  <a:pt x="2060225" y="1291892"/>
                  <a:pt x="2081503" y="1319260"/>
                  <a:pt x="2094233" y="1348634"/>
                </a:cubicBezTo>
                <a:cubicBezTo>
                  <a:pt x="2100082" y="1359993"/>
                  <a:pt x="2099332" y="1377146"/>
                  <a:pt x="2108911" y="1381795"/>
                </a:cubicBezTo>
                <a:close/>
                <a:moveTo>
                  <a:pt x="2704200" y="1384263"/>
                </a:moveTo>
                <a:cubicBezTo>
                  <a:pt x="2708934" y="1381826"/>
                  <a:pt x="2710311" y="1377523"/>
                  <a:pt x="2708706" y="1372662"/>
                </a:cubicBezTo>
                <a:lnTo>
                  <a:pt x="2708267" y="1372171"/>
                </a:lnTo>
                <a:lnTo>
                  <a:pt x="2708340" y="1371952"/>
                </a:lnTo>
                <a:cubicBezTo>
                  <a:pt x="2706858" y="1367326"/>
                  <a:pt x="2702513" y="1362378"/>
                  <a:pt x="2695314" y="1357701"/>
                </a:cubicBezTo>
                <a:lnTo>
                  <a:pt x="2708267" y="1372171"/>
                </a:lnTo>
                <a:close/>
                <a:moveTo>
                  <a:pt x="345071" y="1384604"/>
                </a:moveTo>
                <a:cubicBezTo>
                  <a:pt x="322932" y="1364866"/>
                  <a:pt x="313820" y="1319257"/>
                  <a:pt x="324035" y="1297231"/>
                </a:cubicBezTo>
                <a:cubicBezTo>
                  <a:pt x="311926" y="1320233"/>
                  <a:pt x="322932" y="1364866"/>
                  <a:pt x="345071" y="1384604"/>
                </a:cubicBezTo>
                <a:close/>
                <a:moveTo>
                  <a:pt x="1232756" y="1387417"/>
                </a:moveTo>
                <a:cubicBezTo>
                  <a:pt x="1223926" y="1365616"/>
                  <a:pt x="1253469" y="1367170"/>
                  <a:pt x="1252269" y="1346231"/>
                </a:cubicBezTo>
                <a:cubicBezTo>
                  <a:pt x="1253469" y="1367170"/>
                  <a:pt x="1222951" y="1363722"/>
                  <a:pt x="1232756" y="1387417"/>
                </a:cubicBezTo>
                <a:close/>
                <a:moveTo>
                  <a:pt x="2650907" y="1387752"/>
                </a:moveTo>
                <a:lnTo>
                  <a:pt x="2640916" y="1380158"/>
                </a:lnTo>
                <a:lnTo>
                  <a:pt x="2640183" y="1366926"/>
                </a:lnTo>
                <a:cubicBezTo>
                  <a:pt x="2638806" y="1371228"/>
                  <a:pt x="2638863" y="1375990"/>
                  <a:pt x="2640575" y="1379899"/>
                </a:cubicBezTo>
                <a:lnTo>
                  <a:pt x="2640916" y="1380158"/>
                </a:lnTo>
                <a:lnTo>
                  <a:pt x="2640941" y="1380609"/>
                </a:lnTo>
                <a:cubicBezTo>
                  <a:pt x="2642532" y="1384280"/>
                  <a:pt x="2645658" y="1386863"/>
                  <a:pt x="2650907" y="1387752"/>
                </a:cubicBezTo>
                <a:close/>
                <a:moveTo>
                  <a:pt x="1102304" y="1389915"/>
                </a:moveTo>
                <a:cubicBezTo>
                  <a:pt x="1085096" y="1384405"/>
                  <a:pt x="1066856" y="1372240"/>
                  <a:pt x="1046892" y="1375333"/>
                </a:cubicBezTo>
                <a:cubicBezTo>
                  <a:pt x="1067831" y="1374133"/>
                  <a:pt x="1085096" y="1384405"/>
                  <a:pt x="1102304" y="1389915"/>
                </a:cubicBezTo>
                <a:close/>
                <a:moveTo>
                  <a:pt x="2516726" y="1396962"/>
                </a:moveTo>
                <a:cubicBezTo>
                  <a:pt x="2507202" y="1397074"/>
                  <a:pt x="2499516" y="1391451"/>
                  <a:pt x="2494811" y="1396269"/>
                </a:cubicBezTo>
                <a:cubicBezTo>
                  <a:pt x="2500491" y="1393345"/>
                  <a:pt x="2510070" y="1397994"/>
                  <a:pt x="2516726" y="1396962"/>
                </a:cubicBezTo>
                <a:close/>
                <a:moveTo>
                  <a:pt x="2071046" y="1401292"/>
                </a:moveTo>
                <a:cubicBezTo>
                  <a:pt x="2072883" y="1395555"/>
                  <a:pt x="2068065" y="1390850"/>
                  <a:pt x="2056649" y="1391938"/>
                </a:cubicBezTo>
                <a:cubicBezTo>
                  <a:pt x="2049995" y="1392970"/>
                  <a:pt x="2042364" y="1392107"/>
                  <a:pt x="2042252" y="1382585"/>
                </a:cubicBezTo>
                <a:cubicBezTo>
                  <a:pt x="2042364" y="1392107"/>
                  <a:pt x="2048101" y="1393945"/>
                  <a:pt x="2056649" y="1391938"/>
                </a:cubicBezTo>
                <a:cubicBezTo>
                  <a:pt x="2068065" y="1390850"/>
                  <a:pt x="2070990" y="1396530"/>
                  <a:pt x="2071046" y="1401292"/>
                </a:cubicBezTo>
                <a:close/>
                <a:moveTo>
                  <a:pt x="653009" y="1410480"/>
                </a:moveTo>
                <a:cubicBezTo>
                  <a:pt x="644178" y="1388678"/>
                  <a:pt x="628057" y="1394584"/>
                  <a:pt x="614748" y="1396647"/>
                </a:cubicBezTo>
                <a:cubicBezTo>
                  <a:pt x="628057" y="1394584"/>
                  <a:pt x="645153" y="1390572"/>
                  <a:pt x="653009" y="1410480"/>
                </a:cubicBezTo>
                <a:close/>
                <a:moveTo>
                  <a:pt x="2135007" y="1413867"/>
                </a:moveTo>
                <a:cubicBezTo>
                  <a:pt x="2133545" y="1411028"/>
                  <a:pt x="2135152" y="1406009"/>
                  <a:pt x="2136401" y="1400875"/>
                </a:cubicBezTo>
                <a:lnTo>
                  <a:pt x="2136268" y="1398475"/>
                </a:lnTo>
                <a:lnTo>
                  <a:pt x="2137310" y="1393482"/>
                </a:lnTo>
                <a:cubicBezTo>
                  <a:pt x="2137475" y="1391039"/>
                  <a:pt x="2137091" y="1388842"/>
                  <a:pt x="2135644" y="1387192"/>
                </a:cubicBezTo>
                <a:lnTo>
                  <a:pt x="2136268" y="1398475"/>
                </a:lnTo>
                <a:lnTo>
                  <a:pt x="2135691" y="1401240"/>
                </a:lnTo>
                <a:cubicBezTo>
                  <a:pt x="2134205" y="1406496"/>
                  <a:pt x="2132599" y="1411515"/>
                  <a:pt x="2135007" y="1413867"/>
                </a:cubicBezTo>
                <a:close/>
                <a:moveTo>
                  <a:pt x="1428369" y="1418433"/>
                </a:moveTo>
                <a:cubicBezTo>
                  <a:pt x="1434048" y="1415509"/>
                  <a:pt x="1431124" y="1409829"/>
                  <a:pt x="1427224" y="1402256"/>
                </a:cubicBezTo>
                <a:cubicBezTo>
                  <a:pt x="1421375" y="1390896"/>
                  <a:pt x="1423212" y="1385159"/>
                  <a:pt x="1430785" y="1381260"/>
                </a:cubicBezTo>
                <a:cubicBezTo>
                  <a:pt x="1423212" y="1385159"/>
                  <a:pt x="1419482" y="1391871"/>
                  <a:pt x="1427224" y="1402256"/>
                </a:cubicBezTo>
                <a:cubicBezTo>
                  <a:pt x="1430149" y="1407935"/>
                  <a:pt x="1434048" y="1415509"/>
                  <a:pt x="1428369" y="1418433"/>
                </a:cubicBezTo>
                <a:close/>
                <a:moveTo>
                  <a:pt x="445696" y="1436985"/>
                </a:moveTo>
                <a:cubicBezTo>
                  <a:pt x="456438" y="1439239"/>
                  <a:pt x="467624" y="1438868"/>
                  <a:pt x="479012" y="1435400"/>
                </a:cubicBezTo>
                <a:cubicBezTo>
                  <a:pt x="455262" y="1440443"/>
                  <a:pt x="434266" y="1436882"/>
                  <a:pt x="415051" y="1422824"/>
                </a:cubicBezTo>
                <a:cubicBezTo>
                  <a:pt x="424659" y="1429853"/>
                  <a:pt x="434955" y="1434731"/>
                  <a:pt x="445696" y="1436985"/>
                </a:cubicBezTo>
                <a:close/>
                <a:moveTo>
                  <a:pt x="959051" y="1437329"/>
                </a:moveTo>
                <a:lnTo>
                  <a:pt x="946263" y="1435261"/>
                </a:lnTo>
                <a:lnTo>
                  <a:pt x="937944" y="1424246"/>
                </a:lnTo>
                <a:cubicBezTo>
                  <a:pt x="939894" y="1428032"/>
                  <a:pt x="942087" y="1432292"/>
                  <a:pt x="945335" y="1435111"/>
                </a:cubicBezTo>
                <a:lnTo>
                  <a:pt x="946263" y="1435261"/>
                </a:lnTo>
                <a:lnTo>
                  <a:pt x="946410" y="1435456"/>
                </a:lnTo>
                <a:cubicBezTo>
                  <a:pt x="949773" y="1437915"/>
                  <a:pt x="953832" y="1438820"/>
                  <a:pt x="959051" y="1437329"/>
                </a:cubicBezTo>
                <a:close/>
                <a:moveTo>
                  <a:pt x="618124" y="1440418"/>
                </a:moveTo>
                <a:cubicBezTo>
                  <a:pt x="610438" y="1434794"/>
                  <a:pt x="609406" y="1428139"/>
                  <a:pt x="614112" y="1423322"/>
                </a:cubicBezTo>
                <a:cubicBezTo>
                  <a:pt x="612274" y="1429058"/>
                  <a:pt x="610438" y="1434794"/>
                  <a:pt x="618124" y="1440418"/>
                </a:cubicBezTo>
                <a:close/>
                <a:moveTo>
                  <a:pt x="2714570" y="1455571"/>
                </a:moveTo>
                <a:cubicBezTo>
                  <a:pt x="2712507" y="1442262"/>
                  <a:pt x="2707746" y="1442319"/>
                  <a:pt x="2694380" y="1439620"/>
                </a:cubicBezTo>
                <a:cubicBezTo>
                  <a:pt x="2705852" y="1443294"/>
                  <a:pt x="2712507" y="1442262"/>
                  <a:pt x="2714570" y="1455571"/>
                </a:cubicBezTo>
                <a:close/>
                <a:moveTo>
                  <a:pt x="509812" y="1462654"/>
                </a:moveTo>
                <a:cubicBezTo>
                  <a:pt x="513598" y="1460705"/>
                  <a:pt x="515491" y="1459730"/>
                  <a:pt x="514461" y="1453075"/>
                </a:cubicBezTo>
                <a:cubicBezTo>
                  <a:pt x="515810" y="1446392"/>
                  <a:pt x="512426" y="1442146"/>
                  <a:pt x="507034" y="1439234"/>
                </a:cubicBezTo>
                <a:lnTo>
                  <a:pt x="505975" y="1438917"/>
                </a:lnTo>
                <a:lnTo>
                  <a:pt x="505959" y="1438890"/>
                </a:lnTo>
                <a:cubicBezTo>
                  <a:pt x="500925" y="1436092"/>
                  <a:pt x="494243" y="1434742"/>
                  <a:pt x="487560" y="1433393"/>
                </a:cubicBezTo>
                <a:lnTo>
                  <a:pt x="505975" y="1438917"/>
                </a:lnTo>
                <a:lnTo>
                  <a:pt x="514461" y="1453075"/>
                </a:lnTo>
                <a:cubicBezTo>
                  <a:pt x="514517" y="1457837"/>
                  <a:pt x="511705" y="1461679"/>
                  <a:pt x="509812" y="1462654"/>
                </a:cubicBezTo>
                <a:close/>
                <a:moveTo>
                  <a:pt x="2636607" y="1466972"/>
                </a:moveTo>
                <a:cubicBezTo>
                  <a:pt x="2628808" y="1451826"/>
                  <a:pt x="2636325" y="1443166"/>
                  <a:pt x="2644817" y="1436397"/>
                </a:cubicBezTo>
                <a:cubicBezTo>
                  <a:pt x="2652389" y="1432498"/>
                  <a:pt x="2663749" y="1426648"/>
                  <a:pt x="2665586" y="1420913"/>
                </a:cubicBezTo>
                <a:cubicBezTo>
                  <a:pt x="2663749" y="1426648"/>
                  <a:pt x="2651414" y="1430605"/>
                  <a:pt x="2644817" y="1436397"/>
                </a:cubicBezTo>
                <a:cubicBezTo>
                  <a:pt x="2636325" y="1443166"/>
                  <a:pt x="2627833" y="1449933"/>
                  <a:pt x="2636607" y="1466972"/>
                </a:cubicBezTo>
                <a:close/>
                <a:moveTo>
                  <a:pt x="719794" y="1474642"/>
                </a:moveTo>
                <a:lnTo>
                  <a:pt x="726782" y="1473233"/>
                </a:lnTo>
                <a:lnTo>
                  <a:pt x="730433" y="1474207"/>
                </a:lnTo>
                <a:lnTo>
                  <a:pt x="747967" y="1468961"/>
                </a:lnTo>
                <a:lnTo>
                  <a:pt x="748555" y="1468843"/>
                </a:lnTo>
                <a:lnTo>
                  <a:pt x="748671" y="1468751"/>
                </a:lnTo>
                <a:lnTo>
                  <a:pt x="748821" y="1468706"/>
                </a:lnTo>
                <a:cubicBezTo>
                  <a:pt x="754619" y="1465646"/>
                  <a:pt x="760044" y="1461356"/>
                  <a:pt x="764979" y="1455821"/>
                </a:cubicBezTo>
                <a:lnTo>
                  <a:pt x="748671" y="1468751"/>
                </a:lnTo>
                <a:lnTo>
                  <a:pt x="747967" y="1468961"/>
                </a:lnTo>
                <a:lnTo>
                  <a:pt x="726782" y="1473233"/>
                </a:lnTo>
                <a:lnTo>
                  <a:pt x="689827" y="1463378"/>
                </a:lnTo>
                <a:cubicBezTo>
                  <a:pt x="675430" y="1454024"/>
                  <a:pt x="664819" y="1442721"/>
                  <a:pt x="646862" y="1454363"/>
                </a:cubicBezTo>
                <a:cubicBezTo>
                  <a:pt x="665795" y="1444615"/>
                  <a:pt x="675430" y="1454024"/>
                  <a:pt x="689827" y="1463378"/>
                </a:cubicBezTo>
                <a:cubicBezTo>
                  <a:pt x="699549" y="1470049"/>
                  <a:pt x="709772" y="1473767"/>
                  <a:pt x="719794" y="1474642"/>
                </a:cubicBezTo>
                <a:close/>
                <a:moveTo>
                  <a:pt x="1120529" y="1481131"/>
                </a:moveTo>
                <a:cubicBezTo>
                  <a:pt x="1119369" y="1473645"/>
                  <a:pt x="1120742" y="1465191"/>
                  <a:pt x="1120997" y="1457018"/>
                </a:cubicBezTo>
                <a:lnTo>
                  <a:pt x="1120409" y="1454904"/>
                </a:lnTo>
                <a:lnTo>
                  <a:pt x="1120378" y="1448275"/>
                </a:lnTo>
                <a:lnTo>
                  <a:pt x="1114811" y="1434792"/>
                </a:lnTo>
                <a:lnTo>
                  <a:pt x="1114755" y="1434591"/>
                </a:lnTo>
                <a:lnTo>
                  <a:pt x="1114720" y="1434572"/>
                </a:lnTo>
                <a:lnTo>
                  <a:pt x="1114618" y="1434325"/>
                </a:lnTo>
                <a:cubicBezTo>
                  <a:pt x="1110938" y="1430231"/>
                  <a:pt x="1105123" y="1426788"/>
                  <a:pt x="1096045" y="1424277"/>
                </a:cubicBezTo>
                <a:lnTo>
                  <a:pt x="1114720" y="1434572"/>
                </a:lnTo>
                <a:lnTo>
                  <a:pt x="1114811" y="1434792"/>
                </a:lnTo>
                <a:lnTo>
                  <a:pt x="1120409" y="1454904"/>
                </a:lnTo>
                <a:close/>
                <a:moveTo>
                  <a:pt x="359566" y="1482531"/>
                </a:moveTo>
                <a:cubicBezTo>
                  <a:pt x="367139" y="1478632"/>
                  <a:pt x="370813" y="1467160"/>
                  <a:pt x="375575" y="1467103"/>
                </a:cubicBezTo>
                <a:cubicBezTo>
                  <a:pt x="367945" y="1466241"/>
                  <a:pt x="364271" y="1477713"/>
                  <a:pt x="359566" y="1482531"/>
                </a:cubicBezTo>
                <a:close/>
                <a:moveTo>
                  <a:pt x="1543206" y="1488458"/>
                </a:moveTo>
                <a:cubicBezTo>
                  <a:pt x="1545411" y="1489905"/>
                  <a:pt x="1548508" y="1490107"/>
                  <a:pt x="1553012" y="1488387"/>
                </a:cubicBezTo>
                <a:cubicBezTo>
                  <a:pt x="1548265" y="1489634"/>
                  <a:pt x="1545163" y="1489135"/>
                  <a:pt x="1543061" y="1487523"/>
                </a:cubicBezTo>
                <a:lnTo>
                  <a:pt x="1541278" y="1484126"/>
                </a:lnTo>
                <a:lnTo>
                  <a:pt x="1538568" y="1478037"/>
                </a:lnTo>
                <a:lnTo>
                  <a:pt x="1533627" y="1460044"/>
                </a:lnTo>
                <a:cubicBezTo>
                  <a:pt x="1535820" y="1464304"/>
                  <a:pt x="1536562" y="1470322"/>
                  <a:pt x="1537581" y="1475818"/>
                </a:cubicBezTo>
                <a:lnTo>
                  <a:pt x="1538568" y="1478037"/>
                </a:lnTo>
                <a:lnTo>
                  <a:pt x="1539102" y="1479980"/>
                </a:lnTo>
                <a:lnTo>
                  <a:pt x="1541278" y="1484126"/>
                </a:lnTo>
                <a:close/>
                <a:moveTo>
                  <a:pt x="797785" y="1491624"/>
                </a:moveTo>
                <a:cubicBezTo>
                  <a:pt x="785337" y="1486057"/>
                  <a:pt x="789011" y="1474583"/>
                  <a:pt x="788898" y="1465061"/>
                </a:cubicBezTo>
                <a:cubicBezTo>
                  <a:pt x="787117" y="1475559"/>
                  <a:pt x="783444" y="1487031"/>
                  <a:pt x="797785" y="1491624"/>
                </a:cubicBezTo>
                <a:close/>
                <a:moveTo>
                  <a:pt x="1287347" y="1493441"/>
                </a:moveTo>
                <a:cubicBezTo>
                  <a:pt x="1298764" y="1492352"/>
                  <a:pt x="1313290" y="1432178"/>
                  <a:pt x="1303710" y="1427530"/>
                </a:cubicBezTo>
                <a:cubicBezTo>
                  <a:pt x="1313290" y="1432178"/>
                  <a:pt x="1297789" y="1490459"/>
                  <a:pt x="1287347" y="1493441"/>
                </a:cubicBezTo>
                <a:close/>
                <a:moveTo>
                  <a:pt x="828303" y="1495072"/>
                </a:moveTo>
                <a:cubicBezTo>
                  <a:pt x="847236" y="1485323"/>
                  <a:pt x="869093" y="1481254"/>
                  <a:pt x="882234" y="1464908"/>
                </a:cubicBezTo>
                <a:cubicBezTo>
                  <a:pt x="868119" y="1479361"/>
                  <a:pt x="847236" y="1485323"/>
                  <a:pt x="828303" y="1495072"/>
                </a:cubicBezTo>
                <a:close/>
                <a:moveTo>
                  <a:pt x="1570277" y="1498659"/>
                </a:moveTo>
                <a:cubicBezTo>
                  <a:pt x="1569246" y="1492004"/>
                  <a:pt x="1562478" y="1483513"/>
                  <a:pt x="1560585" y="1484487"/>
                </a:cubicBezTo>
                <a:cubicBezTo>
                  <a:pt x="1560585" y="1484487"/>
                  <a:pt x="1567352" y="1492979"/>
                  <a:pt x="1570277" y="1498659"/>
                </a:cubicBezTo>
                <a:close/>
                <a:moveTo>
                  <a:pt x="1061838" y="1511352"/>
                </a:moveTo>
                <a:cubicBezTo>
                  <a:pt x="1065568" y="1504641"/>
                  <a:pt x="1076009" y="1501660"/>
                  <a:pt x="1081632" y="1493974"/>
                </a:cubicBezTo>
                <a:cubicBezTo>
                  <a:pt x="1076009" y="1501660"/>
                  <a:pt x="1064593" y="1502748"/>
                  <a:pt x="1061838" y="1511352"/>
                </a:cubicBezTo>
                <a:close/>
                <a:moveTo>
                  <a:pt x="2728547" y="1519932"/>
                </a:moveTo>
                <a:cubicBezTo>
                  <a:pt x="2732011" y="1520843"/>
                  <a:pt x="2736758" y="1519596"/>
                  <a:pt x="2741978" y="1518106"/>
                </a:cubicBezTo>
                <a:cubicBezTo>
                  <a:pt x="2731538" y="1521087"/>
                  <a:pt x="2724882" y="1522118"/>
                  <a:pt x="2722820" y="1508808"/>
                </a:cubicBezTo>
                <a:cubicBezTo>
                  <a:pt x="2722905" y="1515951"/>
                  <a:pt x="2725084" y="1519020"/>
                  <a:pt x="2728547" y="1519932"/>
                </a:cubicBezTo>
                <a:close/>
                <a:moveTo>
                  <a:pt x="1425824" y="1525134"/>
                </a:moveTo>
                <a:cubicBezTo>
                  <a:pt x="1445619" y="1507755"/>
                  <a:pt x="1455834" y="1485729"/>
                  <a:pt x="1469893" y="1466514"/>
                </a:cubicBezTo>
                <a:cubicBezTo>
                  <a:pt x="1472712" y="1463267"/>
                  <a:pt x="1476063" y="1459745"/>
                  <a:pt x="1478340" y="1456018"/>
                </a:cubicBezTo>
                <a:lnTo>
                  <a:pt x="1478858" y="1452987"/>
                </a:lnTo>
                <a:lnTo>
                  <a:pt x="1479834" y="1451515"/>
                </a:lnTo>
                <a:lnTo>
                  <a:pt x="1479890" y="1446947"/>
                </a:lnTo>
                <a:lnTo>
                  <a:pt x="1480344" y="1444291"/>
                </a:lnTo>
                <a:lnTo>
                  <a:pt x="1479929" y="1443799"/>
                </a:lnTo>
                <a:lnTo>
                  <a:pt x="1479933" y="1443493"/>
                </a:lnTo>
                <a:cubicBezTo>
                  <a:pt x="1478993" y="1440870"/>
                  <a:pt x="1476940" y="1438334"/>
                  <a:pt x="1473340" y="1435996"/>
                </a:cubicBezTo>
                <a:lnTo>
                  <a:pt x="1479929" y="1443799"/>
                </a:lnTo>
                <a:lnTo>
                  <a:pt x="1479890" y="1446947"/>
                </a:lnTo>
                <a:lnTo>
                  <a:pt x="1478858" y="1452987"/>
                </a:lnTo>
                <a:lnTo>
                  <a:pt x="1469893" y="1466514"/>
                </a:lnTo>
                <a:cubicBezTo>
                  <a:pt x="1455834" y="1485729"/>
                  <a:pt x="1444644" y="1505862"/>
                  <a:pt x="1425824" y="1525134"/>
                </a:cubicBezTo>
                <a:close/>
                <a:moveTo>
                  <a:pt x="310566" y="1526923"/>
                </a:moveTo>
                <a:cubicBezTo>
                  <a:pt x="307642" y="1521244"/>
                  <a:pt x="305650" y="1513886"/>
                  <a:pt x="303063" y="1506535"/>
                </a:cubicBezTo>
                <a:lnTo>
                  <a:pt x="302743" y="1505947"/>
                </a:lnTo>
                <a:lnTo>
                  <a:pt x="302697" y="1505825"/>
                </a:lnTo>
                <a:cubicBezTo>
                  <a:pt x="300232" y="1498711"/>
                  <a:pt x="297293" y="1491841"/>
                  <a:pt x="291989" y="1486190"/>
                </a:cubicBezTo>
                <a:lnTo>
                  <a:pt x="302743" y="1505947"/>
                </a:lnTo>
                <a:close/>
                <a:moveTo>
                  <a:pt x="1350616" y="1527930"/>
                </a:moveTo>
                <a:cubicBezTo>
                  <a:pt x="1364844" y="1522999"/>
                  <a:pt x="1378210" y="1525697"/>
                  <a:pt x="1393469" y="1527422"/>
                </a:cubicBezTo>
                <a:cubicBezTo>
                  <a:pt x="1377235" y="1523804"/>
                  <a:pt x="1363869" y="1521106"/>
                  <a:pt x="1350616" y="1527930"/>
                </a:cubicBezTo>
                <a:close/>
                <a:moveTo>
                  <a:pt x="2084099" y="1538284"/>
                </a:moveTo>
                <a:cubicBezTo>
                  <a:pt x="2085448" y="1531602"/>
                  <a:pt x="2086149" y="1525403"/>
                  <a:pt x="2085977" y="1519690"/>
                </a:cubicBezTo>
                <a:lnTo>
                  <a:pt x="2083026" y="1505908"/>
                </a:lnTo>
                <a:lnTo>
                  <a:pt x="2082987" y="1504725"/>
                </a:lnTo>
                <a:lnTo>
                  <a:pt x="2082692" y="1504349"/>
                </a:lnTo>
                <a:lnTo>
                  <a:pt x="2082622" y="1504015"/>
                </a:lnTo>
                <a:lnTo>
                  <a:pt x="2082103" y="1503594"/>
                </a:lnTo>
                <a:lnTo>
                  <a:pt x="2073104" y="1492074"/>
                </a:lnTo>
                <a:cubicBezTo>
                  <a:pt x="2068505" y="1488229"/>
                  <a:pt x="2062511" y="1484729"/>
                  <a:pt x="2054853" y="1481486"/>
                </a:cubicBezTo>
                <a:lnTo>
                  <a:pt x="2082103" y="1503594"/>
                </a:lnTo>
                <a:lnTo>
                  <a:pt x="2082692" y="1504349"/>
                </a:lnTo>
                <a:lnTo>
                  <a:pt x="2083026" y="1505908"/>
                </a:lnTo>
                <a:close/>
                <a:moveTo>
                  <a:pt x="405964" y="1540078"/>
                </a:moveTo>
                <a:cubicBezTo>
                  <a:pt x="408663" y="1526713"/>
                  <a:pt x="433501" y="1533085"/>
                  <a:pt x="428457" y="1509334"/>
                </a:cubicBezTo>
                <a:cubicBezTo>
                  <a:pt x="425421" y="1494132"/>
                  <a:pt x="437699" y="1485415"/>
                  <a:pt x="448083" y="1477672"/>
                </a:cubicBezTo>
                <a:cubicBezTo>
                  <a:pt x="435805" y="1486390"/>
                  <a:pt x="425421" y="1494132"/>
                  <a:pt x="428457" y="1509334"/>
                </a:cubicBezTo>
                <a:cubicBezTo>
                  <a:pt x="432526" y="1531192"/>
                  <a:pt x="408663" y="1526713"/>
                  <a:pt x="405964" y="1540078"/>
                </a:cubicBezTo>
                <a:close/>
                <a:moveTo>
                  <a:pt x="458361" y="1541243"/>
                </a:moveTo>
                <a:cubicBezTo>
                  <a:pt x="462168" y="1541079"/>
                  <a:pt x="465482" y="1539373"/>
                  <a:pt x="468781" y="1536477"/>
                </a:cubicBezTo>
                <a:lnTo>
                  <a:pt x="489258" y="1521264"/>
                </a:lnTo>
                <a:lnTo>
                  <a:pt x="500229" y="1522979"/>
                </a:lnTo>
                <a:cubicBezTo>
                  <a:pt x="504121" y="1524868"/>
                  <a:pt x="508207" y="1528152"/>
                  <a:pt x="512552" y="1533101"/>
                </a:cubicBezTo>
                <a:cubicBezTo>
                  <a:pt x="503863" y="1523204"/>
                  <a:pt x="496678" y="1519717"/>
                  <a:pt x="489788" y="1520870"/>
                </a:cubicBezTo>
                <a:lnTo>
                  <a:pt x="489258" y="1521264"/>
                </a:lnTo>
                <a:lnTo>
                  <a:pt x="489077" y="1521236"/>
                </a:lnTo>
                <a:cubicBezTo>
                  <a:pt x="481950" y="1522511"/>
                  <a:pt x="475351" y="1528303"/>
                  <a:pt x="468781" y="1536477"/>
                </a:cubicBezTo>
                <a:cubicBezTo>
                  <a:pt x="464075" y="1541295"/>
                  <a:pt x="455528" y="1543301"/>
                  <a:pt x="444973" y="1536759"/>
                </a:cubicBezTo>
                <a:cubicBezTo>
                  <a:pt x="450251" y="1540030"/>
                  <a:pt x="454553" y="1541407"/>
                  <a:pt x="458361" y="1541243"/>
                </a:cubicBezTo>
                <a:close/>
                <a:moveTo>
                  <a:pt x="555517" y="1542116"/>
                </a:moveTo>
                <a:cubicBezTo>
                  <a:pt x="561141" y="1534430"/>
                  <a:pt x="564871" y="1527718"/>
                  <a:pt x="565676" y="1515328"/>
                </a:cubicBezTo>
                <a:cubicBezTo>
                  <a:pt x="564871" y="1527718"/>
                  <a:pt x="562116" y="1536322"/>
                  <a:pt x="555517" y="1542116"/>
                </a:cubicBezTo>
                <a:close/>
                <a:moveTo>
                  <a:pt x="1319405" y="1546396"/>
                </a:moveTo>
                <a:cubicBezTo>
                  <a:pt x="1305121" y="1546565"/>
                  <a:pt x="1291755" y="1543866"/>
                  <a:pt x="1283038" y="1531588"/>
                </a:cubicBezTo>
                <a:cubicBezTo>
                  <a:pt x="1276270" y="1523096"/>
                  <a:pt x="1270591" y="1526021"/>
                  <a:pt x="1262961" y="1525159"/>
                </a:cubicBezTo>
                <a:lnTo>
                  <a:pt x="1252078" y="1519245"/>
                </a:lnTo>
                <a:lnTo>
                  <a:pt x="1251723" y="1518146"/>
                </a:lnTo>
                <a:lnTo>
                  <a:pt x="1250027" y="1508119"/>
                </a:lnTo>
                <a:lnTo>
                  <a:pt x="1253043" y="1491942"/>
                </a:lnTo>
                <a:cubicBezTo>
                  <a:pt x="1252376" y="1495879"/>
                  <a:pt x="1250514" y="1500767"/>
                  <a:pt x="1249606" y="1505628"/>
                </a:cubicBezTo>
                <a:lnTo>
                  <a:pt x="1250027" y="1508119"/>
                </a:lnTo>
                <a:lnTo>
                  <a:pt x="1249461" y="1511153"/>
                </a:lnTo>
                <a:lnTo>
                  <a:pt x="1251723" y="1518146"/>
                </a:lnTo>
                <a:lnTo>
                  <a:pt x="1251892" y="1519145"/>
                </a:lnTo>
                <a:lnTo>
                  <a:pt x="1252078" y="1519245"/>
                </a:lnTo>
                <a:lnTo>
                  <a:pt x="1252303" y="1519943"/>
                </a:lnTo>
                <a:cubicBezTo>
                  <a:pt x="1254357" y="1522404"/>
                  <a:pt x="1257712" y="1524269"/>
                  <a:pt x="1262961" y="1525159"/>
                </a:cubicBezTo>
                <a:cubicBezTo>
                  <a:pt x="1270591" y="1526021"/>
                  <a:pt x="1277245" y="1524990"/>
                  <a:pt x="1283038" y="1531588"/>
                </a:cubicBezTo>
                <a:cubicBezTo>
                  <a:pt x="1291755" y="1543866"/>
                  <a:pt x="1306096" y="1548458"/>
                  <a:pt x="1319405" y="1546396"/>
                </a:cubicBezTo>
                <a:close/>
                <a:moveTo>
                  <a:pt x="1493080" y="1554576"/>
                </a:moveTo>
                <a:cubicBezTo>
                  <a:pt x="1497138" y="1555480"/>
                  <a:pt x="1501886" y="1554233"/>
                  <a:pt x="1506132" y="1550849"/>
                </a:cubicBezTo>
                <a:cubicBezTo>
                  <a:pt x="1497640" y="1557617"/>
                  <a:pt x="1486167" y="1553944"/>
                  <a:pt x="1484161" y="1545395"/>
                </a:cubicBezTo>
                <a:cubicBezTo>
                  <a:pt x="1485651" y="1550616"/>
                  <a:pt x="1489021" y="1553671"/>
                  <a:pt x="1493080" y="1554576"/>
                </a:cubicBezTo>
                <a:close/>
                <a:moveTo>
                  <a:pt x="2104345" y="1558998"/>
                </a:moveTo>
                <a:cubicBezTo>
                  <a:pt x="2147197" y="1558490"/>
                  <a:pt x="2189075" y="1556089"/>
                  <a:pt x="2227915" y="1538485"/>
                </a:cubicBezTo>
                <a:cubicBezTo>
                  <a:pt x="2188101" y="1554196"/>
                  <a:pt x="2146222" y="1556597"/>
                  <a:pt x="2104345" y="1558998"/>
                </a:cubicBezTo>
                <a:close/>
                <a:moveTo>
                  <a:pt x="2962655" y="1574541"/>
                </a:moveTo>
                <a:cubicBezTo>
                  <a:pt x="2958700" y="1562206"/>
                  <a:pt x="2952794" y="1546085"/>
                  <a:pt x="2968859" y="1535418"/>
                </a:cubicBezTo>
                <a:cubicBezTo>
                  <a:pt x="2951819" y="1544192"/>
                  <a:pt x="2957725" y="1560312"/>
                  <a:pt x="2962655" y="1574541"/>
                </a:cubicBezTo>
                <a:close/>
                <a:moveTo>
                  <a:pt x="1018800" y="1576626"/>
                </a:moveTo>
                <a:cubicBezTo>
                  <a:pt x="1027291" y="1569859"/>
                  <a:pt x="1028154" y="1562229"/>
                  <a:pt x="1018462" y="1548058"/>
                </a:cubicBezTo>
                <a:cubicBezTo>
                  <a:pt x="1025286" y="1561310"/>
                  <a:pt x="1025398" y="1570834"/>
                  <a:pt x="1018800" y="1576626"/>
                </a:cubicBezTo>
                <a:close/>
                <a:moveTo>
                  <a:pt x="1627455" y="1581794"/>
                </a:moveTo>
                <a:cubicBezTo>
                  <a:pt x="1592175" y="1578402"/>
                  <a:pt x="1576747" y="1562394"/>
                  <a:pt x="1572509" y="1526253"/>
                </a:cubicBezTo>
                <a:cubicBezTo>
                  <a:pt x="1574854" y="1563369"/>
                  <a:pt x="1590282" y="1579377"/>
                  <a:pt x="1627455" y="1581794"/>
                </a:cubicBezTo>
                <a:close/>
                <a:moveTo>
                  <a:pt x="505429" y="1595077"/>
                </a:moveTo>
                <a:cubicBezTo>
                  <a:pt x="509427" y="1595937"/>
                  <a:pt x="514246" y="1595702"/>
                  <a:pt x="519940" y="1593967"/>
                </a:cubicBezTo>
                <a:cubicBezTo>
                  <a:pt x="514246" y="1595701"/>
                  <a:pt x="509546" y="1595876"/>
                  <a:pt x="505695" y="1594939"/>
                </a:cubicBezTo>
                <a:lnTo>
                  <a:pt x="503550" y="1593603"/>
                </a:lnTo>
                <a:lnTo>
                  <a:pt x="496084" y="1587749"/>
                </a:lnTo>
                <a:lnTo>
                  <a:pt x="490114" y="1568606"/>
                </a:lnTo>
                <a:cubicBezTo>
                  <a:pt x="490976" y="1560977"/>
                  <a:pt x="494763" y="1559027"/>
                  <a:pt x="496657" y="1558052"/>
                </a:cubicBezTo>
                <a:cubicBezTo>
                  <a:pt x="492870" y="1560002"/>
                  <a:pt x="490976" y="1560977"/>
                  <a:pt x="490114" y="1568606"/>
                </a:cubicBezTo>
                <a:cubicBezTo>
                  <a:pt x="489468" y="1574328"/>
                  <a:pt x="490298" y="1580300"/>
                  <a:pt x="492789" y="1585165"/>
                </a:cubicBezTo>
                <a:lnTo>
                  <a:pt x="496084" y="1587749"/>
                </a:lnTo>
                <a:lnTo>
                  <a:pt x="496550" y="1589244"/>
                </a:lnTo>
                <a:lnTo>
                  <a:pt x="503550" y="1593603"/>
                </a:lnTo>
                <a:close/>
                <a:moveTo>
                  <a:pt x="2077154" y="1595155"/>
                </a:moveTo>
                <a:cubicBezTo>
                  <a:pt x="2084561" y="1597329"/>
                  <a:pt x="2093812" y="1594362"/>
                  <a:pt x="2112313" y="1588428"/>
                </a:cubicBezTo>
                <a:lnTo>
                  <a:pt x="2135234" y="1576364"/>
                </a:lnTo>
                <a:lnTo>
                  <a:pt x="2139424" y="1575045"/>
                </a:lnTo>
                <a:lnTo>
                  <a:pt x="2159870" y="1583103"/>
                </a:lnTo>
                <a:cubicBezTo>
                  <a:pt x="2152185" y="1577480"/>
                  <a:pt x="2146434" y="1574453"/>
                  <a:pt x="2139536" y="1575010"/>
                </a:cubicBezTo>
                <a:lnTo>
                  <a:pt x="2139424" y="1575045"/>
                </a:lnTo>
                <a:lnTo>
                  <a:pt x="2138461" y="1574666"/>
                </a:lnTo>
                <a:lnTo>
                  <a:pt x="2135234" y="1576364"/>
                </a:lnTo>
                <a:lnTo>
                  <a:pt x="2127942" y="1578659"/>
                </a:lnTo>
                <a:cubicBezTo>
                  <a:pt x="2123533" y="1580855"/>
                  <a:pt x="2118453" y="1584070"/>
                  <a:pt x="2112313" y="1588428"/>
                </a:cubicBezTo>
                <a:cubicBezTo>
                  <a:pt x="2077203" y="1599321"/>
                  <a:pt x="2075310" y="1600296"/>
                  <a:pt x="2053057" y="1571035"/>
                </a:cubicBezTo>
                <a:cubicBezTo>
                  <a:pt x="2042390" y="1554970"/>
                  <a:pt x="2032923" y="1559845"/>
                  <a:pt x="2019670" y="1566668"/>
                </a:cubicBezTo>
                <a:cubicBezTo>
                  <a:pt x="2032923" y="1559845"/>
                  <a:pt x="2041472" y="1557838"/>
                  <a:pt x="2053057" y="1571035"/>
                </a:cubicBezTo>
                <a:cubicBezTo>
                  <a:pt x="2064184" y="1585665"/>
                  <a:pt x="2069747" y="1592981"/>
                  <a:pt x="2077154" y="1595155"/>
                </a:cubicBezTo>
                <a:close/>
                <a:moveTo>
                  <a:pt x="2729572" y="1596351"/>
                </a:moveTo>
                <a:cubicBezTo>
                  <a:pt x="2737131" y="1591261"/>
                  <a:pt x="2742797" y="1587146"/>
                  <a:pt x="2746933" y="1583332"/>
                </a:cubicBezTo>
                <a:lnTo>
                  <a:pt x="2752349" y="1575914"/>
                </a:lnTo>
                <a:lnTo>
                  <a:pt x="2756195" y="1572463"/>
                </a:lnTo>
                <a:cubicBezTo>
                  <a:pt x="2759438" y="1564806"/>
                  <a:pt x="2757661" y="1555541"/>
                  <a:pt x="2752702" y="1538933"/>
                </a:cubicBezTo>
                <a:cubicBezTo>
                  <a:pt x="2756227" y="1555082"/>
                  <a:pt x="2758004" y="1564347"/>
                  <a:pt x="2755119" y="1572119"/>
                </a:cubicBezTo>
                <a:lnTo>
                  <a:pt x="2752349" y="1575914"/>
                </a:lnTo>
                <a:close/>
                <a:moveTo>
                  <a:pt x="2024827" y="1599942"/>
                </a:moveTo>
                <a:cubicBezTo>
                  <a:pt x="2019953" y="1590475"/>
                  <a:pt x="2025464" y="1573266"/>
                  <a:pt x="2018696" y="1564775"/>
                </a:cubicBezTo>
                <a:cubicBezTo>
                  <a:pt x="2023570" y="1574241"/>
                  <a:pt x="2018060" y="1591450"/>
                  <a:pt x="2024827" y="1599942"/>
                </a:cubicBezTo>
                <a:close/>
                <a:moveTo>
                  <a:pt x="2938212" y="1601497"/>
                </a:moveTo>
                <a:cubicBezTo>
                  <a:pt x="2938905" y="1579584"/>
                  <a:pt x="2925314" y="1557840"/>
                  <a:pt x="2940346" y="1540518"/>
                </a:cubicBezTo>
                <a:cubicBezTo>
                  <a:pt x="2957274" y="1522222"/>
                  <a:pt x="2963646" y="1497383"/>
                  <a:pt x="2986252" y="1476162"/>
                </a:cubicBezTo>
                <a:cubicBezTo>
                  <a:pt x="2960778" y="1496464"/>
                  <a:pt x="2957274" y="1522222"/>
                  <a:pt x="2940346" y="1540518"/>
                </a:cubicBezTo>
                <a:cubicBezTo>
                  <a:pt x="2925314" y="1557840"/>
                  <a:pt x="2937012" y="1580559"/>
                  <a:pt x="2938212" y="1601497"/>
                </a:cubicBezTo>
                <a:close/>
                <a:moveTo>
                  <a:pt x="1661123" y="1609968"/>
                </a:moveTo>
                <a:cubicBezTo>
                  <a:pt x="1663879" y="1601362"/>
                  <a:pt x="1658086" y="1594765"/>
                  <a:pt x="1651375" y="1591034"/>
                </a:cubicBezTo>
                <a:cubicBezTo>
                  <a:pt x="1656192" y="1595740"/>
                  <a:pt x="1663879" y="1601362"/>
                  <a:pt x="1661123" y="1609968"/>
                </a:cubicBezTo>
                <a:close/>
                <a:moveTo>
                  <a:pt x="1130657" y="1612444"/>
                </a:moveTo>
                <a:cubicBezTo>
                  <a:pt x="1131089" y="1608630"/>
                  <a:pt x="1130099" y="1605546"/>
                  <a:pt x="1127927" y="1603072"/>
                </a:cubicBezTo>
                <a:lnTo>
                  <a:pt x="1127747" y="1602967"/>
                </a:lnTo>
                <a:lnTo>
                  <a:pt x="1127562" y="1602362"/>
                </a:lnTo>
                <a:cubicBezTo>
                  <a:pt x="1125268" y="1599651"/>
                  <a:pt x="1121912" y="1597785"/>
                  <a:pt x="1118097" y="1597355"/>
                </a:cubicBezTo>
                <a:cubicBezTo>
                  <a:pt x="1070313" y="1583635"/>
                  <a:pt x="1040375" y="1548750"/>
                  <a:pt x="1017036" y="1508073"/>
                </a:cubicBezTo>
                <a:cubicBezTo>
                  <a:pt x="1040375" y="1548750"/>
                  <a:pt x="1068420" y="1584610"/>
                  <a:pt x="1118097" y="1597355"/>
                </a:cubicBezTo>
                <a:lnTo>
                  <a:pt x="1127747" y="1602967"/>
                </a:lnTo>
                <a:close/>
                <a:moveTo>
                  <a:pt x="1713612" y="1618869"/>
                </a:moveTo>
                <a:cubicBezTo>
                  <a:pt x="1710687" y="1613189"/>
                  <a:pt x="1704895" y="1606590"/>
                  <a:pt x="1701107" y="1608540"/>
                </a:cubicBezTo>
                <a:cubicBezTo>
                  <a:pt x="1705870" y="1608484"/>
                  <a:pt x="1708794" y="1614164"/>
                  <a:pt x="1713612" y="1618869"/>
                </a:cubicBezTo>
                <a:close/>
                <a:moveTo>
                  <a:pt x="2326109" y="1626849"/>
                </a:moveTo>
                <a:cubicBezTo>
                  <a:pt x="2345042" y="1617100"/>
                  <a:pt x="2362944" y="1600696"/>
                  <a:pt x="2380901" y="1589055"/>
                </a:cubicBezTo>
                <a:cubicBezTo>
                  <a:pt x="2362944" y="1600696"/>
                  <a:pt x="2344067" y="1615207"/>
                  <a:pt x="2326109" y="1626849"/>
                </a:cubicBezTo>
                <a:close/>
                <a:moveTo>
                  <a:pt x="1990861" y="1627012"/>
                </a:moveTo>
                <a:cubicBezTo>
                  <a:pt x="1986100" y="1627068"/>
                  <a:pt x="1980364" y="1625231"/>
                  <a:pt x="1980307" y="1620470"/>
                </a:cubicBezTo>
                <a:cubicBezTo>
                  <a:pt x="1981338" y="1627125"/>
                  <a:pt x="1984206" y="1628043"/>
                  <a:pt x="1990861" y="1627012"/>
                </a:cubicBezTo>
                <a:close/>
                <a:moveTo>
                  <a:pt x="2120564" y="1641666"/>
                </a:moveTo>
                <a:cubicBezTo>
                  <a:pt x="2116721" y="1638854"/>
                  <a:pt x="2117582" y="1631225"/>
                  <a:pt x="2122231" y="1621645"/>
                </a:cubicBezTo>
                <a:cubicBezTo>
                  <a:pt x="2118557" y="1633118"/>
                  <a:pt x="2118614" y="1637880"/>
                  <a:pt x="2120564" y="1641666"/>
                </a:cubicBezTo>
                <a:close/>
                <a:moveTo>
                  <a:pt x="2158768" y="1650737"/>
                </a:moveTo>
                <a:cubicBezTo>
                  <a:pt x="2156762" y="1642189"/>
                  <a:pt x="2155730" y="1635535"/>
                  <a:pt x="2147182" y="1637541"/>
                </a:cubicBezTo>
                <a:cubicBezTo>
                  <a:pt x="2153837" y="1636510"/>
                  <a:pt x="2156762" y="1642189"/>
                  <a:pt x="2158768" y="1650737"/>
                </a:cubicBezTo>
                <a:close/>
                <a:moveTo>
                  <a:pt x="347370" y="1658872"/>
                </a:moveTo>
                <a:cubicBezTo>
                  <a:pt x="363208" y="1629160"/>
                  <a:pt x="365794" y="1606272"/>
                  <a:pt x="353178" y="1586421"/>
                </a:cubicBezTo>
                <a:cubicBezTo>
                  <a:pt x="363901" y="1607246"/>
                  <a:pt x="361315" y="1630135"/>
                  <a:pt x="347370" y="1658872"/>
                </a:cubicBezTo>
                <a:close/>
                <a:moveTo>
                  <a:pt x="2723651" y="1659280"/>
                </a:moveTo>
                <a:cubicBezTo>
                  <a:pt x="2729331" y="1656356"/>
                  <a:pt x="2735986" y="1655325"/>
                  <a:pt x="2742696" y="1659055"/>
                </a:cubicBezTo>
                <a:cubicBezTo>
                  <a:pt x="2737879" y="1654351"/>
                  <a:pt x="2729331" y="1656356"/>
                  <a:pt x="2723651" y="1659280"/>
                </a:cubicBezTo>
                <a:close/>
                <a:moveTo>
                  <a:pt x="2251297" y="1662975"/>
                </a:moveTo>
                <a:cubicBezTo>
                  <a:pt x="2255112" y="1663406"/>
                  <a:pt x="2258196" y="1662416"/>
                  <a:pt x="2260196" y="1660488"/>
                </a:cubicBezTo>
                <a:lnTo>
                  <a:pt x="2260247" y="1660319"/>
                </a:lnTo>
                <a:lnTo>
                  <a:pt x="2260906" y="1660123"/>
                </a:lnTo>
                <a:cubicBezTo>
                  <a:pt x="2262671" y="1658316"/>
                  <a:pt x="2263115" y="1655691"/>
                  <a:pt x="2262600" y="1652364"/>
                </a:cubicBezTo>
                <a:lnTo>
                  <a:pt x="2260247" y="1660319"/>
                </a:lnTo>
                <a:close/>
                <a:moveTo>
                  <a:pt x="1998943" y="1665965"/>
                </a:moveTo>
                <a:cubicBezTo>
                  <a:pt x="2013114" y="1656273"/>
                  <a:pt x="2018850" y="1658110"/>
                  <a:pt x="2024642" y="1664708"/>
                </a:cubicBezTo>
                <a:cubicBezTo>
                  <a:pt x="2018850" y="1658110"/>
                  <a:pt x="2012139" y="1654380"/>
                  <a:pt x="1998943" y="1665965"/>
                </a:cubicBezTo>
                <a:close/>
                <a:moveTo>
                  <a:pt x="1670518" y="1679382"/>
                </a:moveTo>
                <a:cubicBezTo>
                  <a:pt x="1670003" y="1676055"/>
                  <a:pt x="1671624" y="1672226"/>
                  <a:pt x="1672176" y="1668648"/>
                </a:cubicBezTo>
                <a:lnTo>
                  <a:pt x="1671811" y="1667938"/>
                </a:lnTo>
                <a:close/>
                <a:moveTo>
                  <a:pt x="1968650" y="1681563"/>
                </a:moveTo>
                <a:cubicBezTo>
                  <a:pt x="1967618" y="1674908"/>
                  <a:pt x="1963719" y="1667335"/>
                  <a:pt x="1972267" y="1665329"/>
                </a:cubicBezTo>
                <a:cubicBezTo>
                  <a:pt x="1961826" y="1668310"/>
                  <a:pt x="1965725" y="1675883"/>
                  <a:pt x="1968650" y="1681563"/>
                </a:cubicBezTo>
                <a:close/>
                <a:moveTo>
                  <a:pt x="2946801" y="1683304"/>
                </a:moveTo>
                <a:cubicBezTo>
                  <a:pt x="2939003" y="1668157"/>
                  <a:pt x="2934990" y="1651062"/>
                  <a:pt x="2941419" y="1630985"/>
                </a:cubicBezTo>
                <a:cubicBezTo>
                  <a:pt x="2933097" y="1652037"/>
                  <a:pt x="2937109" y="1669132"/>
                  <a:pt x="2946801" y="1683304"/>
                </a:cubicBezTo>
                <a:close/>
                <a:moveTo>
                  <a:pt x="803885" y="1684891"/>
                </a:moveTo>
                <a:cubicBezTo>
                  <a:pt x="804578" y="1662978"/>
                  <a:pt x="811982" y="1644794"/>
                  <a:pt x="826153" y="1635102"/>
                </a:cubicBezTo>
                <a:cubicBezTo>
                  <a:pt x="811982" y="1644794"/>
                  <a:pt x="803603" y="1661085"/>
                  <a:pt x="803885" y="1684891"/>
                </a:cubicBezTo>
                <a:close/>
                <a:moveTo>
                  <a:pt x="1071375" y="1693269"/>
                </a:moveTo>
                <a:lnTo>
                  <a:pt x="1071949" y="1692863"/>
                </a:lnTo>
                <a:lnTo>
                  <a:pt x="1072085" y="1692904"/>
                </a:lnTo>
                <a:cubicBezTo>
                  <a:pt x="1076603" y="1692374"/>
                  <a:pt x="1080619" y="1689707"/>
                  <a:pt x="1083890" y="1684430"/>
                </a:cubicBezTo>
                <a:lnTo>
                  <a:pt x="1071949" y="1692863"/>
                </a:lnTo>
                <a:lnTo>
                  <a:pt x="1057271" y="1688555"/>
                </a:lnTo>
                <a:cubicBezTo>
                  <a:pt x="1061601" y="1692314"/>
                  <a:pt x="1066621" y="1693921"/>
                  <a:pt x="1071375" y="1693269"/>
                </a:cubicBezTo>
                <a:close/>
                <a:moveTo>
                  <a:pt x="2764087" y="1695945"/>
                </a:moveTo>
                <a:lnTo>
                  <a:pt x="2774489" y="1691188"/>
                </a:lnTo>
                <a:lnTo>
                  <a:pt x="2787894" y="1695664"/>
                </a:lnTo>
                <a:cubicBezTo>
                  <a:pt x="2784051" y="1692852"/>
                  <a:pt x="2779032" y="1691245"/>
                  <a:pt x="2774507" y="1691179"/>
                </a:cubicBezTo>
                <a:lnTo>
                  <a:pt x="2774489" y="1691188"/>
                </a:lnTo>
                <a:lnTo>
                  <a:pt x="2773431" y="1690835"/>
                </a:lnTo>
                <a:cubicBezTo>
                  <a:pt x="2769265" y="1690884"/>
                  <a:pt x="2765953" y="1692590"/>
                  <a:pt x="2764087" y="1695945"/>
                </a:cubicBezTo>
                <a:close/>
                <a:moveTo>
                  <a:pt x="2431707" y="1697028"/>
                </a:moveTo>
                <a:cubicBezTo>
                  <a:pt x="2440142" y="1685499"/>
                  <a:pt x="2449553" y="1675863"/>
                  <a:pt x="2459075" y="1675750"/>
                </a:cubicBezTo>
                <a:cubicBezTo>
                  <a:pt x="2453827" y="1674861"/>
                  <a:pt x="2448850" y="1676825"/>
                  <a:pt x="2444252" y="1680688"/>
                </a:cubicBezTo>
                <a:cubicBezTo>
                  <a:pt x="2439655" y="1684553"/>
                  <a:pt x="2435438" y="1690316"/>
                  <a:pt x="2431707" y="1697028"/>
                </a:cubicBezTo>
                <a:close/>
                <a:moveTo>
                  <a:pt x="1629784" y="1697961"/>
                </a:moveTo>
                <a:cubicBezTo>
                  <a:pt x="1620205" y="1693312"/>
                  <a:pt x="1621985" y="1682814"/>
                  <a:pt x="1619979" y="1674267"/>
                </a:cubicBezTo>
                <a:cubicBezTo>
                  <a:pt x="1612986" y="1646729"/>
                  <a:pt x="1614766" y="1636232"/>
                  <a:pt x="1628938" y="1626540"/>
                </a:cubicBezTo>
                <a:cubicBezTo>
                  <a:pt x="1611898" y="1635314"/>
                  <a:pt x="1612986" y="1646729"/>
                  <a:pt x="1619979" y="1674267"/>
                </a:cubicBezTo>
                <a:cubicBezTo>
                  <a:pt x="1621985" y="1682814"/>
                  <a:pt x="1618312" y="1694287"/>
                  <a:pt x="1629784" y="1697961"/>
                </a:cubicBezTo>
                <a:close/>
                <a:moveTo>
                  <a:pt x="2335737" y="1715904"/>
                </a:moveTo>
                <a:lnTo>
                  <a:pt x="2336317" y="1715487"/>
                </a:lnTo>
                <a:lnTo>
                  <a:pt x="2336447" y="1715538"/>
                </a:lnTo>
                <a:cubicBezTo>
                  <a:pt x="2344522" y="1713777"/>
                  <a:pt x="2353257" y="1707482"/>
                  <a:pt x="2362179" y="1696900"/>
                </a:cubicBezTo>
                <a:lnTo>
                  <a:pt x="2336317" y="1715487"/>
                </a:lnTo>
                <a:lnTo>
                  <a:pt x="2314678" y="1706987"/>
                </a:lnTo>
                <a:cubicBezTo>
                  <a:pt x="2313647" y="1700332"/>
                  <a:pt x="2309748" y="1692759"/>
                  <a:pt x="2318295" y="1690753"/>
                </a:cubicBezTo>
                <a:cubicBezTo>
                  <a:pt x="2307854" y="1693734"/>
                  <a:pt x="2311753" y="1701307"/>
                  <a:pt x="2314678" y="1706987"/>
                </a:cubicBezTo>
                <a:cubicBezTo>
                  <a:pt x="2320958" y="1714532"/>
                  <a:pt x="2327899" y="1717545"/>
                  <a:pt x="2335737" y="1715904"/>
                </a:cubicBezTo>
                <a:close/>
                <a:moveTo>
                  <a:pt x="1041432" y="1718268"/>
                </a:moveTo>
                <a:cubicBezTo>
                  <a:pt x="1038507" y="1712588"/>
                  <a:pt x="1037476" y="1705934"/>
                  <a:pt x="1046999" y="1705821"/>
                </a:cubicBezTo>
                <a:cubicBezTo>
                  <a:pt x="1037476" y="1705934"/>
                  <a:pt x="1036614" y="1713563"/>
                  <a:pt x="1041432" y="1718268"/>
                </a:cubicBezTo>
                <a:close/>
                <a:moveTo>
                  <a:pt x="1719728" y="1733087"/>
                </a:moveTo>
                <a:lnTo>
                  <a:pt x="1710519" y="1720598"/>
                </a:lnTo>
                <a:lnTo>
                  <a:pt x="1709866" y="1704631"/>
                </a:lnTo>
                <a:cubicBezTo>
                  <a:pt x="1711590" y="1689372"/>
                  <a:pt x="1712339" y="1672219"/>
                  <a:pt x="1724617" y="1663502"/>
                </a:cubicBezTo>
                <a:cubicBezTo>
                  <a:pt x="1730040" y="1658914"/>
                  <a:pt x="1733500" y="1654587"/>
                  <a:pt x="1735415" y="1650458"/>
                </a:cubicBezTo>
                <a:lnTo>
                  <a:pt x="1736702" y="1640457"/>
                </a:lnTo>
                <a:lnTo>
                  <a:pt x="1737307" y="1639303"/>
                </a:lnTo>
                <a:lnTo>
                  <a:pt x="1736924" y="1638735"/>
                </a:lnTo>
                <a:lnTo>
                  <a:pt x="1736942" y="1638594"/>
                </a:lnTo>
                <a:cubicBezTo>
                  <a:pt x="1735423" y="1630992"/>
                  <a:pt x="1729387" y="1623921"/>
                  <a:pt x="1722160" y="1616863"/>
                </a:cubicBezTo>
                <a:lnTo>
                  <a:pt x="1736924" y="1638735"/>
                </a:lnTo>
                <a:lnTo>
                  <a:pt x="1736702" y="1640457"/>
                </a:lnTo>
                <a:lnTo>
                  <a:pt x="1724617" y="1663502"/>
                </a:lnTo>
                <a:cubicBezTo>
                  <a:pt x="1710446" y="1673194"/>
                  <a:pt x="1711590" y="1689372"/>
                  <a:pt x="1709866" y="1704631"/>
                </a:cubicBezTo>
                <a:cubicBezTo>
                  <a:pt x="1708976" y="1709879"/>
                  <a:pt x="1708559" y="1714885"/>
                  <a:pt x="1709806" y="1719632"/>
                </a:cubicBezTo>
                <a:lnTo>
                  <a:pt x="1710519" y="1720598"/>
                </a:lnTo>
                <a:lnTo>
                  <a:pt x="1710537" y="1721052"/>
                </a:lnTo>
                <a:cubicBezTo>
                  <a:pt x="1711784" y="1725800"/>
                  <a:pt x="1714450" y="1729816"/>
                  <a:pt x="1719728" y="1733087"/>
                </a:cubicBezTo>
                <a:close/>
                <a:moveTo>
                  <a:pt x="493065" y="1737148"/>
                </a:moveTo>
                <a:cubicBezTo>
                  <a:pt x="477806" y="1735425"/>
                  <a:pt x="469032" y="1718385"/>
                  <a:pt x="458422" y="1707082"/>
                </a:cubicBezTo>
                <a:cubicBezTo>
                  <a:pt x="448785" y="1697672"/>
                  <a:pt x="458082" y="1678513"/>
                  <a:pt x="472310" y="1673583"/>
                </a:cubicBezTo>
                <a:cubicBezTo>
                  <a:pt x="455214" y="1677595"/>
                  <a:pt x="447811" y="1695779"/>
                  <a:pt x="458422" y="1707082"/>
                </a:cubicBezTo>
                <a:cubicBezTo>
                  <a:pt x="469032" y="1718385"/>
                  <a:pt x="476887" y="1738293"/>
                  <a:pt x="493065" y="1737148"/>
                </a:cubicBezTo>
                <a:close/>
                <a:moveTo>
                  <a:pt x="1786556" y="1746580"/>
                </a:moveTo>
                <a:cubicBezTo>
                  <a:pt x="1781739" y="1741876"/>
                  <a:pt x="1776003" y="1740039"/>
                  <a:pt x="1773190" y="1743882"/>
                </a:cubicBezTo>
                <a:cubicBezTo>
                  <a:pt x="1774110" y="1741014"/>
                  <a:pt x="1779846" y="1742851"/>
                  <a:pt x="1786556" y="1746580"/>
                </a:cubicBezTo>
                <a:close/>
                <a:moveTo>
                  <a:pt x="2413282" y="1749630"/>
                </a:moveTo>
                <a:cubicBezTo>
                  <a:pt x="2425560" y="1740912"/>
                  <a:pt x="2440763" y="1737875"/>
                  <a:pt x="2454185" y="1745335"/>
                </a:cubicBezTo>
                <a:cubicBezTo>
                  <a:pt x="2440763" y="1737875"/>
                  <a:pt x="2427454" y="1739937"/>
                  <a:pt x="2413282" y="1749630"/>
                </a:cubicBezTo>
                <a:close/>
                <a:moveTo>
                  <a:pt x="1954237" y="1751260"/>
                </a:moveTo>
                <a:lnTo>
                  <a:pt x="1959293" y="1732430"/>
                </a:lnTo>
                <a:lnTo>
                  <a:pt x="1976844" y="1730038"/>
                </a:lnTo>
                <a:cubicBezTo>
                  <a:pt x="1985448" y="1732794"/>
                  <a:pt x="1989179" y="1726083"/>
                  <a:pt x="1991990" y="1722240"/>
                </a:cubicBezTo>
                <a:cubicBezTo>
                  <a:pt x="1986309" y="1725165"/>
                  <a:pt x="1984473" y="1730901"/>
                  <a:pt x="1976844" y="1730038"/>
                </a:cubicBezTo>
                <a:cubicBezTo>
                  <a:pt x="1968726" y="1728231"/>
                  <a:pt x="1963018" y="1728775"/>
                  <a:pt x="1959368" y="1732152"/>
                </a:cubicBezTo>
                <a:lnTo>
                  <a:pt x="1959293" y="1732430"/>
                </a:lnTo>
                <a:lnTo>
                  <a:pt x="1958659" y="1732517"/>
                </a:lnTo>
                <a:cubicBezTo>
                  <a:pt x="1954771" y="1736015"/>
                  <a:pt x="1953178" y="1742225"/>
                  <a:pt x="1954237" y="1751260"/>
                </a:cubicBezTo>
                <a:close/>
                <a:moveTo>
                  <a:pt x="1823842" y="1758520"/>
                </a:moveTo>
                <a:cubicBezTo>
                  <a:pt x="1825509" y="1738500"/>
                  <a:pt x="1831077" y="1726053"/>
                  <a:pt x="1840544" y="1721178"/>
                </a:cubicBezTo>
                <a:cubicBezTo>
                  <a:pt x="1831077" y="1726053"/>
                  <a:pt x="1823616" y="1739475"/>
                  <a:pt x="1823842" y="1758520"/>
                </a:cubicBezTo>
                <a:close/>
                <a:moveTo>
                  <a:pt x="2852476" y="1760614"/>
                </a:moveTo>
                <a:cubicBezTo>
                  <a:pt x="2860854" y="1744325"/>
                  <a:pt x="2855924" y="1730097"/>
                  <a:pt x="2843420" y="1719768"/>
                </a:cubicBezTo>
                <a:cubicBezTo>
                  <a:pt x="2854030" y="1731072"/>
                  <a:pt x="2858961" y="1745300"/>
                  <a:pt x="2852476" y="1760614"/>
                </a:cubicBezTo>
                <a:close/>
                <a:moveTo>
                  <a:pt x="2501050" y="1761923"/>
                </a:moveTo>
                <a:lnTo>
                  <a:pt x="2492749" y="1755850"/>
                </a:lnTo>
                <a:lnTo>
                  <a:pt x="2492277" y="1744884"/>
                </a:lnTo>
                <a:cubicBezTo>
                  <a:pt x="2498706" y="1724806"/>
                  <a:pt x="2489070" y="1715396"/>
                  <a:pt x="2470942" y="1712754"/>
                </a:cubicBezTo>
                <a:cubicBezTo>
                  <a:pt x="2488151" y="1718265"/>
                  <a:pt x="2496812" y="1725781"/>
                  <a:pt x="2492277" y="1744884"/>
                </a:cubicBezTo>
                <a:cubicBezTo>
                  <a:pt x="2491846" y="1748698"/>
                  <a:pt x="2491414" y="1752513"/>
                  <a:pt x="2492403" y="1755597"/>
                </a:cubicBezTo>
                <a:lnTo>
                  <a:pt x="2492749" y="1755850"/>
                </a:lnTo>
                <a:lnTo>
                  <a:pt x="2492769" y="1756307"/>
                </a:lnTo>
                <a:cubicBezTo>
                  <a:pt x="2493880" y="1759628"/>
                  <a:pt x="2496288" y="1761980"/>
                  <a:pt x="2501050" y="1761923"/>
                </a:cubicBezTo>
                <a:close/>
                <a:moveTo>
                  <a:pt x="1865254" y="1770768"/>
                </a:moveTo>
                <a:lnTo>
                  <a:pt x="1867413" y="1768957"/>
                </a:lnTo>
                <a:lnTo>
                  <a:pt x="1874624" y="1764109"/>
                </a:lnTo>
                <a:lnTo>
                  <a:pt x="1875470" y="1762201"/>
                </a:lnTo>
                <a:lnTo>
                  <a:pt x="1878134" y="1759967"/>
                </a:lnTo>
                <a:cubicBezTo>
                  <a:pt x="1880867" y="1754645"/>
                  <a:pt x="1882530" y="1748062"/>
                  <a:pt x="1884597" y="1741609"/>
                </a:cubicBezTo>
                <a:lnTo>
                  <a:pt x="1875470" y="1762201"/>
                </a:lnTo>
                <a:lnTo>
                  <a:pt x="1867413" y="1768957"/>
                </a:lnTo>
                <a:lnTo>
                  <a:pt x="1865116" y="1770502"/>
                </a:lnTo>
                <a:cubicBezTo>
                  <a:pt x="1860963" y="1771593"/>
                  <a:pt x="1855663" y="1771477"/>
                  <a:pt x="1848737" y="1769654"/>
                </a:cubicBezTo>
                <a:cubicBezTo>
                  <a:pt x="1855664" y="1771477"/>
                  <a:pt x="1861024" y="1771711"/>
                  <a:pt x="1865254" y="1770768"/>
                </a:cubicBezTo>
                <a:close/>
                <a:moveTo>
                  <a:pt x="614501" y="1777616"/>
                </a:moveTo>
                <a:cubicBezTo>
                  <a:pt x="614258" y="1777143"/>
                  <a:pt x="612578" y="1775987"/>
                  <a:pt x="609818" y="1774334"/>
                </a:cubicBezTo>
                <a:lnTo>
                  <a:pt x="602952" y="1770481"/>
                </a:lnTo>
                <a:lnTo>
                  <a:pt x="597981" y="1767409"/>
                </a:lnTo>
                <a:lnTo>
                  <a:pt x="577790" y="1757363"/>
                </a:lnTo>
                <a:lnTo>
                  <a:pt x="565494" y="1751052"/>
                </a:lnTo>
                <a:cubicBezTo>
                  <a:pt x="541424" y="1739195"/>
                  <a:pt x="517246" y="1728290"/>
                  <a:pt x="515841" y="1730212"/>
                </a:cubicBezTo>
                <a:cubicBezTo>
                  <a:pt x="516300" y="1728777"/>
                  <a:pt x="540234" y="1739209"/>
                  <a:pt x="564419" y="1750708"/>
                </a:cubicBezTo>
                <a:lnTo>
                  <a:pt x="577790" y="1757363"/>
                </a:lnTo>
                <a:lnTo>
                  <a:pt x="598658" y="1768070"/>
                </a:lnTo>
                <a:lnTo>
                  <a:pt x="602952" y="1770481"/>
                </a:lnTo>
                <a:close/>
                <a:moveTo>
                  <a:pt x="2022211" y="1780932"/>
                </a:moveTo>
                <a:cubicBezTo>
                  <a:pt x="2023115" y="1776874"/>
                  <a:pt x="2022660" y="1773665"/>
                  <a:pt x="2021437" y="1770926"/>
                </a:cubicBezTo>
                <a:lnTo>
                  <a:pt x="2020936" y="1770258"/>
                </a:lnTo>
                <a:lnTo>
                  <a:pt x="2020889" y="1769861"/>
                </a:lnTo>
                <a:cubicBezTo>
                  <a:pt x="2019544" y="1766886"/>
                  <a:pt x="2017492" y="1764499"/>
                  <a:pt x="2015323" y="1762323"/>
                </a:cubicBezTo>
                <a:lnTo>
                  <a:pt x="2009140" y="1756125"/>
                </a:lnTo>
                <a:lnTo>
                  <a:pt x="2005638" y="1748746"/>
                </a:lnTo>
                <a:cubicBezTo>
                  <a:pt x="2005525" y="1739223"/>
                  <a:pt x="2000594" y="1724996"/>
                  <a:pt x="2013903" y="1722933"/>
                </a:cubicBezTo>
                <a:cubicBezTo>
                  <a:pt x="2042472" y="1722594"/>
                  <a:pt x="2033641" y="1700793"/>
                  <a:pt x="2037259" y="1684560"/>
                </a:cubicBezTo>
                <a:cubicBezTo>
                  <a:pt x="2033641" y="1700793"/>
                  <a:pt x="2041498" y="1720701"/>
                  <a:pt x="2013903" y="1722933"/>
                </a:cubicBezTo>
                <a:cubicBezTo>
                  <a:pt x="1999619" y="1723102"/>
                  <a:pt x="2002657" y="1738305"/>
                  <a:pt x="2005638" y="1748746"/>
                </a:cubicBezTo>
                <a:cubicBezTo>
                  <a:pt x="2005910" y="1751600"/>
                  <a:pt x="2007247" y="1753905"/>
                  <a:pt x="2009058" y="1756042"/>
                </a:cubicBezTo>
                <a:lnTo>
                  <a:pt x="2009140" y="1756125"/>
                </a:lnTo>
                <a:lnTo>
                  <a:pt x="2009606" y="1757107"/>
                </a:lnTo>
                <a:cubicBezTo>
                  <a:pt x="2011539" y="1759480"/>
                  <a:pt x="2013886" y="1761566"/>
                  <a:pt x="2016054" y="1763742"/>
                </a:cubicBezTo>
                <a:lnTo>
                  <a:pt x="2020936" y="1770258"/>
                </a:lnTo>
                <a:close/>
                <a:moveTo>
                  <a:pt x="1316660" y="1796913"/>
                </a:moveTo>
                <a:lnTo>
                  <a:pt x="1301848" y="1779786"/>
                </a:lnTo>
                <a:lnTo>
                  <a:pt x="1301588" y="1779232"/>
                </a:lnTo>
                <a:lnTo>
                  <a:pt x="1275660" y="1712635"/>
                </a:lnTo>
                <a:lnTo>
                  <a:pt x="1249049" y="1742397"/>
                </a:lnTo>
                <a:lnTo>
                  <a:pt x="1232946" y="1747428"/>
                </a:lnTo>
                <a:cubicBezTo>
                  <a:pt x="1226910" y="1747916"/>
                  <a:pt x="1220352" y="1747101"/>
                  <a:pt x="1213182" y="1744805"/>
                </a:cubicBezTo>
                <a:cubicBezTo>
                  <a:pt x="1201709" y="1741131"/>
                  <a:pt x="1190237" y="1737458"/>
                  <a:pt x="1184388" y="1726098"/>
                </a:cubicBezTo>
                <a:cubicBezTo>
                  <a:pt x="1191211" y="1739350"/>
                  <a:pt x="1201709" y="1741131"/>
                  <a:pt x="1213182" y="1744805"/>
                </a:cubicBezTo>
                <a:cubicBezTo>
                  <a:pt x="1227523" y="1749397"/>
                  <a:pt x="1238938" y="1748310"/>
                  <a:pt x="1248871" y="1742596"/>
                </a:cubicBezTo>
                <a:lnTo>
                  <a:pt x="1249049" y="1742397"/>
                </a:lnTo>
                <a:lnTo>
                  <a:pt x="1249580" y="1742230"/>
                </a:lnTo>
                <a:cubicBezTo>
                  <a:pt x="1259751" y="1736395"/>
                  <a:pt x="1268199" y="1726057"/>
                  <a:pt x="1275660" y="1712635"/>
                </a:cubicBezTo>
                <a:cubicBezTo>
                  <a:pt x="1283000" y="1729215"/>
                  <a:pt x="1287242" y="1745594"/>
                  <a:pt x="1292653" y="1760173"/>
                </a:cubicBezTo>
                <a:lnTo>
                  <a:pt x="1301588" y="1779232"/>
                </a:lnTo>
                <a:lnTo>
                  <a:pt x="1301768" y="1779694"/>
                </a:lnTo>
                <a:lnTo>
                  <a:pt x="1301848" y="1779786"/>
                </a:lnTo>
                <a:lnTo>
                  <a:pt x="1302179" y="1780492"/>
                </a:lnTo>
                <a:cubicBezTo>
                  <a:pt x="1306003" y="1786683"/>
                  <a:pt x="1310652" y="1792223"/>
                  <a:pt x="1316660" y="1796913"/>
                </a:cubicBezTo>
                <a:close/>
                <a:moveTo>
                  <a:pt x="1597696" y="1803106"/>
                </a:moveTo>
                <a:cubicBezTo>
                  <a:pt x="1594715" y="1792666"/>
                  <a:pt x="1597470" y="1784061"/>
                  <a:pt x="1602175" y="1779243"/>
                </a:cubicBezTo>
                <a:cubicBezTo>
                  <a:pt x="1595577" y="1785036"/>
                  <a:pt x="1593740" y="1790772"/>
                  <a:pt x="1597696" y="1803106"/>
                </a:cubicBezTo>
                <a:close/>
                <a:moveTo>
                  <a:pt x="1924509" y="1814472"/>
                </a:moveTo>
                <a:cubicBezTo>
                  <a:pt x="1925371" y="1806842"/>
                  <a:pt x="1923365" y="1798295"/>
                  <a:pt x="1932888" y="1798181"/>
                </a:cubicBezTo>
                <a:cubicBezTo>
                  <a:pt x="1921472" y="1799269"/>
                  <a:pt x="1922503" y="1805924"/>
                  <a:pt x="1924509" y="1814472"/>
                </a:cubicBezTo>
                <a:close/>
                <a:moveTo>
                  <a:pt x="1843565" y="1815432"/>
                </a:moveTo>
                <a:cubicBezTo>
                  <a:pt x="1853893" y="1802927"/>
                  <a:pt x="1840527" y="1800228"/>
                  <a:pt x="1836628" y="1792656"/>
                </a:cubicBezTo>
                <a:cubicBezTo>
                  <a:pt x="1838634" y="1801203"/>
                  <a:pt x="1853893" y="1802927"/>
                  <a:pt x="1843565" y="1815432"/>
                </a:cubicBezTo>
                <a:close/>
                <a:moveTo>
                  <a:pt x="2329191" y="1816581"/>
                </a:moveTo>
                <a:cubicBezTo>
                  <a:pt x="2330504" y="1816803"/>
                  <a:pt x="2331694" y="1816789"/>
                  <a:pt x="2332153" y="1815355"/>
                </a:cubicBezTo>
                <a:cubicBezTo>
                  <a:pt x="2330260" y="1816330"/>
                  <a:pt x="2327392" y="1815412"/>
                  <a:pt x="2325499" y="1816386"/>
                </a:cubicBezTo>
                <a:cubicBezTo>
                  <a:pt x="2326445" y="1815899"/>
                  <a:pt x="2327879" y="1816358"/>
                  <a:pt x="2329191" y="1816581"/>
                </a:cubicBezTo>
                <a:close/>
                <a:moveTo>
                  <a:pt x="2966508" y="1819265"/>
                </a:moveTo>
                <a:cubicBezTo>
                  <a:pt x="2987222" y="1799019"/>
                  <a:pt x="2991588" y="1765633"/>
                  <a:pt x="2981726" y="1737178"/>
                </a:cubicBezTo>
                <a:cubicBezTo>
                  <a:pt x="2991588" y="1765633"/>
                  <a:pt x="2984354" y="1798101"/>
                  <a:pt x="2966508" y="1819265"/>
                </a:cubicBezTo>
                <a:close/>
                <a:moveTo>
                  <a:pt x="2394108" y="1819383"/>
                </a:moveTo>
                <a:cubicBezTo>
                  <a:pt x="2417746" y="1804817"/>
                  <a:pt x="2423426" y="1801892"/>
                  <a:pt x="2417521" y="1785771"/>
                </a:cubicBezTo>
                <a:cubicBezTo>
                  <a:pt x="2423426" y="1801892"/>
                  <a:pt x="2415853" y="1805791"/>
                  <a:pt x="2394108" y="1819383"/>
                </a:cubicBezTo>
                <a:close/>
                <a:moveTo>
                  <a:pt x="2776109" y="1826284"/>
                </a:moveTo>
                <a:cubicBezTo>
                  <a:pt x="2778864" y="1817679"/>
                  <a:pt x="2784544" y="1814755"/>
                  <a:pt x="2792173" y="1815618"/>
                </a:cubicBezTo>
                <a:cubicBezTo>
                  <a:pt x="2787871" y="1814240"/>
                  <a:pt x="2784544" y="1814755"/>
                  <a:pt x="2781948" y="1816691"/>
                </a:cubicBezTo>
                <a:cubicBezTo>
                  <a:pt x="2779351" y="1818627"/>
                  <a:pt x="2777486" y="1821982"/>
                  <a:pt x="2776109" y="1826284"/>
                </a:cubicBezTo>
                <a:close/>
                <a:moveTo>
                  <a:pt x="573645" y="1836078"/>
                </a:moveTo>
                <a:cubicBezTo>
                  <a:pt x="585935" y="1838433"/>
                  <a:pt x="598542" y="1837331"/>
                  <a:pt x="610417" y="1834809"/>
                </a:cubicBezTo>
                <a:lnTo>
                  <a:pt x="573008" y="1835723"/>
                </a:lnTo>
                <a:lnTo>
                  <a:pt x="538770" y="1816610"/>
                </a:lnTo>
                <a:cubicBezTo>
                  <a:pt x="529135" y="1807200"/>
                  <a:pt x="529940" y="1794808"/>
                  <a:pt x="539294" y="1780412"/>
                </a:cubicBezTo>
                <a:cubicBezTo>
                  <a:pt x="529940" y="1794808"/>
                  <a:pt x="528160" y="1805306"/>
                  <a:pt x="538770" y="1816610"/>
                </a:cubicBezTo>
                <a:cubicBezTo>
                  <a:pt x="549381" y="1827913"/>
                  <a:pt x="560637" y="1833494"/>
                  <a:pt x="572569" y="1835734"/>
                </a:cubicBezTo>
                <a:lnTo>
                  <a:pt x="573008" y="1835723"/>
                </a:lnTo>
                <a:close/>
                <a:moveTo>
                  <a:pt x="629575" y="1844106"/>
                </a:moveTo>
                <a:cubicBezTo>
                  <a:pt x="629519" y="1839345"/>
                  <a:pt x="639961" y="1836364"/>
                  <a:pt x="634111" y="1825004"/>
                </a:cubicBezTo>
                <a:cubicBezTo>
                  <a:pt x="638067" y="1837339"/>
                  <a:pt x="629519" y="1839345"/>
                  <a:pt x="629575" y="1844106"/>
                </a:cubicBezTo>
                <a:close/>
                <a:moveTo>
                  <a:pt x="334424" y="1852366"/>
                </a:moveTo>
                <a:cubicBezTo>
                  <a:pt x="366215" y="1802464"/>
                  <a:pt x="368970" y="1793860"/>
                  <a:pt x="351084" y="1731212"/>
                </a:cubicBezTo>
                <a:cubicBezTo>
                  <a:pt x="367077" y="1794834"/>
                  <a:pt x="366215" y="1802464"/>
                  <a:pt x="334424" y="1852366"/>
                </a:cubicBezTo>
                <a:close/>
                <a:moveTo>
                  <a:pt x="2409926" y="1858244"/>
                </a:moveTo>
                <a:cubicBezTo>
                  <a:pt x="2412429" y="1858453"/>
                  <a:pt x="2415040" y="1857707"/>
                  <a:pt x="2417392" y="1855299"/>
                </a:cubicBezTo>
                <a:cubicBezTo>
                  <a:pt x="2411713" y="1858223"/>
                  <a:pt x="2406950" y="1858279"/>
                  <a:pt x="2403107" y="1855468"/>
                </a:cubicBezTo>
                <a:cubicBezTo>
                  <a:pt x="2405029" y="1856874"/>
                  <a:pt x="2407424" y="1858036"/>
                  <a:pt x="2409926" y="1858244"/>
                </a:cubicBezTo>
                <a:close/>
                <a:moveTo>
                  <a:pt x="2461276" y="1861445"/>
                </a:moveTo>
                <a:cubicBezTo>
                  <a:pt x="2498279" y="1849578"/>
                  <a:pt x="2498279" y="1849578"/>
                  <a:pt x="2489280" y="1813493"/>
                </a:cubicBezTo>
                <a:cubicBezTo>
                  <a:pt x="2497304" y="1847685"/>
                  <a:pt x="2497304" y="1847685"/>
                  <a:pt x="2461276" y="1861445"/>
                </a:cubicBezTo>
                <a:close/>
                <a:moveTo>
                  <a:pt x="2015653" y="1870536"/>
                </a:moveTo>
                <a:cubicBezTo>
                  <a:pt x="1995520" y="1859346"/>
                  <a:pt x="1973662" y="1863415"/>
                  <a:pt x="1953529" y="1852225"/>
                </a:cubicBezTo>
                <a:cubicBezTo>
                  <a:pt x="1973662" y="1863415"/>
                  <a:pt x="1998387" y="1860265"/>
                  <a:pt x="2015653" y="1870536"/>
                </a:cubicBezTo>
                <a:close/>
                <a:moveTo>
                  <a:pt x="1915664" y="1871722"/>
                </a:moveTo>
                <a:cubicBezTo>
                  <a:pt x="1910790" y="1862255"/>
                  <a:pt x="1913544" y="1853650"/>
                  <a:pt x="1923011" y="1848776"/>
                </a:cubicBezTo>
                <a:cubicBezTo>
                  <a:pt x="1911651" y="1854625"/>
                  <a:pt x="1910790" y="1862255"/>
                  <a:pt x="1915664" y="1871722"/>
                </a:cubicBezTo>
                <a:close/>
                <a:moveTo>
                  <a:pt x="2031025" y="1881783"/>
                </a:moveTo>
                <a:cubicBezTo>
                  <a:pt x="2029881" y="1865606"/>
                  <a:pt x="2014508" y="1854359"/>
                  <a:pt x="2021913" y="1836176"/>
                </a:cubicBezTo>
                <a:cubicBezTo>
                  <a:pt x="2023778" y="1832820"/>
                  <a:pt x="2022789" y="1829737"/>
                  <a:pt x="2020495" y="1827025"/>
                </a:cubicBezTo>
                <a:lnTo>
                  <a:pt x="2020221" y="1826821"/>
                </a:lnTo>
                <a:lnTo>
                  <a:pt x="2020129" y="1826316"/>
                </a:lnTo>
                <a:cubicBezTo>
                  <a:pt x="2017957" y="1823841"/>
                  <a:pt x="2014602" y="1821975"/>
                  <a:pt x="2011245" y="1820111"/>
                </a:cubicBezTo>
                <a:lnTo>
                  <a:pt x="2020221" y="1826821"/>
                </a:lnTo>
                <a:lnTo>
                  <a:pt x="2021913" y="1836176"/>
                </a:lnTo>
                <a:cubicBezTo>
                  <a:pt x="2013534" y="1852466"/>
                  <a:pt x="2028906" y="1863712"/>
                  <a:pt x="2031025" y="1881783"/>
                </a:cubicBezTo>
                <a:close/>
                <a:moveTo>
                  <a:pt x="1526260" y="1883004"/>
                </a:moveTo>
                <a:cubicBezTo>
                  <a:pt x="1532744" y="1867689"/>
                  <a:pt x="1537337" y="1853348"/>
                  <a:pt x="1520071" y="1843076"/>
                </a:cubicBezTo>
                <a:lnTo>
                  <a:pt x="1499772" y="1825288"/>
                </a:lnTo>
                <a:lnTo>
                  <a:pt x="1489624" y="1811629"/>
                </a:lnTo>
                <a:lnTo>
                  <a:pt x="1488830" y="1810392"/>
                </a:lnTo>
                <a:lnTo>
                  <a:pt x="1485203" y="1793964"/>
                </a:lnTo>
                <a:cubicBezTo>
                  <a:pt x="1485274" y="1799915"/>
                  <a:pt x="1486467" y="1805140"/>
                  <a:pt x="1488472" y="1809833"/>
                </a:cubicBezTo>
                <a:lnTo>
                  <a:pt x="1488830" y="1810392"/>
                </a:lnTo>
                <a:lnTo>
                  <a:pt x="1488883" y="1810632"/>
                </a:lnTo>
                <a:lnTo>
                  <a:pt x="1489624" y="1811629"/>
                </a:lnTo>
                <a:lnTo>
                  <a:pt x="1496613" y="1822520"/>
                </a:lnTo>
                <a:lnTo>
                  <a:pt x="1499772" y="1825288"/>
                </a:lnTo>
                <a:lnTo>
                  <a:pt x="1502187" y="1828539"/>
                </a:lnTo>
                <a:cubicBezTo>
                  <a:pt x="1507682" y="1833624"/>
                  <a:pt x="1513942" y="1838148"/>
                  <a:pt x="1520071" y="1843076"/>
                </a:cubicBezTo>
                <a:cubicBezTo>
                  <a:pt x="1535444" y="1854322"/>
                  <a:pt x="1533719" y="1869582"/>
                  <a:pt x="1526260" y="1883004"/>
                </a:cubicBezTo>
                <a:close/>
                <a:moveTo>
                  <a:pt x="2707258" y="1883293"/>
                </a:moveTo>
                <a:cubicBezTo>
                  <a:pt x="2716668" y="1873657"/>
                  <a:pt x="2719479" y="1869814"/>
                  <a:pt x="2717529" y="1866028"/>
                </a:cubicBezTo>
                <a:cubicBezTo>
                  <a:pt x="2718504" y="1867921"/>
                  <a:pt x="2716668" y="1873657"/>
                  <a:pt x="2707258" y="1883293"/>
                </a:cubicBezTo>
                <a:close/>
                <a:moveTo>
                  <a:pt x="1293925" y="1887662"/>
                </a:moveTo>
                <a:cubicBezTo>
                  <a:pt x="1306316" y="1888468"/>
                  <a:pt x="1311021" y="1883651"/>
                  <a:pt x="1317619" y="1877857"/>
                </a:cubicBezTo>
                <a:cubicBezTo>
                  <a:pt x="1325192" y="1873958"/>
                  <a:pt x="1331903" y="1877688"/>
                  <a:pt x="1333909" y="1886236"/>
                </a:cubicBezTo>
                <a:cubicBezTo>
                  <a:pt x="1333797" y="1876713"/>
                  <a:pt x="1327085" y="1872983"/>
                  <a:pt x="1317619" y="1877857"/>
                </a:cubicBezTo>
                <a:cubicBezTo>
                  <a:pt x="1310046" y="1881756"/>
                  <a:pt x="1304423" y="1889443"/>
                  <a:pt x="1293925" y="1887662"/>
                </a:cubicBezTo>
                <a:close/>
                <a:moveTo>
                  <a:pt x="1895229" y="1895417"/>
                </a:moveTo>
                <a:cubicBezTo>
                  <a:pt x="1900701" y="1894995"/>
                  <a:pt x="1907829" y="1893720"/>
                  <a:pt x="1916864" y="1892661"/>
                </a:cubicBezTo>
                <a:cubicBezTo>
                  <a:pt x="1896900" y="1895754"/>
                  <a:pt x="1887377" y="1895867"/>
                  <a:pt x="1883534" y="1893056"/>
                </a:cubicBezTo>
                <a:cubicBezTo>
                  <a:pt x="1885943" y="1895408"/>
                  <a:pt x="1889758" y="1895839"/>
                  <a:pt x="1895229" y="1895417"/>
                </a:cubicBezTo>
                <a:close/>
                <a:moveTo>
                  <a:pt x="1837870" y="1897407"/>
                </a:moveTo>
                <a:cubicBezTo>
                  <a:pt x="1832883" y="1878418"/>
                  <a:pt x="1839425" y="1867863"/>
                  <a:pt x="1848834" y="1858228"/>
                </a:cubicBezTo>
                <a:cubicBezTo>
                  <a:pt x="1838450" y="1865970"/>
                  <a:pt x="1832883" y="1878418"/>
                  <a:pt x="1837870" y="1897407"/>
                </a:cubicBezTo>
                <a:close/>
                <a:moveTo>
                  <a:pt x="2041748" y="1902610"/>
                </a:moveTo>
                <a:cubicBezTo>
                  <a:pt x="2062687" y="1901409"/>
                  <a:pt x="2069229" y="1890855"/>
                  <a:pt x="2055694" y="1873872"/>
                </a:cubicBezTo>
                <a:cubicBezTo>
                  <a:pt x="2044109" y="1860676"/>
                  <a:pt x="2049732" y="1852989"/>
                  <a:pt x="2061092" y="1847140"/>
                </a:cubicBezTo>
                <a:cubicBezTo>
                  <a:pt x="2047839" y="1853964"/>
                  <a:pt x="2044109" y="1860676"/>
                  <a:pt x="2055694" y="1873872"/>
                </a:cubicBezTo>
                <a:cubicBezTo>
                  <a:pt x="2068254" y="1888962"/>
                  <a:pt x="2062687" y="1901409"/>
                  <a:pt x="2041748" y="1902610"/>
                </a:cubicBezTo>
                <a:close/>
                <a:moveTo>
                  <a:pt x="2585693" y="1912354"/>
                </a:moveTo>
                <a:cubicBezTo>
                  <a:pt x="2563780" y="1911661"/>
                  <a:pt x="2551276" y="1901332"/>
                  <a:pt x="2546288" y="1882343"/>
                </a:cubicBezTo>
                <a:cubicBezTo>
                  <a:pt x="2550358" y="1904201"/>
                  <a:pt x="2564754" y="1913554"/>
                  <a:pt x="2585693" y="1912354"/>
                </a:cubicBezTo>
                <a:close/>
                <a:moveTo>
                  <a:pt x="2349572" y="1918962"/>
                </a:moveTo>
                <a:cubicBezTo>
                  <a:pt x="2352328" y="1910358"/>
                  <a:pt x="2367531" y="1907320"/>
                  <a:pt x="2374129" y="1901528"/>
                </a:cubicBezTo>
                <a:cubicBezTo>
                  <a:pt x="2369883" y="1904912"/>
                  <a:pt x="2364190" y="1906645"/>
                  <a:pt x="2359334" y="1908846"/>
                </a:cubicBezTo>
                <a:cubicBezTo>
                  <a:pt x="2354479" y="1911046"/>
                  <a:pt x="2350463" y="1913713"/>
                  <a:pt x="2349572" y="1918962"/>
                </a:cubicBezTo>
                <a:close/>
                <a:moveTo>
                  <a:pt x="1112268" y="1919222"/>
                </a:moveTo>
                <a:cubicBezTo>
                  <a:pt x="1125247" y="1919425"/>
                  <a:pt x="1136621" y="1914766"/>
                  <a:pt x="1139836" y="1904728"/>
                </a:cubicBezTo>
                <a:cubicBezTo>
                  <a:pt x="1132432" y="1922911"/>
                  <a:pt x="1093366" y="1921469"/>
                  <a:pt x="1075070" y="1904542"/>
                </a:cubicBezTo>
                <a:cubicBezTo>
                  <a:pt x="1084705" y="1913953"/>
                  <a:pt x="1099289" y="1919018"/>
                  <a:pt x="1112268" y="1919222"/>
                </a:cubicBezTo>
                <a:close/>
                <a:moveTo>
                  <a:pt x="1485751" y="1920628"/>
                </a:moveTo>
                <a:lnTo>
                  <a:pt x="1489765" y="1913267"/>
                </a:lnTo>
                <a:lnTo>
                  <a:pt x="1498029" y="1911911"/>
                </a:lnTo>
                <a:cubicBezTo>
                  <a:pt x="1495161" y="1910993"/>
                  <a:pt x="1492308" y="1911265"/>
                  <a:pt x="1490062" y="1912720"/>
                </a:cubicBezTo>
                <a:lnTo>
                  <a:pt x="1489765" y="1913267"/>
                </a:lnTo>
                <a:lnTo>
                  <a:pt x="1488643" y="1913451"/>
                </a:lnTo>
                <a:cubicBezTo>
                  <a:pt x="1486398" y="1914906"/>
                  <a:pt x="1485236" y="1917301"/>
                  <a:pt x="1485751" y="1920628"/>
                </a:cubicBezTo>
                <a:close/>
                <a:moveTo>
                  <a:pt x="1220031" y="1920920"/>
                </a:moveTo>
                <a:lnTo>
                  <a:pt x="1212798" y="1911744"/>
                </a:lnTo>
                <a:lnTo>
                  <a:pt x="1208598" y="1900460"/>
                </a:lnTo>
                <a:lnTo>
                  <a:pt x="1208361" y="1900099"/>
                </a:lnTo>
                <a:lnTo>
                  <a:pt x="1208232" y="1899750"/>
                </a:lnTo>
                <a:cubicBezTo>
                  <a:pt x="1205164" y="1892048"/>
                  <a:pt x="1200562" y="1885436"/>
                  <a:pt x="1187224" y="1885117"/>
                </a:cubicBezTo>
                <a:cubicBezTo>
                  <a:pt x="1193893" y="1885277"/>
                  <a:pt x="1198439" y="1887128"/>
                  <a:pt x="1201716" y="1889931"/>
                </a:cubicBezTo>
                <a:lnTo>
                  <a:pt x="1208361" y="1900099"/>
                </a:lnTo>
                <a:lnTo>
                  <a:pt x="1212582" y="1911470"/>
                </a:lnTo>
                <a:lnTo>
                  <a:pt x="1212798" y="1911744"/>
                </a:lnTo>
                <a:lnTo>
                  <a:pt x="1212993" y="1912268"/>
                </a:lnTo>
                <a:cubicBezTo>
                  <a:pt x="1214615" y="1915925"/>
                  <a:pt x="1216676" y="1919056"/>
                  <a:pt x="1220031" y="1920920"/>
                </a:cubicBezTo>
                <a:close/>
                <a:moveTo>
                  <a:pt x="2209655" y="1926335"/>
                </a:moveTo>
                <a:cubicBezTo>
                  <a:pt x="2200019" y="1916925"/>
                  <a:pt x="2181086" y="1926674"/>
                  <a:pt x="2172312" y="1909634"/>
                </a:cubicBezTo>
                <a:cubicBezTo>
                  <a:pt x="2170335" y="1903467"/>
                  <a:pt x="2166749" y="1902319"/>
                  <a:pt x="2162834" y="1903437"/>
                </a:cubicBezTo>
                <a:lnTo>
                  <a:pt x="2162200" y="1903846"/>
                </a:lnTo>
                <a:lnTo>
                  <a:pt x="2162124" y="1903802"/>
                </a:lnTo>
                <a:cubicBezTo>
                  <a:pt x="2158445" y="1904798"/>
                  <a:pt x="2154673" y="1907939"/>
                  <a:pt x="2151374" y="1910834"/>
                </a:cubicBezTo>
                <a:lnTo>
                  <a:pt x="2162200" y="1903846"/>
                </a:lnTo>
                <a:lnTo>
                  <a:pt x="2172312" y="1909634"/>
                </a:lnTo>
                <a:cubicBezTo>
                  <a:pt x="2181086" y="1926674"/>
                  <a:pt x="2198126" y="1917899"/>
                  <a:pt x="2209655" y="1926335"/>
                </a:cubicBezTo>
                <a:close/>
                <a:moveTo>
                  <a:pt x="2701858" y="1929936"/>
                </a:moveTo>
                <a:cubicBezTo>
                  <a:pt x="2728045" y="1924536"/>
                  <a:pt x="2748701" y="1904469"/>
                  <a:pt x="2772194" y="1897761"/>
                </a:cubicBezTo>
                <a:cubicBezTo>
                  <a:pt x="2780742" y="1895756"/>
                  <a:pt x="2787340" y="1889962"/>
                  <a:pt x="2783441" y="1882390"/>
                </a:cubicBezTo>
                <a:cubicBezTo>
                  <a:pt x="2784471" y="1889044"/>
                  <a:pt x="2780742" y="1895756"/>
                  <a:pt x="2772194" y="1897761"/>
                </a:cubicBezTo>
                <a:cubicBezTo>
                  <a:pt x="2738001" y="1905787"/>
                  <a:pt x="2713615" y="1937505"/>
                  <a:pt x="2673517" y="1929409"/>
                </a:cubicBezTo>
                <a:cubicBezTo>
                  <a:pt x="2683785" y="1931906"/>
                  <a:pt x="2693129" y="1931736"/>
                  <a:pt x="2701858" y="1929936"/>
                </a:cubicBezTo>
                <a:close/>
                <a:moveTo>
                  <a:pt x="518267" y="1934953"/>
                </a:moveTo>
                <a:cubicBezTo>
                  <a:pt x="512530" y="1933115"/>
                  <a:pt x="506795" y="1931279"/>
                  <a:pt x="503870" y="1925599"/>
                </a:cubicBezTo>
                <a:cubicBezTo>
                  <a:pt x="502838" y="1918944"/>
                  <a:pt x="502726" y="1909422"/>
                  <a:pt x="511274" y="1907415"/>
                </a:cubicBezTo>
                <a:cubicBezTo>
                  <a:pt x="502726" y="1909422"/>
                  <a:pt x="499970" y="1918026"/>
                  <a:pt x="503870" y="1925599"/>
                </a:cubicBezTo>
                <a:cubicBezTo>
                  <a:pt x="504901" y="1932253"/>
                  <a:pt x="512530" y="1933115"/>
                  <a:pt x="518267" y="1934953"/>
                </a:cubicBezTo>
                <a:close/>
                <a:moveTo>
                  <a:pt x="552571" y="1936450"/>
                </a:moveTo>
                <a:cubicBezTo>
                  <a:pt x="546779" y="1929852"/>
                  <a:pt x="542018" y="1929909"/>
                  <a:pt x="538231" y="1931858"/>
                </a:cubicBezTo>
                <a:cubicBezTo>
                  <a:pt x="542993" y="1931802"/>
                  <a:pt x="547754" y="1931746"/>
                  <a:pt x="552571" y="1936450"/>
                </a:cubicBezTo>
                <a:close/>
                <a:moveTo>
                  <a:pt x="3001306" y="1942667"/>
                </a:moveTo>
                <a:lnTo>
                  <a:pt x="2985466" y="1929810"/>
                </a:lnTo>
                <a:lnTo>
                  <a:pt x="2985340" y="1929498"/>
                </a:lnTo>
                <a:lnTo>
                  <a:pt x="2979132" y="1908922"/>
                </a:lnTo>
                <a:lnTo>
                  <a:pt x="2979576" y="1877208"/>
                </a:lnTo>
                <a:cubicBezTo>
                  <a:pt x="2981301" y="1861949"/>
                  <a:pt x="2984000" y="1848583"/>
                  <a:pt x="2974307" y="1834411"/>
                </a:cubicBezTo>
                <a:cubicBezTo>
                  <a:pt x="2984000" y="1848583"/>
                  <a:pt x="2979407" y="1862924"/>
                  <a:pt x="2979576" y="1877208"/>
                </a:cubicBezTo>
                <a:cubicBezTo>
                  <a:pt x="2978607" y="1885791"/>
                  <a:pt x="2977379" y="1895181"/>
                  <a:pt x="2977738" y="1904301"/>
                </a:cubicBezTo>
                <a:lnTo>
                  <a:pt x="2979132" y="1908922"/>
                </a:lnTo>
                <a:lnTo>
                  <a:pt x="2979061" y="1914002"/>
                </a:lnTo>
                <a:lnTo>
                  <a:pt x="2985340" y="1929498"/>
                </a:lnTo>
                <a:lnTo>
                  <a:pt x="2985423" y="1929775"/>
                </a:lnTo>
                <a:lnTo>
                  <a:pt x="2985466" y="1929810"/>
                </a:lnTo>
                <a:lnTo>
                  <a:pt x="2985560" y="1930041"/>
                </a:lnTo>
                <a:cubicBezTo>
                  <a:pt x="2989071" y="1934895"/>
                  <a:pt x="2994121" y="1939181"/>
                  <a:pt x="3001306" y="1942667"/>
                </a:cubicBezTo>
                <a:close/>
                <a:moveTo>
                  <a:pt x="1728116" y="1958710"/>
                </a:moveTo>
                <a:cubicBezTo>
                  <a:pt x="1728979" y="1951080"/>
                  <a:pt x="1730759" y="1940582"/>
                  <a:pt x="1733570" y="1936739"/>
                </a:cubicBezTo>
                <a:cubicBezTo>
                  <a:pt x="1727891" y="1939664"/>
                  <a:pt x="1728004" y="1949186"/>
                  <a:pt x="1728116" y="1958710"/>
                </a:cubicBezTo>
                <a:close/>
                <a:moveTo>
                  <a:pt x="2832014" y="1962769"/>
                </a:moveTo>
                <a:cubicBezTo>
                  <a:pt x="2840561" y="1960764"/>
                  <a:pt x="2839531" y="1954108"/>
                  <a:pt x="2841368" y="1948372"/>
                </a:cubicBezTo>
                <a:cubicBezTo>
                  <a:pt x="2847570" y="1909250"/>
                  <a:pt x="2861460" y="1875751"/>
                  <a:pt x="2890664" y="1848737"/>
                </a:cubicBezTo>
                <a:cubicBezTo>
                  <a:pt x="2861460" y="1875751"/>
                  <a:pt x="2845677" y="1910225"/>
                  <a:pt x="2841368" y="1948372"/>
                </a:cubicBezTo>
                <a:cubicBezTo>
                  <a:pt x="2839531" y="1954108"/>
                  <a:pt x="2838668" y="1961738"/>
                  <a:pt x="2832014" y="1962769"/>
                </a:cubicBezTo>
                <a:close/>
                <a:moveTo>
                  <a:pt x="1965381" y="1968279"/>
                </a:moveTo>
                <a:cubicBezTo>
                  <a:pt x="1971061" y="1965354"/>
                  <a:pt x="1975063" y="1961497"/>
                  <a:pt x="1977624" y="1956586"/>
                </a:cubicBezTo>
                <a:lnTo>
                  <a:pt x="1977806" y="1955675"/>
                </a:lnTo>
                <a:lnTo>
                  <a:pt x="1977969" y="1955511"/>
                </a:lnTo>
                <a:cubicBezTo>
                  <a:pt x="1980888" y="1950714"/>
                  <a:pt x="1982251" y="1945222"/>
                  <a:pt x="1981220" y="1938566"/>
                </a:cubicBezTo>
                <a:lnTo>
                  <a:pt x="1977806" y="1955675"/>
                </a:lnTo>
                <a:close/>
                <a:moveTo>
                  <a:pt x="1602596" y="1975436"/>
                </a:moveTo>
                <a:cubicBezTo>
                  <a:pt x="1598471" y="1948817"/>
                  <a:pt x="1609717" y="1933445"/>
                  <a:pt x="1638229" y="1928345"/>
                </a:cubicBezTo>
                <a:cubicBezTo>
                  <a:pt x="1623486" y="1929949"/>
                  <a:pt x="1613302" y="1934593"/>
                  <a:pt x="1607443" y="1942401"/>
                </a:cubicBezTo>
                <a:cubicBezTo>
                  <a:pt x="1601583" y="1950209"/>
                  <a:pt x="1600047" y="1961180"/>
                  <a:pt x="1602596" y="1975436"/>
                </a:cubicBezTo>
                <a:close/>
                <a:moveTo>
                  <a:pt x="1000257" y="1980789"/>
                </a:moveTo>
                <a:cubicBezTo>
                  <a:pt x="1004795" y="1982045"/>
                  <a:pt x="1009313" y="1981515"/>
                  <a:pt x="1012125" y="1977672"/>
                </a:cubicBezTo>
                <a:cubicBezTo>
                  <a:pt x="1006501" y="1985358"/>
                  <a:pt x="995947" y="1978816"/>
                  <a:pt x="988261" y="1973194"/>
                </a:cubicBezTo>
                <a:cubicBezTo>
                  <a:pt x="978625" y="1963783"/>
                  <a:pt x="970021" y="1961027"/>
                  <a:pt x="960611" y="1970664"/>
                </a:cubicBezTo>
                <a:cubicBezTo>
                  <a:pt x="970996" y="1962921"/>
                  <a:pt x="979600" y="1965676"/>
                  <a:pt x="988261" y="1973194"/>
                </a:cubicBezTo>
                <a:cubicBezTo>
                  <a:pt x="991158" y="1976492"/>
                  <a:pt x="995718" y="1979533"/>
                  <a:pt x="1000257" y="1980789"/>
                </a:cubicBezTo>
                <a:close/>
                <a:moveTo>
                  <a:pt x="1493140" y="1981495"/>
                </a:moveTo>
                <a:lnTo>
                  <a:pt x="1489278" y="1975040"/>
                </a:lnTo>
                <a:lnTo>
                  <a:pt x="1490781" y="1970344"/>
                </a:lnTo>
                <a:lnTo>
                  <a:pt x="1492644" y="1966529"/>
                </a:lnTo>
                <a:lnTo>
                  <a:pt x="1506167" y="1955626"/>
                </a:lnTo>
                <a:cubicBezTo>
                  <a:pt x="1502252" y="1956744"/>
                  <a:pt x="1497820" y="1959475"/>
                  <a:pt x="1494417" y="1962897"/>
                </a:cubicBezTo>
                <a:lnTo>
                  <a:pt x="1492644" y="1966529"/>
                </a:lnTo>
                <a:lnTo>
                  <a:pt x="1491780" y="1967225"/>
                </a:lnTo>
                <a:lnTo>
                  <a:pt x="1490781" y="1970344"/>
                </a:lnTo>
                <a:lnTo>
                  <a:pt x="1488843" y="1974314"/>
                </a:lnTo>
                <a:lnTo>
                  <a:pt x="1489278" y="1975040"/>
                </a:lnTo>
                <a:lnTo>
                  <a:pt x="1489255" y="1975113"/>
                </a:lnTo>
                <a:cubicBezTo>
                  <a:pt x="1489343" y="1977612"/>
                  <a:pt x="1490501" y="1979860"/>
                  <a:pt x="1493140" y="1981495"/>
                </a:cubicBezTo>
                <a:close/>
                <a:moveTo>
                  <a:pt x="2687505" y="1984483"/>
                </a:moveTo>
                <a:cubicBezTo>
                  <a:pt x="2698920" y="1983395"/>
                  <a:pt x="2710336" y="1982307"/>
                  <a:pt x="2720834" y="1984088"/>
                </a:cubicBezTo>
                <a:cubicBezTo>
                  <a:pt x="2709361" y="1980414"/>
                  <a:pt x="2698920" y="1983395"/>
                  <a:pt x="2687505" y="1984483"/>
                </a:cubicBezTo>
                <a:close/>
                <a:moveTo>
                  <a:pt x="1819639" y="1992760"/>
                </a:moveTo>
                <a:cubicBezTo>
                  <a:pt x="1826500" y="1992783"/>
                  <a:pt x="1833276" y="1991989"/>
                  <a:pt x="1839917" y="1989767"/>
                </a:cubicBezTo>
                <a:cubicBezTo>
                  <a:pt x="1826148" y="1993263"/>
                  <a:pt x="1812323" y="1991998"/>
                  <a:pt x="1798491" y="1990138"/>
                </a:cubicBezTo>
                <a:lnTo>
                  <a:pt x="1792751" y="1989695"/>
                </a:lnTo>
                <a:lnTo>
                  <a:pt x="1788374" y="1989196"/>
                </a:lnTo>
                <a:cubicBezTo>
                  <a:pt x="1777880" y="1987540"/>
                  <a:pt x="1767371" y="1986102"/>
                  <a:pt x="1757023" y="1986939"/>
                </a:cubicBezTo>
                <a:cubicBezTo>
                  <a:pt x="1745607" y="1988027"/>
                  <a:pt x="1734996" y="1976724"/>
                  <a:pt x="1728172" y="1963471"/>
                </a:cubicBezTo>
                <a:cubicBezTo>
                  <a:pt x="1734996" y="1976724"/>
                  <a:pt x="1743714" y="1989002"/>
                  <a:pt x="1757023" y="1986939"/>
                </a:cubicBezTo>
                <a:lnTo>
                  <a:pt x="1792751" y="1989695"/>
                </a:lnTo>
                <a:close/>
                <a:moveTo>
                  <a:pt x="685706" y="1999636"/>
                </a:moveTo>
                <a:lnTo>
                  <a:pt x="677879" y="1991299"/>
                </a:lnTo>
                <a:lnTo>
                  <a:pt x="682612" y="1979672"/>
                </a:lnTo>
                <a:cubicBezTo>
                  <a:pt x="693916" y="1969062"/>
                  <a:pt x="688066" y="1957702"/>
                  <a:pt x="680325" y="1947318"/>
                </a:cubicBezTo>
                <a:cubicBezTo>
                  <a:pt x="686173" y="1958677"/>
                  <a:pt x="692941" y="1967169"/>
                  <a:pt x="682612" y="1979672"/>
                </a:cubicBezTo>
                <a:cubicBezTo>
                  <a:pt x="679314" y="1982569"/>
                  <a:pt x="677463" y="1987115"/>
                  <a:pt x="677749" y="1991160"/>
                </a:cubicBezTo>
                <a:lnTo>
                  <a:pt x="677879" y="1991299"/>
                </a:lnTo>
                <a:lnTo>
                  <a:pt x="677060" y="1993311"/>
                </a:lnTo>
                <a:cubicBezTo>
                  <a:pt x="677346" y="1997355"/>
                  <a:pt x="679998" y="2000180"/>
                  <a:pt x="685706" y="1999636"/>
                </a:cubicBezTo>
                <a:close/>
                <a:moveTo>
                  <a:pt x="1659266" y="2015718"/>
                </a:moveTo>
                <a:cubicBezTo>
                  <a:pt x="1656285" y="2005277"/>
                  <a:pt x="1655469" y="1996714"/>
                  <a:pt x="1658138" y="1990849"/>
                </a:cubicBezTo>
                <a:lnTo>
                  <a:pt x="1659591" y="1989419"/>
                </a:lnTo>
                <a:lnTo>
                  <a:pt x="1677916" y="1982163"/>
                </a:lnTo>
                <a:cubicBezTo>
                  <a:pt x="1681731" y="1982593"/>
                  <a:pt x="1684571" y="1981131"/>
                  <a:pt x="1686802" y="1978486"/>
                </a:cubicBezTo>
                <a:lnTo>
                  <a:pt x="1686843" y="1978403"/>
                </a:lnTo>
                <a:lnTo>
                  <a:pt x="1687511" y="1978121"/>
                </a:lnTo>
                <a:cubicBezTo>
                  <a:pt x="1689979" y="1975353"/>
                  <a:pt x="1691600" y="1971524"/>
                  <a:pt x="1692031" y="1967709"/>
                </a:cubicBezTo>
                <a:lnTo>
                  <a:pt x="1686843" y="1978403"/>
                </a:lnTo>
                <a:lnTo>
                  <a:pt x="1677916" y="1982163"/>
                </a:lnTo>
                <a:cubicBezTo>
                  <a:pt x="1672438" y="1981990"/>
                  <a:pt x="1668160" y="1982695"/>
                  <a:pt x="1664919" y="1984177"/>
                </a:cubicBezTo>
                <a:lnTo>
                  <a:pt x="1659591" y="1989419"/>
                </a:lnTo>
                <a:lnTo>
                  <a:pt x="1657772" y="1990140"/>
                </a:lnTo>
                <a:cubicBezTo>
                  <a:pt x="1654982" y="1995768"/>
                  <a:pt x="1655797" y="2004330"/>
                  <a:pt x="1659266" y="2015718"/>
                </a:cubicBezTo>
                <a:cubicBezTo>
                  <a:pt x="1643950" y="2009233"/>
                  <a:pt x="1632478" y="2005559"/>
                  <a:pt x="1626628" y="1994199"/>
                </a:cubicBezTo>
                <a:cubicBezTo>
                  <a:pt x="1632478" y="2005559"/>
                  <a:pt x="1642056" y="2010207"/>
                  <a:pt x="1659266" y="2015718"/>
                </a:cubicBezTo>
                <a:close/>
                <a:moveTo>
                  <a:pt x="787871" y="2021285"/>
                </a:moveTo>
                <a:cubicBezTo>
                  <a:pt x="791715" y="2024096"/>
                  <a:pt x="796420" y="2019278"/>
                  <a:pt x="802099" y="2016354"/>
                </a:cubicBezTo>
                <a:cubicBezTo>
                  <a:pt x="796420" y="2019278"/>
                  <a:pt x="790740" y="2022202"/>
                  <a:pt x="787871" y="2021285"/>
                </a:cubicBezTo>
                <a:close/>
                <a:moveTo>
                  <a:pt x="1551816" y="2030325"/>
                </a:moveTo>
                <a:cubicBezTo>
                  <a:pt x="1569774" y="2018684"/>
                  <a:pt x="1600236" y="2017370"/>
                  <a:pt x="1600815" y="1985933"/>
                </a:cubicBezTo>
                <a:cubicBezTo>
                  <a:pt x="1599260" y="2015476"/>
                  <a:pt x="1568799" y="2016791"/>
                  <a:pt x="1551816" y="2030325"/>
                </a:cubicBezTo>
                <a:close/>
                <a:moveTo>
                  <a:pt x="593911" y="2049298"/>
                </a:moveTo>
                <a:cubicBezTo>
                  <a:pt x="590011" y="2041725"/>
                  <a:pt x="588980" y="2035071"/>
                  <a:pt x="592710" y="2028359"/>
                </a:cubicBezTo>
                <a:cubicBezTo>
                  <a:pt x="587086" y="2036045"/>
                  <a:pt x="590986" y="2043618"/>
                  <a:pt x="593911" y="2049298"/>
                </a:cubicBezTo>
                <a:close/>
                <a:moveTo>
                  <a:pt x="1449184" y="2049638"/>
                </a:moveTo>
                <a:cubicBezTo>
                  <a:pt x="1447178" y="2041090"/>
                  <a:pt x="1444196" y="2030649"/>
                  <a:pt x="1454638" y="2027667"/>
                </a:cubicBezTo>
                <a:cubicBezTo>
                  <a:pt x="1444196" y="2030649"/>
                  <a:pt x="1444309" y="2040171"/>
                  <a:pt x="1449184" y="2049638"/>
                </a:cubicBezTo>
                <a:close/>
                <a:moveTo>
                  <a:pt x="2596853" y="2050322"/>
                </a:moveTo>
                <a:cubicBezTo>
                  <a:pt x="2592035" y="2045616"/>
                  <a:pt x="2595765" y="2038906"/>
                  <a:pt x="2595708" y="2034144"/>
                </a:cubicBezTo>
                <a:cubicBezTo>
                  <a:pt x="2602943" y="2001676"/>
                  <a:pt x="2631399" y="1991814"/>
                  <a:pt x="2656011" y="1979141"/>
                </a:cubicBezTo>
                <a:cubicBezTo>
                  <a:pt x="2650162" y="1967782"/>
                  <a:pt x="2639664" y="1966001"/>
                  <a:pt x="2629280" y="1973744"/>
                </a:cubicBezTo>
                <a:cubicBezTo>
                  <a:pt x="2616027" y="1980568"/>
                  <a:pt x="2602717" y="1982630"/>
                  <a:pt x="2591245" y="1978957"/>
                </a:cubicBezTo>
                <a:cubicBezTo>
                  <a:pt x="2579772" y="1975283"/>
                  <a:pt x="2565488" y="1975453"/>
                  <a:pt x="2559638" y="1964093"/>
                </a:cubicBezTo>
                <a:cubicBezTo>
                  <a:pt x="2563594" y="1976428"/>
                  <a:pt x="2579772" y="1975283"/>
                  <a:pt x="2591245" y="1978957"/>
                </a:cubicBezTo>
                <a:cubicBezTo>
                  <a:pt x="2603692" y="1984524"/>
                  <a:pt x="2618895" y="1981487"/>
                  <a:pt x="2629280" y="1973744"/>
                </a:cubicBezTo>
                <a:cubicBezTo>
                  <a:pt x="2640640" y="1967895"/>
                  <a:pt x="2648269" y="1968757"/>
                  <a:pt x="2656011" y="1979141"/>
                </a:cubicBezTo>
                <a:cubicBezTo>
                  <a:pt x="2629505" y="1992789"/>
                  <a:pt x="2601968" y="1999783"/>
                  <a:pt x="2595708" y="2034144"/>
                </a:cubicBezTo>
                <a:cubicBezTo>
                  <a:pt x="2593871" y="2039880"/>
                  <a:pt x="2590141" y="2046591"/>
                  <a:pt x="2596853" y="2050322"/>
                </a:cubicBezTo>
                <a:close/>
                <a:moveTo>
                  <a:pt x="1523529" y="2054471"/>
                </a:moveTo>
                <a:cubicBezTo>
                  <a:pt x="1520492" y="2039269"/>
                  <a:pt x="1524222" y="2032557"/>
                  <a:pt x="1529902" y="2029632"/>
                </a:cubicBezTo>
                <a:cubicBezTo>
                  <a:pt x="1522329" y="2033532"/>
                  <a:pt x="1520492" y="2039269"/>
                  <a:pt x="1523529" y="2054471"/>
                </a:cubicBezTo>
                <a:close/>
                <a:moveTo>
                  <a:pt x="928353" y="2061525"/>
                </a:moveTo>
                <a:cubicBezTo>
                  <a:pt x="917687" y="2045460"/>
                  <a:pt x="934726" y="2036687"/>
                  <a:pt x="927902" y="2023434"/>
                </a:cubicBezTo>
                <a:cubicBezTo>
                  <a:pt x="934726" y="2036687"/>
                  <a:pt x="915793" y="2046435"/>
                  <a:pt x="928353" y="2061525"/>
                </a:cubicBezTo>
                <a:close/>
                <a:moveTo>
                  <a:pt x="1406613" y="2073952"/>
                </a:moveTo>
                <a:cubicBezTo>
                  <a:pt x="1404607" y="2065405"/>
                  <a:pt x="1412181" y="2061505"/>
                  <a:pt x="1434038" y="2057436"/>
                </a:cubicBezTo>
                <a:cubicBezTo>
                  <a:pt x="1423110" y="2059471"/>
                  <a:pt x="1415508" y="2060990"/>
                  <a:pt x="1411012" y="2063305"/>
                </a:cubicBezTo>
                <a:cubicBezTo>
                  <a:pt x="1406515" y="2065621"/>
                  <a:pt x="1405123" y="2068732"/>
                  <a:pt x="1406613" y="2073952"/>
                </a:cubicBezTo>
                <a:close/>
                <a:moveTo>
                  <a:pt x="1260041" y="2082357"/>
                </a:moveTo>
                <a:cubicBezTo>
                  <a:pt x="1268645" y="2085112"/>
                  <a:pt x="1272376" y="2078401"/>
                  <a:pt x="1276106" y="2071690"/>
                </a:cubicBezTo>
                <a:cubicBezTo>
                  <a:pt x="1272376" y="2078401"/>
                  <a:pt x="1267670" y="2083219"/>
                  <a:pt x="1260041" y="2082357"/>
                </a:cubicBezTo>
                <a:close/>
                <a:moveTo>
                  <a:pt x="1441174" y="2086996"/>
                </a:moveTo>
                <a:cubicBezTo>
                  <a:pt x="1445821" y="2087298"/>
                  <a:pt x="1451041" y="2085807"/>
                  <a:pt x="1455315" y="2084804"/>
                </a:cubicBezTo>
                <a:cubicBezTo>
                  <a:pt x="1446767" y="2086810"/>
                  <a:pt x="1436326" y="2089792"/>
                  <a:pt x="1430477" y="2078432"/>
                </a:cubicBezTo>
                <a:cubicBezTo>
                  <a:pt x="1432455" y="2084599"/>
                  <a:pt x="1436527" y="2086694"/>
                  <a:pt x="1441174" y="2086996"/>
                </a:cubicBezTo>
                <a:close/>
                <a:moveTo>
                  <a:pt x="1017266" y="2089997"/>
                </a:moveTo>
                <a:cubicBezTo>
                  <a:pt x="1023863" y="2084203"/>
                  <a:pt x="1028512" y="2074624"/>
                  <a:pt x="1035167" y="2073593"/>
                </a:cubicBezTo>
                <a:cubicBezTo>
                  <a:pt x="1028512" y="2074624"/>
                  <a:pt x="1022889" y="2082310"/>
                  <a:pt x="1017266" y="2089997"/>
                </a:cubicBezTo>
                <a:close/>
                <a:moveTo>
                  <a:pt x="1206682" y="2090370"/>
                </a:moveTo>
                <a:cubicBezTo>
                  <a:pt x="1210145" y="2091282"/>
                  <a:pt x="1213945" y="2090523"/>
                  <a:pt x="1217244" y="2087626"/>
                </a:cubicBezTo>
                <a:cubicBezTo>
                  <a:pt x="1209672" y="2091526"/>
                  <a:pt x="1203936" y="2089689"/>
                  <a:pt x="1198143" y="2083090"/>
                </a:cubicBezTo>
                <a:cubicBezTo>
                  <a:pt x="1200093" y="2086877"/>
                  <a:pt x="1203219" y="2089459"/>
                  <a:pt x="1206682" y="2090370"/>
                </a:cubicBezTo>
                <a:close/>
                <a:moveTo>
                  <a:pt x="2709854" y="2102317"/>
                </a:moveTo>
                <a:cubicBezTo>
                  <a:pt x="2721963" y="2079316"/>
                  <a:pt x="2693450" y="2084416"/>
                  <a:pt x="2686626" y="2071163"/>
                </a:cubicBezTo>
                <a:cubicBezTo>
                  <a:pt x="2680777" y="2059804"/>
                  <a:pt x="2675200" y="2051298"/>
                  <a:pt x="2669063" y="2045775"/>
                </a:cubicBezTo>
                <a:lnTo>
                  <a:pt x="2668143" y="2045446"/>
                </a:lnTo>
                <a:lnTo>
                  <a:pt x="2667623" y="2044721"/>
                </a:lnTo>
                <a:cubicBezTo>
                  <a:pt x="2661248" y="2039320"/>
                  <a:pt x="2654796" y="2037254"/>
                  <a:pt x="2648140" y="2038284"/>
                </a:cubicBezTo>
                <a:lnTo>
                  <a:pt x="2668143" y="2045446"/>
                </a:lnTo>
                <a:lnTo>
                  <a:pt x="2686626" y="2071163"/>
                </a:lnTo>
                <a:cubicBezTo>
                  <a:pt x="2693450" y="2084416"/>
                  <a:pt x="2720070" y="2080291"/>
                  <a:pt x="2709854" y="2102317"/>
                </a:cubicBezTo>
                <a:close/>
                <a:moveTo>
                  <a:pt x="733870" y="2125737"/>
                </a:moveTo>
                <a:cubicBezTo>
                  <a:pt x="751771" y="2109334"/>
                  <a:pt x="743167" y="2106579"/>
                  <a:pt x="732669" y="2104799"/>
                </a:cubicBezTo>
                <a:cubicBezTo>
                  <a:pt x="741273" y="2107554"/>
                  <a:pt x="751771" y="2109334"/>
                  <a:pt x="733870" y="2125737"/>
                </a:cubicBezTo>
                <a:close/>
                <a:moveTo>
                  <a:pt x="625332" y="2128929"/>
                </a:moveTo>
                <a:cubicBezTo>
                  <a:pt x="617477" y="2109021"/>
                  <a:pt x="595450" y="2098806"/>
                  <a:pt x="588513" y="2076030"/>
                </a:cubicBezTo>
                <a:cubicBezTo>
                  <a:pt x="593557" y="2099781"/>
                  <a:pt x="615584" y="2109996"/>
                  <a:pt x="625332" y="2128929"/>
                </a:cubicBezTo>
                <a:close/>
                <a:moveTo>
                  <a:pt x="808327" y="2140093"/>
                </a:moveTo>
                <a:cubicBezTo>
                  <a:pt x="808272" y="2135332"/>
                  <a:pt x="807255" y="2129867"/>
                  <a:pt x="804696" y="2124897"/>
                </a:cubicBezTo>
                <a:lnTo>
                  <a:pt x="804450" y="2124665"/>
                </a:lnTo>
                <a:lnTo>
                  <a:pt x="804330" y="2124188"/>
                </a:lnTo>
                <a:cubicBezTo>
                  <a:pt x="801649" y="2118981"/>
                  <a:pt x="797549" y="2114506"/>
                  <a:pt x="791811" y="2112669"/>
                </a:cubicBezTo>
                <a:lnTo>
                  <a:pt x="804450" y="2124665"/>
                </a:lnTo>
                <a:close/>
                <a:moveTo>
                  <a:pt x="2451296" y="2144431"/>
                </a:moveTo>
                <a:cubicBezTo>
                  <a:pt x="2458587" y="2116724"/>
                  <a:pt x="2446139" y="2111158"/>
                  <a:pt x="2422446" y="2120963"/>
                </a:cubicBezTo>
                <a:cubicBezTo>
                  <a:pt x="2418896" y="2122791"/>
                  <a:pt x="2414645" y="2121948"/>
                  <a:pt x="2410176" y="2121091"/>
                </a:cubicBezTo>
                <a:lnTo>
                  <a:pt x="2407237" y="2121101"/>
                </a:lnTo>
                <a:lnTo>
                  <a:pt x="2404942" y="2120693"/>
                </a:lnTo>
                <a:lnTo>
                  <a:pt x="2398472" y="2121128"/>
                </a:lnTo>
                <a:lnTo>
                  <a:pt x="2396598" y="2121134"/>
                </a:lnTo>
                <a:lnTo>
                  <a:pt x="2396462" y="2121263"/>
                </a:lnTo>
                <a:lnTo>
                  <a:pt x="2396332" y="2121271"/>
                </a:lnTo>
                <a:cubicBezTo>
                  <a:pt x="2393532" y="2122376"/>
                  <a:pt x="2390822" y="2124671"/>
                  <a:pt x="2388254" y="2128987"/>
                </a:cubicBezTo>
                <a:lnTo>
                  <a:pt x="2396462" y="2121263"/>
                </a:lnTo>
                <a:lnTo>
                  <a:pt x="2398472" y="2121128"/>
                </a:lnTo>
                <a:lnTo>
                  <a:pt x="2407237" y="2121101"/>
                </a:lnTo>
                <a:lnTo>
                  <a:pt x="2413755" y="2122256"/>
                </a:lnTo>
                <a:cubicBezTo>
                  <a:pt x="2416691" y="2122579"/>
                  <a:pt x="2419606" y="2122425"/>
                  <a:pt x="2422446" y="2120963"/>
                </a:cubicBezTo>
                <a:cubicBezTo>
                  <a:pt x="2446139" y="2111158"/>
                  <a:pt x="2456694" y="2117699"/>
                  <a:pt x="2451296" y="2144431"/>
                </a:cubicBezTo>
                <a:close/>
                <a:moveTo>
                  <a:pt x="1049379" y="2147713"/>
                </a:moveTo>
                <a:cubicBezTo>
                  <a:pt x="1056034" y="2146682"/>
                  <a:pt x="1061657" y="2138995"/>
                  <a:pt x="1067394" y="2140833"/>
                </a:cubicBezTo>
                <a:cubicBezTo>
                  <a:pt x="1063580" y="2140402"/>
                  <a:pt x="1060495" y="2141390"/>
                  <a:pt x="1057655" y="2142853"/>
                </a:cubicBezTo>
                <a:cubicBezTo>
                  <a:pt x="1054815" y="2144315"/>
                  <a:pt x="1052219" y="2146250"/>
                  <a:pt x="1049379" y="2147713"/>
                </a:cubicBezTo>
                <a:close/>
                <a:moveTo>
                  <a:pt x="2956157" y="2165607"/>
                </a:moveTo>
                <a:lnTo>
                  <a:pt x="2775931" y="2165607"/>
                </a:lnTo>
                <a:lnTo>
                  <a:pt x="2774379" y="2162508"/>
                </a:lnTo>
                <a:cubicBezTo>
                  <a:pt x="2769561" y="2157802"/>
                  <a:pt x="2774210" y="2148223"/>
                  <a:pt x="2777940" y="2141513"/>
                </a:cubicBezTo>
                <a:cubicBezTo>
                  <a:pt x="2774210" y="2148223"/>
                  <a:pt x="2768586" y="2155909"/>
                  <a:pt x="2774379" y="2162508"/>
                </a:cubicBezTo>
                <a:lnTo>
                  <a:pt x="2775687" y="2165607"/>
                </a:lnTo>
                <a:lnTo>
                  <a:pt x="2582882" y="2165607"/>
                </a:lnTo>
                <a:lnTo>
                  <a:pt x="2588684" y="2164708"/>
                </a:lnTo>
                <a:cubicBezTo>
                  <a:pt x="2583979" y="2169526"/>
                  <a:pt x="2573425" y="2162984"/>
                  <a:pt x="2565795" y="2162122"/>
                </a:cubicBezTo>
                <a:lnTo>
                  <a:pt x="2538507" y="2152507"/>
                </a:lnTo>
                <a:lnTo>
                  <a:pt x="2526774" y="2143597"/>
                </a:lnTo>
                <a:lnTo>
                  <a:pt x="2524054" y="2141073"/>
                </a:lnTo>
                <a:lnTo>
                  <a:pt x="2517730" y="2124595"/>
                </a:lnTo>
                <a:cubicBezTo>
                  <a:pt x="2515724" y="2116047"/>
                  <a:pt x="2503389" y="2120003"/>
                  <a:pt x="2497710" y="2122928"/>
                </a:cubicBezTo>
                <a:cubicBezTo>
                  <a:pt x="2504364" y="2121897"/>
                  <a:pt x="2515724" y="2116047"/>
                  <a:pt x="2517730" y="2124595"/>
                </a:cubicBezTo>
                <a:cubicBezTo>
                  <a:pt x="2518762" y="2131250"/>
                  <a:pt x="2520908" y="2136582"/>
                  <a:pt x="2523891" y="2140922"/>
                </a:cubicBezTo>
                <a:lnTo>
                  <a:pt x="2524054" y="2141073"/>
                </a:lnTo>
                <a:lnTo>
                  <a:pt x="2524302" y="2141720"/>
                </a:lnTo>
                <a:lnTo>
                  <a:pt x="2526774" y="2143597"/>
                </a:lnTo>
                <a:lnTo>
                  <a:pt x="2535071" y="2151296"/>
                </a:lnTo>
                <a:lnTo>
                  <a:pt x="2538507" y="2152507"/>
                </a:lnTo>
                <a:lnTo>
                  <a:pt x="2542277" y="2155370"/>
                </a:lnTo>
                <a:cubicBezTo>
                  <a:pt x="2549454" y="2158298"/>
                  <a:pt x="2557556" y="2160077"/>
                  <a:pt x="2565795" y="2162122"/>
                </a:cubicBezTo>
                <a:lnTo>
                  <a:pt x="2576678" y="2165607"/>
                </a:lnTo>
                <a:lnTo>
                  <a:pt x="1997582" y="2165607"/>
                </a:lnTo>
                <a:lnTo>
                  <a:pt x="1372599" y="2165607"/>
                </a:lnTo>
                <a:lnTo>
                  <a:pt x="1369739" y="2157012"/>
                </a:lnTo>
                <a:cubicBezTo>
                  <a:pt x="1369884" y="2149152"/>
                  <a:pt x="1371692" y="2141035"/>
                  <a:pt x="1372067" y="2132459"/>
                </a:cubicBezTo>
                <a:cubicBezTo>
                  <a:pt x="1351821" y="2111746"/>
                  <a:pt x="1346721" y="2083234"/>
                  <a:pt x="1326475" y="2062521"/>
                </a:cubicBezTo>
                <a:cubicBezTo>
                  <a:pt x="1344827" y="2084209"/>
                  <a:pt x="1351821" y="2111746"/>
                  <a:pt x="1372067" y="2132459"/>
                </a:cubicBezTo>
                <a:cubicBezTo>
                  <a:pt x="1371692" y="2141035"/>
                  <a:pt x="1369411" y="2149396"/>
                  <a:pt x="1369029" y="2157377"/>
                </a:cubicBezTo>
                <a:lnTo>
                  <a:pt x="1372069" y="2165607"/>
                </a:lnTo>
                <a:lnTo>
                  <a:pt x="449927" y="2165607"/>
                </a:lnTo>
                <a:lnTo>
                  <a:pt x="442379" y="2151574"/>
                </a:lnTo>
                <a:cubicBezTo>
                  <a:pt x="435977" y="2143792"/>
                  <a:pt x="428277" y="2136978"/>
                  <a:pt x="420591" y="2131355"/>
                </a:cubicBezTo>
                <a:cubicBezTo>
                  <a:pt x="406194" y="2122001"/>
                  <a:pt x="387092" y="2117466"/>
                  <a:pt x="393464" y="2092628"/>
                </a:cubicBezTo>
                <a:cubicBezTo>
                  <a:pt x="392489" y="2090734"/>
                  <a:pt x="386697" y="2084136"/>
                  <a:pt x="383829" y="2083218"/>
                </a:cubicBezTo>
                <a:cubicBezTo>
                  <a:pt x="361859" y="2077764"/>
                  <a:pt x="356871" y="2058775"/>
                  <a:pt x="345286" y="2045578"/>
                </a:cubicBezTo>
                <a:cubicBezTo>
                  <a:pt x="329801" y="2024808"/>
                  <a:pt x="322864" y="2002033"/>
                  <a:pt x="317821" y="1978282"/>
                </a:cubicBezTo>
                <a:cubicBezTo>
                  <a:pt x="293039" y="1976671"/>
                  <a:pt x="300386" y="1953726"/>
                  <a:pt x="291669" y="1941448"/>
                </a:cubicBezTo>
                <a:cubicBezTo>
                  <a:pt x="309683" y="1934568"/>
                  <a:pt x="321213" y="1943003"/>
                  <a:pt x="330905" y="1957174"/>
                </a:cubicBezTo>
                <a:cubicBezTo>
                  <a:pt x="323106" y="1942028"/>
                  <a:pt x="310602" y="1931700"/>
                  <a:pt x="291669" y="1941448"/>
                </a:cubicBezTo>
                <a:cubicBezTo>
                  <a:pt x="262875" y="1922741"/>
                  <a:pt x="252039" y="1892392"/>
                  <a:pt x="236497" y="1866861"/>
                </a:cubicBezTo>
                <a:cubicBezTo>
                  <a:pt x="245738" y="1842941"/>
                  <a:pt x="234096" y="1824983"/>
                  <a:pt x="223373" y="1804157"/>
                </a:cubicBezTo>
                <a:cubicBezTo>
                  <a:pt x="215631" y="1793772"/>
                  <a:pt x="208001" y="1792910"/>
                  <a:pt x="196642" y="1798760"/>
                </a:cubicBezTo>
                <a:cubicBezTo>
                  <a:pt x="185918" y="1777933"/>
                  <a:pt x="172383" y="1760950"/>
                  <a:pt x="157874" y="1742074"/>
                </a:cubicBezTo>
                <a:cubicBezTo>
                  <a:pt x="144338" y="1725091"/>
                  <a:pt x="124035" y="1699616"/>
                  <a:pt x="128458" y="1670991"/>
                </a:cubicBezTo>
                <a:cubicBezTo>
                  <a:pt x="129320" y="1663361"/>
                  <a:pt x="123527" y="1656764"/>
                  <a:pt x="118710" y="1652059"/>
                </a:cubicBezTo>
                <a:cubicBezTo>
                  <a:pt x="107124" y="1638861"/>
                  <a:pt x="94620" y="1628534"/>
                  <a:pt x="106730" y="1605532"/>
                </a:cubicBezTo>
                <a:cubicBezTo>
                  <a:pt x="113271" y="1594978"/>
                  <a:pt x="98761" y="1576102"/>
                  <a:pt x="89069" y="1561930"/>
                </a:cubicBezTo>
                <a:cubicBezTo>
                  <a:pt x="77484" y="1548734"/>
                  <a:pt x="68766" y="1536456"/>
                  <a:pt x="59074" y="1522285"/>
                </a:cubicBezTo>
                <a:cubicBezTo>
                  <a:pt x="54256" y="1517580"/>
                  <a:pt x="47489" y="1509088"/>
                  <a:pt x="51219" y="1502377"/>
                </a:cubicBezTo>
                <a:cubicBezTo>
                  <a:pt x="68838" y="1462167"/>
                  <a:pt x="51235" y="1423326"/>
                  <a:pt x="29957" y="1395959"/>
                </a:cubicBezTo>
                <a:cubicBezTo>
                  <a:pt x="6730" y="1364804"/>
                  <a:pt x="20563" y="1326543"/>
                  <a:pt x="203" y="1296308"/>
                </a:cubicBezTo>
                <a:cubicBezTo>
                  <a:pt x="-772" y="1294414"/>
                  <a:pt x="1984" y="1285810"/>
                  <a:pt x="3877" y="1284835"/>
                </a:cubicBezTo>
                <a:cubicBezTo>
                  <a:pt x="28434" y="1267400"/>
                  <a:pt x="13811" y="1239001"/>
                  <a:pt x="17371" y="1218006"/>
                </a:cubicBezTo>
                <a:cubicBezTo>
                  <a:pt x="20014" y="1199879"/>
                  <a:pt x="9290" y="1179052"/>
                  <a:pt x="32928" y="1164486"/>
                </a:cubicBezTo>
                <a:cubicBezTo>
                  <a:pt x="39526" y="1158693"/>
                  <a:pt x="35570" y="1146359"/>
                  <a:pt x="31671" y="1138786"/>
                </a:cubicBezTo>
                <a:cubicBezTo>
                  <a:pt x="12173" y="1100920"/>
                  <a:pt x="42354" y="1075800"/>
                  <a:pt x="53431" y="1046144"/>
                </a:cubicBezTo>
                <a:cubicBezTo>
                  <a:pt x="59860" y="1026067"/>
                  <a:pt x="75699" y="996354"/>
                  <a:pt x="76335" y="969679"/>
                </a:cubicBezTo>
                <a:cubicBezTo>
                  <a:pt x="76223" y="960156"/>
                  <a:pt x="87638" y="959069"/>
                  <a:pt x="94237" y="953276"/>
                </a:cubicBezTo>
                <a:cubicBezTo>
                  <a:pt x="96017" y="942778"/>
                  <a:pt x="83513" y="932449"/>
                  <a:pt x="94760" y="917078"/>
                </a:cubicBezTo>
                <a:cubicBezTo>
                  <a:pt x="109793" y="899756"/>
                  <a:pt x="124826" y="882435"/>
                  <a:pt x="122594" y="854841"/>
                </a:cubicBezTo>
                <a:cubicBezTo>
                  <a:pt x="121450" y="838663"/>
                  <a:pt x="149157" y="845954"/>
                  <a:pt x="155586" y="825877"/>
                </a:cubicBezTo>
                <a:cubicBezTo>
                  <a:pt x="162989" y="807694"/>
                  <a:pt x="173262" y="790428"/>
                  <a:pt x="176822" y="769433"/>
                </a:cubicBezTo>
                <a:cubicBezTo>
                  <a:pt x="180327" y="743676"/>
                  <a:pt x="180963" y="717001"/>
                  <a:pt x="210337" y="704272"/>
                </a:cubicBezTo>
                <a:cubicBezTo>
                  <a:pt x="222221" y="662225"/>
                  <a:pt x="276433" y="655867"/>
                  <a:pt x="284472" y="611009"/>
                </a:cubicBezTo>
                <a:cubicBezTo>
                  <a:pt x="284416" y="606247"/>
                  <a:pt x="291014" y="600454"/>
                  <a:pt x="296751" y="602292"/>
                </a:cubicBezTo>
                <a:cubicBezTo>
                  <a:pt x="324513" y="614344"/>
                  <a:pt x="328992" y="590481"/>
                  <a:pt x="333585" y="576139"/>
                </a:cubicBezTo>
                <a:cubicBezTo>
                  <a:pt x="347418" y="537879"/>
                  <a:pt x="375704" y="513733"/>
                  <a:pt x="406915" y="495268"/>
                </a:cubicBezTo>
                <a:cubicBezTo>
                  <a:pt x="427740" y="484544"/>
                  <a:pt x="447536" y="467166"/>
                  <a:pt x="474154" y="463041"/>
                </a:cubicBezTo>
                <a:cubicBezTo>
                  <a:pt x="508346" y="455017"/>
                  <a:pt x="536688" y="435632"/>
                  <a:pt x="557288" y="405863"/>
                </a:cubicBezTo>
                <a:cubicBezTo>
                  <a:pt x="568536" y="390491"/>
                  <a:pt x="574102" y="378044"/>
                  <a:pt x="598941" y="384416"/>
                </a:cubicBezTo>
                <a:cubicBezTo>
                  <a:pt x="620911" y="389870"/>
                  <a:pt x="633882" y="359239"/>
                  <a:pt x="653790" y="351384"/>
                </a:cubicBezTo>
                <a:cubicBezTo>
                  <a:pt x="659844" y="339883"/>
                  <a:pt x="666873" y="330276"/>
                  <a:pt x="676197" y="323380"/>
                </a:cubicBezTo>
                <a:cubicBezTo>
                  <a:pt x="685521" y="316483"/>
                  <a:pt x="697138" y="312298"/>
                  <a:pt x="712368" y="311641"/>
                </a:cubicBezTo>
                <a:cubicBezTo>
                  <a:pt x="733307" y="310440"/>
                  <a:pt x="752184" y="295930"/>
                  <a:pt x="766298" y="281476"/>
                </a:cubicBezTo>
                <a:cubicBezTo>
                  <a:pt x="775709" y="271841"/>
                  <a:pt x="783281" y="267942"/>
                  <a:pt x="796704" y="275402"/>
                </a:cubicBezTo>
                <a:cubicBezTo>
                  <a:pt x="815863" y="284699"/>
                  <a:pt x="828028" y="266459"/>
                  <a:pt x="841224" y="254873"/>
                </a:cubicBezTo>
                <a:cubicBezTo>
                  <a:pt x="854421" y="243288"/>
                  <a:pt x="863774" y="228891"/>
                  <a:pt x="888556" y="230502"/>
                </a:cubicBezTo>
                <a:cubicBezTo>
                  <a:pt x="906683" y="233145"/>
                  <a:pt x="918735" y="205382"/>
                  <a:pt x="938643" y="197527"/>
                </a:cubicBezTo>
                <a:cubicBezTo>
                  <a:pt x="953677" y="180205"/>
                  <a:pt x="958438" y="180148"/>
                  <a:pt x="971055" y="200000"/>
                </a:cubicBezTo>
                <a:cubicBezTo>
                  <a:pt x="982414" y="194151"/>
                  <a:pt x="992856" y="191169"/>
                  <a:pt x="1004215" y="185320"/>
                </a:cubicBezTo>
                <a:cubicBezTo>
                  <a:pt x="1017412" y="173735"/>
                  <a:pt x="1032558" y="165936"/>
                  <a:pt x="1050572" y="159056"/>
                </a:cubicBezTo>
                <a:cubicBezTo>
                  <a:pt x="1068587" y="152175"/>
                  <a:pt x="1075991" y="133991"/>
                  <a:pt x="1094005" y="127111"/>
                </a:cubicBezTo>
                <a:cubicBezTo>
                  <a:pt x="1100491" y="111796"/>
                  <a:pt x="1107145" y="110764"/>
                  <a:pt x="1113051" y="126885"/>
                </a:cubicBezTo>
                <a:cubicBezTo>
                  <a:pt x="1132209" y="136183"/>
                  <a:pt x="1142425" y="114156"/>
                  <a:pt x="1158602" y="113011"/>
                </a:cubicBezTo>
                <a:cubicBezTo>
                  <a:pt x="1162276" y="101539"/>
                  <a:pt x="1172717" y="98558"/>
                  <a:pt x="1182183" y="93684"/>
                </a:cubicBezTo>
                <a:cubicBezTo>
                  <a:pt x="1191650" y="88810"/>
                  <a:pt x="1191763" y="98332"/>
                  <a:pt x="1192794" y="104987"/>
                </a:cubicBezTo>
                <a:cubicBezTo>
                  <a:pt x="1224287" y="110328"/>
                  <a:pt x="1241101" y="82509"/>
                  <a:pt x="1267662" y="73623"/>
                </a:cubicBezTo>
                <a:cubicBezTo>
                  <a:pt x="1283445" y="39149"/>
                  <a:pt x="1304667" y="61755"/>
                  <a:pt x="1325662" y="65315"/>
                </a:cubicBezTo>
                <a:cubicBezTo>
                  <a:pt x="1344594" y="55567"/>
                  <a:pt x="1363527" y="45818"/>
                  <a:pt x="1386360" y="43643"/>
                </a:cubicBezTo>
                <a:cubicBezTo>
                  <a:pt x="1391234" y="53109"/>
                  <a:pt x="1391459" y="72155"/>
                  <a:pt x="1409530" y="70036"/>
                </a:cubicBezTo>
                <a:cubicBezTo>
                  <a:pt x="1393352" y="71180"/>
                  <a:pt x="1394102" y="54028"/>
                  <a:pt x="1386360" y="43643"/>
                </a:cubicBezTo>
                <a:cubicBezTo>
                  <a:pt x="1401506" y="35844"/>
                  <a:pt x="1414646" y="19497"/>
                  <a:pt x="1432024" y="39292"/>
                </a:cubicBezTo>
                <a:cubicBezTo>
                  <a:pt x="1470977" y="31211"/>
                  <a:pt x="1514861" y="37358"/>
                  <a:pt x="1545902" y="4608"/>
                </a:cubicBezTo>
                <a:cubicBezTo>
                  <a:pt x="1551583" y="1683"/>
                  <a:pt x="1562023" y="-1298"/>
                  <a:pt x="1562998" y="595"/>
                </a:cubicBezTo>
                <a:cubicBezTo>
                  <a:pt x="1582327" y="24177"/>
                  <a:pt x="1610669" y="4793"/>
                  <a:pt x="1633670" y="16902"/>
                </a:cubicBezTo>
                <a:cubicBezTo>
                  <a:pt x="1662409" y="30847"/>
                  <a:pt x="1686852" y="3890"/>
                  <a:pt x="1715420" y="3552"/>
                </a:cubicBezTo>
                <a:cubicBezTo>
                  <a:pt x="1724943" y="3438"/>
                  <a:pt x="1734465" y="3325"/>
                  <a:pt x="1745020" y="9867"/>
                </a:cubicBezTo>
                <a:cubicBezTo>
                  <a:pt x="1772839" y="26681"/>
                  <a:pt x="1808175" y="34834"/>
                  <a:pt x="1841448" y="29677"/>
                </a:cubicBezTo>
                <a:cubicBezTo>
                  <a:pt x="1873803" y="27389"/>
                  <a:pt x="1907077" y="22233"/>
                  <a:pt x="1940407" y="21838"/>
                </a:cubicBezTo>
                <a:cubicBezTo>
                  <a:pt x="1961346" y="20637"/>
                  <a:pt x="1980278" y="10888"/>
                  <a:pt x="1990140" y="39344"/>
                </a:cubicBezTo>
                <a:cubicBezTo>
                  <a:pt x="1993064" y="45024"/>
                  <a:pt x="2004481" y="43936"/>
                  <a:pt x="2011135" y="42905"/>
                </a:cubicBezTo>
                <a:cubicBezTo>
                  <a:pt x="2029206" y="40786"/>
                  <a:pt x="2046359" y="41535"/>
                  <a:pt x="2064429" y="39416"/>
                </a:cubicBezTo>
                <a:cubicBezTo>
                  <a:pt x="2076819" y="40222"/>
                  <a:pt x="2092997" y="39078"/>
                  <a:pt x="2097872" y="48544"/>
                </a:cubicBezTo>
                <a:cubicBezTo>
                  <a:pt x="2123105" y="88246"/>
                  <a:pt x="2164983" y="85845"/>
                  <a:pt x="2201294" y="95892"/>
                </a:cubicBezTo>
                <a:cubicBezTo>
                  <a:pt x="2208923" y="96753"/>
                  <a:pt x="2220339" y="95666"/>
                  <a:pt x="2223321" y="106107"/>
                </a:cubicBezTo>
                <a:cubicBezTo>
                  <a:pt x="2234157" y="136456"/>
                  <a:pt x="2259913" y="139960"/>
                  <a:pt x="2284752" y="146333"/>
                </a:cubicBezTo>
                <a:cubicBezTo>
                  <a:pt x="2303854" y="150869"/>
                  <a:pt x="2322956" y="155404"/>
                  <a:pt x="2342058" y="159940"/>
                </a:cubicBezTo>
                <a:cubicBezTo>
                  <a:pt x="2349688" y="160801"/>
                  <a:pt x="2359210" y="160689"/>
                  <a:pt x="2357430" y="171186"/>
                </a:cubicBezTo>
                <a:cubicBezTo>
                  <a:pt x="2351976" y="193156"/>
                  <a:pt x="2373028" y="201479"/>
                  <a:pt x="2381632" y="204235"/>
                </a:cubicBezTo>
                <a:cubicBezTo>
                  <a:pt x="2411289" y="215311"/>
                  <a:pt x="2434459" y="241705"/>
                  <a:pt x="2467845" y="246071"/>
                </a:cubicBezTo>
                <a:cubicBezTo>
                  <a:pt x="2481211" y="248770"/>
                  <a:pt x="2503124" y="249462"/>
                  <a:pt x="2494859" y="275276"/>
                </a:cubicBezTo>
                <a:cubicBezTo>
                  <a:pt x="2492104" y="283880"/>
                  <a:pt x="2504551" y="289448"/>
                  <a:pt x="2513156" y="292202"/>
                </a:cubicBezTo>
                <a:cubicBezTo>
                  <a:pt x="2553310" y="305060"/>
                  <a:pt x="2584110" y="332315"/>
                  <a:pt x="2616804" y="358595"/>
                </a:cubicBezTo>
                <a:cubicBezTo>
                  <a:pt x="2624490" y="364219"/>
                  <a:pt x="2629307" y="368924"/>
                  <a:pt x="2622765" y="379478"/>
                </a:cubicBezTo>
                <a:cubicBezTo>
                  <a:pt x="2617142" y="387164"/>
                  <a:pt x="2621041" y="394737"/>
                  <a:pt x="2627753" y="398467"/>
                </a:cubicBezTo>
                <a:cubicBezTo>
                  <a:pt x="2664233" y="422798"/>
                  <a:pt x="2667608" y="466568"/>
                  <a:pt x="2682344" y="504491"/>
                </a:cubicBezTo>
                <a:cubicBezTo>
                  <a:pt x="2690200" y="524398"/>
                  <a:pt x="2696161" y="545281"/>
                  <a:pt x="2723755" y="543049"/>
                </a:cubicBezTo>
                <a:cubicBezTo>
                  <a:pt x="2728516" y="542992"/>
                  <a:pt x="2731384" y="543911"/>
                  <a:pt x="2732415" y="550565"/>
                </a:cubicBezTo>
                <a:cubicBezTo>
                  <a:pt x="2734648" y="578159"/>
                  <a:pt x="2764304" y="589236"/>
                  <a:pt x="2770378" y="619642"/>
                </a:cubicBezTo>
                <a:cubicBezTo>
                  <a:pt x="2775423" y="643393"/>
                  <a:pt x="2806054" y="656363"/>
                  <a:pt x="2816833" y="681951"/>
                </a:cubicBezTo>
                <a:cubicBezTo>
                  <a:pt x="2827613" y="707539"/>
                  <a:pt x="2850728" y="729169"/>
                  <a:pt x="2850148" y="760606"/>
                </a:cubicBezTo>
                <a:cubicBezTo>
                  <a:pt x="2849286" y="768235"/>
                  <a:pt x="2856054" y="776727"/>
                  <a:pt x="2861846" y="783325"/>
                </a:cubicBezTo>
                <a:cubicBezTo>
                  <a:pt x="2893621" y="812474"/>
                  <a:pt x="2892180" y="851540"/>
                  <a:pt x="2887869" y="889688"/>
                </a:cubicBezTo>
                <a:cubicBezTo>
                  <a:pt x="2884365" y="915444"/>
                  <a:pt x="2882754" y="940226"/>
                  <a:pt x="2916196" y="949354"/>
                </a:cubicBezTo>
                <a:cubicBezTo>
                  <a:pt x="2927669" y="953027"/>
                  <a:pt x="2936386" y="965305"/>
                  <a:pt x="2937475" y="976722"/>
                </a:cubicBezTo>
                <a:cubicBezTo>
                  <a:pt x="2939819" y="1013838"/>
                  <a:pt x="2959203" y="1042181"/>
                  <a:pt x="2974801" y="1072473"/>
                </a:cubicBezTo>
                <a:cubicBezTo>
                  <a:pt x="2986274" y="1076147"/>
                  <a:pt x="2979675" y="1081939"/>
                  <a:pt x="2975945" y="1088651"/>
                </a:cubicBezTo>
                <a:cubicBezTo>
                  <a:pt x="2980988" y="1112401"/>
                  <a:pt x="2985114" y="1139020"/>
                  <a:pt x="3000598" y="1159790"/>
                </a:cubicBezTo>
                <a:cubicBezTo>
                  <a:pt x="3015914" y="1166275"/>
                  <a:pt x="3016946" y="1172929"/>
                  <a:pt x="3001799" y="1180729"/>
                </a:cubicBezTo>
                <a:cubicBezTo>
                  <a:pt x="3020377" y="1221462"/>
                  <a:pt x="3032302" y="1263228"/>
                  <a:pt x="3040439" y="1306942"/>
                </a:cubicBezTo>
                <a:cubicBezTo>
                  <a:pt x="3045426" y="1325931"/>
                  <a:pt x="3033092" y="1329887"/>
                  <a:pt x="3025576" y="1338548"/>
                </a:cubicBezTo>
                <a:lnTo>
                  <a:pt x="3026551" y="1340441"/>
                </a:lnTo>
                <a:lnTo>
                  <a:pt x="3024657" y="1341416"/>
                </a:lnTo>
                <a:cubicBezTo>
                  <a:pt x="3027694" y="1356618"/>
                  <a:pt x="3025970" y="1371878"/>
                  <a:pt x="3019485" y="1387193"/>
                </a:cubicBezTo>
                <a:cubicBezTo>
                  <a:pt x="3024416" y="1401421"/>
                  <a:pt x="3028372" y="1413756"/>
                  <a:pt x="3034221" y="1425115"/>
                </a:cubicBezTo>
                <a:cubicBezTo>
                  <a:pt x="3052687" y="1456326"/>
                  <a:pt x="3057843" y="1489600"/>
                  <a:pt x="3046821" y="1524017"/>
                </a:cubicBezTo>
                <a:cubicBezTo>
                  <a:pt x="3051640" y="1528723"/>
                  <a:pt x="3056458" y="1533427"/>
                  <a:pt x="3055595" y="1541057"/>
                </a:cubicBezTo>
                <a:cubicBezTo>
                  <a:pt x="3069074" y="1553278"/>
                  <a:pt x="3063450" y="1560964"/>
                  <a:pt x="3051172" y="1569682"/>
                </a:cubicBezTo>
                <a:cubicBezTo>
                  <a:pt x="3061203" y="1612421"/>
                  <a:pt x="3050239" y="1651600"/>
                  <a:pt x="3043117" y="1693591"/>
                </a:cubicBezTo>
                <a:cubicBezTo>
                  <a:pt x="3057797" y="1726751"/>
                  <a:pt x="3038227" y="1763176"/>
                  <a:pt x="3051013" y="1797311"/>
                </a:cubicBezTo>
                <a:cubicBezTo>
                  <a:pt x="3053938" y="1802991"/>
                  <a:pt x="3047396" y="1813544"/>
                  <a:pt x="3040798" y="1819338"/>
                </a:cubicBezTo>
                <a:cubicBezTo>
                  <a:pt x="3020028" y="1834823"/>
                  <a:pt x="3023122" y="1854786"/>
                  <a:pt x="3021454" y="1874807"/>
                </a:cubicBezTo>
                <a:cubicBezTo>
                  <a:pt x="3027248" y="1881405"/>
                  <a:pt x="3027360" y="1890928"/>
                  <a:pt x="3027473" y="1900451"/>
                </a:cubicBezTo>
                <a:cubicBezTo>
                  <a:pt x="3034240" y="1908942"/>
                  <a:pt x="3037221" y="1919383"/>
                  <a:pt x="3022994" y="1924314"/>
                </a:cubicBezTo>
                <a:cubicBezTo>
                  <a:pt x="3025918" y="1929994"/>
                  <a:pt x="3020239" y="1932918"/>
                  <a:pt x="3017426" y="1936761"/>
                </a:cubicBezTo>
                <a:cubicBezTo>
                  <a:pt x="3021382" y="1949096"/>
                  <a:pt x="3028150" y="1957588"/>
                  <a:pt x="3022583" y="1970035"/>
                </a:cubicBezTo>
                <a:cubicBezTo>
                  <a:pt x="3037150" y="1993673"/>
                  <a:pt x="3000895" y="1988387"/>
                  <a:pt x="3002039" y="2004565"/>
                </a:cubicBezTo>
                <a:cubicBezTo>
                  <a:pt x="3003183" y="2020743"/>
                  <a:pt x="3007195" y="2037838"/>
                  <a:pt x="2987288" y="2045694"/>
                </a:cubicBezTo>
                <a:cubicBezTo>
                  <a:pt x="2984364" y="2040014"/>
                  <a:pt x="2981439" y="2034334"/>
                  <a:pt x="2974784" y="2035365"/>
                </a:cubicBezTo>
                <a:lnTo>
                  <a:pt x="2959984" y="2033911"/>
                </a:lnTo>
                <a:lnTo>
                  <a:pt x="2959356" y="2019357"/>
                </a:lnTo>
                <a:cubicBezTo>
                  <a:pt x="2960734" y="2015056"/>
                  <a:pt x="2962111" y="2010753"/>
                  <a:pt x="2961474" y="2007189"/>
                </a:cubicBezTo>
                <a:lnTo>
                  <a:pt x="2961056" y="2006865"/>
                </a:lnTo>
                <a:lnTo>
                  <a:pt x="2961108" y="2006480"/>
                </a:lnTo>
                <a:cubicBezTo>
                  <a:pt x="2960349" y="2002679"/>
                  <a:pt x="2957696" y="1999853"/>
                  <a:pt x="2951500" y="1999450"/>
                </a:cubicBezTo>
                <a:lnTo>
                  <a:pt x="2961056" y="2006865"/>
                </a:lnTo>
                <a:lnTo>
                  <a:pt x="2959356" y="2019357"/>
                </a:lnTo>
                <a:cubicBezTo>
                  <a:pt x="2957060" y="2026528"/>
                  <a:pt x="2957116" y="2031290"/>
                  <a:pt x="2959647" y="2033878"/>
                </a:cubicBezTo>
                <a:lnTo>
                  <a:pt x="2959984" y="2033911"/>
                </a:lnTo>
                <a:lnTo>
                  <a:pt x="2960013" y="2034589"/>
                </a:lnTo>
                <a:cubicBezTo>
                  <a:pt x="2962421" y="2036941"/>
                  <a:pt x="2967183" y="2036884"/>
                  <a:pt x="2974784" y="2035365"/>
                </a:cubicBezTo>
                <a:cubicBezTo>
                  <a:pt x="2979546" y="2035309"/>
                  <a:pt x="2984364" y="2040014"/>
                  <a:pt x="2987288" y="2045694"/>
                </a:cubicBezTo>
                <a:cubicBezTo>
                  <a:pt x="2979828" y="2059117"/>
                  <a:pt x="2975235" y="2073457"/>
                  <a:pt x="2967776" y="2086879"/>
                </a:cubicBezTo>
                <a:cubicBezTo>
                  <a:pt x="2954523" y="2093703"/>
                  <a:pt x="2947062" y="2107125"/>
                  <a:pt x="2939602" y="2120548"/>
                </a:cubicBezTo>
                <a:cubicBezTo>
                  <a:pt x="2947062" y="2107125"/>
                  <a:pt x="2955497" y="2095596"/>
                  <a:pt x="2967776" y="2086879"/>
                </a:cubicBezTo>
                <a:cubicBezTo>
                  <a:pt x="2969894" y="2104950"/>
                  <a:pt x="2971039" y="2121128"/>
                  <a:pt x="2973158" y="2139198"/>
                </a:cubicBezTo>
                <a:cubicBezTo>
                  <a:pt x="2974676" y="2146800"/>
                  <a:pt x="2975722" y="2154645"/>
                  <a:pt x="2973168" y="2160152"/>
                </a:cubicBezTo>
                <a:close/>
              </a:path>
            </a:pathLst>
          </a:custGeom>
        </p:spPr>
      </p:pic>
      <p:sp>
        <p:nvSpPr>
          <p:cNvPr id="3" name="Freeform 2029">
            <a:extLst>
              <a:ext uri="{FF2B5EF4-FFF2-40B4-BE49-F238E27FC236}">
                <a16:creationId xmlns:a16="http://schemas.microsoft.com/office/drawing/2014/main" id="{A9C062CF-4234-F42D-72DA-C6EE168F8E4F}"/>
              </a:ext>
              <a:ext uri="{C183D7F6-B498-43B3-948B-1728B52AA6E4}">
                <adec:decorative xmlns:adec="http://schemas.microsoft.com/office/drawing/2017/decorative" val="1"/>
              </a:ext>
            </a:extLst>
          </p:cNvPr>
          <p:cNvSpPr/>
          <p:nvPr userDrawn="1"/>
        </p:nvSpPr>
        <p:spPr>
          <a:xfrm rot="16761225">
            <a:off x="8767536" y="452147"/>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spTree>
    <p:extLst>
      <p:ext uri="{BB962C8B-B14F-4D97-AF65-F5344CB8AC3E}">
        <p14:creationId xmlns:p14="http://schemas.microsoft.com/office/powerpoint/2010/main" val="4132248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799" y="323273"/>
            <a:ext cx="6998203" cy="2041823"/>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2" name="Content Placeholder 111">
            <a:extLst>
              <a:ext uri="{FF2B5EF4-FFF2-40B4-BE49-F238E27FC236}">
                <a16:creationId xmlns:a16="http://schemas.microsoft.com/office/drawing/2014/main" id="{062BDF97-F99E-E826-1413-1FFFD8781002}"/>
              </a:ext>
            </a:extLst>
          </p:cNvPr>
          <p:cNvSpPr>
            <a:spLocks noGrp="1"/>
          </p:cNvSpPr>
          <p:nvPr>
            <p:ph sz="quarter" idx="13" hasCustomPrompt="1"/>
          </p:nvPr>
        </p:nvSpPr>
        <p:spPr>
          <a:xfrm>
            <a:off x="686282" y="2493377"/>
            <a:ext cx="6396038" cy="3425342"/>
          </a:xfrm>
        </p:spPr>
        <p:txBody>
          <a:bodyPr>
            <a:normAutofit/>
          </a:bodyPr>
          <a:lstStyle>
            <a:lvl1pPr marL="512064" indent="-512064">
              <a:lnSpc>
                <a:spcPct val="150000"/>
              </a:lnSpc>
              <a:spcBef>
                <a:spcPts val="1200"/>
              </a:spcBef>
              <a:buClr>
                <a:schemeClr val="accent1">
                  <a:lumMod val="50000"/>
                </a:schemeClr>
              </a:buClr>
              <a:buFont typeface="+mj-lt"/>
              <a:buAutoNum type="arabicPeriod"/>
              <a:defRPr sz="1800"/>
            </a:lvl1pPr>
            <a:lvl2pPr marL="845820" indent="-512064">
              <a:lnSpc>
                <a:spcPct val="150000"/>
              </a:lnSpc>
              <a:spcBef>
                <a:spcPts val="1200"/>
              </a:spcBef>
              <a:buClr>
                <a:schemeClr val="accent1">
                  <a:lumMod val="50000"/>
                </a:schemeClr>
              </a:buClr>
              <a:buFont typeface="+mj-lt"/>
              <a:buAutoNum type="arabicPeriod"/>
              <a:defRPr sz="1600"/>
            </a:lvl2pPr>
            <a:lvl3pPr marL="1303020" indent="-512064">
              <a:lnSpc>
                <a:spcPct val="150000"/>
              </a:lnSpc>
              <a:spcBef>
                <a:spcPts val="1200"/>
              </a:spcBef>
              <a:buClr>
                <a:schemeClr val="accent1">
                  <a:lumMod val="50000"/>
                </a:schemeClr>
              </a:buClr>
              <a:buFont typeface="+mj-lt"/>
              <a:buAutoNum type="arabicPeriod"/>
              <a:defRPr sz="1400"/>
            </a:lvl3pPr>
            <a:lvl4pPr marL="1760220" indent="-512064">
              <a:lnSpc>
                <a:spcPct val="150000"/>
              </a:lnSpc>
              <a:spcBef>
                <a:spcPts val="1200"/>
              </a:spcBef>
              <a:buClr>
                <a:schemeClr val="accent1">
                  <a:lumMod val="50000"/>
                </a:schemeClr>
              </a:buClr>
              <a:buFont typeface="+mj-lt"/>
              <a:buAutoNum type="arabicPeriod"/>
              <a:defRPr sz="1200"/>
            </a:lvl4pPr>
            <a:lvl5pPr marL="2217420" indent="-512064">
              <a:lnSpc>
                <a:spcPct val="150000"/>
              </a:lnSpc>
              <a:spcBef>
                <a:spcPts val="1200"/>
              </a:spcBef>
              <a:buClr>
                <a:schemeClr val="accent1">
                  <a:lumMod val="50000"/>
                </a:schemeClr>
              </a:buClr>
              <a:buFont typeface="+mj-lt"/>
              <a:buAutoNum type="arabicPeriod"/>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3" name="Content Placeholder 109">
            <a:extLst>
              <a:ext uri="{FF2B5EF4-FFF2-40B4-BE49-F238E27FC236}">
                <a16:creationId xmlns:a16="http://schemas.microsoft.com/office/drawing/2014/main" id="{2E923B4A-034D-D9A6-D726-976742BD42FD}"/>
              </a:ext>
            </a:extLst>
          </p:cNvPr>
          <p:cNvSpPr>
            <a:spLocks noGrp="1"/>
          </p:cNvSpPr>
          <p:nvPr>
            <p:ph sz="quarter" idx="14" hasCustomPrompt="1"/>
          </p:nvPr>
        </p:nvSpPr>
        <p:spPr>
          <a:xfrm>
            <a:off x="7445150" y="3646112"/>
            <a:ext cx="4007050" cy="2272606"/>
          </a:xfrm>
        </p:spPr>
        <p:txBody>
          <a:bodyPr lIns="0" tIns="0" rIns="0" anchor="t">
            <a:noAutofit/>
          </a:bodyPr>
          <a:lstStyle>
            <a:lvl1pPr marL="365760" indent="-365760">
              <a:lnSpc>
                <a:spcPct val="150000"/>
              </a:lnSpc>
              <a:spcBef>
                <a:spcPts val="600"/>
              </a:spcBef>
              <a:buFont typeface="Arial" panose="020B0604020202020204" pitchFamily="34" charset="0"/>
              <a:buChar char="•"/>
              <a:defRPr sz="2200"/>
            </a:lvl1pPr>
            <a:lvl2pPr marL="662940" indent="-365760">
              <a:lnSpc>
                <a:spcPct val="150000"/>
              </a:lnSpc>
              <a:spcBef>
                <a:spcPts val="600"/>
              </a:spcBef>
              <a:buFont typeface="Arial" panose="020B0604020202020204" pitchFamily="34" charset="0"/>
              <a:buChar char="•"/>
              <a:defRPr sz="1800"/>
            </a:lvl2pPr>
            <a:lvl3pPr marL="1062990" indent="-365760">
              <a:lnSpc>
                <a:spcPct val="150000"/>
              </a:lnSpc>
              <a:spcBef>
                <a:spcPts val="600"/>
              </a:spcBef>
              <a:buFont typeface="Arial" panose="020B0604020202020204" pitchFamily="34" charset="0"/>
              <a:buChar char="•"/>
              <a:defRPr sz="1600"/>
            </a:lvl3pPr>
            <a:lvl4pPr marL="1520190" indent="-365760">
              <a:lnSpc>
                <a:spcPct val="150000"/>
              </a:lnSpc>
              <a:spcBef>
                <a:spcPts val="600"/>
              </a:spcBef>
              <a:buFont typeface="Arial" panose="020B0604020202020204" pitchFamily="34" charset="0"/>
              <a:buChar char="•"/>
              <a:defRPr sz="1400"/>
            </a:lvl4pPr>
            <a:lvl5pPr marL="1977390" indent="-365760">
              <a:lnSpc>
                <a:spcPct val="150000"/>
              </a:lnSpc>
              <a:spcBef>
                <a:spcPts val="6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hank you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1674" y="635693"/>
            <a:ext cx="10894246" cy="3493052"/>
          </a:xfrm>
        </p:spPr>
        <p:txBody>
          <a:bodyPr lIns="0" tIns="0" rIns="0" bIns="0" anchor="t" anchorCtr="0">
            <a:noAutofit/>
          </a:bodyPr>
          <a:lstStyle>
            <a:lvl1pPr algn="l">
              <a:lnSpc>
                <a:spcPts val="93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911673" y="4197984"/>
            <a:ext cx="7812868" cy="1892469"/>
          </a:xfrm>
        </p:spPr>
        <p:txBody>
          <a:bodyPr lIns="0" tIns="0" rIns="0" bIns="0" anchor="b" anchorCtr="0">
            <a:noAutofit/>
          </a:bodyPr>
          <a:lstStyle>
            <a:lvl1pPr marL="0" indent="0" algn="l">
              <a:lnSpc>
                <a:spcPts val="3000"/>
              </a:lnSpc>
              <a:buNone/>
              <a:defRPr sz="3000" b="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3">
            <a:extLst>
              <a:ext uri="{FF2B5EF4-FFF2-40B4-BE49-F238E27FC236}">
                <a16:creationId xmlns:a16="http://schemas.microsoft.com/office/drawing/2014/main" id="{261A96B4-0F2E-DC83-F78F-28176695841C}"/>
              </a:ext>
              <a:ext uri="{C183D7F6-B498-43B3-948B-1728B52AA6E4}">
                <adec:decorative xmlns:adec="http://schemas.microsoft.com/office/drawing/2017/decorative" val="1"/>
              </a:ext>
            </a:extLst>
          </p:cNvPr>
          <p:cNvGrpSpPr/>
          <p:nvPr userDrawn="1"/>
        </p:nvGrpSpPr>
        <p:grpSpPr>
          <a:xfrm>
            <a:off x="8193923" y="2706191"/>
            <a:ext cx="3885098" cy="4214439"/>
            <a:chOff x="7161956" y="2138031"/>
            <a:chExt cx="4401597" cy="4774722"/>
          </a:xfrm>
        </p:grpSpPr>
        <p:grpSp>
          <p:nvGrpSpPr>
            <p:cNvPr id="5" name="Group 4">
              <a:extLst>
                <a:ext uri="{FF2B5EF4-FFF2-40B4-BE49-F238E27FC236}">
                  <a16:creationId xmlns:a16="http://schemas.microsoft.com/office/drawing/2014/main" id="{9BEFCD6C-E92F-00CD-D917-C6FA88541972}"/>
                </a:ext>
              </a:extLst>
            </p:cNvPr>
            <p:cNvGrpSpPr/>
            <p:nvPr/>
          </p:nvGrpSpPr>
          <p:grpSpPr>
            <a:xfrm>
              <a:off x="7161956" y="2138031"/>
              <a:ext cx="4401597" cy="4774722"/>
              <a:chOff x="7161956" y="2138031"/>
              <a:chExt cx="4401597" cy="4774722"/>
            </a:xfrm>
          </p:grpSpPr>
          <p:sp>
            <p:nvSpPr>
              <p:cNvPr id="7" name="Freeform 2031">
                <a:extLst>
                  <a:ext uri="{FF2B5EF4-FFF2-40B4-BE49-F238E27FC236}">
                    <a16:creationId xmlns:a16="http://schemas.microsoft.com/office/drawing/2014/main" id="{78C49F04-A568-333E-FFFB-0068EA5DD2C2}"/>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8" name="Group 7">
                <a:extLst>
                  <a:ext uri="{FF2B5EF4-FFF2-40B4-BE49-F238E27FC236}">
                    <a16:creationId xmlns:a16="http://schemas.microsoft.com/office/drawing/2014/main" id="{E254DA10-28AD-8B4C-E407-D17A184908BA}"/>
                  </a:ext>
                </a:extLst>
              </p:cNvPr>
              <p:cNvGrpSpPr/>
              <p:nvPr/>
            </p:nvGrpSpPr>
            <p:grpSpPr>
              <a:xfrm>
                <a:off x="7161956" y="3046052"/>
                <a:ext cx="4401597" cy="3811948"/>
                <a:chOff x="7161956" y="3046052"/>
                <a:chExt cx="4401597" cy="3811948"/>
              </a:xfrm>
            </p:grpSpPr>
            <p:sp>
              <p:nvSpPr>
                <p:cNvPr id="10" name="Freeform 2037">
                  <a:extLst>
                    <a:ext uri="{FF2B5EF4-FFF2-40B4-BE49-F238E27FC236}">
                      <a16:creationId xmlns:a16="http://schemas.microsoft.com/office/drawing/2014/main" id="{C7E4E26B-9348-A15A-6DF6-E06DBBABDA74}"/>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11" name="Graphic 2002">
                  <a:extLst>
                    <a:ext uri="{FF2B5EF4-FFF2-40B4-BE49-F238E27FC236}">
                      <a16:creationId xmlns:a16="http://schemas.microsoft.com/office/drawing/2014/main" id="{11779E62-2B42-CF31-5649-636907FA5CD2}"/>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14" name="Freeform 2005">
                    <a:extLst>
                      <a:ext uri="{FF2B5EF4-FFF2-40B4-BE49-F238E27FC236}">
                        <a16:creationId xmlns:a16="http://schemas.microsoft.com/office/drawing/2014/main" id="{35991890-4840-C68B-4643-ABEF0340C16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15" name="Freeform 2006">
                    <a:extLst>
                      <a:ext uri="{FF2B5EF4-FFF2-40B4-BE49-F238E27FC236}">
                        <a16:creationId xmlns:a16="http://schemas.microsoft.com/office/drawing/2014/main" id="{1DD4996B-F6A9-9A0C-FA9E-8DDBAF802502}"/>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16" name="Freeform 2007">
                    <a:extLst>
                      <a:ext uri="{FF2B5EF4-FFF2-40B4-BE49-F238E27FC236}">
                        <a16:creationId xmlns:a16="http://schemas.microsoft.com/office/drawing/2014/main" id="{DD613907-6AB8-AE0F-F20D-74C0E7FF7E40}"/>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17" name="Freeform 2008">
                    <a:extLst>
                      <a:ext uri="{FF2B5EF4-FFF2-40B4-BE49-F238E27FC236}">
                        <a16:creationId xmlns:a16="http://schemas.microsoft.com/office/drawing/2014/main" id="{33CB4FD3-7D24-554B-CE39-EAF02C92A149}"/>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18" name="Freeform 2009">
                    <a:extLst>
                      <a:ext uri="{FF2B5EF4-FFF2-40B4-BE49-F238E27FC236}">
                        <a16:creationId xmlns:a16="http://schemas.microsoft.com/office/drawing/2014/main" id="{6554D9E9-39CB-07E1-0446-A88C867EE51F}"/>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19" name="Freeform 2010">
                    <a:extLst>
                      <a:ext uri="{FF2B5EF4-FFF2-40B4-BE49-F238E27FC236}">
                        <a16:creationId xmlns:a16="http://schemas.microsoft.com/office/drawing/2014/main" id="{9C6525F9-005E-A389-CCC4-BEFF7DF9377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20" name="Freeform 2012">
                    <a:extLst>
                      <a:ext uri="{FF2B5EF4-FFF2-40B4-BE49-F238E27FC236}">
                        <a16:creationId xmlns:a16="http://schemas.microsoft.com/office/drawing/2014/main" id="{8F6B0E9C-566B-7CC3-49FB-B968228C0988}"/>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1" name="Freeform 2013">
                    <a:extLst>
                      <a:ext uri="{FF2B5EF4-FFF2-40B4-BE49-F238E27FC236}">
                        <a16:creationId xmlns:a16="http://schemas.microsoft.com/office/drawing/2014/main" id="{8DAE1622-B398-A83F-D3CE-5CE13CE2370A}"/>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2" name="Freeform 2014">
                    <a:extLst>
                      <a:ext uri="{FF2B5EF4-FFF2-40B4-BE49-F238E27FC236}">
                        <a16:creationId xmlns:a16="http://schemas.microsoft.com/office/drawing/2014/main" id="{3FF6D2F6-1278-AF61-5C13-867BA89A99EE}"/>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23" name="Freeform 2015">
                    <a:extLst>
                      <a:ext uri="{FF2B5EF4-FFF2-40B4-BE49-F238E27FC236}">
                        <a16:creationId xmlns:a16="http://schemas.microsoft.com/office/drawing/2014/main" id="{FA1E3AEF-C1A3-AB48-BC2F-6846A8816FCA}"/>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4" name="Freeform 2016">
                    <a:extLst>
                      <a:ext uri="{FF2B5EF4-FFF2-40B4-BE49-F238E27FC236}">
                        <a16:creationId xmlns:a16="http://schemas.microsoft.com/office/drawing/2014/main" id="{CC67B7CE-0FC5-E353-0B9B-FA76D9921BD5}"/>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25" name="Freeform 2017">
                    <a:extLst>
                      <a:ext uri="{FF2B5EF4-FFF2-40B4-BE49-F238E27FC236}">
                        <a16:creationId xmlns:a16="http://schemas.microsoft.com/office/drawing/2014/main" id="{D0297B9E-2708-6218-01B4-EC2315C90D5E}"/>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26" name="Freeform 2018">
                    <a:extLst>
                      <a:ext uri="{FF2B5EF4-FFF2-40B4-BE49-F238E27FC236}">
                        <a16:creationId xmlns:a16="http://schemas.microsoft.com/office/drawing/2014/main" id="{4F0DAC50-D45B-13DE-79D1-AE1A0995258D}"/>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12" name="Freeform 2036">
                  <a:extLst>
                    <a:ext uri="{FF2B5EF4-FFF2-40B4-BE49-F238E27FC236}">
                      <a16:creationId xmlns:a16="http://schemas.microsoft.com/office/drawing/2014/main" id="{99A09D45-43CE-DFDC-A34C-89BC04FB89C4}"/>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2029">
                  <a:extLst>
                    <a:ext uri="{FF2B5EF4-FFF2-40B4-BE49-F238E27FC236}">
                      <a16:creationId xmlns:a16="http://schemas.microsoft.com/office/drawing/2014/main" id="{D7A21B2D-4A74-6861-BAB2-3F7AD0C655E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6" name="Freeform 2027">
              <a:extLst>
                <a:ext uri="{FF2B5EF4-FFF2-40B4-BE49-F238E27FC236}">
                  <a16:creationId xmlns:a16="http://schemas.microsoft.com/office/drawing/2014/main" id="{F54A8633-2A58-F276-CEA0-A4C37DF570FD}"/>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98820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397164"/>
            <a:ext cx="11194782" cy="4957156"/>
          </a:xfrm>
        </p:spPr>
        <p:txBody>
          <a:bodyPr lIns="0" tIns="0" rIns="0" bIns="0" anchor="t" anchorCtr="0">
            <a:noAutofit/>
          </a:bodyPr>
          <a:lstStyle>
            <a:lvl1pPr algn="l">
              <a:lnSpc>
                <a:spcPts val="9300"/>
              </a:lnSpc>
              <a:defRPr sz="9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Date Placeholder 26">
            <a:extLst>
              <a:ext uri="{FF2B5EF4-FFF2-40B4-BE49-F238E27FC236}">
                <a16:creationId xmlns:a16="http://schemas.microsoft.com/office/drawing/2014/main" id="{C5670AF5-EB66-7654-D41A-557CD471DFA6}"/>
              </a:ext>
            </a:extLst>
          </p:cNvPr>
          <p:cNvSpPr>
            <a:spLocks noGrp="1"/>
          </p:cNvSpPr>
          <p:nvPr>
            <p:ph type="dt" sz="half" idx="10"/>
          </p:nvPr>
        </p:nvSpPr>
        <p:spPr/>
        <p:txBody>
          <a:bodyPr/>
          <a:lstStyle/>
          <a:p>
            <a:r>
              <a:rPr lang="en-US"/>
              <a:t>20XX</a:t>
            </a:r>
            <a:endParaRPr lang="en-US" dirty="0"/>
          </a:p>
        </p:txBody>
      </p:sp>
      <p:sp>
        <p:nvSpPr>
          <p:cNvPr id="28" name="Footer Placeholder 27">
            <a:extLst>
              <a:ext uri="{FF2B5EF4-FFF2-40B4-BE49-F238E27FC236}">
                <a16:creationId xmlns:a16="http://schemas.microsoft.com/office/drawing/2014/main" id="{CB64B1A7-AE38-A226-BB90-05AFC3DEF32C}"/>
              </a:ext>
            </a:extLst>
          </p:cNvPr>
          <p:cNvSpPr>
            <a:spLocks noGrp="1"/>
          </p:cNvSpPr>
          <p:nvPr>
            <p:ph type="ftr" sz="quarter" idx="11"/>
          </p:nvPr>
        </p:nvSpPr>
        <p:spPr/>
        <p:txBody>
          <a:bodyPr/>
          <a:lstStyle>
            <a:lvl1pPr>
              <a:defRPr/>
            </a:lvl1pPr>
          </a:lstStyle>
          <a:p>
            <a:endParaRPr lang="en-US" dirty="0"/>
          </a:p>
        </p:txBody>
      </p:sp>
      <p:sp>
        <p:nvSpPr>
          <p:cNvPr id="29" name="Slide Number Placeholder 28">
            <a:extLst>
              <a:ext uri="{FF2B5EF4-FFF2-40B4-BE49-F238E27FC236}">
                <a16:creationId xmlns:a16="http://schemas.microsoft.com/office/drawing/2014/main" id="{F69C1CF1-CDC6-20A6-C852-DE562BD7118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4349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421A5BC-60F9-F5F0-7365-844D94CFFAA8}"/>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199" y="410518"/>
            <a:ext cx="11283351" cy="9438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199" y="1496260"/>
            <a:ext cx="11283351" cy="4228759"/>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2608" y="5943600"/>
            <a:ext cx="2743200" cy="365125"/>
          </a:xfrm>
          <a:prstGeom prst="rect">
            <a:avLst/>
          </a:prstGeom>
        </p:spPr>
        <p:txBody>
          <a:bodyPr vert="horz" lIns="365760" tIns="45720" rIns="91440" bIns="45720" rtlCol="0" anchor="ctr"/>
          <a:lstStyle>
            <a:lvl1pPr algn="l">
              <a:defRPr sz="1200" b="1">
                <a:solidFill>
                  <a:schemeClr val="tx1"/>
                </a:solidFill>
                <a:latin typeface="+mn-lt"/>
              </a:defRPr>
            </a:lvl1pPr>
          </a:lstStyle>
          <a:p>
            <a:r>
              <a:rPr lang="en-US"/>
              <a:t>20XX</a:t>
            </a:r>
            <a:endParaRPr lang="en-US" dirty="0"/>
          </a:p>
        </p:txBody>
      </p:sp>
      <p:sp>
        <p:nvSpPr>
          <p:cNvPr id="5" name="Footer Placeholder 4"/>
          <p:cNvSpPr>
            <a:spLocks noGrp="1"/>
          </p:cNvSpPr>
          <p:nvPr>
            <p:ph type="ftr" sz="quarter" idx="3"/>
          </p:nvPr>
        </p:nvSpPr>
        <p:spPr>
          <a:xfrm>
            <a:off x="3140242" y="5943600"/>
            <a:ext cx="5911517" cy="365125"/>
          </a:xfrm>
          <a:prstGeom prst="rect">
            <a:avLst/>
          </a:prstGeom>
        </p:spPr>
        <p:txBody>
          <a:bodyPr vert="horz" lIns="91440" tIns="45720" rIns="91440" bIns="45720" rtlCol="0" anchor="ctr"/>
          <a:lstStyle>
            <a:lvl1pPr algn="ctr">
              <a:defRPr sz="1200" b="1" cap="all" baseline="0">
                <a:solidFill>
                  <a:schemeClr val="tx1"/>
                </a:solidFill>
                <a:latin typeface="+mn-lt"/>
              </a:defRPr>
            </a:lvl1pPr>
          </a:lstStyle>
          <a:p>
            <a:endParaRPr lang="en-US" dirty="0"/>
          </a:p>
        </p:txBody>
      </p:sp>
      <p:sp>
        <p:nvSpPr>
          <p:cNvPr id="6" name="Slide Number Placeholder 5"/>
          <p:cNvSpPr>
            <a:spLocks noGrp="1"/>
          </p:cNvSpPr>
          <p:nvPr>
            <p:ph type="sldNum" sz="quarter" idx="4"/>
          </p:nvPr>
        </p:nvSpPr>
        <p:spPr>
          <a:xfrm>
            <a:off x="10349655" y="5943600"/>
            <a:ext cx="1530927" cy="365125"/>
          </a:xfrm>
          <a:prstGeom prst="rect">
            <a:avLst/>
          </a:prstGeom>
        </p:spPr>
        <p:txBody>
          <a:bodyPr vert="horz" lIns="91440" tIns="45720" rIns="365760" bIns="45720" rtlCol="0" anchor="ctr"/>
          <a:lstStyle>
            <a:lvl1pPr algn="r">
              <a:defRPr sz="1200" b="1">
                <a:solidFill>
                  <a:schemeClr val="tx1"/>
                </a:solidFill>
                <a:latin typeface="+mn-lt"/>
              </a:defRPr>
            </a:lvl1pPr>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66" r:id="rId2"/>
    <p:sldLayoutId id="2147483846" r:id="rId3"/>
    <p:sldLayoutId id="2147483867" r:id="rId4"/>
    <p:sldLayoutId id="2147483863" r:id="rId5"/>
    <p:sldLayoutId id="2147483868" r:id="rId6"/>
    <p:sldLayoutId id="2147483864" r:id="rId7"/>
    <p:sldLayoutId id="2147483869" r:id="rId8"/>
    <p:sldLayoutId id="2147483870" r:id="rId9"/>
    <p:sldLayoutId id="2147483871" r:id="rId10"/>
    <p:sldLayoutId id="2147483865" r:id="rId11"/>
    <p:sldLayoutId id="2147483843" r:id="rId12"/>
    <p:sldLayoutId id="2147483860" r:id="rId13"/>
    <p:sldLayoutId id="2147483862" r:id="rId14"/>
  </p:sldLayoutIdLst>
  <p:hf sldNum="0" hdr="0" ftr="0" dt="0"/>
  <p:txStyles>
    <p:titleStyle>
      <a:lvl1pPr algn="l" defTabSz="914400" rtl="0" eaLnBrk="1" latinLnBrk="0" hangingPunct="1">
        <a:lnSpc>
          <a:spcPct val="90000"/>
        </a:lnSpc>
        <a:spcBef>
          <a:spcPct val="0"/>
        </a:spcBef>
        <a:buNone/>
        <a:defRPr sz="4000" kern="1200" spc="-60" baseline="0">
          <a:solidFill>
            <a:schemeClr val="tx1"/>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Arial" panose="020B0604020202020204" pitchFamily="34" charset="0"/>
        <a:buChar char="•"/>
        <a:defRPr sz="1800" kern="1200">
          <a:solidFill>
            <a:schemeClr val="tx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B3434F-94A1-7E92-BDBC-EBD3B5D87C9D}"/>
              </a:ext>
            </a:extLst>
          </p:cNvPr>
          <p:cNvSpPr>
            <a:spLocks noGrp="1"/>
          </p:cNvSpPr>
          <p:nvPr>
            <p:ph type="ctrTitle"/>
          </p:nvPr>
        </p:nvSpPr>
        <p:spPr>
          <a:xfrm>
            <a:off x="770709" y="500743"/>
            <a:ext cx="7859486" cy="3783874"/>
          </a:xfrm>
        </p:spPr>
        <p:txBody>
          <a:bodyPr anchor="t" anchorCtr="0"/>
          <a:lstStyle/>
          <a:p>
            <a:r>
              <a:rPr lang="en-US" dirty="0"/>
              <a:t>Telehealth and Virtual Consultations in the NHS</a:t>
            </a:r>
          </a:p>
        </p:txBody>
      </p:sp>
      <p:sp>
        <p:nvSpPr>
          <p:cNvPr id="4" name="TextBox 3">
            <a:extLst>
              <a:ext uri="{FF2B5EF4-FFF2-40B4-BE49-F238E27FC236}">
                <a16:creationId xmlns:a16="http://schemas.microsoft.com/office/drawing/2014/main" id="{19F41C9E-880F-7988-C70F-BF2EFC587E91}"/>
              </a:ext>
            </a:extLst>
          </p:cNvPr>
          <p:cNvSpPr txBox="1"/>
          <p:nvPr/>
        </p:nvSpPr>
        <p:spPr>
          <a:xfrm>
            <a:off x="2549236" y="4599710"/>
            <a:ext cx="6542512" cy="1477328"/>
          </a:xfrm>
          <a:prstGeom prst="rect">
            <a:avLst/>
          </a:prstGeom>
          <a:noFill/>
        </p:spPr>
        <p:txBody>
          <a:bodyPr wrap="square">
            <a:spAutoFit/>
          </a:bodyPr>
          <a:lstStyle/>
          <a:p>
            <a:r>
              <a:rPr lang="en-US" dirty="0"/>
              <a:t>Module Code: BMHP6026(C2) </a:t>
            </a:r>
          </a:p>
          <a:p>
            <a:r>
              <a:rPr lang="en-US" dirty="0"/>
              <a:t>Module: Digital Transformation in the Health and Care Professions</a:t>
            </a:r>
          </a:p>
          <a:p>
            <a:r>
              <a:rPr lang="en-US" dirty="0"/>
              <a:t>Name : </a:t>
            </a:r>
            <a:r>
              <a:rPr lang="en-US" b="1" dirty="0" err="1"/>
              <a:t>Naveeda</a:t>
            </a:r>
            <a:r>
              <a:rPr lang="en-US" b="1" dirty="0"/>
              <a:t> Qayyum  </a:t>
            </a:r>
            <a:r>
              <a:rPr lang="en-US" dirty="0"/>
              <a:t>| Student ID: </a:t>
            </a:r>
            <a:r>
              <a:rPr lang="en-US" b="1" dirty="0"/>
              <a:t>2323253 </a:t>
            </a:r>
            <a:r>
              <a:rPr lang="en-US" dirty="0"/>
              <a:t>| Lecturers: </a:t>
            </a:r>
            <a:r>
              <a:rPr lang="en-GB" dirty="0" err="1"/>
              <a:t>Matrin</a:t>
            </a:r>
            <a:r>
              <a:rPr lang="en-GB" dirty="0"/>
              <a:t> </a:t>
            </a:r>
            <a:r>
              <a:rPr lang="en-GB" dirty="0" err="1"/>
              <a:t>Svejda</a:t>
            </a:r>
            <a:r>
              <a:rPr lang="en-GB" dirty="0"/>
              <a:t>, </a:t>
            </a:r>
            <a:r>
              <a:rPr lang="en-GB" dirty="0" err="1"/>
              <a:t>Tomy</a:t>
            </a:r>
            <a:r>
              <a:rPr lang="en-GB" dirty="0"/>
              <a:t> </a:t>
            </a:r>
            <a:r>
              <a:rPr lang="en-GB" dirty="0" err="1"/>
              <a:t>Adattu</a:t>
            </a:r>
            <a:r>
              <a:rPr lang="en-GB" dirty="0"/>
              <a:t> Chacko and </a:t>
            </a:r>
            <a:r>
              <a:rPr lang="en-GB" dirty="0" err="1"/>
              <a:t>Zakiyyah</a:t>
            </a:r>
            <a:r>
              <a:rPr lang="en-GB" dirty="0"/>
              <a:t> Ahmed</a:t>
            </a:r>
            <a:endParaRPr lang="en-US" dirty="0"/>
          </a:p>
        </p:txBody>
      </p:sp>
    </p:spTree>
    <p:extLst>
      <p:ext uri="{BB962C8B-B14F-4D97-AF65-F5344CB8AC3E}">
        <p14:creationId xmlns:p14="http://schemas.microsoft.com/office/powerpoint/2010/main" val="312153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67BA51-4169-5017-3746-6F727C356A12}"/>
              </a:ext>
            </a:extLst>
          </p:cNvPr>
          <p:cNvSpPr>
            <a:spLocks noGrp="1"/>
          </p:cNvSpPr>
          <p:nvPr>
            <p:ph type="title"/>
          </p:nvPr>
        </p:nvSpPr>
        <p:spPr>
          <a:xfrm>
            <a:off x="685799" y="1526875"/>
            <a:ext cx="9124776" cy="4645325"/>
          </a:xfrm>
        </p:spPr>
        <p:txBody>
          <a:bodyPr/>
          <a:lstStyle/>
          <a:p>
            <a:pPr marL="342900" indent="-342900">
              <a:buFont typeface="Arial" panose="020B0604020202020204" pitchFamily="34" charset="0"/>
              <a:buChar char="•"/>
            </a:pPr>
            <a:r>
              <a:rPr lang="en-US" sz="2000" dirty="0"/>
              <a:t>Aim: Critically evaluate telehealth in the NHS</a:t>
            </a:r>
            <a:br>
              <a:rPr lang="en-US" sz="2000" dirty="0"/>
            </a:br>
            <a:r>
              <a:rPr lang="en-US" sz="2000" dirty="0"/>
              <a:t>L01: Evaluate digital transformation in health and social care</a:t>
            </a:r>
            <a:br>
              <a:rPr lang="en-US" sz="2000" dirty="0"/>
            </a:br>
            <a:r>
              <a:rPr lang="en-US" sz="2000" dirty="0"/>
              <a:t>LO2: </a:t>
            </a:r>
            <a:r>
              <a:rPr lang="en-US" sz="2000" dirty="0" err="1"/>
              <a:t>Analyse</a:t>
            </a:r>
            <a:r>
              <a:rPr lang="en-US" sz="2000" dirty="0"/>
              <a:t> digital technologies and their impact on communities</a:t>
            </a:r>
            <a:br>
              <a:rPr lang="en-US" sz="2000" dirty="0"/>
            </a:br>
            <a:endParaRPr lang="en-US" sz="2000" dirty="0"/>
          </a:p>
        </p:txBody>
      </p:sp>
      <p:sp>
        <p:nvSpPr>
          <p:cNvPr id="5" name="Subtitle 4">
            <a:extLst>
              <a:ext uri="{FF2B5EF4-FFF2-40B4-BE49-F238E27FC236}">
                <a16:creationId xmlns:a16="http://schemas.microsoft.com/office/drawing/2014/main" id="{237B0333-3473-96D0-D192-9E087545507F}"/>
              </a:ext>
            </a:extLst>
          </p:cNvPr>
          <p:cNvSpPr>
            <a:spLocks noGrp="1"/>
          </p:cNvSpPr>
          <p:nvPr>
            <p:ph type="subTitle" idx="1"/>
          </p:nvPr>
        </p:nvSpPr>
        <p:spPr>
          <a:xfrm>
            <a:off x="685801" y="498763"/>
            <a:ext cx="9124774" cy="957097"/>
          </a:xfrm>
        </p:spPr>
        <p:txBody>
          <a:bodyPr/>
          <a:lstStyle/>
          <a:p>
            <a:r>
              <a:rPr lang="en-US" dirty="0"/>
              <a:t>Aim and Learning Outcomes</a:t>
            </a:r>
          </a:p>
        </p:txBody>
      </p:sp>
    </p:spTree>
    <p:extLst>
      <p:ext uri="{BB962C8B-B14F-4D97-AF65-F5344CB8AC3E}">
        <p14:creationId xmlns:p14="http://schemas.microsoft.com/office/powerpoint/2010/main" val="4263536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EB724-ACFA-0CA7-A0C2-043D3530F3F9}"/>
              </a:ext>
            </a:extLst>
          </p:cNvPr>
          <p:cNvSpPr>
            <a:spLocks noGrp="1"/>
          </p:cNvSpPr>
          <p:nvPr>
            <p:ph type="title"/>
          </p:nvPr>
        </p:nvSpPr>
        <p:spPr/>
        <p:txBody>
          <a:bodyPr/>
          <a:lstStyle/>
          <a:p>
            <a:r>
              <a:rPr lang="en-US" dirty="0"/>
              <a:t>Digital Transformation Overview</a:t>
            </a:r>
          </a:p>
        </p:txBody>
      </p:sp>
      <p:graphicFrame>
        <p:nvGraphicFramePr>
          <p:cNvPr id="3" name="Content Placeholder 2">
            <a:extLst>
              <a:ext uri="{FF2B5EF4-FFF2-40B4-BE49-F238E27FC236}">
                <a16:creationId xmlns:a16="http://schemas.microsoft.com/office/drawing/2014/main" id="{876EE8C0-3C49-DDE6-82D4-65189D910FDC}"/>
              </a:ext>
            </a:extLst>
          </p:cNvPr>
          <p:cNvGraphicFramePr>
            <a:graphicFrameLocks noGrp="1"/>
          </p:cNvGraphicFramePr>
          <p:nvPr>
            <p:ph sz="quarter" idx="13"/>
            <p:extLst>
              <p:ext uri="{D42A27DB-BD31-4B8C-83A1-F6EECF244321}">
                <p14:modId xmlns:p14="http://schemas.microsoft.com/office/powerpoint/2010/main" val="4183425217"/>
              </p:ext>
            </p:extLst>
          </p:nvPr>
        </p:nvGraphicFramePr>
        <p:xfrm>
          <a:off x="1064441" y="2699658"/>
          <a:ext cx="9002667" cy="3406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6555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AD104-C09A-23CA-1DC0-A3C6425C1CC0}"/>
              </a:ext>
            </a:extLst>
          </p:cNvPr>
          <p:cNvSpPr>
            <a:spLocks noGrp="1"/>
          </p:cNvSpPr>
          <p:nvPr>
            <p:ph type="title"/>
          </p:nvPr>
        </p:nvSpPr>
        <p:spPr>
          <a:xfrm>
            <a:off x="4722884" y="286226"/>
            <a:ext cx="6798555" cy="2070793"/>
          </a:xfrm>
        </p:spPr>
        <p:txBody>
          <a:bodyPr/>
          <a:lstStyle/>
          <a:p>
            <a:r>
              <a:rPr lang="en-US" dirty="0"/>
              <a:t>Key Telehealth Technologies</a:t>
            </a:r>
            <a:endParaRPr lang="en-IN" dirty="0"/>
          </a:p>
        </p:txBody>
      </p:sp>
      <p:graphicFrame>
        <p:nvGraphicFramePr>
          <p:cNvPr id="4" name="Content Placeholder 3">
            <a:extLst>
              <a:ext uri="{FF2B5EF4-FFF2-40B4-BE49-F238E27FC236}">
                <a16:creationId xmlns:a16="http://schemas.microsoft.com/office/drawing/2014/main" id="{37A218BA-F6BF-36A8-E9E5-B57D046C7A72}"/>
              </a:ext>
            </a:extLst>
          </p:cNvPr>
          <p:cNvGraphicFramePr>
            <a:graphicFrameLocks noGrp="1"/>
          </p:cNvGraphicFramePr>
          <p:nvPr>
            <p:ph sz="quarter" idx="14"/>
            <p:extLst>
              <p:ext uri="{D42A27DB-BD31-4B8C-83A1-F6EECF244321}">
                <p14:modId xmlns:p14="http://schemas.microsoft.com/office/powerpoint/2010/main" val="1118446102"/>
              </p:ext>
            </p:extLst>
          </p:nvPr>
        </p:nvGraphicFramePr>
        <p:xfrm>
          <a:off x="3823064" y="2124892"/>
          <a:ext cx="7698376" cy="41888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8524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3F5BE29B-4D20-7AC2-E21E-E0A02EC38B74}"/>
              </a:ext>
            </a:extLst>
          </p:cNvPr>
          <p:cNvSpPr>
            <a:spLocks noGrp="1"/>
          </p:cNvSpPr>
          <p:nvPr>
            <p:ph type="subTitle" idx="1"/>
          </p:nvPr>
        </p:nvSpPr>
        <p:spPr/>
        <p:txBody>
          <a:bodyPr/>
          <a:lstStyle/>
          <a:p>
            <a:r>
              <a:rPr lang="en-US" dirty="0"/>
              <a:t>Impact on Workforce</a:t>
            </a:r>
            <a:endParaRPr lang="en-IN" dirty="0"/>
          </a:p>
        </p:txBody>
      </p:sp>
      <p:graphicFrame>
        <p:nvGraphicFramePr>
          <p:cNvPr id="6" name="Diagram 5">
            <a:extLst>
              <a:ext uri="{FF2B5EF4-FFF2-40B4-BE49-F238E27FC236}">
                <a16:creationId xmlns:a16="http://schemas.microsoft.com/office/drawing/2014/main" id="{FCDF90DF-B4A6-13AC-6B3B-360D203F1092}"/>
              </a:ext>
            </a:extLst>
          </p:cNvPr>
          <p:cNvGraphicFramePr/>
          <p:nvPr>
            <p:extLst>
              <p:ext uri="{D42A27DB-BD31-4B8C-83A1-F6EECF244321}">
                <p14:modId xmlns:p14="http://schemas.microsoft.com/office/powerpoint/2010/main" val="4197317400"/>
              </p:ext>
            </p:extLst>
          </p:nvPr>
        </p:nvGraphicFramePr>
        <p:xfrm>
          <a:off x="281576" y="1648339"/>
          <a:ext cx="8566332" cy="4647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4547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ADC27-1785-2708-30FE-9D24F32A330A}"/>
            </a:ext>
          </a:extLst>
        </p:cNvPr>
        <p:cNvGrpSpPr/>
        <p:nvPr/>
      </p:nvGrpSpPr>
      <p:grpSpPr>
        <a:xfrm>
          <a:off x="0" y="0"/>
          <a:ext cx="0" cy="0"/>
          <a:chOff x="0" y="0"/>
          <a:chExt cx="0" cy="0"/>
        </a:xfrm>
      </p:grpSpPr>
      <p:sp>
        <p:nvSpPr>
          <p:cNvPr id="5" name="Subtitle 4">
            <a:extLst>
              <a:ext uri="{FF2B5EF4-FFF2-40B4-BE49-F238E27FC236}">
                <a16:creationId xmlns:a16="http://schemas.microsoft.com/office/drawing/2014/main" id="{B2FBE39E-CD25-6DFC-2359-74E656CC36CB}"/>
              </a:ext>
            </a:extLst>
          </p:cNvPr>
          <p:cNvSpPr>
            <a:spLocks noGrp="1"/>
          </p:cNvSpPr>
          <p:nvPr>
            <p:ph type="subTitle" idx="1"/>
          </p:nvPr>
        </p:nvSpPr>
        <p:spPr/>
        <p:txBody>
          <a:bodyPr/>
          <a:lstStyle/>
          <a:p>
            <a:r>
              <a:rPr lang="en-US" dirty="0"/>
              <a:t>Impact on Service Delivery</a:t>
            </a:r>
            <a:endParaRPr lang="en-IN" dirty="0"/>
          </a:p>
        </p:txBody>
      </p:sp>
      <p:graphicFrame>
        <p:nvGraphicFramePr>
          <p:cNvPr id="2" name="Diagram 1">
            <a:extLst>
              <a:ext uri="{FF2B5EF4-FFF2-40B4-BE49-F238E27FC236}">
                <a16:creationId xmlns:a16="http://schemas.microsoft.com/office/drawing/2014/main" id="{27B3713D-2F2B-B98F-5756-D3009B67F2C8}"/>
              </a:ext>
            </a:extLst>
          </p:cNvPr>
          <p:cNvGraphicFramePr/>
          <p:nvPr>
            <p:extLst>
              <p:ext uri="{D42A27DB-BD31-4B8C-83A1-F6EECF244321}">
                <p14:modId xmlns:p14="http://schemas.microsoft.com/office/powerpoint/2010/main" val="1707518174"/>
              </p:ext>
            </p:extLst>
          </p:nvPr>
        </p:nvGraphicFramePr>
        <p:xfrm>
          <a:off x="1291771" y="125959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7742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86BEB-E02F-4F3E-3C15-C7C2DCF401E6}"/>
            </a:ext>
          </a:extLst>
        </p:cNvPr>
        <p:cNvGrpSpPr/>
        <p:nvPr/>
      </p:nvGrpSpPr>
      <p:grpSpPr>
        <a:xfrm>
          <a:off x="0" y="0"/>
          <a:ext cx="0" cy="0"/>
          <a:chOff x="0" y="0"/>
          <a:chExt cx="0" cy="0"/>
        </a:xfrm>
      </p:grpSpPr>
      <p:sp>
        <p:nvSpPr>
          <p:cNvPr id="5" name="Subtitle 4">
            <a:extLst>
              <a:ext uri="{FF2B5EF4-FFF2-40B4-BE49-F238E27FC236}">
                <a16:creationId xmlns:a16="http://schemas.microsoft.com/office/drawing/2014/main" id="{1DDAF16A-D945-7745-7630-F0AB0209E29B}"/>
              </a:ext>
            </a:extLst>
          </p:cNvPr>
          <p:cNvSpPr>
            <a:spLocks noGrp="1"/>
          </p:cNvSpPr>
          <p:nvPr>
            <p:ph type="subTitle" idx="1"/>
          </p:nvPr>
        </p:nvSpPr>
        <p:spPr/>
        <p:txBody>
          <a:bodyPr/>
          <a:lstStyle/>
          <a:p>
            <a:r>
              <a:rPr lang="en-US" dirty="0"/>
              <a:t>Impact on Patients</a:t>
            </a:r>
            <a:endParaRPr lang="en-IN" dirty="0"/>
          </a:p>
        </p:txBody>
      </p:sp>
      <p:graphicFrame>
        <p:nvGraphicFramePr>
          <p:cNvPr id="3" name="Diagram 2">
            <a:extLst>
              <a:ext uri="{FF2B5EF4-FFF2-40B4-BE49-F238E27FC236}">
                <a16:creationId xmlns:a16="http://schemas.microsoft.com/office/drawing/2014/main" id="{D5F04A64-977C-A0BD-D4DA-49FE53970423}"/>
              </a:ext>
            </a:extLst>
          </p:cNvPr>
          <p:cNvGraphicFramePr/>
          <p:nvPr>
            <p:extLst>
              <p:ext uri="{D42A27DB-BD31-4B8C-83A1-F6EECF244321}">
                <p14:modId xmlns:p14="http://schemas.microsoft.com/office/powerpoint/2010/main" val="203743967"/>
              </p:ext>
            </p:extLst>
          </p:nvPr>
        </p:nvGraphicFramePr>
        <p:xfrm>
          <a:off x="975359" y="1744904"/>
          <a:ext cx="8113486" cy="461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875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B6443-568D-0072-A0C9-37AE9AF78ED1}"/>
            </a:ext>
          </a:extLst>
        </p:cNvPr>
        <p:cNvGrpSpPr/>
        <p:nvPr/>
      </p:nvGrpSpPr>
      <p:grpSpPr>
        <a:xfrm>
          <a:off x="0" y="0"/>
          <a:ext cx="0" cy="0"/>
          <a:chOff x="0" y="0"/>
          <a:chExt cx="0" cy="0"/>
        </a:xfrm>
      </p:grpSpPr>
      <p:sp>
        <p:nvSpPr>
          <p:cNvPr id="5" name="Subtitle 4">
            <a:extLst>
              <a:ext uri="{FF2B5EF4-FFF2-40B4-BE49-F238E27FC236}">
                <a16:creationId xmlns:a16="http://schemas.microsoft.com/office/drawing/2014/main" id="{1B441B30-E943-A8F9-0B53-72EC1C49BA1D}"/>
              </a:ext>
            </a:extLst>
          </p:cNvPr>
          <p:cNvSpPr>
            <a:spLocks noGrp="1"/>
          </p:cNvSpPr>
          <p:nvPr>
            <p:ph type="subTitle" idx="1"/>
          </p:nvPr>
        </p:nvSpPr>
        <p:spPr/>
        <p:txBody>
          <a:bodyPr/>
          <a:lstStyle/>
          <a:p>
            <a:r>
              <a:rPr lang="en-US" dirty="0"/>
              <a:t>Impact on Communities</a:t>
            </a:r>
            <a:endParaRPr lang="en-IN" dirty="0"/>
          </a:p>
        </p:txBody>
      </p:sp>
      <p:graphicFrame>
        <p:nvGraphicFramePr>
          <p:cNvPr id="2" name="Diagram 1">
            <a:extLst>
              <a:ext uri="{FF2B5EF4-FFF2-40B4-BE49-F238E27FC236}">
                <a16:creationId xmlns:a16="http://schemas.microsoft.com/office/drawing/2014/main" id="{2F7F7E18-A20C-321F-2904-98C03B6D53E5}"/>
              </a:ext>
            </a:extLst>
          </p:cNvPr>
          <p:cNvGraphicFramePr/>
          <p:nvPr>
            <p:extLst>
              <p:ext uri="{D42A27DB-BD31-4B8C-83A1-F6EECF244321}">
                <p14:modId xmlns:p14="http://schemas.microsoft.com/office/powerpoint/2010/main" val="3200618474"/>
              </p:ext>
            </p:extLst>
          </p:nvPr>
        </p:nvGraphicFramePr>
        <p:xfrm>
          <a:off x="2087154" y="1219200"/>
          <a:ext cx="8084457" cy="5295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1657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400FF-DD2E-2249-6653-B286A8D3CEEF}"/>
              </a:ext>
            </a:extLst>
          </p:cNvPr>
          <p:cNvSpPr>
            <a:spLocks noGrp="1"/>
          </p:cNvSpPr>
          <p:nvPr>
            <p:ph type="title"/>
          </p:nvPr>
        </p:nvSpPr>
        <p:spPr/>
        <p:txBody>
          <a:bodyPr/>
          <a:lstStyle/>
          <a:p>
            <a:r>
              <a:rPr lang="en-US" dirty="0"/>
              <a:t>Critical Evaluation</a:t>
            </a:r>
            <a:endParaRPr lang="en-IN" dirty="0"/>
          </a:p>
        </p:txBody>
      </p:sp>
      <p:graphicFrame>
        <p:nvGraphicFramePr>
          <p:cNvPr id="6" name="Content Placeholder 5">
            <a:extLst>
              <a:ext uri="{FF2B5EF4-FFF2-40B4-BE49-F238E27FC236}">
                <a16:creationId xmlns:a16="http://schemas.microsoft.com/office/drawing/2014/main" id="{D9B835CA-D458-7AEF-0F76-BCD4DE5572F0}"/>
              </a:ext>
            </a:extLst>
          </p:cNvPr>
          <p:cNvGraphicFramePr>
            <a:graphicFrameLocks noGrp="1"/>
          </p:cNvGraphicFramePr>
          <p:nvPr>
            <p:ph sz="quarter" idx="14"/>
            <p:extLst>
              <p:ext uri="{D42A27DB-BD31-4B8C-83A1-F6EECF244321}">
                <p14:modId xmlns:p14="http://schemas.microsoft.com/office/powerpoint/2010/main" val="2796562833"/>
              </p:ext>
            </p:extLst>
          </p:nvPr>
        </p:nvGraphicFramePr>
        <p:xfrm>
          <a:off x="4937125" y="2513013"/>
          <a:ext cx="6432550" cy="3414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570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E910-CCB8-78B1-860F-8785C6895413}"/>
              </a:ext>
            </a:extLst>
          </p:cNvPr>
          <p:cNvSpPr>
            <a:spLocks noGrp="1"/>
          </p:cNvSpPr>
          <p:nvPr>
            <p:ph type="title"/>
          </p:nvPr>
        </p:nvSpPr>
        <p:spPr>
          <a:xfrm>
            <a:off x="4556897" y="309154"/>
            <a:ext cx="6798555" cy="2070793"/>
          </a:xfrm>
        </p:spPr>
        <p:txBody>
          <a:bodyPr/>
          <a:lstStyle/>
          <a:p>
            <a:r>
              <a:rPr lang="en-US" dirty="0"/>
              <a:t>Conclusion and Recommendations</a:t>
            </a:r>
            <a:endParaRPr lang="en-IN" dirty="0"/>
          </a:p>
        </p:txBody>
      </p:sp>
      <p:graphicFrame>
        <p:nvGraphicFramePr>
          <p:cNvPr id="6" name="Content Placeholder 5">
            <a:extLst>
              <a:ext uri="{FF2B5EF4-FFF2-40B4-BE49-F238E27FC236}">
                <a16:creationId xmlns:a16="http://schemas.microsoft.com/office/drawing/2014/main" id="{78BB9FF5-D085-390B-2387-852BAF6C4B19}"/>
              </a:ext>
            </a:extLst>
          </p:cNvPr>
          <p:cNvGraphicFramePr>
            <a:graphicFrameLocks noGrp="1"/>
          </p:cNvGraphicFramePr>
          <p:nvPr>
            <p:ph sz="quarter" idx="14"/>
            <p:extLst>
              <p:ext uri="{D42A27DB-BD31-4B8C-83A1-F6EECF244321}">
                <p14:modId xmlns:p14="http://schemas.microsoft.com/office/powerpoint/2010/main" val="2622963432"/>
              </p:ext>
            </p:extLst>
          </p:nvPr>
        </p:nvGraphicFramePr>
        <p:xfrm>
          <a:off x="3648892" y="2063931"/>
          <a:ext cx="8089738" cy="4484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692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8AA25-EA58-0592-EA7E-5C4223232D89}"/>
              </a:ext>
            </a:extLst>
          </p:cNvPr>
          <p:cNvSpPr>
            <a:spLocks noGrp="1"/>
          </p:cNvSpPr>
          <p:nvPr>
            <p:ph type="title"/>
          </p:nvPr>
        </p:nvSpPr>
        <p:spPr/>
        <p:txBody>
          <a:bodyPr/>
          <a:lstStyle/>
          <a:p>
            <a:r>
              <a:rPr lang="en-US" dirty="0"/>
              <a:t>References </a:t>
            </a:r>
            <a:br>
              <a:rPr lang="en-US" dirty="0"/>
            </a:br>
            <a:br>
              <a:rPr lang="en-GB" sz="1400" dirty="0"/>
            </a:br>
            <a:br>
              <a:rPr lang="en-IN" sz="1400" dirty="0"/>
            </a:br>
            <a:br>
              <a:rPr lang="en-IN" sz="1400" dirty="0"/>
            </a:br>
            <a:br>
              <a:rPr lang="en-IN" sz="1400" dirty="0"/>
            </a:br>
            <a:br>
              <a:rPr lang="en-GB" sz="1400" dirty="0"/>
            </a:br>
            <a:br>
              <a:rPr lang="en-IN" sz="1400" dirty="0"/>
            </a:br>
            <a:endParaRPr lang="en-IN" sz="1400" dirty="0"/>
          </a:p>
        </p:txBody>
      </p:sp>
      <p:sp>
        <p:nvSpPr>
          <p:cNvPr id="3" name="Content Placeholder 2">
            <a:extLst>
              <a:ext uri="{FF2B5EF4-FFF2-40B4-BE49-F238E27FC236}">
                <a16:creationId xmlns:a16="http://schemas.microsoft.com/office/drawing/2014/main" id="{D3378D60-9278-AD6E-76C8-7759CF50628F}"/>
              </a:ext>
            </a:extLst>
          </p:cNvPr>
          <p:cNvSpPr>
            <a:spLocks noGrp="1"/>
          </p:cNvSpPr>
          <p:nvPr>
            <p:ph sz="quarter" idx="14"/>
          </p:nvPr>
        </p:nvSpPr>
        <p:spPr>
          <a:xfrm>
            <a:off x="3691889" y="1497330"/>
            <a:ext cx="8046739" cy="4935107"/>
          </a:xfrm>
        </p:spPr>
        <p:txBody>
          <a:bodyPr>
            <a:normAutofit fontScale="92500" lnSpcReduction="10000"/>
          </a:bodyPr>
          <a:lstStyle/>
          <a:p>
            <a:r>
              <a:rPr lang="en-GB" dirty="0"/>
              <a:t>World Health Organisation (2022) WHO-ITU Global standard for accessibility of telehealth services. Retrieved from: &lt; https://iris.who.int/server/api/core/bitstreams/5c212450-b17a-4f2b-85c6-d7bd541bf279/content&gt; [Accessed on June 15, 2026]</a:t>
            </a:r>
          </a:p>
          <a:p>
            <a:r>
              <a:rPr lang="en-GB" dirty="0"/>
              <a:t>NHS England (2026) </a:t>
            </a:r>
            <a:r>
              <a:rPr lang="en-GB" i="1" dirty="0"/>
              <a:t>Digital transformation</a:t>
            </a:r>
            <a:r>
              <a:rPr lang="en-GB" dirty="0"/>
              <a:t>. London: NHS England. Retrieved from: &lt; https://www.england.nhs.uk/digitaltechnology/&gt; [Accessed on June 15, 2026]</a:t>
            </a:r>
          </a:p>
          <a:p>
            <a:r>
              <a:rPr lang="en-GB" dirty="0"/>
              <a:t>NHS England (2026) Hospital patients can now check appointments in the NHS App. Retrieved from: &lt; https://www.england.nhs.uk/2026/04/hospital-patients-can-now-check-appointments-in-the-nhs-app/&gt; [Accessed on June 15, 2026]</a:t>
            </a:r>
          </a:p>
          <a:p>
            <a:r>
              <a:rPr lang="en-GB" dirty="0" err="1"/>
              <a:t>Peyroteo</a:t>
            </a:r>
            <a:r>
              <a:rPr lang="en-GB" dirty="0"/>
              <a:t>, M., Ferreira, I.A., Elvas, L.B., Ferreira, J.C. and </a:t>
            </a:r>
            <a:r>
              <a:rPr lang="en-GB" dirty="0" err="1"/>
              <a:t>Lapão</a:t>
            </a:r>
            <a:r>
              <a:rPr lang="en-GB" dirty="0"/>
              <a:t>, L.V. (2021) Remote monitoring systems for patients with chronic diseases in primary health care: systematic review. </a:t>
            </a:r>
            <a:r>
              <a:rPr lang="en-GB" i="1" dirty="0"/>
              <a:t>JMIR mHealth and </a:t>
            </a:r>
            <a:r>
              <a:rPr lang="en-GB" i="1" dirty="0" err="1"/>
              <a:t>uHealth</a:t>
            </a:r>
            <a:r>
              <a:rPr lang="en-GB" dirty="0"/>
              <a:t>, </a:t>
            </a:r>
            <a:r>
              <a:rPr lang="en-GB" i="1" dirty="0"/>
              <a:t>9</a:t>
            </a:r>
            <a:r>
              <a:rPr lang="en-GB" dirty="0"/>
              <a:t>(12), p.e28285.</a:t>
            </a:r>
          </a:p>
          <a:p>
            <a:r>
              <a:rPr lang="en-GB" dirty="0" err="1"/>
              <a:t>Nifakos</a:t>
            </a:r>
            <a:r>
              <a:rPr lang="en-GB" dirty="0"/>
              <a:t>, S., Chandramouli, K., Nikolaou, C.K., Papachristou, P., Koch, S., </a:t>
            </a:r>
            <a:r>
              <a:rPr lang="en-GB" dirty="0" err="1"/>
              <a:t>Panaousis</a:t>
            </a:r>
            <a:r>
              <a:rPr lang="en-GB" dirty="0"/>
              <a:t>, E. and Bonacina, S. (2021) Influence of human factors on cyber security within healthcare organisations: A systematic review. </a:t>
            </a:r>
            <a:r>
              <a:rPr lang="en-GB" i="1" dirty="0"/>
              <a:t>Sensors</a:t>
            </a:r>
            <a:r>
              <a:rPr lang="en-GB" dirty="0"/>
              <a:t>, </a:t>
            </a:r>
            <a:r>
              <a:rPr lang="en-GB" i="1" dirty="0"/>
              <a:t>21</a:t>
            </a:r>
            <a:r>
              <a:rPr lang="en-GB" dirty="0"/>
              <a:t>(15), p.5119.</a:t>
            </a:r>
          </a:p>
          <a:p>
            <a:r>
              <a:rPr lang="en-GB" dirty="0"/>
              <a:t>Mann, C., Turner, A. and Salisbury, C. (2021) The impact of remote consultations on personalised care. </a:t>
            </a:r>
            <a:r>
              <a:rPr lang="en-GB" i="1" dirty="0"/>
              <a:t>Personalised Care Institute</a:t>
            </a:r>
            <a:r>
              <a:rPr lang="en-GB" dirty="0"/>
              <a:t>.</a:t>
            </a:r>
            <a:endParaRPr lang="en-IN" dirty="0"/>
          </a:p>
          <a:p>
            <a:endParaRPr lang="en-IN" dirty="0"/>
          </a:p>
          <a:p>
            <a:endParaRPr lang="en-GB" dirty="0"/>
          </a:p>
          <a:p>
            <a:endParaRPr lang="en-IN" dirty="0"/>
          </a:p>
        </p:txBody>
      </p:sp>
    </p:spTree>
    <p:extLst>
      <p:ext uri="{BB962C8B-B14F-4D97-AF65-F5344CB8AC3E}">
        <p14:creationId xmlns:p14="http://schemas.microsoft.com/office/powerpoint/2010/main" val="2750264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90C8-DCC9-8D28-BF2D-272FA560D176}"/>
              </a:ext>
            </a:extLst>
          </p:cNvPr>
          <p:cNvSpPr>
            <a:spLocks noGrp="1"/>
          </p:cNvSpPr>
          <p:nvPr>
            <p:ph type="ctrTitle"/>
          </p:nvPr>
        </p:nvSpPr>
        <p:spPr>
          <a:xfrm>
            <a:off x="894257" y="1994231"/>
            <a:ext cx="10894246" cy="3493052"/>
          </a:xfrm>
        </p:spPr>
        <p:txBody>
          <a:bodyPr/>
          <a:lstStyle/>
          <a:p>
            <a:r>
              <a:rPr lang="en-US" dirty="0"/>
              <a:t>Thank you</a:t>
            </a:r>
          </a:p>
        </p:txBody>
      </p:sp>
    </p:spTree>
    <p:extLst>
      <p:ext uri="{BB962C8B-B14F-4D97-AF65-F5344CB8AC3E}">
        <p14:creationId xmlns:p14="http://schemas.microsoft.com/office/powerpoint/2010/main" val="2758803077"/>
      </p:ext>
    </p:extLst>
  </p:cSld>
  <p:clrMapOvr>
    <a:masterClrMapping/>
  </p:clrMapOvr>
</p:sld>
</file>

<file path=ppt/theme/theme1.xml><?xml version="1.0" encoding="utf-8"?>
<a:theme xmlns:a="http://schemas.openxmlformats.org/drawingml/2006/main" name="Custom">
  <a:themeElements>
    <a:clrScheme name="Microbiology">
      <a:dk1>
        <a:srgbClr val="000000"/>
      </a:dk1>
      <a:lt1>
        <a:srgbClr val="FFFFFF"/>
      </a:lt1>
      <a:dk2>
        <a:srgbClr val="0C3D3D"/>
      </a:dk2>
      <a:lt2>
        <a:srgbClr val="E8E8E8"/>
      </a:lt2>
      <a:accent1>
        <a:srgbClr val="C0B1C5"/>
      </a:accent1>
      <a:accent2>
        <a:srgbClr val="F1B762"/>
      </a:accent2>
      <a:accent3>
        <a:srgbClr val="E8764E"/>
      </a:accent3>
      <a:accent4>
        <a:srgbClr val="F3E9DD"/>
      </a:accent4>
      <a:accent5>
        <a:srgbClr val="E873A2"/>
      </a:accent5>
      <a:accent6>
        <a:srgbClr val="C8E7E8"/>
      </a:accent6>
      <a:hlink>
        <a:srgbClr val="467886"/>
      </a:hlink>
      <a:folHlink>
        <a:srgbClr val="96607D"/>
      </a:folHlink>
    </a:clrScheme>
    <a:fontScheme name="Custom 77">
      <a:majorFont>
        <a:latin typeface="Grandview Display"/>
        <a:ea typeface=""/>
        <a:cs typeface=""/>
      </a:majorFont>
      <a:minorFont>
        <a:latin typeface="Grandview Display"/>
        <a:ea typeface=""/>
        <a:cs typeface=""/>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TM00804820_Win32_SL_v9" id="{0FE9CDDA-DFEA-4B82-AC9A-D0A0B5EC5D0A}" vid="{CC4E4C8E-4733-4709-A9A2-E1BE56C507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F90EA8-25E6-4040-A55A-3D77903419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2355EA-D8B8-4847-8746-5F66B2742B6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EED8FE55-749D-4554-ABF3-F0F0C2EB32E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Biome presentation</Template>
  <TotalTime>74</TotalTime>
  <Words>2634</Words>
  <Application>Microsoft Office PowerPoint</Application>
  <PresentationFormat>Widescreen</PresentationFormat>
  <Paragraphs>117</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Grandview Display</vt:lpstr>
      <vt:lpstr>Wingdings 2</vt:lpstr>
      <vt:lpstr>Custom</vt:lpstr>
      <vt:lpstr>Telehealth and Virtual Consultations in the NHS</vt:lpstr>
      <vt:lpstr>Aim: Critically evaluate telehealth in the NHS L01: Evaluate digital transformation in health and social care LO2: Analyse digital technologies and their impact on communities </vt:lpstr>
      <vt:lpstr>Digital Transformation Overview</vt:lpstr>
      <vt:lpstr>Key Telehealth Technologies</vt:lpstr>
      <vt:lpstr>PowerPoint Presentation</vt:lpstr>
      <vt:lpstr>PowerPoint Presentation</vt:lpstr>
      <vt:lpstr>PowerPoint Presentation</vt:lpstr>
      <vt:lpstr>PowerPoint Presentation</vt:lpstr>
      <vt:lpstr>Critical Evaluation</vt:lpstr>
      <vt:lpstr>Conclusion and Recommendations</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Telehealth and Virtual Consultations in the NHS</dc:title>
  <dc:creator>Thikpad-1</dc:creator>
  <cp:lastModifiedBy>Aftab Hussain</cp:lastModifiedBy>
  <cp:revision>37</cp:revision>
  <dcterms:created xsi:type="dcterms:W3CDTF">2026-06-16T12:41:46Z</dcterms:created>
  <dcterms:modified xsi:type="dcterms:W3CDTF">2026-06-22T19:39:25Z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