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1"/>
    <p:sldMasterId id="2147483714" r:id="rId2"/>
  </p:sldMasterIdLst>
  <p:sldIdLst>
    <p:sldId id="256" r:id="rId3"/>
    <p:sldId id="257"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990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9436BC-A679-4BE8-87D0-A0ECC54164B3}" v="160" dt="2022-09-25T13:11:41.6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335" autoAdjust="0"/>
    <p:restoredTop sz="94660"/>
  </p:normalViewPr>
  <p:slideViewPr>
    <p:cSldViewPr snapToGrid="0">
      <p:cViewPr varScale="1">
        <p:scale>
          <a:sx n="63" d="100"/>
          <a:sy n="63" d="100"/>
        </p:scale>
        <p:origin x="183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slide" Target="slides/slide2.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ire mcalinden" userId="50d55f05f49ea58b" providerId="LiveId" clId="{AD9436BC-A679-4BE8-87D0-A0ECC54164B3}"/>
    <pc:docChg chg="undo custSel addSld modSld">
      <pc:chgData name="keire mcalinden" userId="50d55f05f49ea58b" providerId="LiveId" clId="{AD9436BC-A679-4BE8-87D0-A0ECC54164B3}" dt="2022-09-25T13:37:21.541" v="7356" actId="20577"/>
      <pc:docMkLst>
        <pc:docMk/>
      </pc:docMkLst>
      <pc:sldChg chg="addSp delSp modSp mod">
        <pc:chgData name="keire mcalinden" userId="50d55f05f49ea58b" providerId="LiveId" clId="{AD9436BC-A679-4BE8-87D0-A0ECC54164B3}" dt="2022-09-25T13:37:21.541" v="7356" actId="20577"/>
        <pc:sldMkLst>
          <pc:docMk/>
          <pc:sldMk cId="4010716605" sldId="256"/>
        </pc:sldMkLst>
        <pc:spChg chg="mod">
          <ac:chgData name="keire mcalinden" userId="50d55f05f49ea58b" providerId="LiveId" clId="{AD9436BC-A679-4BE8-87D0-A0ECC54164B3}" dt="2022-09-25T13:13:03.493" v="6058" actId="27636"/>
          <ac:spMkLst>
            <pc:docMk/>
            <pc:sldMk cId="4010716605" sldId="256"/>
            <ac:spMk id="2" creationId="{C9C42694-695A-C438-0705-B98EDF2C52EE}"/>
          </ac:spMkLst>
        </pc:spChg>
        <pc:spChg chg="mod">
          <ac:chgData name="keire mcalinden" userId="50d55f05f49ea58b" providerId="LiveId" clId="{AD9436BC-A679-4BE8-87D0-A0ECC54164B3}" dt="2022-09-25T13:13:17.625" v="6061" actId="1076"/>
          <ac:spMkLst>
            <pc:docMk/>
            <pc:sldMk cId="4010716605" sldId="256"/>
            <ac:spMk id="3" creationId="{21952EF3-D79A-453E-CD01-3FDC5D088DBC}"/>
          </ac:spMkLst>
        </pc:spChg>
        <pc:spChg chg="mod">
          <ac:chgData name="keire mcalinden" userId="50d55f05f49ea58b" providerId="LiveId" clId="{AD9436BC-A679-4BE8-87D0-A0ECC54164B3}" dt="2022-09-19T14:27:12.953" v="3557" actId="1076"/>
          <ac:spMkLst>
            <pc:docMk/>
            <pc:sldMk cId="4010716605" sldId="256"/>
            <ac:spMk id="5" creationId="{376BA116-77B8-F2F7-3D33-D4111DDCD77B}"/>
          </ac:spMkLst>
        </pc:spChg>
        <pc:spChg chg="mod">
          <ac:chgData name="keire mcalinden" userId="50d55f05f49ea58b" providerId="LiveId" clId="{AD9436BC-A679-4BE8-87D0-A0ECC54164B3}" dt="2022-09-19T13:16:20.767" v="2480" actId="1076"/>
          <ac:spMkLst>
            <pc:docMk/>
            <pc:sldMk cId="4010716605" sldId="256"/>
            <ac:spMk id="6" creationId="{03E161FD-B670-E7B4-036F-294B694DCA58}"/>
          </ac:spMkLst>
        </pc:spChg>
        <pc:spChg chg="add mod">
          <ac:chgData name="keire mcalinden" userId="50d55f05f49ea58b" providerId="LiveId" clId="{AD9436BC-A679-4BE8-87D0-A0ECC54164B3}" dt="2022-09-25T12:09:27.231" v="5478" actId="20577"/>
          <ac:spMkLst>
            <pc:docMk/>
            <pc:sldMk cId="4010716605" sldId="256"/>
            <ac:spMk id="7" creationId="{0A8B26CC-221A-33F4-24B0-067774F26976}"/>
          </ac:spMkLst>
        </pc:spChg>
        <pc:spChg chg="add del mod">
          <ac:chgData name="keire mcalinden" userId="50d55f05f49ea58b" providerId="LiveId" clId="{AD9436BC-A679-4BE8-87D0-A0ECC54164B3}" dt="2022-09-19T13:52:37.576" v="2509"/>
          <ac:spMkLst>
            <pc:docMk/>
            <pc:sldMk cId="4010716605" sldId="256"/>
            <ac:spMk id="7" creationId="{DE6782F3-1875-7FA3-9AA2-6DE57CB13DE1}"/>
          </ac:spMkLst>
        </pc:spChg>
        <pc:spChg chg="add mod">
          <ac:chgData name="keire mcalinden" userId="50d55f05f49ea58b" providerId="LiveId" clId="{AD9436BC-A679-4BE8-87D0-A0ECC54164B3}" dt="2022-09-19T13:17:25.033" v="2485" actId="1076"/>
          <ac:spMkLst>
            <pc:docMk/>
            <pc:sldMk cId="4010716605" sldId="256"/>
            <ac:spMk id="8" creationId="{53FE474A-6836-444A-7FE2-78F3B22D9366}"/>
          </ac:spMkLst>
        </pc:spChg>
        <pc:spChg chg="add del mod">
          <ac:chgData name="keire mcalinden" userId="50d55f05f49ea58b" providerId="LiveId" clId="{AD9436BC-A679-4BE8-87D0-A0ECC54164B3}" dt="2022-09-16T09:55:32.613" v="1045"/>
          <ac:spMkLst>
            <pc:docMk/>
            <pc:sldMk cId="4010716605" sldId="256"/>
            <ac:spMk id="8" creationId="{5C326DD4-4EDA-227B-EFF8-4F7C713A08D5}"/>
          </ac:spMkLst>
        </pc:spChg>
        <pc:spChg chg="add mod">
          <ac:chgData name="keire mcalinden" userId="50d55f05f49ea58b" providerId="LiveId" clId="{AD9436BC-A679-4BE8-87D0-A0ECC54164B3}" dt="2022-09-25T12:18:27.072" v="5490" actId="20577"/>
          <ac:spMkLst>
            <pc:docMk/>
            <pc:sldMk cId="4010716605" sldId="256"/>
            <ac:spMk id="9" creationId="{BA139033-1246-8EA8-E4F4-572B49EC7781}"/>
          </ac:spMkLst>
        </pc:spChg>
        <pc:spChg chg="add mod">
          <ac:chgData name="keire mcalinden" userId="50d55f05f49ea58b" providerId="LiveId" clId="{AD9436BC-A679-4BE8-87D0-A0ECC54164B3}" dt="2022-09-19T14:27:32.644" v="3561" actId="313"/>
          <ac:spMkLst>
            <pc:docMk/>
            <pc:sldMk cId="4010716605" sldId="256"/>
            <ac:spMk id="10" creationId="{6FBB5842-9C1D-F0E7-3541-154A947A9F70}"/>
          </ac:spMkLst>
        </pc:spChg>
        <pc:spChg chg="add del mod">
          <ac:chgData name="keire mcalinden" userId="50d55f05f49ea58b" providerId="LiveId" clId="{AD9436BC-A679-4BE8-87D0-A0ECC54164B3}" dt="2022-09-16T10:23:33.116" v="1077"/>
          <ac:spMkLst>
            <pc:docMk/>
            <pc:sldMk cId="4010716605" sldId="256"/>
            <ac:spMk id="10" creationId="{E2D15BC7-0D78-692D-BAEC-A85818EAC618}"/>
          </ac:spMkLst>
        </pc:spChg>
        <pc:spChg chg="add mod">
          <ac:chgData name="keire mcalinden" userId="50d55f05f49ea58b" providerId="LiveId" clId="{AD9436BC-A679-4BE8-87D0-A0ECC54164B3}" dt="2022-09-25T13:37:21.541" v="7356" actId="20577"/>
          <ac:spMkLst>
            <pc:docMk/>
            <pc:sldMk cId="4010716605" sldId="256"/>
            <ac:spMk id="11" creationId="{30971A2B-5BE8-6AC0-7AED-CEAFED9C0268}"/>
          </ac:spMkLst>
        </pc:spChg>
        <pc:spChg chg="add del mod">
          <ac:chgData name="keire mcalinden" userId="50d55f05f49ea58b" providerId="LiveId" clId="{AD9436BC-A679-4BE8-87D0-A0ECC54164B3}" dt="2022-09-16T10:23:33.116" v="1079"/>
          <ac:spMkLst>
            <pc:docMk/>
            <pc:sldMk cId="4010716605" sldId="256"/>
            <ac:spMk id="11" creationId="{56286B3B-5C15-79C0-0C91-F1B27A2BDD1B}"/>
          </ac:spMkLst>
        </pc:spChg>
        <pc:spChg chg="add del mod">
          <ac:chgData name="keire mcalinden" userId="50d55f05f49ea58b" providerId="LiveId" clId="{AD9436BC-A679-4BE8-87D0-A0ECC54164B3}" dt="2022-09-25T08:16:40.844" v="4051" actId="21"/>
          <ac:spMkLst>
            <pc:docMk/>
            <pc:sldMk cId="4010716605" sldId="256"/>
            <ac:spMk id="11" creationId="{880FE32E-9489-11E6-A202-61FDEE0759AC}"/>
          </ac:spMkLst>
        </pc:spChg>
        <pc:spChg chg="add mod">
          <ac:chgData name="keire mcalinden" userId="50d55f05f49ea58b" providerId="LiveId" clId="{AD9436BC-A679-4BE8-87D0-A0ECC54164B3}" dt="2022-09-25T13:12:09.639" v="6045" actId="207"/>
          <ac:spMkLst>
            <pc:docMk/>
            <pc:sldMk cId="4010716605" sldId="256"/>
            <ac:spMk id="12" creationId="{08A3387F-8F8D-F99D-C01E-B8409388AA5A}"/>
          </ac:spMkLst>
        </pc:spChg>
        <pc:spChg chg="add del mod">
          <ac:chgData name="keire mcalinden" userId="50d55f05f49ea58b" providerId="LiveId" clId="{AD9436BC-A679-4BE8-87D0-A0ECC54164B3}" dt="2022-09-19T15:20:11.809" v="3748"/>
          <ac:spMkLst>
            <pc:docMk/>
            <pc:sldMk cId="4010716605" sldId="256"/>
            <ac:spMk id="12" creationId="{E3EEF576-8E66-6187-2DDD-9E6E7E016694}"/>
          </ac:spMkLst>
        </pc:spChg>
        <pc:spChg chg="add mod">
          <ac:chgData name="keire mcalinden" userId="50d55f05f49ea58b" providerId="LiveId" clId="{AD9436BC-A679-4BE8-87D0-A0ECC54164B3}" dt="2022-09-19T15:21:55.816" v="3758" actId="1076"/>
          <ac:spMkLst>
            <pc:docMk/>
            <pc:sldMk cId="4010716605" sldId="256"/>
            <ac:spMk id="15" creationId="{1CC88EDD-7E07-8CB4-A21D-F48E20FB8413}"/>
          </ac:spMkLst>
        </pc:spChg>
        <pc:spChg chg="mod">
          <ac:chgData name="keire mcalinden" userId="50d55f05f49ea58b" providerId="LiveId" clId="{AD9436BC-A679-4BE8-87D0-A0ECC54164B3}" dt="2022-09-19T13:17:16.359" v="2484" actId="1076"/>
          <ac:spMkLst>
            <pc:docMk/>
            <pc:sldMk cId="4010716605" sldId="256"/>
            <ac:spMk id="16" creationId="{78913D59-B4DB-1B75-1289-B9A20DE715C9}"/>
          </ac:spMkLst>
        </pc:spChg>
        <pc:spChg chg="add mod">
          <ac:chgData name="keire mcalinden" userId="50d55f05f49ea58b" providerId="LiveId" clId="{AD9436BC-A679-4BE8-87D0-A0ECC54164B3}" dt="2022-09-25T13:01:07.391" v="5736" actId="1076"/>
          <ac:spMkLst>
            <pc:docMk/>
            <pc:sldMk cId="4010716605" sldId="256"/>
            <ac:spMk id="17" creationId="{F1EBDA3A-F8B1-DE25-C5C0-12ED9C7844BB}"/>
          </ac:spMkLst>
        </pc:spChg>
        <pc:spChg chg="mod">
          <ac:chgData name="keire mcalinden" userId="50d55f05f49ea58b" providerId="LiveId" clId="{AD9436BC-A679-4BE8-87D0-A0ECC54164B3}" dt="2022-09-25T12:08:42.701" v="5463" actId="14100"/>
          <ac:spMkLst>
            <pc:docMk/>
            <pc:sldMk cId="4010716605" sldId="256"/>
            <ac:spMk id="18" creationId="{22D32DD4-57A2-F0CE-B5B7-DC98DD90EC52}"/>
          </ac:spMkLst>
        </pc:spChg>
        <pc:spChg chg="add mod">
          <ac:chgData name="keire mcalinden" userId="50d55f05f49ea58b" providerId="LiveId" clId="{AD9436BC-A679-4BE8-87D0-A0ECC54164B3}" dt="2022-09-25T13:13:44.999" v="6063" actId="1076"/>
          <ac:spMkLst>
            <pc:docMk/>
            <pc:sldMk cId="4010716605" sldId="256"/>
            <ac:spMk id="19" creationId="{F63731B3-9A73-E699-7BAA-92E5A959C073}"/>
          </ac:spMkLst>
        </pc:spChg>
        <pc:spChg chg="mod">
          <ac:chgData name="keire mcalinden" userId="50d55f05f49ea58b" providerId="LiveId" clId="{AD9436BC-A679-4BE8-87D0-A0ECC54164B3}" dt="2022-09-19T14:27:22.626" v="3559" actId="14100"/>
          <ac:spMkLst>
            <pc:docMk/>
            <pc:sldMk cId="4010716605" sldId="256"/>
            <ac:spMk id="20" creationId="{3A4A7F02-191A-472F-8BD6-90B4A854B50E}"/>
          </ac:spMkLst>
        </pc:spChg>
        <pc:spChg chg="del mod">
          <ac:chgData name="keire mcalinden" userId="50d55f05f49ea58b" providerId="LiveId" clId="{AD9436BC-A679-4BE8-87D0-A0ECC54164B3}" dt="2022-09-16T09:55:32.613" v="1043" actId="478"/>
          <ac:spMkLst>
            <pc:docMk/>
            <pc:sldMk cId="4010716605" sldId="256"/>
            <ac:spMk id="21" creationId="{638C90D9-3A61-849E-F509-A638440410A9}"/>
          </ac:spMkLst>
        </pc:spChg>
        <pc:spChg chg="add mod">
          <ac:chgData name="keire mcalinden" userId="50d55f05f49ea58b" providerId="LiveId" clId="{AD9436BC-A679-4BE8-87D0-A0ECC54164B3}" dt="2022-09-19T15:55:20.255" v="3848" actId="20577"/>
          <ac:spMkLst>
            <pc:docMk/>
            <pc:sldMk cId="4010716605" sldId="256"/>
            <ac:spMk id="21" creationId="{7F7054F0-124A-7C20-0E67-4C8571E86217}"/>
          </ac:spMkLst>
        </pc:spChg>
        <pc:spChg chg="del">
          <ac:chgData name="keire mcalinden" userId="50d55f05f49ea58b" providerId="LiveId" clId="{AD9436BC-A679-4BE8-87D0-A0ECC54164B3}" dt="2022-09-19T14:57:17.350" v="3634" actId="478"/>
          <ac:spMkLst>
            <pc:docMk/>
            <pc:sldMk cId="4010716605" sldId="256"/>
            <ac:spMk id="23" creationId="{F23EFB0E-F0CA-3FC7-019B-AB6583944A3C}"/>
          </ac:spMkLst>
        </pc:spChg>
        <pc:spChg chg="mod">
          <ac:chgData name="keire mcalinden" userId="50d55f05f49ea58b" providerId="LiveId" clId="{AD9436BC-A679-4BE8-87D0-A0ECC54164B3}" dt="2022-09-19T13:04:48.796" v="2433" actId="14100"/>
          <ac:spMkLst>
            <pc:docMk/>
            <pc:sldMk cId="4010716605" sldId="256"/>
            <ac:spMk id="24" creationId="{CE3CC039-34A7-A5E6-6204-A728483D23E9}"/>
          </ac:spMkLst>
        </pc:spChg>
        <pc:spChg chg="mod">
          <ac:chgData name="keire mcalinden" userId="50d55f05f49ea58b" providerId="LiveId" clId="{AD9436BC-A679-4BE8-87D0-A0ECC54164B3}" dt="2022-09-19T13:14:56.386" v="2469" actId="1076"/>
          <ac:spMkLst>
            <pc:docMk/>
            <pc:sldMk cId="4010716605" sldId="256"/>
            <ac:spMk id="25" creationId="{9C704B22-9822-BC04-FFCA-8CA9E1D68D80}"/>
          </ac:spMkLst>
        </pc:spChg>
        <pc:spChg chg="mod">
          <ac:chgData name="keire mcalinden" userId="50d55f05f49ea58b" providerId="LiveId" clId="{AD9436BC-A679-4BE8-87D0-A0ECC54164B3}" dt="2022-09-19T13:17:54.885" v="2488" actId="1076"/>
          <ac:spMkLst>
            <pc:docMk/>
            <pc:sldMk cId="4010716605" sldId="256"/>
            <ac:spMk id="27" creationId="{D25B303B-630E-93AB-F327-1A8B7522AF6E}"/>
          </ac:spMkLst>
        </pc:spChg>
        <pc:spChg chg="mod">
          <ac:chgData name="keire mcalinden" userId="50d55f05f49ea58b" providerId="LiveId" clId="{AD9436BC-A679-4BE8-87D0-A0ECC54164B3}" dt="2022-09-19T13:18:13.250" v="2491" actId="1076"/>
          <ac:spMkLst>
            <pc:docMk/>
            <pc:sldMk cId="4010716605" sldId="256"/>
            <ac:spMk id="29" creationId="{55F8C67B-6190-28CF-83F3-BA3967D9E404}"/>
          </ac:spMkLst>
        </pc:spChg>
        <pc:spChg chg="mod">
          <ac:chgData name="keire mcalinden" userId="50d55f05f49ea58b" providerId="LiveId" clId="{AD9436BC-A679-4BE8-87D0-A0ECC54164B3}" dt="2022-09-19T13:15:31.473" v="2474" actId="1076"/>
          <ac:spMkLst>
            <pc:docMk/>
            <pc:sldMk cId="4010716605" sldId="256"/>
            <ac:spMk id="31" creationId="{039CA3F4-D21E-BE9A-0031-93C34A4ED6F5}"/>
          </ac:spMkLst>
        </pc:spChg>
        <pc:spChg chg="mod">
          <ac:chgData name="keire mcalinden" userId="50d55f05f49ea58b" providerId="LiveId" clId="{AD9436BC-A679-4BE8-87D0-A0ECC54164B3}" dt="2022-09-19T13:22:01.069" v="2505" actId="14100"/>
          <ac:spMkLst>
            <pc:docMk/>
            <pc:sldMk cId="4010716605" sldId="256"/>
            <ac:spMk id="33" creationId="{9C3709FB-CD5A-C757-B30A-D9E3C9388288}"/>
          </ac:spMkLst>
        </pc:spChg>
        <pc:spChg chg="mod">
          <ac:chgData name="keire mcalinden" userId="50d55f05f49ea58b" providerId="LiveId" clId="{AD9436BC-A679-4BE8-87D0-A0ECC54164B3}" dt="2022-09-19T13:04:53.891" v="2434" actId="1076"/>
          <ac:spMkLst>
            <pc:docMk/>
            <pc:sldMk cId="4010716605" sldId="256"/>
            <ac:spMk id="35" creationId="{28359073-C72E-C928-63B7-B94E6697392D}"/>
          </ac:spMkLst>
        </pc:spChg>
        <pc:spChg chg="mod">
          <ac:chgData name="keire mcalinden" userId="50d55f05f49ea58b" providerId="LiveId" clId="{AD9436BC-A679-4BE8-87D0-A0ECC54164B3}" dt="2022-09-19T13:15:07.655" v="2471" actId="255"/>
          <ac:spMkLst>
            <pc:docMk/>
            <pc:sldMk cId="4010716605" sldId="256"/>
            <ac:spMk id="36" creationId="{FB84B5DB-7A2A-6EE9-CF38-2F157B980EAF}"/>
          </ac:spMkLst>
        </pc:spChg>
        <pc:spChg chg="mod">
          <ac:chgData name="keire mcalinden" userId="50d55f05f49ea58b" providerId="LiveId" clId="{AD9436BC-A679-4BE8-87D0-A0ECC54164B3}" dt="2022-09-19T13:15:22.954" v="2473" actId="255"/>
          <ac:spMkLst>
            <pc:docMk/>
            <pc:sldMk cId="4010716605" sldId="256"/>
            <ac:spMk id="37" creationId="{87698E57-8865-8364-9E17-877D142BBAFD}"/>
          </ac:spMkLst>
        </pc:spChg>
        <pc:spChg chg="mod">
          <ac:chgData name="keire mcalinden" userId="50d55f05f49ea58b" providerId="LiveId" clId="{AD9436BC-A679-4BE8-87D0-A0ECC54164B3}" dt="2022-09-19T13:18:02.199" v="2489" actId="1076"/>
          <ac:spMkLst>
            <pc:docMk/>
            <pc:sldMk cId="4010716605" sldId="256"/>
            <ac:spMk id="38" creationId="{17C19AB1-87E4-6CFE-9C0D-7F4DB671DD6A}"/>
          </ac:spMkLst>
        </pc:spChg>
        <pc:spChg chg="mod">
          <ac:chgData name="keire mcalinden" userId="50d55f05f49ea58b" providerId="LiveId" clId="{AD9436BC-A679-4BE8-87D0-A0ECC54164B3}" dt="2022-09-19T13:18:18.609" v="2492" actId="1076"/>
          <ac:spMkLst>
            <pc:docMk/>
            <pc:sldMk cId="4010716605" sldId="256"/>
            <ac:spMk id="39" creationId="{76DEA2F2-E85B-6B1E-E969-38004C21D141}"/>
          </ac:spMkLst>
        </pc:spChg>
        <pc:spChg chg="mod">
          <ac:chgData name="keire mcalinden" userId="50d55f05f49ea58b" providerId="LiveId" clId="{AD9436BC-A679-4BE8-87D0-A0ECC54164B3}" dt="2022-09-19T13:22:04.694" v="2506" actId="1076"/>
          <ac:spMkLst>
            <pc:docMk/>
            <pc:sldMk cId="4010716605" sldId="256"/>
            <ac:spMk id="40" creationId="{0FE26C1D-3043-7E64-C7B3-CAEDF642CF1F}"/>
          </ac:spMkLst>
        </pc:spChg>
        <pc:grpChg chg="add mod">
          <ac:chgData name="keire mcalinden" userId="50d55f05f49ea58b" providerId="LiveId" clId="{AD9436BC-A679-4BE8-87D0-A0ECC54164B3}" dt="2022-09-19T15:18:11.773" v="3727" actId="164"/>
          <ac:grpSpMkLst>
            <pc:docMk/>
            <pc:sldMk cId="4010716605" sldId="256"/>
            <ac:grpSpMk id="11" creationId="{E5B3594B-4FCE-3DFA-A991-FFCFED95B343}"/>
          </ac:grpSpMkLst>
        </pc:grpChg>
        <pc:picChg chg="add del mod ord">
          <ac:chgData name="keire mcalinden" userId="50d55f05f49ea58b" providerId="LiveId" clId="{AD9436BC-A679-4BE8-87D0-A0ECC54164B3}" dt="2022-09-19T15:19:14.302" v="3741" actId="1076"/>
          <ac:picMkLst>
            <pc:docMk/>
            <pc:sldMk cId="4010716605" sldId="256"/>
            <ac:picMk id="4" creationId="{785AEAAC-7F6A-2004-1003-8E94B323AA64}"/>
          </ac:picMkLst>
        </pc:picChg>
        <pc:picChg chg="add del mod">
          <ac:chgData name="keire mcalinden" userId="50d55f05f49ea58b" providerId="LiveId" clId="{AD9436BC-A679-4BE8-87D0-A0ECC54164B3}" dt="2022-09-19T15:20:11.809" v="3746" actId="478"/>
          <ac:picMkLst>
            <pc:docMk/>
            <pc:sldMk cId="4010716605" sldId="256"/>
            <ac:picMk id="13" creationId="{7932B72B-6963-5800-8A26-F23BC7F928CD}"/>
          </ac:picMkLst>
        </pc:picChg>
        <pc:picChg chg="add del mod">
          <ac:chgData name="keire mcalinden" userId="50d55f05f49ea58b" providerId="LiveId" clId="{AD9436BC-A679-4BE8-87D0-A0ECC54164B3}" dt="2022-09-19T15:20:11.809" v="3746" actId="478"/>
          <ac:picMkLst>
            <pc:docMk/>
            <pc:sldMk cId="4010716605" sldId="256"/>
            <ac:picMk id="14" creationId="{13664068-971D-10F8-7010-0D3081BB06D9}"/>
          </ac:picMkLst>
        </pc:picChg>
        <pc:picChg chg="add del mod">
          <ac:chgData name="keire mcalinden" userId="50d55f05f49ea58b" providerId="LiveId" clId="{AD9436BC-A679-4BE8-87D0-A0ECC54164B3}" dt="2022-09-19T15:10:18.305" v="3707"/>
          <ac:picMkLst>
            <pc:docMk/>
            <pc:sldMk cId="4010716605" sldId="256"/>
            <ac:picMk id="1026" creationId="{E802D518-7972-CD0D-5462-DDFDABF7A8B2}"/>
          </ac:picMkLst>
        </pc:picChg>
        <pc:picChg chg="add del mod">
          <ac:chgData name="keire mcalinden" userId="50d55f05f49ea58b" providerId="LiveId" clId="{AD9436BC-A679-4BE8-87D0-A0ECC54164B3}" dt="2022-09-19T15:11:29.074" v="3714"/>
          <ac:picMkLst>
            <pc:docMk/>
            <pc:sldMk cId="4010716605" sldId="256"/>
            <ac:picMk id="1028" creationId="{3D48FB09-3EA2-B61A-103B-07CD69D95353}"/>
          </ac:picMkLst>
        </pc:picChg>
        <pc:picChg chg="add del mod">
          <ac:chgData name="keire mcalinden" userId="50d55f05f49ea58b" providerId="LiveId" clId="{AD9436BC-A679-4BE8-87D0-A0ECC54164B3}" dt="2022-09-19T15:19:15.521" v="3742"/>
          <ac:picMkLst>
            <pc:docMk/>
            <pc:sldMk cId="4010716605" sldId="256"/>
            <ac:picMk id="1030" creationId="{BB7C1A12-B8A7-7D30-078E-BD10B26699E7}"/>
          </ac:picMkLst>
        </pc:picChg>
        <pc:picChg chg="add mod">
          <ac:chgData name="keire mcalinden" userId="50d55f05f49ea58b" providerId="LiveId" clId="{AD9436BC-A679-4BE8-87D0-A0ECC54164B3}" dt="2022-09-25T13:01:02.421" v="5735" actId="14100"/>
          <ac:picMkLst>
            <pc:docMk/>
            <pc:sldMk cId="4010716605" sldId="256"/>
            <ac:picMk id="1032" creationId="{0F64D34D-4153-A11E-E6E5-F9ECD4CF0786}"/>
          </ac:picMkLst>
        </pc:picChg>
        <pc:picChg chg="add del mod">
          <ac:chgData name="keire mcalinden" userId="50d55f05f49ea58b" providerId="LiveId" clId="{AD9436BC-A679-4BE8-87D0-A0ECC54164B3}" dt="2022-09-19T15:03:39.366" v="3652" actId="478"/>
          <ac:picMkLst>
            <pc:docMk/>
            <pc:sldMk cId="4010716605" sldId="256"/>
            <ac:picMk id="2050" creationId="{C90D7F38-5513-55FC-3454-0D68902589B7}"/>
          </ac:picMkLst>
        </pc:picChg>
        <pc:picChg chg="add mod">
          <ac:chgData name="keire mcalinden" userId="50d55f05f49ea58b" providerId="LiveId" clId="{AD9436BC-A679-4BE8-87D0-A0ECC54164B3}" dt="2022-09-25T13:09:38.351" v="6038" actId="1076"/>
          <ac:picMkLst>
            <pc:docMk/>
            <pc:sldMk cId="4010716605" sldId="256"/>
            <ac:picMk id="2052" creationId="{B6A7FDE3-7C94-2ADE-274B-9651361509BB}"/>
          </ac:picMkLst>
        </pc:picChg>
      </pc:sldChg>
      <pc:sldChg chg="addSp delSp modSp new mod setBg">
        <pc:chgData name="keire mcalinden" userId="50d55f05f49ea58b" providerId="LiveId" clId="{AD9436BC-A679-4BE8-87D0-A0ECC54164B3}" dt="2022-09-25T13:08:19.636" v="6027" actId="20577"/>
        <pc:sldMkLst>
          <pc:docMk/>
          <pc:sldMk cId="3506099091" sldId="257"/>
        </pc:sldMkLst>
        <pc:spChg chg="add del mod">
          <ac:chgData name="keire mcalinden" userId="50d55f05f49ea58b" providerId="LiveId" clId="{AD9436BC-A679-4BE8-87D0-A0ECC54164B3}" dt="2022-09-16T08:25:09.273" v="309"/>
          <ac:spMkLst>
            <pc:docMk/>
            <pc:sldMk cId="3506099091" sldId="257"/>
            <ac:spMk id="3" creationId="{43C0B30C-14FD-72C2-B9E3-F46BEA113FA3}"/>
          </ac:spMkLst>
        </pc:spChg>
        <pc:spChg chg="add mod">
          <ac:chgData name="keire mcalinden" userId="50d55f05f49ea58b" providerId="LiveId" clId="{AD9436BC-A679-4BE8-87D0-A0ECC54164B3}" dt="2022-09-25T13:08:19.636" v="6027" actId="20577"/>
          <ac:spMkLst>
            <pc:docMk/>
            <pc:sldMk cId="3506099091" sldId="257"/>
            <ac:spMk id="3" creationId="{CAE693E3-802A-046B-FEB5-440D01EC062E}"/>
          </ac:spMkLst>
        </pc:spChg>
        <pc:spChg chg="add del mod">
          <ac:chgData name="keire mcalinden" userId="50d55f05f49ea58b" providerId="LiveId" clId="{AD9436BC-A679-4BE8-87D0-A0ECC54164B3}" dt="2022-09-25T13:06:26.241" v="5984" actId="20577"/>
          <ac:spMkLst>
            <pc:docMk/>
            <pc:sldMk cId="3506099091" sldId="257"/>
            <ac:spMk id="5" creationId="{77B9B367-C612-0CA7-3035-2702BA22BEA0}"/>
          </ac:spMkLst>
        </pc:spChg>
        <pc:spChg chg="add mod">
          <ac:chgData name="keire mcalinden" userId="50d55f05f49ea58b" providerId="LiveId" clId="{AD9436BC-A679-4BE8-87D0-A0ECC54164B3}" dt="2022-09-21T17:02:50.708" v="4026" actId="1076"/>
          <ac:spMkLst>
            <pc:docMk/>
            <pc:sldMk cId="3506099091" sldId="257"/>
            <ac:spMk id="6" creationId="{3973D7BB-1E08-091A-ED69-14BC11D8EB50}"/>
          </ac:spMkLst>
        </pc:spChg>
        <pc:spChg chg="add mod">
          <ac:chgData name="keire mcalinden" userId="50d55f05f49ea58b" providerId="LiveId" clId="{AD9436BC-A679-4BE8-87D0-A0ECC54164B3}" dt="2022-09-25T12:38:16.537" v="5675"/>
          <ac:spMkLst>
            <pc:docMk/>
            <pc:sldMk cId="3506099091" sldId="257"/>
            <ac:spMk id="7" creationId="{D17CE425-E37F-6F0C-A029-03DE5C40A178}"/>
          </ac:spMkLst>
        </pc:spChg>
        <pc:spChg chg="add mod">
          <ac:chgData name="keire mcalinden" userId="50d55f05f49ea58b" providerId="LiveId" clId="{AD9436BC-A679-4BE8-87D0-A0ECC54164B3}" dt="2022-09-21T16:56:09.116" v="3938" actId="20577"/>
          <ac:spMkLst>
            <pc:docMk/>
            <pc:sldMk cId="3506099091" sldId="257"/>
            <ac:spMk id="8" creationId="{AF1FFCF5-3B0C-C897-A016-ADA8C0EE5F9B}"/>
          </ac:spMkLst>
        </pc:spChg>
        <pc:spChg chg="add mod">
          <ac:chgData name="keire mcalinden" userId="50d55f05f49ea58b" providerId="LiveId" clId="{AD9436BC-A679-4BE8-87D0-A0ECC54164B3}" dt="2022-09-25T13:08:01.273" v="6023" actId="20577"/>
          <ac:spMkLst>
            <pc:docMk/>
            <pc:sldMk cId="3506099091" sldId="257"/>
            <ac:spMk id="9" creationId="{71D3737D-80B9-16DB-424C-74DED5461AEF}"/>
          </ac:spMkLst>
        </pc:spChg>
        <pc:spChg chg="add mod">
          <ac:chgData name="keire mcalinden" userId="50d55f05f49ea58b" providerId="LiveId" clId="{AD9436BC-A679-4BE8-87D0-A0ECC54164B3}" dt="2022-09-25T13:08:11.248" v="6026" actId="20577"/>
          <ac:spMkLst>
            <pc:docMk/>
            <pc:sldMk cId="3506099091" sldId="257"/>
            <ac:spMk id="10" creationId="{2414F19A-7E32-FD0D-16E8-19AE7A9888CA}"/>
          </ac:spMkLst>
        </pc:spChg>
        <pc:spChg chg="add mod">
          <ac:chgData name="keire mcalinden" userId="50d55f05f49ea58b" providerId="LiveId" clId="{AD9436BC-A679-4BE8-87D0-A0ECC54164B3}" dt="2022-09-25T12:57:10.750" v="5721" actId="1076"/>
          <ac:spMkLst>
            <pc:docMk/>
            <pc:sldMk cId="3506099091" sldId="257"/>
            <ac:spMk id="11" creationId="{8BB172EF-57E7-84B2-7368-000168FFBD34}"/>
          </ac:spMkLst>
        </pc:spChg>
        <pc:spChg chg="add mod">
          <ac:chgData name="keire mcalinden" userId="50d55f05f49ea58b" providerId="LiveId" clId="{AD9436BC-A679-4BE8-87D0-A0ECC54164B3}" dt="2022-09-25T13:07:08.314" v="6005" actId="20577"/>
          <ac:spMkLst>
            <pc:docMk/>
            <pc:sldMk cId="3506099091" sldId="257"/>
            <ac:spMk id="13" creationId="{2ED31A98-8000-8C83-4FD2-EBF5CB5CC12B}"/>
          </ac:spMkLst>
        </pc:spChg>
        <pc:spChg chg="add mod">
          <ac:chgData name="keire mcalinden" userId="50d55f05f49ea58b" providerId="LiveId" clId="{AD9436BC-A679-4BE8-87D0-A0ECC54164B3}" dt="2022-09-25T13:07:49.291" v="6018" actId="20577"/>
          <ac:spMkLst>
            <pc:docMk/>
            <pc:sldMk cId="3506099091" sldId="257"/>
            <ac:spMk id="14" creationId="{88ACEF43-C9F0-AB81-1904-BB4AC6E0A42C}"/>
          </ac:spMkLst>
        </pc:spChg>
        <pc:spChg chg="add mod">
          <ac:chgData name="keire mcalinden" userId="50d55f05f49ea58b" providerId="LiveId" clId="{AD9436BC-A679-4BE8-87D0-A0ECC54164B3}" dt="2022-09-25T13:07:43.309" v="6013" actId="1076"/>
          <ac:spMkLst>
            <pc:docMk/>
            <pc:sldMk cId="3506099091" sldId="257"/>
            <ac:spMk id="15" creationId="{780350CF-C02D-D758-8722-DFFB7D547956}"/>
          </ac:spMkLst>
        </pc:spChg>
        <pc:spChg chg="add del mod">
          <ac:chgData name="keire mcalinden" userId="50d55f05f49ea58b" providerId="LiveId" clId="{AD9436BC-A679-4BE8-87D0-A0ECC54164B3}" dt="2022-09-25T12:33:51.292" v="5494" actId="22"/>
          <ac:spMkLst>
            <pc:docMk/>
            <pc:sldMk cId="3506099091" sldId="257"/>
            <ac:spMk id="16" creationId="{F2539938-A6F5-54CC-B83F-84724EB3D3D7}"/>
          </ac:spMkLst>
        </pc:spChg>
        <pc:spChg chg="add del mod">
          <ac:chgData name="keire mcalinden" userId="50d55f05f49ea58b" providerId="LiveId" clId="{AD9436BC-A679-4BE8-87D0-A0ECC54164B3}" dt="2022-09-25T11:28:30.011" v="4390" actId="478"/>
          <ac:spMkLst>
            <pc:docMk/>
            <pc:sldMk cId="3506099091" sldId="257"/>
            <ac:spMk id="17" creationId="{415A0DA5-C054-3DF0-3457-7F2F5AF8012A}"/>
          </ac:spMkLst>
        </pc:spChg>
        <pc:spChg chg="add mod">
          <ac:chgData name="keire mcalinden" userId="50d55f05f49ea58b" providerId="LiveId" clId="{AD9436BC-A679-4BE8-87D0-A0ECC54164B3}" dt="2022-09-25T12:57:17.329" v="5722" actId="1076"/>
          <ac:spMkLst>
            <pc:docMk/>
            <pc:sldMk cId="3506099091" sldId="257"/>
            <ac:spMk id="18" creationId="{72C0446E-E55F-D801-A23F-4B8C3E9E2172}"/>
          </ac:spMkLst>
        </pc:spChg>
        <pc:spChg chg="add mod">
          <ac:chgData name="keire mcalinden" userId="50d55f05f49ea58b" providerId="LiveId" clId="{AD9436BC-A679-4BE8-87D0-A0ECC54164B3}" dt="2022-09-25T13:06:54.342" v="5996" actId="1076"/>
          <ac:spMkLst>
            <pc:docMk/>
            <pc:sldMk cId="3506099091" sldId="257"/>
            <ac:spMk id="19" creationId="{F0B72208-47D9-F9F8-E14D-6AD96A8AC364}"/>
          </ac:spMkLst>
        </pc:spChg>
        <pc:spChg chg="add del">
          <ac:chgData name="keire mcalinden" userId="50d55f05f49ea58b" providerId="LiveId" clId="{AD9436BC-A679-4BE8-87D0-A0ECC54164B3}" dt="2022-09-25T12:40:02.339" v="5687" actId="22"/>
          <ac:spMkLst>
            <pc:docMk/>
            <pc:sldMk cId="3506099091" sldId="257"/>
            <ac:spMk id="21" creationId="{44DBDBDA-06B8-0DE8-3530-FFD203B7B71E}"/>
          </ac:spMkLst>
        </pc:spChg>
        <pc:spChg chg="add mod">
          <ac:chgData name="keire mcalinden" userId="50d55f05f49ea58b" providerId="LiveId" clId="{AD9436BC-A679-4BE8-87D0-A0ECC54164B3}" dt="2022-09-25T12:39:23.286" v="5682" actId="571"/>
          <ac:spMkLst>
            <pc:docMk/>
            <pc:sldMk cId="3506099091" sldId="257"/>
            <ac:spMk id="22" creationId="{29D65980-8EC0-1F0F-60CE-7A2E2CD1327F}"/>
          </ac:spMkLst>
        </pc:spChg>
        <pc:spChg chg="add mod">
          <ac:chgData name="keire mcalinden" userId="50d55f05f49ea58b" providerId="LiveId" clId="{AD9436BC-A679-4BE8-87D0-A0ECC54164B3}" dt="2022-09-25T12:39:12.969" v="5679" actId="571"/>
          <ac:spMkLst>
            <pc:docMk/>
            <pc:sldMk cId="3506099091" sldId="257"/>
            <ac:spMk id="23" creationId="{DB5B54CB-F437-C129-4048-FDE941D36015}"/>
          </ac:spMkLst>
        </pc:spChg>
        <pc:spChg chg="add mod">
          <ac:chgData name="keire mcalinden" userId="50d55f05f49ea58b" providerId="LiveId" clId="{AD9436BC-A679-4BE8-87D0-A0ECC54164B3}" dt="2022-09-25T12:39:22.473" v="5681" actId="571"/>
          <ac:spMkLst>
            <pc:docMk/>
            <pc:sldMk cId="3506099091" sldId="257"/>
            <ac:spMk id="24" creationId="{7DBDEFD9-E000-3307-44C7-8BFC73513965}"/>
          </ac:spMkLst>
        </pc:spChg>
        <pc:spChg chg="add mod">
          <ac:chgData name="keire mcalinden" userId="50d55f05f49ea58b" providerId="LiveId" clId="{AD9436BC-A679-4BE8-87D0-A0ECC54164B3}" dt="2022-09-25T12:39:33.210" v="5684" actId="571"/>
          <ac:spMkLst>
            <pc:docMk/>
            <pc:sldMk cId="3506099091" sldId="257"/>
            <ac:spMk id="25" creationId="{29560745-5BE7-1727-D729-4B1076FFB7A9}"/>
          </ac:spMkLst>
        </pc:spChg>
        <pc:spChg chg="add mod">
          <ac:chgData name="keire mcalinden" userId="50d55f05f49ea58b" providerId="LiveId" clId="{AD9436BC-A679-4BE8-87D0-A0ECC54164B3}" dt="2022-09-25T12:39:33.210" v="5684" actId="571"/>
          <ac:spMkLst>
            <pc:docMk/>
            <pc:sldMk cId="3506099091" sldId="257"/>
            <ac:spMk id="26" creationId="{19CC6540-733B-9E70-5366-C1E2C31D8EA3}"/>
          </ac:spMkLst>
        </pc:spChg>
        <pc:spChg chg="add mod">
          <ac:chgData name="keire mcalinden" userId="50d55f05f49ea58b" providerId="LiveId" clId="{AD9436BC-A679-4BE8-87D0-A0ECC54164B3}" dt="2022-09-25T12:40:01.621" v="5686" actId="571"/>
          <ac:spMkLst>
            <pc:docMk/>
            <pc:sldMk cId="3506099091" sldId="257"/>
            <ac:spMk id="27" creationId="{01799F4E-596E-9642-9AE0-027C85F27F29}"/>
          </ac:spMkLst>
        </pc:spChg>
        <pc:spChg chg="add mod">
          <ac:chgData name="keire mcalinden" userId="50d55f05f49ea58b" providerId="LiveId" clId="{AD9436BC-A679-4BE8-87D0-A0ECC54164B3}" dt="2022-09-25T12:40:01.621" v="5686" actId="571"/>
          <ac:spMkLst>
            <pc:docMk/>
            <pc:sldMk cId="3506099091" sldId="257"/>
            <ac:spMk id="28" creationId="{7582EBC8-8FF5-57E3-937E-56D747298DCF}"/>
          </ac:spMkLst>
        </pc:spChg>
        <pc:spChg chg="add del mod">
          <ac:chgData name="keire mcalinden" userId="50d55f05f49ea58b" providerId="LiveId" clId="{AD9436BC-A679-4BE8-87D0-A0ECC54164B3}" dt="2022-09-25T12:59:32.148" v="5733"/>
          <ac:spMkLst>
            <pc:docMk/>
            <pc:sldMk cId="3506099091" sldId="257"/>
            <ac:spMk id="30" creationId="{5287E427-3C2D-6041-9E61-0D3279EADBBB}"/>
          </ac:spMkLst>
        </pc:spChg>
        <pc:spChg chg="add mod">
          <ac:chgData name="keire mcalinden" userId="50d55f05f49ea58b" providerId="LiveId" clId="{AD9436BC-A679-4BE8-87D0-A0ECC54164B3}" dt="2022-09-25T12:58:13.205" v="5727" actId="14100"/>
          <ac:spMkLst>
            <pc:docMk/>
            <pc:sldMk cId="3506099091" sldId="257"/>
            <ac:spMk id="31" creationId="{36653111-1460-D6AF-26F3-253D7FF0ED3E}"/>
          </ac:spMkLst>
        </pc:spChg>
        <pc:spChg chg="add mod">
          <ac:chgData name="keire mcalinden" userId="50d55f05f49ea58b" providerId="LiveId" clId="{AD9436BC-A679-4BE8-87D0-A0ECC54164B3}" dt="2022-09-25T13:07:00.138" v="5997" actId="1076"/>
          <ac:spMkLst>
            <pc:docMk/>
            <pc:sldMk cId="3506099091" sldId="257"/>
            <ac:spMk id="32" creationId="{87BBBE0D-C607-05C7-6B3F-20569BE45161}"/>
          </ac:spMkLst>
        </pc:spChg>
        <pc:graphicFrameChg chg="add mod">
          <ac:chgData name="keire mcalinden" userId="50d55f05f49ea58b" providerId="LiveId" clId="{AD9436BC-A679-4BE8-87D0-A0ECC54164B3}" dt="2022-09-16T08:23:29.419" v="298"/>
          <ac:graphicFrameMkLst>
            <pc:docMk/>
            <pc:sldMk cId="3506099091" sldId="257"/>
            <ac:graphicFrameMk id="2" creationId="{2408E77C-A72D-2E02-F629-ACD783E64553}"/>
          </ac:graphicFrameMkLst>
        </pc:graphicFrameChg>
        <pc:graphicFrameChg chg="add del mod modGraphic">
          <ac:chgData name="keire mcalinden" userId="50d55f05f49ea58b" providerId="LiveId" clId="{AD9436BC-A679-4BE8-87D0-A0ECC54164B3}" dt="2022-09-25T12:59:23.195" v="5730" actId="21"/>
          <ac:graphicFrameMkLst>
            <pc:docMk/>
            <pc:sldMk cId="3506099091" sldId="257"/>
            <ac:graphicFrameMk id="4" creationId="{695175A0-5FC1-D964-05BC-6555D52208C3}"/>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037373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55300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50338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577697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05838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8924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619037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892712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26373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835800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42641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00838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883145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661646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22880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C04E684-10F4-4CC3-A0B9-F03AA7BE37CF}" type="datetimeFigureOut">
              <a:rPr lang="en-US" smtClean="0"/>
              <a:t>9/25/2022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033932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C04E684-10F4-4CC3-A0B9-F03AA7BE37CF}" type="datetimeFigureOut">
              <a:rPr lang="en-US" smtClean="0"/>
              <a:t>9/25/2022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967700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9176978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6042663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9428928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04E684-10F4-4CC3-A0B9-F03AA7BE37CF}" type="datetimeFigureOut">
              <a:rPr lang="en-US" smtClean="0"/>
              <a:t>9/25/2022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1361965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04E684-10F4-4CC3-A0B9-F03AA7BE37CF}" type="datetimeFigureOut">
              <a:rPr lang="en-US" smtClean="0"/>
              <a:t>9/25/2022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022993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78127900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1981275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302058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7333312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7032795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8467512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C04E684-10F4-4CC3-A0B9-F03AA7BE37CF}" type="datetimeFigureOut">
              <a:rPr lang="en-US" smtClean="0"/>
              <a:t>9/25/2022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9318912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21" Type="http://schemas.openxmlformats.org/officeDocument/2006/relationships/image" Target="../media/image4.png"/><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9/25/2022</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584830875"/>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06" r:id="rId6"/>
    <p:sldLayoutId id="2147483701" r:id="rId7"/>
    <p:sldLayoutId id="2147483702" r:id="rId8"/>
    <p:sldLayoutId id="2147483703" r:id="rId9"/>
    <p:sldLayoutId id="2147483704" r:id="rId10"/>
    <p:sldLayoutId id="2147483705" r:id="rId11"/>
    <p:sldLayoutId id="2147483707"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C04E684-10F4-4CC3-A0B9-F03AA7BE37CF}" type="datetimeFigureOut">
              <a:rPr lang="en-US" smtClean="0"/>
              <a:t>9/25/2022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1904644721"/>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hyperlink" Target="https://research-methodology.net/research-methodology/referencing/" TargetMode="External"/><Relationship Id="rId3" Type="http://schemas.openxmlformats.org/officeDocument/2006/relationships/hyperlink" Target="https://magazine.circledna.com/what-is-critical-thinking-and-why-is-it-important?" TargetMode="External"/><Relationship Id="rId7" Type="http://schemas.openxmlformats.org/officeDocument/2006/relationships/hyperlink" Target="https://pastortomsims.typepad.com/the_dream_factory/2017/07/urgency-is-a-poor-substitute-for-priority.html" TargetMode="External"/><Relationship Id="rId2" Type="http://schemas.openxmlformats.org/officeDocument/2006/relationships/hyperlink" Target="https://active-consultants.com/critical-thinking-towards-time-management" TargetMode="External"/><Relationship Id="rId1" Type="http://schemas.openxmlformats.org/officeDocument/2006/relationships/slideLayout" Target="../slideLayouts/slideLayout19.xml"/><Relationship Id="rId6" Type="http://schemas.openxmlformats.org/officeDocument/2006/relationships/hyperlink" Target="https://exploringyourmind.com/keep-an-open-mind-and-think-critically/" TargetMode="External"/><Relationship Id="rId11" Type="http://schemas.openxmlformats.org/officeDocument/2006/relationships/hyperlink" Target="https://pastortomsims.typepad.com/the_dream_factory/2017/07/urgency-is-poor-substitute-for-priority.html" TargetMode="External"/><Relationship Id="rId5" Type="http://schemas.openxmlformats.org/officeDocument/2006/relationships/hyperlink" Target="https://riskfail.com/what-is-open-mindedness/" TargetMode="External"/><Relationship Id="rId10" Type="http://schemas.openxmlformats.org/officeDocument/2006/relationships/hyperlink" Target="https://www.bing.com/images/search?view=detailV2&amp;ccid=wJ%2bOgXeM&amp;id=9646481821CFB73220FFA59C5E1F8E783846E2AD&amp;thid=OIP.wJ-OgXeMQNfJfS2eU5HwjAHaE8&amp;mediaurl=https%3a%2f%2fwww.theblacksheep.community%2fwp-content%2fuploads%2f2021%2f03%2fcritical-thinking-definition-with-examples-2063745-updated2020-10ac813131654257b3e637fe20050ef7.png&amp;cdnurl=https%3a%2f%2fth.bing.com%2fth%2fid%2fR.c09f8e81778c40d7c97d2d9e5391f08c%3frik%3dreJGOHiOH16cpQ%26pid%3dImgRaw%26r%3d0&amp;exph=1000&amp;expw=1500&amp;q=Critical+Thinking+Diagram&amp;simid=608053269496610615&amp;FORM=IRPRST&amp;ck=A9D31B2C4D84FE129A7FC750CBC9678E&amp;selectedIndex=0&amp;idpp=overlayview&amp;ajaxhist=0&amp;ajaxserp=0" TargetMode="External"/><Relationship Id="rId4" Type="http://schemas.openxmlformats.org/officeDocument/2006/relationships/hyperlink" Target="https://mccormickcenter.nl.edu/library/time-management-making-time-for-what-matters-most" TargetMode="External"/><Relationship Id="rId9" Type="http://schemas.openxmlformats.org/officeDocument/2006/relationships/hyperlink" Target="https://www.bestcolleges.com/blog/best-online-resources-academic-research/"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Top view of a background splashed with colors">
            <a:extLst>
              <a:ext uri="{FF2B5EF4-FFF2-40B4-BE49-F238E27FC236}">
                <a16:creationId xmlns:a16="http://schemas.microsoft.com/office/drawing/2014/main" id="{785AEAAC-7F6A-2004-1003-8E94B323AA64}"/>
              </a:ext>
            </a:extLst>
          </p:cNvPr>
          <p:cNvPicPr>
            <a:picLocks noChangeAspect="1"/>
          </p:cNvPicPr>
          <p:nvPr/>
        </p:nvPicPr>
        <p:blipFill rotWithShape="1">
          <a:blip r:embed="rId2"/>
          <a:srcRect t="46" b="1701"/>
          <a:stretch/>
        </p:blipFill>
        <p:spPr>
          <a:xfrm>
            <a:off x="0" y="0"/>
            <a:ext cx="12191980" cy="6857990"/>
          </a:xfrm>
          <a:prstGeom prst="rect">
            <a:avLst/>
          </a:prstGeom>
        </p:spPr>
      </p:pic>
      <p:sp>
        <p:nvSpPr>
          <p:cNvPr id="2" name="Title 1">
            <a:extLst>
              <a:ext uri="{FF2B5EF4-FFF2-40B4-BE49-F238E27FC236}">
                <a16:creationId xmlns:a16="http://schemas.microsoft.com/office/drawing/2014/main" id="{C9C42694-695A-C438-0705-B98EDF2C52EE}"/>
              </a:ext>
            </a:extLst>
          </p:cNvPr>
          <p:cNvSpPr>
            <a:spLocks noGrp="1"/>
          </p:cNvSpPr>
          <p:nvPr>
            <p:ph type="ctrTitle"/>
          </p:nvPr>
        </p:nvSpPr>
        <p:spPr>
          <a:xfrm flipH="1" flipV="1">
            <a:off x="11328192" y="6762083"/>
            <a:ext cx="45719" cy="45719"/>
          </a:xfrm>
        </p:spPr>
        <p:txBody>
          <a:bodyPr>
            <a:normAutofit fontScale="90000"/>
          </a:bodyPr>
          <a:lstStyle/>
          <a:p>
            <a:endParaRPr lang="en-GB" sz="4000" dirty="0"/>
          </a:p>
        </p:txBody>
      </p:sp>
      <p:sp>
        <p:nvSpPr>
          <p:cNvPr id="3" name="Subtitle 2">
            <a:extLst>
              <a:ext uri="{FF2B5EF4-FFF2-40B4-BE49-F238E27FC236}">
                <a16:creationId xmlns:a16="http://schemas.microsoft.com/office/drawing/2014/main" id="{21952EF3-D79A-453E-CD01-3FDC5D088DBC}"/>
              </a:ext>
            </a:extLst>
          </p:cNvPr>
          <p:cNvSpPr>
            <a:spLocks noGrp="1"/>
          </p:cNvSpPr>
          <p:nvPr>
            <p:ph type="subTitle" idx="1"/>
          </p:nvPr>
        </p:nvSpPr>
        <p:spPr>
          <a:xfrm>
            <a:off x="9993660" y="4719473"/>
            <a:ext cx="421641" cy="45719"/>
          </a:xfrm>
        </p:spPr>
        <p:txBody>
          <a:bodyPr>
            <a:normAutofit fontScale="25000" lnSpcReduction="20000"/>
          </a:bodyPr>
          <a:lstStyle/>
          <a:p>
            <a:endParaRPr lang="en-GB" dirty="0"/>
          </a:p>
        </p:txBody>
      </p:sp>
      <p:sp>
        <p:nvSpPr>
          <p:cNvPr id="5" name="Wave 4">
            <a:extLst>
              <a:ext uri="{FF2B5EF4-FFF2-40B4-BE49-F238E27FC236}">
                <a16:creationId xmlns:a16="http://schemas.microsoft.com/office/drawing/2014/main" id="{376BA116-77B8-F2F7-3D33-D4111DDCD77B}"/>
              </a:ext>
            </a:extLst>
          </p:cNvPr>
          <p:cNvSpPr/>
          <p:nvPr/>
        </p:nvSpPr>
        <p:spPr>
          <a:xfrm>
            <a:off x="2907440" y="79823"/>
            <a:ext cx="6593981" cy="1003359"/>
          </a:xfrm>
          <a:prstGeom prst="wave">
            <a:avLst/>
          </a:prstGeom>
          <a:solidFill>
            <a:srgbClr val="92D050"/>
          </a:solidFill>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a:p>
        </p:txBody>
      </p:sp>
      <p:sp>
        <p:nvSpPr>
          <p:cNvPr id="6" name="TextBox 5">
            <a:extLst>
              <a:ext uri="{FF2B5EF4-FFF2-40B4-BE49-F238E27FC236}">
                <a16:creationId xmlns:a16="http://schemas.microsoft.com/office/drawing/2014/main" id="{03E161FD-B670-E7B4-036F-294B694DCA58}"/>
              </a:ext>
            </a:extLst>
          </p:cNvPr>
          <p:cNvSpPr txBox="1"/>
          <p:nvPr/>
        </p:nvSpPr>
        <p:spPr>
          <a:xfrm>
            <a:off x="3378306" y="250283"/>
            <a:ext cx="5821680" cy="461665"/>
          </a:xfrm>
          <a:prstGeom prst="rect">
            <a:avLst/>
          </a:prstGeom>
          <a:noFill/>
        </p:spPr>
        <p:txBody>
          <a:bodyPr wrap="square" rtlCol="0">
            <a:spAutoFit/>
          </a:bodyPr>
          <a:lstStyle/>
          <a:p>
            <a:r>
              <a:rPr lang="en-GB" sz="2400" b="1" dirty="0">
                <a:solidFill>
                  <a:schemeClr val="bg1"/>
                </a:solidFill>
              </a:rPr>
              <a:t>Learning to become a critical thinker</a:t>
            </a:r>
          </a:p>
        </p:txBody>
      </p:sp>
      <p:sp>
        <p:nvSpPr>
          <p:cNvPr id="16" name="Rectangle 15">
            <a:extLst>
              <a:ext uri="{FF2B5EF4-FFF2-40B4-BE49-F238E27FC236}">
                <a16:creationId xmlns:a16="http://schemas.microsoft.com/office/drawing/2014/main" id="{78913D59-B4DB-1B75-1289-B9A20DE715C9}"/>
              </a:ext>
            </a:extLst>
          </p:cNvPr>
          <p:cNvSpPr/>
          <p:nvPr/>
        </p:nvSpPr>
        <p:spPr>
          <a:xfrm>
            <a:off x="73435" y="978658"/>
            <a:ext cx="3933501" cy="310789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a:extLst>
              <a:ext uri="{FF2B5EF4-FFF2-40B4-BE49-F238E27FC236}">
                <a16:creationId xmlns:a16="http://schemas.microsoft.com/office/drawing/2014/main" id="{22D32DD4-57A2-F0CE-B5B7-DC98DD90EC52}"/>
              </a:ext>
            </a:extLst>
          </p:cNvPr>
          <p:cNvSpPr/>
          <p:nvPr/>
        </p:nvSpPr>
        <p:spPr>
          <a:xfrm>
            <a:off x="2974328" y="4737889"/>
            <a:ext cx="6292546" cy="206840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3A4A7F02-191A-472F-8BD6-90B4A854B50E}"/>
              </a:ext>
            </a:extLst>
          </p:cNvPr>
          <p:cNvSpPr/>
          <p:nvPr/>
        </p:nvSpPr>
        <p:spPr>
          <a:xfrm>
            <a:off x="8280843" y="1166439"/>
            <a:ext cx="3768917" cy="2920113"/>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Explosion: 14 Points 23">
            <a:extLst>
              <a:ext uri="{FF2B5EF4-FFF2-40B4-BE49-F238E27FC236}">
                <a16:creationId xmlns:a16="http://schemas.microsoft.com/office/drawing/2014/main" id="{CE3CC039-34A7-A5E6-6204-A728483D23E9}"/>
              </a:ext>
            </a:extLst>
          </p:cNvPr>
          <p:cNvSpPr/>
          <p:nvPr/>
        </p:nvSpPr>
        <p:spPr>
          <a:xfrm>
            <a:off x="0" y="-13774"/>
            <a:ext cx="1429711" cy="866449"/>
          </a:xfrm>
          <a:prstGeom prst="irregularSeal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Explosion: 14 Points 24">
            <a:extLst>
              <a:ext uri="{FF2B5EF4-FFF2-40B4-BE49-F238E27FC236}">
                <a16:creationId xmlns:a16="http://schemas.microsoft.com/office/drawing/2014/main" id="{9C704B22-9822-BC04-FFCA-8CA9E1D68D80}"/>
              </a:ext>
            </a:extLst>
          </p:cNvPr>
          <p:cNvSpPr/>
          <p:nvPr/>
        </p:nvSpPr>
        <p:spPr>
          <a:xfrm>
            <a:off x="908480" y="397360"/>
            <a:ext cx="1304351" cy="681772"/>
          </a:xfrm>
          <a:prstGeom prst="irregularSeal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Explosion: 14 Points 26">
            <a:extLst>
              <a:ext uri="{FF2B5EF4-FFF2-40B4-BE49-F238E27FC236}">
                <a16:creationId xmlns:a16="http://schemas.microsoft.com/office/drawing/2014/main" id="{D25B303B-630E-93AB-F327-1A8B7522AF6E}"/>
              </a:ext>
            </a:extLst>
          </p:cNvPr>
          <p:cNvSpPr/>
          <p:nvPr/>
        </p:nvSpPr>
        <p:spPr>
          <a:xfrm rot="12621131">
            <a:off x="10826908" y="-50284"/>
            <a:ext cx="1378851" cy="830574"/>
          </a:xfrm>
          <a:prstGeom prst="irregularSeal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C000"/>
              </a:solidFill>
            </a:endParaRPr>
          </a:p>
        </p:txBody>
      </p:sp>
      <p:sp>
        <p:nvSpPr>
          <p:cNvPr id="29" name="Explosion: 14 Points 28">
            <a:extLst>
              <a:ext uri="{FF2B5EF4-FFF2-40B4-BE49-F238E27FC236}">
                <a16:creationId xmlns:a16="http://schemas.microsoft.com/office/drawing/2014/main" id="{55F8C67B-6190-28CF-83F3-BA3967D9E404}"/>
              </a:ext>
            </a:extLst>
          </p:cNvPr>
          <p:cNvSpPr/>
          <p:nvPr/>
        </p:nvSpPr>
        <p:spPr>
          <a:xfrm rot="12489748">
            <a:off x="9617638" y="57408"/>
            <a:ext cx="1216779" cy="687267"/>
          </a:xfrm>
          <a:prstGeom prst="irregularSeal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Explosion: 14 Points 30">
            <a:extLst>
              <a:ext uri="{FF2B5EF4-FFF2-40B4-BE49-F238E27FC236}">
                <a16:creationId xmlns:a16="http://schemas.microsoft.com/office/drawing/2014/main" id="{039CA3F4-D21E-BE9A-0031-93C34A4ED6F5}"/>
              </a:ext>
            </a:extLst>
          </p:cNvPr>
          <p:cNvSpPr/>
          <p:nvPr/>
        </p:nvSpPr>
        <p:spPr>
          <a:xfrm>
            <a:off x="1872261" y="47736"/>
            <a:ext cx="1039407" cy="621080"/>
          </a:xfrm>
          <a:prstGeom prst="irregularSeal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Explosion: 14 Points 32">
            <a:extLst>
              <a:ext uri="{FF2B5EF4-FFF2-40B4-BE49-F238E27FC236}">
                <a16:creationId xmlns:a16="http://schemas.microsoft.com/office/drawing/2014/main" id="{9C3709FB-CD5A-C757-B30A-D9E3C9388288}"/>
              </a:ext>
            </a:extLst>
          </p:cNvPr>
          <p:cNvSpPr/>
          <p:nvPr/>
        </p:nvSpPr>
        <p:spPr>
          <a:xfrm rot="12294137">
            <a:off x="10441431" y="468004"/>
            <a:ext cx="1180700" cy="675477"/>
          </a:xfrm>
          <a:prstGeom prst="irregularSeal2">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TextBox 34">
            <a:extLst>
              <a:ext uri="{FF2B5EF4-FFF2-40B4-BE49-F238E27FC236}">
                <a16:creationId xmlns:a16="http://schemas.microsoft.com/office/drawing/2014/main" id="{28359073-C72E-C928-63B7-B94E6697392D}"/>
              </a:ext>
            </a:extLst>
          </p:cNvPr>
          <p:cNvSpPr txBox="1"/>
          <p:nvPr/>
        </p:nvSpPr>
        <p:spPr>
          <a:xfrm rot="20707648">
            <a:off x="206816" y="186416"/>
            <a:ext cx="1033698" cy="430887"/>
          </a:xfrm>
          <a:prstGeom prst="rect">
            <a:avLst/>
          </a:prstGeom>
          <a:noFill/>
        </p:spPr>
        <p:txBody>
          <a:bodyPr wrap="square" rtlCol="0">
            <a:spAutoFit/>
          </a:bodyPr>
          <a:lstStyle/>
          <a:p>
            <a:r>
              <a:rPr lang="en-GB" sz="2200" b="1" dirty="0">
                <a:solidFill>
                  <a:schemeClr val="accent6">
                    <a:lumMod val="75000"/>
                  </a:schemeClr>
                </a:solidFill>
              </a:rPr>
              <a:t>Who?</a:t>
            </a:r>
            <a:r>
              <a:rPr lang="en-GB" sz="2200" b="1" dirty="0">
                <a:solidFill>
                  <a:srgbClr val="FF9900"/>
                </a:solidFill>
              </a:rPr>
              <a:t> </a:t>
            </a:r>
          </a:p>
        </p:txBody>
      </p:sp>
      <p:sp>
        <p:nvSpPr>
          <p:cNvPr id="36" name="TextBox 35">
            <a:extLst>
              <a:ext uri="{FF2B5EF4-FFF2-40B4-BE49-F238E27FC236}">
                <a16:creationId xmlns:a16="http://schemas.microsoft.com/office/drawing/2014/main" id="{FB84B5DB-7A2A-6EE9-CF38-2F157B980EAF}"/>
              </a:ext>
            </a:extLst>
          </p:cNvPr>
          <p:cNvSpPr txBox="1"/>
          <p:nvPr/>
        </p:nvSpPr>
        <p:spPr>
          <a:xfrm rot="20427927">
            <a:off x="1040629" y="523591"/>
            <a:ext cx="1041890" cy="400110"/>
          </a:xfrm>
          <a:prstGeom prst="rect">
            <a:avLst/>
          </a:prstGeom>
          <a:noFill/>
        </p:spPr>
        <p:txBody>
          <a:bodyPr wrap="square" rtlCol="0">
            <a:spAutoFit/>
          </a:bodyPr>
          <a:lstStyle/>
          <a:p>
            <a:r>
              <a:rPr lang="en-GB" b="1" dirty="0">
                <a:solidFill>
                  <a:schemeClr val="bg2">
                    <a:lumMod val="60000"/>
                    <a:lumOff val="40000"/>
                  </a:schemeClr>
                </a:solidFill>
              </a:rPr>
              <a:t>What</a:t>
            </a:r>
            <a:r>
              <a:rPr lang="en-GB" sz="2000" b="1" dirty="0">
                <a:solidFill>
                  <a:schemeClr val="bg2">
                    <a:lumMod val="60000"/>
                    <a:lumOff val="40000"/>
                  </a:schemeClr>
                </a:solidFill>
              </a:rPr>
              <a:t>?</a:t>
            </a:r>
          </a:p>
        </p:txBody>
      </p:sp>
      <p:sp>
        <p:nvSpPr>
          <p:cNvPr id="37" name="TextBox 36">
            <a:extLst>
              <a:ext uri="{FF2B5EF4-FFF2-40B4-BE49-F238E27FC236}">
                <a16:creationId xmlns:a16="http://schemas.microsoft.com/office/drawing/2014/main" id="{87698E57-8865-8364-9E17-877D142BBAFD}"/>
              </a:ext>
            </a:extLst>
          </p:cNvPr>
          <p:cNvSpPr txBox="1"/>
          <p:nvPr/>
        </p:nvSpPr>
        <p:spPr>
          <a:xfrm rot="20767700">
            <a:off x="1958105" y="181177"/>
            <a:ext cx="1117484" cy="307777"/>
          </a:xfrm>
          <a:prstGeom prst="rect">
            <a:avLst/>
          </a:prstGeom>
          <a:noFill/>
        </p:spPr>
        <p:txBody>
          <a:bodyPr wrap="square" rtlCol="0">
            <a:spAutoFit/>
          </a:bodyPr>
          <a:lstStyle/>
          <a:p>
            <a:r>
              <a:rPr lang="en-GB" sz="1400" b="1" dirty="0">
                <a:solidFill>
                  <a:srgbClr val="00B050"/>
                </a:solidFill>
              </a:rPr>
              <a:t>Where?</a:t>
            </a:r>
          </a:p>
        </p:txBody>
      </p:sp>
      <p:sp>
        <p:nvSpPr>
          <p:cNvPr id="38" name="TextBox 37">
            <a:extLst>
              <a:ext uri="{FF2B5EF4-FFF2-40B4-BE49-F238E27FC236}">
                <a16:creationId xmlns:a16="http://schemas.microsoft.com/office/drawing/2014/main" id="{17C19AB1-87E4-6CFE-9C0D-7F4DB671DD6A}"/>
              </a:ext>
            </a:extLst>
          </p:cNvPr>
          <p:cNvSpPr txBox="1"/>
          <p:nvPr/>
        </p:nvSpPr>
        <p:spPr>
          <a:xfrm rot="1105734">
            <a:off x="11040420" y="142143"/>
            <a:ext cx="1123392" cy="430887"/>
          </a:xfrm>
          <a:prstGeom prst="rect">
            <a:avLst/>
          </a:prstGeom>
          <a:noFill/>
        </p:spPr>
        <p:txBody>
          <a:bodyPr wrap="square" rtlCol="0">
            <a:spAutoFit/>
          </a:bodyPr>
          <a:lstStyle/>
          <a:p>
            <a:r>
              <a:rPr lang="en-GB" sz="2200" b="1" dirty="0">
                <a:solidFill>
                  <a:srgbClr val="FF9900"/>
                </a:solidFill>
              </a:rPr>
              <a:t>When?</a:t>
            </a:r>
            <a:endParaRPr lang="en-GB" b="1" dirty="0">
              <a:solidFill>
                <a:srgbClr val="FF9900"/>
              </a:solidFill>
            </a:endParaRPr>
          </a:p>
        </p:txBody>
      </p:sp>
      <p:sp>
        <p:nvSpPr>
          <p:cNvPr id="39" name="TextBox 38">
            <a:extLst>
              <a:ext uri="{FF2B5EF4-FFF2-40B4-BE49-F238E27FC236}">
                <a16:creationId xmlns:a16="http://schemas.microsoft.com/office/drawing/2014/main" id="{76DEA2F2-E85B-6B1E-E969-38004C21D141}"/>
              </a:ext>
            </a:extLst>
          </p:cNvPr>
          <p:cNvSpPr txBox="1"/>
          <p:nvPr/>
        </p:nvSpPr>
        <p:spPr>
          <a:xfrm rot="1281547">
            <a:off x="9841270" y="336578"/>
            <a:ext cx="1588880" cy="400110"/>
          </a:xfrm>
          <a:prstGeom prst="rect">
            <a:avLst/>
          </a:prstGeom>
          <a:noFill/>
        </p:spPr>
        <p:txBody>
          <a:bodyPr wrap="square" rtlCol="0">
            <a:spAutoFit/>
          </a:bodyPr>
          <a:lstStyle/>
          <a:p>
            <a:r>
              <a:rPr lang="en-GB" sz="2000" b="1" dirty="0">
                <a:solidFill>
                  <a:srgbClr val="FF0000"/>
                </a:solidFill>
              </a:rPr>
              <a:t>Why?</a:t>
            </a:r>
          </a:p>
        </p:txBody>
      </p:sp>
      <p:sp>
        <p:nvSpPr>
          <p:cNvPr id="40" name="TextBox 39">
            <a:extLst>
              <a:ext uri="{FF2B5EF4-FFF2-40B4-BE49-F238E27FC236}">
                <a16:creationId xmlns:a16="http://schemas.microsoft.com/office/drawing/2014/main" id="{0FE26C1D-3043-7E64-C7B3-CAEDF642CF1F}"/>
              </a:ext>
            </a:extLst>
          </p:cNvPr>
          <p:cNvSpPr txBox="1"/>
          <p:nvPr/>
        </p:nvSpPr>
        <p:spPr>
          <a:xfrm rot="1636457">
            <a:off x="10678194" y="698363"/>
            <a:ext cx="1073618" cy="400110"/>
          </a:xfrm>
          <a:prstGeom prst="rect">
            <a:avLst/>
          </a:prstGeom>
          <a:noFill/>
        </p:spPr>
        <p:txBody>
          <a:bodyPr wrap="square" rtlCol="0">
            <a:spAutoFit/>
          </a:bodyPr>
          <a:lstStyle/>
          <a:p>
            <a:r>
              <a:rPr lang="en-GB" sz="2000" b="1" dirty="0">
                <a:solidFill>
                  <a:srgbClr val="008000"/>
                </a:solidFill>
              </a:rPr>
              <a:t>How? </a:t>
            </a:r>
          </a:p>
        </p:txBody>
      </p:sp>
      <p:sp>
        <p:nvSpPr>
          <p:cNvPr id="9" name="Rectangle: Rounded Corners 8">
            <a:extLst>
              <a:ext uri="{FF2B5EF4-FFF2-40B4-BE49-F238E27FC236}">
                <a16:creationId xmlns:a16="http://schemas.microsoft.com/office/drawing/2014/main" id="{BA139033-1246-8EA8-E4F4-572B49EC7781}"/>
              </a:ext>
            </a:extLst>
          </p:cNvPr>
          <p:cNvSpPr/>
          <p:nvPr/>
        </p:nvSpPr>
        <p:spPr>
          <a:xfrm>
            <a:off x="4257300" y="933320"/>
            <a:ext cx="3768917" cy="3797200"/>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bg1"/>
                </a:solidFill>
              </a:rPr>
              <a:t>What is critical thinking?</a:t>
            </a:r>
          </a:p>
          <a:p>
            <a:r>
              <a:rPr lang="en-GB" sz="1100" dirty="0">
                <a:solidFill>
                  <a:schemeClr val="bg1"/>
                </a:solidFill>
              </a:rPr>
              <a:t>How do we critically think, and what skills do we need to enable us to think critically? Firstly we need to understand what is meant by critical thinking. As stated in the oxford dictionary (2012) critical thinking is ‘the process of analysing information in order to make a logical decision about the extent to which you believe something to be true or false’</a:t>
            </a:r>
            <a:r>
              <a:rPr lang="en-GB" sz="1100" b="0" i="0" dirty="0">
                <a:solidFill>
                  <a:srgbClr val="000000"/>
                </a:solidFill>
                <a:effectLst/>
                <a:latin typeface="Open Sans" panose="020B0606030504020204" pitchFamily="34" charset="0"/>
              </a:rPr>
              <a:t> (Hornblower, Spawforth and Eidinow, 2012)</a:t>
            </a:r>
            <a:r>
              <a:rPr lang="en-GB" sz="1100" b="0" i="0" dirty="0">
                <a:solidFill>
                  <a:schemeClr val="bg1"/>
                </a:solidFill>
                <a:effectLst/>
                <a:latin typeface="Open Sans" panose="020B0606030504020204" pitchFamily="34" charset="0"/>
              </a:rPr>
              <a:t>.</a:t>
            </a:r>
            <a:endParaRPr lang="en-GB" sz="1100" dirty="0">
              <a:solidFill>
                <a:schemeClr val="bg1"/>
              </a:solidFill>
            </a:endParaRPr>
          </a:p>
          <a:p>
            <a:r>
              <a:rPr lang="en-GB" sz="1100" dirty="0">
                <a:solidFill>
                  <a:schemeClr val="bg1"/>
                </a:solidFill>
              </a:rPr>
              <a:t>According to Stella Cottrell (Cottrell 2005) In order to think critically you must develop scepticism. This isn’t to say you shouldn’t trust or believe anything you read ever again but it does mean having an open mind and that it can always be possible that what you have learnt or your knowledge may only be part of the picture.</a:t>
            </a:r>
          </a:p>
          <a:p>
            <a:r>
              <a:rPr lang="en-GB" sz="1100" dirty="0">
                <a:solidFill>
                  <a:schemeClr val="bg1"/>
                </a:solidFill>
              </a:rPr>
              <a:t>Team circle DNA (2021) states that the importance of critical thinking achieves piece of mind and helps with decision making.        </a:t>
            </a:r>
          </a:p>
        </p:txBody>
      </p:sp>
      <p:pic>
        <p:nvPicPr>
          <p:cNvPr id="2052" name="Picture 4" descr="See the source image">
            <a:extLst>
              <a:ext uri="{FF2B5EF4-FFF2-40B4-BE49-F238E27FC236}">
                <a16:creationId xmlns:a16="http://schemas.microsoft.com/office/drawing/2014/main" id="{B6A7FDE3-7C94-2ADE-274B-9651361509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12299" y="4101609"/>
            <a:ext cx="1609386" cy="123699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3FE474A-6836-444A-7FE2-78F3B22D9366}"/>
              </a:ext>
            </a:extLst>
          </p:cNvPr>
          <p:cNvSpPr txBox="1"/>
          <p:nvPr/>
        </p:nvSpPr>
        <p:spPr>
          <a:xfrm>
            <a:off x="108335" y="986027"/>
            <a:ext cx="3930560" cy="3200876"/>
          </a:xfrm>
          <a:prstGeom prst="rect">
            <a:avLst/>
          </a:prstGeom>
          <a:noFill/>
        </p:spPr>
        <p:txBody>
          <a:bodyPr wrap="square" rtlCol="0">
            <a:spAutoFit/>
          </a:bodyPr>
          <a:lstStyle/>
          <a:p>
            <a:pPr algn="ctr"/>
            <a:r>
              <a:rPr lang="en-GB" sz="1000" b="1" dirty="0">
                <a:solidFill>
                  <a:schemeClr val="bg1"/>
                </a:solidFill>
              </a:rPr>
              <a:t>Time management</a:t>
            </a:r>
          </a:p>
          <a:p>
            <a:r>
              <a:rPr lang="en-GB" sz="1000" dirty="0">
                <a:solidFill>
                  <a:schemeClr val="bg1"/>
                </a:solidFill>
              </a:rPr>
              <a:t>Time management is personal, everyone manages time differently. Through managing time you can learn more about yourself as it reaches into the details of your life. Digging deeper can help us to become aware of how long we take to achieve our goals. As we develop and grow with time keeping we become critical thinkers. Where do you spend your time? Are you being productive? (wudtke,2022)</a:t>
            </a:r>
          </a:p>
          <a:p>
            <a:r>
              <a:rPr lang="en-GB" sz="1000" dirty="0">
                <a:solidFill>
                  <a:schemeClr val="bg1"/>
                </a:solidFill>
              </a:rPr>
              <a:t>In order to manage time we must understand the difference between urgent and important. Charles Hummel wrote a booklet called ‘Tyranny of the urgent’ where he prioritises urgent, not urgent, important and not important. (barret,2022) ‘Your greatest danger is letting the urgent things crowd out the important’ </a:t>
            </a:r>
            <a:r>
              <a:rPr lang="en-GB" sz="1000" b="0" i="0" dirty="0">
                <a:solidFill>
                  <a:srgbClr val="000000"/>
                </a:solidFill>
                <a:effectLst/>
                <a:latin typeface="Open Sans" panose="020B0606030504020204" pitchFamily="34" charset="0"/>
              </a:rPr>
              <a:t>(Hummel, n.d.)  Meaning we sacrifice important things to react and act upon the urgent. As an example, during setting an urgent matter would be an injury and an important matter would be an accident form. You would be required to prioritise dealing with the injury but ensure you have the time to fill out an accident form.</a:t>
            </a:r>
            <a:endParaRPr lang="en-GB" sz="1000" dirty="0">
              <a:solidFill>
                <a:schemeClr val="bg1"/>
              </a:solidFill>
            </a:endParaRPr>
          </a:p>
          <a:p>
            <a:endParaRPr lang="en-GB" sz="1200" dirty="0">
              <a:solidFill>
                <a:schemeClr val="bg1"/>
              </a:solidFill>
            </a:endParaRPr>
          </a:p>
        </p:txBody>
      </p:sp>
      <p:sp>
        <p:nvSpPr>
          <p:cNvPr id="10" name="TextBox 9">
            <a:extLst>
              <a:ext uri="{FF2B5EF4-FFF2-40B4-BE49-F238E27FC236}">
                <a16:creationId xmlns:a16="http://schemas.microsoft.com/office/drawing/2014/main" id="{6FBB5842-9C1D-F0E7-3541-154A947A9F70}"/>
              </a:ext>
            </a:extLst>
          </p:cNvPr>
          <p:cNvSpPr txBox="1"/>
          <p:nvPr/>
        </p:nvSpPr>
        <p:spPr>
          <a:xfrm>
            <a:off x="8314106" y="1092148"/>
            <a:ext cx="3780750" cy="3016210"/>
          </a:xfrm>
          <a:prstGeom prst="rect">
            <a:avLst/>
          </a:prstGeom>
          <a:noFill/>
        </p:spPr>
        <p:txBody>
          <a:bodyPr wrap="square" rtlCol="0">
            <a:spAutoFit/>
          </a:bodyPr>
          <a:lstStyle/>
          <a:p>
            <a:pPr algn="ctr"/>
            <a:r>
              <a:rPr lang="en-GB" sz="1000" b="1" dirty="0">
                <a:solidFill>
                  <a:schemeClr val="bg1"/>
                </a:solidFill>
              </a:rPr>
              <a:t>Open mindedness</a:t>
            </a:r>
          </a:p>
          <a:p>
            <a:r>
              <a:rPr lang="en-GB" sz="1000" dirty="0">
                <a:solidFill>
                  <a:schemeClr val="bg1"/>
                </a:solidFill>
              </a:rPr>
              <a:t>Being open minded is a positive quality, it is an ability to rationally and critically think.</a:t>
            </a:r>
          </a:p>
          <a:p>
            <a:r>
              <a:rPr lang="en-GB" sz="1000" dirty="0">
                <a:solidFill>
                  <a:schemeClr val="bg1"/>
                </a:solidFill>
              </a:rPr>
              <a:t>In order to be open minded you must be tolerant and not judge based on factors such as gender, race, age or sexuality.</a:t>
            </a:r>
          </a:p>
          <a:p>
            <a:r>
              <a:rPr lang="en-GB" sz="1000" dirty="0">
                <a:solidFill>
                  <a:schemeClr val="bg1"/>
                </a:solidFill>
              </a:rPr>
              <a:t>Closed minded people are generally not humble whereas being open minded leaves you more vulnerable and scared to be wrong.(Patrick,2022)</a:t>
            </a:r>
          </a:p>
          <a:p>
            <a:r>
              <a:rPr lang="en-GB" sz="1000" dirty="0">
                <a:solidFill>
                  <a:schemeClr val="bg1"/>
                </a:solidFill>
              </a:rPr>
              <a:t>Children have an unbiased view of the world whereas adults have fixed ideas. When you have fixed ideas about the world it can bring on a fear of change, learning to be open to this change is fundamental to becoming a critical thinker. You must also learn to balance open mindedness and critical thinking  by being open to take on board new facts and experiences but also not being afraid to thinking critically and analyse information to help make your decisions. (keeping an open mind and think critically, 2022)</a:t>
            </a:r>
          </a:p>
        </p:txBody>
      </p:sp>
      <p:sp>
        <p:nvSpPr>
          <p:cNvPr id="15" name="TextBox 14">
            <a:extLst>
              <a:ext uri="{FF2B5EF4-FFF2-40B4-BE49-F238E27FC236}">
                <a16:creationId xmlns:a16="http://schemas.microsoft.com/office/drawing/2014/main" id="{1CC88EDD-7E07-8CB4-A21D-F48E20FB8413}"/>
              </a:ext>
            </a:extLst>
          </p:cNvPr>
          <p:cNvSpPr txBox="1"/>
          <p:nvPr/>
        </p:nvSpPr>
        <p:spPr>
          <a:xfrm>
            <a:off x="-4582012" y="6099141"/>
            <a:ext cx="725778" cy="875226"/>
          </a:xfrm>
          <a:prstGeom prst="rect">
            <a:avLst/>
          </a:prstGeom>
          <a:noFill/>
        </p:spPr>
        <p:txBody>
          <a:bodyPr wrap="square" rtlCol="0">
            <a:spAutoFit/>
          </a:bodyPr>
          <a:lstStyle/>
          <a:p>
            <a:endParaRPr lang="en-GB" dirty="0"/>
          </a:p>
        </p:txBody>
      </p:sp>
      <p:pic>
        <p:nvPicPr>
          <p:cNvPr id="1032" name="Picture 8" descr="The Dream Factory: Urgency is a poor substitute for priority.">
            <a:extLst>
              <a:ext uri="{FF2B5EF4-FFF2-40B4-BE49-F238E27FC236}">
                <a16:creationId xmlns:a16="http://schemas.microsoft.com/office/drawing/2014/main" id="{0F64D34D-4153-A11E-E6E5-F9ECD4CF07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335" y="4194271"/>
            <a:ext cx="2861356" cy="2146017"/>
          </a:xfrm>
          <a:prstGeom prst="rect">
            <a:avLst/>
          </a:prstGeom>
          <a:noFill/>
          <a:extLst>
            <a:ext uri="{909E8E84-426E-40DD-AFC4-6F175D3DCCD1}">
              <a14:hiddenFill xmlns:a14="http://schemas.microsoft.com/office/drawing/2010/main">
                <a:solidFill>
                  <a:srgbClr val="FFFFFF"/>
                </a:solidFill>
              </a14:hiddenFill>
            </a:ext>
          </a:extLst>
        </p:spPr>
      </p:pic>
      <p:sp>
        <p:nvSpPr>
          <p:cNvPr id="17" name="TextBox 16">
            <a:extLst>
              <a:ext uri="{FF2B5EF4-FFF2-40B4-BE49-F238E27FC236}">
                <a16:creationId xmlns:a16="http://schemas.microsoft.com/office/drawing/2014/main" id="{F1EBDA3A-F8B1-DE25-C5C0-12ED9C7844BB}"/>
              </a:ext>
            </a:extLst>
          </p:cNvPr>
          <p:cNvSpPr txBox="1"/>
          <p:nvPr/>
        </p:nvSpPr>
        <p:spPr>
          <a:xfrm>
            <a:off x="139219" y="6306242"/>
            <a:ext cx="2616408" cy="276999"/>
          </a:xfrm>
          <a:prstGeom prst="rect">
            <a:avLst/>
          </a:prstGeom>
          <a:noFill/>
        </p:spPr>
        <p:txBody>
          <a:bodyPr wrap="square" rtlCol="0">
            <a:spAutoFit/>
          </a:bodyPr>
          <a:lstStyle/>
          <a:p>
            <a:pPr algn="ctr"/>
            <a:r>
              <a:rPr lang="en-GB" sz="1200" dirty="0">
                <a:solidFill>
                  <a:schemeClr val="bg1"/>
                </a:solidFill>
              </a:rPr>
              <a:t>(simms,2022)  </a:t>
            </a:r>
          </a:p>
        </p:txBody>
      </p:sp>
      <p:sp>
        <p:nvSpPr>
          <p:cNvPr id="19" name="TextBox 18">
            <a:extLst>
              <a:ext uri="{FF2B5EF4-FFF2-40B4-BE49-F238E27FC236}">
                <a16:creationId xmlns:a16="http://schemas.microsoft.com/office/drawing/2014/main" id="{F63731B3-9A73-E699-7BAA-92E5A959C073}"/>
              </a:ext>
            </a:extLst>
          </p:cNvPr>
          <p:cNvSpPr txBox="1"/>
          <p:nvPr/>
        </p:nvSpPr>
        <p:spPr>
          <a:xfrm>
            <a:off x="10791911" y="4371910"/>
            <a:ext cx="1834933" cy="646331"/>
          </a:xfrm>
          <a:prstGeom prst="rect">
            <a:avLst/>
          </a:prstGeom>
          <a:noFill/>
        </p:spPr>
        <p:txBody>
          <a:bodyPr wrap="square" rtlCol="0">
            <a:spAutoFit/>
          </a:bodyPr>
          <a:lstStyle/>
          <a:p>
            <a:r>
              <a:rPr lang="en-GB" sz="1200" b="0" i="0" dirty="0">
                <a:solidFill>
                  <a:srgbClr val="000000"/>
                </a:solidFill>
                <a:effectLst/>
                <a:latin typeface="Open Sans" panose="020B0606030504020204" pitchFamily="34" charset="0"/>
              </a:rPr>
              <a:t>(Critical Thinking Diagram - Search, 2022)</a:t>
            </a:r>
            <a:endParaRPr lang="en-GB" sz="1200" dirty="0"/>
          </a:p>
        </p:txBody>
      </p:sp>
      <p:sp>
        <p:nvSpPr>
          <p:cNvPr id="21" name="TextBox 20">
            <a:extLst>
              <a:ext uri="{FF2B5EF4-FFF2-40B4-BE49-F238E27FC236}">
                <a16:creationId xmlns:a16="http://schemas.microsoft.com/office/drawing/2014/main" id="{7F7054F0-124A-7C20-0E67-4C8571E86217}"/>
              </a:ext>
            </a:extLst>
          </p:cNvPr>
          <p:cNvSpPr txBox="1"/>
          <p:nvPr/>
        </p:nvSpPr>
        <p:spPr>
          <a:xfrm>
            <a:off x="2785241" y="581725"/>
            <a:ext cx="6919732" cy="369332"/>
          </a:xfrm>
          <a:prstGeom prst="rect">
            <a:avLst/>
          </a:prstGeom>
          <a:noFill/>
        </p:spPr>
        <p:txBody>
          <a:bodyPr wrap="square" rtlCol="0">
            <a:spAutoFit/>
          </a:bodyPr>
          <a:lstStyle/>
          <a:p>
            <a:pPr algn="ctr"/>
            <a:r>
              <a:rPr lang="en-GB" b="1" dirty="0">
                <a:solidFill>
                  <a:schemeClr val="bg1"/>
                </a:solidFill>
              </a:rPr>
              <a:t>Student number:2205937    Module code:</a:t>
            </a:r>
          </a:p>
        </p:txBody>
      </p:sp>
      <p:sp>
        <p:nvSpPr>
          <p:cNvPr id="7" name="TextBox 6">
            <a:extLst>
              <a:ext uri="{FF2B5EF4-FFF2-40B4-BE49-F238E27FC236}">
                <a16:creationId xmlns:a16="http://schemas.microsoft.com/office/drawing/2014/main" id="{0A8B26CC-221A-33F4-24B0-067774F26976}"/>
              </a:ext>
            </a:extLst>
          </p:cNvPr>
          <p:cNvSpPr txBox="1"/>
          <p:nvPr/>
        </p:nvSpPr>
        <p:spPr>
          <a:xfrm>
            <a:off x="3001830" y="4682341"/>
            <a:ext cx="6327539" cy="2123658"/>
          </a:xfrm>
          <a:prstGeom prst="rect">
            <a:avLst/>
          </a:prstGeom>
          <a:noFill/>
        </p:spPr>
        <p:txBody>
          <a:bodyPr wrap="square" rtlCol="0">
            <a:spAutoFit/>
          </a:bodyPr>
          <a:lstStyle/>
          <a:p>
            <a:pPr algn="ctr"/>
            <a:r>
              <a:rPr lang="en-GB" sz="1100" b="1" dirty="0">
                <a:solidFill>
                  <a:schemeClr val="bg1"/>
                </a:solidFill>
              </a:rPr>
              <a:t>Researching resources and referencing</a:t>
            </a:r>
          </a:p>
          <a:p>
            <a:r>
              <a:rPr lang="en-GB" sz="1100" dirty="0">
                <a:solidFill>
                  <a:schemeClr val="bg1"/>
                </a:solidFill>
              </a:rPr>
              <a:t>According to Sturt. C (2020) Research starts with a question. This will then encourage you to discover new information and understanding through analysis of existing knowledge. Nicholas(2021) states that all research quality needs to be measured through reliability and validation. Finding reliable sources can be challenging. There are many resources you can access to help you find credible sources that will support your academic research. (Carlton.G 2022).</a:t>
            </a:r>
          </a:p>
          <a:p>
            <a:r>
              <a:rPr lang="en-GB" sz="1100" dirty="0">
                <a:solidFill>
                  <a:schemeClr val="bg1"/>
                </a:solidFill>
              </a:rPr>
              <a:t>Chris (2017) clarifies that in order to use any sources you find for assignments they must be referenced. To reference correctly you must mention where you got your information and acknowledge the publisher or author. There are many reasons to reference, such as supporting your arguments and showing the depth of your research but more importantly we must avoid plagiarism at all costs.</a:t>
            </a:r>
          </a:p>
        </p:txBody>
      </p:sp>
      <p:sp>
        <p:nvSpPr>
          <p:cNvPr id="11" name="TextBox 10">
            <a:extLst>
              <a:ext uri="{FF2B5EF4-FFF2-40B4-BE49-F238E27FC236}">
                <a16:creationId xmlns:a16="http://schemas.microsoft.com/office/drawing/2014/main" id="{30971A2B-5BE8-6AC0-7AED-CEAFED9C0268}"/>
              </a:ext>
            </a:extLst>
          </p:cNvPr>
          <p:cNvSpPr txBox="1"/>
          <p:nvPr/>
        </p:nvSpPr>
        <p:spPr>
          <a:xfrm>
            <a:off x="9394531" y="5418969"/>
            <a:ext cx="2862631" cy="1446550"/>
          </a:xfrm>
          <a:prstGeom prst="rect">
            <a:avLst/>
          </a:prstGeom>
          <a:noFill/>
        </p:spPr>
        <p:txBody>
          <a:bodyPr wrap="square" rtlCol="0">
            <a:spAutoFit/>
          </a:bodyPr>
          <a:lstStyle/>
          <a:p>
            <a:r>
              <a:rPr lang="en-GB" sz="1100" dirty="0">
                <a:solidFill>
                  <a:schemeClr val="bg1"/>
                </a:solidFill>
              </a:rPr>
              <a:t>Critical thinking is based on a variety of skills including time management, open mindedness and researching by putting these skills into action they will support you on your journey to develop the knowledge, skills and positive attitude to be a successful critical learner.</a:t>
            </a:r>
          </a:p>
        </p:txBody>
      </p:sp>
      <p:sp>
        <p:nvSpPr>
          <p:cNvPr id="12" name="Rectangle: Rounded Corners 11">
            <a:extLst>
              <a:ext uri="{FF2B5EF4-FFF2-40B4-BE49-F238E27FC236}">
                <a16:creationId xmlns:a16="http://schemas.microsoft.com/office/drawing/2014/main" id="{08A3387F-8F8D-F99D-C01E-B8409388AA5A}"/>
              </a:ext>
            </a:extLst>
          </p:cNvPr>
          <p:cNvSpPr/>
          <p:nvPr/>
        </p:nvSpPr>
        <p:spPr>
          <a:xfrm>
            <a:off x="9312299" y="5362981"/>
            <a:ext cx="2879681" cy="149501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1071660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408E77C-A72D-2E02-F629-ACD783E64553}"/>
              </a:ext>
            </a:extLst>
          </p:cNvPr>
          <p:cNvGraphicFramePr>
            <a:graphicFrameLocks noGrp="1"/>
          </p:cNvGraphicFramePr>
          <p:nvPr/>
        </p:nvGraphicFramePr>
        <p:xfrm>
          <a:off x="3449638" y="2093119"/>
          <a:ext cx="4254500" cy="4114800"/>
        </p:xfrm>
        <a:graphic>
          <a:graphicData uri="http://schemas.openxmlformats.org/drawingml/2006/table">
            <a:tbl>
              <a:tblPr/>
              <a:tblGrid>
                <a:gridCol w="640956">
                  <a:extLst>
                    <a:ext uri="{9D8B030D-6E8A-4147-A177-3AD203B41FA5}">
                      <a16:colId xmlns:a16="http://schemas.microsoft.com/office/drawing/2014/main" val="676057157"/>
                    </a:ext>
                  </a:extLst>
                </a:gridCol>
                <a:gridCol w="3613544">
                  <a:extLst>
                    <a:ext uri="{9D8B030D-6E8A-4147-A177-3AD203B41FA5}">
                      <a16:colId xmlns:a16="http://schemas.microsoft.com/office/drawing/2014/main" val="1927470286"/>
                    </a:ext>
                  </a:extLst>
                </a:gridCol>
              </a:tblGrid>
              <a:tr h="0">
                <a:tc>
                  <a:txBody>
                    <a:bodyPr/>
                    <a:lstStyle/>
                    <a:p>
                      <a:r>
                        <a:rPr lang="en-GB" b="1">
                          <a:effectLst/>
                        </a:rPr>
                        <a:t>Article title:</a:t>
                      </a:r>
                    </a:p>
                  </a:txBody>
                  <a:tcPr anchor="ctr">
                    <a:lnL>
                      <a:noFill/>
                    </a:lnL>
                    <a:lnR>
                      <a:noFill/>
                    </a:lnR>
                    <a:lnT>
                      <a:noFill/>
                    </a:lnT>
                    <a:lnB>
                      <a:noFill/>
                    </a:lnB>
                    <a:solidFill>
                      <a:srgbClr val="FFFFFF"/>
                    </a:solidFill>
                  </a:tcPr>
                </a:tc>
                <a:tc>
                  <a:txBody>
                    <a:bodyPr/>
                    <a:lstStyle/>
                    <a:p>
                      <a:r>
                        <a:rPr lang="en-GB">
                          <a:effectLst/>
                        </a:rPr>
                        <a:t>critical-thinking noun - Definition, pictures, pronunciation and usage notes | Oxford Advanced Learner's Dictionary at OxfordLearnersDictionaries.com</a:t>
                      </a:r>
                    </a:p>
                  </a:txBody>
                  <a:tcPr anchor="ctr">
                    <a:lnL>
                      <a:noFill/>
                    </a:lnL>
                    <a:lnR>
                      <a:noFill/>
                    </a:lnR>
                    <a:lnT>
                      <a:noFill/>
                    </a:lnT>
                    <a:lnB>
                      <a:noFill/>
                    </a:lnB>
                    <a:solidFill>
                      <a:srgbClr val="FFFFFF"/>
                    </a:solidFill>
                  </a:tcPr>
                </a:tc>
                <a:extLst>
                  <a:ext uri="{0D108BD9-81ED-4DB2-BD59-A6C34878D82A}">
                    <a16:rowId xmlns:a16="http://schemas.microsoft.com/office/drawing/2014/main" val="2871479881"/>
                  </a:ext>
                </a:extLst>
              </a:tr>
              <a:tr h="0">
                <a:tc>
                  <a:txBody>
                    <a:bodyPr/>
                    <a:lstStyle/>
                    <a:p>
                      <a:r>
                        <a:rPr lang="en-GB" b="1">
                          <a:effectLst/>
                        </a:rPr>
                        <a:t>Website title:</a:t>
                      </a:r>
                    </a:p>
                  </a:txBody>
                  <a:tcPr anchor="ctr">
                    <a:lnL>
                      <a:noFill/>
                    </a:lnL>
                    <a:lnR>
                      <a:noFill/>
                    </a:lnR>
                    <a:lnT>
                      <a:noFill/>
                    </a:lnT>
                    <a:lnB>
                      <a:noFill/>
                    </a:lnB>
                    <a:solidFill>
                      <a:srgbClr val="FFFFFF"/>
                    </a:solidFill>
                  </a:tcPr>
                </a:tc>
                <a:tc>
                  <a:txBody>
                    <a:bodyPr/>
                    <a:lstStyle/>
                    <a:p>
                      <a:r>
                        <a:rPr lang="en-GB">
                          <a:effectLst/>
                        </a:rPr>
                        <a:t>Oxfordlearnersdictionaries.com</a:t>
                      </a:r>
                    </a:p>
                  </a:txBody>
                  <a:tcPr anchor="ctr">
                    <a:lnL>
                      <a:noFill/>
                    </a:lnL>
                    <a:lnR>
                      <a:noFill/>
                    </a:lnR>
                    <a:lnT>
                      <a:noFill/>
                    </a:lnT>
                    <a:lnB>
                      <a:noFill/>
                    </a:lnB>
                    <a:solidFill>
                      <a:srgbClr val="FFFFFF"/>
                    </a:solidFill>
                  </a:tcPr>
                </a:tc>
                <a:extLst>
                  <a:ext uri="{0D108BD9-81ED-4DB2-BD59-A6C34878D82A}">
                    <a16:rowId xmlns:a16="http://schemas.microsoft.com/office/drawing/2014/main" val="2948596071"/>
                  </a:ext>
                </a:extLst>
              </a:tr>
              <a:tr h="0">
                <a:tc>
                  <a:txBody>
                    <a:bodyPr/>
                    <a:lstStyle/>
                    <a:p>
                      <a:r>
                        <a:rPr lang="en-GB" b="1">
                          <a:effectLst/>
                        </a:rPr>
                        <a:t>URL:</a:t>
                      </a:r>
                    </a:p>
                  </a:txBody>
                  <a:tcPr anchor="ctr">
                    <a:lnL>
                      <a:noFill/>
                    </a:lnL>
                    <a:lnR>
                      <a:noFill/>
                    </a:lnR>
                    <a:lnT>
                      <a:noFill/>
                    </a:lnT>
                    <a:lnB>
                      <a:noFill/>
                    </a:lnB>
                    <a:solidFill>
                      <a:srgbClr val="FFFFFF"/>
                    </a:solidFill>
                  </a:tcPr>
                </a:tc>
                <a:tc>
                  <a:txBody>
                    <a:bodyPr/>
                    <a:lstStyle/>
                    <a:p>
                      <a:r>
                        <a:rPr lang="en-GB" dirty="0">
                          <a:effectLst/>
                        </a:rPr>
                        <a:t>https://www.oxfordlearnersdictionaries.com/us/definition/english/critical-thinking</a:t>
                      </a:r>
                    </a:p>
                  </a:txBody>
                  <a:tcPr anchor="ctr">
                    <a:lnL>
                      <a:noFill/>
                    </a:lnL>
                    <a:lnR>
                      <a:noFill/>
                    </a:lnR>
                    <a:lnT>
                      <a:noFill/>
                    </a:lnT>
                    <a:lnB>
                      <a:noFill/>
                    </a:lnB>
                    <a:solidFill>
                      <a:srgbClr val="FFFFFF"/>
                    </a:solidFill>
                  </a:tcPr>
                </a:tc>
                <a:extLst>
                  <a:ext uri="{0D108BD9-81ED-4DB2-BD59-A6C34878D82A}">
                    <a16:rowId xmlns:a16="http://schemas.microsoft.com/office/drawing/2014/main" val="2109476350"/>
                  </a:ext>
                </a:extLst>
              </a:tr>
            </a:tbl>
          </a:graphicData>
        </a:graphic>
      </p:graphicFrame>
      <p:graphicFrame>
        <p:nvGraphicFramePr>
          <p:cNvPr id="4" name="Table 3">
            <a:extLst>
              <a:ext uri="{FF2B5EF4-FFF2-40B4-BE49-F238E27FC236}">
                <a16:creationId xmlns:a16="http://schemas.microsoft.com/office/drawing/2014/main" id="{695175A0-5FC1-D964-05BC-6555D52208C3}"/>
              </a:ext>
            </a:extLst>
          </p:cNvPr>
          <p:cNvGraphicFramePr>
            <a:graphicFrameLocks noGrp="1"/>
          </p:cNvGraphicFramePr>
          <p:nvPr>
            <p:extLst>
              <p:ext uri="{D42A27DB-BD31-4B8C-83A1-F6EECF244321}">
                <p14:modId xmlns:p14="http://schemas.microsoft.com/office/powerpoint/2010/main" val="1782345355"/>
              </p:ext>
            </p:extLst>
          </p:nvPr>
        </p:nvGraphicFramePr>
        <p:xfrm>
          <a:off x="3449638" y="2093119"/>
          <a:ext cx="4254500" cy="4114800"/>
        </p:xfrm>
        <a:graphic>
          <a:graphicData uri="http://schemas.openxmlformats.org/drawingml/2006/table">
            <a:tbl>
              <a:tblPr/>
              <a:tblGrid>
                <a:gridCol w="640956">
                  <a:extLst>
                    <a:ext uri="{9D8B030D-6E8A-4147-A177-3AD203B41FA5}">
                      <a16:colId xmlns:a16="http://schemas.microsoft.com/office/drawing/2014/main" val="853520978"/>
                    </a:ext>
                  </a:extLst>
                </a:gridCol>
                <a:gridCol w="3613544">
                  <a:extLst>
                    <a:ext uri="{9D8B030D-6E8A-4147-A177-3AD203B41FA5}">
                      <a16:colId xmlns:a16="http://schemas.microsoft.com/office/drawing/2014/main" val="1851884952"/>
                    </a:ext>
                  </a:extLst>
                </a:gridCol>
              </a:tblGrid>
              <a:tr h="0">
                <a:tc>
                  <a:txBody>
                    <a:bodyPr/>
                    <a:lstStyle/>
                    <a:p>
                      <a:r>
                        <a:rPr lang="en-GB" b="1" dirty="0">
                          <a:effectLst/>
                        </a:rPr>
                        <a:t>Article title:</a:t>
                      </a:r>
                    </a:p>
                  </a:txBody>
                  <a:tcPr anchor="ctr">
                    <a:lnL>
                      <a:noFill/>
                    </a:lnL>
                    <a:lnR>
                      <a:noFill/>
                    </a:lnR>
                    <a:lnT>
                      <a:noFill/>
                    </a:lnT>
                    <a:lnB>
                      <a:noFill/>
                    </a:lnB>
                    <a:solidFill>
                      <a:srgbClr val="FFFFFF"/>
                    </a:solidFill>
                  </a:tcPr>
                </a:tc>
                <a:tc>
                  <a:txBody>
                    <a:bodyPr/>
                    <a:lstStyle/>
                    <a:p>
                      <a:r>
                        <a:rPr lang="en-GB" dirty="0">
                          <a:effectLst/>
                        </a:rPr>
                        <a:t>critical-thinking noun - Definition, pictures, pronunciation and usage notes | Oxford Advanced Learner's Dictionary at OxfordLearnersDictionaries.com</a:t>
                      </a:r>
                    </a:p>
                  </a:txBody>
                  <a:tcPr anchor="ctr">
                    <a:lnL>
                      <a:noFill/>
                    </a:lnL>
                    <a:lnR>
                      <a:noFill/>
                    </a:lnR>
                    <a:lnT>
                      <a:noFill/>
                    </a:lnT>
                    <a:lnB>
                      <a:noFill/>
                    </a:lnB>
                    <a:solidFill>
                      <a:srgbClr val="FFFFFF"/>
                    </a:solidFill>
                  </a:tcPr>
                </a:tc>
                <a:extLst>
                  <a:ext uri="{0D108BD9-81ED-4DB2-BD59-A6C34878D82A}">
                    <a16:rowId xmlns:a16="http://schemas.microsoft.com/office/drawing/2014/main" val="4170337955"/>
                  </a:ext>
                </a:extLst>
              </a:tr>
              <a:tr h="0">
                <a:tc>
                  <a:txBody>
                    <a:bodyPr/>
                    <a:lstStyle/>
                    <a:p>
                      <a:r>
                        <a:rPr lang="en-GB" b="1">
                          <a:effectLst/>
                        </a:rPr>
                        <a:t>Website title:</a:t>
                      </a:r>
                    </a:p>
                  </a:txBody>
                  <a:tcPr anchor="ctr">
                    <a:lnL>
                      <a:noFill/>
                    </a:lnL>
                    <a:lnR>
                      <a:noFill/>
                    </a:lnR>
                    <a:lnT>
                      <a:noFill/>
                    </a:lnT>
                    <a:lnB>
                      <a:noFill/>
                    </a:lnB>
                    <a:solidFill>
                      <a:srgbClr val="FFFFFF"/>
                    </a:solidFill>
                  </a:tcPr>
                </a:tc>
                <a:tc>
                  <a:txBody>
                    <a:bodyPr/>
                    <a:lstStyle/>
                    <a:p>
                      <a:r>
                        <a:rPr lang="en-GB" dirty="0">
                          <a:effectLst/>
                        </a:rPr>
                        <a:t>Oxfordlearnersdictionaries.com</a:t>
                      </a:r>
                    </a:p>
                  </a:txBody>
                  <a:tcPr anchor="ctr">
                    <a:lnL>
                      <a:noFill/>
                    </a:lnL>
                    <a:lnR>
                      <a:noFill/>
                    </a:lnR>
                    <a:lnT>
                      <a:noFill/>
                    </a:lnT>
                    <a:lnB>
                      <a:noFill/>
                    </a:lnB>
                    <a:solidFill>
                      <a:srgbClr val="FFFFFF"/>
                    </a:solidFill>
                  </a:tcPr>
                </a:tc>
                <a:extLst>
                  <a:ext uri="{0D108BD9-81ED-4DB2-BD59-A6C34878D82A}">
                    <a16:rowId xmlns:a16="http://schemas.microsoft.com/office/drawing/2014/main" val="193189678"/>
                  </a:ext>
                </a:extLst>
              </a:tr>
              <a:tr h="0">
                <a:tc>
                  <a:txBody>
                    <a:bodyPr/>
                    <a:lstStyle/>
                    <a:p>
                      <a:r>
                        <a:rPr lang="en-GB" b="1" dirty="0">
                          <a:effectLst/>
                        </a:rPr>
                        <a:t>URL:</a:t>
                      </a:r>
                    </a:p>
                  </a:txBody>
                  <a:tcPr anchor="ctr">
                    <a:lnL>
                      <a:noFill/>
                    </a:lnL>
                    <a:lnR>
                      <a:noFill/>
                    </a:lnR>
                    <a:lnT>
                      <a:noFill/>
                    </a:lnT>
                    <a:lnB>
                      <a:noFill/>
                    </a:lnB>
                    <a:solidFill>
                      <a:srgbClr val="FFFFFF"/>
                    </a:solidFill>
                  </a:tcPr>
                </a:tc>
                <a:tc>
                  <a:txBody>
                    <a:bodyPr/>
                    <a:lstStyle/>
                    <a:p>
                      <a:r>
                        <a:rPr lang="en-GB" dirty="0">
                          <a:effectLst/>
                        </a:rPr>
                        <a:t>https://www.oxfordlearnersdictionaries.com/us/definition/english/critical-thinking</a:t>
                      </a:r>
                    </a:p>
                  </a:txBody>
                  <a:tcPr anchor="ctr">
                    <a:lnL>
                      <a:noFill/>
                    </a:lnL>
                    <a:lnR>
                      <a:noFill/>
                    </a:lnR>
                    <a:lnT>
                      <a:noFill/>
                    </a:lnT>
                    <a:lnB>
                      <a:noFill/>
                    </a:lnB>
                    <a:solidFill>
                      <a:srgbClr val="FFFFFF"/>
                    </a:solidFill>
                  </a:tcPr>
                </a:tc>
                <a:extLst>
                  <a:ext uri="{0D108BD9-81ED-4DB2-BD59-A6C34878D82A}">
                    <a16:rowId xmlns:a16="http://schemas.microsoft.com/office/drawing/2014/main" val="2703415397"/>
                  </a:ext>
                </a:extLst>
              </a:tr>
            </a:tbl>
          </a:graphicData>
        </a:graphic>
      </p:graphicFrame>
      <p:sp>
        <p:nvSpPr>
          <p:cNvPr id="5" name="TextBox 4">
            <a:extLst>
              <a:ext uri="{FF2B5EF4-FFF2-40B4-BE49-F238E27FC236}">
                <a16:creationId xmlns:a16="http://schemas.microsoft.com/office/drawing/2014/main" id="{77B9B367-C612-0CA7-3035-2702BA22BEA0}"/>
              </a:ext>
            </a:extLst>
          </p:cNvPr>
          <p:cNvSpPr txBox="1"/>
          <p:nvPr/>
        </p:nvSpPr>
        <p:spPr>
          <a:xfrm>
            <a:off x="679292" y="6177205"/>
            <a:ext cx="11460480" cy="461665"/>
          </a:xfrm>
          <a:prstGeom prst="rect">
            <a:avLst/>
          </a:prstGeom>
          <a:noFill/>
        </p:spPr>
        <p:txBody>
          <a:bodyPr wrap="square">
            <a:spAutoFit/>
          </a:bodyPr>
          <a:lstStyle/>
          <a:p>
            <a:r>
              <a:rPr lang="en-GB" sz="1200" b="0" i="0" dirty="0" err="1">
                <a:solidFill>
                  <a:srgbClr val="000000"/>
                </a:solidFill>
                <a:effectLst/>
                <a:latin typeface="Open Sans" panose="020B0604020202020204" pitchFamily="34" charset="0"/>
              </a:rPr>
              <a:t>wudtke</a:t>
            </a:r>
            <a:r>
              <a:rPr lang="en-GB" sz="1200" b="0" i="0" dirty="0">
                <a:solidFill>
                  <a:srgbClr val="000000"/>
                </a:solidFill>
                <a:effectLst/>
                <a:latin typeface="Open Sans" panose="020B0604020202020204" pitchFamily="34" charset="0"/>
              </a:rPr>
              <a:t>, j. (2022). </a:t>
            </a:r>
            <a:r>
              <a:rPr lang="en-GB" sz="1200" b="0" i="1" dirty="0">
                <a:solidFill>
                  <a:srgbClr val="000000"/>
                </a:solidFill>
                <a:effectLst/>
                <a:latin typeface="Open Sans" panose="020B0604020202020204" pitchFamily="34" charset="0"/>
              </a:rPr>
              <a:t>Critical Thinking Towards Time Management </a:t>
            </a:r>
            <a:r>
              <a:rPr lang="en-GB" sz="1200" i="1" dirty="0">
                <a:solidFill>
                  <a:srgbClr val="000000"/>
                </a:solidFill>
                <a:latin typeface="Open Sans" panose="020B0604020202020204" pitchFamily="34" charset="0"/>
              </a:rPr>
              <a:t> </a:t>
            </a:r>
            <a:r>
              <a:rPr lang="en-GB" sz="1200" b="0" i="1" dirty="0">
                <a:solidFill>
                  <a:srgbClr val="000000"/>
                </a:solidFill>
                <a:effectLst/>
                <a:latin typeface="Open Sans" panose="020B0604020202020204" pitchFamily="34" charset="0"/>
              </a:rPr>
              <a:t>Active Learning Solutions</a:t>
            </a:r>
            <a:r>
              <a:rPr lang="en-GB" sz="1200" b="0" i="0" dirty="0">
                <a:solidFill>
                  <a:srgbClr val="000000"/>
                </a:solidFill>
                <a:effectLst/>
                <a:latin typeface="Open Sans" panose="020B0604020202020204" pitchFamily="34" charset="0"/>
              </a:rPr>
              <a:t>. [online] Active-consultants.com. Available at: </a:t>
            </a:r>
            <a:r>
              <a:rPr lang="en-GB" sz="1200" b="0" i="0" dirty="0">
                <a:solidFill>
                  <a:srgbClr val="000000"/>
                </a:solidFill>
                <a:effectLst/>
                <a:latin typeface="Open Sans" panose="020B0604020202020204" pitchFamily="34" charset="0"/>
                <a:hlinkClick r:id="rId2"/>
              </a:rPr>
              <a:t>https://active-consultants.com/critical-thinking-towards-time-management</a:t>
            </a:r>
            <a:r>
              <a:rPr lang="en-GB" sz="1200" b="0" i="0" dirty="0">
                <a:solidFill>
                  <a:srgbClr val="000000"/>
                </a:solidFill>
                <a:effectLst/>
                <a:latin typeface="Open Sans" panose="020B0604020202020204" pitchFamily="34" charset="0"/>
              </a:rPr>
              <a:t> [Accessed 17 September 2022].</a:t>
            </a:r>
            <a:endParaRPr lang="en-GB" sz="1200" dirty="0"/>
          </a:p>
        </p:txBody>
      </p:sp>
      <p:sp>
        <p:nvSpPr>
          <p:cNvPr id="7" name="TextBox 6">
            <a:extLst>
              <a:ext uri="{FF2B5EF4-FFF2-40B4-BE49-F238E27FC236}">
                <a16:creationId xmlns:a16="http://schemas.microsoft.com/office/drawing/2014/main" id="{D17CE425-E37F-6F0C-A029-03DE5C40A178}"/>
              </a:ext>
            </a:extLst>
          </p:cNvPr>
          <p:cNvSpPr txBox="1"/>
          <p:nvPr/>
        </p:nvSpPr>
        <p:spPr>
          <a:xfrm>
            <a:off x="647383" y="3689221"/>
            <a:ext cx="10688320" cy="646331"/>
          </a:xfrm>
          <a:prstGeom prst="rect">
            <a:avLst/>
          </a:prstGeom>
          <a:noFill/>
        </p:spPr>
        <p:txBody>
          <a:bodyPr wrap="square">
            <a:spAutoFit/>
          </a:bodyPr>
          <a:lstStyle/>
          <a:p>
            <a:r>
              <a:rPr lang="en-GB" b="1" i="0" dirty="0">
                <a:solidFill>
                  <a:srgbClr val="666666"/>
                </a:solidFill>
                <a:effectLst/>
                <a:latin typeface="Open Sans" panose="020B0606030504020204" pitchFamily="34" charset="0"/>
              </a:rPr>
              <a:t> </a:t>
            </a:r>
            <a:r>
              <a:rPr lang="en-GB" sz="1200" b="0" i="0" dirty="0">
                <a:solidFill>
                  <a:srgbClr val="000000"/>
                </a:solidFill>
                <a:effectLst/>
                <a:latin typeface="Open Sans" panose="020B0606030504020204" pitchFamily="34" charset="0"/>
              </a:rPr>
              <a:t>Hornblower, S., Spawforth, A. and Eidinow, E. (2012). </a:t>
            </a:r>
            <a:r>
              <a:rPr lang="en-GB" sz="1200" b="0" i="1" dirty="0">
                <a:solidFill>
                  <a:srgbClr val="000000"/>
                </a:solidFill>
                <a:effectLst/>
                <a:latin typeface="Open Sans" panose="020B0606030504020204" pitchFamily="34" charset="0"/>
              </a:rPr>
              <a:t>The Oxford classical dictionary</a:t>
            </a:r>
            <a:r>
              <a:rPr lang="en-GB" sz="1200" b="0" i="0" dirty="0">
                <a:solidFill>
                  <a:srgbClr val="000000"/>
                </a:solidFill>
                <a:effectLst/>
                <a:latin typeface="Open Sans" panose="020B0606030504020204" pitchFamily="34" charset="0"/>
              </a:rPr>
              <a:t>. Oxford: Oxford University Press, </a:t>
            </a:r>
            <a:r>
              <a:rPr lang="en-GB" sz="1200" b="0" i="0" dirty="0" err="1">
                <a:solidFill>
                  <a:srgbClr val="000000"/>
                </a:solidFill>
                <a:effectLst/>
                <a:latin typeface="Open Sans" panose="020B0606030504020204" pitchFamily="34" charset="0"/>
              </a:rPr>
              <a:t>p.critical</a:t>
            </a:r>
            <a:r>
              <a:rPr lang="en-GB" sz="1200" b="0" i="0" dirty="0">
                <a:solidFill>
                  <a:srgbClr val="000000"/>
                </a:solidFill>
                <a:effectLst/>
                <a:latin typeface="Open Sans" panose="020B0606030504020204" pitchFamily="34" charset="0"/>
              </a:rPr>
              <a:t> thinking definition</a:t>
            </a:r>
            <a:r>
              <a:rPr lang="en-GB" b="0" i="0" dirty="0">
                <a:solidFill>
                  <a:srgbClr val="000000"/>
                </a:solidFill>
                <a:effectLst/>
                <a:latin typeface="Open Sans" panose="020B0606030504020204" pitchFamily="34" charset="0"/>
              </a:rPr>
              <a:t>.</a:t>
            </a:r>
          </a:p>
          <a:p>
            <a:endParaRPr lang="en-GB" dirty="0"/>
          </a:p>
        </p:txBody>
      </p:sp>
      <p:sp>
        <p:nvSpPr>
          <p:cNvPr id="9" name="TextBox 8">
            <a:extLst>
              <a:ext uri="{FF2B5EF4-FFF2-40B4-BE49-F238E27FC236}">
                <a16:creationId xmlns:a16="http://schemas.microsoft.com/office/drawing/2014/main" id="{71D3737D-80B9-16DB-424C-74DED5461AEF}"/>
              </a:ext>
            </a:extLst>
          </p:cNvPr>
          <p:cNvSpPr txBox="1"/>
          <p:nvPr/>
        </p:nvSpPr>
        <p:spPr>
          <a:xfrm>
            <a:off x="731520" y="1414428"/>
            <a:ext cx="10952480" cy="461665"/>
          </a:xfrm>
          <a:prstGeom prst="rect">
            <a:avLst/>
          </a:prstGeom>
          <a:noFill/>
        </p:spPr>
        <p:txBody>
          <a:bodyPr wrap="square">
            <a:spAutoFit/>
          </a:bodyPr>
          <a:lstStyle/>
          <a:p>
            <a:r>
              <a:rPr lang="en-GB" sz="1200" b="0" i="0" dirty="0" err="1">
                <a:solidFill>
                  <a:srgbClr val="000000"/>
                </a:solidFill>
                <a:effectLst/>
                <a:latin typeface="Open Sans" panose="020B0606030504020204" pitchFamily="34" charset="0"/>
              </a:rPr>
              <a:t>CircleDNA</a:t>
            </a:r>
            <a:r>
              <a:rPr lang="en-GB" sz="1200" b="0" i="0" dirty="0">
                <a:solidFill>
                  <a:srgbClr val="000000"/>
                </a:solidFill>
                <a:effectLst/>
                <a:latin typeface="Open Sans" panose="020B0606030504020204" pitchFamily="34" charset="0"/>
              </a:rPr>
              <a:t>, Wabe, H. and Ng</a:t>
            </a:r>
            <a:r>
              <a:rPr lang="en-GB" sz="1200" dirty="0">
                <a:solidFill>
                  <a:srgbClr val="000000"/>
                </a:solidFill>
                <a:latin typeface="Open Sans" panose="020B0606030504020204" pitchFamily="34" charset="0"/>
              </a:rPr>
              <a:t> (</a:t>
            </a:r>
            <a:r>
              <a:rPr lang="en-GB" sz="1200" b="0" i="0" dirty="0">
                <a:solidFill>
                  <a:srgbClr val="000000"/>
                </a:solidFill>
                <a:effectLst/>
                <a:latin typeface="Open Sans" panose="020B0606030504020204" pitchFamily="34" charset="0"/>
              </a:rPr>
              <a:t>2022.) </a:t>
            </a:r>
            <a:r>
              <a:rPr lang="en-GB" sz="1200" b="0" i="1" dirty="0">
                <a:solidFill>
                  <a:srgbClr val="000000"/>
                </a:solidFill>
                <a:effectLst/>
                <a:latin typeface="Open Sans" panose="020B0606030504020204" pitchFamily="34" charset="0"/>
              </a:rPr>
              <a:t>What Is Critical Thinking And Why Is It Important?</a:t>
            </a:r>
            <a:r>
              <a:rPr lang="en-GB" sz="1200" b="0" i="0" dirty="0">
                <a:solidFill>
                  <a:srgbClr val="000000"/>
                </a:solidFill>
                <a:effectLst/>
                <a:latin typeface="Open Sans" panose="020B0606030504020204" pitchFamily="34" charset="0"/>
              </a:rPr>
              <a:t>. [online] Circle Magazine | Health, Wellness &amp; Genetics By </a:t>
            </a:r>
            <a:r>
              <a:rPr lang="en-GB" sz="1200" b="0" i="0" dirty="0" err="1">
                <a:solidFill>
                  <a:srgbClr val="000000"/>
                </a:solidFill>
                <a:effectLst/>
                <a:latin typeface="Open Sans" panose="020B0606030504020204" pitchFamily="34" charset="0"/>
              </a:rPr>
              <a:t>CircleDNA</a:t>
            </a:r>
            <a:r>
              <a:rPr lang="en-GB" sz="1200" b="0" i="0" dirty="0">
                <a:solidFill>
                  <a:srgbClr val="000000"/>
                </a:solidFill>
                <a:effectLst/>
                <a:latin typeface="Open Sans" panose="020B0606030504020204" pitchFamily="34" charset="0"/>
              </a:rPr>
              <a:t>. Available at: </a:t>
            </a:r>
            <a:r>
              <a:rPr lang="en-GB" sz="1200" b="0" i="0" dirty="0">
                <a:solidFill>
                  <a:srgbClr val="000000"/>
                </a:solidFill>
                <a:effectLst/>
                <a:latin typeface="Open Sans" panose="020B0606030504020204" pitchFamily="34" charset="0"/>
                <a:hlinkClick r:id="rId3"/>
              </a:rPr>
              <a:t>https://magazine.circledna.com/what-is-critical-thinking-and-why-is-it-important</a:t>
            </a:r>
            <a:r>
              <a:rPr lang="en-GB" sz="1200" dirty="0">
                <a:solidFill>
                  <a:srgbClr val="000000"/>
                </a:solidFill>
                <a:latin typeface="Open Sans" panose="020B0606030504020204" pitchFamily="34" charset="0"/>
                <a:hlinkClick r:id="rId3"/>
              </a:rPr>
              <a:t>?</a:t>
            </a:r>
            <a:r>
              <a:rPr lang="en-GB" sz="1200" dirty="0">
                <a:solidFill>
                  <a:srgbClr val="000000"/>
                </a:solidFill>
                <a:latin typeface="Open Sans" panose="020B0606030504020204" pitchFamily="34" charset="0"/>
              </a:rPr>
              <a:t> </a:t>
            </a:r>
            <a:r>
              <a:rPr lang="en-GB" sz="1200" b="0" i="0" dirty="0">
                <a:solidFill>
                  <a:srgbClr val="000000"/>
                </a:solidFill>
                <a:effectLst/>
                <a:latin typeface="Open Sans" panose="020B0606030504020204" pitchFamily="34" charset="0"/>
              </a:rPr>
              <a:t> [Accessed 17 September 2022].</a:t>
            </a:r>
            <a:endParaRPr lang="en-GB" sz="1200" dirty="0"/>
          </a:p>
        </p:txBody>
      </p:sp>
      <p:sp>
        <p:nvSpPr>
          <p:cNvPr id="11" name="TextBox 10">
            <a:extLst>
              <a:ext uri="{FF2B5EF4-FFF2-40B4-BE49-F238E27FC236}">
                <a16:creationId xmlns:a16="http://schemas.microsoft.com/office/drawing/2014/main" id="{8BB172EF-57E7-84B2-7368-000168FFBD34}"/>
              </a:ext>
            </a:extLst>
          </p:cNvPr>
          <p:cNvSpPr txBox="1"/>
          <p:nvPr/>
        </p:nvSpPr>
        <p:spPr>
          <a:xfrm>
            <a:off x="660400" y="1789886"/>
            <a:ext cx="8554720" cy="369332"/>
          </a:xfrm>
          <a:prstGeom prst="rect">
            <a:avLst/>
          </a:prstGeom>
          <a:noFill/>
        </p:spPr>
        <p:txBody>
          <a:bodyPr wrap="square">
            <a:spAutoFit/>
          </a:bodyPr>
          <a:lstStyle/>
          <a:p>
            <a:r>
              <a:rPr lang="en-GB" b="1" i="0" dirty="0">
                <a:solidFill>
                  <a:srgbClr val="666666"/>
                </a:solidFill>
                <a:effectLst/>
                <a:latin typeface="Open Sans" panose="020B0606030504020204" pitchFamily="34" charset="0"/>
              </a:rPr>
              <a:t> </a:t>
            </a:r>
            <a:r>
              <a:rPr lang="en-GB" sz="1200" b="0" i="0" dirty="0">
                <a:solidFill>
                  <a:srgbClr val="000000"/>
                </a:solidFill>
                <a:effectLst/>
                <a:latin typeface="Open Sans" panose="020B0606030504020204" pitchFamily="34" charset="0"/>
              </a:rPr>
              <a:t>Cottrell, S. (2005). </a:t>
            </a:r>
            <a:r>
              <a:rPr lang="en-GB" sz="1200" b="0" i="1" dirty="0">
                <a:solidFill>
                  <a:srgbClr val="000000"/>
                </a:solidFill>
                <a:effectLst/>
                <a:latin typeface="Open Sans" panose="020B0606030504020204" pitchFamily="34" charset="0"/>
              </a:rPr>
              <a:t>Critical thinking skills</a:t>
            </a:r>
            <a:r>
              <a:rPr lang="en-GB" sz="1200" b="0" i="0" dirty="0">
                <a:solidFill>
                  <a:srgbClr val="000000"/>
                </a:solidFill>
                <a:effectLst/>
                <a:latin typeface="Open Sans" panose="020B0606030504020204" pitchFamily="34" charset="0"/>
              </a:rPr>
              <a:t>. </a:t>
            </a:r>
            <a:r>
              <a:rPr lang="en-GB" sz="1200" b="0" i="0" dirty="0" err="1">
                <a:solidFill>
                  <a:srgbClr val="000000"/>
                </a:solidFill>
                <a:effectLst/>
                <a:latin typeface="Open Sans" panose="020B0606030504020204" pitchFamily="34" charset="0"/>
              </a:rPr>
              <a:t>palgrave</a:t>
            </a:r>
            <a:r>
              <a:rPr lang="en-GB" sz="1200" b="0" i="0" dirty="0">
                <a:solidFill>
                  <a:srgbClr val="000000"/>
                </a:solidFill>
                <a:effectLst/>
                <a:latin typeface="Open Sans" panose="020B0606030504020204" pitchFamily="34" charset="0"/>
              </a:rPr>
              <a:t> </a:t>
            </a:r>
            <a:r>
              <a:rPr lang="en-GB" sz="1200" b="0" i="0" dirty="0" err="1">
                <a:solidFill>
                  <a:srgbClr val="000000"/>
                </a:solidFill>
                <a:effectLst/>
                <a:latin typeface="Open Sans" panose="020B0606030504020204" pitchFamily="34" charset="0"/>
              </a:rPr>
              <a:t>macmillan</a:t>
            </a:r>
            <a:r>
              <a:rPr lang="en-GB" sz="1200" b="0" i="0" dirty="0">
                <a:solidFill>
                  <a:srgbClr val="000000"/>
                </a:solidFill>
                <a:effectLst/>
                <a:latin typeface="Open Sans" panose="020B0606030504020204" pitchFamily="34" charset="0"/>
              </a:rPr>
              <a:t>, </a:t>
            </a:r>
            <a:r>
              <a:rPr lang="en-GB" sz="1200" b="0" i="0" dirty="0" err="1">
                <a:solidFill>
                  <a:srgbClr val="000000"/>
                </a:solidFill>
                <a:effectLst/>
                <a:latin typeface="Open Sans" panose="020B0606030504020204" pitchFamily="34" charset="0"/>
              </a:rPr>
              <a:t>p.page</a:t>
            </a:r>
            <a:r>
              <a:rPr lang="en-GB" sz="1200" b="0" i="0" dirty="0">
                <a:solidFill>
                  <a:srgbClr val="000000"/>
                </a:solidFill>
                <a:effectLst/>
                <a:latin typeface="Open Sans" panose="020B0606030504020204" pitchFamily="34" charset="0"/>
              </a:rPr>
              <a:t> 2.</a:t>
            </a:r>
            <a:endParaRPr lang="en-GB" sz="1200" dirty="0"/>
          </a:p>
        </p:txBody>
      </p:sp>
      <p:sp>
        <p:nvSpPr>
          <p:cNvPr id="6" name="TextBox 5">
            <a:extLst>
              <a:ext uri="{FF2B5EF4-FFF2-40B4-BE49-F238E27FC236}">
                <a16:creationId xmlns:a16="http://schemas.microsoft.com/office/drawing/2014/main" id="{3973D7BB-1E08-091A-ED69-14BC11D8EB50}"/>
              </a:ext>
            </a:extLst>
          </p:cNvPr>
          <p:cNvSpPr txBox="1"/>
          <p:nvPr/>
        </p:nvSpPr>
        <p:spPr>
          <a:xfrm>
            <a:off x="719932" y="4211767"/>
            <a:ext cx="6096000" cy="276999"/>
          </a:xfrm>
          <a:prstGeom prst="rect">
            <a:avLst/>
          </a:prstGeom>
          <a:noFill/>
        </p:spPr>
        <p:txBody>
          <a:bodyPr wrap="square">
            <a:spAutoFit/>
          </a:bodyPr>
          <a:lstStyle/>
          <a:p>
            <a:r>
              <a:rPr lang="en-GB" sz="1200" b="0" i="0" dirty="0">
                <a:solidFill>
                  <a:srgbClr val="000000"/>
                </a:solidFill>
                <a:effectLst/>
                <a:latin typeface="Open Sans" panose="020B0606030504020204" pitchFamily="34" charset="0"/>
              </a:rPr>
              <a:t>Hummel, C. (1984). </a:t>
            </a:r>
            <a:r>
              <a:rPr lang="en-GB" sz="1200" b="0" i="1" dirty="0">
                <a:solidFill>
                  <a:srgbClr val="000000"/>
                </a:solidFill>
                <a:effectLst/>
                <a:latin typeface="Open Sans" panose="020B0606030504020204" pitchFamily="34" charset="0"/>
              </a:rPr>
              <a:t>Tyranny of the urgent</a:t>
            </a:r>
            <a:r>
              <a:rPr lang="en-GB" sz="1200" b="0" i="0" dirty="0">
                <a:solidFill>
                  <a:srgbClr val="000000"/>
                </a:solidFill>
                <a:effectLst/>
                <a:latin typeface="Open Sans" panose="020B0606030504020204" pitchFamily="34" charset="0"/>
              </a:rPr>
              <a:t>.</a:t>
            </a:r>
            <a:endParaRPr lang="en-GB" sz="1200" dirty="0"/>
          </a:p>
        </p:txBody>
      </p:sp>
      <p:sp>
        <p:nvSpPr>
          <p:cNvPr id="10" name="TextBox 9">
            <a:extLst>
              <a:ext uri="{FF2B5EF4-FFF2-40B4-BE49-F238E27FC236}">
                <a16:creationId xmlns:a16="http://schemas.microsoft.com/office/drawing/2014/main" id="{2414F19A-7E32-FD0D-16E8-19AE7A9888CA}"/>
              </a:ext>
            </a:extLst>
          </p:cNvPr>
          <p:cNvSpPr txBox="1"/>
          <p:nvPr/>
        </p:nvSpPr>
        <p:spPr>
          <a:xfrm>
            <a:off x="719932" y="298734"/>
            <a:ext cx="10493851" cy="646331"/>
          </a:xfrm>
          <a:prstGeom prst="rect">
            <a:avLst/>
          </a:prstGeom>
          <a:noFill/>
        </p:spPr>
        <p:txBody>
          <a:bodyPr wrap="square">
            <a:spAutoFit/>
          </a:bodyPr>
          <a:lstStyle/>
          <a:p>
            <a:r>
              <a:rPr lang="en-GB" sz="1200" b="0" i="0" dirty="0" err="1">
                <a:solidFill>
                  <a:srgbClr val="000000"/>
                </a:solidFill>
                <a:effectLst/>
                <a:latin typeface="Open Sans" panose="020B0606030504020204" pitchFamily="34" charset="0"/>
              </a:rPr>
              <a:t>barret</a:t>
            </a:r>
            <a:r>
              <a:rPr lang="en-GB" sz="1200" b="0" i="0" dirty="0">
                <a:solidFill>
                  <a:srgbClr val="000000"/>
                </a:solidFill>
                <a:effectLst/>
                <a:latin typeface="Open Sans" panose="020B0606030504020204" pitchFamily="34" charset="0"/>
              </a:rPr>
              <a:t>, m.( 2022.) </a:t>
            </a:r>
            <a:r>
              <a:rPr lang="en-GB" sz="1200" b="0" i="1" dirty="0">
                <a:solidFill>
                  <a:srgbClr val="000000"/>
                </a:solidFill>
                <a:effectLst/>
                <a:latin typeface="Open Sans" panose="020B0606030504020204" pitchFamily="34" charset="0"/>
              </a:rPr>
              <a:t>Time Management: Making Time for What Matters Most | McCormick </a:t>
            </a:r>
            <a:r>
              <a:rPr lang="en-GB" sz="1200" b="0" i="1" dirty="0" err="1">
                <a:solidFill>
                  <a:srgbClr val="000000"/>
                </a:solidFill>
                <a:effectLst/>
                <a:latin typeface="Open Sans" panose="020B0606030504020204" pitchFamily="34" charset="0"/>
              </a:rPr>
              <a:t>Center</a:t>
            </a:r>
            <a:r>
              <a:rPr lang="en-GB" sz="1200" b="0" i="1" dirty="0">
                <a:solidFill>
                  <a:srgbClr val="000000"/>
                </a:solidFill>
                <a:effectLst/>
                <a:latin typeface="Open Sans" panose="020B0606030504020204" pitchFamily="34" charset="0"/>
              </a:rPr>
              <a:t> for Early Childhood Leadership</a:t>
            </a:r>
            <a:r>
              <a:rPr lang="en-GB" sz="1200" b="0" i="0" dirty="0">
                <a:solidFill>
                  <a:srgbClr val="000000"/>
                </a:solidFill>
                <a:effectLst/>
                <a:latin typeface="Open Sans" panose="020B0606030504020204" pitchFamily="34" charset="0"/>
              </a:rPr>
              <a:t>. [online] Mccormickcenter.nl.edu. Available at: </a:t>
            </a:r>
            <a:r>
              <a:rPr lang="en-GB" sz="1200" b="0" i="0" dirty="0">
                <a:solidFill>
                  <a:srgbClr val="000000"/>
                </a:solidFill>
                <a:effectLst/>
                <a:latin typeface="Open Sans" panose="020B0606030504020204" pitchFamily="34" charset="0"/>
                <a:hlinkClick r:id="rId4"/>
              </a:rPr>
              <a:t>https://mccormickcenter.nl.edu/library/time-management-making-time-for-what-matters-most</a:t>
            </a:r>
            <a:r>
              <a:rPr lang="en-GB" sz="1200" b="0" i="0" dirty="0">
                <a:solidFill>
                  <a:srgbClr val="000000"/>
                </a:solidFill>
                <a:effectLst/>
                <a:latin typeface="Open Sans" panose="020B0606030504020204" pitchFamily="34" charset="0"/>
              </a:rPr>
              <a:t>  [Accessed 27 March 2015].</a:t>
            </a:r>
            <a:endParaRPr lang="en-GB" sz="1200" dirty="0"/>
          </a:p>
        </p:txBody>
      </p:sp>
      <p:sp>
        <p:nvSpPr>
          <p:cNvPr id="13" name="TextBox 12">
            <a:extLst>
              <a:ext uri="{FF2B5EF4-FFF2-40B4-BE49-F238E27FC236}">
                <a16:creationId xmlns:a16="http://schemas.microsoft.com/office/drawing/2014/main" id="{2ED31A98-8000-8C83-4FD2-EBF5CB5CC12B}"/>
              </a:ext>
            </a:extLst>
          </p:cNvPr>
          <p:cNvSpPr txBox="1"/>
          <p:nvPr/>
        </p:nvSpPr>
        <p:spPr>
          <a:xfrm>
            <a:off x="679292" y="4587225"/>
            <a:ext cx="10607040" cy="369332"/>
          </a:xfrm>
          <a:prstGeom prst="rect">
            <a:avLst/>
          </a:prstGeom>
          <a:noFill/>
        </p:spPr>
        <p:txBody>
          <a:bodyPr wrap="square">
            <a:spAutoFit/>
          </a:bodyPr>
          <a:lstStyle/>
          <a:p>
            <a:r>
              <a:rPr lang="en-GB" sz="1200" b="0" i="0" dirty="0">
                <a:solidFill>
                  <a:srgbClr val="000000"/>
                </a:solidFill>
                <a:effectLst/>
                <a:latin typeface="Open Sans" panose="020B0606030504020204" pitchFamily="34" charset="0"/>
              </a:rPr>
              <a:t>Patrick. (2022). </a:t>
            </a:r>
            <a:r>
              <a:rPr lang="en-GB" sz="1200" b="0" i="1" dirty="0">
                <a:solidFill>
                  <a:srgbClr val="000000"/>
                </a:solidFill>
                <a:effectLst/>
                <a:latin typeface="Open Sans" panose="020B0606030504020204" pitchFamily="34" charset="0"/>
              </a:rPr>
              <a:t>What is open mindedness?</a:t>
            </a:r>
            <a:r>
              <a:rPr lang="en-GB" sz="1200" b="0" i="0" dirty="0">
                <a:solidFill>
                  <a:srgbClr val="000000"/>
                </a:solidFill>
                <a:effectLst/>
                <a:latin typeface="Open Sans" panose="020B0606030504020204" pitchFamily="34" charset="0"/>
              </a:rPr>
              <a:t>. [online] Available at: </a:t>
            </a:r>
            <a:r>
              <a:rPr lang="en-GB" sz="1200" b="0" i="0" dirty="0">
                <a:solidFill>
                  <a:srgbClr val="000000"/>
                </a:solidFill>
                <a:effectLst/>
                <a:latin typeface="Open Sans" panose="020B0606030504020204" pitchFamily="34" charset="0"/>
                <a:hlinkClick r:id="rId5"/>
              </a:rPr>
              <a:t>https://riskfail.com/what-is-open-mindedness/</a:t>
            </a:r>
            <a:r>
              <a:rPr lang="en-GB" sz="1200" b="0" i="0" dirty="0">
                <a:solidFill>
                  <a:srgbClr val="000000"/>
                </a:solidFill>
                <a:effectLst/>
                <a:latin typeface="Open Sans" panose="020B0606030504020204" pitchFamily="34" charset="0"/>
              </a:rPr>
              <a:t> [Accessed 13 July 2020</a:t>
            </a:r>
            <a:r>
              <a:rPr lang="en-GB" b="0" i="0" dirty="0">
                <a:solidFill>
                  <a:srgbClr val="000000"/>
                </a:solidFill>
                <a:effectLst/>
                <a:latin typeface="Open Sans" panose="020B0606030504020204" pitchFamily="34" charset="0"/>
              </a:rPr>
              <a:t>].</a:t>
            </a:r>
            <a:endParaRPr lang="en-GB" dirty="0"/>
          </a:p>
        </p:txBody>
      </p:sp>
      <p:sp>
        <p:nvSpPr>
          <p:cNvPr id="15" name="TextBox 14">
            <a:extLst>
              <a:ext uri="{FF2B5EF4-FFF2-40B4-BE49-F238E27FC236}">
                <a16:creationId xmlns:a16="http://schemas.microsoft.com/office/drawing/2014/main" id="{780350CF-C02D-D758-8722-DFFB7D547956}"/>
              </a:ext>
            </a:extLst>
          </p:cNvPr>
          <p:cNvSpPr txBox="1"/>
          <p:nvPr/>
        </p:nvSpPr>
        <p:spPr>
          <a:xfrm>
            <a:off x="647383" y="3092183"/>
            <a:ext cx="10392699" cy="461665"/>
          </a:xfrm>
          <a:prstGeom prst="rect">
            <a:avLst/>
          </a:prstGeom>
          <a:noFill/>
        </p:spPr>
        <p:txBody>
          <a:bodyPr wrap="square">
            <a:spAutoFit/>
          </a:bodyPr>
          <a:lstStyle/>
          <a:p>
            <a:r>
              <a:rPr lang="en-GB" sz="1200" b="0" i="0" dirty="0">
                <a:solidFill>
                  <a:srgbClr val="000000"/>
                </a:solidFill>
                <a:effectLst/>
                <a:latin typeface="Open Sans" panose="020B0606030504020204" pitchFamily="34" charset="0"/>
              </a:rPr>
              <a:t>Exploring your mind. (2022). </a:t>
            </a:r>
            <a:r>
              <a:rPr lang="en-GB" sz="1200" b="0" i="1" dirty="0">
                <a:solidFill>
                  <a:srgbClr val="000000"/>
                </a:solidFill>
                <a:effectLst/>
                <a:latin typeface="Open Sans" panose="020B0606030504020204" pitchFamily="34" charset="0"/>
              </a:rPr>
              <a:t>Keep an Open Mind and Think Critically</a:t>
            </a:r>
            <a:r>
              <a:rPr lang="en-GB" sz="1200" b="0" i="0" dirty="0">
                <a:solidFill>
                  <a:srgbClr val="000000"/>
                </a:solidFill>
                <a:effectLst/>
                <a:latin typeface="Open Sans" panose="020B0606030504020204" pitchFamily="34" charset="0"/>
              </a:rPr>
              <a:t>. [online] Available at: </a:t>
            </a:r>
            <a:r>
              <a:rPr lang="en-GB" sz="1200" b="0" i="0" dirty="0">
                <a:solidFill>
                  <a:srgbClr val="000000"/>
                </a:solidFill>
                <a:effectLst/>
                <a:latin typeface="Open Sans" panose="020B0606030504020204" pitchFamily="34" charset="0"/>
                <a:hlinkClick r:id="rId6"/>
              </a:rPr>
              <a:t>https://exploringyourmind.com/keep-an-open-mind-and-think-critically/</a:t>
            </a:r>
            <a:r>
              <a:rPr lang="en-GB" sz="1200" b="0" i="0" dirty="0">
                <a:solidFill>
                  <a:srgbClr val="000000"/>
                </a:solidFill>
                <a:effectLst/>
                <a:latin typeface="Open Sans" panose="020B0606030504020204" pitchFamily="34" charset="0"/>
              </a:rPr>
              <a:t>  [Accessed 3 May 2019].</a:t>
            </a:r>
            <a:endParaRPr lang="en-GB" sz="1200" dirty="0"/>
          </a:p>
        </p:txBody>
      </p:sp>
      <p:sp>
        <p:nvSpPr>
          <p:cNvPr id="19" name="TextBox 18">
            <a:extLst>
              <a:ext uri="{FF2B5EF4-FFF2-40B4-BE49-F238E27FC236}">
                <a16:creationId xmlns:a16="http://schemas.microsoft.com/office/drawing/2014/main" id="{F0B72208-47D9-F9F8-E14D-6AD96A8AC364}"/>
              </a:ext>
            </a:extLst>
          </p:cNvPr>
          <p:cNvSpPr txBox="1"/>
          <p:nvPr/>
        </p:nvSpPr>
        <p:spPr>
          <a:xfrm>
            <a:off x="647383" y="5089871"/>
            <a:ext cx="10607039" cy="461665"/>
          </a:xfrm>
          <a:prstGeom prst="rect">
            <a:avLst/>
          </a:prstGeom>
          <a:noFill/>
        </p:spPr>
        <p:txBody>
          <a:bodyPr wrap="square">
            <a:spAutoFit/>
          </a:bodyPr>
          <a:lstStyle/>
          <a:p>
            <a:r>
              <a:rPr lang="en-GB" sz="1200" b="0" i="0" dirty="0">
                <a:solidFill>
                  <a:srgbClr val="000000"/>
                </a:solidFill>
                <a:effectLst/>
                <a:latin typeface="Open Sans" panose="020B0606030504020204" pitchFamily="34" charset="0"/>
              </a:rPr>
              <a:t>Sims, P.  (2022). </a:t>
            </a:r>
            <a:r>
              <a:rPr lang="en-GB" sz="1200" b="0" i="1" dirty="0">
                <a:solidFill>
                  <a:srgbClr val="000000"/>
                </a:solidFill>
                <a:effectLst/>
                <a:latin typeface="Open Sans" panose="020B0606030504020204" pitchFamily="34" charset="0"/>
              </a:rPr>
              <a:t>Urgency is a poor substitute for priority.</a:t>
            </a:r>
            <a:r>
              <a:rPr lang="en-GB" sz="1200" b="0" i="0" dirty="0">
                <a:solidFill>
                  <a:srgbClr val="000000"/>
                </a:solidFill>
                <a:effectLst/>
                <a:latin typeface="Open Sans" panose="020B0606030504020204" pitchFamily="34" charset="0"/>
              </a:rPr>
              <a:t>. [online] The Dream Factory. Available at: </a:t>
            </a:r>
            <a:r>
              <a:rPr lang="en-GB" sz="1200" b="0" i="0" dirty="0">
                <a:solidFill>
                  <a:srgbClr val="000000"/>
                </a:solidFill>
                <a:effectLst/>
                <a:latin typeface="Open Sans" panose="020B0606030504020204" pitchFamily="34" charset="0"/>
                <a:hlinkClick r:id="rId7"/>
              </a:rPr>
              <a:t>https://pastortomsims.typepad.com/the_dream_factory/2017/07/urgency-is-a-poor-substitute-for-priority.html</a:t>
            </a:r>
            <a:r>
              <a:rPr lang="en-GB" sz="1200" b="0" i="0" dirty="0">
                <a:solidFill>
                  <a:srgbClr val="000000"/>
                </a:solidFill>
                <a:effectLst/>
                <a:latin typeface="Open Sans" panose="020B0606030504020204" pitchFamily="34" charset="0"/>
              </a:rPr>
              <a:t>  [Accessed 19 September 2022].</a:t>
            </a:r>
            <a:endParaRPr lang="en-GB" sz="1200" dirty="0"/>
          </a:p>
        </p:txBody>
      </p:sp>
      <p:sp>
        <p:nvSpPr>
          <p:cNvPr id="8" name="TextBox 7">
            <a:extLst>
              <a:ext uri="{FF2B5EF4-FFF2-40B4-BE49-F238E27FC236}">
                <a16:creationId xmlns:a16="http://schemas.microsoft.com/office/drawing/2014/main" id="{AF1FFCF5-3B0C-C897-A016-ADA8C0EE5F9B}"/>
              </a:ext>
            </a:extLst>
          </p:cNvPr>
          <p:cNvSpPr txBox="1"/>
          <p:nvPr/>
        </p:nvSpPr>
        <p:spPr>
          <a:xfrm>
            <a:off x="731520" y="2271235"/>
            <a:ext cx="8412480" cy="369332"/>
          </a:xfrm>
          <a:prstGeom prst="rect">
            <a:avLst/>
          </a:prstGeom>
          <a:noFill/>
        </p:spPr>
        <p:txBody>
          <a:bodyPr wrap="square">
            <a:spAutoFit/>
          </a:bodyPr>
          <a:lstStyle/>
          <a:p>
            <a:r>
              <a:rPr lang="en-GB" sz="1200" b="0" i="0" dirty="0">
                <a:solidFill>
                  <a:srgbClr val="000000"/>
                </a:solidFill>
                <a:effectLst/>
                <a:latin typeface="Open Sans" panose="020B0606030504020204" pitchFamily="34" charset="0"/>
              </a:rPr>
              <a:t>Dudovskiy, J</a:t>
            </a:r>
            <a:r>
              <a:rPr lang="en-GB" sz="1200" dirty="0">
                <a:solidFill>
                  <a:srgbClr val="000000"/>
                </a:solidFill>
                <a:latin typeface="Open Sans" panose="020B0606030504020204" pitchFamily="34" charset="0"/>
              </a:rPr>
              <a:t> (2008)</a:t>
            </a:r>
            <a:r>
              <a:rPr lang="en-GB" sz="1200" b="0" i="0" dirty="0">
                <a:solidFill>
                  <a:srgbClr val="000000"/>
                </a:solidFill>
                <a:effectLst/>
                <a:latin typeface="Open Sans" panose="020B0606030504020204" pitchFamily="34" charset="0"/>
              </a:rPr>
              <a:t>. </a:t>
            </a:r>
            <a:r>
              <a:rPr lang="en-GB" sz="1200" b="0" i="1" dirty="0">
                <a:solidFill>
                  <a:srgbClr val="000000"/>
                </a:solidFill>
                <a:effectLst/>
                <a:latin typeface="Open Sans" panose="020B0606030504020204" pitchFamily="34" charset="0"/>
              </a:rPr>
              <a:t>An ultimate guide to writing a dissertation in business studies</a:t>
            </a:r>
            <a:r>
              <a:rPr lang="en-GB" b="0" i="0" dirty="0">
                <a:solidFill>
                  <a:srgbClr val="000000"/>
                </a:solidFill>
                <a:effectLst/>
                <a:latin typeface="Open Sans" panose="020B0606030504020204" pitchFamily="34" charset="0"/>
              </a:rPr>
              <a:t>.</a:t>
            </a:r>
            <a:endParaRPr lang="en-GB" dirty="0"/>
          </a:p>
        </p:txBody>
      </p:sp>
      <p:sp>
        <p:nvSpPr>
          <p:cNvPr id="14" name="TextBox 13">
            <a:extLst>
              <a:ext uri="{FF2B5EF4-FFF2-40B4-BE49-F238E27FC236}">
                <a16:creationId xmlns:a16="http://schemas.microsoft.com/office/drawing/2014/main" id="{88ACEF43-C9F0-AB81-1904-BB4AC6E0A42C}"/>
              </a:ext>
            </a:extLst>
          </p:cNvPr>
          <p:cNvSpPr txBox="1"/>
          <p:nvPr/>
        </p:nvSpPr>
        <p:spPr>
          <a:xfrm>
            <a:off x="761999" y="2680176"/>
            <a:ext cx="10573703" cy="461665"/>
          </a:xfrm>
          <a:prstGeom prst="rect">
            <a:avLst/>
          </a:prstGeom>
          <a:noFill/>
        </p:spPr>
        <p:txBody>
          <a:bodyPr wrap="square">
            <a:spAutoFit/>
          </a:bodyPr>
          <a:lstStyle/>
          <a:p>
            <a:r>
              <a:rPr lang="en-GB" sz="1200" dirty="0">
                <a:solidFill>
                  <a:srgbClr val="000000"/>
                </a:solidFill>
                <a:latin typeface="Open Sans" panose="020B0606030504020204" pitchFamily="34" charset="0"/>
              </a:rPr>
              <a:t>D</a:t>
            </a:r>
            <a:r>
              <a:rPr lang="en-GB" sz="1200" b="0" i="0" dirty="0">
                <a:solidFill>
                  <a:srgbClr val="000000"/>
                </a:solidFill>
                <a:effectLst/>
                <a:latin typeface="Open Sans" panose="020B0606030504020204" pitchFamily="34" charset="0"/>
              </a:rPr>
              <a:t>udovskiy, j.(2008). </a:t>
            </a:r>
            <a:r>
              <a:rPr lang="en-GB" sz="1200" b="0" i="1" dirty="0">
                <a:solidFill>
                  <a:srgbClr val="000000"/>
                </a:solidFill>
                <a:effectLst/>
                <a:latin typeface="Open Sans" panose="020B0606030504020204" pitchFamily="34" charset="0"/>
              </a:rPr>
              <a:t>Referencing - Research-Methodology</a:t>
            </a:r>
            <a:r>
              <a:rPr lang="en-GB" sz="1200" b="0" i="0" dirty="0">
                <a:solidFill>
                  <a:srgbClr val="000000"/>
                </a:solidFill>
                <a:effectLst/>
                <a:latin typeface="Open Sans" panose="020B0606030504020204" pitchFamily="34" charset="0"/>
              </a:rPr>
              <a:t>. [online] Research-Methodology. Available at: </a:t>
            </a:r>
            <a:r>
              <a:rPr lang="en-GB" sz="1200" b="0" i="0" dirty="0">
                <a:solidFill>
                  <a:srgbClr val="000000"/>
                </a:solidFill>
                <a:effectLst/>
                <a:latin typeface="Open Sans" panose="020B0606030504020204" pitchFamily="34" charset="0"/>
                <a:hlinkClick r:id="rId8"/>
              </a:rPr>
              <a:t>https://research-methodology.net/research-methodology/referencing</a:t>
            </a:r>
            <a:r>
              <a:rPr lang="en-GB" sz="1200" dirty="0">
                <a:solidFill>
                  <a:srgbClr val="000000"/>
                </a:solidFill>
                <a:latin typeface="Open Sans" panose="020B0606030504020204" pitchFamily="34" charset="0"/>
                <a:hlinkClick r:id="rId8"/>
              </a:rPr>
              <a:t>/</a:t>
            </a:r>
            <a:r>
              <a:rPr lang="en-GB" sz="1200" dirty="0">
                <a:solidFill>
                  <a:srgbClr val="000000"/>
                </a:solidFill>
                <a:latin typeface="Open Sans" panose="020B0606030504020204" pitchFamily="34" charset="0"/>
              </a:rPr>
              <a:t> </a:t>
            </a:r>
            <a:endParaRPr lang="en-GB" sz="1200" dirty="0"/>
          </a:p>
        </p:txBody>
      </p:sp>
      <p:sp>
        <p:nvSpPr>
          <p:cNvPr id="3" name="TextBox 2">
            <a:extLst>
              <a:ext uri="{FF2B5EF4-FFF2-40B4-BE49-F238E27FC236}">
                <a16:creationId xmlns:a16="http://schemas.microsoft.com/office/drawing/2014/main" id="{CAE693E3-802A-046B-FEB5-440D01EC062E}"/>
              </a:ext>
            </a:extLst>
          </p:cNvPr>
          <p:cNvSpPr txBox="1"/>
          <p:nvPr/>
        </p:nvSpPr>
        <p:spPr>
          <a:xfrm>
            <a:off x="719932" y="979414"/>
            <a:ext cx="10760868" cy="461665"/>
          </a:xfrm>
          <a:prstGeom prst="rect">
            <a:avLst/>
          </a:prstGeom>
          <a:noFill/>
        </p:spPr>
        <p:txBody>
          <a:bodyPr wrap="square" rtlCol="0">
            <a:spAutoFit/>
          </a:bodyPr>
          <a:lstStyle/>
          <a:p>
            <a:r>
              <a:rPr lang="en-GB" sz="1200" dirty="0">
                <a:solidFill>
                  <a:schemeClr val="bg1"/>
                </a:solidFill>
              </a:rPr>
              <a:t>Carlton. G (2022) </a:t>
            </a:r>
            <a:r>
              <a:rPr lang="en-GB" sz="1200" i="1" dirty="0">
                <a:solidFill>
                  <a:schemeClr val="bg1"/>
                </a:solidFill>
              </a:rPr>
              <a:t>10 best online websites for academic research </a:t>
            </a:r>
            <a:r>
              <a:rPr lang="en-GB" sz="1200" dirty="0">
                <a:solidFill>
                  <a:schemeClr val="bg1"/>
                </a:solidFill>
              </a:rPr>
              <a:t>[online] Best colleges. Available at:  </a:t>
            </a:r>
            <a:r>
              <a:rPr lang="en-GB" sz="1200" dirty="0">
                <a:solidFill>
                  <a:schemeClr val="bg1"/>
                </a:solidFill>
                <a:hlinkClick r:id="rId9"/>
              </a:rPr>
              <a:t>https://www.bestcolleges.com/blog/best-online-resources-academic-research/</a:t>
            </a:r>
            <a:r>
              <a:rPr lang="en-GB" sz="1200" dirty="0">
                <a:solidFill>
                  <a:schemeClr val="bg1"/>
                </a:solidFill>
              </a:rPr>
              <a:t> [ </a:t>
            </a:r>
          </a:p>
        </p:txBody>
      </p:sp>
      <p:sp>
        <p:nvSpPr>
          <p:cNvPr id="18" name="TextBox 17">
            <a:extLst>
              <a:ext uri="{FF2B5EF4-FFF2-40B4-BE49-F238E27FC236}">
                <a16:creationId xmlns:a16="http://schemas.microsoft.com/office/drawing/2014/main" id="{72C0446E-E55F-D801-A23F-4B8C3E9E2172}"/>
              </a:ext>
            </a:extLst>
          </p:cNvPr>
          <p:cNvSpPr txBox="1"/>
          <p:nvPr/>
        </p:nvSpPr>
        <p:spPr>
          <a:xfrm>
            <a:off x="731520" y="2083978"/>
            <a:ext cx="10534491" cy="276999"/>
          </a:xfrm>
          <a:prstGeom prst="rect">
            <a:avLst/>
          </a:prstGeom>
          <a:noFill/>
        </p:spPr>
        <p:txBody>
          <a:bodyPr wrap="square" rtlCol="0">
            <a:spAutoFit/>
          </a:bodyPr>
          <a:lstStyle/>
          <a:p>
            <a:r>
              <a:rPr lang="en-GB" sz="1200" dirty="0">
                <a:solidFill>
                  <a:schemeClr val="bg1"/>
                </a:solidFill>
              </a:rPr>
              <a:t>Critical thinking diagram (N.D) </a:t>
            </a:r>
            <a:r>
              <a:rPr lang="en-GB" sz="1200" i="1" dirty="0">
                <a:solidFill>
                  <a:schemeClr val="bg1"/>
                </a:solidFill>
              </a:rPr>
              <a:t>Thought co </a:t>
            </a:r>
            <a:r>
              <a:rPr lang="en-GB" sz="1200" dirty="0">
                <a:solidFill>
                  <a:schemeClr val="bg1"/>
                </a:solidFill>
              </a:rPr>
              <a:t>[image] Available at:       </a:t>
            </a:r>
          </a:p>
        </p:txBody>
      </p:sp>
      <p:sp>
        <p:nvSpPr>
          <p:cNvPr id="31" name="TextBox 30">
            <a:extLst>
              <a:ext uri="{FF2B5EF4-FFF2-40B4-BE49-F238E27FC236}">
                <a16:creationId xmlns:a16="http://schemas.microsoft.com/office/drawing/2014/main" id="{36653111-1460-D6AF-26F3-253D7FF0ED3E}"/>
              </a:ext>
            </a:extLst>
          </p:cNvPr>
          <p:cNvSpPr txBox="1"/>
          <p:nvPr/>
        </p:nvSpPr>
        <p:spPr>
          <a:xfrm>
            <a:off x="5566728" y="2065585"/>
            <a:ext cx="6096000" cy="276999"/>
          </a:xfrm>
          <a:prstGeom prst="rect">
            <a:avLst/>
          </a:prstGeom>
          <a:noFill/>
        </p:spPr>
        <p:txBody>
          <a:bodyPr wrap="square">
            <a:spAutoFit/>
          </a:bodyPr>
          <a:lstStyle/>
          <a:p>
            <a:r>
              <a:rPr lang="en-GB" sz="1200" dirty="0">
                <a:hlinkClick r:id="rId10"/>
              </a:rPr>
              <a:t>Critical Thinking Diagram - Bing images</a:t>
            </a:r>
            <a:endParaRPr lang="en-GB" sz="1200" dirty="0"/>
          </a:p>
        </p:txBody>
      </p:sp>
      <p:sp>
        <p:nvSpPr>
          <p:cNvPr id="32" name="TextBox 31">
            <a:extLst>
              <a:ext uri="{FF2B5EF4-FFF2-40B4-BE49-F238E27FC236}">
                <a16:creationId xmlns:a16="http://schemas.microsoft.com/office/drawing/2014/main" id="{87BBBE0D-C607-05C7-6B3F-20569BE45161}"/>
              </a:ext>
            </a:extLst>
          </p:cNvPr>
          <p:cNvSpPr txBox="1"/>
          <p:nvPr/>
        </p:nvSpPr>
        <p:spPr>
          <a:xfrm>
            <a:off x="660400" y="5670669"/>
            <a:ext cx="10607039" cy="461665"/>
          </a:xfrm>
          <a:prstGeom prst="rect">
            <a:avLst/>
          </a:prstGeom>
          <a:noFill/>
        </p:spPr>
        <p:txBody>
          <a:bodyPr wrap="square" rtlCol="0">
            <a:spAutoFit/>
          </a:bodyPr>
          <a:lstStyle/>
          <a:p>
            <a:r>
              <a:rPr lang="en-GB" sz="1200" dirty="0" err="1">
                <a:solidFill>
                  <a:schemeClr val="bg1"/>
                </a:solidFill>
              </a:rPr>
              <a:t>Sims,P</a:t>
            </a:r>
            <a:r>
              <a:rPr lang="en-GB" sz="1200" dirty="0">
                <a:solidFill>
                  <a:schemeClr val="bg1"/>
                </a:solidFill>
              </a:rPr>
              <a:t> (2022) </a:t>
            </a:r>
            <a:r>
              <a:rPr lang="en-GB" sz="1200" i="1" dirty="0">
                <a:solidFill>
                  <a:schemeClr val="bg1"/>
                </a:solidFill>
              </a:rPr>
              <a:t>Tyranny of the urgent </a:t>
            </a:r>
            <a:r>
              <a:rPr lang="en-GB" sz="1200" dirty="0">
                <a:solidFill>
                  <a:schemeClr val="bg1"/>
                </a:solidFill>
              </a:rPr>
              <a:t>[Image] Available at: </a:t>
            </a:r>
            <a:r>
              <a:rPr lang="en-GB" sz="1200" dirty="0">
                <a:solidFill>
                  <a:schemeClr val="bg1"/>
                </a:solidFill>
                <a:hlinkClick r:id="rId11"/>
              </a:rPr>
              <a:t>https://pastortomsims.typepad.com/the_dream_factory/2017/07/urgency-is-poor-substitute-for-priority.html</a:t>
            </a:r>
            <a:r>
              <a:rPr lang="en-GB" sz="1200" dirty="0">
                <a:solidFill>
                  <a:schemeClr val="bg1"/>
                </a:solidFill>
              </a:rPr>
              <a:t>&gt; [assessed 19 September 2022]. </a:t>
            </a:r>
          </a:p>
        </p:txBody>
      </p:sp>
    </p:spTree>
    <p:extLst>
      <p:ext uri="{BB962C8B-B14F-4D97-AF65-F5344CB8AC3E}">
        <p14:creationId xmlns:p14="http://schemas.microsoft.com/office/powerpoint/2010/main" val="3506099091"/>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ushVTI">
  <a:themeElements>
    <a:clrScheme name="AnalogousFromRegularSeedRightStep">
      <a:dk1>
        <a:srgbClr val="000000"/>
      </a:dk1>
      <a:lt1>
        <a:srgbClr val="FFFFFF"/>
      </a:lt1>
      <a:dk2>
        <a:srgbClr val="223A3D"/>
      </a:dk2>
      <a:lt2>
        <a:srgbClr val="E2E8E8"/>
      </a:lt2>
      <a:accent1>
        <a:srgbClr val="E73429"/>
      </a:accent1>
      <a:accent2>
        <a:srgbClr val="D57117"/>
      </a:accent2>
      <a:accent3>
        <a:srgbClr val="B4A420"/>
      </a:accent3>
      <a:accent4>
        <a:srgbClr val="80B113"/>
      </a:accent4>
      <a:accent5>
        <a:srgbClr val="4AB821"/>
      </a:accent5>
      <a:accent6>
        <a:srgbClr val="14BC2C"/>
      </a:accent6>
      <a:hlink>
        <a:srgbClr val="329096"/>
      </a:hlink>
      <a:folHlink>
        <a:srgbClr val="7F7F7F"/>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ppt/theme/theme2.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
  <TotalTime>1911</TotalTime>
  <Words>1343</Words>
  <Application>Microsoft Office PowerPoint</Application>
  <PresentationFormat>Widescreen</PresentationFormat>
  <Paragraphs>53</Paragraphs>
  <Slides>2</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vt:i4>
      </vt:variant>
    </vt:vector>
  </HeadingPairs>
  <TitlesOfParts>
    <vt:vector size="9" baseType="lpstr">
      <vt:lpstr>Arial</vt:lpstr>
      <vt:lpstr>Century Gothic</vt:lpstr>
      <vt:lpstr>Elephant</vt:lpstr>
      <vt:lpstr>Open Sans</vt:lpstr>
      <vt:lpstr>Wingdings 3</vt:lpstr>
      <vt:lpstr>BrushVTI</vt:lpstr>
      <vt:lpstr>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keire mcalinden</dc:creator>
  <cp:lastModifiedBy>keire mcalinden</cp:lastModifiedBy>
  <cp:revision>1</cp:revision>
  <dcterms:created xsi:type="dcterms:W3CDTF">2022-09-14T20:32:21Z</dcterms:created>
  <dcterms:modified xsi:type="dcterms:W3CDTF">2022-09-25T13:37:31Z</dcterms:modified>
</cp:coreProperties>
</file>