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m4a" ContentType="audio/mp4"/>
  <Default Extension="rels" ContentType="application/vnd.openxmlformats-package.relationships+xml"/>
  <Default Extension="xml" ContentType="application/xml"/>
  <Default Extension="gif" ContentType="image/gif"/>
  <Default Extension="vml" ContentType="application/vnd.openxmlformats-officedocument.vmlDrawing"/>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media/audio1.bin" ContentType="audio/unknown"/>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30"/>
  </p:notesMasterIdLst>
  <p:sldIdLst>
    <p:sldId id="257" r:id="rId3"/>
    <p:sldId id="371" r:id="rId4"/>
    <p:sldId id="440" r:id="rId5"/>
    <p:sldId id="347" r:id="rId6"/>
    <p:sldId id="348" r:id="rId7"/>
    <p:sldId id="349" r:id="rId8"/>
    <p:sldId id="350" r:id="rId9"/>
    <p:sldId id="351" r:id="rId10"/>
    <p:sldId id="352" r:id="rId11"/>
    <p:sldId id="353" r:id="rId12"/>
    <p:sldId id="359" r:id="rId13"/>
    <p:sldId id="360" r:id="rId14"/>
    <p:sldId id="361" r:id="rId15"/>
    <p:sldId id="362" r:id="rId16"/>
    <p:sldId id="363" r:id="rId17"/>
    <p:sldId id="364" r:id="rId18"/>
    <p:sldId id="365" r:id="rId19"/>
    <p:sldId id="366" r:id="rId20"/>
    <p:sldId id="258" r:id="rId21"/>
    <p:sldId id="259" r:id="rId22"/>
    <p:sldId id="260" r:id="rId23"/>
    <p:sldId id="261" r:id="rId24"/>
    <p:sldId id="262" r:id="rId25"/>
    <p:sldId id="263" r:id="rId26"/>
    <p:sldId id="266" r:id="rId27"/>
    <p:sldId id="267" r:id="rId28"/>
    <p:sldId id="268" r:id="rId29"/>
    <p:sldId id="270" r:id="rId30"/>
    <p:sldId id="430" r:id="rId31"/>
    <p:sldId id="431" r:id="rId32"/>
    <p:sldId id="432" r:id="rId33"/>
    <p:sldId id="442" r:id="rId34"/>
    <p:sldId id="438" r:id="rId35"/>
    <p:sldId id="777" r:id="rId36"/>
    <p:sldId id="778" r:id="rId37"/>
    <p:sldId id="269" r:id="rId38"/>
    <p:sldId id="271" r:id="rId39"/>
    <p:sldId id="272" r:id="rId40"/>
    <p:sldId id="274" r:id="rId41"/>
    <p:sldId id="275" r:id="rId42"/>
    <p:sldId id="276" r:id="rId43"/>
    <p:sldId id="277" r:id="rId44"/>
    <p:sldId id="278" r:id="rId45"/>
    <p:sldId id="280" r:id="rId46"/>
    <p:sldId id="433" r:id="rId47"/>
    <p:sldId id="434" r:id="rId48"/>
    <p:sldId id="439" r:id="rId49"/>
    <p:sldId id="279" r:id="rId50"/>
    <p:sldId id="281" r:id="rId51"/>
    <p:sldId id="282" r:id="rId52"/>
    <p:sldId id="284" r:id="rId53"/>
    <p:sldId id="285" r:id="rId54"/>
    <p:sldId id="286" r:id="rId55"/>
    <p:sldId id="287" r:id="rId56"/>
    <p:sldId id="288" r:id="rId57"/>
    <p:sldId id="289" r:id="rId58"/>
    <p:sldId id="290" r:id="rId59"/>
    <p:sldId id="436" r:id="rId60"/>
    <p:sldId id="437" r:id="rId61"/>
    <p:sldId id="783" r:id="rId62"/>
    <p:sldId id="782" r:id="rId63"/>
    <p:sldId id="293" r:id="rId64"/>
    <p:sldId id="295" r:id="rId65"/>
    <p:sldId id="296" r:id="rId66"/>
    <p:sldId id="294" r:id="rId67"/>
    <p:sldId id="297" r:id="rId68"/>
    <p:sldId id="298" r:id="rId69"/>
    <p:sldId id="299" r:id="rId70"/>
    <p:sldId id="300" r:id="rId71"/>
    <p:sldId id="441" r:id="rId72"/>
    <p:sldId id="310" r:id="rId73"/>
    <p:sldId id="311" r:id="rId74"/>
    <p:sldId id="312" r:id="rId75"/>
    <p:sldId id="313" r:id="rId76"/>
    <p:sldId id="314" r:id="rId77"/>
    <p:sldId id="315" r:id="rId78"/>
    <p:sldId id="316" r:id="rId79"/>
    <p:sldId id="368" r:id="rId80"/>
    <p:sldId id="373" r:id="rId81"/>
    <p:sldId id="374" r:id="rId82"/>
    <p:sldId id="375" r:id="rId83"/>
    <p:sldId id="376" r:id="rId84"/>
    <p:sldId id="377" r:id="rId85"/>
    <p:sldId id="378" r:id="rId86"/>
    <p:sldId id="379" r:id="rId87"/>
    <p:sldId id="380" r:id="rId88"/>
    <p:sldId id="381" r:id="rId89"/>
    <p:sldId id="382" r:id="rId90"/>
    <p:sldId id="383" r:id="rId91"/>
    <p:sldId id="385" r:id="rId92"/>
    <p:sldId id="386" r:id="rId93"/>
    <p:sldId id="387" r:id="rId94"/>
    <p:sldId id="388" r:id="rId95"/>
    <p:sldId id="389" r:id="rId96"/>
    <p:sldId id="390" r:id="rId97"/>
    <p:sldId id="391" r:id="rId98"/>
    <p:sldId id="392" r:id="rId99"/>
    <p:sldId id="393" r:id="rId100"/>
    <p:sldId id="394" r:id="rId101"/>
    <p:sldId id="395" r:id="rId102"/>
    <p:sldId id="396" r:id="rId103"/>
    <p:sldId id="397" r:id="rId104"/>
    <p:sldId id="398" r:id="rId105"/>
    <p:sldId id="401" r:id="rId106"/>
    <p:sldId id="776" r:id="rId107"/>
    <p:sldId id="406" r:id="rId108"/>
    <p:sldId id="407" r:id="rId109"/>
    <p:sldId id="408" r:id="rId110"/>
    <p:sldId id="409" r:id="rId111"/>
    <p:sldId id="427" r:id="rId112"/>
    <p:sldId id="428" r:id="rId113"/>
    <p:sldId id="410" r:id="rId114"/>
    <p:sldId id="411" r:id="rId115"/>
    <p:sldId id="412" r:id="rId116"/>
    <p:sldId id="413" r:id="rId117"/>
    <p:sldId id="414" r:id="rId118"/>
    <p:sldId id="415" r:id="rId119"/>
    <p:sldId id="416" r:id="rId120"/>
    <p:sldId id="417" r:id="rId121"/>
    <p:sldId id="418" r:id="rId122"/>
    <p:sldId id="419" r:id="rId123"/>
    <p:sldId id="420" r:id="rId124"/>
    <p:sldId id="421" r:id="rId125"/>
    <p:sldId id="422" r:id="rId126"/>
    <p:sldId id="423" r:id="rId127"/>
    <p:sldId id="424" r:id="rId128"/>
    <p:sldId id="425" r:id="rId1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39" autoAdjust="0"/>
    <p:restoredTop sz="94660"/>
  </p:normalViewPr>
  <p:slideViewPr>
    <p:cSldViewPr snapToGrid="0">
      <p:cViewPr varScale="1">
        <p:scale>
          <a:sx n="77" d="100"/>
          <a:sy n="77" d="100"/>
        </p:scale>
        <p:origin x="636"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117" Type="http://schemas.openxmlformats.org/officeDocument/2006/relationships/slide" Target="slides/slide115.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slide" Target="slides/slide82.xml"/><Relationship Id="rId89" Type="http://schemas.openxmlformats.org/officeDocument/2006/relationships/slide" Target="slides/slide87.xml"/><Relationship Id="rId112" Type="http://schemas.openxmlformats.org/officeDocument/2006/relationships/slide" Target="slides/slide110.xml"/><Relationship Id="rId133" Type="http://schemas.openxmlformats.org/officeDocument/2006/relationships/theme" Target="theme/theme1.xml"/><Relationship Id="rId16" Type="http://schemas.openxmlformats.org/officeDocument/2006/relationships/slide" Target="slides/slide14.xml"/><Relationship Id="rId107" Type="http://schemas.openxmlformats.org/officeDocument/2006/relationships/slide" Target="slides/slide105.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102" Type="http://schemas.openxmlformats.org/officeDocument/2006/relationships/slide" Target="slides/slide100.xml"/><Relationship Id="rId123" Type="http://schemas.openxmlformats.org/officeDocument/2006/relationships/slide" Target="slides/slide121.xml"/><Relationship Id="rId128" Type="http://schemas.openxmlformats.org/officeDocument/2006/relationships/slide" Target="slides/slide126.xml"/><Relationship Id="rId5" Type="http://schemas.openxmlformats.org/officeDocument/2006/relationships/slide" Target="slides/slide3.xml"/><Relationship Id="rId90" Type="http://schemas.openxmlformats.org/officeDocument/2006/relationships/slide" Target="slides/slide88.xml"/><Relationship Id="rId95" Type="http://schemas.openxmlformats.org/officeDocument/2006/relationships/slide" Target="slides/slide93.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slide" Target="slides/slide75.xml"/><Relationship Id="rId100" Type="http://schemas.openxmlformats.org/officeDocument/2006/relationships/slide" Target="slides/slide98.xml"/><Relationship Id="rId105" Type="http://schemas.openxmlformats.org/officeDocument/2006/relationships/slide" Target="slides/slide103.xml"/><Relationship Id="rId113" Type="http://schemas.openxmlformats.org/officeDocument/2006/relationships/slide" Target="slides/slide111.xml"/><Relationship Id="rId118" Type="http://schemas.openxmlformats.org/officeDocument/2006/relationships/slide" Target="slides/slide116.xml"/><Relationship Id="rId126" Type="http://schemas.openxmlformats.org/officeDocument/2006/relationships/slide" Target="slides/slide124.xml"/><Relationship Id="rId134"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slide" Target="slides/slide78.xml"/><Relationship Id="rId85" Type="http://schemas.openxmlformats.org/officeDocument/2006/relationships/slide" Target="slides/slide83.xml"/><Relationship Id="rId93" Type="http://schemas.openxmlformats.org/officeDocument/2006/relationships/slide" Target="slides/slide91.xml"/><Relationship Id="rId98" Type="http://schemas.openxmlformats.org/officeDocument/2006/relationships/slide" Target="slides/slide96.xml"/><Relationship Id="rId121" Type="http://schemas.openxmlformats.org/officeDocument/2006/relationships/slide" Target="slides/slide11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103" Type="http://schemas.openxmlformats.org/officeDocument/2006/relationships/slide" Target="slides/slide101.xml"/><Relationship Id="rId108" Type="http://schemas.openxmlformats.org/officeDocument/2006/relationships/slide" Target="slides/slide106.xml"/><Relationship Id="rId116" Type="http://schemas.openxmlformats.org/officeDocument/2006/relationships/slide" Target="slides/slide114.xml"/><Relationship Id="rId124" Type="http://schemas.openxmlformats.org/officeDocument/2006/relationships/slide" Target="slides/slide122.xml"/><Relationship Id="rId129" Type="http://schemas.openxmlformats.org/officeDocument/2006/relationships/slide" Target="slides/slide127.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slide" Target="slides/slide81.xml"/><Relationship Id="rId88" Type="http://schemas.openxmlformats.org/officeDocument/2006/relationships/slide" Target="slides/slide86.xml"/><Relationship Id="rId91" Type="http://schemas.openxmlformats.org/officeDocument/2006/relationships/slide" Target="slides/slide89.xml"/><Relationship Id="rId96" Type="http://schemas.openxmlformats.org/officeDocument/2006/relationships/slide" Target="slides/slide94.xml"/><Relationship Id="rId111" Type="http://schemas.openxmlformats.org/officeDocument/2006/relationships/slide" Target="slides/slide109.xml"/><Relationship Id="rId13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6" Type="http://schemas.openxmlformats.org/officeDocument/2006/relationships/slide" Target="slides/slide104.xml"/><Relationship Id="rId114" Type="http://schemas.openxmlformats.org/officeDocument/2006/relationships/slide" Target="slides/slide112.xml"/><Relationship Id="rId119" Type="http://schemas.openxmlformats.org/officeDocument/2006/relationships/slide" Target="slides/slide117.xml"/><Relationship Id="rId127" Type="http://schemas.openxmlformats.org/officeDocument/2006/relationships/slide" Target="slides/slide12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slide" Target="slides/slide79.xml"/><Relationship Id="rId86" Type="http://schemas.openxmlformats.org/officeDocument/2006/relationships/slide" Target="slides/slide84.xml"/><Relationship Id="rId94" Type="http://schemas.openxmlformats.org/officeDocument/2006/relationships/slide" Target="slides/slide92.xml"/><Relationship Id="rId99" Type="http://schemas.openxmlformats.org/officeDocument/2006/relationships/slide" Target="slides/slide97.xml"/><Relationship Id="rId101" Type="http://schemas.openxmlformats.org/officeDocument/2006/relationships/slide" Target="slides/slide99.xml"/><Relationship Id="rId122" Type="http://schemas.openxmlformats.org/officeDocument/2006/relationships/slide" Target="slides/slide120.xml"/><Relationship Id="rId130"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109" Type="http://schemas.openxmlformats.org/officeDocument/2006/relationships/slide" Target="slides/slide10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97" Type="http://schemas.openxmlformats.org/officeDocument/2006/relationships/slide" Target="slides/slide95.xml"/><Relationship Id="rId104" Type="http://schemas.openxmlformats.org/officeDocument/2006/relationships/slide" Target="slides/slide102.xml"/><Relationship Id="rId120" Type="http://schemas.openxmlformats.org/officeDocument/2006/relationships/slide" Target="slides/slide118.xml"/><Relationship Id="rId125" Type="http://schemas.openxmlformats.org/officeDocument/2006/relationships/slide" Target="slides/slide123.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slide" Target="slides/slide90.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110" Type="http://schemas.openxmlformats.org/officeDocument/2006/relationships/slide" Target="slides/slide108.xml"/><Relationship Id="rId115" Type="http://schemas.openxmlformats.org/officeDocument/2006/relationships/slide" Target="slides/slide113.xml"/><Relationship Id="rId131" Type="http://schemas.openxmlformats.org/officeDocument/2006/relationships/presProps" Target="presProps.xml"/><Relationship Id="rId61" Type="http://schemas.openxmlformats.org/officeDocument/2006/relationships/slide" Target="slides/slide59.xml"/><Relationship Id="rId82" Type="http://schemas.openxmlformats.org/officeDocument/2006/relationships/slide" Target="slides/slide80.xml"/><Relationship Id="rId19" Type="http://schemas.openxmlformats.org/officeDocument/2006/relationships/slide" Target="slides/slide17.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image" Target="../media/image99.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4671E3-B8F0-4EF5-888B-72FEC208784B}" type="datetimeFigureOut">
              <a:rPr lang="en-GB" smtClean="0"/>
              <a:t>29/10/2019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6BBE5F-46C9-4AA3-A4CB-1D42E0B22E67}" type="slidenum">
              <a:rPr lang="en-GB" smtClean="0"/>
              <a:t>‹#›</a:t>
            </a:fld>
            <a:endParaRPr lang="en-GB"/>
          </a:p>
        </p:txBody>
      </p:sp>
    </p:spTree>
    <p:extLst>
      <p:ext uri="{BB962C8B-B14F-4D97-AF65-F5344CB8AC3E}">
        <p14:creationId xmlns:p14="http://schemas.microsoft.com/office/powerpoint/2010/main" val="36653901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fld id="{0EA2A06F-BCDA-4CB0-AAD0-A255306DBDCB}" type="slidenum">
              <a:rPr kumimoji="0" lang="zh-CN" altLang="en-US" sz="1200" b="0" i="0" u="none" strike="noStrike" kern="1200" cap="none" spc="0" normalizeH="0" baseline="0" noProof="0" smtClean="0">
                <a:ln>
                  <a:noFill/>
                </a:ln>
                <a:solidFill>
                  <a:srgbClr val="000000"/>
                </a:solidFill>
                <a:effectLst/>
                <a:uLnTx/>
                <a:uFillTx/>
                <a:latin typeface="Arial" panose="020B0604020202020204" pitchFamily="34" charset="0"/>
                <a:ea typeface="宋体" panose="02010600030101010101" pitchFamily="2" charset="-122"/>
                <a:cs typeface="+mn-cs"/>
              </a:rPr>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t>3</a:t>
            </a:fld>
            <a:endParaRPr kumimoji="0" lang="en-US" altLang="zh-CN" sz="12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p:txBody>
      </p:sp>
    </p:spTree>
    <p:extLst>
      <p:ext uri="{BB962C8B-B14F-4D97-AF65-F5344CB8AC3E}">
        <p14:creationId xmlns:p14="http://schemas.microsoft.com/office/powerpoint/2010/main" val="30745521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幻灯片图像占位符 1"/>
          <p:cNvSpPr>
            <a:spLocks noGrp="1" noRot="1" noChangeAspect="1" noTextEdit="1"/>
          </p:cNvSpPr>
          <p:nvPr>
            <p:ph type="sldImg"/>
          </p:nvPr>
        </p:nvSpPr>
        <p:spPr/>
      </p:sp>
      <p:sp>
        <p:nvSpPr>
          <p:cNvPr id="104451" name="备注占位符 2"/>
          <p:cNvSpPr>
            <a:spLocks noGrp="1"/>
          </p:cNvSpPr>
          <p:nvPr>
            <p:ph type="body" idx="1"/>
          </p:nvPr>
        </p:nvSpPr>
        <p:spPr>
          <a:noFill/>
        </p:spPr>
        <p:txBody>
          <a:bodyPr/>
          <a:lstStyle/>
          <a:p>
            <a:endParaRPr lang="zh-CN" altLang="en-US"/>
          </a:p>
        </p:txBody>
      </p:sp>
      <p:sp>
        <p:nvSpPr>
          <p:cNvPr id="104452" name="灯片编号占位符 3"/>
          <p:cNvSpPr>
            <a:spLocks noGrp="1"/>
          </p:cNvSpPr>
          <p:nvPr>
            <p:ph type="sldNum" sz="quarter" idx="5"/>
          </p:nvPr>
        </p:nvSpPr>
        <p:spPr>
          <a:noFill/>
          <a:ln>
            <a:miter lim="800000"/>
            <a:headEnd/>
            <a:tailEnd/>
          </a:ln>
        </p:spPr>
        <p:txBody>
          <a:bodyPr/>
          <a:lstStyle/>
          <a:p>
            <a:fld id="{9612C213-9B23-4133-B133-9A56B1B691CA}" type="slidenum">
              <a:rPr lang="zh-CN" altLang="en-US" smtClean="0"/>
              <a:pPr/>
              <a:t>4</a:t>
            </a:fld>
            <a:endParaRPr lang="en-US" altLang="zh-CN"/>
          </a:p>
        </p:txBody>
      </p:sp>
    </p:spTree>
    <p:extLst>
      <p:ext uri="{BB962C8B-B14F-4D97-AF65-F5344CB8AC3E}">
        <p14:creationId xmlns:p14="http://schemas.microsoft.com/office/powerpoint/2010/main" val="2529719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幻灯片图像占位符 1"/>
          <p:cNvSpPr>
            <a:spLocks noGrp="1" noRot="1" noChangeAspect="1" noTextEdit="1"/>
          </p:cNvSpPr>
          <p:nvPr>
            <p:ph type="sldImg"/>
          </p:nvPr>
        </p:nvSpPr>
        <p:spPr/>
      </p:sp>
      <p:sp>
        <p:nvSpPr>
          <p:cNvPr id="105475" name="备注占位符 2"/>
          <p:cNvSpPr>
            <a:spLocks noGrp="1"/>
          </p:cNvSpPr>
          <p:nvPr>
            <p:ph type="body" idx="1"/>
          </p:nvPr>
        </p:nvSpPr>
        <p:spPr>
          <a:noFill/>
        </p:spPr>
        <p:txBody>
          <a:bodyPr/>
          <a:lstStyle/>
          <a:p>
            <a:endParaRPr lang="zh-CN" altLang="en-US"/>
          </a:p>
        </p:txBody>
      </p:sp>
      <p:sp>
        <p:nvSpPr>
          <p:cNvPr id="105476" name="灯片编号占位符 3"/>
          <p:cNvSpPr>
            <a:spLocks noGrp="1"/>
          </p:cNvSpPr>
          <p:nvPr>
            <p:ph type="sldNum" sz="quarter" idx="5"/>
          </p:nvPr>
        </p:nvSpPr>
        <p:spPr>
          <a:noFill/>
          <a:ln>
            <a:miter lim="800000"/>
            <a:headEnd/>
            <a:tailEnd/>
          </a:ln>
        </p:spPr>
        <p:txBody>
          <a:bodyPr/>
          <a:lstStyle/>
          <a:p>
            <a:fld id="{AC809837-D703-447B-BBFE-776FD32FA11B}" type="slidenum">
              <a:rPr lang="zh-CN" altLang="en-US" smtClean="0"/>
              <a:pPr/>
              <a:t>5</a:t>
            </a:fld>
            <a:endParaRPr lang="en-US" altLang="zh-CN"/>
          </a:p>
        </p:txBody>
      </p:sp>
    </p:spTree>
    <p:extLst>
      <p:ext uri="{BB962C8B-B14F-4D97-AF65-F5344CB8AC3E}">
        <p14:creationId xmlns:p14="http://schemas.microsoft.com/office/powerpoint/2010/main" val="4987361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幻灯片图像占位符 1"/>
          <p:cNvSpPr>
            <a:spLocks noGrp="1" noRot="1" noChangeAspect="1" noTextEdit="1"/>
          </p:cNvSpPr>
          <p:nvPr>
            <p:ph type="sldImg"/>
          </p:nvPr>
        </p:nvSpPr>
        <p:spPr/>
      </p:sp>
      <p:sp>
        <p:nvSpPr>
          <p:cNvPr id="106499" name="备注占位符 2"/>
          <p:cNvSpPr>
            <a:spLocks noGrp="1"/>
          </p:cNvSpPr>
          <p:nvPr>
            <p:ph type="body" idx="1"/>
          </p:nvPr>
        </p:nvSpPr>
        <p:spPr>
          <a:noFill/>
        </p:spPr>
        <p:txBody>
          <a:bodyPr/>
          <a:lstStyle/>
          <a:p>
            <a:endParaRPr lang="zh-CN" altLang="en-US"/>
          </a:p>
        </p:txBody>
      </p:sp>
      <p:sp>
        <p:nvSpPr>
          <p:cNvPr id="106500" name="灯片编号占位符 3"/>
          <p:cNvSpPr>
            <a:spLocks noGrp="1"/>
          </p:cNvSpPr>
          <p:nvPr>
            <p:ph type="sldNum" sz="quarter" idx="5"/>
          </p:nvPr>
        </p:nvSpPr>
        <p:spPr>
          <a:noFill/>
          <a:ln>
            <a:miter lim="800000"/>
            <a:headEnd/>
            <a:tailEnd/>
          </a:ln>
        </p:spPr>
        <p:txBody>
          <a:bodyPr/>
          <a:lstStyle/>
          <a:p>
            <a:fld id="{0E82B547-2706-4A91-80CD-F90062D4BAA7}" type="slidenum">
              <a:rPr lang="zh-CN" altLang="en-US" smtClean="0"/>
              <a:pPr/>
              <a:t>6</a:t>
            </a:fld>
            <a:endParaRPr lang="en-US" altLang="zh-CN"/>
          </a:p>
        </p:txBody>
      </p:sp>
    </p:spTree>
    <p:extLst>
      <p:ext uri="{BB962C8B-B14F-4D97-AF65-F5344CB8AC3E}">
        <p14:creationId xmlns:p14="http://schemas.microsoft.com/office/powerpoint/2010/main" val="12694263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幻灯片图像占位符 1"/>
          <p:cNvSpPr>
            <a:spLocks noGrp="1" noRot="1" noChangeAspect="1" noTextEdit="1"/>
          </p:cNvSpPr>
          <p:nvPr>
            <p:ph type="sldImg"/>
          </p:nvPr>
        </p:nvSpPr>
        <p:spPr/>
      </p:sp>
      <p:sp>
        <p:nvSpPr>
          <p:cNvPr id="107523" name="备注占位符 2"/>
          <p:cNvSpPr>
            <a:spLocks noGrp="1"/>
          </p:cNvSpPr>
          <p:nvPr>
            <p:ph type="body" idx="1"/>
          </p:nvPr>
        </p:nvSpPr>
        <p:spPr>
          <a:noFill/>
        </p:spPr>
        <p:txBody>
          <a:bodyPr/>
          <a:lstStyle/>
          <a:p>
            <a:endParaRPr lang="zh-CN" altLang="en-US"/>
          </a:p>
        </p:txBody>
      </p:sp>
      <p:sp>
        <p:nvSpPr>
          <p:cNvPr id="107524" name="灯片编号占位符 3"/>
          <p:cNvSpPr>
            <a:spLocks noGrp="1"/>
          </p:cNvSpPr>
          <p:nvPr>
            <p:ph type="sldNum" sz="quarter" idx="5"/>
          </p:nvPr>
        </p:nvSpPr>
        <p:spPr>
          <a:noFill/>
          <a:ln>
            <a:miter lim="800000"/>
            <a:headEnd/>
            <a:tailEnd/>
          </a:ln>
        </p:spPr>
        <p:txBody>
          <a:bodyPr/>
          <a:lstStyle/>
          <a:p>
            <a:fld id="{0905A698-8CC3-4428-9977-CD007ACAAB43}" type="slidenum">
              <a:rPr lang="zh-CN" altLang="en-US" smtClean="0"/>
              <a:pPr/>
              <a:t>7</a:t>
            </a:fld>
            <a:endParaRPr lang="en-US" altLang="zh-CN"/>
          </a:p>
        </p:txBody>
      </p:sp>
    </p:spTree>
    <p:extLst>
      <p:ext uri="{BB962C8B-B14F-4D97-AF65-F5344CB8AC3E}">
        <p14:creationId xmlns:p14="http://schemas.microsoft.com/office/powerpoint/2010/main" val="20344008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幻灯片图像占位符 1"/>
          <p:cNvSpPr>
            <a:spLocks noGrp="1" noRot="1" noChangeAspect="1" noTextEdit="1"/>
          </p:cNvSpPr>
          <p:nvPr>
            <p:ph type="sldImg"/>
          </p:nvPr>
        </p:nvSpPr>
        <p:spPr/>
      </p:sp>
      <p:sp>
        <p:nvSpPr>
          <p:cNvPr id="108547" name="备注占位符 2"/>
          <p:cNvSpPr>
            <a:spLocks noGrp="1"/>
          </p:cNvSpPr>
          <p:nvPr>
            <p:ph type="body" idx="1"/>
          </p:nvPr>
        </p:nvSpPr>
        <p:spPr>
          <a:noFill/>
        </p:spPr>
        <p:txBody>
          <a:bodyPr/>
          <a:lstStyle/>
          <a:p>
            <a:endParaRPr lang="zh-CN" altLang="en-US"/>
          </a:p>
        </p:txBody>
      </p:sp>
      <p:sp>
        <p:nvSpPr>
          <p:cNvPr id="108548" name="灯片编号占位符 3"/>
          <p:cNvSpPr>
            <a:spLocks noGrp="1"/>
          </p:cNvSpPr>
          <p:nvPr>
            <p:ph type="sldNum" sz="quarter" idx="5"/>
          </p:nvPr>
        </p:nvSpPr>
        <p:spPr>
          <a:noFill/>
          <a:ln>
            <a:miter lim="800000"/>
            <a:headEnd/>
            <a:tailEnd/>
          </a:ln>
        </p:spPr>
        <p:txBody>
          <a:bodyPr/>
          <a:lstStyle/>
          <a:p>
            <a:fld id="{19EE3BFA-A8C3-40B1-A69F-29C3C29E7334}" type="slidenum">
              <a:rPr lang="zh-CN" altLang="en-US" smtClean="0"/>
              <a:pPr/>
              <a:t>8</a:t>
            </a:fld>
            <a:endParaRPr lang="en-US" altLang="zh-CN"/>
          </a:p>
        </p:txBody>
      </p:sp>
    </p:spTree>
    <p:extLst>
      <p:ext uri="{BB962C8B-B14F-4D97-AF65-F5344CB8AC3E}">
        <p14:creationId xmlns:p14="http://schemas.microsoft.com/office/powerpoint/2010/main" val="5401986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幻灯片图像占位符 1"/>
          <p:cNvSpPr>
            <a:spLocks noGrp="1" noRot="1" noChangeAspect="1" noTextEdit="1"/>
          </p:cNvSpPr>
          <p:nvPr>
            <p:ph type="sldImg"/>
          </p:nvPr>
        </p:nvSpPr>
        <p:spPr/>
      </p:sp>
      <p:sp>
        <p:nvSpPr>
          <p:cNvPr id="109571" name="备注占位符 2"/>
          <p:cNvSpPr>
            <a:spLocks noGrp="1"/>
          </p:cNvSpPr>
          <p:nvPr>
            <p:ph type="body" idx="1"/>
          </p:nvPr>
        </p:nvSpPr>
        <p:spPr>
          <a:noFill/>
        </p:spPr>
        <p:txBody>
          <a:bodyPr/>
          <a:lstStyle/>
          <a:p>
            <a:endParaRPr lang="zh-CN" altLang="en-US"/>
          </a:p>
        </p:txBody>
      </p:sp>
      <p:sp>
        <p:nvSpPr>
          <p:cNvPr id="109572" name="灯片编号占位符 3"/>
          <p:cNvSpPr>
            <a:spLocks noGrp="1"/>
          </p:cNvSpPr>
          <p:nvPr>
            <p:ph type="sldNum" sz="quarter" idx="5"/>
          </p:nvPr>
        </p:nvSpPr>
        <p:spPr>
          <a:noFill/>
          <a:ln>
            <a:miter lim="800000"/>
            <a:headEnd/>
            <a:tailEnd/>
          </a:ln>
        </p:spPr>
        <p:txBody>
          <a:bodyPr/>
          <a:lstStyle/>
          <a:p>
            <a:fld id="{A8ADD512-5D6F-46B7-B732-EE0C04C562E2}" type="slidenum">
              <a:rPr lang="zh-CN" altLang="en-US" smtClean="0"/>
              <a:pPr/>
              <a:t>9</a:t>
            </a:fld>
            <a:endParaRPr lang="en-US" altLang="zh-CN"/>
          </a:p>
        </p:txBody>
      </p:sp>
    </p:spTree>
    <p:extLst>
      <p:ext uri="{BB962C8B-B14F-4D97-AF65-F5344CB8AC3E}">
        <p14:creationId xmlns:p14="http://schemas.microsoft.com/office/powerpoint/2010/main" val="1551710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幻灯片图像占位符 1"/>
          <p:cNvSpPr>
            <a:spLocks noGrp="1" noRot="1" noChangeAspect="1" noTextEdit="1"/>
          </p:cNvSpPr>
          <p:nvPr>
            <p:ph type="sldImg"/>
          </p:nvPr>
        </p:nvSpPr>
        <p:spPr/>
      </p:sp>
      <p:sp>
        <p:nvSpPr>
          <p:cNvPr id="110595" name="备注占位符 2"/>
          <p:cNvSpPr>
            <a:spLocks noGrp="1"/>
          </p:cNvSpPr>
          <p:nvPr>
            <p:ph type="body" idx="1"/>
          </p:nvPr>
        </p:nvSpPr>
        <p:spPr>
          <a:noFill/>
        </p:spPr>
        <p:txBody>
          <a:bodyPr/>
          <a:lstStyle/>
          <a:p>
            <a:endParaRPr lang="zh-CN" altLang="en-US"/>
          </a:p>
        </p:txBody>
      </p:sp>
      <p:sp>
        <p:nvSpPr>
          <p:cNvPr id="110596" name="灯片编号占位符 3"/>
          <p:cNvSpPr>
            <a:spLocks noGrp="1"/>
          </p:cNvSpPr>
          <p:nvPr>
            <p:ph type="sldNum" sz="quarter" idx="5"/>
          </p:nvPr>
        </p:nvSpPr>
        <p:spPr>
          <a:noFill/>
          <a:ln>
            <a:miter lim="800000"/>
            <a:headEnd/>
            <a:tailEnd/>
          </a:ln>
        </p:spPr>
        <p:txBody>
          <a:bodyPr/>
          <a:lstStyle/>
          <a:p>
            <a:fld id="{04FB6B30-6036-4790-9CF1-BC4D1E89B676}" type="slidenum">
              <a:rPr lang="zh-CN" altLang="en-US" smtClean="0"/>
              <a:pPr/>
              <a:t>10</a:t>
            </a:fld>
            <a:endParaRPr lang="en-US" altLang="zh-CN"/>
          </a:p>
        </p:txBody>
      </p:sp>
    </p:spTree>
    <p:extLst>
      <p:ext uri="{BB962C8B-B14F-4D97-AF65-F5344CB8AC3E}">
        <p14:creationId xmlns:p14="http://schemas.microsoft.com/office/powerpoint/2010/main" val="20155403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幻灯片图像占位符 1"/>
          <p:cNvSpPr>
            <a:spLocks noGrp="1" noRot="1" noChangeAspect="1" noTextEdit="1"/>
          </p:cNvSpPr>
          <p:nvPr>
            <p:ph type="sldImg"/>
          </p:nvPr>
        </p:nvSpPr>
        <p:spPr/>
      </p:sp>
      <p:sp>
        <p:nvSpPr>
          <p:cNvPr id="117763" name="备注占位符 2"/>
          <p:cNvSpPr>
            <a:spLocks noGrp="1"/>
          </p:cNvSpPr>
          <p:nvPr>
            <p:ph type="body" idx="1"/>
          </p:nvPr>
        </p:nvSpPr>
        <p:spPr>
          <a:noFill/>
        </p:spPr>
        <p:txBody>
          <a:bodyPr/>
          <a:lstStyle/>
          <a:p>
            <a:endParaRPr lang="zh-CN" altLang="en-US"/>
          </a:p>
        </p:txBody>
      </p:sp>
      <p:sp>
        <p:nvSpPr>
          <p:cNvPr id="117764" name="灯片编号占位符 3"/>
          <p:cNvSpPr>
            <a:spLocks noGrp="1"/>
          </p:cNvSpPr>
          <p:nvPr>
            <p:ph type="sldNum" sz="quarter" idx="5"/>
          </p:nvPr>
        </p:nvSpPr>
        <p:spPr>
          <a:noFill/>
          <a:ln>
            <a:miter lim="800000"/>
            <a:headEnd/>
            <a:tailEnd/>
          </a:ln>
        </p:spPr>
        <p:txBody>
          <a:bodyPr/>
          <a:lstStyle/>
          <a:p>
            <a:fld id="{55FDC413-FFDE-452C-83E2-9CD253C7C832}" type="slidenum">
              <a:rPr lang="zh-CN" altLang="en-US" smtClean="0"/>
              <a:pPr/>
              <a:t>11</a:t>
            </a:fld>
            <a:endParaRPr lang="en-US" altLang="zh-CN"/>
          </a:p>
        </p:txBody>
      </p:sp>
    </p:spTree>
    <p:extLst>
      <p:ext uri="{BB962C8B-B14F-4D97-AF65-F5344CB8AC3E}">
        <p14:creationId xmlns:p14="http://schemas.microsoft.com/office/powerpoint/2010/main" val="14282651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幻灯片图像占位符 1"/>
          <p:cNvSpPr>
            <a:spLocks noGrp="1" noRot="1" noChangeAspect="1" noTextEdit="1"/>
          </p:cNvSpPr>
          <p:nvPr>
            <p:ph type="sldImg"/>
          </p:nvPr>
        </p:nvSpPr>
        <p:spPr/>
      </p:sp>
      <p:sp>
        <p:nvSpPr>
          <p:cNvPr id="118787" name="备注占位符 2"/>
          <p:cNvSpPr>
            <a:spLocks noGrp="1"/>
          </p:cNvSpPr>
          <p:nvPr>
            <p:ph type="body" idx="1"/>
          </p:nvPr>
        </p:nvSpPr>
        <p:spPr>
          <a:noFill/>
        </p:spPr>
        <p:txBody>
          <a:bodyPr/>
          <a:lstStyle/>
          <a:p>
            <a:endParaRPr lang="zh-CN" altLang="en-US"/>
          </a:p>
        </p:txBody>
      </p:sp>
      <p:sp>
        <p:nvSpPr>
          <p:cNvPr id="118788" name="灯片编号占位符 3"/>
          <p:cNvSpPr>
            <a:spLocks noGrp="1"/>
          </p:cNvSpPr>
          <p:nvPr>
            <p:ph type="sldNum" sz="quarter" idx="5"/>
          </p:nvPr>
        </p:nvSpPr>
        <p:spPr>
          <a:noFill/>
          <a:ln>
            <a:miter lim="800000"/>
            <a:headEnd/>
            <a:tailEnd/>
          </a:ln>
        </p:spPr>
        <p:txBody>
          <a:bodyPr/>
          <a:lstStyle/>
          <a:p>
            <a:fld id="{9698B6A7-7F47-4FD4-B0AC-51D9354E54D2}" type="slidenum">
              <a:rPr lang="zh-CN" altLang="en-US" smtClean="0"/>
              <a:pPr/>
              <a:t>12</a:t>
            </a:fld>
            <a:endParaRPr lang="en-US" altLang="zh-CN"/>
          </a:p>
        </p:txBody>
      </p:sp>
    </p:spTree>
    <p:extLst>
      <p:ext uri="{BB962C8B-B14F-4D97-AF65-F5344CB8AC3E}">
        <p14:creationId xmlns:p14="http://schemas.microsoft.com/office/powerpoint/2010/main" val="12431170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幻灯片图像占位符 1"/>
          <p:cNvSpPr>
            <a:spLocks noGrp="1" noRot="1" noChangeAspect="1" noTextEdit="1"/>
          </p:cNvSpPr>
          <p:nvPr>
            <p:ph type="sldImg"/>
          </p:nvPr>
        </p:nvSpPr>
        <p:spPr/>
      </p:sp>
      <p:sp>
        <p:nvSpPr>
          <p:cNvPr id="119811" name="备注占位符 2"/>
          <p:cNvSpPr>
            <a:spLocks noGrp="1"/>
          </p:cNvSpPr>
          <p:nvPr>
            <p:ph type="body" idx="1"/>
          </p:nvPr>
        </p:nvSpPr>
        <p:spPr>
          <a:noFill/>
        </p:spPr>
        <p:txBody>
          <a:bodyPr/>
          <a:lstStyle/>
          <a:p>
            <a:endParaRPr lang="zh-CN" altLang="en-US" dirty="0"/>
          </a:p>
        </p:txBody>
      </p:sp>
      <p:sp>
        <p:nvSpPr>
          <p:cNvPr id="119812" name="灯片编号占位符 3"/>
          <p:cNvSpPr>
            <a:spLocks noGrp="1"/>
          </p:cNvSpPr>
          <p:nvPr>
            <p:ph type="sldNum" sz="quarter" idx="5"/>
          </p:nvPr>
        </p:nvSpPr>
        <p:spPr>
          <a:noFill/>
          <a:ln>
            <a:miter lim="800000"/>
            <a:headEnd/>
            <a:tailEnd/>
          </a:ln>
        </p:spPr>
        <p:txBody>
          <a:bodyPr/>
          <a:lstStyle/>
          <a:p>
            <a:fld id="{C9E74A96-59F2-4025-8FA2-5C9E9C4C3BD3}" type="slidenum">
              <a:rPr lang="zh-CN" altLang="en-US" smtClean="0"/>
              <a:pPr/>
              <a:t>13</a:t>
            </a:fld>
            <a:endParaRPr lang="en-US" altLang="zh-CN"/>
          </a:p>
        </p:txBody>
      </p:sp>
    </p:spTree>
    <p:extLst>
      <p:ext uri="{BB962C8B-B14F-4D97-AF65-F5344CB8AC3E}">
        <p14:creationId xmlns:p14="http://schemas.microsoft.com/office/powerpoint/2010/main" val="13551544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幻灯片图像占位符 1"/>
          <p:cNvSpPr>
            <a:spLocks noGrp="1" noRot="1" noChangeAspect="1" noTextEdit="1"/>
          </p:cNvSpPr>
          <p:nvPr>
            <p:ph type="sldImg"/>
          </p:nvPr>
        </p:nvSpPr>
        <p:spPr/>
      </p:sp>
      <p:sp>
        <p:nvSpPr>
          <p:cNvPr id="120835" name="备注占位符 2"/>
          <p:cNvSpPr>
            <a:spLocks noGrp="1"/>
          </p:cNvSpPr>
          <p:nvPr>
            <p:ph type="body" idx="1"/>
          </p:nvPr>
        </p:nvSpPr>
        <p:spPr>
          <a:noFill/>
        </p:spPr>
        <p:txBody>
          <a:bodyPr/>
          <a:lstStyle/>
          <a:p>
            <a:endParaRPr lang="zh-CN" altLang="en-US" dirty="0"/>
          </a:p>
        </p:txBody>
      </p:sp>
      <p:sp>
        <p:nvSpPr>
          <p:cNvPr id="120836" name="灯片编号占位符 3"/>
          <p:cNvSpPr>
            <a:spLocks noGrp="1"/>
          </p:cNvSpPr>
          <p:nvPr>
            <p:ph type="sldNum" sz="quarter" idx="5"/>
          </p:nvPr>
        </p:nvSpPr>
        <p:spPr>
          <a:noFill/>
          <a:ln>
            <a:miter lim="800000"/>
            <a:headEnd/>
            <a:tailEnd/>
          </a:ln>
        </p:spPr>
        <p:txBody>
          <a:bodyPr/>
          <a:lstStyle/>
          <a:p>
            <a:fld id="{F830FDE8-967E-4ECF-A23C-78C8001230EB}" type="slidenum">
              <a:rPr lang="zh-CN" altLang="en-US" smtClean="0"/>
              <a:pPr/>
              <a:t>14</a:t>
            </a:fld>
            <a:endParaRPr lang="en-US" altLang="zh-CN"/>
          </a:p>
        </p:txBody>
      </p:sp>
    </p:spTree>
    <p:extLst>
      <p:ext uri="{BB962C8B-B14F-4D97-AF65-F5344CB8AC3E}">
        <p14:creationId xmlns:p14="http://schemas.microsoft.com/office/powerpoint/2010/main" val="1736444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幻灯片图像占位符 1"/>
          <p:cNvSpPr>
            <a:spLocks noGrp="1" noRot="1" noChangeAspect="1" noTextEdit="1"/>
          </p:cNvSpPr>
          <p:nvPr>
            <p:ph type="sldImg"/>
          </p:nvPr>
        </p:nvSpPr>
        <p:spPr/>
      </p:sp>
      <p:sp>
        <p:nvSpPr>
          <p:cNvPr id="121859" name="备注占位符 2"/>
          <p:cNvSpPr>
            <a:spLocks noGrp="1"/>
          </p:cNvSpPr>
          <p:nvPr>
            <p:ph type="body" idx="1"/>
          </p:nvPr>
        </p:nvSpPr>
        <p:spPr>
          <a:noFill/>
        </p:spPr>
        <p:txBody>
          <a:bodyPr/>
          <a:lstStyle/>
          <a:p>
            <a:endParaRPr lang="zh-CN" altLang="en-US" dirty="0"/>
          </a:p>
        </p:txBody>
      </p:sp>
      <p:sp>
        <p:nvSpPr>
          <p:cNvPr id="121860" name="灯片编号占位符 3"/>
          <p:cNvSpPr>
            <a:spLocks noGrp="1"/>
          </p:cNvSpPr>
          <p:nvPr>
            <p:ph type="sldNum" sz="quarter" idx="5"/>
          </p:nvPr>
        </p:nvSpPr>
        <p:spPr>
          <a:noFill/>
          <a:ln>
            <a:miter lim="800000"/>
            <a:headEnd/>
            <a:tailEnd/>
          </a:ln>
        </p:spPr>
        <p:txBody>
          <a:bodyPr/>
          <a:lstStyle/>
          <a:p>
            <a:fld id="{14E7474D-A573-4708-8786-F91EFAD358EB}" type="slidenum">
              <a:rPr lang="zh-CN" altLang="en-US" smtClean="0"/>
              <a:pPr/>
              <a:t>15</a:t>
            </a:fld>
            <a:endParaRPr lang="en-US" altLang="zh-CN"/>
          </a:p>
        </p:txBody>
      </p:sp>
    </p:spTree>
    <p:extLst>
      <p:ext uri="{BB962C8B-B14F-4D97-AF65-F5344CB8AC3E}">
        <p14:creationId xmlns:p14="http://schemas.microsoft.com/office/powerpoint/2010/main" val="11265805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幻灯片图像占位符 1"/>
          <p:cNvSpPr>
            <a:spLocks noGrp="1" noRot="1" noChangeAspect="1" noTextEdit="1"/>
          </p:cNvSpPr>
          <p:nvPr>
            <p:ph type="sldImg"/>
          </p:nvPr>
        </p:nvSpPr>
        <p:spPr/>
      </p:sp>
      <p:sp>
        <p:nvSpPr>
          <p:cNvPr id="122883" name="备注占位符 2"/>
          <p:cNvSpPr>
            <a:spLocks noGrp="1"/>
          </p:cNvSpPr>
          <p:nvPr>
            <p:ph type="body" idx="1"/>
          </p:nvPr>
        </p:nvSpPr>
        <p:spPr>
          <a:noFill/>
        </p:spPr>
        <p:txBody>
          <a:bodyPr/>
          <a:lstStyle/>
          <a:p>
            <a:endParaRPr lang="zh-CN" altLang="en-US" dirty="0"/>
          </a:p>
        </p:txBody>
      </p:sp>
      <p:sp>
        <p:nvSpPr>
          <p:cNvPr id="122884" name="灯片编号占位符 3"/>
          <p:cNvSpPr>
            <a:spLocks noGrp="1"/>
          </p:cNvSpPr>
          <p:nvPr>
            <p:ph type="sldNum" sz="quarter" idx="5"/>
          </p:nvPr>
        </p:nvSpPr>
        <p:spPr>
          <a:noFill/>
          <a:ln>
            <a:miter lim="800000"/>
            <a:headEnd/>
            <a:tailEnd/>
          </a:ln>
        </p:spPr>
        <p:txBody>
          <a:bodyPr/>
          <a:lstStyle/>
          <a:p>
            <a:fld id="{28AAD79F-D139-4647-8258-C94C88766CA3}" type="slidenum">
              <a:rPr lang="zh-CN" altLang="en-US" smtClean="0"/>
              <a:pPr/>
              <a:t>16</a:t>
            </a:fld>
            <a:endParaRPr lang="en-US" altLang="zh-CN"/>
          </a:p>
        </p:txBody>
      </p:sp>
    </p:spTree>
    <p:extLst>
      <p:ext uri="{BB962C8B-B14F-4D97-AF65-F5344CB8AC3E}">
        <p14:creationId xmlns:p14="http://schemas.microsoft.com/office/powerpoint/2010/main" val="4193105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幻灯片图像占位符 1"/>
          <p:cNvSpPr>
            <a:spLocks noGrp="1" noRot="1" noChangeAspect="1" noTextEdit="1"/>
          </p:cNvSpPr>
          <p:nvPr>
            <p:ph type="sldImg"/>
          </p:nvPr>
        </p:nvSpPr>
        <p:spPr/>
      </p:sp>
      <p:sp>
        <p:nvSpPr>
          <p:cNvPr id="123907" name="备注占位符 2"/>
          <p:cNvSpPr>
            <a:spLocks noGrp="1"/>
          </p:cNvSpPr>
          <p:nvPr>
            <p:ph type="body" idx="1"/>
          </p:nvPr>
        </p:nvSpPr>
        <p:spPr>
          <a:noFill/>
        </p:spPr>
        <p:txBody>
          <a:bodyPr/>
          <a:lstStyle/>
          <a:p>
            <a:endParaRPr lang="zh-CN" altLang="en-US" dirty="0"/>
          </a:p>
        </p:txBody>
      </p:sp>
      <p:sp>
        <p:nvSpPr>
          <p:cNvPr id="123908" name="灯片编号占位符 3"/>
          <p:cNvSpPr>
            <a:spLocks noGrp="1"/>
          </p:cNvSpPr>
          <p:nvPr>
            <p:ph type="sldNum" sz="quarter" idx="5"/>
          </p:nvPr>
        </p:nvSpPr>
        <p:spPr>
          <a:noFill/>
          <a:ln>
            <a:miter lim="800000"/>
            <a:headEnd/>
            <a:tailEnd/>
          </a:ln>
        </p:spPr>
        <p:txBody>
          <a:bodyPr/>
          <a:lstStyle/>
          <a:p>
            <a:fld id="{0DC170C5-E161-4AC7-B97B-FCFDACB81192}" type="slidenum">
              <a:rPr lang="zh-CN" altLang="en-US" smtClean="0"/>
              <a:pPr/>
              <a:t>17</a:t>
            </a:fld>
            <a:endParaRPr lang="en-US" altLang="zh-CN"/>
          </a:p>
        </p:txBody>
      </p:sp>
    </p:spTree>
    <p:extLst>
      <p:ext uri="{BB962C8B-B14F-4D97-AF65-F5344CB8AC3E}">
        <p14:creationId xmlns:p14="http://schemas.microsoft.com/office/powerpoint/2010/main" val="20941242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幻灯片图像占位符 1"/>
          <p:cNvSpPr>
            <a:spLocks noGrp="1" noRot="1" noChangeAspect="1" noTextEdit="1"/>
          </p:cNvSpPr>
          <p:nvPr>
            <p:ph type="sldImg"/>
          </p:nvPr>
        </p:nvSpPr>
        <p:spPr/>
      </p:sp>
      <p:sp>
        <p:nvSpPr>
          <p:cNvPr id="124931" name="备注占位符 2"/>
          <p:cNvSpPr>
            <a:spLocks noGrp="1"/>
          </p:cNvSpPr>
          <p:nvPr>
            <p:ph type="body" idx="1"/>
          </p:nvPr>
        </p:nvSpPr>
        <p:spPr>
          <a:noFill/>
        </p:spPr>
        <p:txBody>
          <a:bodyPr/>
          <a:lstStyle/>
          <a:p>
            <a:endParaRPr lang="zh-CN" altLang="en-US" dirty="0"/>
          </a:p>
        </p:txBody>
      </p:sp>
      <p:sp>
        <p:nvSpPr>
          <p:cNvPr id="124932" name="灯片编号占位符 3"/>
          <p:cNvSpPr>
            <a:spLocks noGrp="1"/>
          </p:cNvSpPr>
          <p:nvPr>
            <p:ph type="sldNum" sz="quarter" idx="5"/>
          </p:nvPr>
        </p:nvSpPr>
        <p:spPr>
          <a:noFill/>
          <a:ln>
            <a:miter lim="800000"/>
            <a:headEnd/>
            <a:tailEnd/>
          </a:ln>
        </p:spPr>
        <p:txBody>
          <a:bodyPr/>
          <a:lstStyle/>
          <a:p>
            <a:fld id="{E14D839C-F974-43A8-B29A-78095ECCB8C9}" type="slidenum">
              <a:rPr lang="zh-CN" altLang="en-US" smtClean="0"/>
              <a:pPr/>
              <a:t>18</a:t>
            </a:fld>
            <a:endParaRPr lang="en-US" altLang="zh-CN"/>
          </a:p>
        </p:txBody>
      </p:sp>
    </p:spTree>
    <p:extLst>
      <p:ext uri="{BB962C8B-B14F-4D97-AF65-F5344CB8AC3E}">
        <p14:creationId xmlns:p14="http://schemas.microsoft.com/office/powerpoint/2010/main" val="4653260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幻灯片图像占位符 1"/>
          <p:cNvSpPr>
            <a:spLocks noGrp="1" noRot="1" noChangeAspect="1" noTextEdit="1"/>
          </p:cNvSpPr>
          <p:nvPr>
            <p:ph type="sldImg"/>
          </p:nvPr>
        </p:nvSpPr>
        <p:spPr/>
      </p:sp>
      <p:sp>
        <p:nvSpPr>
          <p:cNvPr id="87042" name="备注占位符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zh-CN"/>
              <a:t>“</a:t>
            </a:r>
            <a:r>
              <a:rPr lang="zh-CN" altLang="en-US"/>
              <a:t>行李箱</a:t>
            </a:r>
            <a:r>
              <a:rPr lang="en-US" altLang="zh-CN"/>
              <a:t>”</a:t>
            </a:r>
            <a:r>
              <a:rPr lang="zh-CN" altLang="en-US"/>
              <a:t>一词的扩展有些单一、简单</a:t>
            </a:r>
            <a:r>
              <a:rPr lang="en-US" altLang="zh-CN"/>
              <a:t> </a:t>
            </a:r>
            <a:endParaRPr lang="zh-CN" altLang="en-US"/>
          </a:p>
        </p:txBody>
      </p:sp>
      <p:sp>
        <p:nvSpPr>
          <p:cNvPr id="87043" name="灯片编号占位符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宋体" panose="02010600030101010101" pitchFamily="2" charset="-122"/>
              </a:defRPr>
            </a:lvl1pPr>
            <a:lvl2pPr marL="742950" indent="-285750">
              <a:spcBef>
                <a:spcPct val="30000"/>
              </a:spcBef>
              <a:defRPr sz="1200">
                <a:solidFill>
                  <a:schemeClr val="tx1"/>
                </a:solidFill>
                <a:latin typeface="Calibri" panose="020F0502020204030204" pitchFamily="34" charset="0"/>
                <a:ea typeface="宋体" panose="02010600030101010101" pitchFamily="2" charset="-122"/>
              </a:defRPr>
            </a:lvl2pPr>
            <a:lvl3pPr marL="1143000" indent="-228600">
              <a:spcBef>
                <a:spcPct val="30000"/>
              </a:spcBef>
              <a:defRPr sz="1200">
                <a:solidFill>
                  <a:schemeClr val="tx1"/>
                </a:solidFill>
                <a:latin typeface="Calibri" panose="020F0502020204030204" pitchFamily="34" charset="0"/>
                <a:ea typeface="宋体" panose="02010600030101010101" pitchFamily="2" charset="-122"/>
              </a:defRPr>
            </a:lvl3pPr>
            <a:lvl4pPr marL="1600200" indent="-228600">
              <a:spcBef>
                <a:spcPct val="30000"/>
              </a:spcBef>
              <a:defRPr sz="1200">
                <a:solidFill>
                  <a:schemeClr val="tx1"/>
                </a:solidFill>
                <a:latin typeface="Calibri" panose="020F0502020204030204" pitchFamily="34" charset="0"/>
                <a:ea typeface="宋体" panose="02010600030101010101" pitchFamily="2" charset="-122"/>
              </a:defRPr>
            </a:lvl4pPr>
            <a:lvl5pPr marL="2057400" indent="-228600">
              <a:spcBef>
                <a:spcPct val="30000"/>
              </a:spcBef>
              <a:defRPr sz="12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宋体" panose="02010600030101010101" pitchFamily="2" charset="-122"/>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75816F9-CD1B-4373-9100-71CD99C64B3E}" type="slidenum">
              <a:rPr kumimoji="0" lang="zh-CN" altLang="en-US" sz="1200" b="0" i="0" u="none" strike="noStrike" kern="1200" cap="none" spc="0" normalizeH="0" baseline="0" noProof="0" smtClean="0">
                <a:ln>
                  <a:noFill/>
                </a:ln>
                <a:solidFill>
                  <a:srgbClr val="000000"/>
                </a:solidFill>
                <a:effectLst/>
                <a:uLnTx/>
                <a:uFillTx/>
                <a:latin typeface="Arial" panose="020B0604020202020204" pitchFamily="34" charset="0"/>
                <a:ea typeface="宋体" panose="02010600030101010101" pitchFamily="2" charset="-122"/>
                <a:cs typeface="+mn-cs"/>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US" altLang="zh-CN" sz="12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p:txBody>
      </p:sp>
    </p:spTree>
    <p:extLst>
      <p:ext uri="{BB962C8B-B14F-4D97-AF65-F5344CB8AC3E}">
        <p14:creationId xmlns:p14="http://schemas.microsoft.com/office/powerpoint/2010/main" val="3923827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89" name="幻灯片图像占位符 1"/>
          <p:cNvSpPr>
            <a:spLocks noGrp="1" noRot="1" noChangeAspect="1" noTextEdit="1"/>
          </p:cNvSpPr>
          <p:nvPr>
            <p:ph type="sldImg"/>
          </p:nvPr>
        </p:nvSpPr>
        <p:spPr/>
      </p:sp>
      <p:sp>
        <p:nvSpPr>
          <p:cNvPr id="114690" name="备注占位符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zh-CN"/>
              <a:t>“</a:t>
            </a:r>
            <a:r>
              <a:rPr lang="zh-CN" altLang="en-US"/>
              <a:t>行李箱</a:t>
            </a:r>
            <a:r>
              <a:rPr lang="en-US" altLang="zh-CN"/>
              <a:t>”</a:t>
            </a:r>
            <a:r>
              <a:rPr lang="zh-CN" altLang="en-US"/>
              <a:t>一词的扩展有些单一、简单</a:t>
            </a:r>
            <a:r>
              <a:rPr lang="en-US" altLang="zh-CN"/>
              <a:t> </a:t>
            </a:r>
            <a:endParaRPr lang="zh-CN" altLang="en-US"/>
          </a:p>
        </p:txBody>
      </p:sp>
      <p:sp>
        <p:nvSpPr>
          <p:cNvPr id="114691" name="灯片编号占位符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宋体" panose="02010600030101010101" pitchFamily="2" charset="-122"/>
              </a:defRPr>
            </a:lvl1pPr>
            <a:lvl2pPr marL="742950" indent="-285750">
              <a:spcBef>
                <a:spcPct val="30000"/>
              </a:spcBef>
              <a:defRPr sz="1200">
                <a:solidFill>
                  <a:schemeClr val="tx1"/>
                </a:solidFill>
                <a:latin typeface="Calibri" panose="020F0502020204030204" pitchFamily="34" charset="0"/>
                <a:ea typeface="宋体" panose="02010600030101010101" pitchFamily="2" charset="-122"/>
              </a:defRPr>
            </a:lvl2pPr>
            <a:lvl3pPr marL="1143000" indent="-228600">
              <a:spcBef>
                <a:spcPct val="30000"/>
              </a:spcBef>
              <a:defRPr sz="1200">
                <a:solidFill>
                  <a:schemeClr val="tx1"/>
                </a:solidFill>
                <a:latin typeface="Calibri" panose="020F0502020204030204" pitchFamily="34" charset="0"/>
                <a:ea typeface="宋体" panose="02010600030101010101" pitchFamily="2" charset="-122"/>
              </a:defRPr>
            </a:lvl3pPr>
            <a:lvl4pPr marL="1600200" indent="-228600">
              <a:spcBef>
                <a:spcPct val="30000"/>
              </a:spcBef>
              <a:defRPr sz="1200">
                <a:solidFill>
                  <a:schemeClr val="tx1"/>
                </a:solidFill>
                <a:latin typeface="Calibri" panose="020F0502020204030204" pitchFamily="34" charset="0"/>
                <a:ea typeface="宋体" panose="02010600030101010101" pitchFamily="2" charset="-122"/>
              </a:defRPr>
            </a:lvl4pPr>
            <a:lvl5pPr marL="2057400" indent="-228600">
              <a:spcBef>
                <a:spcPct val="30000"/>
              </a:spcBef>
              <a:defRPr sz="12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宋体" panose="02010600030101010101" pitchFamily="2" charset="-122"/>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63E7407-88CC-414F-A8FB-09F5BAE0E9F5}" type="slidenum">
              <a:rPr kumimoji="0" lang="zh-CN" altLang="en-US" sz="1200" b="0" i="0" u="none" strike="noStrike" kern="1200" cap="none" spc="0" normalizeH="0" baseline="0" noProof="0" smtClean="0">
                <a:ln>
                  <a:noFill/>
                </a:ln>
                <a:solidFill>
                  <a:srgbClr val="000000"/>
                </a:solidFill>
                <a:effectLst/>
                <a:uLnTx/>
                <a:uFillTx/>
                <a:latin typeface="Arial" panose="020B0604020202020204" pitchFamily="34" charset="0"/>
                <a:ea typeface="宋体" panose="02010600030101010101" pitchFamily="2" charset="-122"/>
                <a:cs typeface="+mn-cs"/>
              </a:rPr>
              <a:pPr marL="0" marR="0" lvl="0" indent="0" algn="r" defTabSz="914400" rtl="0" eaLnBrk="1" fontAlgn="base" latinLnBrk="0" hangingPunct="1">
                <a:lnSpc>
                  <a:spcPct val="100000"/>
                </a:lnSpc>
                <a:spcBef>
                  <a:spcPct val="0"/>
                </a:spcBef>
                <a:spcAft>
                  <a:spcPct val="0"/>
                </a:spcAft>
                <a:buClrTx/>
                <a:buSzTx/>
                <a:buFontTx/>
                <a:buNone/>
                <a:tabLst/>
                <a:defRPr/>
              </a:pPr>
              <a:t>53</a:t>
            </a:fld>
            <a:endParaRPr kumimoji="0" lang="en-US" altLang="zh-CN" sz="12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p:txBody>
      </p:sp>
    </p:spTree>
    <p:extLst>
      <p:ext uri="{BB962C8B-B14F-4D97-AF65-F5344CB8AC3E}">
        <p14:creationId xmlns:p14="http://schemas.microsoft.com/office/powerpoint/2010/main" val="37233908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1" name="幻灯片图像占位符 1"/>
          <p:cNvSpPr>
            <a:spLocks noGrp="1" noRot="1" noChangeAspect="1" noTextEdit="1"/>
          </p:cNvSpPr>
          <p:nvPr>
            <p:ph type="sldImg"/>
          </p:nvPr>
        </p:nvSpPr>
        <p:spPr/>
      </p:sp>
      <p:sp>
        <p:nvSpPr>
          <p:cNvPr id="117762" name="备注占位符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zh-CN"/>
              <a:t>“</a:t>
            </a:r>
            <a:r>
              <a:rPr lang="zh-CN" altLang="en-US"/>
              <a:t>行李箱</a:t>
            </a:r>
            <a:r>
              <a:rPr lang="en-US" altLang="zh-CN"/>
              <a:t>”</a:t>
            </a:r>
            <a:r>
              <a:rPr lang="zh-CN" altLang="en-US"/>
              <a:t>一词的扩展有些单一、简单</a:t>
            </a:r>
            <a:r>
              <a:rPr lang="en-US" altLang="zh-CN"/>
              <a:t> </a:t>
            </a:r>
            <a:endParaRPr lang="zh-CN" altLang="en-US"/>
          </a:p>
        </p:txBody>
      </p:sp>
      <p:sp>
        <p:nvSpPr>
          <p:cNvPr id="117763" name="灯片编号占位符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宋体" panose="02010600030101010101" pitchFamily="2" charset="-122"/>
              </a:defRPr>
            </a:lvl1pPr>
            <a:lvl2pPr marL="742950" indent="-285750">
              <a:spcBef>
                <a:spcPct val="30000"/>
              </a:spcBef>
              <a:defRPr sz="1200">
                <a:solidFill>
                  <a:schemeClr val="tx1"/>
                </a:solidFill>
                <a:latin typeface="Calibri" panose="020F0502020204030204" pitchFamily="34" charset="0"/>
                <a:ea typeface="宋体" panose="02010600030101010101" pitchFamily="2" charset="-122"/>
              </a:defRPr>
            </a:lvl2pPr>
            <a:lvl3pPr marL="1143000" indent="-228600">
              <a:spcBef>
                <a:spcPct val="30000"/>
              </a:spcBef>
              <a:defRPr sz="1200">
                <a:solidFill>
                  <a:schemeClr val="tx1"/>
                </a:solidFill>
                <a:latin typeface="Calibri" panose="020F0502020204030204" pitchFamily="34" charset="0"/>
                <a:ea typeface="宋体" panose="02010600030101010101" pitchFamily="2" charset="-122"/>
              </a:defRPr>
            </a:lvl3pPr>
            <a:lvl4pPr marL="1600200" indent="-228600">
              <a:spcBef>
                <a:spcPct val="30000"/>
              </a:spcBef>
              <a:defRPr sz="1200">
                <a:solidFill>
                  <a:schemeClr val="tx1"/>
                </a:solidFill>
                <a:latin typeface="Calibri" panose="020F0502020204030204" pitchFamily="34" charset="0"/>
                <a:ea typeface="宋体" panose="02010600030101010101" pitchFamily="2" charset="-122"/>
              </a:defRPr>
            </a:lvl4pPr>
            <a:lvl5pPr marL="2057400" indent="-228600">
              <a:spcBef>
                <a:spcPct val="30000"/>
              </a:spcBef>
              <a:defRPr sz="12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宋体" panose="02010600030101010101" pitchFamily="2" charset="-122"/>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1660870-4307-4D03-A6AB-A9358231C94A}" type="slidenum">
              <a:rPr kumimoji="0" lang="zh-CN" altLang="en-US" sz="1200" b="0" i="0" u="none" strike="noStrike" kern="1200" cap="none" spc="0" normalizeH="0" baseline="0" noProof="0" smtClean="0">
                <a:ln>
                  <a:noFill/>
                </a:ln>
                <a:solidFill>
                  <a:srgbClr val="000000"/>
                </a:solidFill>
                <a:effectLst/>
                <a:uLnTx/>
                <a:uFillTx/>
                <a:latin typeface="Arial" panose="020B0604020202020204" pitchFamily="34" charset="0"/>
                <a:ea typeface="宋体" panose="02010600030101010101" pitchFamily="2" charset="-122"/>
                <a:cs typeface="+mn-cs"/>
              </a:rPr>
              <a:pPr marL="0" marR="0" lvl="0" indent="0" algn="r" defTabSz="914400" rtl="0" eaLnBrk="1" fontAlgn="base" latinLnBrk="0" hangingPunct="1">
                <a:lnSpc>
                  <a:spcPct val="100000"/>
                </a:lnSpc>
                <a:spcBef>
                  <a:spcPct val="0"/>
                </a:spcBef>
                <a:spcAft>
                  <a:spcPct val="0"/>
                </a:spcAft>
                <a:buClrTx/>
                <a:buSzTx/>
                <a:buFontTx/>
                <a:buNone/>
                <a:tabLst/>
                <a:defRPr/>
              </a:pPr>
              <a:t>55</a:t>
            </a:fld>
            <a:endParaRPr kumimoji="0" lang="en-US" altLang="zh-CN" sz="12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p:txBody>
      </p:sp>
    </p:spTree>
    <p:extLst>
      <p:ext uri="{BB962C8B-B14F-4D97-AF65-F5344CB8AC3E}">
        <p14:creationId xmlns:p14="http://schemas.microsoft.com/office/powerpoint/2010/main" val="13262280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幻灯片图像占位符 1"/>
          <p:cNvSpPr>
            <a:spLocks noGrp="1" noRot="1" noChangeAspect="1" noTextEdit="1"/>
          </p:cNvSpPr>
          <p:nvPr>
            <p:ph type="sldImg"/>
          </p:nvPr>
        </p:nvSpPr>
        <p:spPr/>
      </p:sp>
      <p:sp>
        <p:nvSpPr>
          <p:cNvPr id="116739" name="备注占位符 2"/>
          <p:cNvSpPr>
            <a:spLocks noGrp="1"/>
          </p:cNvSpPr>
          <p:nvPr>
            <p:ph type="body" idx="1"/>
          </p:nvPr>
        </p:nvSpPr>
        <p:spPr>
          <a:noFill/>
        </p:spPr>
        <p:txBody>
          <a:bodyPr/>
          <a:lstStyle/>
          <a:p>
            <a:endParaRPr lang="zh-CN" altLang="en-US"/>
          </a:p>
        </p:txBody>
      </p:sp>
      <p:sp>
        <p:nvSpPr>
          <p:cNvPr id="116740" name="灯片编号占位符 3"/>
          <p:cNvSpPr>
            <a:spLocks noGrp="1"/>
          </p:cNvSpPr>
          <p:nvPr>
            <p:ph type="sldNum" sz="quarter" idx="5"/>
          </p:nvPr>
        </p:nvSpPr>
        <p:spPr>
          <a:noFill/>
          <a:ln>
            <a:miter lim="800000"/>
            <a:headEnd/>
            <a:tailEnd/>
          </a:ln>
        </p:spPr>
        <p:txBody>
          <a:bodyPr/>
          <a:lstStyle/>
          <a:p>
            <a:fld id="{EF13F033-3826-4F4B-B1BB-98EE657D41EB}" type="slidenum">
              <a:rPr lang="zh-CN" altLang="en-US" smtClean="0"/>
              <a:pPr/>
              <a:t>70</a:t>
            </a:fld>
            <a:endParaRPr lang="en-US" altLang="zh-CN"/>
          </a:p>
        </p:txBody>
      </p:sp>
    </p:spTree>
    <p:extLst>
      <p:ext uri="{BB962C8B-B14F-4D97-AF65-F5344CB8AC3E}">
        <p14:creationId xmlns:p14="http://schemas.microsoft.com/office/powerpoint/2010/main" val="40877589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77A91FC-D827-E146-AA1F-DE55006623AD}" type="slidenum">
              <a:rPr lang="en-US" altLang="zh-CN"/>
              <a:pPr/>
              <a:t>84</a:t>
            </a:fld>
            <a:endParaRPr lang="en-US" altLang="zh-CN"/>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p:txBody>
          <a:bodyPr/>
          <a:lstStyle/>
          <a:p>
            <a:pPr>
              <a:lnSpc>
                <a:spcPct val="90000"/>
              </a:lnSpc>
            </a:pPr>
            <a:r>
              <a:rPr lang="zh-CN" altLang="en-US"/>
              <a:t>点击每个音节都会发音。在发音的同时会弹出一个框，框内的内容是四声的直观图，发哪一个声调，哪一个声调的箭头就会动，并变色，如果有四个声调，则四个均变色，如果其中哪一个声调在汉语中没有实际读音，相应的声调就不变色。具体音如下</a:t>
            </a:r>
            <a:r>
              <a:rPr lang="en-US" altLang="zh-CN"/>
              <a:t>:</a:t>
            </a:r>
          </a:p>
          <a:p>
            <a:pPr>
              <a:lnSpc>
                <a:spcPct val="90000"/>
              </a:lnSpc>
            </a:pPr>
            <a:r>
              <a:rPr lang="en-US" altLang="zh-CN"/>
              <a:t>bei</a:t>
            </a:r>
            <a:r>
              <a:rPr lang="zh-CN" altLang="en-US"/>
              <a:t>没有二声；</a:t>
            </a:r>
            <a:r>
              <a:rPr lang="en-US" altLang="zh-CN"/>
              <a:t>ban</a:t>
            </a:r>
            <a:r>
              <a:rPr lang="zh-CN" altLang="en-US"/>
              <a:t>没有二声；</a:t>
            </a:r>
            <a:r>
              <a:rPr lang="en-US" altLang="zh-CN"/>
              <a:t>ben</a:t>
            </a:r>
            <a:r>
              <a:rPr lang="zh-CN" altLang="en-US"/>
              <a:t>没有二声；</a:t>
            </a:r>
            <a:r>
              <a:rPr lang="en-US" altLang="zh-CN"/>
              <a:t>bang</a:t>
            </a:r>
            <a:r>
              <a:rPr lang="zh-CN" altLang="en-US"/>
              <a:t>没有二声；</a:t>
            </a:r>
          </a:p>
          <a:p>
            <a:pPr>
              <a:lnSpc>
                <a:spcPct val="90000"/>
              </a:lnSpc>
            </a:pPr>
            <a:r>
              <a:rPr lang="en-US" altLang="zh-CN"/>
              <a:t>pei</a:t>
            </a:r>
            <a:r>
              <a:rPr lang="zh-CN" altLang="en-US"/>
              <a:t>没有三声；</a:t>
            </a:r>
            <a:r>
              <a:rPr lang="en-US" altLang="zh-CN"/>
              <a:t>pou</a:t>
            </a:r>
            <a:r>
              <a:rPr lang="zh-CN" altLang="en-US"/>
              <a:t>没有四声；</a:t>
            </a:r>
            <a:r>
              <a:rPr lang="en-US" altLang="zh-CN"/>
              <a:t>pan</a:t>
            </a:r>
            <a:r>
              <a:rPr lang="zh-CN" altLang="en-US"/>
              <a:t>没有三声；</a:t>
            </a:r>
            <a:r>
              <a:rPr lang="en-US" altLang="zh-CN"/>
              <a:t>pen</a:t>
            </a:r>
            <a:r>
              <a:rPr lang="zh-CN" altLang="en-US"/>
              <a:t>没有三声；</a:t>
            </a:r>
            <a:r>
              <a:rPr lang="en-US" altLang="zh-CN"/>
              <a:t>mai</a:t>
            </a:r>
            <a:r>
              <a:rPr lang="zh-CN" altLang="en-US"/>
              <a:t>没有一声；</a:t>
            </a:r>
            <a:r>
              <a:rPr lang="en-US" altLang="zh-CN"/>
              <a:t>mei</a:t>
            </a:r>
            <a:r>
              <a:rPr lang="zh-CN" altLang="en-US"/>
              <a:t>没有一声；</a:t>
            </a:r>
            <a:r>
              <a:rPr lang="en-US" altLang="zh-CN"/>
              <a:t>mou</a:t>
            </a:r>
            <a:r>
              <a:rPr lang="zh-CN" altLang="en-US"/>
              <a:t>没有四声；</a:t>
            </a:r>
            <a:r>
              <a:rPr lang="en-US" altLang="zh-CN"/>
              <a:t>men</a:t>
            </a:r>
            <a:r>
              <a:rPr lang="zh-CN" altLang="en-US"/>
              <a:t>没有三声；</a:t>
            </a:r>
            <a:r>
              <a:rPr lang="en-US" altLang="zh-CN"/>
              <a:t>mang</a:t>
            </a:r>
            <a:r>
              <a:rPr lang="zh-CN" altLang="en-US"/>
              <a:t>没有四声；</a:t>
            </a:r>
          </a:p>
          <a:p>
            <a:pPr>
              <a:lnSpc>
                <a:spcPct val="90000"/>
              </a:lnSpc>
            </a:pPr>
            <a:r>
              <a:rPr lang="en-US" altLang="zh-CN"/>
              <a:t>fou</a:t>
            </a:r>
            <a:r>
              <a:rPr lang="zh-CN" altLang="en-US"/>
              <a:t>只有三声；</a:t>
            </a:r>
          </a:p>
          <a:p>
            <a:pPr>
              <a:lnSpc>
                <a:spcPct val="90000"/>
              </a:lnSpc>
            </a:pPr>
            <a:r>
              <a:rPr lang="en-US" altLang="zh-CN"/>
              <a:t>dai</a:t>
            </a:r>
            <a:r>
              <a:rPr lang="zh-CN" altLang="en-US"/>
              <a:t>没有二声；</a:t>
            </a:r>
            <a:r>
              <a:rPr lang="en-US" altLang="zh-CN"/>
              <a:t>dei</a:t>
            </a:r>
            <a:r>
              <a:rPr lang="zh-CN" altLang="en-US"/>
              <a:t>只有一三声；</a:t>
            </a:r>
            <a:r>
              <a:rPr lang="en-US" altLang="zh-CN"/>
              <a:t>dou</a:t>
            </a:r>
            <a:r>
              <a:rPr lang="zh-CN" altLang="en-US"/>
              <a:t>没有二声；</a:t>
            </a:r>
            <a:r>
              <a:rPr lang="en-US" altLang="zh-CN"/>
              <a:t>dan</a:t>
            </a:r>
            <a:r>
              <a:rPr lang="zh-CN" altLang="en-US"/>
              <a:t>没有二声；</a:t>
            </a:r>
            <a:r>
              <a:rPr lang="en-US" altLang="zh-CN"/>
              <a:t>dang</a:t>
            </a:r>
            <a:r>
              <a:rPr lang="zh-CN" altLang="en-US"/>
              <a:t>没有二声；</a:t>
            </a:r>
            <a:r>
              <a:rPr lang="en-US" altLang="zh-CN"/>
              <a:t>deng</a:t>
            </a:r>
            <a:r>
              <a:rPr lang="zh-CN" altLang="en-US"/>
              <a:t>没有二声；</a:t>
            </a:r>
            <a:r>
              <a:rPr lang="en-US" altLang="zh-CN"/>
              <a:t>dong</a:t>
            </a:r>
            <a:r>
              <a:rPr lang="zh-CN" altLang="en-US"/>
              <a:t>没有二声；</a:t>
            </a:r>
          </a:p>
          <a:p>
            <a:pPr>
              <a:lnSpc>
                <a:spcPct val="90000"/>
              </a:lnSpc>
            </a:pPr>
            <a:r>
              <a:rPr lang="en-US" altLang="zh-CN"/>
              <a:t>teng</a:t>
            </a:r>
            <a:r>
              <a:rPr lang="zh-CN" altLang="en-US"/>
              <a:t>只有一二声；</a:t>
            </a:r>
          </a:p>
          <a:p>
            <a:pPr>
              <a:lnSpc>
                <a:spcPct val="90000"/>
              </a:lnSpc>
            </a:pPr>
            <a:r>
              <a:rPr lang="en-US" altLang="zh-CN"/>
              <a:t>nai</a:t>
            </a:r>
            <a:r>
              <a:rPr lang="zh-CN" altLang="en-US"/>
              <a:t>只有三四声；</a:t>
            </a:r>
            <a:r>
              <a:rPr lang="en-US" altLang="zh-CN"/>
              <a:t>nei</a:t>
            </a:r>
            <a:r>
              <a:rPr lang="zh-CN" altLang="en-US"/>
              <a:t>只有三四声；</a:t>
            </a:r>
            <a:r>
              <a:rPr lang="en-US" altLang="zh-CN"/>
              <a:t>nen</a:t>
            </a:r>
            <a:r>
              <a:rPr lang="zh-CN" altLang="en-US"/>
              <a:t>只有四声；</a:t>
            </a:r>
            <a:r>
              <a:rPr lang="en-US" altLang="zh-CN"/>
              <a:t>neng</a:t>
            </a:r>
            <a:r>
              <a:rPr lang="zh-CN" altLang="en-US"/>
              <a:t>只有二声；</a:t>
            </a:r>
            <a:r>
              <a:rPr lang="en-US" altLang="zh-CN"/>
              <a:t>nong</a:t>
            </a:r>
            <a:r>
              <a:rPr lang="zh-CN" altLang="en-US"/>
              <a:t>只有二四两声；</a:t>
            </a:r>
          </a:p>
          <a:p>
            <a:pPr>
              <a:lnSpc>
                <a:spcPct val="90000"/>
              </a:lnSpc>
            </a:pPr>
            <a:r>
              <a:rPr lang="en-US" altLang="zh-CN"/>
              <a:t>Lai</a:t>
            </a:r>
            <a:r>
              <a:rPr lang="zh-CN" altLang="en-US"/>
              <a:t>只有二四两声；</a:t>
            </a:r>
            <a:r>
              <a:rPr lang="en-US" altLang="zh-CN"/>
              <a:t>lan</a:t>
            </a:r>
            <a:r>
              <a:rPr lang="zh-CN" altLang="en-US"/>
              <a:t>没有一声；</a:t>
            </a:r>
          </a:p>
          <a:p>
            <a:pPr>
              <a:lnSpc>
                <a:spcPct val="90000"/>
              </a:lnSpc>
            </a:pPr>
            <a:r>
              <a:rPr lang="en-US" altLang="zh-CN"/>
              <a:t>Gai</a:t>
            </a:r>
            <a:r>
              <a:rPr lang="zh-CN" altLang="en-US"/>
              <a:t>没有二声；</a:t>
            </a:r>
            <a:r>
              <a:rPr lang="en-US" altLang="zh-CN"/>
              <a:t>gei</a:t>
            </a:r>
            <a:r>
              <a:rPr lang="zh-CN" altLang="en-US"/>
              <a:t>只有三声；</a:t>
            </a:r>
            <a:r>
              <a:rPr lang="en-US" altLang="zh-CN"/>
              <a:t>gao</a:t>
            </a:r>
            <a:r>
              <a:rPr lang="zh-CN" altLang="en-US"/>
              <a:t>没有二声；</a:t>
            </a:r>
            <a:r>
              <a:rPr lang="en-US" altLang="zh-CN"/>
              <a:t>gou</a:t>
            </a:r>
            <a:r>
              <a:rPr lang="zh-CN" altLang="en-US"/>
              <a:t>没有二声；</a:t>
            </a:r>
            <a:r>
              <a:rPr lang="en-US" altLang="zh-CN"/>
              <a:t>gan</a:t>
            </a:r>
            <a:r>
              <a:rPr lang="zh-CN" altLang="en-US"/>
              <a:t>没有二声；</a:t>
            </a:r>
          </a:p>
          <a:p>
            <a:pPr>
              <a:lnSpc>
                <a:spcPct val="90000"/>
              </a:lnSpc>
            </a:pPr>
            <a:r>
              <a:rPr lang="en-US" altLang="zh-CN"/>
              <a:t>geng</a:t>
            </a:r>
            <a:r>
              <a:rPr lang="zh-CN" altLang="en-US"/>
              <a:t>没有二声；</a:t>
            </a:r>
            <a:r>
              <a:rPr lang="en-US" altLang="zh-CN"/>
              <a:t>gong</a:t>
            </a:r>
            <a:r>
              <a:rPr lang="zh-CN" altLang="en-US"/>
              <a:t>没有二声；</a:t>
            </a:r>
          </a:p>
          <a:p>
            <a:pPr>
              <a:lnSpc>
                <a:spcPct val="90000"/>
              </a:lnSpc>
            </a:pPr>
            <a:r>
              <a:rPr lang="en-US" altLang="zh-CN"/>
              <a:t>Kai</a:t>
            </a:r>
            <a:r>
              <a:rPr lang="zh-CN" altLang="en-US"/>
              <a:t>没有二声；</a:t>
            </a:r>
            <a:r>
              <a:rPr lang="en-US" altLang="zh-CN"/>
              <a:t>kao</a:t>
            </a:r>
            <a:r>
              <a:rPr lang="zh-CN" altLang="en-US"/>
              <a:t>没有二声；</a:t>
            </a:r>
            <a:r>
              <a:rPr lang="en-US" altLang="zh-CN"/>
              <a:t>kou</a:t>
            </a:r>
            <a:r>
              <a:rPr lang="zh-CN" altLang="en-US"/>
              <a:t>只有三四声；</a:t>
            </a:r>
            <a:r>
              <a:rPr lang="en-US" altLang="zh-CN"/>
              <a:t>kan</a:t>
            </a:r>
            <a:r>
              <a:rPr lang="zh-CN" altLang="en-US"/>
              <a:t>没有儿声；</a:t>
            </a:r>
            <a:r>
              <a:rPr lang="en-US" altLang="zh-CN"/>
              <a:t>ken</a:t>
            </a:r>
            <a:r>
              <a:rPr lang="zh-CN" altLang="en-US"/>
              <a:t>只有三四声；</a:t>
            </a:r>
            <a:r>
              <a:rPr lang="en-US" altLang="zh-CN"/>
              <a:t>kang</a:t>
            </a:r>
            <a:r>
              <a:rPr lang="zh-CN" altLang="en-US"/>
              <a:t>没有三声；</a:t>
            </a:r>
            <a:r>
              <a:rPr lang="en-US" altLang="zh-CN"/>
              <a:t>keng</a:t>
            </a:r>
            <a:r>
              <a:rPr lang="zh-CN" altLang="en-US"/>
              <a:t>只有一声；</a:t>
            </a:r>
            <a:r>
              <a:rPr lang="en-US" altLang="zh-CN"/>
              <a:t>kong</a:t>
            </a:r>
            <a:r>
              <a:rPr lang="zh-CN" altLang="en-US"/>
              <a:t>没有二声；</a:t>
            </a:r>
          </a:p>
          <a:p>
            <a:pPr>
              <a:lnSpc>
                <a:spcPct val="90000"/>
              </a:lnSpc>
            </a:pPr>
            <a:r>
              <a:rPr lang="en-US" altLang="zh-CN"/>
              <a:t>hei</a:t>
            </a:r>
            <a:r>
              <a:rPr lang="zh-CN" altLang="en-US"/>
              <a:t>只有一声；</a:t>
            </a:r>
          </a:p>
          <a:p>
            <a:pPr>
              <a:lnSpc>
                <a:spcPct val="90000"/>
              </a:lnSpc>
            </a:pPr>
            <a:r>
              <a:rPr lang="en-US" altLang="zh-CN"/>
              <a:t>hen</a:t>
            </a:r>
            <a:r>
              <a:rPr lang="zh-CN" altLang="en-US"/>
              <a:t>没有一声；</a:t>
            </a:r>
            <a:r>
              <a:rPr lang="en-US" altLang="zh-CN"/>
              <a:t>hang</a:t>
            </a:r>
            <a:r>
              <a:rPr lang="zh-CN" altLang="en-US"/>
              <a:t>没有三声；</a:t>
            </a:r>
            <a:r>
              <a:rPr lang="en-US" altLang="zh-CN"/>
              <a:t>heng</a:t>
            </a:r>
            <a:r>
              <a:rPr lang="zh-CN" altLang="en-US"/>
              <a:t>没有三声；</a:t>
            </a:r>
          </a:p>
          <a:p>
            <a:pPr>
              <a:lnSpc>
                <a:spcPct val="90000"/>
              </a:lnSpc>
            </a:pPr>
            <a:endParaRPr lang="zh-CN" altLang="en-US"/>
          </a:p>
        </p:txBody>
      </p:sp>
    </p:spTree>
    <p:extLst>
      <p:ext uri="{BB962C8B-B14F-4D97-AF65-F5344CB8AC3E}">
        <p14:creationId xmlns:p14="http://schemas.microsoft.com/office/powerpoint/2010/main" val="20858596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98020D4-7E72-AF40-A560-FEE14CE38962}" type="slidenum">
              <a:rPr lang="en-US" altLang="zh-CN"/>
              <a:pPr/>
              <a:t>85</a:t>
            </a:fld>
            <a:endParaRPr lang="en-US" altLang="zh-CN"/>
          </a:p>
        </p:txBody>
      </p:sp>
      <p:sp>
        <p:nvSpPr>
          <p:cNvPr id="53250" name="Rectangle 2"/>
          <p:cNvSpPr>
            <a:spLocks noGrp="1" noRot="1" noChangeAspect="1" noChangeArrowheads="1" noTextEdit="1"/>
          </p:cNvSpPr>
          <p:nvPr>
            <p:ph type="sldImg"/>
          </p:nvPr>
        </p:nvSpPr>
        <p:spPr>
          <a:ln/>
        </p:spPr>
      </p:sp>
      <p:sp>
        <p:nvSpPr>
          <p:cNvPr id="53251" name="Rectangle 3"/>
          <p:cNvSpPr>
            <a:spLocks noGrp="1" noChangeArrowheads="1"/>
          </p:cNvSpPr>
          <p:nvPr>
            <p:ph type="body" idx="1"/>
          </p:nvPr>
        </p:nvSpPr>
        <p:spPr/>
        <p:txBody>
          <a:bodyPr/>
          <a:lstStyle/>
          <a:p>
            <a:r>
              <a:rPr lang="zh-CN" altLang="en-US"/>
              <a:t>听老师说一组音节，听完告诉老师听到的是哪个。老师检查完学生再领学生把这一组的两个音节都读一遍，让学生更好地明白这两个音的不同。</a:t>
            </a:r>
          </a:p>
          <a:p>
            <a:r>
              <a:rPr lang="zh-CN" altLang="en-US"/>
              <a:t>答案为：</a:t>
            </a:r>
            <a:r>
              <a:rPr lang="en-US" altLang="zh-CN"/>
              <a:t>1</a:t>
            </a:r>
            <a:r>
              <a:rPr lang="zh-CN" altLang="en-US"/>
              <a:t>、</a:t>
            </a:r>
            <a:r>
              <a:rPr lang="en-US" altLang="zh-CN"/>
              <a:t>ba 2</a:t>
            </a:r>
            <a:r>
              <a:rPr lang="zh-CN" altLang="en-US"/>
              <a:t>、 </a:t>
            </a:r>
            <a:r>
              <a:rPr lang="en-US" altLang="zh-CN"/>
              <a:t>tao 3</a:t>
            </a:r>
            <a:r>
              <a:rPr lang="zh-CN" altLang="en-US"/>
              <a:t>、</a:t>
            </a:r>
            <a:r>
              <a:rPr lang="en-US" altLang="zh-CN"/>
              <a:t>hei4</a:t>
            </a:r>
            <a:r>
              <a:rPr lang="zh-CN" altLang="en-US"/>
              <a:t>、 </a:t>
            </a:r>
            <a:r>
              <a:rPr lang="en-US" altLang="zh-CN"/>
              <a:t>lai5</a:t>
            </a:r>
            <a:r>
              <a:rPr lang="zh-CN" altLang="en-US"/>
              <a:t>、 </a:t>
            </a:r>
            <a:r>
              <a:rPr lang="en-US" altLang="zh-CN"/>
              <a:t>gou 6</a:t>
            </a:r>
            <a:r>
              <a:rPr lang="zh-CN" altLang="en-US"/>
              <a:t>、</a:t>
            </a:r>
            <a:r>
              <a:rPr lang="en-US" altLang="zh-CN"/>
              <a:t>neng</a:t>
            </a:r>
          </a:p>
          <a:p>
            <a:r>
              <a:rPr lang="en-US" altLang="zh-CN"/>
              <a:t>             7</a:t>
            </a:r>
            <a:r>
              <a:rPr lang="zh-CN" altLang="en-US"/>
              <a:t>、 </a:t>
            </a:r>
            <a:r>
              <a:rPr lang="en-US" altLang="zh-CN" b="1">
                <a:solidFill>
                  <a:srgbClr val="FF3300"/>
                </a:solidFill>
              </a:rPr>
              <a:t>fán 8</a:t>
            </a:r>
            <a:r>
              <a:rPr lang="zh-CN" altLang="en-US" b="1">
                <a:solidFill>
                  <a:srgbClr val="FF3300"/>
                </a:solidFill>
              </a:rPr>
              <a:t>、</a:t>
            </a:r>
            <a:r>
              <a:rPr lang="en-US" altLang="zh-CN" b="1">
                <a:solidFill>
                  <a:srgbClr val="FF3300"/>
                </a:solidFill>
              </a:rPr>
              <a:t>lěng 9</a:t>
            </a:r>
            <a:r>
              <a:rPr lang="zh-CN" altLang="en-US" b="1">
                <a:solidFill>
                  <a:srgbClr val="FF3300"/>
                </a:solidFill>
              </a:rPr>
              <a:t>、</a:t>
            </a:r>
            <a:r>
              <a:rPr lang="en-US" altLang="zh-CN" b="1">
                <a:solidFill>
                  <a:srgbClr val="FF3300"/>
                </a:solidFill>
              </a:rPr>
              <a:t>hěn10</a:t>
            </a:r>
            <a:r>
              <a:rPr lang="zh-CN" altLang="en-US" b="1">
                <a:solidFill>
                  <a:srgbClr val="FF3300"/>
                </a:solidFill>
              </a:rPr>
              <a:t>、 </a:t>
            </a:r>
            <a:r>
              <a:rPr lang="en-US" altLang="zh-CN" b="1">
                <a:solidFill>
                  <a:srgbClr val="FF3300"/>
                </a:solidFill>
              </a:rPr>
              <a:t>kōng11</a:t>
            </a:r>
            <a:r>
              <a:rPr lang="zh-CN" altLang="en-US" b="1">
                <a:solidFill>
                  <a:srgbClr val="FF3300"/>
                </a:solidFill>
              </a:rPr>
              <a:t>、 </a:t>
            </a:r>
            <a:r>
              <a:rPr lang="en-US" altLang="zh-CN" b="1">
                <a:solidFill>
                  <a:srgbClr val="FF3300"/>
                </a:solidFill>
              </a:rPr>
              <a:t>lǜ12</a:t>
            </a:r>
            <a:r>
              <a:rPr lang="zh-CN" altLang="en-US" b="1">
                <a:solidFill>
                  <a:srgbClr val="FF3300"/>
                </a:solidFill>
              </a:rPr>
              <a:t>、 </a:t>
            </a:r>
            <a:r>
              <a:rPr lang="en-US" altLang="zh-CN" b="1">
                <a:solidFill>
                  <a:srgbClr val="FF3300"/>
                </a:solidFill>
              </a:rPr>
              <a:t>tóu</a:t>
            </a:r>
          </a:p>
          <a:p>
            <a:endParaRPr lang="en-US" altLang="zh-CN"/>
          </a:p>
        </p:txBody>
      </p:sp>
    </p:spTree>
    <p:extLst>
      <p:ext uri="{BB962C8B-B14F-4D97-AF65-F5344CB8AC3E}">
        <p14:creationId xmlns:p14="http://schemas.microsoft.com/office/powerpoint/2010/main" val="13422916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970AA1D-3C2F-1849-9431-C606C1696DFA}" type="slidenum">
              <a:rPr lang="en-US" altLang="zh-CN"/>
              <a:pPr/>
              <a:t>86</a:t>
            </a:fld>
            <a:endParaRPr lang="en-US" altLang="zh-CN"/>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p:txBody>
          <a:bodyPr/>
          <a:lstStyle/>
          <a:p>
            <a:r>
              <a:rPr lang="zh-CN" altLang="en-US"/>
              <a:t>点击每一组音节，都会发音，而且会显示汉字</a:t>
            </a:r>
          </a:p>
        </p:txBody>
      </p:sp>
    </p:spTree>
    <p:extLst>
      <p:ext uri="{BB962C8B-B14F-4D97-AF65-F5344CB8AC3E}">
        <p14:creationId xmlns:p14="http://schemas.microsoft.com/office/powerpoint/2010/main" val="163576510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B1C6B86-CEF2-8744-81D0-95474A6EFF56}" type="slidenum">
              <a:rPr lang="en-US" altLang="zh-CN"/>
              <a:pPr/>
              <a:t>87</a:t>
            </a:fld>
            <a:endParaRPr lang="en-US" altLang="zh-CN"/>
          </a:p>
        </p:txBody>
      </p:sp>
      <p:sp>
        <p:nvSpPr>
          <p:cNvPr id="47106" name="Rectangle 2"/>
          <p:cNvSpPr>
            <a:spLocks noGrp="1" noRot="1" noChangeAspect="1" noChangeArrowheads="1" noTextEdit="1"/>
          </p:cNvSpPr>
          <p:nvPr>
            <p:ph type="sldImg"/>
          </p:nvPr>
        </p:nvSpPr>
        <p:spPr>
          <a:ln/>
        </p:spPr>
      </p:sp>
      <p:sp>
        <p:nvSpPr>
          <p:cNvPr id="47107" name="Rectangle 3"/>
          <p:cNvSpPr>
            <a:spLocks noGrp="1" noChangeArrowheads="1"/>
          </p:cNvSpPr>
          <p:nvPr>
            <p:ph type="body" idx="1"/>
          </p:nvPr>
        </p:nvSpPr>
        <p:spPr/>
        <p:txBody>
          <a:bodyPr/>
          <a:lstStyle/>
          <a:p>
            <a:r>
              <a:rPr lang="zh-CN" altLang="en-US" dirty="0"/>
              <a:t>听老师说一组音节，听完告诉老师听到的是哪个。老师检查完学生再领学生把这一组的两个音节都读一遍，让学生更好地明白这两个音的不同。</a:t>
            </a:r>
          </a:p>
          <a:p>
            <a:r>
              <a:rPr lang="zh-CN" altLang="en-US" dirty="0"/>
              <a:t>答案为： </a:t>
            </a:r>
            <a:r>
              <a:rPr lang="en-US" altLang="zh-CN" sz="1000" b="1" dirty="0" err="1">
                <a:solidFill>
                  <a:srgbClr val="FF0000"/>
                </a:solidFill>
              </a:rPr>
              <a:t>bùgào</a:t>
            </a:r>
            <a:r>
              <a:rPr lang="en-US" altLang="zh-CN" sz="1000" b="1" dirty="0">
                <a:solidFill>
                  <a:srgbClr val="FF0000"/>
                </a:solidFill>
              </a:rPr>
              <a:t>   </a:t>
            </a:r>
            <a:r>
              <a:rPr lang="en-US" altLang="zh-CN" sz="1000" b="1" dirty="0" err="1">
                <a:solidFill>
                  <a:srgbClr val="FF0000"/>
                </a:solidFill>
              </a:rPr>
              <a:t>dàrén</a:t>
            </a:r>
            <a:r>
              <a:rPr lang="en-US" altLang="zh-CN" sz="1000" b="1" dirty="0">
                <a:solidFill>
                  <a:srgbClr val="FF0000"/>
                </a:solidFill>
              </a:rPr>
              <a:t>   </a:t>
            </a:r>
            <a:r>
              <a:rPr lang="en-US" altLang="zh-CN" sz="1000" b="1" dirty="0" err="1">
                <a:solidFill>
                  <a:srgbClr val="FF0000"/>
                </a:solidFill>
              </a:rPr>
              <a:t>huìyì</a:t>
            </a:r>
            <a:r>
              <a:rPr lang="en-US" altLang="zh-CN" sz="1000" b="1" dirty="0">
                <a:solidFill>
                  <a:srgbClr val="FF0000"/>
                </a:solidFill>
              </a:rPr>
              <a:t>   </a:t>
            </a:r>
            <a:r>
              <a:rPr lang="en-US" altLang="zh-CN" sz="1000" b="1" dirty="0" err="1">
                <a:solidFill>
                  <a:srgbClr val="FF0000"/>
                </a:solidFill>
              </a:rPr>
              <a:t>hén</a:t>
            </a:r>
            <a:r>
              <a:rPr lang="en-US" altLang="zh-CN" sz="1000" b="1" dirty="0">
                <a:solidFill>
                  <a:srgbClr val="FF0000"/>
                </a:solidFill>
              </a:rPr>
              <a:t> hǎo </a:t>
            </a:r>
            <a:r>
              <a:rPr lang="en-US" altLang="zh-CN" sz="1000" b="1" dirty="0" err="1">
                <a:solidFill>
                  <a:srgbClr val="FF0000"/>
                </a:solidFill>
              </a:rPr>
              <a:t>niúnǎi</a:t>
            </a:r>
            <a:r>
              <a:rPr lang="en-US" altLang="zh-CN" sz="1000" b="1" dirty="0">
                <a:solidFill>
                  <a:srgbClr val="FF0000"/>
                </a:solidFill>
              </a:rPr>
              <a:t> </a:t>
            </a:r>
          </a:p>
          <a:p>
            <a:endParaRPr lang="en-US" altLang="zh-CN" dirty="0"/>
          </a:p>
        </p:txBody>
      </p:sp>
    </p:spTree>
    <p:extLst>
      <p:ext uri="{BB962C8B-B14F-4D97-AF65-F5344CB8AC3E}">
        <p14:creationId xmlns:p14="http://schemas.microsoft.com/office/powerpoint/2010/main" val="122492146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幻灯片图像占位符 1"/>
          <p:cNvSpPr>
            <a:spLocks noGrp="1" noRot="1" noChangeAspect="1" noTextEdit="1"/>
          </p:cNvSpPr>
          <p:nvPr>
            <p:ph type="sldImg"/>
          </p:nvPr>
        </p:nvSpPr>
        <p:spPr/>
      </p:sp>
      <p:sp>
        <p:nvSpPr>
          <p:cNvPr id="115715" name="备注占位符 2"/>
          <p:cNvSpPr>
            <a:spLocks noGrp="1"/>
          </p:cNvSpPr>
          <p:nvPr>
            <p:ph type="body" idx="1"/>
          </p:nvPr>
        </p:nvSpPr>
        <p:spPr>
          <a:noFill/>
        </p:spPr>
        <p:txBody>
          <a:bodyPr/>
          <a:lstStyle/>
          <a:p>
            <a:endParaRPr lang="zh-CN" altLang="en-US"/>
          </a:p>
        </p:txBody>
      </p:sp>
      <p:sp>
        <p:nvSpPr>
          <p:cNvPr id="115716" name="灯片编号占位符 3"/>
          <p:cNvSpPr>
            <a:spLocks noGrp="1"/>
          </p:cNvSpPr>
          <p:nvPr>
            <p:ph type="sldNum" sz="quarter" idx="5"/>
          </p:nvPr>
        </p:nvSpPr>
        <p:spPr>
          <a:noFill/>
          <a:ln>
            <a:miter lim="800000"/>
            <a:headEnd/>
            <a:tailEnd/>
          </a:ln>
        </p:spPr>
        <p:txBody>
          <a:bodyPr/>
          <a:lstStyle/>
          <a:p>
            <a:fld id="{4D920926-5DF4-4F24-9A85-91F8A07CD658}" type="slidenum">
              <a:rPr lang="zh-CN" altLang="en-US" smtClean="0"/>
              <a:pPr/>
              <a:t>105</a:t>
            </a:fld>
            <a:endParaRPr lang="en-US" altLang="zh-CN"/>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a:defRPr/>
            </a:pPr>
            <a:fld id="{0EA2A06F-BCDA-4CB0-AAD0-A255306DBDCB}" type="slidenum">
              <a:rPr lang="zh-CN" altLang="en-US" smtClean="0"/>
              <a:pPr>
                <a:defRPr/>
              </a:pPr>
              <a:t>106</a:t>
            </a:fld>
            <a:endParaRPr lang="en-US" altLang="zh-CN"/>
          </a:p>
        </p:txBody>
      </p:sp>
    </p:spTree>
    <p:extLst>
      <p:ext uri="{BB962C8B-B14F-4D97-AF65-F5344CB8AC3E}">
        <p14:creationId xmlns:p14="http://schemas.microsoft.com/office/powerpoint/2010/main" val="58033531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pPr>
              <a:defRPr/>
            </a:pPr>
            <a:fld id="{0EA2A06F-BCDA-4CB0-AAD0-A255306DBDCB}" type="slidenum">
              <a:rPr lang="zh-CN" altLang="en-US" smtClean="0"/>
              <a:pPr>
                <a:defRPr/>
              </a:pPr>
              <a:t>107</a:t>
            </a:fld>
            <a:endParaRPr lang="en-US" altLang="zh-CN"/>
          </a:p>
        </p:txBody>
      </p:sp>
    </p:spTree>
    <p:extLst>
      <p:ext uri="{BB962C8B-B14F-4D97-AF65-F5344CB8AC3E}">
        <p14:creationId xmlns:p14="http://schemas.microsoft.com/office/powerpoint/2010/main" val="4087015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幻灯片图像占位符 1"/>
          <p:cNvSpPr>
            <a:spLocks noGrp="1" noRot="1" noChangeAspect="1" noTextEdit="1"/>
          </p:cNvSpPr>
          <p:nvPr>
            <p:ph type="sldImg"/>
          </p:nvPr>
        </p:nvSpPr>
        <p:spPr/>
      </p:sp>
      <p:sp>
        <p:nvSpPr>
          <p:cNvPr id="102403" name="备注占位符 2"/>
          <p:cNvSpPr>
            <a:spLocks noGrp="1"/>
          </p:cNvSpPr>
          <p:nvPr>
            <p:ph type="body" idx="1"/>
          </p:nvPr>
        </p:nvSpPr>
        <p:spPr>
          <a:noFill/>
        </p:spPr>
        <p:txBody>
          <a:bodyPr/>
          <a:lstStyle/>
          <a:p>
            <a:endParaRPr lang="zh-CN" altLang="en-US"/>
          </a:p>
        </p:txBody>
      </p:sp>
      <p:sp>
        <p:nvSpPr>
          <p:cNvPr id="102404" name="灯片编号占位符 3"/>
          <p:cNvSpPr>
            <a:spLocks noGrp="1"/>
          </p:cNvSpPr>
          <p:nvPr>
            <p:ph type="sldNum" sz="quarter" idx="5"/>
          </p:nvPr>
        </p:nvSpPr>
        <p:spPr>
          <a:noFill/>
          <a:ln>
            <a:miter lim="800000"/>
            <a:headEnd/>
            <a:tailEnd/>
          </a:ln>
        </p:spPr>
        <p:txBody>
          <a:bodyPr/>
          <a:lstStyle/>
          <a:p>
            <a:pPr>
              <a:buFontTx/>
              <a:buNone/>
            </a:pPr>
            <a:fld id="{222DD06E-B5D5-4C37-AB30-44B946E015E9}" type="slidenum">
              <a:rPr lang="zh-CN" altLang="en-US" smtClean="0">
                <a:latin typeface="Arial" pitchFamily="34" charset="0"/>
              </a:rPr>
              <a:pPr>
                <a:buFontTx/>
                <a:buNone/>
              </a:pPr>
              <a:t>108</a:t>
            </a:fld>
            <a:endParaRPr lang="en-US" altLang="zh-CN">
              <a:latin typeface="Arial" pitchFamily="34" charset="0"/>
            </a:endParaRPr>
          </a:p>
        </p:txBody>
      </p:sp>
    </p:spTree>
    <p:extLst>
      <p:ext uri="{BB962C8B-B14F-4D97-AF65-F5344CB8AC3E}">
        <p14:creationId xmlns:p14="http://schemas.microsoft.com/office/powerpoint/2010/main" val="204007933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幻灯片图像占位符 1"/>
          <p:cNvSpPr>
            <a:spLocks noGrp="1" noRot="1" noChangeAspect="1" noTextEdit="1"/>
          </p:cNvSpPr>
          <p:nvPr>
            <p:ph type="sldImg"/>
          </p:nvPr>
        </p:nvSpPr>
        <p:spPr/>
      </p:sp>
      <p:sp>
        <p:nvSpPr>
          <p:cNvPr id="103427" name="备注占位符 2"/>
          <p:cNvSpPr>
            <a:spLocks noGrp="1"/>
          </p:cNvSpPr>
          <p:nvPr>
            <p:ph type="body" idx="1"/>
          </p:nvPr>
        </p:nvSpPr>
        <p:spPr>
          <a:noFill/>
        </p:spPr>
        <p:txBody>
          <a:bodyPr/>
          <a:lstStyle/>
          <a:p>
            <a:endParaRPr lang="zh-CN" altLang="en-US"/>
          </a:p>
        </p:txBody>
      </p:sp>
      <p:sp>
        <p:nvSpPr>
          <p:cNvPr id="103428" name="灯片编号占位符 3"/>
          <p:cNvSpPr>
            <a:spLocks noGrp="1"/>
          </p:cNvSpPr>
          <p:nvPr>
            <p:ph type="sldNum" sz="quarter" idx="5"/>
          </p:nvPr>
        </p:nvSpPr>
        <p:spPr>
          <a:noFill/>
          <a:ln>
            <a:miter lim="800000"/>
            <a:headEnd/>
            <a:tailEnd/>
          </a:ln>
        </p:spPr>
        <p:txBody>
          <a:bodyPr/>
          <a:lstStyle/>
          <a:p>
            <a:pPr>
              <a:buFontTx/>
              <a:buNone/>
            </a:pPr>
            <a:fld id="{D8BAD288-5451-421E-BC6A-0914A8FD1B39}" type="slidenum">
              <a:rPr lang="zh-CN" altLang="en-US" smtClean="0">
                <a:latin typeface="Arial" pitchFamily="34" charset="0"/>
              </a:rPr>
              <a:pPr>
                <a:buFontTx/>
                <a:buNone/>
              </a:pPr>
              <a:t>109</a:t>
            </a:fld>
            <a:endParaRPr lang="en-US" altLang="zh-CN">
              <a:latin typeface="Arial" pitchFamily="34" charset="0"/>
            </a:endParaRPr>
          </a:p>
        </p:txBody>
      </p:sp>
    </p:spTree>
    <p:extLst>
      <p:ext uri="{BB962C8B-B14F-4D97-AF65-F5344CB8AC3E}">
        <p14:creationId xmlns:p14="http://schemas.microsoft.com/office/powerpoint/2010/main" val="106089828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幻灯片图像占位符 1"/>
          <p:cNvSpPr>
            <a:spLocks noGrp="1" noRot="1" noChangeAspect="1" noTextEdit="1"/>
          </p:cNvSpPr>
          <p:nvPr>
            <p:ph type="sldImg"/>
          </p:nvPr>
        </p:nvSpPr>
        <p:spPr/>
      </p:sp>
      <p:sp>
        <p:nvSpPr>
          <p:cNvPr id="113667" name="备注占位符 2"/>
          <p:cNvSpPr>
            <a:spLocks noGrp="1"/>
          </p:cNvSpPr>
          <p:nvPr>
            <p:ph type="body" idx="1"/>
          </p:nvPr>
        </p:nvSpPr>
        <p:spPr>
          <a:noFill/>
        </p:spPr>
        <p:txBody>
          <a:bodyPr/>
          <a:lstStyle/>
          <a:p>
            <a:endParaRPr lang="zh-CN" altLang="en-US"/>
          </a:p>
        </p:txBody>
      </p:sp>
      <p:sp>
        <p:nvSpPr>
          <p:cNvPr id="113668" name="灯片编号占位符 3"/>
          <p:cNvSpPr>
            <a:spLocks noGrp="1"/>
          </p:cNvSpPr>
          <p:nvPr>
            <p:ph type="sldNum" sz="quarter" idx="5"/>
          </p:nvPr>
        </p:nvSpPr>
        <p:spPr>
          <a:noFill/>
          <a:ln>
            <a:miter lim="800000"/>
            <a:headEnd/>
            <a:tailEnd/>
          </a:ln>
        </p:spPr>
        <p:txBody>
          <a:bodyPr/>
          <a:lstStyle/>
          <a:p>
            <a:fld id="{F4CA2EE8-3471-409A-B746-641E09B18532}" type="slidenum">
              <a:rPr lang="zh-CN" altLang="en-US" smtClean="0"/>
              <a:pPr/>
              <a:t>110</a:t>
            </a:fld>
            <a:endParaRPr lang="en-US" altLang="zh-CN"/>
          </a:p>
        </p:txBody>
      </p:sp>
    </p:spTree>
    <p:extLst>
      <p:ext uri="{BB962C8B-B14F-4D97-AF65-F5344CB8AC3E}">
        <p14:creationId xmlns:p14="http://schemas.microsoft.com/office/powerpoint/2010/main" val="133259506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幻灯片图像占位符 1"/>
          <p:cNvSpPr>
            <a:spLocks noGrp="1" noRot="1" noChangeAspect="1" noTextEdit="1"/>
          </p:cNvSpPr>
          <p:nvPr>
            <p:ph type="sldImg"/>
          </p:nvPr>
        </p:nvSpPr>
        <p:spPr/>
      </p:sp>
      <p:sp>
        <p:nvSpPr>
          <p:cNvPr id="114691" name="备注占位符 2"/>
          <p:cNvSpPr>
            <a:spLocks noGrp="1"/>
          </p:cNvSpPr>
          <p:nvPr>
            <p:ph type="body" idx="1"/>
          </p:nvPr>
        </p:nvSpPr>
        <p:spPr>
          <a:noFill/>
        </p:spPr>
        <p:txBody>
          <a:bodyPr/>
          <a:lstStyle/>
          <a:p>
            <a:endParaRPr lang="zh-CN" altLang="en-US"/>
          </a:p>
        </p:txBody>
      </p:sp>
      <p:sp>
        <p:nvSpPr>
          <p:cNvPr id="114692" name="灯片编号占位符 3"/>
          <p:cNvSpPr>
            <a:spLocks noGrp="1"/>
          </p:cNvSpPr>
          <p:nvPr>
            <p:ph type="sldNum" sz="quarter" idx="5"/>
          </p:nvPr>
        </p:nvSpPr>
        <p:spPr>
          <a:noFill/>
          <a:ln>
            <a:miter lim="800000"/>
            <a:headEnd/>
            <a:tailEnd/>
          </a:ln>
        </p:spPr>
        <p:txBody>
          <a:bodyPr/>
          <a:lstStyle/>
          <a:p>
            <a:fld id="{ED248000-9340-4A84-B93F-FA3026E03164}" type="slidenum">
              <a:rPr lang="zh-CN" altLang="en-US" smtClean="0"/>
              <a:pPr/>
              <a:t>111</a:t>
            </a:fld>
            <a:endParaRPr lang="en-US" altLang="zh-CN"/>
          </a:p>
        </p:txBody>
      </p:sp>
    </p:spTree>
    <p:extLst>
      <p:ext uri="{BB962C8B-B14F-4D97-AF65-F5344CB8AC3E}">
        <p14:creationId xmlns:p14="http://schemas.microsoft.com/office/powerpoint/2010/main" val="15788562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613EDB8-57D7-4854-A538-D202C18508CA}" type="datetimeFigureOut">
              <a:rPr lang="en-GB" smtClean="0"/>
              <a:t>29/10/2019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AFFE1B-3588-4853-8CE0-497AB33DC8D7}" type="slidenum">
              <a:rPr lang="en-GB" smtClean="0"/>
              <a:t>‹#›</a:t>
            </a:fld>
            <a:endParaRPr lang="en-GB"/>
          </a:p>
        </p:txBody>
      </p:sp>
    </p:spTree>
    <p:extLst>
      <p:ext uri="{BB962C8B-B14F-4D97-AF65-F5344CB8AC3E}">
        <p14:creationId xmlns:p14="http://schemas.microsoft.com/office/powerpoint/2010/main" val="35737229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613EDB8-57D7-4854-A538-D202C18508CA}" type="datetimeFigureOut">
              <a:rPr lang="en-GB" smtClean="0"/>
              <a:t>29/10/2019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AFFE1B-3588-4853-8CE0-497AB33DC8D7}" type="slidenum">
              <a:rPr lang="en-GB" smtClean="0"/>
              <a:t>‹#›</a:t>
            </a:fld>
            <a:endParaRPr lang="en-GB"/>
          </a:p>
        </p:txBody>
      </p:sp>
    </p:spTree>
    <p:extLst>
      <p:ext uri="{BB962C8B-B14F-4D97-AF65-F5344CB8AC3E}">
        <p14:creationId xmlns:p14="http://schemas.microsoft.com/office/powerpoint/2010/main" val="29244412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613EDB8-57D7-4854-A538-D202C18508CA}" type="datetimeFigureOut">
              <a:rPr lang="en-GB" smtClean="0"/>
              <a:t>29/10/2019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AFFE1B-3588-4853-8CE0-497AB33DC8D7}" type="slidenum">
              <a:rPr lang="en-GB" smtClean="0"/>
              <a:t>‹#›</a:t>
            </a:fld>
            <a:endParaRPr lang="en-GB"/>
          </a:p>
        </p:txBody>
      </p:sp>
    </p:spTree>
    <p:extLst>
      <p:ext uri="{BB962C8B-B14F-4D97-AF65-F5344CB8AC3E}">
        <p14:creationId xmlns:p14="http://schemas.microsoft.com/office/powerpoint/2010/main" val="9564458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613EDB8-57D7-4854-A538-D202C18508CA}" type="datetimeFigureOut">
              <a:rPr lang="en-GB" smtClean="0"/>
              <a:t>29/10/2019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AFFE1B-3588-4853-8CE0-497AB33DC8D7}" type="slidenum">
              <a:rPr lang="en-GB" smtClean="0"/>
              <a:t>‹#›</a:t>
            </a:fld>
            <a:endParaRPr lang="en-GB"/>
          </a:p>
        </p:txBody>
      </p:sp>
    </p:spTree>
    <p:extLst>
      <p:ext uri="{BB962C8B-B14F-4D97-AF65-F5344CB8AC3E}">
        <p14:creationId xmlns:p14="http://schemas.microsoft.com/office/powerpoint/2010/main" val="964770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613EDB8-57D7-4854-A538-D202C18508CA}" type="datetimeFigureOut">
              <a:rPr lang="en-GB" smtClean="0"/>
              <a:t>29/10/2019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AFFE1B-3588-4853-8CE0-497AB33DC8D7}" type="slidenum">
              <a:rPr lang="en-GB" smtClean="0"/>
              <a:t>‹#›</a:t>
            </a:fld>
            <a:endParaRPr lang="en-GB"/>
          </a:p>
        </p:txBody>
      </p:sp>
    </p:spTree>
    <p:extLst>
      <p:ext uri="{BB962C8B-B14F-4D97-AF65-F5344CB8AC3E}">
        <p14:creationId xmlns:p14="http://schemas.microsoft.com/office/powerpoint/2010/main" val="5732901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613EDB8-57D7-4854-A538-D202C18508CA}" type="datetimeFigureOut">
              <a:rPr lang="en-GB" smtClean="0"/>
              <a:t>29/10/2019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4AFFE1B-3588-4853-8CE0-497AB33DC8D7}" type="slidenum">
              <a:rPr lang="en-GB" smtClean="0"/>
              <a:t>‹#›</a:t>
            </a:fld>
            <a:endParaRPr lang="en-GB"/>
          </a:p>
        </p:txBody>
      </p:sp>
    </p:spTree>
    <p:extLst>
      <p:ext uri="{BB962C8B-B14F-4D97-AF65-F5344CB8AC3E}">
        <p14:creationId xmlns:p14="http://schemas.microsoft.com/office/powerpoint/2010/main" val="2106311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13EDB8-57D7-4854-A538-D202C18508CA}" type="datetimeFigureOut">
              <a:rPr lang="en-GB" smtClean="0"/>
              <a:t>29/10/2019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4AFFE1B-3588-4853-8CE0-497AB33DC8D7}" type="slidenum">
              <a:rPr lang="en-GB" smtClean="0"/>
              <a:t>‹#›</a:t>
            </a:fld>
            <a:endParaRPr lang="en-GB"/>
          </a:p>
        </p:txBody>
      </p:sp>
    </p:spTree>
    <p:extLst>
      <p:ext uri="{BB962C8B-B14F-4D97-AF65-F5344CB8AC3E}">
        <p14:creationId xmlns:p14="http://schemas.microsoft.com/office/powerpoint/2010/main" val="21858062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613EDB8-57D7-4854-A538-D202C18508CA}" type="datetimeFigureOut">
              <a:rPr lang="en-GB" smtClean="0"/>
              <a:t>29/10/2019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AFFE1B-3588-4853-8CE0-497AB33DC8D7}" type="slidenum">
              <a:rPr lang="en-GB" smtClean="0"/>
              <a:t>‹#›</a:t>
            </a:fld>
            <a:endParaRPr lang="en-GB"/>
          </a:p>
        </p:txBody>
      </p:sp>
    </p:spTree>
    <p:extLst>
      <p:ext uri="{BB962C8B-B14F-4D97-AF65-F5344CB8AC3E}">
        <p14:creationId xmlns:p14="http://schemas.microsoft.com/office/powerpoint/2010/main" val="16394839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613EDB8-57D7-4854-A538-D202C18508CA}" type="datetimeFigureOut">
              <a:rPr lang="en-GB" smtClean="0"/>
              <a:t>29/10/2019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AFFE1B-3588-4853-8CE0-497AB33DC8D7}" type="slidenum">
              <a:rPr lang="en-GB" smtClean="0"/>
              <a:t>‹#›</a:t>
            </a:fld>
            <a:endParaRPr lang="en-GB"/>
          </a:p>
        </p:txBody>
      </p:sp>
    </p:spTree>
    <p:extLst>
      <p:ext uri="{BB962C8B-B14F-4D97-AF65-F5344CB8AC3E}">
        <p14:creationId xmlns:p14="http://schemas.microsoft.com/office/powerpoint/2010/main" val="657251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613EDB8-57D7-4854-A538-D202C18508CA}" type="datetimeFigureOut">
              <a:rPr lang="en-GB" smtClean="0"/>
              <a:t>29/10/2019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AFFE1B-3588-4853-8CE0-497AB33DC8D7}" type="slidenum">
              <a:rPr lang="en-GB" smtClean="0"/>
              <a:t>‹#›</a:t>
            </a:fld>
            <a:endParaRPr lang="en-GB"/>
          </a:p>
        </p:txBody>
      </p:sp>
    </p:spTree>
    <p:extLst>
      <p:ext uri="{BB962C8B-B14F-4D97-AF65-F5344CB8AC3E}">
        <p14:creationId xmlns:p14="http://schemas.microsoft.com/office/powerpoint/2010/main" val="12926217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613EDB8-57D7-4854-A538-D202C18508CA}" type="datetimeFigureOut">
              <a:rPr lang="en-GB" smtClean="0"/>
              <a:t>29/10/2019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AFFE1B-3588-4853-8CE0-497AB33DC8D7}" type="slidenum">
              <a:rPr lang="en-GB" smtClean="0"/>
              <a:t>‹#›</a:t>
            </a:fld>
            <a:endParaRPr lang="en-GB"/>
          </a:p>
        </p:txBody>
      </p:sp>
    </p:spTree>
    <p:extLst>
      <p:ext uri="{BB962C8B-B14F-4D97-AF65-F5344CB8AC3E}">
        <p14:creationId xmlns:p14="http://schemas.microsoft.com/office/powerpoint/2010/main" val="5638843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Rectangle 4"/>
          <p:cNvSpPr>
            <a:spLocks noGrp="1" noChangeArrowheads="1"/>
          </p:cNvSpPr>
          <p:nvPr>
            <p:ph type="dt" sz="half" idx="10"/>
          </p:nvPr>
        </p:nvSpPr>
        <p:spPr>
          <a:xfrm>
            <a:off x="609600" y="6245225"/>
            <a:ext cx="2844800" cy="476250"/>
          </a:xfrm>
          <a:prstGeom prst="rect">
            <a:avLst/>
          </a:prstGeom>
        </p:spPr>
        <p:txBody>
          <a:bodyPr/>
          <a:lstStyle>
            <a:lvl1pPr eaLnBrk="0" hangingPunct="0">
              <a:defRPr>
                <a:latin typeface="Arial" pitchFamily="34" charset="0"/>
                <a:ea typeface="宋体" pitchFamily="2" charset="-122"/>
              </a:defRPr>
            </a:lvl1pPr>
          </a:lstStyle>
          <a:p>
            <a:pPr>
              <a:defRPr/>
            </a:pPr>
            <a:fld id="{F10CFD39-4F4E-4585-A3D2-EBCE27EC2BF9}" type="datetime1">
              <a:rPr lang="zh-CN" altLang="en-US"/>
              <a:pPr>
                <a:defRPr/>
              </a:pPr>
              <a:t>2019/10/29</a:t>
            </a:fld>
            <a:endParaRPr lang="en-US" altLang="zh-CN"/>
          </a:p>
        </p:txBody>
      </p:sp>
      <p:sp>
        <p:nvSpPr>
          <p:cNvPr id="5" name="Rectangle 5"/>
          <p:cNvSpPr>
            <a:spLocks noGrp="1" noChangeArrowheads="1"/>
          </p:cNvSpPr>
          <p:nvPr>
            <p:ph type="ftr" sz="quarter" idx="11"/>
          </p:nvPr>
        </p:nvSpPr>
        <p:spPr>
          <a:xfrm>
            <a:off x="4165600" y="6245225"/>
            <a:ext cx="3860800" cy="476250"/>
          </a:xfrm>
          <a:prstGeom prst="rect">
            <a:avLst/>
          </a:prstGeom>
        </p:spPr>
        <p:txBody>
          <a:bodyPr/>
          <a:lstStyle>
            <a:lvl1pPr eaLnBrk="0" hangingPunct="0">
              <a:defRPr>
                <a:latin typeface="Arial" pitchFamily="34" charset="0"/>
                <a:ea typeface="宋体" pitchFamily="2" charset="-122"/>
              </a:defRPr>
            </a:lvl1pPr>
          </a:lstStyle>
          <a:p>
            <a:pPr>
              <a:defRPr/>
            </a:pPr>
            <a:endParaRPr lang="en-US" altLang="zh-CN"/>
          </a:p>
        </p:txBody>
      </p:sp>
      <p:sp>
        <p:nvSpPr>
          <p:cNvPr id="6" name="Rectangle 6"/>
          <p:cNvSpPr>
            <a:spLocks noGrp="1" noChangeArrowheads="1"/>
          </p:cNvSpPr>
          <p:nvPr>
            <p:ph type="sldNum" sz="quarter" idx="12"/>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0" hangingPunct="0">
              <a:defRPr>
                <a:latin typeface="Arial" charset="0"/>
                <a:ea typeface="宋体" charset="0"/>
              </a:defRPr>
            </a:lvl1pPr>
          </a:lstStyle>
          <a:p>
            <a:pPr>
              <a:defRPr/>
            </a:pPr>
            <a:fld id="{74B37A75-632B-4C43-9FED-BCE62C70AE5C}" type="slidenum">
              <a:rPr lang="zh-CN" altLang="en-US"/>
              <a:pPr>
                <a:defRPr/>
              </a:pPr>
              <a:t>‹#›</a:t>
            </a:fld>
            <a:endParaRPr lang="en-US" altLang="zh-CN"/>
          </a:p>
        </p:txBody>
      </p:sp>
    </p:spTree>
    <p:extLst>
      <p:ext uri="{BB962C8B-B14F-4D97-AF65-F5344CB8AC3E}">
        <p14:creationId xmlns:p14="http://schemas.microsoft.com/office/powerpoint/2010/main" val="4047087947"/>
      </p:ext>
    </p:extLst>
  </p:cSld>
  <p:clrMapOvr>
    <a:masterClrMapping/>
  </p:clrMapOvr>
  <p:transition spd="slow"/>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p>
        </p:txBody>
      </p:sp>
      <p:sp>
        <p:nvSpPr>
          <p:cNvPr id="3" name="内容占位符 2"/>
          <p:cNvSpPr>
            <a:spLocks noGrp="1"/>
          </p:cNvSpPr>
          <p:nvPr>
            <p:ph idx="1"/>
          </p:nvPr>
        </p:nvSpPr>
        <p:spPr>
          <a:xfrm>
            <a:off x="609600" y="1600201"/>
            <a:ext cx="10972800" cy="4525963"/>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Rectangle 4"/>
          <p:cNvSpPr>
            <a:spLocks noGrp="1" noChangeArrowheads="1"/>
          </p:cNvSpPr>
          <p:nvPr>
            <p:ph type="dt" sz="half" idx="10"/>
          </p:nvPr>
        </p:nvSpPr>
        <p:spPr>
          <a:xfrm>
            <a:off x="609600" y="6245225"/>
            <a:ext cx="2844800" cy="476250"/>
          </a:xfrm>
          <a:prstGeom prst="rect">
            <a:avLst/>
          </a:prstGeom>
        </p:spPr>
        <p:txBody>
          <a:bodyPr/>
          <a:lstStyle>
            <a:lvl1pPr eaLnBrk="0" hangingPunct="0">
              <a:defRPr>
                <a:latin typeface="Arial" pitchFamily="34" charset="0"/>
                <a:ea typeface="宋体" pitchFamily="2" charset="-122"/>
              </a:defRPr>
            </a:lvl1pPr>
          </a:lstStyle>
          <a:p>
            <a:pPr>
              <a:defRPr/>
            </a:pPr>
            <a:fld id="{774EAAEB-487B-4CAC-9CCD-78529897856C}" type="datetime1">
              <a:rPr lang="zh-CN" altLang="en-US"/>
              <a:pPr>
                <a:defRPr/>
              </a:pPr>
              <a:t>2019/10/29</a:t>
            </a:fld>
            <a:endParaRPr lang="en-US" altLang="zh-CN"/>
          </a:p>
        </p:txBody>
      </p:sp>
      <p:sp>
        <p:nvSpPr>
          <p:cNvPr id="5" name="Rectangle 5"/>
          <p:cNvSpPr>
            <a:spLocks noGrp="1" noChangeArrowheads="1"/>
          </p:cNvSpPr>
          <p:nvPr>
            <p:ph type="ftr" sz="quarter" idx="11"/>
          </p:nvPr>
        </p:nvSpPr>
        <p:spPr>
          <a:xfrm>
            <a:off x="4165600" y="6245225"/>
            <a:ext cx="3860800" cy="476250"/>
          </a:xfrm>
          <a:prstGeom prst="rect">
            <a:avLst/>
          </a:prstGeom>
        </p:spPr>
        <p:txBody>
          <a:bodyPr/>
          <a:lstStyle>
            <a:lvl1pPr eaLnBrk="0" hangingPunct="0">
              <a:defRPr>
                <a:latin typeface="Arial" pitchFamily="34" charset="0"/>
                <a:ea typeface="宋体" pitchFamily="2" charset="-122"/>
              </a:defRPr>
            </a:lvl1pPr>
          </a:lstStyle>
          <a:p>
            <a:pPr>
              <a:defRPr/>
            </a:pPr>
            <a:endParaRPr lang="en-US" altLang="zh-CN"/>
          </a:p>
        </p:txBody>
      </p:sp>
      <p:sp>
        <p:nvSpPr>
          <p:cNvPr id="6" name="Rectangle 6"/>
          <p:cNvSpPr>
            <a:spLocks noGrp="1" noChangeArrowheads="1"/>
          </p:cNvSpPr>
          <p:nvPr>
            <p:ph type="sldNum" sz="quarter" idx="12"/>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0" hangingPunct="0">
              <a:defRPr>
                <a:latin typeface="Arial" charset="0"/>
                <a:ea typeface="宋体" charset="0"/>
              </a:defRPr>
            </a:lvl1pPr>
          </a:lstStyle>
          <a:p>
            <a:pPr>
              <a:defRPr/>
            </a:pPr>
            <a:fld id="{702F5A8E-108D-4430-BD8F-D57AACDCDF83}" type="slidenum">
              <a:rPr lang="zh-CN" altLang="en-US"/>
              <a:pPr>
                <a:defRPr/>
              </a:pPr>
              <a:t>‹#›</a:t>
            </a:fld>
            <a:endParaRPr lang="en-US" altLang="zh-CN"/>
          </a:p>
        </p:txBody>
      </p:sp>
    </p:spTree>
    <p:extLst>
      <p:ext uri="{BB962C8B-B14F-4D97-AF65-F5344CB8AC3E}">
        <p14:creationId xmlns:p14="http://schemas.microsoft.com/office/powerpoint/2010/main" val="1114724733"/>
      </p:ext>
    </p:extLst>
  </p:cSld>
  <p:clrMapOvr>
    <a:masterClrMapping/>
  </p:clrMapOvr>
  <p:transition spd="slow"/>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1" y="1709739"/>
            <a:ext cx="10515600" cy="2852737"/>
          </a:xfrm>
          <a:prstGeom prst="rect">
            <a:avLst/>
          </a:prstGeo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1" y="4589464"/>
            <a:ext cx="10515600" cy="1500187"/>
          </a:xfrm>
          <a:prstGeom prst="rect">
            <a:avLst/>
          </a:prstGeo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zh-CN" altLang="en-US"/>
              <a:t>单击此处编辑母版文本样式</a:t>
            </a:r>
          </a:p>
        </p:txBody>
      </p:sp>
      <p:sp>
        <p:nvSpPr>
          <p:cNvPr id="4" name="Rectangle 4"/>
          <p:cNvSpPr>
            <a:spLocks noGrp="1" noChangeArrowheads="1"/>
          </p:cNvSpPr>
          <p:nvPr>
            <p:ph type="dt" sz="half" idx="10"/>
          </p:nvPr>
        </p:nvSpPr>
        <p:spPr>
          <a:xfrm>
            <a:off x="609600" y="6245225"/>
            <a:ext cx="2844800" cy="476250"/>
          </a:xfrm>
          <a:prstGeom prst="rect">
            <a:avLst/>
          </a:prstGeom>
        </p:spPr>
        <p:txBody>
          <a:bodyPr/>
          <a:lstStyle>
            <a:lvl1pPr eaLnBrk="0" hangingPunct="0">
              <a:defRPr>
                <a:latin typeface="Arial" pitchFamily="34" charset="0"/>
                <a:ea typeface="宋体" pitchFamily="2" charset="-122"/>
              </a:defRPr>
            </a:lvl1pPr>
          </a:lstStyle>
          <a:p>
            <a:pPr>
              <a:defRPr/>
            </a:pPr>
            <a:fld id="{4EAD131D-71A5-4677-A32A-6AAFA497850C}" type="datetime1">
              <a:rPr lang="zh-CN" altLang="en-US"/>
              <a:pPr>
                <a:defRPr/>
              </a:pPr>
              <a:t>2019/10/29</a:t>
            </a:fld>
            <a:endParaRPr lang="en-US" altLang="zh-CN"/>
          </a:p>
        </p:txBody>
      </p:sp>
      <p:sp>
        <p:nvSpPr>
          <p:cNvPr id="5" name="Rectangle 5"/>
          <p:cNvSpPr>
            <a:spLocks noGrp="1" noChangeArrowheads="1"/>
          </p:cNvSpPr>
          <p:nvPr>
            <p:ph type="ftr" sz="quarter" idx="11"/>
          </p:nvPr>
        </p:nvSpPr>
        <p:spPr>
          <a:xfrm>
            <a:off x="4165600" y="6245225"/>
            <a:ext cx="3860800" cy="476250"/>
          </a:xfrm>
          <a:prstGeom prst="rect">
            <a:avLst/>
          </a:prstGeom>
        </p:spPr>
        <p:txBody>
          <a:bodyPr/>
          <a:lstStyle>
            <a:lvl1pPr eaLnBrk="0" hangingPunct="0">
              <a:defRPr>
                <a:latin typeface="Arial" pitchFamily="34" charset="0"/>
                <a:ea typeface="宋体" pitchFamily="2" charset="-122"/>
              </a:defRPr>
            </a:lvl1pPr>
          </a:lstStyle>
          <a:p>
            <a:pPr>
              <a:defRPr/>
            </a:pPr>
            <a:endParaRPr lang="en-US" altLang="zh-CN"/>
          </a:p>
        </p:txBody>
      </p:sp>
      <p:sp>
        <p:nvSpPr>
          <p:cNvPr id="6" name="Rectangle 6"/>
          <p:cNvSpPr>
            <a:spLocks noGrp="1" noChangeArrowheads="1"/>
          </p:cNvSpPr>
          <p:nvPr>
            <p:ph type="sldNum" sz="quarter" idx="12"/>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0" hangingPunct="0">
              <a:defRPr>
                <a:latin typeface="Arial" charset="0"/>
                <a:ea typeface="宋体" charset="0"/>
              </a:defRPr>
            </a:lvl1pPr>
          </a:lstStyle>
          <a:p>
            <a:pPr>
              <a:defRPr/>
            </a:pPr>
            <a:fld id="{7533838C-72F3-4D10-AF2E-5F1EA71D0182}" type="slidenum">
              <a:rPr lang="zh-CN" altLang="en-US"/>
              <a:pPr>
                <a:defRPr/>
              </a:pPr>
              <a:t>‹#›</a:t>
            </a:fld>
            <a:endParaRPr lang="en-US" altLang="zh-CN"/>
          </a:p>
        </p:txBody>
      </p:sp>
    </p:spTree>
    <p:extLst>
      <p:ext uri="{BB962C8B-B14F-4D97-AF65-F5344CB8AC3E}">
        <p14:creationId xmlns:p14="http://schemas.microsoft.com/office/powerpoint/2010/main" val="1236319835"/>
      </p:ext>
    </p:extLst>
  </p:cSld>
  <p:clrMapOvr>
    <a:masterClrMapping/>
  </p:clrMapOvr>
  <p:transition spd="slow"/>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p>
        </p:txBody>
      </p:sp>
      <p:sp>
        <p:nvSpPr>
          <p:cNvPr id="3" name="内容占位符 2"/>
          <p:cNvSpPr>
            <a:spLocks noGrp="1"/>
          </p:cNvSpPr>
          <p:nvPr>
            <p:ph sz="half" idx="1"/>
          </p:nvPr>
        </p:nvSpPr>
        <p:spPr>
          <a:xfrm>
            <a:off x="609600" y="1600201"/>
            <a:ext cx="5384800" cy="4525963"/>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7600" y="1600201"/>
            <a:ext cx="5384800" cy="4525963"/>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Date Placeholder 4"/>
          <p:cNvSpPr>
            <a:spLocks noGrp="1" noChangeArrowheads="1"/>
          </p:cNvSpPr>
          <p:nvPr>
            <p:ph type="dt" sz="half" idx="10"/>
          </p:nvPr>
        </p:nvSpPr>
        <p:spPr>
          <a:xfrm>
            <a:off x="609600" y="6245225"/>
            <a:ext cx="2844800" cy="476250"/>
          </a:xfrm>
          <a:prstGeom prst="rect">
            <a:avLst/>
          </a:prstGeom>
        </p:spPr>
        <p:txBody>
          <a:bodyPr/>
          <a:lstStyle>
            <a:lvl1pPr eaLnBrk="0" hangingPunct="0">
              <a:defRPr>
                <a:latin typeface="Arial" pitchFamily="34" charset="0"/>
                <a:ea typeface="宋体" pitchFamily="2" charset="-122"/>
              </a:defRPr>
            </a:lvl1pPr>
          </a:lstStyle>
          <a:p>
            <a:pPr>
              <a:defRPr/>
            </a:pPr>
            <a:fld id="{D6447609-3EA1-412B-B431-038A800671B8}" type="datetime1">
              <a:rPr lang="zh-CN" altLang="en-US"/>
              <a:pPr>
                <a:defRPr/>
              </a:pPr>
              <a:t>2019/10/29</a:t>
            </a:fld>
            <a:endParaRPr lang="en-US" altLang="zh-CN"/>
          </a:p>
        </p:txBody>
      </p:sp>
      <p:sp>
        <p:nvSpPr>
          <p:cNvPr id="6" name="Footer Placeholder 5"/>
          <p:cNvSpPr>
            <a:spLocks noGrp="1" noChangeArrowheads="1"/>
          </p:cNvSpPr>
          <p:nvPr>
            <p:ph type="ftr" sz="quarter" idx="11"/>
          </p:nvPr>
        </p:nvSpPr>
        <p:spPr>
          <a:xfrm>
            <a:off x="4165600" y="6245225"/>
            <a:ext cx="3860800" cy="476250"/>
          </a:xfrm>
          <a:prstGeom prst="rect">
            <a:avLst/>
          </a:prstGeom>
        </p:spPr>
        <p:txBody>
          <a:bodyPr/>
          <a:lstStyle>
            <a:lvl1pPr eaLnBrk="0" hangingPunct="0">
              <a:defRPr>
                <a:latin typeface="Arial" pitchFamily="34" charset="0"/>
                <a:ea typeface="宋体" pitchFamily="2" charset="-122"/>
              </a:defRPr>
            </a:lvl1pPr>
          </a:lstStyle>
          <a:p>
            <a:pPr>
              <a:defRPr/>
            </a:pPr>
            <a:endParaRPr lang="en-US" altLang="zh-CN"/>
          </a:p>
        </p:txBody>
      </p:sp>
      <p:sp>
        <p:nvSpPr>
          <p:cNvPr id="7" name="Slide Number Placeholder 6"/>
          <p:cNvSpPr>
            <a:spLocks noGrp="1" noChangeArrowheads="1"/>
          </p:cNvSpPr>
          <p:nvPr>
            <p:ph type="sldNum" sz="quarter" idx="12"/>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0" hangingPunct="0">
              <a:defRPr>
                <a:latin typeface="Arial" charset="0"/>
                <a:ea typeface="宋体" charset="0"/>
              </a:defRPr>
            </a:lvl1pPr>
          </a:lstStyle>
          <a:p>
            <a:pPr>
              <a:defRPr/>
            </a:pPr>
            <a:fld id="{FF13EAE3-28FD-46F6-900F-499E4A4995EF}" type="slidenum">
              <a:rPr lang="zh-CN" altLang="en-US"/>
              <a:pPr>
                <a:defRPr/>
              </a:pPr>
              <a:t>‹#›</a:t>
            </a:fld>
            <a:endParaRPr lang="en-US" altLang="zh-CN"/>
          </a:p>
        </p:txBody>
      </p:sp>
    </p:spTree>
    <p:extLst>
      <p:ext uri="{BB962C8B-B14F-4D97-AF65-F5344CB8AC3E}">
        <p14:creationId xmlns:p14="http://schemas.microsoft.com/office/powerpoint/2010/main" val="881128438"/>
      </p:ext>
    </p:extLst>
  </p:cSld>
  <p:clrMapOvr>
    <a:masterClrMapping/>
  </p:clrMapOvr>
  <p:transition spd="slow"/>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40317" y="365126"/>
            <a:ext cx="10515600" cy="1325563"/>
          </a:xfrm>
          <a:prstGeom prst="rect">
            <a:avLst/>
          </a:prstGeom>
        </p:spPr>
        <p:txBody>
          <a:bodyPr/>
          <a:lstStyle/>
          <a:p>
            <a:r>
              <a:rPr lang="zh-CN" altLang="en-US"/>
              <a:t>单击此处编辑母版标题样式</a:t>
            </a:r>
          </a:p>
        </p:txBody>
      </p:sp>
      <p:sp>
        <p:nvSpPr>
          <p:cNvPr id="3" name="文本占位符 2"/>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40318" y="2505075"/>
            <a:ext cx="5158316" cy="3684588"/>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717" cy="3684588"/>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Rectangle 4"/>
          <p:cNvSpPr>
            <a:spLocks noGrp="1" noChangeArrowheads="1"/>
          </p:cNvSpPr>
          <p:nvPr>
            <p:ph type="dt" sz="half" idx="10"/>
          </p:nvPr>
        </p:nvSpPr>
        <p:spPr>
          <a:xfrm>
            <a:off x="609600" y="6245225"/>
            <a:ext cx="2844800" cy="476250"/>
          </a:xfrm>
          <a:prstGeom prst="rect">
            <a:avLst/>
          </a:prstGeom>
        </p:spPr>
        <p:txBody>
          <a:bodyPr/>
          <a:lstStyle>
            <a:lvl1pPr eaLnBrk="0" hangingPunct="0">
              <a:defRPr>
                <a:latin typeface="Arial" pitchFamily="34" charset="0"/>
                <a:ea typeface="宋体" pitchFamily="2" charset="-122"/>
              </a:defRPr>
            </a:lvl1pPr>
          </a:lstStyle>
          <a:p>
            <a:pPr>
              <a:defRPr/>
            </a:pPr>
            <a:fld id="{6A9B52B6-19B9-4751-AD2E-EF0DB37781E6}" type="datetime1">
              <a:rPr lang="zh-CN" altLang="en-US"/>
              <a:pPr>
                <a:defRPr/>
              </a:pPr>
              <a:t>2019/10/29</a:t>
            </a:fld>
            <a:endParaRPr lang="en-US" altLang="zh-CN"/>
          </a:p>
        </p:txBody>
      </p:sp>
      <p:sp>
        <p:nvSpPr>
          <p:cNvPr id="8" name="Rectangle 5"/>
          <p:cNvSpPr>
            <a:spLocks noGrp="1" noChangeArrowheads="1"/>
          </p:cNvSpPr>
          <p:nvPr>
            <p:ph type="ftr" sz="quarter" idx="11"/>
          </p:nvPr>
        </p:nvSpPr>
        <p:spPr>
          <a:xfrm>
            <a:off x="4165600" y="6245225"/>
            <a:ext cx="3860800" cy="476250"/>
          </a:xfrm>
          <a:prstGeom prst="rect">
            <a:avLst/>
          </a:prstGeom>
        </p:spPr>
        <p:txBody>
          <a:bodyPr/>
          <a:lstStyle>
            <a:lvl1pPr eaLnBrk="0" hangingPunct="0">
              <a:defRPr>
                <a:latin typeface="Arial" pitchFamily="34" charset="0"/>
                <a:ea typeface="宋体" pitchFamily="2" charset="-122"/>
              </a:defRPr>
            </a:lvl1pPr>
          </a:lstStyle>
          <a:p>
            <a:pPr>
              <a:defRPr/>
            </a:pPr>
            <a:endParaRPr lang="en-US" altLang="zh-CN"/>
          </a:p>
        </p:txBody>
      </p:sp>
      <p:sp>
        <p:nvSpPr>
          <p:cNvPr id="9" name="Rectangle 6"/>
          <p:cNvSpPr>
            <a:spLocks noGrp="1" noChangeArrowheads="1"/>
          </p:cNvSpPr>
          <p:nvPr>
            <p:ph type="sldNum" sz="quarter" idx="12"/>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0" hangingPunct="0">
              <a:defRPr>
                <a:latin typeface="Arial" charset="0"/>
                <a:ea typeface="宋体" charset="0"/>
              </a:defRPr>
            </a:lvl1pPr>
          </a:lstStyle>
          <a:p>
            <a:pPr>
              <a:defRPr/>
            </a:pPr>
            <a:fld id="{D6640BB7-6998-48CE-907F-B0C768298888}" type="slidenum">
              <a:rPr lang="zh-CN" altLang="en-US"/>
              <a:pPr>
                <a:defRPr/>
              </a:pPr>
              <a:t>‹#›</a:t>
            </a:fld>
            <a:endParaRPr lang="en-US" altLang="zh-CN"/>
          </a:p>
        </p:txBody>
      </p:sp>
    </p:spTree>
    <p:extLst>
      <p:ext uri="{BB962C8B-B14F-4D97-AF65-F5344CB8AC3E}">
        <p14:creationId xmlns:p14="http://schemas.microsoft.com/office/powerpoint/2010/main" val="1496712030"/>
      </p:ext>
    </p:extLst>
  </p:cSld>
  <p:clrMapOvr>
    <a:masterClrMapping/>
  </p:clrMapOvr>
  <p:transition spd="slow"/>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p>
        </p:txBody>
      </p:sp>
      <p:sp>
        <p:nvSpPr>
          <p:cNvPr id="3" name="Rectangle 4"/>
          <p:cNvSpPr>
            <a:spLocks noGrp="1" noChangeArrowheads="1"/>
          </p:cNvSpPr>
          <p:nvPr>
            <p:ph type="dt" sz="half" idx="10"/>
          </p:nvPr>
        </p:nvSpPr>
        <p:spPr>
          <a:xfrm>
            <a:off x="609600" y="6245225"/>
            <a:ext cx="2844800" cy="476250"/>
          </a:xfrm>
          <a:prstGeom prst="rect">
            <a:avLst/>
          </a:prstGeom>
        </p:spPr>
        <p:txBody>
          <a:bodyPr/>
          <a:lstStyle>
            <a:lvl1pPr eaLnBrk="0" hangingPunct="0">
              <a:defRPr>
                <a:latin typeface="Arial" pitchFamily="34" charset="0"/>
                <a:ea typeface="宋体" pitchFamily="2" charset="-122"/>
              </a:defRPr>
            </a:lvl1pPr>
          </a:lstStyle>
          <a:p>
            <a:pPr>
              <a:defRPr/>
            </a:pPr>
            <a:fld id="{7E8CADFF-0793-4E1C-983A-791C5B22B30B}" type="datetime1">
              <a:rPr lang="zh-CN" altLang="en-US"/>
              <a:pPr>
                <a:defRPr/>
              </a:pPr>
              <a:t>2019/10/29</a:t>
            </a:fld>
            <a:endParaRPr lang="en-US" altLang="zh-CN"/>
          </a:p>
        </p:txBody>
      </p:sp>
      <p:sp>
        <p:nvSpPr>
          <p:cNvPr id="4" name="Rectangle 5"/>
          <p:cNvSpPr>
            <a:spLocks noGrp="1" noChangeArrowheads="1"/>
          </p:cNvSpPr>
          <p:nvPr>
            <p:ph type="ftr" sz="quarter" idx="11"/>
          </p:nvPr>
        </p:nvSpPr>
        <p:spPr>
          <a:xfrm>
            <a:off x="4165600" y="6245225"/>
            <a:ext cx="3860800" cy="476250"/>
          </a:xfrm>
          <a:prstGeom prst="rect">
            <a:avLst/>
          </a:prstGeom>
        </p:spPr>
        <p:txBody>
          <a:bodyPr/>
          <a:lstStyle>
            <a:lvl1pPr eaLnBrk="0" hangingPunct="0">
              <a:defRPr>
                <a:latin typeface="Arial" pitchFamily="34" charset="0"/>
                <a:ea typeface="宋体" pitchFamily="2" charset="-122"/>
              </a:defRPr>
            </a:lvl1pPr>
          </a:lstStyle>
          <a:p>
            <a:pPr>
              <a:defRPr/>
            </a:pPr>
            <a:endParaRPr lang="en-US" altLang="zh-CN"/>
          </a:p>
        </p:txBody>
      </p:sp>
      <p:sp>
        <p:nvSpPr>
          <p:cNvPr id="5" name="Rectangle 6"/>
          <p:cNvSpPr>
            <a:spLocks noGrp="1" noChangeArrowheads="1"/>
          </p:cNvSpPr>
          <p:nvPr>
            <p:ph type="sldNum" sz="quarter" idx="12"/>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0" hangingPunct="0">
              <a:defRPr>
                <a:latin typeface="Arial" charset="0"/>
                <a:ea typeface="宋体" charset="0"/>
              </a:defRPr>
            </a:lvl1pPr>
          </a:lstStyle>
          <a:p>
            <a:pPr>
              <a:defRPr/>
            </a:pPr>
            <a:fld id="{1B82C362-7CFC-4897-9134-689007601B24}" type="slidenum">
              <a:rPr lang="zh-CN" altLang="en-US"/>
              <a:pPr>
                <a:defRPr/>
              </a:pPr>
              <a:t>‹#›</a:t>
            </a:fld>
            <a:endParaRPr lang="en-US" altLang="zh-CN"/>
          </a:p>
        </p:txBody>
      </p:sp>
    </p:spTree>
    <p:extLst>
      <p:ext uri="{BB962C8B-B14F-4D97-AF65-F5344CB8AC3E}">
        <p14:creationId xmlns:p14="http://schemas.microsoft.com/office/powerpoint/2010/main" val="3510988809"/>
      </p:ext>
    </p:extLst>
  </p:cSld>
  <p:clrMapOvr>
    <a:masterClrMapping/>
  </p:clrMapOvr>
  <p:transition spd="slow"/>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xfrm>
            <a:off x="609600" y="6245225"/>
            <a:ext cx="2844800" cy="476250"/>
          </a:xfrm>
          <a:prstGeom prst="rect">
            <a:avLst/>
          </a:prstGeom>
        </p:spPr>
        <p:txBody>
          <a:bodyPr/>
          <a:lstStyle>
            <a:lvl1pPr eaLnBrk="0" hangingPunct="0">
              <a:defRPr>
                <a:latin typeface="Arial" pitchFamily="34" charset="0"/>
                <a:ea typeface="宋体" pitchFamily="2" charset="-122"/>
              </a:defRPr>
            </a:lvl1pPr>
          </a:lstStyle>
          <a:p>
            <a:pPr>
              <a:defRPr/>
            </a:pPr>
            <a:fld id="{7FFB5337-FC6A-42E0-837B-392CF47F6EB3}" type="datetime1">
              <a:rPr lang="zh-CN" altLang="en-US"/>
              <a:pPr>
                <a:defRPr/>
              </a:pPr>
              <a:t>2019/10/29</a:t>
            </a:fld>
            <a:endParaRPr lang="en-US" altLang="zh-CN"/>
          </a:p>
        </p:txBody>
      </p:sp>
      <p:sp>
        <p:nvSpPr>
          <p:cNvPr id="3" name="Rectangle 5"/>
          <p:cNvSpPr>
            <a:spLocks noGrp="1" noChangeArrowheads="1"/>
          </p:cNvSpPr>
          <p:nvPr>
            <p:ph type="ftr" sz="quarter" idx="11"/>
          </p:nvPr>
        </p:nvSpPr>
        <p:spPr>
          <a:xfrm>
            <a:off x="4165600" y="6245225"/>
            <a:ext cx="3860800" cy="476250"/>
          </a:xfrm>
          <a:prstGeom prst="rect">
            <a:avLst/>
          </a:prstGeom>
        </p:spPr>
        <p:txBody>
          <a:bodyPr/>
          <a:lstStyle>
            <a:lvl1pPr eaLnBrk="0" hangingPunct="0">
              <a:defRPr>
                <a:latin typeface="Arial" pitchFamily="34" charset="0"/>
                <a:ea typeface="宋体" pitchFamily="2" charset="-122"/>
              </a:defRPr>
            </a:lvl1pPr>
          </a:lstStyle>
          <a:p>
            <a:pPr>
              <a:defRPr/>
            </a:pPr>
            <a:endParaRPr lang="en-US" altLang="zh-CN"/>
          </a:p>
        </p:txBody>
      </p:sp>
      <p:sp>
        <p:nvSpPr>
          <p:cNvPr id="4" name="Rectangle 6"/>
          <p:cNvSpPr>
            <a:spLocks noGrp="1" noChangeArrowheads="1"/>
          </p:cNvSpPr>
          <p:nvPr>
            <p:ph type="sldNum" sz="quarter" idx="12"/>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0" hangingPunct="0">
              <a:defRPr>
                <a:latin typeface="Arial" charset="0"/>
                <a:ea typeface="宋体" charset="0"/>
              </a:defRPr>
            </a:lvl1pPr>
          </a:lstStyle>
          <a:p>
            <a:pPr>
              <a:defRPr/>
            </a:pPr>
            <a:fld id="{8820F8EA-B9EC-4961-B3BE-BF3592015E10}" type="slidenum">
              <a:rPr lang="zh-CN" altLang="en-US"/>
              <a:pPr>
                <a:defRPr/>
              </a:pPr>
              <a:t>‹#›</a:t>
            </a:fld>
            <a:endParaRPr lang="en-US" altLang="zh-CN"/>
          </a:p>
        </p:txBody>
      </p:sp>
    </p:spTree>
    <p:extLst>
      <p:ext uri="{BB962C8B-B14F-4D97-AF65-F5344CB8AC3E}">
        <p14:creationId xmlns:p14="http://schemas.microsoft.com/office/powerpoint/2010/main" val="1952917616"/>
      </p:ext>
    </p:extLst>
  </p:cSld>
  <p:clrMapOvr>
    <a:masterClrMapping/>
  </p:clrMapOvr>
  <p:transition spd="slow"/>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40318" y="457200"/>
            <a:ext cx="3932767" cy="1600200"/>
          </a:xfrm>
          <a:prstGeom prst="rect">
            <a:avLst/>
          </a:prstGeo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noChangeArrowheads="1"/>
          </p:cNvSpPr>
          <p:nvPr>
            <p:ph type="dt" sz="half" idx="10"/>
          </p:nvPr>
        </p:nvSpPr>
        <p:spPr>
          <a:xfrm>
            <a:off x="609600" y="6245225"/>
            <a:ext cx="2844800" cy="476250"/>
          </a:xfrm>
          <a:prstGeom prst="rect">
            <a:avLst/>
          </a:prstGeom>
        </p:spPr>
        <p:txBody>
          <a:bodyPr/>
          <a:lstStyle>
            <a:lvl1pPr eaLnBrk="0" hangingPunct="0">
              <a:defRPr>
                <a:latin typeface="Arial" pitchFamily="34" charset="0"/>
                <a:ea typeface="宋体" pitchFamily="2" charset="-122"/>
              </a:defRPr>
            </a:lvl1pPr>
          </a:lstStyle>
          <a:p>
            <a:pPr>
              <a:defRPr/>
            </a:pPr>
            <a:fld id="{EA560ECD-CF28-4C52-A486-4937B5973700}" type="datetime1">
              <a:rPr lang="zh-CN" altLang="en-US"/>
              <a:pPr>
                <a:defRPr/>
              </a:pPr>
              <a:t>2019/10/29</a:t>
            </a:fld>
            <a:endParaRPr lang="en-US" altLang="zh-CN"/>
          </a:p>
        </p:txBody>
      </p:sp>
      <p:sp>
        <p:nvSpPr>
          <p:cNvPr id="6" name="Footer Placeholder 5"/>
          <p:cNvSpPr>
            <a:spLocks noGrp="1" noChangeArrowheads="1"/>
          </p:cNvSpPr>
          <p:nvPr>
            <p:ph type="ftr" sz="quarter" idx="11"/>
          </p:nvPr>
        </p:nvSpPr>
        <p:spPr>
          <a:xfrm>
            <a:off x="4165600" y="6245225"/>
            <a:ext cx="3860800" cy="476250"/>
          </a:xfrm>
          <a:prstGeom prst="rect">
            <a:avLst/>
          </a:prstGeom>
        </p:spPr>
        <p:txBody>
          <a:bodyPr/>
          <a:lstStyle>
            <a:lvl1pPr eaLnBrk="0" hangingPunct="0">
              <a:defRPr>
                <a:latin typeface="Arial" pitchFamily="34" charset="0"/>
                <a:ea typeface="宋体" pitchFamily="2" charset="-122"/>
              </a:defRPr>
            </a:lvl1pPr>
          </a:lstStyle>
          <a:p>
            <a:pPr>
              <a:defRPr/>
            </a:pPr>
            <a:endParaRPr lang="en-US" altLang="zh-CN"/>
          </a:p>
        </p:txBody>
      </p:sp>
      <p:sp>
        <p:nvSpPr>
          <p:cNvPr id="7" name="Slide Number Placeholder 6"/>
          <p:cNvSpPr>
            <a:spLocks noGrp="1" noChangeArrowheads="1"/>
          </p:cNvSpPr>
          <p:nvPr>
            <p:ph type="sldNum" sz="quarter" idx="12"/>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0" hangingPunct="0">
              <a:defRPr>
                <a:latin typeface="Arial" charset="0"/>
                <a:ea typeface="宋体" charset="0"/>
              </a:defRPr>
            </a:lvl1pPr>
          </a:lstStyle>
          <a:p>
            <a:pPr>
              <a:defRPr/>
            </a:pPr>
            <a:fld id="{32AC235D-327E-4488-A06C-BB0FD16B43A2}" type="slidenum">
              <a:rPr lang="zh-CN" altLang="en-US"/>
              <a:pPr>
                <a:defRPr/>
              </a:pPr>
              <a:t>‹#›</a:t>
            </a:fld>
            <a:endParaRPr lang="en-US" altLang="zh-CN"/>
          </a:p>
        </p:txBody>
      </p:sp>
    </p:spTree>
    <p:extLst>
      <p:ext uri="{BB962C8B-B14F-4D97-AF65-F5344CB8AC3E}">
        <p14:creationId xmlns:p14="http://schemas.microsoft.com/office/powerpoint/2010/main" val="2781211353"/>
      </p:ext>
    </p:extLst>
  </p:cSld>
  <p:clrMapOvr>
    <a:masterClrMapping/>
  </p:clrMapOvr>
  <p:transition spd="slow"/>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40318" y="457200"/>
            <a:ext cx="3932767" cy="1600200"/>
          </a:xfrm>
          <a:prstGeom prst="rect">
            <a:avLst/>
          </a:prstGeo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zh-CN" altLang="en-US" noProof="0"/>
          </a:p>
        </p:txBody>
      </p:sp>
      <p:sp>
        <p:nvSpPr>
          <p:cNvPr id="4" name="文本占位符 3"/>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noChangeArrowheads="1"/>
          </p:cNvSpPr>
          <p:nvPr>
            <p:ph type="dt" sz="half" idx="10"/>
          </p:nvPr>
        </p:nvSpPr>
        <p:spPr>
          <a:xfrm>
            <a:off x="609600" y="6245225"/>
            <a:ext cx="2844800" cy="476250"/>
          </a:xfrm>
          <a:prstGeom prst="rect">
            <a:avLst/>
          </a:prstGeom>
        </p:spPr>
        <p:txBody>
          <a:bodyPr/>
          <a:lstStyle>
            <a:lvl1pPr eaLnBrk="0" hangingPunct="0">
              <a:defRPr>
                <a:latin typeface="Arial" pitchFamily="34" charset="0"/>
                <a:ea typeface="宋体" pitchFamily="2" charset="-122"/>
              </a:defRPr>
            </a:lvl1pPr>
          </a:lstStyle>
          <a:p>
            <a:pPr>
              <a:defRPr/>
            </a:pPr>
            <a:fld id="{B094D499-DEF6-448A-B45A-B98E8F9244E8}" type="datetime1">
              <a:rPr lang="zh-CN" altLang="en-US"/>
              <a:pPr>
                <a:defRPr/>
              </a:pPr>
              <a:t>2019/10/29</a:t>
            </a:fld>
            <a:endParaRPr lang="en-US" altLang="zh-CN"/>
          </a:p>
        </p:txBody>
      </p:sp>
      <p:sp>
        <p:nvSpPr>
          <p:cNvPr id="6" name="Footer Placeholder 5"/>
          <p:cNvSpPr>
            <a:spLocks noGrp="1" noChangeArrowheads="1"/>
          </p:cNvSpPr>
          <p:nvPr>
            <p:ph type="ftr" sz="quarter" idx="11"/>
          </p:nvPr>
        </p:nvSpPr>
        <p:spPr>
          <a:xfrm>
            <a:off x="4165600" y="6245225"/>
            <a:ext cx="3860800" cy="476250"/>
          </a:xfrm>
          <a:prstGeom prst="rect">
            <a:avLst/>
          </a:prstGeom>
        </p:spPr>
        <p:txBody>
          <a:bodyPr/>
          <a:lstStyle>
            <a:lvl1pPr eaLnBrk="0" hangingPunct="0">
              <a:defRPr>
                <a:latin typeface="Arial" pitchFamily="34" charset="0"/>
                <a:ea typeface="宋体" pitchFamily="2" charset="-122"/>
              </a:defRPr>
            </a:lvl1pPr>
          </a:lstStyle>
          <a:p>
            <a:pPr>
              <a:defRPr/>
            </a:pPr>
            <a:endParaRPr lang="en-US" altLang="zh-CN"/>
          </a:p>
        </p:txBody>
      </p:sp>
      <p:sp>
        <p:nvSpPr>
          <p:cNvPr id="7" name="Slide Number Placeholder 6"/>
          <p:cNvSpPr>
            <a:spLocks noGrp="1" noChangeArrowheads="1"/>
          </p:cNvSpPr>
          <p:nvPr>
            <p:ph type="sldNum" sz="quarter" idx="12"/>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0" hangingPunct="0">
              <a:defRPr>
                <a:latin typeface="Arial" charset="0"/>
                <a:ea typeface="宋体" charset="0"/>
              </a:defRPr>
            </a:lvl1pPr>
          </a:lstStyle>
          <a:p>
            <a:pPr>
              <a:defRPr/>
            </a:pPr>
            <a:fld id="{3C54C39F-404F-475A-AA53-F8DF0E07069B}" type="slidenum">
              <a:rPr lang="zh-CN" altLang="en-US"/>
              <a:pPr>
                <a:defRPr/>
              </a:pPr>
              <a:t>‹#›</a:t>
            </a:fld>
            <a:endParaRPr lang="en-US" altLang="zh-CN"/>
          </a:p>
        </p:txBody>
      </p:sp>
    </p:spTree>
    <p:extLst>
      <p:ext uri="{BB962C8B-B14F-4D97-AF65-F5344CB8AC3E}">
        <p14:creationId xmlns:p14="http://schemas.microsoft.com/office/powerpoint/2010/main" val="1302988111"/>
      </p:ext>
    </p:extLst>
  </p:cSld>
  <p:clrMapOvr>
    <a:masterClrMapping/>
  </p:clrMapOvr>
  <p:transition spd="slow"/>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p>
        </p:txBody>
      </p:sp>
      <p:sp>
        <p:nvSpPr>
          <p:cNvPr id="3" name="竖排文字占位符 2"/>
          <p:cNvSpPr>
            <a:spLocks noGrp="1"/>
          </p:cNvSpPr>
          <p:nvPr>
            <p:ph type="body" orient="vert" idx="1"/>
          </p:nvPr>
        </p:nvSpPr>
        <p:spPr>
          <a:xfrm>
            <a:off x="609600" y="1600201"/>
            <a:ext cx="10972800" cy="4525963"/>
          </a:xfrm>
          <a:prstGeom prst="rect">
            <a:avLst/>
          </a:prstGeo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Rectangle 4"/>
          <p:cNvSpPr>
            <a:spLocks noGrp="1" noChangeArrowheads="1"/>
          </p:cNvSpPr>
          <p:nvPr>
            <p:ph type="dt" sz="half" idx="10"/>
          </p:nvPr>
        </p:nvSpPr>
        <p:spPr>
          <a:xfrm>
            <a:off x="609600" y="6245225"/>
            <a:ext cx="2844800" cy="476250"/>
          </a:xfrm>
          <a:prstGeom prst="rect">
            <a:avLst/>
          </a:prstGeom>
        </p:spPr>
        <p:txBody>
          <a:bodyPr/>
          <a:lstStyle>
            <a:lvl1pPr eaLnBrk="0" hangingPunct="0">
              <a:defRPr>
                <a:latin typeface="Arial" pitchFamily="34" charset="0"/>
                <a:ea typeface="宋体" pitchFamily="2" charset="-122"/>
              </a:defRPr>
            </a:lvl1pPr>
          </a:lstStyle>
          <a:p>
            <a:pPr>
              <a:defRPr/>
            </a:pPr>
            <a:fld id="{7B2063DF-1411-473B-9D99-1179A7061589}" type="datetime1">
              <a:rPr lang="zh-CN" altLang="en-US"/>
              <a:pPr>
                <a:defRPr/>
              </a:pPr>
              <a:t>2019/10/29</a:t>
            </a:fld>
            <a:endParaRPr lang="en-US" altLang="zh-CN"/>
          </a:p>
        </p:txBody>
      </p:sp>
      <p:sp>
        <p:nvSpPr>
          <p:cNvPr id="5" name="Rectangle 5"/>
          <p:cNvSpPr>
            <a:spLocks noGrp="1" noChangeArrowheads="1"/>
          </p:cNvSpPr>
          <p:nvPr>
            <p:ph type="ftr" sz="quarter" idx="11"/>
          </p:nvPr>
        </p:nvSpPr>
        <p:spPr>
          <a:xfrm>
            <a:off x="4165600" y="6245225"/>
            <a:ext cx="3860800" cy="476250"/>
          </a:xfrm>
          <a:prstGeom prst="rect">
            <a:avLst/>
          </a:prstGeom>
        </p:spPr>
        <p:txBody>
          <a:bodyPr/>
          <a:lstStyle>
            <a:lvl1pPr eaLnBrk="0" hangingPunct="0">
              <a:defRPr>
                <a:latin typeface="Arial" pitchFamily="34" charset="0"/>
                <a:ea typeface="宋体" pitchFamily="2" charset="-122"/>
              </a:defRPr>
            </a:lvl1pPr>
          </a:lstStyle>
          <a:p>
            <a:pPr>
              <a:defRPr/>
            </a:pPr>
            <a:endParaRPr lang="en-US" altLang="zh-CN"/>
          </a:p>
        </p:txBody>
      </p:sp>
      <p:sp>
        <p:nvSpPr>
          <p:cNvPr id="6" name="Rectangle 6"/>
          <p:cNvSpPr>
            <a:spLocks noGrp="1" noChangeArrowheads="1"/>
          </p:cNvSpPr>
          <p:nvPr>
            <p:ph type="sldNum" sz="quarter" idx="12"/>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0" hangingPunct="0">
              <a:defRPr>
                <a:latin typeface="Arial" charset="0"/>
                <a:ea typeface="宋体" charset="0"/>
              </a:defRPr>
            </a:lvl1pPr>
          </a:lstStyle>
          <a:p>
            <a:pPr>
              <a:defRPr/>
            </a:pPr>
            <a:fld id="{D59C262E-BF8F-468F-8914-C4910F264C00}" type="slidenum">
              <a:rPr lang="zh-CN" altLang="en-US"/>
              <a:pPr>
                <a:defRPr/>
              </a:pPr>
              <a:t>‹#›</a:t>
            </a:fld>
            <a:endParaRPr lang="en-US" altLang="zh-CN"/>
          </a:p>
        </p:txBody>
      </p:sp>
    </p:spTree>
    <p:extLst>
      <p:ext uri="{BB962C8B-B14F-4D97-AF65-F5344CB8AC3E}">
        <p14:creationId xmlns:p14="http://schemas.microsoft.com/office/powerpoint/2010/main" val="3320382221"/>
      </p:ext>
    </p:extLst>
  </p:cSld>
  <p:clrMapOvr>
    <a:masterClrMapping/>
  </p:clrMapOvr>
  <p:transition spd="slow"/>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9200" y="274639"/>
            <a:ext cx="2743200" cy="5851525"/>
          </a:xfrm>
          <a:prstGeom prst="rect">
            <a:avLst/>
          </a:prstGeo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600" y="274639"/>
            <a:ext cx="8026400" cy="5851525"/>
          </a:xfrm>
          <a:prstGeom prst="rect">
            <a:avLst/>
          </a:prstGeo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Rectangle 4"/>
          <p:cNvSpPr>
            <a:spLocks noGrp="1" noChangeArrowheads="1"/>
          </p:cNvSpPr>
          <p:nvPr>
            <p:ph type="dt" sz="half" idx="10"/>
          </p:nvPr>
        </p:nvSpPr>
        <p:spPr>
          <a:xfrm>
            <a:off x="609600" y="6245225"/>
            <a:ext cx="2844800" cy="476250"/>
          </a:xfrm>
          <a:prstGeom prst="rect">
            <a:avLst/>
          </a:prstGeom>
        </p:spPr>
        <p:txBody>
          <a:bodyPr/>
          <a:lstStyle>
            <a:lvl1pPr eaLnBrk="0" hangingPunct="0">
              <a:defRPr>
                <a:latin typeface="Arial" pitchFamily="34" charset="0"/>
                <a:ea typeface="宋体" pitchFamily="2" charset="-122"/>
              </a:defRPr>
            </a:lvl1pPr>
          </a:lstStyle>
          <a:p>
            <a:pPr>
              <a:defRPr/>
            </a:pPr>
            <a:fld id="{E335C886-17FF-4ADD-ACD8-1473088DB477}" type="datetime1">
              <a:rPr lang="zh-CN" altLang="en-US"/>
              <a:pPr>
                <a:defRPr/>
              </a:pPr>
              <a:t>2019/10/29</a:t>
            </a:fld>
            <a:endParaRPr lang="en-US" altLang="zh-CN"/>
          </a:p>
        </p:txBody>
      </p:sp>
      <p:sp>
        <p:nvSpPr>
          <p:cNvPr id="5" name="Rectangle 5"/>
          <p:cNvSpPr>
            <a:spLocks noGrp="1" noChangeArrowheads="1"/>
          </p:cNvSpPr>
          <p:nvPr>
            <p:ph type="ftr" sz="quarter" idx="11"/>
          </p:nvPr>
        </p:nvSpPr>
        <p:spPr>
          <a:xfrm>
            <a:off x="4165600" y="6245225"/>
            <a:ext cx="3860800" cy="476250"/>
          </a:xfrm>
          <a:prstGeom prst="rect">
            <a:avLst/>
          </a:prstGeom>
        </p:spPr>
        <p:txBody>
          <a:bodyPr/>
          <a:lstStyle>
            <a:lvl1pPr eaLnBrk="0" hangingPunct="0">
              <a:defRPr>
                <a:latin typeface="Arial" pitchFamily="34" charset="0"/>
                <a:ea typeface="宋体" pitchFamily="2" charset="-122"/>
              </a:defRPr>
            </a:lvl1pPr>
          </a:lstStyle>
          <a:p>
            <a:pPr>
              <a:defRPr/>
            </a:pPr>
            <a:endParaRPr lang="en-US" altLang="zh-CN"/>
          </a:p>
        </p:txBody>
      </p:sp>
      <p:sp>
        <p:nvSpPr>
          <p:cNvPr id="6" name="Rectangle 6"/>
          <p:cNvSpPr>
            <a:spLocks noGrp="1" noChangeArrowheads="1"/>
          </p:cNvSpPr>
          <p:nvPr>
            <p:ph type="sldNum" sz="quarter" idx="12"/>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eaLnBrk="0" hangingPunct="0">
              <a:defRPr>
                <a:latin typeface="Arial" charset="0"/>
                <a:ea typeface="宋体" charset="0"/>
              </a:defRPr>
            </a:lvl1pPr>
          </a:lstStyle>
          <a:p>
            <a:pPr>
              <a:defRPr/>
            </a:pPr>
            <a:fld id="{400234D0-6C21-4C06-A67E-BDCC09476145}" type="slidenum">
              <a:rPr lang="zh-CN" altLang="en-US"/>
              <a:pPr>
                <a:defRPr/>
              </a:pPr>
              <a:t>‹#›</a:t>
            </a:fld>
            <a:endParaRPr lang="en-US" altLang="zh-CN"/>
          </a:p>
        </p:txBody>
      </p:sp>
    </p:spTree>
    <p:extLst>
      <p:ext uri="{BB962C8B-B14F-4D97-AF65-F5344CB8AC3E}">
        <p14:creationId xmlns:p14="http://schemas.microsoft.com/office/powerpoint/2010/main" val="3885891274"/>
      </p:ext>
    </p:extLst>
  </p:cSld>
  <p:clrMapOvr>
    <a:masterClrMapping/>
  </p:clrMapOvr>
  <p:transition spd="slow"/>
</p:sldLayout>
</file>

<file path=ppt/slideLayouts/slideLayout23.xml><?xml version="1.0" encoding="utf-8"?>
<p:sldLayout xmlns:a="http://schemas.openxmlformats.org/drawingml/2006/main" xmlns:r="http://schemas.openxmlformats.org/officeDocument/2006/relationships" xmlns:p="http://schemas.openxmlformats.org/presentationml/2006/main" type="txOverObj">
  <p:cSld name="标题和文本在内容之上">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p>
        </p:txBody>
      </p:sp>
      <p:sp>
        <p:nvSpPr>
          <p:cNvPr id="3" name="文本占位符 2"/>
          <p:cNvSpPr>
            <a:spLocks noGrp="1"/>
          </p:cNvSpPr>
          <p:nvPr>
            <p:ph type="body" sz="half" idx="1"/>
          </p:nvPr>
        </p:nvSpPr>
        <p:spPr>
          <a:xfrm>
            <a:off x="609600" y="1600200"/>
            <a:ext cx="10972800" cy="2185988"/>
          </a:xfrm>
          <a:prstGeom prst="rect">
            <a:avLst/>
          </a:prstGeo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p:cNvSpPr>
            <a:spLocks noGrp="1"/>
          </p:cNvSpPr>
          <p:nvPr>
            <p:ph sz="half" idx="2"/>
          </p:nvPr>
        </p:nvSpPr>
        <p:spPr>
          <a:xfrm>
            <a:off x="609600" y="3938589"/>
            <a:ext cx="10972800" cy="2187575"/>
          </a:xfrm>
          <a:prstGeom prst="rect">
            <a:avLst/>
          </a:prstGeo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p:cNvSpPr>
            <a:spLocks noGrp="1"/>
          </p:cNvSpPr>
          <p:nvPr>
            <p:ph type="dt" sz="half" idx="10"/>
          </p:nvPr>
        </p:nvSpPr>
        <p:spPr>
          <a:xfrm>
            <a:off x="609600" y="6245225"/>
            <a:ext cx="2844800" cy="476250"/>
          </a:xfrm>
          <a:prstGeom prst="rect">
            <a:avLst/>
          </a:prstGeom>
        </p:spPr>
        <p:txBody>
          <a:bodyPr/>
          <a:lstStyle>
            <a:lvl1pPr>
              <a:defRPr/>
            </a:lvl1pPr>
          </a:lstStyle>
          <a:p>
            <a:endParaRPr lang="en-US" altLang="zh-CN"/>
          </a:p>
        </p:txBody>
      </p:sp>
      <p:sp>
        <p:nvSpPr>
          <p:cNvPr id="6" name="页脚占位符 5"/>
          <p:cNvSpPr>
            <a:spLocks noGrp="1"/>
          </p:cNvSpPr>
          <p:nvPr>
            <p:ph type="ftr" sz="quarter" idx="11"/>
          </p:nvPr>
        </p:nvSpPr>
        <p:spPr>
          <a:xfrm>
            <a:off x="4165600" y="6245225"/>
            <a:ext cx="3860800" cy="476250"/>
          </a:xfrm>
          <a:prstGeom prst="rect">
            <a:avLst/>
          </a:prstGeom>
        </p:spPr>
        <p:txBody>
          <a:bodyPr/>
          <a:lstStyle>
            <a:lvl1pPr>
              <a:defRPr/>
            </a:lvl1pPr>
          </a:lstStyle>
          <a:p>
            <a:endParaRPr lang="en-US" altLang="zh-CN"/>
          </a:p>
        </p:txBody>
      </p:sp>
      <p:sp>
        <p:nvSpPr>
          <p:cNvPr id="7" name="幻灯片编号占位符 6"/>
          <p:cNvSpPr>
            <a:spLocks noGrp="1"/>
          </p:cNvSpPr>
          <p:nvPr>
            <p:ph type="sldNum" sz="quarter" idx="12"/>
          </p:nvPr>
        </p:nvSpPr>
        <p:spPr>
          <a:xfrm>
            <a:off x="8737600" y="6245225"/>
            <a:ext cx="2844800" cy="476250"/>
          </a:xfrm>
          <a:prstGeom prst="rect">
            <a:avLst/>
          </a:prstGeom>
        </p:spPr>
        <p:txBody>
          <a:bodyPr/>
          <a:lstStyle>
            <a:lvl1pPr>
              <a:defRPr/>
            </a:lvl1pPr>
          </a:lstStyle>
          <a:p>
            <a:fld id="{83D8646E-050D-8947-A5AB-14C5B76CD134}" type="slidenum">
              <a:rPr lang="en-US" altLang="zh-CN"/>
              <a:pPr/>
              <a:t>‹#›</a:t>
            </a:fld>
            <a:endParaRPr lang="en-US" altLang="zh-CN"/>
          </a:p>
        </p:txBody>
      </p:sp>
    </p:spTree>
    <p:extLst>
      <p:ext uri="{BB962C8B-B14F-4D97-AF65-F5344CB8AC3E}">
        <p14:creationId xmlns:p14="http://schemas.microsoft.com/office/powerpoint/2010/main" val="1151024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AndObj">
  <p:cSld name="标题，文本与内容">
    <p:spTree>
      <p:nvGrpSpPr>
        <p:cNvPr id="1" name=""/>
        <p:cNvGrpSpPr/>
        <p:nvPr/>
      </p:nvGrpSpPr>
      <p:grpSpPr>
        <a:xfrm>
          <a:off x="0" y="0"/>
          <a:ext cx="0" cy="0"/>
          <a:chOff x="0" y="0"/>
          <a:chExt cx="0" cy="0"/>
        </a:xfrm>
      </p:grpSpPr>
      <p:sp>
        <p:nvSpPr>
          <p:cNvPr id="2" name="标题 1"/>
          <p:cNvSpPr>
            <a:spLocks noGrp="1"/>
          </p:cNvSpPr>
          <p:nvPr>
            <p:ph type="title"/>
          </p:nvPr>
        </p:nvSpPr>
        <p:spPr>
          <a:xfrm>
            <a:off x="1320800" y="762000"/>
            <a:ext cx="9855200" cy="838200"/>
          </a:xfrm>
          <a:prstGeom prst="rect">
            <a:avLst/>
          </a:prstGeom>
        </p:spPr>
        <p:txBody>
          <a:bodyPr/>
          <a:lstStyle/>
          <a:p>
            <a:r>
              <a:rPr lang="zh-CN" altLang="en-US"/>
              <a:t>单击此处编辑母版标题样式</a:t>
            </a:r>
          </a:p>
        </p:txBody>
      </p:sp>
      <p:sp>
        <p:nvSpPr>
          <p:cNvPr id="3" name="文本占位符 2"/>
          <p:cNvSpPr>
            <a:spLocks noGrp="1"/>
          </p:cNvSpPr>
          <p:nvPr>
            <p:ph type="body" sz="half" idx="1"/>
          </p:nvPr>
        </p:nvSpPr>
        <p:spPr>
          <a:xfrm>
            <a:off x="1320800" y="1905000"/>
            <a:ext cx="4826000" cy="4191000"/>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350000" y="1905000"/>
            <a:ext cx="4826000" cy="4191000"/>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Rectangle 6"/>
          <p:cNvSpPr>
            <a:spLocks noGrp="1" noChangeArrowheads="1"/>
          </p:cNvSpPr>
          <p:nvPr>
            <p:ph type="sldNum" sz="quarter" idx="10"/>
          </p:nvPr>
        </p:nvSpPr>
        <p:spPr>
          <a:xfrm>
            <a:off x="8610600" y="6356350"/>
            <a:ext cx="2743200" cy="365125"/>
          </a:xfrm>
          <a:prstGeom prst="rect">
            <a:avLst/>
          </a:prstGeom>
          <a:ln/>
        </p:spPr>
        <p:txBody>
          <a:bodyPr/>
          <a:lstStyle>
            <a:lvl1pPr>
              <a:defRPr/>
            </a:lvl1pPr>
          </a:lstStyle>
          <a:p>
            <a:fld id="{AEA9C6E7-9967-BB47-854E-EDC2918B62E5}" type="slidenum">
              <a:rPr lang="zh-CN" altLang="en-US"/>
              <a:pPr/>
              <a:t>‹#›</a:t>
            </a:fld>
            <a:endParaRPr lang="en-US" altLang="zh-CN"/>
          </a:p>
        </p:txBody>
      </p:sp>
    </p:spTree>
    <p:extLst>
      <p:ext uri="{BB962C8B-B14F-4D97-AF65-F5344CB8AC3E}">
        <p14:creationId xmlns:p14="http://schemas.microsoft.com/office/powerpoint/2010/main" val="201223307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xAndTwoObj">
  <p:cSld name="标题，文本与两项内容">
    <p:spTree>
      <p:nvGrpSpPr>
        <p:cNvPr id="1" name=""/>
        <p:cNvGrpSpPr/>
        <p:nvPr/>
      </p:nvGrpSpPr>
      <p:grpSpPr>
        <a:xfrm>
          <a:off x="0" y="0"/>
          <a:ext cx="0" cy="0"/>
          <a:chOff x="0" y="0"/>
          <a:chExt cx="0" cy="0"/>
        </a:xfrm>
      </p:grpSpPr>
      <p:sp>
        <p:nvSpPr>
          <p:cNvPr id="2" name="标题 1"/>
          <p:cNvSpPr>
            <a:spLocks noGrp="1"/>
          </p:cNvSpPr>
          <p:nvPr>
            <p:ph type="title"/>
          </p:nvPr>
        </p:nvSpPr>
        <p:spPr>
          <a:xfrm>
            <a:off x="1320800" y="762000"/>
            <a:ext cx="9855200" cy="838200"/>
          </a:xfrm>
          <a:prstGeom prst="rect">
            <a:avLst/>
          </a:prstGeom>
        </p:spPr>
        <p:txBody>
          <a:bodyPr/>
          <a:lstStyle/>
          <a:p>
            <a:r>
              <a:rPr lang="zh-CN" altLang="en-US"/>
              <a:t>单击此处编辑母版标题样式</a:t>
            </a:r>
          </a:p>
        </p:txBody>
      </p:sp>
      <p:sp>
        <p:nvSpPr>
          <p:cNvPr id="3" name="文本占位符 2"/>
          <p:cNvSpPr>
            <a:spLocks noGrp="1"/>
          </p:cNvSpPr>
          <p:nvPr>
            <p:ph type="body" sz="half" idx="1"/>
          </p:nvPr>
        </p:nvSpPr>
        <p:spPr>
          <a:xfrm>
            <a:off x="1320800" y="1905000"/>
            <a:ext cx="4826000" cy="4191000"/>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quarter" idx="2"/>
          </p:nvPr>
        </p:nvSpPr>
        <p:spPr>
          <a:xfrm>
            <a:off x="6350000" y="1905000"/>
            <a:ext cx="4826000" cy="2019300"/>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内容占位符 4"/>
          <p:cNvSpPr>
            <a:spLocks noGrp="1"/>
          </p:cNvSpPr>
          <p:nvPr>
            <p:ph sz="quarter" idx="3"/>
          </p:nvPr>
        </p:nvSpPr>
        <p:spPr>
          <a:xfrm>
            <a:off x="6350000" y="4076700"/>
            <a:ext cx="4826000" cy="2019300"/>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Rectangle 6"/>
          <p:cNvSpPr>
            <a:spLocks noGrp="1" noChangeArrowheads="1"/>
          </p:cNvSpPr>
          <p:nvPr>
            <p:ph type="sldNum" sz="quarter" idx="10"/>
          </p:nvPr>
        </p:nvSpPr>
        <p:spPr>
          <a:xfrm>
            <a:off x="8610600" y="6356350"/>
            <a:ext cx="2743200" cy="365125"/>
          </a:xfrm>
          <a:prstGeom prst="rect">
            <a:avLst/>
          </a:prstGeom>
          <a:ln/>
        </p:spPr>
        <p:txBody>
          <a:bodyPr/>
          <a:lstStyle>
            <a:lvl1pPr>
              <a:defRPr/>
            </a:lvl1pPr>
          </a:lstStyle>
          <a:p>
            <a:fld id="{7AF48370-829C-C74F-A207-CCE7D3F20693}" type="slidenum">
              <a:rPr lang="zh-CN" altLang="en-US"/>
              <a:pPr/>
              <a:t>‹#›</a:t>
            </a:fld>
            <a:endParaRPr lang="en-US" altLang="zh-CN"/>
          </a:p>
        </p:txBody>
      </p:sp>
    </p:spTree>
    <p:extLst>
      <p:ext uri="{BB962C8B-B14F-4D97-AF65-F5344CB8AC3E}">
        <p14:creationId xmlns:p14="http://schemas.microsoft.com/office/powerpoint/2010/main" val="12685246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bl">
  <p:cSld name="标题和表格">
    <p:spTree>
      <p:nvGrpSpPr>
        <p:cNvPr id="1" name=""/>
        <p:cNvGrpSpPr/>
        <p:nvPr/>
      </p:nvGrpSpPr>
      <p:grpSpPr>
        <a:xfrm>
          <a:off x="0" y="0"/>
          <a:ext cx="0" cy="0"/>
          <a:chOff x="0" y="0"/>
          <a:chExt cx="0" cy="0"/>
        </a:xfrm>
      </p:grpSpPr>
      <p:sp>
        <p:nvSpPr>
          <p:cNvPr id="2" name="标题 1"/>
          <p:cNvSpPr>
            <a:spLocks noGrp="1"/>
          </p:cNvSpPr>
          <p:nvPr>
            <p:ph type="title"/>
          </p:nvPr>
        </p:nvSpPr>
        <p:spPr>
          <a:xfrm>
            <a:off x="1320800" y="762000"/>
            <a:ext cx="9855200" cy="838200"/>
          </a:xfrm>
          <a:prstGeom prst="rect">
            <a:avLst/>
          </a:prstGeom>
        </p:spPr>
        <p:txBody>
          <a:bodyPr/>
          <a:lstStyle/>
          <a:p>
            <a:r>
              <a:rPr lang="zh-CN" altLang="en-US"/>
              <a:t>单击此处编辑母版标题样式</a:t>
            </a:r>
          </a:p>
        </p:txBody>
      </p:sp>
      <p:sp>
        <p:nvSpPr>
          <p:cNvPr id="3" name="表格占位符 2"/>
          <p:cNvSpPr>
            <a:spLocks noGrp="1"/>
          </p:cNvSpPr>
          <p:nvPr>
            <p:ph type="tbl" idx="1"/>
          </p:nvPr>
        </p:nvSpPr>
        <p:spPr>
          <a:xfrm>
            <a:off x="1320800" y="1905000"/>
            <a:ext cx="9855200" cy="4191000"/>
          </a:xfrm>
          <a:prstGeom prst="rect">
            <a:avLst/>
          </a:prstGeom>
        </p:spPr>
        <p:txBody>
          <a:bodyPr/>
          <a:lstStyle/>
          <a:p>
            <a:pPr lvl="0"/>
            <a:endParaRPr lang="zh-CN" altLang="en-US" noProof="0"/>
          </a:p>
        </p:txBody>
      </p:sp>
      <p:sp>
        <p:nvSpPr>
          <p:cNvPr id="4" name="Rectangle 6"/>
          <p:cNvSpPr>
            <a:spLocks noGrp="1" noChangeArrowheads="1"/>
          </p:cNvSpPr>
          <p:nvPr>
            <p:ph type="sldNum" sz="quarter" idx="10"/>
          </p:nvPr>
        </p:nvSpPr>
        <p:spPr>
          <a:xfrm>
            <a:off x="8610600" y="6356350"/>
            <a:ext cx="2743200" cy="365125"/>
          </a:xfrm>
          <a:prstGeom prst="rect">
            <a:avLst/>
          </a:prstGeom>
          <a:ln/>
        </p:spPr>
        <p:txBody>
          <a:bodyPr/>
          <a:lstStyle>
            <a:lvl1pPr>
              <a:defRPr/>
            </a:lvl1pPr>
          </a:lstStyle>
          <a:p>
            <a:fld id="{31C55377-AF36-4A4B-9DCB-1ECEB0776D42}" type="slidenum">
              <a:rPr lang="zh-CN" altLang="en-US"/>
              <a:pPr/>
              <a:t>‹#›</a:t>
            </a:fld>
            <a:endParaRPr lang="en-US" altLang="zh-CN"/>
          </a:p>
        </p:txBody>
      </p:sp>
    </p:spTree>
    <p:extLst>
      <p:ext uri="{BB962C8B-B14F-4D97-AF65-F5344CB8AC3E}">
        <p14:creationId xmlns:p14="http://schemas.microsoft.com/office/powerpoint/2010/main" val="1288775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6" Type="http://schemas.openxmlformats.org/officeDocument/2006/relationships/theme" Target="../theme/theme2.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13EDB8-57D7-4854-A538-D202C18508CA}" type="datetimeFigureOut">
              <a:rPr lang="en-GB" smtClean="0"/>
              <a:t>29/10/2019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AFFE1B-3588-4853-8CE0-497AB33DC8D7}" type="slidenum">
              <a:rPr lang="en-GB" smtClean="0"/>
              <a:t>‹#›</a:t>
            </a:fld>
            <a:endParaRPr lang="en-GB"/>
          </a:p>
        </p:txBody>
      </p:sp>
    </p:spTree>
    <p:extLst>
      <p:ext uri="{BB962C8B-B14F-4D97-AF65-F5344CB8AC3E}">
        <p14:creationId xmlns:p14="http://schemas.microsoft.com/office/powerpoint/2010/main" val="19191747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bwMode="auto">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671662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transition spd="slow"/>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ea typeface="宋体" panose="02010600030101010101" pitchFamily="2" charset="-122"/>
        </a:defRPr>
      </a:lvl2pPr>
      <a:lvl3pPr algn="ctr" rtl="0" eaLnBrk="0" fontAlgn="base" hangingPunct="0">
        <a:spcBef>
          <a:spcPct val="0"/>
        </a:spcBef>
        <a:spcAft>
          <a:spcPct val="0"/>
        </a:spcAft>
        <a:defRPr sz="4400">
          <a:solidFill>
            <a:schemeClr val="tx2"/>
          </a:solidFill>
          <a:latin typeface="Arial" panose="020B0604020202020204" pitchFamily="34" charset="0"/>
          <a:ea typeface="宋体" panose="02010600030101010101" pitchFamily="2" charset="-122"/>
        </a:defRPr>
      </a:lvl3pPr>
      <a:lvl4pPr algn="ctr" rtl="0" eaLnBrk="0" fontAlgn="base" hangingPunct="0">
        <a:spcBef>
          <a:spcPct val="0"/>
        </a:spcBef>
        <a:spcAft>
          <a:spcPct val="0"/>
        </a:spcAft>
        <a:defRPr sz="4400">
          <a:solidFill>
            <a:schemeClr val="tx2"/>
          </a:solidFill>
          <a:latin typeface="Arial" panose="020B0604020202020204" pitchFamily="34" charset="0"/>
          <a:ea typeface="宋体" panose="02010600030101010101" pitchFamily="2" charset="-122"/>
        </a:defRPr>
      </a:lvl4pPr>
      <a:lvl5pPr algn="ctr" rtl="0" eaLnBrk="0" fontAlgn="base" hangingPunct="0">
        <a:spcBef>
          <a:spcPct val="0"/>
        </a:spcBef>
        <a:spcAft>
          <a:spcPct val="0"/>
        </a:spcAft>
        <a:defRPr sz="4400">
          <a:solidFill>
            <a:schemeClr val="tx2"/>
          </a:solidFill>
          <a:latin typeface="Arial" panose="020B0604020202020204" pitchFamily="34" charset="0"/>
          <a:ea typeface="宋体" panose="02010600030101010101" pitchFamily="2" charset="-122"/>
        </a:defRPr>
      </a:lvl5pPr>
      <a:lvl6pPr marL="457200" algn="ctr" rtl="0" eaLnBrk="0" fontAlgn="base" hangingPunct="0">
        <a:spcBef>
          <a:spcPct val="0"/>
        </a:spcBef>
        <a:spcAft>
          <a:spcPct val="0"/>
        </a:spcAft>
        <a:defRPr sz="4400">
          <a:solidFill>
            <a:schemeClr val="tx2"/>
          </a:solidFill>
          <a:latin typeface="Arial" panose="020B0604020202020204" pitchFamily="34" charset="0"/>
          <a:ea typeface="宋体" panose="02010600030101010101" pitchFamily="2" charset="-122"/>
        </a:defRPr>
      </a:lvl6pPr>
      <a:lvl7pPr marL="914400" algn="ctr" rtl="0" eaLnBrk="0" fontAlgn="base" hangingPunct="0">
        <a:spcBef>
          <a:spcPct val="0"/>
        </a:spcBef>
        <a:spcAft>
          <a:spcPct val="0"/>
        </a:spcAft>
        <a:defRPr sz="4400">
          <a:solidFill>
            <a:schemeClr val="tx2"/>
          </a:solidFill>
          <a:latin typeface="Arial" panose="020B0604020202020204" pitchFamily="34" charset="0"/>
          <a:ea typeface="宋体" panose="02010600030101010101" pitchFamily="2" charset="-122"/>
        </a:defRPr>
      </a:lvl7pPr>
      <a:lvl8pPr marL="1371600" algn="ctr" rtl="0" eaLnBrk="0" fontAlgn="base" hangingPunct="0">
        <a:spcBef>
          <a:spcPct val="0"/>
        </a:spcBef>
        <a:spcAft>
          <a:spcPct val="0"/>
        </a:spcAft>
        <a:defRPr sz="4400">
          <a:solidFill>
            <a:schemeClr val="tx2"/>
          </a:solidFill>
          <a:latin typeface="Arial" panose="020B0604020202020204" pitchFamily="34" charset="0"/>
          <a:ea typeface="宋体" panose="02010600030101010101" pitchFamily="2" charset="-122"/>
        </a:defRPr>
      </a:lvl8pPr>
      <a:lvl9pPr marL="1828800" algn="ctr" rtl="0" eaLnBrk="0" fontAlgn="base" hangingPunct="0">
        <a:spcBef>
          <a:spcPct val="0"/>
        </a:spcBef>
        <a:spcAft>
          <a:spcPct val="0"/>
        </a:spcAft>
        <a:defRPr sz="4400">
          <a:solidFill>
            <a:schemeClr val="tx2"/>
          </a:solidFill>
          <a:latin typeface="Arial" panose="020B0604020202020204" pitchFamily="34" charset="0"/>
          <a:ea typeface="宋体" panose="02010600030101010101" pitchFamily="2" charset="-122"/>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3.jpeg"/><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4.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4.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4.png"/><Relationship Id="rId4" Type="http://schemas.openxmlformats.org/officeDocument/2006/relationships/image" Target="../media/image11.jpeg"/></Relationships>
</file>

<file path=ppt/slides/_rels/slide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g"/><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g"/><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png"/><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png"/><Relationship Id="rId1" Type="http://schemas.openxmlformats.org/officeDocument/2006/relationships/slideLayout" Target="../slideLayouts/slideLayout18.xml"/><Relationship Id="rId4" Type="http://schemas.openxmlformats.org/officeDocument/2006/relationships/image" Target="../media/image43.gif"/></Relationships>
</file>

<file path=ppt/slides/_rels/slide44.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15.jpeg"/><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g"/><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g"/><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23.jpeg"/><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31.jpeg"/><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33.jpeg"/><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35.jpeg"/><Relationship Id="rId1" Type="http://schemas.openxmlformats.org/officeDocument/2006/relationships/slideLayout" Target="../slideLayouts/slideLayout18.xml"/></Relationships>
</file>

<file path=ppt/slides/_rels/slide51.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37.png"/><Relationship Id="rId1" Type="http://schemas.openxmlformats.org/officeDocument/2006/relationships/slideLayout" Target="../slideLayouts/slideLayout18.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5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18.xml"/><Relationship Id="rId4" Type="http://schemas.openxmlformats.org/officeDocument/2006/relationships/image" Target="../media/image52.jpeg"/></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4.png"/><Relationship Id="rId4" Type="http://schemas.openxmlformats.org/officeDocument/2006/relationships/image" Target="../media/image53.jpeg"/></Relationships>
</file>

<file path=ppt/slides/_rels/slide57.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18.xml"/></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4.png"/><Relationship Id="rId4" Type="http://schemas.openxmlformats.org/officeDocument/2006/relationships/image" Target="../media/image54.jpeg"/></Relationships>
</file>

<file path=ppt/slides/_rels/slide59.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18.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2.xml.rels><?xml version="1.0" encoding="UTF-8" standalone="yes"?>
<Relationships xmlns="http://schemas.openxmlformats.org/package/2006/relationships"><Relationship Id="rId3" Type="http://schemas.openxmlformats.org/officeDocument/2006/relationships/image" Target="../media/image56.gif"/><Relationship Id="rId2" Type="http://schemas.openxmlformats.org/officeDocument/2006/relationships/image" Target="../media/image55.gif"/><Relationship Id="rId1" Type="http://schemas.openxmlformats.org/officeDocument/2006/relationships/slideLayout" Target="../slideLayouts/slideLayout19.xml"/></Relationships>
</file>

<file path=ppt/slides/_rels/slide63.xml.rels><?xml version="1.0" encoding="UTF-8" standalone="yes"?>
<Relationships xmlns="http://schemas.openxmlformats.org/package/2006/relationships"><Relationship Id="rId3" Type="http://schemas.openxmlformats.org/officeDocument/2006/relationships/image" Target="../media/image56.gif"/><Relationship Id="rId2" Type="http://schemas.openxmlformats.org/officeDocument/2006/relationships/image" Target="../media/image55.gif"/><Relationship Id="rId1" Type="http://schemas.openxmlformats.org/officeDocument/2006/relationships/slideLayout" Target="../slideLayouts/slideLayout19.xml"/></Relationships>
</file>

<file path=ppt/slides/_rels/slide64.xml.rels><?xml version="1.0" encoding="UTF-8" standalone="yes"?>
<Relationships xmlns="http://schemas.openxmlformats.org/package/2006/relationships"><Relationship Id="rId3" Type="http://schemas.openxmlformats.org/officeDocument/2006/relationships/image" Target="../media/image56.gif"/><Relationship Id="rId2" Type="http://schemas.openxmlformats.org/officeDocument/2006/relationships/image" Target="../media/image55.gif"/><Relationship Id="rId1" Type="http://schemas.openxmlformats.org/officeDocument/2006/relationships/slideLayout" Target="../slideLayouts/slideLayout19.xml"/></Relationships>
</file>

<file path=ppt/slides/_rels/slide65.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19.xml"/></Relationships>
</file>

<file path=ppt/slides/_rels/slide66.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18.xml"/></Relationships>
</file>

<file path=ppt/slides/_rels/slide67.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18.xml"/></Relationships>
</file>

<file path=ppt/slides/_rels/slide68.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18.xml"/></Relationships>
</file>

<file path=ppt/slides/_rels/slide69.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18.xml"/></Relationships>
</file>

<file path=ppt/slides/_rels/slide70.xml.rels><?xml version="1.0" encoding="UTF-8" standalone="yes"?>
<Relationships xmlns="http://schemas.openxmlformats.org/package/2006/relationships"><Relationship Id="rId8" Type="http://schemas.openxmlformats.org/officeDocument/2006/relationships/image" Target="../media/image67.jpeg"/><Relationship Id="rId3" Type="http://schemas.openxmlformats.org/officeDocument/2006/relationships/image" Target="../media/image62.jpeg"/><Relationship Id="rId7" Type="http://schemas.openxmlformats.org/officeDocument/2006/relationships/image" Target="../media/image66.jpeg"/><Relationship Id="rId2" Type="http://schemas.openxmlformats.org/officeDocument/2006/relationships/notesSlide" Target="../notesSlides/notesSlide20.xml"/><Relationship Id="rId1" Type="http://schemas.openxmlformats.org/officeDocument/2006/relationships/slideLayout" Target="../slideLayouts/slideLayout18.xml"/><Relationship Id="rId6" Type="http://schemas.openxmlformats.org/officeDocument/2006/relationships/image" Target="../media/image65.jpeg"/><Relationship Id="rId5" Type="http://schemas.openxmlformats.org/officeDocument/2006/relationships/image" Target="../media/image64.jpeg"/><Relationship Id="rId4" Type="http://schemas.openxmlformats.org/officeDocument/2006/relationships/image" Target="../media/image63.jpeg"/></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2.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18.xml"/></Relationships>
</file>

<file path=ppt/slides/_rels/slide73.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18.xml"/></Relationships>
</file>

<file path=ppt/slides/_rels/slide74.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18.xml"/></Relationships>
</file>

<file path=ppt/slides/_rels/slide75.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18.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3.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3.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3.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3.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9.xml.rels><?xml version="1.0" encoding="UTF-8" standalone="yes"?>
<Relationships xmlns="http://schemas.openxmlformats.org/package/2006/relationships"><Relationship Id="rId3" Type="http://schemas.openxmlformats.org/officeDocument/2006/relationships/image" Target="../media/image73.jpeg"/><Relationship Id="rId7" Type="http://schemas.openxmlformats.org/officeDocument/2006/relationships/image" Target="../media/image77.jpeg"/><Relationship Id="rId2" Type="http://schemas.openxmlformats.org/officeDocument/2006/relationships/image" Target="../media/image72.png"/><Relationship Id="rId1" Type="http://schemas.openxmlformats.org/officeDocument/2006/relationships/slideLayout" Target="../slideLayouts/slideLayout18.xml"/><Relationship Id="rId6" Type="http://schemas.openxmlformats.org/officeDocument/2006/relationships/image" Target="../media/image76.jpeg"/><Relationship Id="rId5" Type="http://schemas.openxmlformats.org/officeDocument/2006/relationships/image" Target="../media/image75.jpeg"/><Relationship Id="rId4" Type="http://schemas.openxmlformats.org/officeDocument/2006/relationships/image" Target="../media/image74.png"/></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1.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png"/><Relationship Id="rId1" Type="http://schemas.openxmlformats.org/officeDocument/2006/relationships/slideLayout" Target="../slideLayouts/slideLayout13.xml"/><Relationship Id="rId4" Type="http://schemas.openxmlformats.org/officeDocument/2006/relationships/image" Target="../media/image80.jpeg"/></Relationships>
</file>

<file path=ppt/slides/_rels/slide92.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13.xml"/></Relationships>
</file>

<file path=ppt/slides/_rels/slide93.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13.xml"/></Relationships>
</file>

<file path=ppt/slides/_rels/slide94.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12.xml"/></Relationships>
</file>

<file path=ppt/slides/_rels/slide95.xml.rels><?xml version="1.0" encoding="UTF-8" standalone="yes"?>
<Relationships xmlns="http://schemas.openxmlformats.org/package/2006/relationships"><Relationship Id="rId3" Type="http://schemas.openxmlformats.org/officeDocument/2006/relationships/image" Target="../media/image84.jpg"/><Relationship Id="rId2" Type="http://schemas.openxmlformats.org/officeDocument/2006/relationships/image" Target="../media/image83.png"/><Relationship Id="rId1" Type="http://schemas.openxmlformats.org/officeDocument/2006/relationships/slideLayout" Target="../slideLayouts/slideLayout12.xml"/></Relationships>
</file>

<file path=ppt/slides/_rels/slide96.xml.rels><?xml version="1.0" encoding="UTF-8" standalone="yes"?>
<Relationships xmlns="http://schemas.openxmlformats.org/package/2006/relationships"><Relationship Id="rId3" Type="http://schemas.openxmlformats.org/officeDocument/2006/relationships/image" Target="../media/image85.gif"/><Relationship Id="rId2" Type="http://schemas.openxmlformats.org/officeDocument/2006/relationships/image" Target="../media/image83.png"/><Relationship Id="rId1" Type="http://schemas.openxmlformats.org/officeDocument/2006/relationships/slideLayout" Target="../slideLayouts/slideLayout12.xml"/><Relationship Id="rId5" Type="http://schemas.openxmlformats.org/officeDocument/2006/relationships/image" Target="../media/image87.gif"/><Relationship Id="rId4" Type="http://schemas.openxmlformats.org/officeDocument/2006/relationships/image" Target="../media/image86.gif"/></Relationships>
</file>

<file path=ppt/slides/_rels/slide97.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13.xml"/></Relationships>
</file>

<file path=ppt/slides/_rels/slide98.xml.rels><?xml version="1.0" encoding="UTF-8" standalone="yes"?>
<Relationships xmlns="http://schemas.openxmlformats.org/package/2006/relationships"><Relationship Id="rId3" Type="http://schemas.openxmlformats.org/officeDocument/2006/relationships/image" Target="../media/image89.gif"/><Relationship Id="rId2" Type="http://schemas.openxmlformats.org/officeDocument/2006/relationships/image" Target="../media/image83.png"/><Relationship Id="rId1" Type="http://schemas.openxmlformats.org/officeDocument/2006/relationships/slideLayout" Target="../slideLayouts/slideLayout12.xml"/><Relationship Id="rId4" Type="http://schemas.openxmlformats.org/officeDocument/2006/relationships/image" Target="../media/image87.gif"/></Relationships>
</file>

<file path=ppt/slides/_rels/slide99.xml.rels><?xml version="1.0" encoding="UTF-8" standalone="yes"?>
<Relationships xmlns="http://schemas.openxmlformats.org/package/2006/relationships"><Relationship Id="rId3" Type="http://schemas.openxmlformats.org/officeDocument/2006/relationships/image" Target="../media/image90.gif"/><Relationship Id="rId2" Type="http://schemas.openxmlformats.org/officeDocument/2006/relationships/image" Target="../media/image83.png"/><Relationship Id="rId1" Type="http://schemas.openxmlformats.org/officeDocument/2006/relationships/slideLayout" Target="../slideLayouts/slideLayout12.xml"/></Relationships>
</file>

<file path=ppt/slides/_rels/slide100.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image" Target="../media/image83.png"/><Relationship Id="rId1" Type="http://schemas.openxmlformats.org/officeDocument/2006/relationships/slideLayout" Target="../slideLayouts/slideLayout12.xml"/><Relationship Id="rId4" Type="http://schemas.openxmlformats.org/officeDocument/2006/relationships/image" Target="../media/image92.jpg"/></Relationships>
</file>

<file path=ppt/slides/_rels/slide101.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12.xml"/></Relationships>
</file>

<file path=ppt/slides/_rels/slide102.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12.xml"/></Relationships>
</file>

<file path=ppt/slides/_rels/slide103.xml.rels><?xml version="1.0" encoding="UTF-8" standalone="yes"?>
<Relationships xmlns="http://schemas.openxmlformats.org/package/2006/relationships"><Relationship Id="rId3" Type="http://schemas.openxmlformats.org/officeDocument/2006/relationships/hyperlink" Target="cbz_g6Kr7D4&amp;list=PLpsvNpmOwp6irQmy1IR2GRcpnDtJ4id7L&amp;index=2&amp;ab_channel=WinnieHo" TargetMode="External"/><Relationship Id="rId2" Type="http://schemas.openxmlformats.org/officeDocument/2006/relationships/image" Target="../media/image83.png"/><Relationship Id="rId1" Type="http://schemas.openxmlformats.org/officeDocument/2006/relationships/slideLayout" Target="../slideLayouts/slideLayout1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106.xml.rels><?xml version="1.0" encoding="UTF-8" standalone="yes"?>
<Relationships xmlns="http://schemas.openxmlformats.org/package/2006/relationships"><Relationship Id="rId8" Type="http://schemas.openxmlformats.org/officeDocument/2006/relationships/image" Target="../media/image98.png"/><Relationship Id="rId3" Type="http://schemas.openxmlformats.org/officeDocument/2006/relationships/image" Target="../media/image93.jpeg"/><Relationship Id="rId7" Type="http://schemas.openxmlformats.org/officeDocument/2006/relationships/image" Target="../media/image97.png"/><Relationship Id="rId2" Type="http://schemas.openxmlformats.org/officeDocument/2006/relationships/notesSlide" Target="../notesSlides/notesSlide26.xml"/><Relationship Id="rId1" Type="http://schemas.openxmlformats.org/officeDocument/2006/relationships/slideLayout" Target="../slideLayouts/slideLayout18.xml"/><Relationship Id="rId6" Type="http://schemas.openxmlformats.org/officeDocument/2006/relationships/image" Target="../media/image96.png"/><Relationship Id="rId5" Type="http://schemas.openxmlformats.org/officeDocument/2006/relationships/image" Target="../media/image95.png"/><Relationship Id="rId4" Type="http://schemas.openxmlformats.org/officeDocument/2006/relationships/image" Target="../media/image94.png"/></Relationships>
</file>

<file path=ppt/slides/_rels/slide107.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108.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109.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110.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30.xml"/><Relationship Id="rId1" Type="http://schemas.openxmlformats.org/officeDocument/2006/relationships/slideLayout" Target="../slideLayouts/slideLayout18.xml"/></Relationships>
</file>

<file path=ppt/slides/_rels/slide111.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31.xml"/><Relationship Id="rId1" Type="http://schemas.openxmlformats.org/officeDocument/2006/relationships/slideLayout" Target="../slideLayouts/slideLayout18.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5.xml"/><Relationship Id="rId1" Type="http://schemas.openxmlformats.org/officeDocument/2006/relationships/vmlDrawing" Target="../drawings/vmlDrawing1.vml"/><Relationship Id="rId6" Type="http://schemas.openxmlformats.org/officeDocument/2006/relationships/image" Target="../media/image100.png"/><Relationship Id="rId5" Type="http://schemas.openxmlformats.org/officeDocument/2006/relationships/oleObject" Target="../embeddings/oleObject2.bin"/><Relationship Id="rId4" Type="http://schemas.openxmlformats.org/officeDocument/2006/relationships/image" Target="../media/image99.png"/></Relationships>
</file>

<file path=ppt/slides/_rels/slide114.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12.xml"/></Relationships>
</file>

<file path=ppt/slides/_rels/slide115.xml.rels><?xml version="1.0" encoding="UTF-8" standalone="yes"?>
<Relationships xmlns="http://schemas.openxmlformats.org/package/2006/relationships"><Relationship Id="rId3" Type="http://schemas.openxmlformats.org/officeDocument/2006/relationships/image" Target="../media/image101.jpg"/><Relationship Id="rId2" Type="http://schemas.openxmlformats.org/officeDocument/2006/relationships/image" Target="../media/image83.png"/><Relationship Id="rId1" Type="http://schemas.openxmlformats.org/officeDocument/2006/relationships/slideLayout" Target="../slideLayouts/slideLayout12.xml"/><Relationship Id="rId4" Type="http://schemas.openxmlformats.org/officeDocument/2006/relationships/image" Target="../media/image102.png"/></Relationships>
</file>

<file path=ppt/slides/_rels/slide116.xml.rels><?xml version="1.0" encoding="UTF-8" standalone="yes"?>
<Relationships xmlns="http://schemas.openxmlformats.org/package/2006/relationships"><Relationship Id="rId3" Type="http://schemas.openxmlformats.org/officeDocument/2006/relationships/image" Target="../media/image103.gif"/><Relationship Id="rId2" Type="http://schemas.openxmlformats.org/officeDocument/2006/relationships/image" Target="../media/image83.png"/><Relationship Id="rId1" Type="http://schemas.openxmlformats.org/officeDocument/2006/relationships/slideLayout" Target="../slideLayouts/slideLayout12.xml"/><Relationship Id="rId6" Type="http://schemas.openxmlformats.org/officeDocument/2006/relationships/image" Target="../media/image106.png"/><Relationship Id="rId5" Type="http://schemas.openxmlformats.org/officeDocument/2006/relationships/image" Target="../media/image105.jpeg"/><Relationship Id="rId4" Type="http://schemas.openxmlformats.org/officeDocument/2006/relationships/image" Target="../media/image104.png"/></Relationships>
</file>

<file path=ppt/slides/_rels/slide117.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7.jpeg"/><Relationship Id="rId1" Type="http://schemas.openxmlformats.org/officeDocument/2006/relationships/slideLayout" Target="../slideLayouts/slideLayout13.xml"/><Relationship Id="rId4" Type="http://schemas.openxmlformats.org/officeDocument/2006/relationships/image" Target="../media/image109.jpeg"/></Relationships>
</file>

<file path=ppt/slides/_rels/slide118.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Layout" Target="../slideLayouts/slideLayout26.xml"/></Relationships>
</file>

<file path=ppt/slides/_rels/slide119.xml.rels><?xml version="1.0" encoding="UTF-8" standalone="yes"?>
<Relationships xmlns="http://schemas.openxmlformats.org/package/2006/relationships"><Relationship Id="rId8" Type="http://schemas.openxmlformats.org/officeDocument/2006/relationships/image" Target="../media/image117.png"/><Relationship Id="rId13" Type="http://schemas.openxmlformats.org/officeDocument/2006/relationships/image" Target="../media/image122.png"/><Relationship Id="rId18" Type="http://schemas.openxmlformats.org/officeDocument/2006/relationships/image" Target="../media/image127.png"/><Relationship Id="rId26" Type="http://schemas.openxmlformats.org/officeDocument/2006/relationships/image" Target="../media/image135.png"/><Relationship Id="rId3" Type="http://schemas.openxmlformats.org/officeDocument/2006/relationships/image" Target="../media/image112.png"/><Relationship Id="rId21" Type="http://schemas.openxmlformats.org/officeDocument/2006/relationships/image" Target="../media/image130.png"/><Relationship Id="rId34" Type="http://schemas.openxmlformats.org/officeDocument/2006/relationships/image" Target="../media/image143.png"/><Relationship Id="rId7" Type="http://schemas.openxmlformats.org/officeDocument/2006/relationships/image" Target="../media/image116.png"/><Relationship Id="rId12" Type="http://schemas.openxmlformats.org/officeDocument/2006/relationships/image" Target="../media/image121.png"/><Relationship Id="rId17" Type="http://schemas.openxmlformats.org/officeDocument/2006/relationships/image" Target="../media/image126.png"/><Relationship Id="rId25" Type="http://schemas.openxmlformats.org/officeDocument/2006/relationships/image" Target="../media/image134.png"/><Relationship Id="rId33" Type="http://schemas.openxmlformats.org/officeDocument/2006/relationships/image" Target="../media/image142.png"/><Relationship Id="rId2" Type="http://schemas.openxmlformats.org/officeDocument/2006/relationships/image" Target="../media/image111.png"/><Relationship Id="rId16" Type="http://schemas.openxmlformats.org/officeDocument/2006/relationships/image" Target="../media/image125.png"/><Relationship Id="rId20" Type="http://schemas.openxmlformats.org/officeDocument/2006/relationships/image" Target="../media/image129.png"/><Relationship Id="rId29" Type="http://schemas.openxmlformats.org/officeDocument/2006/relationships/image" Target="../media/image138.png"/><Relationship Id="rId1" Type="http://schemas.openxmlformats.org/officeDocument/2006/relationships/slideLayout" Target="../slideLayouts/slideLayout13.xml"/><Relationship Id="rId6" Type="http://schemas.openxmlformats.org/officeDocument/2006/relationships/image" Target="../media/image115.png"/><Relationship Id="rId11" Type="http://schemas.openxmlformats.org/officeDocument/2006/relationships/image" Target="../media/image120.png"/><Relationship Id="rId24" Type="http://schemas.openxmlformats.org/officeDocument/2006/relationships/image" Target="../media/image133.png"/><Relationship Id="rId32" Type="http://schemas.openxmlformats.org/officeDocument/2006/relationships/image" Target="../media/image141.png"/><Relationship Id="rId5" Type="http://schemas.openxmlformats.org/officeDocument/2006/relationships/image" Target="../media/image114.png"/><Relationship Id="rId15" Type="http://schemas.openxmlformats.org/officeDocument/2006/relationships/image" Target="../media/image124.png"/><Relationship Id="rId23" Type="http://schemas.openxmlformats.org/officeDocument/2006/relationships/image" Target="../media/image132.png"/><Relationship Id="rId28" Type="http://schemas.openxmlformats.org/officeDocument/2006/relationships/image" Target="../media/image137.png"/><Relationship Id="rId36" Type="http://schemas.openxmlformats.org/officeDocument/2006/relationships/image" Target="../media/image145.png"/><Relationship Id="rId10" Type="http://schemas.openxmlformats.org/officeDocument/2006/relationships/image" Target="../media/image119.png"/><Relationship Id="rId19" Type="http://schemas.openxmlformats.org/officeDocument/2006/relationships/image" Target="../media/image128.png"/><Relationship Id="rId31" Type="http://schemas.openxmlformats.org/officeDocument/2006/relationships/image" Target="../media/image140.png"/><Relationship Id="rId4" Type="http://schemas.openxmlformats.org/officeDocument/2006/relationships/image" Target="../media/image113.png"/><Relationship Id="rId9" Type="http://schemas.openxmlformats.org/officeDocument/2006/relationships/image" Target="../media/image118.png"/><Relationship Id="rId14" Type="http://schemas.openxmlformats.org/officeDocument/2006/relationships/image" Target="../media/image123.png"/><Relationship Id="rId22" Type="http://schemas.openxmlformats.org/officeDocument/2006/relationships/image" Target="../media/image131.png"/><Relationship Id="rId27" Type="http://schemas.openxmlformats.org/officeDocument/2006/relationships/image" Target="../media/image136.png"/><Relationship Id="rId30" Type="http://schemas.openxmlformats.org/officeDocument/2006/relationships/image" Target="../media/image139.png"/><Relationship Id="rId35" Type="http://schemas.openxmlformats.org/officeDocument/2006/relationships/image" Target="../media/image144.png"/></Relationships>
</file>

<file path=ppt/slides/_rels/slide120.xml.rels><?xml version="1.0" encoding="UTF-8" standalone="yes"?>
<Relationships xmlns="http://schemas.openxmlformats.org/package/2006/relationships"><Relationship Id="rId8" Type="http://schemas.openxmlformats.org/officeDocument/2006/relationships/image" Target="../media/image117.png"/><Relationship Id="rId13" Type="http://schemas.openxmlformats.org/officeDocument/2006/relationships/image" Target="../media/image122.png"/><Relationship Id="rId18" Type="http://schemas.openxmlformats.org/officeDocument/2006/relationships/image" Target="../media/image127.png"/><Relationship Id="rId26" Type="http://schemas.openxmlformats.org/officeDocument/2006/relationships/image" Target="../media/image135.png"/><Relationship Id="rId3" Type="http://schemas.openxmlformats.org/officeDocument/2006/relationships/image" Target="../media/image112.png"/><Relationship Id="rId21" Type="http://schemas.openxmlformats.org/officeDocument/2006/relationships/image" Target="../media/image130.png"/><Relationship Id="rId34" Type="http://schemas.openxmlformats.org/officeDocument/2006/relationships/image" Target="../media/image143.png"/><Relationship Id="rId7" Type="http://schemas.openxmlformats.org/officeDocument/2006/relationships/image" Target="../media/image116.png"/><Relationship Id="rId12" Type="http://schemas.openxmlformats.org/officeDocument/2006/relationships/image" Target="../media/image121.png"/><Relationship Id="rId17" Type="http://schemas.openxmlformats.org/officeDocument/2006/relationships/image" Target="../media/image126.png"/><Relationship Id="rId25" Type="http://schemas.openxmlformats.org/officeDocument/2006/relationships/image" Target="../media/image134.png"/><Relationship Id="rId33" Type="http://schemas.openxmlformats.org/officeDocument/2006/relationships/image" Target="../media/image142.png"/><Relationship Id="rId2" Type="http://schemas.openxmlformats.org/officeDocument/2006/relationships/image" Target="../media/image111.png"/><Relationship Id="rId16" Type="http://schemas.openxmlformats.org/officeDocument/2006/relationships/image" Target="../media/image125.png"/><Relationship Id="rId20" Type="http://schemas.openxmlformats.org/officeDocument/2006/relationships/image" Target="../media/image129.png"/><Relationship Id="rId29" Type="http://schemas.openxmlformats.org/officeDocument/2006/relationships/image" Target="../media/image138.png"/><Relationship Id="rId1" Type="http://schemas.openxmlformats.org/officeDocument/2006/relationships/slideLayout" Target="../slideLayouts/slideLayout13.xml"/><Relationship Id="rId6" Type="http://schemas.openxmlformats.org/officeDocument/2006/relationships/image" Target="../media/image115.png"/><Relationship Id="rId11" Type="http://schemas.openxmlformats.org/officeDocument/2006/relationships/image" Target="../media/image120.png"/><Relationship Id="rId24" Type="http://schemas.openxmlformats.org/officeDocument/2006/relationships/image" Target="../media/image133.png"/><Relationship Id="rId32" Type="http://schemas.openxmlformats.org/officeDocument/2006/relationships/image" Target="../media/image141.png"/><Relationship Id="rId5" Type="http://schemas.openxmlformats.org/officeDocument/2006/relationships/image" Target="../media/image114.png"/><Relationship Id="rId15" Type="http://schemas.openxmlformats.org/officeDocument/2006/relationships/image" Target="../media/image124.png"/><Relationship Id="rId23" Type="http://schemas.openxmlformats.org/officeDocument/2006/relationships/image" Target="../media/image132.png"/><Relationship Id="rId28" Type="http://schemas.openxmlformats.org/officeDocument/2006/relationships/image" Target="../media/image137.png"/><Relationship Id="rId36" Type="http://schemas.openxmlformats.org/officeDocument/2006/relationships/image" Target="../media/image145.png"/><Relationship Id="rId10" Type="http://schemas.openxmlformats.org/officeDocument/2006/relationships/image" Target="../media/image119.png"/><Relationship Id="rId19" Type="http://schemas.openxmlformats.org/officeDocument/2006/relationships/image" Target="../media/image128.png"/><Relationship Id="rId31" Type="http://schemas.openxmlformats.org/officeDocument/2006/relationships/image" Target="../media/image140.png"/><Relationship Id="rId4" Type="http://schemas.openxmlformats.org/officeDocument/2006/relationships/image" Target="../media/image113.png"/><Relationship Id="rId9" Type="http://schemas.openxmlformats.org/officeDocument/2006/relationships/image" Target="../media/image118.png"/><Relationship Id="rId14" Type="http://schemas.openxmlformats.org/officeDocument/2006/relationships/image" Target="../media/image123.png"/><Relationship Id="rId22" Type="http://schemas.openxmlformats.org/officeDocument/2006/relationships/image" Target="../media/image131.png"/><Relationship Id="rId27" Type="http://schemas.openxmlformats.org/officeDocument/2006/relationships/image" Target="../media/image136.png"/><Relationship Id="rId30" Type="http://schemas.openxmlformats.org/officeDocument/2006/relationships/image" Target="../media/image139.png"/><Relationship Id="rId35" Type="http://schemas.openxmlformats.org/officeDocument/2006/relationships/image" Target="../media/image144.png"/></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3.xml.rels><?xml version="1.0" encoding="UTF-8" standalone="yes"?>
<Relationships xmlns="http://schemas.openxmlformats.org/package/2006/relationships"><Relationship Id="rId3" Type="http://schemas.openxmlformats.org/officeDocument/2006/relationships/image" Target="../media/image146.jpeg"/><Relationship Id="rId2" Type="http://schemas.openxmlformats.org/officeDocument/2006/relationships/audio" Target="../media/audio1.bin"/><Relationship Id="rId1" Type="http://schemas.openxmlformats.org/officeDocument/2006/relationships/slideLayout" Target="../slideLayouts/slideLayout13.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hyperlink" Target="https://www.youtube.com/watch?v=X4NczO-fieM" TargetMode="External"/><Relationship Id="rId4" Type="http://schemas.openxmlformats.org/officeDocument/2006/relationships/image" Target="../media/image147.png"/></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7.xml.rels><?xml version="1.0" encoding="UTF-8" standalone="yes"?>
<Relationships xmlns="http://schemas.openxmlformats.org/package/2006/relationships"><Relationship Id="rId3" Type="http://schemas.openxmlformats.org/officeDocument/2006/relationships/image" Target="../media/image149.jpeg"/><Relationship Id="rId2" Type="http://schemas.openxmlformats.org/officeDocument/2006/relationships/image" Target="../media/image148.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3"/>
          <p:cNvSpPr>
            <a:spLocks noGrp="1" noChangeArrowheads="1"/>
          </p:cNvSpPr>
          <p:nvPr>
            <p:ph type="subTitle" idx="1"/>
          </p:nvPr>
        </p:nvSpPr>
        <p:spPr bwMode="auto">
          <a:xfrm>
            <a:off x="1413424" y="2233295"/>
            <a:ext cx="9144000" cy="165576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Autofit/>
          </a:bodyPr>
          <a:lstStyle/>
          <a:p>
            <a:pPr>
              <a:lnSpc>
                <a:spcPct val="70000"/>
              </a:lnSpc>
            </a:pPr>
            <a:r>
              <a:rPr lang="zh-CN" altLang="en-US" sz="4400" dirty="0">
                <a:solidFill>
                  <a:schemeClr val="tx1">
                    <a:lumMod val="50000"/>
                  </a:schemeClr>
                </a:solidFill>
                <a:latin typeface="微软雅黑" panose="020B0503020204020204" pitchFamily="34" charset="-122"/>
                <a:ea typeface="微软雅黑" panose="020B0503020204020204" pitchFamily="34" charset="-122"/>
              </a:rPr>
              <a:t>第</a:t>
            </a:r>
            <a:r>
              <a:rPr lang="en-US" altLang="zh-CN" sz="4400" dirty="0">
                <a:solidFill>
                  <a:schemeClr val="tx1">
                    <a:lumMod val="50000"/>
                  </a:schemeClr>
                </a:solidFill>
                <a:latin typeface="微软雅黑" panose="020B0503020204020204" pitchFamily="34" charset="-122"/>
                <a:ea typeface="微软雅黑" panose="020B0503020204020204" pitchFamily="34" charset="-122"/>
              </a:rPr>
              <a:t> 3 </a:t>
            </a:r>
            <a:r>
              <a:rPr lang="zh-CN" altLang="en-US" sz="4400" dirty="0">
                <a:solidFill>
                  <a:schemeClr val="tx1">
                    <a:lumMod val="50000"/>
                  </a:schemeClr>
                </a:solidFill>
                <a:latin typeface="微软雅黑" panose="020B0503020204020204" pitchFamily="34" charset="-122"/>
                <a:ea typeface="微软雅黑" panose="020B0503020204020204" pitchFamily="34" charset="-122"/>
              </a:rPr>
              <a:t>课</a:t>
            </a:r>
            <a:endParaRPr lang="en-US" altLang="zh-CN" sz="4400" dirty="0">
              <a:cs typeface="Calibri" panose="020F0502020204030204" pitchFamily="34" charset="0"/>
            </a:endParaRPr>
          </a:p>
          <a:p>
            <a:pPr eaLnBrk="1" hangingPunct="1">
              <a:lnSpc>
                <a:spcPct val="70000"/>
              </a:lnSpc>
            </a:pPr>
            <a:r>
              <a:rPr lang="mr-IN" altLang="zh-CN" sz="4400" dirty="0">
                <a:cs typeface="Calibri" panose="020F0502020204030204" pitchFamily="34" charset="0"/>
              </a:rPr>
              <a:t>Nǐ jiào shěn me míng zì?</a:t>
            </a:r>
          </a:p>
          <a:p>
            <a:pPr eaLnBrk="1" hangingPunct="1">
              <a:lnSpc>
                <a:spcPct val="70000"/>
              </a:lnSpc>
            </a:pPr>
            <a:r>
              <a:rPr lang="zh-CN" altLang="en-US" sz="7200" b="1" dirty="0">
                <a:solidFill>
                  <a:srgbClr val="000000"/>
                </a:solidFill>
                <a:latin typeface="宋体" panose="02010600030101010101" pitchFamily="2" charset="-122"/>
              </a:rPr>
              <a:t>你叫什么名字</a:t>
            </a:r>
          </a:p>
        </p:txBody>
      </p:sp>
    </p:spTree>
    <p:extLst>
      <p:ext uri="{BB962C8B-B14F-4D97-AF65-F5344CB8AC3E}">
        <p14:creationId xmlns:p14="http://schemas.microsoft.com/office/powerpoint/2010/main" val="4253709244"/>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3"/>
          <p:cNvSpPr txBox="1">
            <a:spLocks noChangeArrowheads="1"/>
          </p:cNvSpPr>
          <p:nvPr/>
        </p:nvSpPr>
        <p:spPr bwMode="auto">
          <a:xfrm>
            <a:off x="2095500" y="1357314"/>
            <a:ext cx="7513638" cy="374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000">
                <a:solidFill>
                  <a:schemeClr val="tx1"/>
                </a:solidFill>
                <a:latin typeface="Arial" charset="0"/>
                <a:ea typeface="宋体" charset="-122"/>
              </a:defRPr>
            </a:lvl1pPr>
            <a:lvl2pPr marL="742950" indent="-285750" eaLnBrk="0" hangingPunct="0">
              <a:defRPr sz="2000">
                <a:solidFill>
                  <a:schemeClr val="tx1"/>
                </a:solidFill>
                <a:latin typeface="Arial" charset="0"/>
                <a:ea typeface="宋体" charset="-122"/>
              </a:defRPr>
            </a:lvl2pPr>
            <a:lvl3pPr marL="1143000" indent="-228600" eaLnBrk="0" hangingPunct="0">
              <a:defRPr sz="2000">
                <a:solidFill>
                  <a:schemeClr val="tx1"/>
                </a:solidFill>
                <a:latin typeface="Arial" charset="0"/>
                <a:ea typeface="宋体" charset="-122"/>
              </a:defRPr>
            </a:lvl3pPr>
            <a:lvl4pPr marL="1600200" indent="-228600" eaLnBrk="0" hangingPunct="0">
              <a:defRPr sz="2000">
                <a:solidFill>
                  <a:schemeClr val="tx1"/>
                </a:solidFill>
                <a:latin typeface="Arial" charset="0"/>
                <a:ea typeface="宋体" charset="-122"/>
              </a:defRPr>
            </a:lvl4pPr>
            <a:lvl5pPr marL="2057400" indent="-228600" eaLnBrk="0" hangingPunct="0">
              <a:defRPr sz="2000">
                <a:solidFill>
                  <a:schemeClr val="tx1"/>
                </a:solidFill>
                <a:latin typeface="Arial" charset="0"/>
                <a:ea typeface="宋体" charset="-122"/>
              </a:defRPr>
            </a:lvl5pPr>
            <a:lvl6pPr marL="2514600" indent="-228600" algn="ctr" eaLnBrk="0" fontAlgn="base" hangingPunct="0">
              <a:spcBef>
                <a:spcPct val="0"/>
              </a:spcBef>
              <a:spcAft>
                <a:spcPct val="0"/>
              </a:spcAft>
              <a:buFont typeface="Arial" charset="0"/>
              <a:defRPr sz="2000">
                <a:solidFill>
                  <a:schemeClr val="tx1"/>
                </a:solidFill>
                <a:latin typeface="Arial" charset="0"/>
                <a:ea typeface="宋体" charset="-122"/>
              </a:defRPr>
            </a:lvl6pPr>
            <a:lvl7pPr marL="2971800" indent="-228600" algn="ctr" eaLnBrk="0" fontAlgn="base" hangingPunct="0">
              <a:spcBef>
                <a:spcPct val="0"/>
              </a:spcBef>
              <a:spcAft>
                <a:spcPct val="0"/>
              </a:spcAft>
              <a:buFont typeface="Arial" charset="0"/>
              <a:defRPr sz="2000">
                <a:solidFill>
                  <a:schemeClr val="tx1"/>
                </a:solidFill>
                <a:latin typeface="Arial" charset="0"/>
                <a:ea typeface="宋体" charset="-122"/>
              </a:defRPr>
            </a:lvl7pPr>
            <a:lvl8pPr marL="3429000" indent="-228600" algn="ctr" eaLnBrk="0" fontAlgn="base" hangingPunct="0">
              <a:spcBef>
                <a:spcPct val="0"/>
              </a:spcBef>
              <a:spcAft>
                <a:spcPct val="0"/>
              </a:spcAft>
              <a:buFont typeface="Arial" charset="0"/>
              <a:defRPr sz="2000">
                <a:solidFill>
                  <a:schemeClr val="tx1"/>
                </a:solidFill>
                <a:latin typeface="Arial" charset="0"/>
                <a:ea typeface="宋体" charset="-122"/>
              </a:defRPr>
            </a:lvl8pPr>
            <a:lvl9pPr marL="3886200" indent="-228600" algn="ctr" eaLnBrk="0" fontAlgn="base" hangingPunct="0">
              <a:spcBef>
                <a:spcPct val="0"/>
              </a:spcBef>
              <a:spcAft>
                <a:spcPct val="0"/>
              </a:spcAft>
              <a:buFont typeface="Arial" charset="0"/>
              <a:defRPr sz="2000">
                <a:solidFill>
                  <a:schemeClr val="tx1"/>
                </a:solidFill>
                <a:latin typeface="Arial" charset="0"/>
                <a:ea typeface="宋体" charset="-122"/>
              </a:defRPr>
            </a:lvl9pPr>
          </a:lstStyle>
          <a:p>
            <a:pPr eaLnBrk="1" hangingPunct="1"/>
            <a:r>
              <a:rPr lang="zh-CN" altLang="en-US" sz="6000" b="1" dirty="0">
                <a:solidFill>
                  <a:schemeClr val="hlink"/>
                </a:solidFill>
              </a:rPr>
              <a:t>b  p  m  f</a:t>
            </a:r>
            <a:r>
              <a:rPr lang="zh-CN" altLang="en-US" sz="6000" b="1" dirty="0"/>
              <a:t> </a:t>
            </a:r>
            <a:r>
              <a:rPr lang="zh-CN" altLang="en-US" sz="6000" b="1" dirty="0">
                <a:solidFill>
                  <a:schemeClr val="accent2"/>
                </a:solidFill>
              </a:rPr>
              <a:t>    d  t  n  l </a:t>
            </a:r>
            <a:r>
              <a:rPr lang="zh-CN" altLang="en-US" sz="6000" b="1" dirty="0"/>
              <a:t> </a:t>
            </a:r>
          </a:p>
          <a:p>
            <a:pPr eaLnBrk="1" hangingPunct="1"/>
            <a:r>
              <a:rPr lang="zh-CN" altLang="en-US" sz="6000" b="1" dirty="0"/>
              <a:t> g  k  h          </a:t>
            </a:r>
            <a:r>
              <a:rPr lang="zh-CN" altLang="en-US" sz="6000" b="1" dirty="0">
                <a:solidFill>
                  <a:srgbClr val="FF0066"/>
                </a:solidFill>
              </a:rPr>
              <a:t> j  q  x</a:t>
            </a:r>
            <a:r>
              <a:rPr lang="zh-CN" altLang="en-US" sz="6000" b="1" dirty="0"/>
              <a:t>  </a:t>
            </a:r>
            <a:r>
              <a:rPr lang="zh-CN" altLang="en-US" sz="6000" b="1" dirty="0">
                <a:solidFill>
                  <a:srgbClr val="990000"/>
                </a:solidFill>
              </a:rPr>
              <a:t>z  c  s </a:t>
            </a:r>
            <a:r>
              <a:rPr lang="zh-CN" altLang="en-US" sz="6000" b="1" dirty="0"/>
              <a:t>    </a:t>
            </a:r>
            <a:r>
              <a:rPr lang="zh-CN" altLang="en-US" sz="6000" b="1" dirty="0">
                <a:solidFill>
                  <a:srgbClr val="000066"/>
                </a:solidFill>
              </a:rPr>
              <a:t>zh  ch  sh  r</a:t>
            </a:r>
            <a:r>
              <a:rPr lang="zh-CN" altLang="en-US" sz="6000" b="1" dirty="0"/>
              <a:t>              </a:t>
            </a:r>
          </a:p>
          <a:p>
            <a:pPr eaLnBrk="1" hangingPunct="1"/>
            <a:r>
              <a:rPr lang="zh-CN" altLang="en-US" sz="6000" b="1" dirty="0"/>
              <a:t>           y  w</a:t>
            </a:r>
          </a:p>
        </p:txBody>
      </p:sp>
      <p:sp>
        <p:nvSpPr>
          <p:cNvPr id="2" name="矩形 1"/>
          <p:cNvSpPr/>
          <p:nvPr/>
        </p:nvSpPr>
        <p:spPr>
          <a:xfrm>
            <a:off x="346842" y="33875"/>
            <a:ext cx="7866994" cy="1323439"/>
          </a:xfrm>
          <a:prstGeom prst="rect">
            <a:avLst/>
          </a:prstGeom>
        </p:spPr>
        <p:txBody>
          <a:bodyPr wrap="square">
            <a:spAutoFit/>
          </a:bodyPr>
          <a:lstStyle/>
          <a:p>
            <a:r>
              <a:rPr lang="zh-CN" altLang="en-US" sz="4000" dirty="0">
                <a:latin typeface="SimSun" charset="-122"/>
                <a:ea typeface="SimSun" charset="-122"/>
                <a:cs typeface="SimSun" charset="-122"/>
              </a:rPr>
              <a:t>             </a:t>
            </a:r>
            <a:r>
              <a:rPr lang="is-IS" altLang="zh-CN" sz="4000" b="1" dirty="0">
                <a:latin typeface="SimSun" charset="-122"/>
                <a:ea typeface="SimSun" charset="-122"/>
                <a:cs typeface="SimSun" charset="-122"/>
              </a:rPr>
              <a:t>shēngmǔ</a:t>
            </a:r>
            <a:br>
              <a:rPr lang="is-IS" altLang="zh-CN" sz="4000" b="1" dirty="0">
                <a:latin typeface="SimSun" charset="-122"/>
                <a:ea typeface="SimSun" charset="-122"/>
                <a:cs typeface="SimSun" charset="-122"/>
              </a:rPr>
            </a:br>
            <a:r>
              <a:rPr lang="is-IS" altLang="zh-CN" sz="4000" b="1" dirty="0">
                <a:latin typeface="SimSun" charset="-122"/>
                <a:ea typeface="SimSun" charset="-122"/>
                <a:cs typeface="SimSun" charset="-122"/>
              </a:rPr>
              <a:t>               </a:t>
            </a:r>
            <a:r>
              <a:rPr lang="zh-CN" altLang="en-US" sz="4000" b="1" dirty="0">
                <a:latin typeface="SimSun" charset="-122"/>
                <a:ea typeface="SimSun" charset="-122"/>
                <a:cs typeface="SimSun" charset="-122"/>
              </a:rPr>
              <a:t>声母（</a:t>
            </a:r>
            <a:r>
              <a:rPr lang="en-US" altLang="zh-CN" sz="4000" b="1" dirty="0">
                <a:latin typeface="SimSun" charset="-122"/>
                <a:ea typeface="SimSun" charset="-122"/>
                <a:cs typeface="SimSun" charset="-122"/>
              </a:rPr>
              <a:t>initials</a:t>
            </a:r>
            <a:r>
              <a:rPr lang="zh-CN" altLang="en-US" sz="4000" b="1" dirty="0">
                <a:latin typeface="SimSun" charset="-122"/>
                <a:ea typeface="SimSun" charset="-122"/>
                <a:cs typeface="SimSun" charset="-122"/>
              </a:rPr>
              <a:t>）   </a:t>
            </a:r>
          </a:p>
        </p:txBody>
      </p:sp>
    </p:spTree>
    <p:extLst>
      <p:ext uri="{BB962C8B-B14F-4D97-AF65-F5344CB8AC3E}">
        <p14:creationId xmlns:p14="http://schemas.microsoft.com/office/powerpoint/2010/main" val="8974793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2" name="AutoShape 4"/>
          <p:cNvCxnSpPr>
            <a:cxnSpLocks noChangeShapeType="1"/>
          </p:cNvCxnSpPr>
          <p:nvPr/>
        </p:nvCxnSpPr>
        <p:spPr bwMode="auto">
          <a:xfrm flipH="1" flipV="1">
            <a:off x="119914" y="0"/>
            <a:ext cx="12700" cy="6872288"/>
          </a:xfrm>
          <a:prstGeom prst="straightConnector1">
            <a:avLst/>
          </a:prstGeom>
          <a:noFill/>
          <a:ln w="228600">
            <a:solidFill>
              <a:srgbClr val="008080"/>
            </a:solidFill>
            <a:round/>
            <a:headEnd/>
            <a:tailEnd/>
          </a:ln>
          <a:extLst>
            <a:ext uri="{909E8E84-426E-40DD-AFC4-6F175D3DCCD1}">
              <a14:hiddenFill xmlns:a14="http://schemas.microsoft.com/office/drawing/2010/main">
                <a:noFill/>
              </a14:hiddenFill>
            </a:ext>
          </a:extLst>
        </p:spPr>
      </p:cxnSp>
      <p:grpSp>
        <p:nvGrpSpPr>
          <p:cNvPr id="2" name="组合 8"/>
          <p:cNvGrpSpPr/>
          <p:nvPr/>
        </p:nvGrpSpPr>
        <p:grpSpPr>
          <a:xfrm>
            <a:off x="308629" y="6819"/>
            <a:ext cx="2568221" cy="646331"/>
            <a:chOff x="308629" y="6819"/>
            <a:chExt cx="2568221" cy="646331"/>
          </a:xfrm>
        </p:grpSpPr>
        <p:sp>
          <p:nvSpPr>
            <p:cNvPr id="3" name="Text Box 4"/>
            <p:cNvSpPr txBox="1">
              <a:spLocks noChangeArrowheads="1"/>
            </p:cNvSpPr>
            <p:nvPr/>
          </p:nvSpPr>
          <p:spPr bwMode="auto">
            <a:xfrm>
              <a:off x="329358" y="6819"/>
              <a:ext cx="254749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zh-CN" altLang="en-US" sz="3600" b="1" i="0" u="none" strike="noStrike" kern="1200" cap="none" spc="0" normalizeH="0" baseline="0" noProof="0" dirty="0">
                  <a:ln>
                    <a:noFill/>
                  </a:ln>
                  <a:solidFill>
                    <a:srgbClr val="D09E00"/>
                  </a:solidFill>
                  <a:effectLst/>
                  <a:uLnTx/>
                  <a:uFillTx/>
                  <a:latin typeface="微软雅黑" panose="020B0503020204020204" pitchFamily="34" charset="-122"/>
                  <a:ea typeface="微软雅黑" panose="020B0503020204020204" pitchFamily="34" charset="-122"/>
                  <a:cs typeface="+mn-cs"/>
                </a:rPr>
                <a:t>拼音</a:t>
              </a:r>
              <a:r>
                <a:rPr kumimoji="0" lang="en-US" altLang="zh-CN" sz="3600" b="1" i="1" u="none" strike="noStrike" kern="1200" cap="none" spc="0" normalizeH="0" baseline="0" noProof="0" dirty="0">
                  <a:ln>
                    <a:noFill/>
                  </a:ln>
                  <a:solidFill>
                    <a:srgbClr val="D09E00"/>
                  </a:solidFill>
                  <a:effectLst/>
                  <a:uLnTx/>
                  <a:uFillTx/>
                  <a:latin typeface="微软雅黑" panose="020B0503020204020204" pitchFamily="34" charset="-122"/>
                  <a:ea typeface="微软雅黑" panose="020B0503020204020204" pitchFamily="34" charset="-122"/>
                  <a:cs typeface="+mn-cs"/>
                </a:rPr>
                <a:t>Pinyin</a:t>
              </a:r>
              <a:endParaRPr kumimoji="0" lang="zh-CN" altLang="en-US" sz="3600" b="1" i="1" u="none" strike="noStrike" kern="1200" cap="none" spc="0" normalizeH="0" baseline="0" noProof="0" dirty="0">
                <a:ln>
                  <a:noFill/>
                </a:ln>
                <a:solidFill>
                  <a:srgbClr val="D09E00"/>
                </a:solidFill>
                <a:effectLst/>
                <a:uLnTx/>
                <a:uFillTx/>
                <a:latin typeface="微软雅黑" panose="020B0503020204020204" pitchFamily="34" charset="-122"/>
                <a:ea typeface="微软雅黑" panose="020B0503020204020204" pitchFamily="34" charset="-122"/>
                <a:cs typeface="+mn-cs"/>
              </a:endParaRPr>
            </a:p>
          </p:txBody>
        </p:sp>
        <p:cxnSp>
          <p:nvCxnSpPr>
            <p:cNvPr id="5" name="直接连接符 4"/>
            <p:cNvCxnSpPr/>
            <p:nvPr/>
          </p:nvCxnSpPr>
          <p:spPr>
            <a:xfrm>
              <a:off x="308629" y="653150"/>
              <a:ext cx="2568221"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grpSp>
        <p:nvGrpSpPr>
          <p:cNvPr id="64" name="组合 63"/>
          <p:cNvGrpSpPr/>
          <p:nvPr/>
        </p:nvGrpSpPr>
        <p:grpSpPr>
          <a:xfrm>
            <a:off x="2125674" y="1092525"/>
            <a:ext cx="7908967" cy="5355771"/>
            <a:chOff x="1781299" y="914400"/>
            <a:chExt cx="7908967" cy="5355771"/>
          </a:xfrm>
        </p:grpSpPr>
        <p:sp>
          <p:nvSpPr>
            <p:cNvPr id="61" name="矩形 60"/>
            <p:cNvSpPr/>
            <p:nvPr/>
          </p:nvSpPr>
          <p:spPr>
            <a:xfrm>
              <a:off x="1781299" y="914400"/>
              <a:ext cx="7908966" cy="5355771"/>
            </a:xfrm>
            <a:prstGeom prst="round1Rect">
              <a:avLst/>
            </a:prstGeom>
            <a:ln>
              <a:noFill/>
            </a:ln>
            <a:effectLst>
              <a:outerShdw blurRad="50800" dist="38100" dir="2700000" algn="tl" rotWithShape="0">
                <a:prstClr val="black">
                  <a:alpha val="40000"/>
                </a:prstClr>
              </a:outerShdw>
            </a:effectLst>
          </p:spPr>
          <p:style>
            <a:lnRef idx="2">
              <a:schemeClr val="accent1">
                <a:shade val="50000"/>
              </a:schemeClr>
            </a:lnRef>
            <a:fillRef idx="1002">
              <a:schemeClr val="lt2"/>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Arial"/>
                <a:ea typeface="宋体"/>
                <a:cs typeface="+mn-cs"/>
              </a:endParaRPr>
            </a:p>
          </p:txBody>
        </p:sp>
        <p:sp>
          <p:nvSpPr>
            <p:cNvPr id="8" name="TextBox 7"/>
            <p:cNvSpPr txBox="1"/>
            <p:nvPr/>
          </p:nvSpPr>
          <p:spPr>
            <a:xfrm>
              <a:off x="1781300" y="926275"/>
              <a:ext cx="7908966" cy="769441"/>
            </a:xfrm>
            <a:prstGeom prst="round1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 typeface="Arial" pitchFamily="34" charset="0"/>
                <a:buChar char="•"/>
                <a:tabLst/>
                <a:defRPr/>
              </a:pPr>
              <a:r>
                <a:rPr kumimoji="0" lang="zh-CN" altLang="en-US" sz="24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r>
                <a:rPr kumimoji="0" lang="zh-CN" altLang="en-US" sz="20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朗读下列音节，注意声调的不同</a:t>
              </a:r>
              <a:endParaRPr kumimoji="0" lang="en-US" altLang="zh-CN" sz="24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000" b="0" i="0" u="none" strike="noStrike" kern="1200" cap="none" spc="0" normalizeH="0" baseline="0" noProof="0" dirty="0">
                  <a:ln>
                    <a:noFill/>
                  </a:ln>
                  <a:solidFill>
                    <a:srgbClr val="000000"/>
                  </a:solidFill>
                  <a:effectLst/>
                  <a:uLnTx/>
                  <a:uFillTx/>
                  <a:latin typeface="宋体"/>
                  <a:ea typeface="宋体"/>
                  <a:cs typeface="+mn-cs"/>
                </a:rPr>
                <a:t>Read the syllables aloud and pay attention to the tones</a:t>
              </a:r>
              <a:endParaRPr kumimoji="0" lang="zh-CN" altLang="en-US" sz="1400" b="0" i="0" u="none" strike="noStrike" kern="1200" cap="none" spc="0" normalizeH="0" baseline="0" noProof="0" dirty="0">
                <a:ln>
                  <a:noFill/>
                </a:ln>
                <a:solidFill>
                  <a:srgbClr val="000000"/>
                </a:solidFill>
                <a:effectLst/>
                <a:uLnTx/>
                <a:uFillTx/>
                <a:latin typeface="宋体"/>
                <a:ea typeface="宋体"/>
                <a:cs typeface="+mn-cs"/>
              </a:endParaRPr>
            </a:p>
          </p:txBody>
        </p:sp>
      </p:grpSp>
      <p:graphicFrame>
        <p:nvGraphicFramePr>
          <p:cNvPr id="62" name="表格 61"/>
          <p:cNvGraphicFramePr>
            <a:graphicFrameLocks noGrp="1"/>
          </p:cNvGraphicFramePr>
          <p:nvPr/>
        </p:nvGraphicFramePr>
        <p:xfrm>
          <a:off x="2125675" y="2674318"/>
          <a:ext cx="7908964" cy="3108960"/>
        </p:xfrm>
        <a:graphic>
          <a:graphicData uri="http://schemas.openxmlformats.org/drawingml/2006/table">
            <a:tbl>
              <a:tblPr firstRow="1" bandRow="1">
                <a:tableStyleId>{5C22544A-7EE6-4342-B048-85BDC9FD1C3A}</a:tableStyleId>
              </a:tblPr>
              <a:tblGrid>
                <a:gridCol w="1977241">
                  <a:extLst>
                    <a:ext uri="{9D8B030D-6E8A-4147-A177-3AD203B41FA5}">
                      <a16:colId xmlns:a16="http://schemas.microsoft.com/office/drawing/2014/main" val="20000"/>
                    </a:ext>
                  </a:extLst>
                </a:gridCol>
                <a:gridCol w="1977241">
                  <a:extLst>
                    <a:ext uri="{9D8B030D-6E8A-4147-A177-3AD203B41FA5}">
                      <a16:colId xmlns:a16="http://schemas.microsoft.com/office/drawing/2014/main" val="20001"/>
                    </a:ext>
                  </a:extLst>
                </a:gridCol>
                <a:gridCol w="1977241">
                  <a:extLst>
                    <a:ext uri="{9D8B030D-6E8A-4147-A177-3AD203B41FA5}">
                      <a16:colId xmlns:a16="http://schemas.microsoft.com/office/drawing/2014/main" val="20002"/>
                    </a:ext>
                  </a:extLst>
                </a:gridCol>
                <a:gridCol w="1977241">
                  <a:extLst>
                    <a:ext uri="{9D8B030D-6E8A-4147-A177-3AD203B41FA5}">
                      <a16:colId xmlns:a16="http://schemas.microsoft.com/office/drawing/2014/main" val="20003"/>
                    </a:ext>
                  </a:extLst>
                </a:gridCol>
              </a:tblGrid>
              <a:tr h="344384">
                <a:tc>
                  <a:txBody>
                    <a:bodyPr/>
                    <a:lstStyle/>
                    <a:p>
                      <a:pPr marL="0" algn="ctr" defTabSz="914400" rtl="0" eaLnBrk="1" latinLnBrk="0" hangingPunct="1"/>
                      <a:r>
                        <a:rPr lang="en-US" altLang="zh-CN" sz="2800" b="1" kern="1200" dirty="0">
                          <a:solidFill>
                            <a:schemeClr val="tx1">
                              <a:lumMod val="95000"/>
                              <a:lumOff val="5000"/>
                            </a:schemeClr>
                          </a:solidFill>
                          <a:latin typeface="GB Pinyinok-D" pitchFamily="2" charset="-122"/>
                          <a:ea typeface="GB Pinyinok-D" pitchFamily="2" charset="-122"/>
                          <a:cs typeface="+mn-cs"/>
                        </a:rPr>
                        <a:t>ā</a:t>
                      </a:r>
                      <a:endParaRPr lang="zh-CN" altLang="en-US" sz="2800" b="1" kern="1200" dirty="0">
                        <a:solidFill>
                          <a:schemeClr val="tx1">
                            <a:lumMod val="95000"/>
                            <a:lumOff val="5000"/>
                          </a:schemeClr>
                        </a:solidFill>
                        <a:latin typeface="GB Pinyinok-D" pitchFamily="2" charset="-122"/>
                        <a:ea typeface="GB Pinyinok-D" pitchFamily="2" charset="-122"/>
                        <a:cs typeface="+mn-cs"/>
                      </a:endParaRPr>
                    </a:p>
                  </a:txBody>
                  <a:tcP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marL="0" algn="ctr" defTabSz="914400" rtl="0" eaLnBrk="1" latinLnBrk="0" hangingPunct="1"/>
                      <a:r>
                        <a:rPr lang="en-US" altLang="zh-CN" sz="2800" b="1" kern="1200" dirty="0">
                          <a:solidFill>
                            <a:schemeClr val="tx1">
                              <a:lumMod val="95000"/>
                              <a:lumOff val="5000"/>
                            </a:schemeClr>
                          </a:solidFill>
                          <a:latin typeface="GB Pinyinok-D" pitchFamily="2" charset="-122"/>
                          <a:ea typeface="GB Pinyinok-D" pitchFamily="2" charset="-122"/>
                          <a:cs typeface="+mn-cs"/>
                        </a:rPr>
                        <a:t>á</a:t>
                      </a:r>
                      <a:endParaRPr lang="zh-CN" altLang="en-US" sz="2800" b="1" kern="1200" dirty="0">
                        <a:solidFill>
                          <a:schemeClr val="tx1">
                            <a:lumMod val="95000"/>
                            <a:lumOff val="5000"/>
                          </a:schemeClr>
                        </a:solidFill>
                        <a:latin typeface="GB Pinyinok-D" pitchFamily="2" charset="-122"/>
                        <a:ea typeface="GB Pinyinok-D" pitchFamily="2" charset="-122"/>
                        <a:cs typeface="+mn-cs"/>
                      </a:endParaRPr>
                    </a:p>
                  </a:txBody>
                  <a:tcP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marL="0" algn="ctr" defTabSz="914400" rtl="0" eaLnBrk="1" latinLnBrk="0" hangingPunct="1"/>
                      <a:r>
                        <a:rPr lang="en-US" altLang="zh-CN" sz="2800" b="1" kern="1200" dirty="0">
                          <a:solidFill>
                            <a:schemeClr val="tx1">
                              <a:lumMod val="95000"/>
                              <a:lumOff val="5000"/>
                            </a:schemeClr>
                          </a:solidFill>
                          <a:latin typeface="GB Pinyinok-D" pitchFamily="2" charset="-122"/>
                          <a:ea typeface="GB Pinyinok-D" pitchFamily="2" charset="-122"/>
                          <a:cs typeface="+mn-cs"/>
                        </a:rPr>
                        <a:t>ǎ</a:t>
                      </a:r>
                      <a:endParaRPr lang="zh-CN" altLang="en-US" sz="2800" b="1" kern="1200" dirty="0">
                        <a:solidFill>
                          <a:schemeClr val="tx1">
                            <a:lumMod val="95000"/>
                            <a:lumOff val="5000"/>
                          </a:schemeClr>
                        </a:solidFill>
                        <a:latin typeface="GB Pinyinok-D" pitchFamily="2" charset="-122"/>
                        <a:ea typeface="GB Pinyinok-D" pitchFamily="2" charset="-122"/>
                        <a:cs typeface="+mn-cs"/>
                      </a:endParaRPr>
                    </a:p>
                  </a:txBody>
                  <a:tcP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pPr marL="0" algn="ctr" defTabSz="914400" rtl="0" eaLnBrk="1" latinLnBrk="0" hangingPunct="1"/>
                      <a:r>
                        <a:rPr lang="en-US" altLang="zh-CN" sz="2800" b="1" kern="1200" dirty="0">
                          <a:solidFill>
                            <a:schemeClr val="tx1">
                              <a:lumMod val="95000"/>
                              <a:lumOff val="5000"/>
                            </a:schemeClr>
                          </a:solidFill>
                          <a:latin typeface="GB Pinyinok-D" pitchFamily="2" charset="-122"/>
                          <a:ea typeface="GB Pinyinok-D" pitchFamily="2" charset="-122"/>
                          <a:cs typeface="+mn-cs"/>
                        </a:rPr>
                        <a:t>à</a:t>
                      </a:r>
                      <a:endParaRPr lang="zh-CN" altLang="en-US" sz="2800" b="1" kern="1200" dirty="0">
                        <a:solidFill>
                          <a:schemeClr val="tx1">
                            <a:lumMod val="95000"/>
                            <a:lumOff val="5000"/>
                          </a:schemeClr>
                        </a:solidFill>
                        <a:latin typeface="GB Pinyinok-D" pitchFamily="2" charset="-122"/>
                        <a:ea typeface="GB Pinyinok-D" pitchFamily="2" charset="-122"/>
                        <a:cs typeface="+mn-cs"/>
                      </a:endParaRPr>
                    </a:p>
                  </a:txBody>
                  <a:tcPr>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344384">
                <a:tc>
                  <a:txBody>
                    <a:bodyPr/>
                    <a:lstStyle/>
                    <a:p>
                      <a:pPr marL="0" algn="ctr" defTabSz="914400" rtl="0" eaLnBrk="1" latinLnBrk="0" hangingPunct="1"/>
                      <a:r>
                        <a:rPr lang="en-US" altLang="zh-CN" sz="2800" b="1" kern="1200" dirty="0">
                          <a:solidFill>
                            <a:schemeClr val="tx1">
                              <a:lumMod val="95000"/>
                              <a:lumOff val="5000"/>
                            </a:schemeClr>
                          </a:solidFill>
                          <a:latin typeface="GB Pinyinok-D" pitchFamily="2" charset="-122"/>
                          <a:ea typeface="GB Pinyinok-D" pitchFamily="2" charset="-122"/>
                          <a:cs typeface="+mn-cs"/>
                        </a:rPr>
                        <a:t>ō</a:t>
                      </a:r>
                      <a:endParaRPr lang="zh-CN" altLang="en-US" sz="2800" b="1" kern="1200" dirty="0">
                        <a:solidFill>
                          <a:schemeClr val="tx1">
                            <a:lumMod val="95000"/>
                            <a:lumOff val="5000"/>
                          </a:schemeClr>
                        </a:solidFill>
                        <a:latin typeface="GB Pinyinok-D" pitchFamily="2" charset="-122"/>
                        <a:ea typeface="GB Pinyinok-D" pitchFamily="2" charset="-122"/>
                        <a:cs typeface="+mn-cs"/>
                      </a:endParaRP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0" algn="ctr" defTabSz="914400" rtl="0" eaLnBrk="1" latinLnBrk="0" hangingPunct="1"/>
                      <a:r>
                        <a:rPr lang="en-US" altLang="zh-CN" sz="2800" b="1" kern="1200" dirty="0">
                          <a:solidFill>
                            <a:schemeClr val="tx1">
                              <a:lumMod val="95000"/>
                              <a:lumOff val="5000"/>
                            </a:schemeClr>
                          </a:solidFill>
                          <a:latin typeface="GB Pinyinok-D" pitchFamily="2" charset="-122"/>
                          <a:ea typeface="GB Pinyinok-D" pitchFamily="2" charset="-122"/>
                          <a:cs typeface="+mn-cs"/>
                        </a:rPr>
                        <a:t>ó</a:t>
                      </a:r>
                      <a:endParaRPr lang="zh-CN" altLang="en-US" sz="2800" b="1" kern="1200" dirty="0">
                        <a:solidFill>
                          <a:schemeClr val="tx1">
                            <a:lumMod val="95000"/>
                            <a:lumOff val="5000"/>
                          </a:schemeClr>
                        </a:solidFill>
                        <a:latin typeface="GB Pinyinok-D" pitchFamily="2" charset="-122"/>
                        <a:ea typeface="GB Pinyinok-D" pitchFamily="2" charset="-122"/>
                        <a:cs typeface="+mn-cs"/>
                      </a:endParaRP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0" algn="ctr" defTabSz="914400" rtl="0" eaLnBrk="1" latinLnBrk="0" hangingPunct="1"/>
                      <a:r>
                        <a:rPr lang="en-US" altLang="zh-CN" sz="2800" b="1" kern="1200" dirty="0">
                          <a:solidFill>
                            <a:schemeClr val="tx1">
                              <a:lumMod val="95000"/>
                              <a:lumOff val="5000"/>
                            </a:schemeClr>
                          </a:solidFill>
                          <a:latin typeface="GB Pinyinok-D" pitchFamily="2" charset="-122"/>
                          <a:ea typeface="GB Pinyinok-D" pitchFamily="2" charset="-122"/>
                          <a:cs typeface="+mn-cs"/>
                        </a:rPr>
                        <a:t>ǒ</a:t>
                      </a:r>
                      <a:endParaRPr lang="zh-CN" altLang="en-US" sz="2800" b="1" kern="1200" dirty="0">
                        <a:solidFill>
                          <a:schemeClr val="tx1">
                            <a:lumMod val="95000"/>
                            <a:lumOff val="5000"/>
                          </a:schemeClr>
                        </a:solidFill>
                        <a:latin typeface="GB Pinyinok-D" pitchFamily="2" charset="-122"/>
                        <a:ea typeface="GB Pinyinok-D" pitchFamily="2" charset="-122"/>
                        <a:cs typeface="+mn-cs"/>
                      </a:endParaRP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0" algn="ctr" defTabSz="914400" rtl="0" eaLnBrk="1" latinLnBrk="0" hangingPunct="1"/>
                      <a:r>
                        <a:rPr lang="en-US" altLang="zh-CN" sz="2800" b="1" kern="1200" dirty="0">
                          <a:solidFill>
                            <a:schemeClr val="tx1">
                              <a:lumMod val="95000"/>
                              <a:lumOff val="5000"/>
                            </a:schemeClr>
                          </a:solidFill>
                          <a:latin typeface="GB Pinyinok-D" pitchFamily="2" charset="-122"/>
                          <a:ea typeface="GB Pinyinok-D" pitchFamily="2" charset="-122"/>
                          <a:cs typeface="+mn-cs"/>
                        </a:rPr>
                        <a:t>ò</a:t>
                      </a:r>
                      <a:endParaRPr lang="zh-CN" altLang="en-US" sz="2800" b="1" kern="1200" dirty="0">
                        <a:solidFill>
                          <a:schemeClr val="tx1">
                            <a:lumMod val="95000"/>
                            <a:lumOff val="5000"/>
                          </a:schemeClr>
                        </a:solidFill>
                        <a:latin typeface="GB Pinyinok-D" pitchFamily="2" charset="-122"/>
                        <a:ea typeface="GB Pinyinok-D" pitchFamily="2" charset="-122"/>
                        <a:cs typeface="+mn-cs"/>
                      </a:endParaRP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344384">
                <a:tc>
                  <a:txBody>
                    <a:bodyPr/>
                    <a:lstStyle/>
                    <a:p>
                      <a:pPr marL="0" algn="ctr" defTabSz="914400" rtl="0" eaLnBrk="1" latinLnBrk="0" hangingPunct="1"/>
                      <a:r>
                        <a:rPr lang="en-US" altLang="zh-CN" sz="2800" b="1" kern="1200" dirty="0">
                          <a:solidFill>
                            <a:schemeClr val="tx1">
                              <a:lumMod val="95000"/>
                              <a:lumOff val="5000"/>
                            </a:schemeClr>
                          </a:solidFill>
                          <a:latin typeface="GB Pinyinok-D" pitchFamily="2" charset="-122"/>
                          <a:ea typeface="GB Pinyinok-D" pitchFamily="2" charset="-122"/>
                          <a:cs typeface="+mn-cs"/>
                        </a:rPr>
                        <a:t>ē</a:t>
                      </a:r>
                      <a:endParaRPr lang="zh-CN" altLang="en-US" sz="2800" b="1" kern="1200" dirty="0">
                        <a:solidFill>
                          <a:schemeClr val="tx1">
                            <a:lumMod val="95000"/>
                            <a:lumOff val="5000"/>
                          </a:schemeClr>
                        </a:solidFill>
                        <a:latin typeface="GB Pinyinok-D" pitchFamily="2" charset="-122"/>
                        <a:ea typeface="GB Pinyinok-D" pitchFamily="2" charset="-122"/>
                        <a:cs typeface="+mn-cs"/>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algn="ctr" defTabSz="914400" rtl="0" eaLnBrk="1" latinLnBrk="0" hangingPunct="1"/>
                      <a:r>
                        <a:rPr lang="en-US" altLang="zh-CN" sz="2800" b="1" kern="1200" dirty="0">
                          <a:solidFill>
                            <a:schemeClr val="tx1">
                              <a:lumMod val="95000"/>
                              <a:lumOff val="5000"/>
                            </a:schemeClr>
                          </a:solidFill>
                          <a:latin typeface="GB Pinyinok-D" pitchFamily="2" charset="-122"/>
                          <a:ea typeface="GB Pinyinok-D" pitchFamily="2" charset="-122"/>
                          <a:cs typeface="+mn-cs"/>
                        </a:rPr>
                        <a:t>é</a:t>
                      </a:r>
                      <a:endParaRPr lang="zh-CN" altLang="en-US" sz="2800" b="1" kern="1200" dirty="0">
                        <a:solidFill>
                          <a:schemeClr val="tx1">
                            <a:lumMod val="95000"/>
                            <a:lumOff val="5000"/>
                          </a:schemeClr>
                        </a:solidFill>
                        <a:latin typeface="GB Pinyinok-D" pitchFamily="2" charset="-122"/>
                        <a:ea typeface="GB Pinyinok-D" pitchFamily="2" charset="-122"/>
                        <a:cs typeface="+mn-cs"/>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algn="ctr" defTabSz="914400" rtl="0" eaLnBrk="1" latinLnBrk="0" hangingPunct="1"/>
                      <a:r>
                        <a:rPr lang="en-US" altLang="zh-CN" sz="2800" b="1" kern="1200" dirty="0">
                          <a:solidFill>
                            <a:schemeClr val="tx1">
                              <a:lumMod val="95000"/>
                              <a:lumOff val="5000"/>
                            </a:schemeClr>
                          </a:solidFill>
                          <a:latin typeface="GB Pinyinok-D" pitchFamily="2" charset="-122"/>
                          <a:ea typeface="GB Pinyinok-D" pitchFamily="2" charset="-122"/>
                          <a:cs typeface="+mn-cs"/>
                        </a:rPr>
                        <a:t>ě</a:t>
                      </a:r>
                      <a:endParaRPr lang="zh-CN" altLang="en-US" sz="2800" b="1" kern="1200" dirty="0">
                        <a:solidFill>
                          <a:schemeClr val="tx1">
                            <a:lumMod val="95000"/>
                            <a:lumOff val="5000"/>
                          </a:schemeClr>
                        </a:solidFill>
                        <a:latin typeface="GB Pinyinok-D" pitchFamily="2" charset="-122"/>
                        <a:ea typeface="GB Pinyinok-D" pitchFamily="2" charset="-122"/>
                        <a:cs typeface="+mn-cs"/>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algn="ctr" defTabSz="914400" rtl="0" eaLnBrk="1" latinLnBrk="0" hangingPunct="1"/>
                      <a:r>
                        <a:rPr lang="en-US" altLang="zh-CN" sz="2800" b="1" kern="1200" dirty="0">
                          <a:solidFill>
                            <a:schemeClr val="tx1">
                              <a:lumMod val="95000"/>
                              <a:lumOff val="5000"/>
                            </a:schemeClr>
                          </a:solidFill>
                          <a:latin typeface="GB Pinyinok-D" pitchFamily="2" charset="-122"/>
                          <a:ea typeface="GB Pinyinok-D" pitchFamily="2" charset="-122"/>
                          <a:cs typeface="+mn-cs"/>
                        </a:rPr>
                        <a:t>è</a:t>
                      </a:r>
                      <a:endParaRPr lang="zh-CN" altLang="en-US" sz="2800" b="1" kern="1200" dirty="0">
                        <a:solidFill>
                          <a:schemeClr val="tx1">
                            <a:lumMod val="95000"/>
                            <a:lumOff val="5000"/>
                          </a:schemeClr>
                        </a:solidFill>
                        <a:latin typeface="GB Pinyinok-D" pitchFamily="2" charset="-122"/>
                        <a:ea typeface="GB Pinyinok-D" pitchFamily="2" charset="-122"/>
                        <a:cs typeface="+mn-cs"/>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344384">
                <a:tc>
                  <a:txBody>
                    <a:bodyPr/>
                    <a:lstStyle/>
                    <a:p>
                      <a:pPr marL="0" algn="ctr" defTabSz="914400" rtl="0" eaLnBrk="1" latinLnBrk="0" hangingPunct="1"/>
                      <a:r>
                        <a:rPr lang="en-US" altLang="zh-CN" sz="2800" b="1" kern="1200" dirty="0">
                          <a:solidFill>
                            <a:schemeClr val="tx1">
                              <a:lumMod val="95000"/>
                              <a:lumOff val="5000"/>
                            </a:schemeClr>
                          </a:solidFill>
                          <a:latin typeface="GB Pinyinok-D" pitchFamily="2" charset="-122"/>
                          <a:ea typeface="GB Pinyinok-D" pitchFamily="2" charset="-122"/>
                          <a:cs typeface="+mn-cs"/>
                        </a:rPr>
                        <a:t>ī</a:t>
                      </a:r>
                      <a:endParaRPr lang="zh-CN" altLang="en-US" sz="2800" b="1" kern="1200" dirty="0">
                        <a:solidFill>
                          <a:schemeClr val="tx1">
                            <a:lumMod val="95000"/>
                            <a:lumOff val="5000"/>
                          </a:schemeClr>
                        </a:solidFill>
                        <a:latin typeface="GB Pinyinok-D" pitchFamily="2" charset="-122"/>
                        <a:ea typeface="GB Pinyinok-D" pitchFamily="2" charset="-122"/>
                        <a:cs typeface="+mn-cs"/>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algn="ctr" defTabSz="914400" rtl="0" eaLnBrk="1" latinLnBrk="0" hangingPunct="1"/>
                      <a:r>
                        <a:rPr lang="en-US" altLang="zh-CN" sz="2800" b="1" kern="1200" dirty="0">
                          <a:solidFill>
                            <a:schemeClr val="tx1">
                              <a:lumMod val="95000"/>
                              <a:lumOff val="5000"/>
                            </a:schemeClr>
                          </a:solidFill>
                          <a:latin typeface="GB Pinyinok-D" pitchFamily="2" charset="-122"/>
                          <a:ea typeface="GB Pinyinok-D" pitchFamily="2" charset="-122"/>
                          <a:cs typeface="+mn-cs"/>
                        </a:rPr>
                        <a:t>í</a:t>
                      </a:r>
                      <a:endParaRPr lang="zh-CN" altLang="en-US" sz="2800" b="1" kern="1200" dirty="0">
                        <a:solidFill>
                          <a:schemeClr val="tx1">
                            <a:lumMod val="95000"/>
                            <a:lumOff val="5000"/>
                          </a:schemeClr>
                        </a:solidFill>
                        <a:latin typeface="GB Pinyinok-D" pitchFamily="2" charset="-122"/>
                        <a:ea typeface="GB Pinyinok-D" pitchFamily="2" charset="-122"/>
                        <a:cs typeface="+mn-cs"/>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algn="ctr" defTabSz="914400" rtl="0" eaLnBrk="1" latinLnBrk="0" hangingPunct="1"/>
                      <a:r>
                        <a:rPr lang="en-US" altLang="zh-CN" sz="2800" b="1" kern="1200" dirty="0">
                          <a:solidFill>
                            <a:schemeClr val="tx1">
                              <a:lumMod val="95000"/>
                              <a:lumOff val="5000"/>
                            </a:schemeClr>
                          </a:solidFill>
                          <a:latin typeface="GB Pinyinok-D" pitchFamily="2" charset="-122"/>
                          <a:ea typeface="GB Pinyinok-D" pitchFamily="2" charset="-122"/>
                          <a:cs typeface="+mn-cs"/>
                        </a:rPr>
                        <a:t>ǐ</a:t>
                      </a:r>
                      <a:endParaRPr lang="zh-CN" altLang="en-US" sz="2800" b="1" kern="1200" dirty="0">
                        <a:solidFill>
                          <a:schemeClr val="tx1">
                            <a:lumMod val="95000"/>
                            <a:lumOff val="5000"/>
                          </a:schemeClr>
                        </a:solidFill>
                        <a:latin typeface="GB Pinyinok-D" pitchFamily="2" charset="-122"/>
                        <a:ea typeface="GB Pinyinok-D" pitchFamily="2" charset="-122"/>
                        <a:cs typeface="+mn-cs"/>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algn="ctr" defTabSz="914400" rtl="0" eaLnBrk="1" latinLnBrk="0" hangingPunct="1"/>
                      <a:r>
                        <a:rPr lang="en-US" altLang="zh-CN" sz="2800" b="1" kern="1200" dirty="0">
                          <a:solidFill>
                            <a:schemeClr val="tx1">
                              <a:lumMod val="95000"/>
                              <a:lumOff val="5000"/>
                            </a:schemeClr>
                          </a:solidFill>
                          <a:latin typeface="GB Pinyinok-D" pitchFamily="2" charset="-122"/>
                          <a:ea typeface="GB Pinyinok-D" pitchFamily="2" charset="-122"/>
                          <a:cs typeface="+mn-cs"/>
                        </a:rPr>
                        <a:t>ì</a:t>
                      </a:r>
                      <a:endParaRPr lang="zh-CN" altLang="en-US" sz="2800" b="1" kern="1200" dirty="0">
                        <a:solidFill>
                          <a:schemeClr val="tx1">
                            <a:lumMod val="95000"/>
                            <a:lumOff val="5000"/>
                          </a:schemeClr>
                        </a:solidFill>
                        <a:latin typeface="GB Pinyinok-D" pitchFamily="2" charset="-122"/>
                        <a:ea typeface="GB Pinyinok-D" pitchFamily="2" charset="-122"/>
                        <a:cs typeface="+mn-cs"/>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344384">
                <a:tc>
                  <a:txBody>
                    <a:bodyPr/>
                    <a:lstStyle/>
                    <a:p>
                      <a:pPr marL="0" algn="ctr" defTabSz="914400" rtl="0" eaLnBrk="1" latinLnBrk="0" hangingPunct="1"/>
                      <a:r>
                        <a:rPr lang="en-US" altLang="zh-CN" sz="2800" b="1" kern="1200" dirty="0">
                          <a:solidFill>
                            <a:schemeClr val="tx1">
                              <a:lumMod val="95000"/>
                              <a:lumOff val="5000"/>
                            </a:schemeClr>
                          </a:solidFill>
                          <a:latin typeface="GB Pinyinok-D" pitchFamily="2" charset="-122"/>
                          <a:ea typeface="GB Pinyinok-D" pitchFamily="2" charset="-122"/>
                          <a:cs typeface="+mn-cs"/>
                        </a:rPr>
                        <a:t>ū</a:t>
                      </a:r>
                      <a:endParaRPr lang="zh-CN" altLang="en-US" sz="2800" b="1" kern="1200" dirty="0">
                        <a:solidFill>
                          <a:schemeClr val="tx1">
                            <a:lumMod val="95000"/>
                            <a:lumOff val="5000"/>
                          </a:schemeClr>
                        </a:solidFill>
                        <a:latin typeface="GB Pinyinok-D" pitchFamily="2" charset="-122"/>
                        <a:ea typeface="GB Pinyinok-D" pitchFamily="2" charset="-122"/>
                        <a:cs typeface="+mn-cs"/>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algn="ctr" defTabSz="914400" rtl="0" eaLnBrk="1" latinLnBrk="0" hangingPunct="1"/>
                      <a:r>
                        <a:rPr lang="en-US" altLang="zh-CN" sz="2800" b="1" kern="1200" dirty="0">
                          <a:solidFill>
                            <a:schemeClr val="tx1">
                              <a:lumMod val="95000"/>
                              <a:lumOff val="5000"/>
                            </a:schemeClr>
                          </a:solidFill>
                          <a:latin typeface="GB Pinyinok-D" pitchFamily="2" charset="-122"/>
                          <a:ea typeface="GB Pinyinok-D" pitchFamily="2" charset="-122"/>
                          <a:cs typeface="+mn-cs"/>
                        </a:rPr>
                        <a:t>ú</a:t>
                      </a:r>
                      <a:endParaRPr lang="zh-CN" altLang="en-US" sz="2800" b="1" kern="1200" dirty="0">
                        <a:solidFill>
                          <a:schemeClr val="tx1">
                            <a:lumMod val="95000"/>
                            <a:lumOff val="5000"/>
                          </a:schemeClr>
                        </a:solidFill>
                        <a:latin typeface="GB Pinyinok-D" pitchFamily="2" charset="-122"/>
                        <a:ea typeface="GB Pinyinok-D" pitchFamily="2" charset="-122"/>
                        <a:cs typeface="+mn-cs"/>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algn="ctr" defTabSz="914400" rtl="0" eaLnBrk="1" latinLnBrk="0" hangingPunct="1"/>
                      <a:r>
                        <a:rPr lang="en-US" altLang="zh-CN" sz="2800" b="1" kern="1200" dirty="0">
                          <a:solidFill>
                            <a:schemeClr val="tx1">
                              <a:lumMod val="95000"/>
                              <a:lumOff val="5000"/>
                            </a:schemeClr>
                          </a:solidFill>
                          <a:latin typeface="GB Pinyinok-D" pitchFamily="2" charset="-122"/>
                          <a:ea typeface="GB Pinyinok-D" pitchFamily="2" charset="-122"/>
                          <a:cs typeface="+mn-cs"/>
                        </a:rPr>
                        <a:t>ǔ</a:t>
                      </a:r>
                      <a:endParaRPr lang="zh-CN" altLang="en-US" sz="2800" b="1" kern="1200" dirty="0">
                        <a:solidFill>
                          <a:schemeClr val="tx1">
                            <a:lumMod val="95000"/>
                            <a:lumOff val="5000"/>
                          </a:schemeClr>
                        </a:solidFill>
                        <a:latin typeface="GB Pinyinok-D" pitchFamily="2" charset="-122"/>
                        <a:ea typeface="GB Pinyinok-D" pitchFamily="2" charset="-122"/>
                        <a:cs typeface="+mn-cs"/>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algn="ctr" defTabSz="914400" rtl="0" eaLnBrk="1" latinLnBrk="0" hangingPunct="1"/>
                      <a:r>
                        <a:rPr lang="en-US" altLang="zh-CN" sz="2800" b="1" kern="1200" dirty="0">
                          <a:solidFill>
                            <a:schemeClr val="tx1">
                              <a:lumMod val="95000"/>
                              <a:lumOff val="5000"/>
                            </a:schemeClr>
                          </a:solidFill>
                          <a:latin typeface="GB Pinyinok-D" pitchFamily="2" charset="-122"/>
                          <a:ea typeface="GB Pinyinok-D" pitchFamily="2" charset="-122"/>
                          <a:cs typeface="+mn-cs"/>
                        </a:rPr>
                        <a:t>ù</a:t>
                      </a:r>
                      <a:endParaRPr lang="zh-CN" altLang="en-US" sz="2800" b="1" kern="1200" dirty="0">
                        <a:solidFill>
                          <a:schemeClr val="tx1">
                            <a:lumMod val="95000"/>
                            <a:lumOff val="5000"/>
                          </a:schemeClr>
                        </a:solidFill>
                        <a:latin typeface="GB Pinyinok-D" pitchFamily="2" charset="-122"/>
                        <a:ea typeface="GB Pinyinok-D" pitchFamily="2" charset="-122"/>
                        <a:cs typeface="+mn-cs"/>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r h="344384">
                <a:tc>
                  <a:txBody>
                    <a:bodyPr/>
                    <a:lstStyle/>
                    <a:p>
                      <a:pPr marL="0" algn="ctr" defTabSz="914400" rtl="0" eaLnBrk="1" latinLnBrk="0" hangingPunct="1"/>
                      <a:r>
                        <a:rPr lang="en-US" altLang="zh-CN" sz="2800" b="1" kern="1200" dirty="0">
                          <a:solidFill>
                            <a:schemeClr val="tx1">
                              <a:lumMod val="95000"/>
                              <a:lumOff val="5000"/>
                            </a:schemeClr>
                          </a:solidFill>
                          <a:latin typeface="GB Pinyinok-D" pitchFamily="2" charset="-122"/>
                          <a:ea typeface="GB Pinyinok-D" pitchFamily="2" charset="-122"/>
                          <a:cs typeface="+mn-cs"/>
                        </a:rPr>
                        <a:t>ǖ</a:t>
                      </a:r>
                      <a:endParaRPr lang="zh-CN" altLang="en-US" sz="2800" b="1" kern="1200" dirty="0">
                        <a:solidFill>
                          <a:schemeClr val="tx1">
                            <a:lumMod val="95000"/>
                            <a:lumOff val="5000"/>
                          </a:schemeClr>
                        </a:solidFill>
                        <a:latin typeface="GB Pinyinok-D" pitchFamily="2" charset="-122"/>
                        <a:ea typeface="GB Pinyinok-D" pitchFamily="2" charset="-122"/>
                        <a:cs typeface="+mn-cs"/>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algn="ctr" defTabSz="914400" rtl="0" eaLnBrk="1" latinLnBrk="0" hangingPunct="1"/>
                      <a:r>
                        <a:rPr lang="en-US" altLang="zh-CN" sz="2800" b="1" kern="1200" dirty="0">
                          <a:solidFill>
                            <a:schemeClr val="tx1">
                              <a:lumMod val="95000"/>
                              <a:lumOff val="5000"/>
                            </a:schemeClr>
                          </a:solidFill>
                          <a:latin typeface="GB Pinyinok-D" pitchFamily="2" charset="-122"/>
                          <a:ea typeface="GB Pinyinok-D" pitchFamily="2" charset="-122"/>
                          <a:cs typeface="+mn-cs"/>
                        </a:rPr>
                        <a:t>ǘ</a:t>
                      </a:r>
                      <a:endParaRPr lang="zh-CN" altLang="en-US" sz="2800" b="1" kern="1200" dirty="0">
                        <a:solidFill>
                          <a:schemeClr val="tx1">
                            <a:lumMod val="95000"/>
                            <a:lumOff val="5000"/>
                          </a:schemeClr>
                        </a:solidFill>
                        <a:latin typeface="GB Pinyinok-D" pitchFamily="2" charset="-122"/>
                        <a:ea typeface="GB Pinyinok-D" pitchFamily="2" charset="-122"/>
                        <a:cs typeface="+mn-cs"/>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algn="ctr" defTabSz="914400" rtl="0" eaLnBrk="1" latinLnBrk="0" hangingPunct="1"/>
                      <a:r>
                        <a:rPr lang="en-US" altLang="zh-CN" sz="2800" b="1" kern="1200" dirty="0">
                          <a:solidFill>
                            <a:schemeClr val="tx1">
                              <a:lumMod val="95000"/>
                              <a:lumOff val="5000"/>
                            </a:schemeClr>
                          </a:solidFill>
                          <a:latin typeface="GB Pinyinok-D" pitchFamily="2" charset="-122"/>
                          <a:ea typeface="GB Pinyinok-D" pitchFamily="2" charset="-122"/>
                          <a:cs typeface="+mn-cs"/>
                        </a:rPr>
                        <a:t>ǜ</a:t>
                      </a:r>
                      <a:endParaRPr lang="zh-CN" altLang="en-US" sz="2800" b="1" kern="1200" dirty="0">
                        <a:solidFill>
                          <a:schemeClr val="tx1">
                            <a:lumMod val="95000"/>
                            <a:lumOff val="5000"/>
                          </a:schemeClr>
                        </a:solidFill>
                        <a:latin typeface="GB Pinyinok-D" pitchFamily="2" charset="-122"/>
                        <a:ea typeface="GB Pinyinok-D" pitchFamily="2" charset="-122"/>
                        <a:cs typeface="+mn-cs"/>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algn="ctr" defTabSz="914400" rtl="0" eaLnBrk="1" latinLnBrk="0" hangingPunct="1"/>
                      <a:r>
                        <a:rPr lang="en-US" altLang="zh-CN" sz="2800" b="1" kern="1200" dirty="0">
                          <a:solidFill>
                            <a:schemeClr val="tx1">
                              <a:lumMod val="95000"/>
                              <a:lumOff val="5000"/>
                            </a:schemeClr>
                          </a:solidFill>
                          <a:latin typeface="GB Pinyinok-D" pitchFamily="2" charset="-122"/>
                          <a:ea typeface="GB Pinyinok-D" pitchFamily="2" charset="-122"/>
                          <a:cs typeface="+mn-cs"/>
                        </a:rPr>
                        <a:t>ǜ</a:t>
                      </a:r>
                      <a:endParaRPr lang="zh-CN" altLang="en-US" sz="2800" b="1" kern="1200" dirty="0">
                        <a:solidFill>
                          <a:schemeClr val="tx1">
                            <a:lumMod val="95000"/>
                            <a:lumOff val="5000"/>
                          </a:schemeClr>
                        </a:solidFill>
                        <a:latin typeface="GB Pinyinok-D" pitchFamily="2" charset="-122"/>
                        <a:ea typeface="GB Pinyinok-D" pitchFamily="2" charset="-122"/>
                        <a:cs typeface="+mn-cs"/>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463193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62"/>
                                        </p:tgtEl>
                                        <p:attrNameLst>
                                          <p:attrName>style.visibility</p:attrName>
                                        </p:attrNameLst>
                                      </p:cBhvr>
                                      <p:to>
                                        <p:strVal val="visible"/>
                                      </p:to>
                                    </p:set>
                                    <p:animEffect transition="in" filter="wipe(up)">
                                      <p:cBhvr>
                                        <p:cTn id="7" dur="500"/>
                                        <p:tgtEl>
                                          <p:spTgt spid="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4514" name="AutoShape 4"/>
          <p:cNvCxnSpPr>
            <a:cxnSpLocks noChangeShapeType="1"/>
          </p:cNvCxnSpPr>
          <p:nvPr/>
        </p:nvCxnSpPr>
        <p:spPr bwMode="auto">
          <a:xfrm flipH="1" flipV="1">
            <a:off x="120650" y="0"/>
            <a:ext cx="12700" cy="6872288"/>
          </a:xfrm>
          <a:prstGeom prst="straightConnector1">
            <a:avLst/>
          </a:prstGeom>
          <a:noFill/>
          <a:ln w="228600">
            <a:solidFill>
              <a:srgbClr val="008080"/>
            </a:solidFill>
            <a:round/>
            <a:headEnd/>
            <a:tailEnd/>
          </a:ln>
        </p:spPr>
      </p:cxnSp>
      <p:grpSp>
        <p:nvGrpSpPr>
          <p:cNvPr id="64515" name="组合 8"/>
          <p:cNvGrpSpPr>
            <a:grpSpLocks/>
          </p:cNvGrpSpPr>
          <p:nvPr/>
        </p:nvGrpSpPr>
        <p:grpSpPr bwMode="auto">
          <a:xfrm>
            <a:off x="307975" y="6350"/>
            <a:ext cx="2568575" cy="646113"/>
            <a:chOff x="308629" y="6819"/>
            <a:chExt cx="2568221" cy="646331"/>
          </a:xfrm>
        </p:grpSpPr>
        <p:sp>
          <p:nvSpPr>
            <p:cNvPr id="3" name="Text Box 4"/>
            <p:cNvSpPr txBox="1">
              <a:spLocks noChangeArrowheads="1"/>
            </p:cNvSpPr>
            <p:nvPr/>
          </p:nvSpPr>
          <p:spPr bwMode="auto">
            <a:xfrm>
              <a:off x="329264" y="6819"/>
              <a:ext cx="2547586" cy="646331"/>
            </a:xfrm>
            <a:prstGeom prst="rect">
              <a:avLst/>
            </a:prstGeom>
            <a:noFill/>
            <a:ln>
              <a:noFill/>
            </a:ln>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a:lnSpc>
                  <a:spcPct val="100000"/>
                </a:lnSpc>
                <a:spcBef>
                  <a:spcPct val="0"/>
                </a:spcBef>
                <a:buClrTx/>
                <a:buSzTx/>
                <a:buFont typeface="Arial" panose="020B0604020202020204" pitchFamily="34" charset="0"/>
                <a:buNone/>
                <a:defRPr/>
              </a:pPr>
              <a:r>
                <a:rPr lang="zh-CN" altLang="en-US" sz="3600" b="1" dirty="0">
                  <a:solidFill>
                    <a:srgbClr val="D09E00"/>
                  </a:solidFill>
                  <a:latin typeface="微软雅黑" panose="020B0503020204020204" pitchFamily="34" charset="-122"/>
                  <a:ea typeface="微软雅黑" panose="020B0503020204020204" pitchFamily="34" charset="-122"/>
                  <a:cs typeface="+mj-cs"/>
                </a:rPr>
                <a:t>拼音</a:t>
              </a:r>
              <a:r>
                <a:rPr lang="en-US" altLang="zh-CN" sz="3600" b="1" i="1" dirty="0">
                  <a:solidFill>
                    <a:srgbClr val="D09E00"/>
                  </a:solidFill>
                  <a:latin typeface="微软雅黑" panose="020B0503020204020204" pitchFamily="34" charset="-122"/>
                  <a:ea typeface="微软雅黑" panose="020B0503020204020204" pitchFamily="34" charset="-122"/>
                  <a:cs typeface="+mj-cs"/>
                </a:rPr>
                <a:t>Pinyin</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5" name="直接连接符 4"/>
            <p:cNvCxnSpPr/>
            <p:nvPr/>
          </p:nvCxnSpPr>
          <p:spPr>
            <a:xfrm>
              <a:off x="308629" y="653150"/>
              <a:ext cx="2568221"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64516" name="TextBox 27"/>
          <p:cNvSpPr txBox="1">
            <a:spLocks noChangeArrowheads="1"/>
          </p:cNvSpPr>
          <p:nvPr/>
        </p:nvSpPr>
        <p:spPr bwMode="auto">
          <a:xfrm>
            <a:off x="474663" y="914400"/>
            <a:ext cx="9928225" cy="800100"/>
          </a:xfrm>
          <a:prstGeom prst="rect">
            <a:avLst/>
          </a:prstGeom>
          <a:noFill/>
          <a:ln w="9525">
            <a:noFill/>
            <a:miter lim="800000"/>
            <a:headEnd/>
            <a:tailEnd/>
          </a:ln>
        </p:spPr>
        <p:txBody>
          <a:bodyPr>
            <a:spAutoFit/>
          </a:bodyPr>
          <a:lstStyle/>
          <a:p>
            <a:pPr eaLnBrk="0" hangingPunct="0"/>
            <a:r>
              <a:rPr lang="en-US" altLang="zh-CN" sz="2800" b="1">
                <a:latin typeface="宋体" pitchFamily="2" charset="-122"/>
              </a:rPr>
              <a:t> 1.</a:t>
            </a:r>
            <a:r>
              <a:rPr lang="zh-CN" altLang="en-US" sz="2800" b="1">
                <a:latin typeface="宋体" pitchFamily="2" charset="-122"/>
              </a:rPr>
              <a:t>发音辨析：声母</a:t>
            </a:r>
            <a:r>
              <a:rPr lang="en-US" altLang="zh-CN" sz="2800" b="1">
                <a:latin typeface="宋体" pitchFamily="2" charset="-122"/>
              </a:rPr>
              <a:t>j</a:t>
            </a:r>
            <a:r>
              <a:rPr lang="zh-CN" altLang="en-US" sz="2800" b="1">
                <a:latin typeface="宋体" pitchFamily="2" charset="-122"/>
              </a:rPr>
              <a:t>、</a:t>
            </a:r>
            <a:r>
              <a:rPr lang="en-US" altLang="zh-CN" sz="2800" b="1">
                <a:latin typeface="宋体" pitchFamily="2" charset="-122"/>
              </a:rPr>
              <a:t>q</a:t>
            </a:r>
            <a:r>
              <a:rPr lang="zh-CN" altLang="en-US" sz="2800" b="1">
                <a:latin typeface="宋体" pitchFamily="2" charset="-122"/>
              </a:rPr>
              <a:t>、</a:t>
            </a:r>
            <a:r>
              <a:rPr lang="en-US" altLang="zh-CN" sz="2800" b="1">
                <a:latin typeface="宋体" pitchFamily="2" charset="-122"/>
              </a:rPr>
              <a:t>x</a:t>
            </a:r>
            <a:r>
              <a:rPr lang="zh-CN" altLang="en-US" sz="2800" b="1">
                <a:latin typeface="宋体" pitchFamily="2" charset="-122"/>
              </a:rPr>
              <a:t>和</a:t>
            </a:r>
            <a:r>
              <a:rPr lang="en-US" altLang="zh-CN" sz="2800" b="1">
                <a:latin typeface="宋体" pitchFamily="2" charset="-122"/>
              </a:rPr>
              <a:t>z</a:t>
            </a:r>
            <a:r>
              <a:rPr lang="zh-CN" altLang="en-US" sz="2800" b="1">
                <a:latin typeface="宋体" pitchFamily="2" charset="-122"/>
              </a:rPr>
              <a:t>、</a:t>
            </a:r>
            <a:r>
              <a:rPr lang="en-US" altLang="zh-CN" sz="2800" b="1">
                <a:latin typeface="宋体" pitchFamily="2" charset="-122"/>
              </a:rPr>
              <a:t>c</a:t>
            </a:r>
            <a:r>
              <a:rPr lang="zh-CN" altLang="en-US" sz="2800" b="1">
                <a:latin typeface="宋体" pitchFamily="2" charset="-122"/>
              </a:rPr>
              <a:t>、</a:t>
            </a:r>
            <a:r>
              <a:rPr lang="en-US" altLang="zh-CN" sz="2800" b="1">
                <a:latin typeface="宋体" pitchFamily="2" charset="-122"/>
              </a:rPr>
              <a:t>s</a:t>
            </a:r>
          </a:p>
          <a:p>
            <a:pPr eaLnBrk="0" hangingPunct="0"/>
            <a:r>
              <a:rPr lang="en-US" altLang="zh-CN">
                <a:latin typeface="宋体" pitchFamily="2" charset="-122"/>
              </a:rPr>
              <a:t>  Differentiation</a:t>
            </a:r>
            <a:r>
              <a:rPr lang="zh-CN" altLang="en-US">
                <a:latin typeface="宋体" pitchFamily="2" charset="-122"/>
              </a:rPr>
              <a:t>：</a:t>
            </a:r>
            <a:r>
              <a:rPr lang="en-US" altLang="zh-CN">
                <a:latin typeface="宋体" pitchFamily="2" charset="-122"/>
              </a:rPr>
              <a:t>pronunciation of the initials j,q,x and z,c,s</a:t>
            </a:r>
            <a:endParaRPr lang="zh-CN" altLang="en-US">
              <a:latin typeface="宋体" pitchFamily="2" charset="-122"/>
            </a:endParaRPr>
          </a:p>
        </p:txBody>
      </p:sp>
      <p:pic>
        <p:nvPicPr>
          <p:cNvPr id="64517" name="Picture 2" descr="C:\Documents and Settings\Administrator.CAOFAN\桌面\1704189272.jpg"/>
          <p:cNvPicPr>
            <a:picLocks noChangeAspect="1" noChangeArrowheads="1"/>
          </p:cNvPicPr>
          <p:nvPr/>
        </p:nvPicPr>
        <p:blipFill>
          <a:blip r:embed="rId3" cstate="print">
            <a:lum bright="20000" contrast="40000"/>
            <a:grayscl/>
            <a:biLevel thresh="50000"/>
          </a:blip>
          <a:srcRect b="17316"/>
          <a:stretch>
            <a:fillRect/>
          </a:stretch>
        </p:blipFill>
        <p:spPr bwMode="auto">
          <a:xfrm>
            <a:off x="4141788" y="2039938"/>
            <a:ext cx="3576637" cy="2971800"/>
          </a:xfrm>
          <a:prstGeom prst="rect">
            <a:avLst/>
          </a:prstGeom>
          <a:noFill/>
          <a:ln w="9525">
            <a:noFill/>
            <a:miter lim="800000"/>
            <a:headEnd/>
            <a:tailEnd/>
          </a:ln>
        </p:spPr>
      </p:pic>
      <p:pic>
        <p:nvPicPr>
          <p:cNvPr id="64518" name="Picture 3" descr="C:\Documents and Settings\Administrator.CAOFAN\桌面\764159782.jpg"/>
          <p:cNvPicPr>
            <a:picLocks noChangeAspect="1" noChangeArrowheads="1"/>
          </p:cNvPicPr>
          <p:nvPr/>
        </p:nvPicPr>
        <p:blipFill>
          <a:blip r:embed="rId4" cstate="print">
            <a:lum bright="20000" contrast="40000"/>
            <a:grayscl/>
            <a:biLevel thresh="50000"/>
          </a:blip>
          <a:srcRect l="8624" b="25864"/>
          <a:stretch>
            <a:fillRect/>
          </a:stretch>
        </p:blipFill>
        <p:spPr bwMode="auto">
          <a:xfrm>
            <a:off x="7958138" y="2057400"/>
            <a:ext cx="3460750" cy="2813050"/>
          </a:xfrm>
          <a:prstGeom prst="rect">
            <a:avLst/>
          </a:prstGeom>
          <a:noFill/>
          <a:ln w="9525">
            <a:noFill/>
            <a:miter lim="800000"/>
            <a:headEnd/>
            <a:tailEnd/>
          </a:ln>
        </p:spPr>
      </p:pic>
      <p:pic>
        <p:nvPicPr>
          <p:cNvPr id="64519" name="Picture 4" descr="C:\Documents and Settings\Administrator.CAOFAN\桌面\888618290.jpg"/>
          <p:cNvPicPr>
            <a:picLocks noChangeAspect="1" noChangeArrowheads="1"/>
          </p:cNvPicPr>
          <p:nvPr/>
        </p:nvPicPr>
        <p:blipFill>
          <a:blip r:embed="rId5" cstate="print">
            <a:grayscl/>
            <a:biLevel thresh="50000"/>
          </a:blip>
          <a:srcRect b="17316"/>
          <a:stretch>
            <a:fillRect/>
          </a:stretch>
        </p:blipFill>
        <p:spPr bwMode="auto">
          <a:xfrm>
            <a:off x="754063" y="2390775"/>
            <a:ext cx="3127375" cy="2586038"/>
          </a:xfrm>
          <a:prstGeom prst="rect">
            <a:avLst/>
          </a:prstGeom>
          <a:noFill/>
          <a:ln w="9525">
            <a:noFill/>
            <a:miter lim="800000"/>
            <a:headEnd/>
            <a:tailEnd/>
          </a:ln>
        </p:spPr>
      </p:pic>
      <p:sp>
        <p:nvSpPr>
          <p:cNvPr id="64520" name="TextBox 21"/>
          <p:cNvSpPr txBox="1">
            <a:spLocks noChangeArrowheads="1"/>
          </p:cNvSpPr>
          <p:nvPr/>
        </p:nvSpPr>
        <p:spPr bwMode="auto">
          <a:xfrm>
            <a:off x="2251075" y="4959350"/>
            <a:ext cx="350838" cy="584200"/>
          </a:xfrm>
          <a:prstGeom prst="rect">
            <a:avLst/>
          </a:prstGeom>
          <a:noFill/>
          <a:ln w="9525">
            <a:noFill/>
            <a:miter lim="800000"/>
            <a:headEnd/>
            <a:tailEnd/>
          </a:ln>
        </p:spPr>
        <p:txBody>
          <a:bodyPr>
            <a:spAutoFit/>
          </a:bodyPr>
          <a:lstStyle/>
          <a:p>
            <a:r>
              <a:rPr lang="en-US" altLang="zh-CN" sz="3200" b="1"/>
              <a:t>j</a:t>
            </a:r>
            <a:endParaRPr lang="zh-CN" altLang="en-US" sz="3200" b="1"/>
          </a:p>
        </p:txBody>
      </p:sp>
      <p:sp>
        <p:nvSpPr>
          <p:cNvPr id="64521" name="TextBox 22"/>
          <p:cNvSpPr txBox="1">
            <a:spLocks noChangeArrowheads="1"/>
          </p:cNvSpPr>
          <p:nvPr/>
        </p:nvSpPr>
        <p:spPr bwMode="auto">
          <a:xfrm>
            <a:off x="5908675" y="4933950"/>
            <a:ext cx="350838" cy="585788"/>
          </a:xfrm>
          <a:prstGeom prst="rect">
            <a:avLst/>
          </a:prstGeom>
          <a:noFill/>
          <a:ln w="9525">
            <a:noFill/>
            <a:miter lim="800000"/>
            <a:headEnd/>
            <a:tailEnd/>
          </a:ln>
        </p:spPr>
        <p:txBody>
          <a:bodyPr>
            <a:spAutoFit/>
          </a:bodyPr>
          <a:lstStyle/>
          <a:p>
            <a:r>
              <a:rPr lang="en-US" altLang="zh-CN" sz="3200" b="1"/>
              <a:t>q</a:t>
            </a:r>
            <a:endParaRPr lang="zh-CN" altLang="en-US" sz="3200" b="1"/>
          </a:p>
        </p:txBody>
      </p:sp>
      <p:sp>
        <p:nvSpPr>
          <p:cNvPr id="64522" name="TextBox 23"/>
          <p:cNvSpPr txBox="1">
            <a:spLocks noChangeArrowheads="1"/>
          </p:cNvSpPr>
          <p:nvPr/>
        </p:nvSpPr>
        <p:spPr bwMode="auto">
          <a:xfrm>
            <a:off x="9531350" y="4994275"/>
            <a:ext cx="350838" cy="584200"/>
          </a:xfrm>
          <a:prstGeom prst="rect">
            <a:avLst/>
          </a:prstGeom>
          <a:noFill/>
          <a:ln w="9525">
            <a:noFill/>
            <a:miter lim="800000"/>
            <a:headEnd/>
            <a:tailEnd/>
          </a:ln>
        </p:spPr>
        <p:txBody>
          <a:bodyPr>
            <a:spAutoFit/>
          </a:bodyPr>
          <a:lstStyle/>
          <a:p>
            <a:r>
              <a:rPr lang="en-US" altLang="zh-CN" sz="3200" b="1"/>
              <a:t>x</a:t>
            </a:r>
            <a:endParaRPr lang="zh-CN" altLang="en-US" sz="3200" b="1"/>
          </a:p>
        </p:txBody>
      </p:sp>
    </p:spTree>
    <p:extLst>
      <p:ext uri="{BB962C8B-B14F-4D97-AF65-F5344CB8AC3E}">
        <p14:creationId xmlns:p14="http://schemas.microsoft.com/office/powerpoint/2010/main" val="559917077"/>
      </p:ext>
    </p:extLst>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5538" name="AutoShape 4"/>
          <p:cNvCxnSpPr>
            <a:cxnSpLocks noChangeShapeType="1"/>
          </p:cNvCxnSpPr>
          <p:nvPr/>
        </p:nvCxnSpPr>
        <p:spPr bwMode="auto">
          <a:xfrm flipH="1" flipV="1">
            <a:off x="120650" y="0"/>
            <a:ext cx="12700" cy="6872288"/>
          </a:xfrm>
          <a:prstGeom prst="straightConnector1">
            <a:avLst/>
          </a:prstGeom>
          <a:noFill/>
          <a:ln w="228600">
            <a:solidFill>
              <a:srgbClr val="008080"/>
            </a:solidFill>
            <a:round/>
            <a:headEnd/>
            <a:tailEnd/>
          </a:ln>
        </p:spPr>
      </p:cxnSp>
      <p:grpSp>
        <p:nvGrpSpPr>
          <p:cNvPr id="65539" name="组合 8"/>
          <p:cNvGrpSpPr>
            <a:grpSpLocks/>
          </p:cNvGrpSpPr>
          <p:nvPr/>
        </p:nvGrpSpPr>
        <p:grpSpPr bwMode="auto">
          <a:xfrm>
            <a:off x="307975" y="6350"/>
            <a:ext cx="2568575" cy="646113"/>
            <a:chOff x="308629" y="6819"/>
            <a:chExt cx="2568221" cy="646331"/>
          </a:xfrm>
        </p:grpSpPr>
        <p:sp>
          <p:nvSpPr>
            <p:cNvPr id="3" name="Text Box 4"/>
            <p:cNvSpPr txBox="1">
              <a:spLocks noChangeArrowheads="1"/>
            </p:cNvSpPr>
            <p:nvPr/>
          </p:nvSpPr>
          <p:spPr bwMode="auto">
            <a:xfrm>
              <a:off x="329264" y="6819"/>
              <a:ext cx="2547586" cy="646331"/>
            </a:xfrm>
            <a:prstGeom prst="rect">
              <a:avLst/>
            </a:prstGeom>
            <a:noFill/>
            <a:ln>
              <a:noFill/>
            </a:ln>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a:lnSpc>
                  <a:spcPct val="100000"/>
                </a:lnSpc>
                <a:spcBef>
                  <a:spcPct val="0"/>
                </a:spcBef>
                <a:buClrTx/>
                <a:buSzTx/>
                <a:buFont typeface="Arial" panose="020B0604020202020204" pitchFamily="34" charset="0"/>
                <a:buNone/>
                <a:defRPr/>
              </a:pPr>
              <a:r>
                <a:rPr lang="zh-CN" altLang="en-US" sz="3600" b="1" dirty="0">
                  <a:solidFill>
                    <a:srgbClr val="D09E00"/>
                  </a:solidFill>
                  <a:latin typeface="微软雅黑" panose="020B0503020204020204" pitchFamily="34" charset="-122"/>
                  <a:ea typeface="微软雅黑" panose="020B0503020204020204" pitchFamily="34" charset="-122"/>
                  <a:cs typeface="+mj-cs"/>
                </a:rPr>
                <a:t>拼音</a:t>
              </a:r>
              <a:r>
                <a:rPr lang="en-US" altLang="zh-CN" sz="3600" b="1" i="1" dirty="0">
                  <a:solidFill>
                    <a:srgbClr val="D09E00"/>
                  </a:solidFill>
                  <a:latin typeface="微软雅黑" panose="020B0503020204020204" pitchFamily="34" charset="-122"/>
                  <a:ea typeface="微软雅黑" panose="020B0503020204020204" pitchFamily="34" charset="-122"/>
                  <a:cs typeface="+mj-cs"/>
                </a:rPr>
                <a:t>Pinyin</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5" name="直接连接符 4"/>
            <p:cNvCxnSpPr/>
            <p:nvPr/>
          </p:nvCxnSpPr>
          <p:spPr>
            <a:xfrm>
              <a:off x="308629" y="653150"/>
              <a:ext cx="2568221"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grpSp>
        <p:nvGrpSpPr>
          <p:cNvPr id="65540" name="组合 63"/>
          <p:cNvGrpSpPr>
            <a:grpSpLocks/>
          </p:cNvGrpSpPr>
          <p:nvPr/>
        </p:nvGrpSpPr>
        <p:grpSpPr bwMode="auto">
          <a:xfrm>
            <a:off x="1493838" y="2159000"/>
            <a:ext cx="9226550" cy="3644900"/>
            <a:chOff x="1631612" y="1998434"/>
            <a:chExt cx="7908967" cy="5355771"/>
          </a:xfrm>
        </p:grpSpPr>
        <p:sp>
          <p:nvSpPr>
            <p:cNvPr id="61" name="矩形 60"/>
            <p:cNvSpPr/>
            <p:nvPr/>
          </p:nvSpPr>
          <p:spPr>
            <a:xfrm>
              <a:off x="1631612" y="1998434"/>
              <a:ext cx="7908967" cy="5355771"/>
            </a:xfrm>
            <a:prstGeom prst="round1Rect">
              <a:avLst/>
            </a:prstGeom>
            <a:ln>
              <a:noFill/>
            </a:ln>
            <a:effectLst>
              <a:outerShdw blurRad="50800" dist="38100" dir="2700000" algn="tl" rotWithShape="0">
                <a:prstClr val="black">
                  <a:alpha val="40000"/>
                </a:prstClr>
              </a:outerShdw>
            </a:effectLst>
          </p:spPr>
          <p:style>
            <a:lnRef idx="2">
              <a:schemeClr val="accent1">
                <a:shade val="50000"/>
              </a:schemeClr>
            </a:lnRef>
            <a:fillRef idx="1002">
              <a:schemeClr val="lt2"/>
            </a:fillRef>
            <a:effectRef idx="0">
              <a:schemeClr val="accent1"/>
            </a:effectRef>
            <a:fontRef idx="minor">
              <a:schemeClr val="lt1"/>
            </a:fontRef>
          </p:style>
          <p:txBody>
            <a:bodyPr anchor="ctr"/>
            <a:lstStyle/>
            <a:p>
              <a:pPr algn="ctr" eaLnBrk="0" hangingPunct="0">
                <a:defRPr/>
              </a:pPr>
              <a:endParaRPr lang="zh-CN" altLang="en-US"/>
            </a:p>
          </p:txBody>
        </p:sp>
        <p:sp>
          <p:nvSpPr>
            <p:cNvPr id="8" name="TextBox 7"/>
            <p:cNvSpPr txBox="1"/>
            <p:nvPr/>
          </p:nvSpPr>
          <p:spPr>
            <a:xfrm>
              <a:off x="1631612" y="2105736"/>
              <a:ext cx="7908967" cy="1296955"/>
            </a:xfrm>
            <a:prstGeom prst="round1Rect">
              <a:avLst/>
            </a:prstGeom>
            <a:noFill/>
          </p:spPr>
          <p:txBody>
            <a:bodyPr>
              <a:spAutoFit/>
            </a:bodyPr>
            <a:lstStyle/>
            <a:p>
              <a:pPr eaLnBrk="0" hangingPunct="0">
                <a:buFont typeface="Arial" pitchFamily="34" charset="0"/>
                <a:buChar char="•"/>
                <a:defRPr/>
              </a:pPr>
              <a:r>
                <a:rPr lang="zh-CN" altLang="en-US" sz="2000" b="1" dirty="0">
                  <a:solidFill>
                    <a:srgbClr val="00B050"/>
                  </a:solidFill>
                </a:rPr>
                <a:t>听录音并跟读，注意声母发音的区别</a:t>
              </a:r>
              <a:endParaRPr lang="en-US" altLang="zh-CN" sz="2000" b="1" dirty="0">
                <a:solidFill>
                  <a:srgbClr val="00B050"/>
                </a:solidFill>
              </a:endParaRPr>
            </a:p>
            <a:p>
              <a:pPr eaLnBrk="0" hangingPunct="0">
                <a:buFont typeface="Arial" pitchFamily="34" charset="0"/>
                <a:buChar char="•"/>
                <a:defRPr/>
              </a:pPr>
              <a:r>
                <a:rPr lang="en-US" altLang="zh-CN" sz="2000" dirty="0">
                  <a:solidFill>
                    <a:srgbClr val="00B050"/>
                  </a:solidFill>
                  <a:latin typeface="+mn-ea"/>
                </a:rPr>
                <a:t>Listen to the recording and read after </a:t>
              </a:r>
              <a:r>
                <a:rPr lang="en-US" altLang="zh-CN" sz="2000" dirty="0" err="1">
                  <a:solidFill>
                    <a:srgbClr val="00B050"/>
                  </a:solidFill>
                  <a:latin typeface="+mn-ea"/>
                </a:rPr>
                <a:t>it.Pay</a:t>
              </a:r>
              <a:r>
                <a:rPr lang="en-US" altLang="zh-CN" sz="2000" dirty="0">
                  <a:solidFill>
                    <a:srgbClr val="00B050"/>
                  </a:solidFill>
                  <a:latin typeface="+mn-ea"/>
                </a:rPr>
                <a:t> attention to differences between the initials.</a:t>
              </a:r>
              <a:endParaRPr lang="zh-CN" altLang="en-US" sz="2000" dirty="0">
                <a:solidFill>
                  <a:srgbClr val="00B050"/>
                </a:solidFill>
                <a:latin typeface="+mn-ea"/>
              </a:endParaRPr>
            </a:p>
          </p:txBody>
        </p:sp>
      </p:grpSp>
      <p:sp>
        <p:nvSpPr>
          <p:cNvPr id="10" name="TextBox 9"/>
          <p:cNvSpPr txBox="1">
            <a:spLocks noChangeArrowheads="1"/>
          </p:cNvSpPr>
          <p:nvPr/>
        </p:nvSpPr>
        <p:spPr bwMode="auto">
          <a:xfrm>
            <a:off x="2435225" y="3313113"/>
            <a:ext cx="2389188" cy="461962"/>
          </a:xfrm>
          <a:prstGeom prst="rect">
            <a:avLst/>
          </a:prstGeom>
          <a:noFill/>
          <a:ln w="9525">
            <a:noFill/>
            <a:miter lim="800000"/>
            <a:headEnd/>
            <a:tailEnd/>
          </a:ln>
        </p:spPr>
        <p:txBody>
          <a:bodyPr>
            <a:spAutoFit/>
          </a:bodyPr>
          <a:lstStyle/>
          <a:p>
            <a:pPr eaLnBrk="0" hangingPunct="0"/>
            <a:r>
              <a:rPr lang="en-US" altLang="zh-CN" sz="2400" b="1" dirty="0" err="1">
                <a:latin typeface="GB Pinyinok-D" pitchFamily="2" charset="-122"/>
                <a:ea typeface="GB Pinyinok-D" pitchFamily="2" charset="-122"/>
                <a:sym typeface="宋体" pitchFamily="2" charset="-122"/>
              </a:rPr>
              <a:t>xiūxi</a:t>
            </a:r>
            <a:endParaRPr lang="zh-CN" altLang="en-US" sz="2400" b="1" dirty="0">
              <a:latin typeface="GB Pinyinok-D" pitchFamily="2" charset="-122"/>
              <a:ea typeface="GB Pinyinok-D" pitchFamily="2" charset="-122"/>
              <a:sym typeface="宋体" pitchFamily="2" charset="-122"/>
            </a:endParaRPr>
          </a:p>
        </p:txBody>
      </p:sp>
      <p:sp>
        <p:nvSpPr>
          <p:cNvPr id="11" name="TextBox 10"/>
          <p:cNvSpPr txBox="1">
            <a:spLocks noChangeArrowheads="1"/>
          </p:cNvSpPr>
          <p:nvPr/>
        </p:nvSpPr>
        <p:spPr bwMode="auto">
          <a:xfrm>
            <a:off x="4087813" y="3313113"/>
            <a:ext cx="2389187" cy="461962"/>
          </a:xfrm>
          <a:prstGeom prst="rect">
            <a:avLst/>
          </a:prstGeom>
          <a:noFill/>
          <a:ln w="9525">
            <a:noFill/>
            <a:miter lim="800000"/>
            <a:headEnd/>
            <a:tailEnd/>
          </a:ln>
        </p:spPr>
        <p:txBody>
          <a:bodyPr>
            <a:spAutoFit/>
          </a:bodyPr>
          <a:lstStyle/>
          <a:p>
            <a:pPr eaLnBrk="0" hangingPunct="0"/>
            <a:r>
              <a:rPr lang="en-US" altLang="zh-CN" sz="2400" b="1" dirty="0" err="1">
                <a:latin typeface="GB Pinyinok-D" pitchFamily="2" charset="-122"/>
                <a:ea typeface="GB Pinyinok-D" pitchFamily="2" charset="-122"/>
                <a:sym typeface="宋体" pitchFamily="2" charset="-122"/>
              </a:rPr>
              <a:t>jījí</a:t>
            </a:r>
            <a:endParaRPr lang="zh-CN" altLang="en-US" sz="2400" b="1" dirty="0">
              <a:latin typeface="GB Pinyinok-D" pitchFamily="2" charset="-122"/>
              <a:ea typeface="GB Pinyinok-D" pitchFamily="2" charset="-122"/>
              <a:sym typeface="宋体" pitchFamily="2" charset="-122"/>
            </a:endParaRPr>
          </a:p>
        </p:txBody>
      </p:sp>
      <p:sp>
        <p:nvSpPr>
          <p:cNvPr id="13" name="TextBox 12"/>
          <p:cNvSpPr txBox="1">
            <a:spLocks noChangeArrowheads="1"/>
          </p:cNvSpPr>
          <p:nvPr/>
        </p:nvSpPr>
        <p:spPr bwMode="auto">
          <a:xfrm>
            <a:off x="7591425" y="3313113"/>
            <a:ext cx="2389188" cy="461962"/>
          </a:xfrm>
          <a:prstGeom prst="rect">
            <a:avLst/>
          </a:prstGeom>
          <a:noFill/>
          <a:ln w="9525">
            <a:noFill/>
            <a:miter lim="800000"/>
            <a:headEnd/>
            <a:tailEnd/>
          </a:ln>
        </p:spPr>
        <p:txBody>
          <a:bodyPr>
            <a:spAutoFit/>
          </a:bodyPr>
          <a:lstStyle/>
          <a:p>
            <a:pPr eaLnBrk="0" hangingPunct="0"/>
            <a:r>
              <a:rPr lang="en-US" altLang="zh-CN" sz="2400" b="1" dirty="0" err="1">
                <a:latin typeface="GB Pinyinok-D" pitchFamily="2" charset="-122"/>
                <a:ea typeface="GB Pinyinok-D" pitchFamily="2" charset="-122"/>
                <a:sym typeface="宋体" pitchFamily="2" charset="-122"/>
              </a:rPr>
              <a:t>xiǎoqū</a:t>
            </a:r>
            <a:endParaRPr lang="zh-CN" altLang="en-US" sz="2400" b="1" dirty="0">
              <a:latin typeface="GB Pinyinok-D" pitchFamily="2" charset="-122"/>
              <a:ea typeface="GB Pinyinok-D" pitchFamily="2" charset="-122"/>
              <a:sym typeface="宋体" pitchFamily="2" charset="-122"/>
            </a:endParaRPr>
          </a:p>
        </p:txBody>
      </p:sp>
      <p:sp>
        <p:nvSpPr>
          <p:cNvPr id="14" name="TextBox 13"/>
          <p:cNvSpPr txBox="1">
            <a:spLocks noChangeArrowheads="1"/>
          </p:cNvSpPr>
          <p:nvPr/>
        </p:nvSpPr>
        <p:spPr bwMode="auto">
          <a:xfrm>
            <a:off x="5981700" y="3313113"/>
            <a:ext cx="2387600" cy="461962"/>
          </a:xfrm>
          <a:prstGeom prst="rect">
            <a:avLst/>
          </a:prstGeom>
          <a:noFill/>
          <a:ln w="9525">
            <a:noFill/>
            <a:miter lim="800000"/>
            <a:headEnd/>
            <a:tailEnd/>
          </a:ln>
        </p:spPr>
        <p:txBody>
          <a:bodyPr>
            <a:spAutoFit/>
          </a:bodyPr>
          <a:lstStyle/>
          <a:p>
            <a:pPr eaLnBrk="0" hangingPunct="0"/>
            <a:r>
              <a:rPr lang="en-US" altLang="zh-CN" sz="2400" b="1" dirty="0" err="1">
                <a:latin typeface="GB Pinyinok-D" pitchFamily="2" charset="-122"/>
                <a:ea typeface="GB Pinyinok-D" pitchFamily="2" charset="-122"/>
                <a:sym typeface="宋体" pitchFamily="2" charset="-122"/>
              </a:rPr>
              <a:t>jīqì</a:t>
            </a:r>
            <a:endParaRPr lang="zh-CN" altLang="en-US" sz="2400" b="1" dirty="0">
              <a:latin typeface="GB Pinyinok-D" pitchFamily="2" charset="-122"/>
              <a:ea typeface="GB Pinyinok-D" pitchFamily="2" charset="-122"/>
              <a:sym typeface="宋体" pitchFamily="2" charset="-122"/>
            </a:endParaRPr>
          </a:p>
        </p:txBody>
      </p:sp>
      <p:sp>
        <p:nvSpPr>
          <p:cNvPr id="15" name="TextBox 14"/>
          <p:cNvSpPr txBox="1">
            <a:spLocks noChangeArrowheads="1"/>
          </p:cNvSpPr>
          <p:nvPr/>
        </p:nvSpPr>
        <p:spPr bwMode="auto">
          <a:xfrm>
            <a:off x="2435225" y="4441825"/>
            <a:ext cx="2389188" cy="461963"/>
          </a:xfrm>
          <a:prstGeom prst="rect">
            <a:avLst/>
          </a:prstGeom>
          <a:noFill/>
          <a:ln w="9525">
            <a:noFill/>
            <a:miter lim="800000"/>
            <a:headEnd/>
            <a:tailEnd/>
          </a:ln>
        </p:spPr>
        <p:txBody>
          <a:bodyPr>
            <a:spAutoFit/>
          </a:bodyPr>
          <a:lstStyle/>
          <a:p>
            <a:pPr eaLnBrk="0" hangingPunct="0"/>
            <a:r>
              <a:rPr lang="en-US" altLang="zh-CN" sz="2400" b="1" dirty="0" err="1">
                <a:latin typeface="GB Pinyinok-D" pitchFamily="2" charset="-122"/>
                <a:ea typeface="GB Pinyinok-D" pitchFamily="2" charset="-122"/>
                <a:sym typeface="宋体" pitchFamily="2" charset="-122"/>
              </a:rPr>
              <a:t>xīnɡqī</a:t>
            </a:r>
            <a:endParaRPr lang="zh-CN" altLang="en-US" sz="2400" b="1" dirty="0">
              <a:latin typeface="GB Pinyinok-D" pitchFamily="2" charset="-122"/>
              <a:ea typeface="GB Pinyinok-D" pitchFamily="2" charset="-122"/>
              <a:sym typeface="宋体" pitchFamily="2" charset="-122"/>
            </a:endParaRPr>
          </a:p>
        </p:txBody>
      </p:sp>
      <p:sp>
        <p:nvSpPr>
          <p:cNvPr id="16" name="TextBox 15"/>
          <p:cNvSpPr txBox="1">
            <a:spLocks noChangeArrowheads="1"/>
          </p:cNvSpPr>
          <p:nvPr/>
        </p:nvSpPr>
        <p:spPr bwMode="auto">
          <a:xfrm>
            <a:off x="4087813" y="4441825"/>
            <a:ext cx="2389187" cy="461963"/>
          </a:xfrm>
          <a:prstGeom prst="rect">
            <a:avLst/>
          </a:prstGeom>
          <a:noFill/>
          <a:ln w="9525">
            <a:noFill/>
            <a:miter lim="800000"/>
            <a:headEnd/>
            <a:tailEnd/>
          </a:ln>
        </p:spPr>
        <p:txBody>
          <a:bodyPr>
            <a:spAutoFit/>
          </a:bodyPr>
          <a:lstStyle/>
          <a:p>
            <a:pPr eaLnBrk="0" hangingPunct="0"/>
            <a:r>
              <a:rPr lang="en-US" altLang="zh-CN" sz="2400" b="1" dirty="0" err="1">
                <a:latin typeface="GB Pinyinok-D" pitchFamily="2" charset="-122"/>
                <a:ea typeface="GB Pinyinok-D" pitchFamily="2" charset="-122"/>
                <a:sym typeface="宋体" pitchFamily="2" charset="-122"/>
              </a:rPr>
              <a:t>xiānɡjiāo</a:t>
            </a:r>
            <a:endParaRPr lang="zh-CN" altLang="en-US" sz="2400" b="1" dirty="0">
              <a:latin typeface="GB Pinyinok-D" pitchFamily="2" charset="-122"/>
              <a:ea typeface="GB Pinyinok-D" pitchFamily="2" charset="-122"/>
              <a:sym typeface="宋体" pitchFamily="2" charset="-122"/>
            </a:endParaRPr>
          </a:p>
        </p:txBody>
      </p:sp>
      <p:sp>
        <p:nvSpPr>
          <p:cNvPr id="17" name="TextBox 16"/>
          <p:cNvSpPr txBox="1">
            <a:spLocks noChangeArrowheads="1"/>
          </p:cNvSpPr>
          <p:nvPr/>
        </p:nvSpPr>
        <p:spPr bwMode="auto">
          <a:xfrm>
            <a:off x="5997575" y="4441825"/>
            <a:ext cx="2387600" cy="461963"/>
          </a:xfrm>
          <a:prstGeom prst="rect">
            <a:avLst/>
          </a:prstGeom>
          <a:noFill/>
          <a:ln w="9525">
            <a:noFill/>
            <a:miter lim="800000"/>
            <a:headEnd/>
            <a:tailEnd/>
          </a:ln>
        </p:spPr>
        <p:txBody>
          <a:bodyPr>
            <a:spAutoFit/>
          </a:bodyPr>
          <a:lstStyle/>
          <a:p>
            <a:pPr eaLnBrk="0" hangingPunct="0"/>
            <a:r>
              <a:rPr lang="en-US" altLang="zh-CN" sz="2400" b="1" dirty="0" err="1">
                <a:latin typeface="GB Pinyinok-D" pitchFamily="2" charset="-122"/>
                <a:ea typeface="GB Pinyinok-D" pitchFamily="2" charset="-122"/>
                <a:sym typeface="宋体" pitchFamily="2" charset="-122"/>
              </a:rPr>
              <a:t>xìnɡqù</a:t>
            </a:r>
            <a:endParaRPr lang="zh-CN" altLang="en-US" sz="2400" b="1" dirty="0">
              <a:latin typeface="GB Pinyinok-D" pitchFamily="2" charset="-122"/>
              <a:ea typeface="GB Pinyinok-D" pitchFamily="2" charset="-122"/>
              <a:sym typeface="宋体" pitchFamily="2" charset="-122"/>
            </a:endParaRPr>
          </a:p>
        </p:txBody>
      </p:sp>
      <p:sp>
        <p:nvSpPr>
          <p:cNvPr id="18" name="矩形 17"/>
          <p:cNvSpPr>
            <a:spLocks noChangeArrowheads="1"/>
          </p:cNvSpPr>
          <p:nvPr/>
        </p:nvSpPr>
        <p:spPr bwMode="auto">
          <a:xfrm>
            <a:off x="7591425" y="4441825"/>
            <a:ext cx="2640013" cy="461963"/>
          </a:xfrm>
          <a:prstGeom prst="rect">
            <a:avLst/>
          </a:prstGeom>
          <a:noFill/>
          <a:ln w="9525">
            <a:noFill/>
            <a:miter lim="800000"/>
            <a:headEnd/>
            <a:tailEnd/>
          </a:ln>
        </p:spPr>
        <p:txBody>
          <a:bodyPr>
            <a:spAutoFit/>
          </a:bodyPr>
          <a:lstStyle/>
          <a:p>
            <a:pPr eaLnBrk="0" hangingPunct="0"/>
            <a:r>
              <a:rPr lang="en-US" altLang="zh-CN" sz="2400" b="1" dirty="0" err="1">
                <a:latin typeface="GB Pinyinok-D" pitchFamily="2" charset="-122"/>
                <a:ea typeface="GB Pinyinok-D" pitchFamily="2" charset="-122"/>
                <a:sym typeface="宋体" pitchFamily="2" charset="-122"/>
              </a:rPr>
              <a:t>jìxù</a:t>
            </a:r>
            <a:endParaRPr lang="zh-CN" altLang="en-US" sz="2400" b="1" dirty="0">
              <a:latin typeface="GB Pinyinok-D" pitchFamily="2" charset="-122"/>
              <a:ea typeface="GB Pinyinok-D" pitchFamily="2" charset="-122"/>
              <a:sym typeface="宋体" pitchFamily="2" charset="-122"/>
            </a:endParaRPr>
          </a:p>
        </p:txBody>
      </p:sp>
      <p:pic>
        <p:nvPicPr>
          <p:cNvPr id="2" name="jqx">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451061" y="665785"/>
            <a:ext cx="812800" cy="812800"/>
          </a:xfrm>
          <a:prstGeom prst="rect">
            <a:avLst/>
          </a:prstGeom>
        </p:spPr>
      </p:pic>
    </p:spTree>
    <p:extLst>
      <p:ext uri="{BB962C8B-B14F-4D97-AF65-F5344CB8AC3E}">
        <p14:creationId xmlns:p14="http://schemas.microsoft.com/office/powerpoint/2010/main" val="792606640"/>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dissolv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dissolv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dissolve">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dissolve">
                                      <p:cBhvr>
                                        <p:cTn id="22" dur="500"/>
                                        <p:tgtEl>
                                          <p:spTgt spid="13"/>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dissolve">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dissolve">
                                      <p:cBhvr>
                                        <p:cTn id="32" dur="500"/>
                                        <p:tgtEl>
                                          <p:spTgt spid="16"/>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dissolve">
                                      <p:cBhvr>
                                        <p:cTn id="37" dur="500"/>
                                        <p:tgtEl>
                                          <p:spTgt spid="17"/>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18"/>
                                        </p:tgtEl>
                                        <p:attrNameLst>
                                          <p:attrName>style.visibility</p:attrName>
                                        </p:attrNameLst>
                                      </p:cBhvr>
                                      <p:to>
                                        <p:strVal val="visible"/>
                                      </p:to>
                                    </p:set>
                                    <p:animEffect transition="in" filter="dissolve">
                                      <p:cBhvr>
                                        <p:cTn id="42"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43" restart="whenNotActive" fill="hold" evtFilter="cancelBubble" nodeType="interactiveSeq">
                <p:stCondLst>
                  <p:cond evt="onClick" delay="0">
                    <p:tgtEl>
                      <p:spTgt spid="2"/>
                    </p:tgtEl>
                  </p:cond>
                </p:stCondLst>
                <p:endSync evt="end" delay="0">
                  <p:rtn val="all"/>
                </p:endSync>
                <p:childTnLst>
                  <p:par>
                    <p:cTn id="44" fill="hold">
                      <p:stCondLst>
                        <p:cond delay="0"/>
                      </p:stCondLst>
                      <p:childTnLst>
                        <p:par>
                          <p:cTn id="45" fill="hold">
                            <p:stCondLst>
                              <p:cond delay="0"/>
                            </p:stCondLst>
                            <p:childTnLst>
                              <p:par>
                                <p:cTn id="46" presetID="1" presetClass="mediacall" presetSubtype="0" fill="hold" nodeType="clickEffect">
                                  <p:stCondLst>
                                    <p:cond delay="0"/>
                                  </p:stCondLst>
                                  <p:childTnLst>
                                    <p:cmd type="call" cmd="playFrom(0.0)">
                                      <p:cBhvr>
                                        <p:cTn id="47" dur="32949" fill="hold"/>
                                        <p:tgtEl>
                                          <p:spTgt spid="2"/>
                                        </p:tgtEl>
                                      </p:cBhvr>
                                    </p:cmd>
                                  </p:childTnLst>
                                </p:cTn>
                              </p:par>
                            </p:childTnLst>
                          </p:cTn>
                        </p:par>
                      </p:childTnLst>
                    </p:cTn>
                  </p:par>
                </p:childTnLst>
              </p:cTn>
              <p:nextCondLst>
                <p:cond evt="onClick" delay="0">
                  <p:tgtEl>
                    <p:spTgt spid="2"/>
                  </p:tgtEl>
                </p:cond>
              </p:nextCondLst>
            </p:seq>
            <p:audio>
              <p:cMediaNode vol="80000">
                <p:cTn id="48" fill="hold" display="0">
                  <p:stCondLst>
                    <p:cond delay="indefinite"/>
                  </p:stCondLst>
                  <p:endCondLst>
                    <p:cond evt="onStopAudio" delay="0">
                      <p:tgtEl>
                        <p:sldTgt/>
                      </p:tgtEl>
                    </p:cond>
                  </p:endCondLst>
                </p:cTn>
                <p:tgtEl>
                  <p:spTgt spid="2"/>
                </p:tgtEl>
              </p:cMediaNode>
            </p:audio>
          </p:childTnLst>
        </p:cTn>
      </p:par>
    </p:tnLst>
    <p:bldLst>
      <p:bldP spid="10" grpId="0"/>
      <p:bldP spid="11" grpId="0"/>
      <p:bldP spid="13" grpId="0"/>
      <p:bldP spid="14" grpId="0"/>
      <p:bldP spid="15" grpId="0"/>
      <p:bldP spid="16" grpId="0"/>
      <p:bldP spid="17" grpId="0"/>
      <p:bldP spid="1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6562" name="AutoShape 4"/>
          <p:cNvCxnSpPr>
            <a:cxnSpLocks noChangeShapeType="1"/>
          </p:cNvCxnSpPr>
          <p:nvPr/>
        </p:nvCxnSpPr>
        <p:spPr bwMode="auto">
          <a:xfrm flipH="1" flipV="1">
            <a:off x="120650" y="0"/>
            <a:ext cx="12700" cy="6872288"/>
          </a:xfrm>
          <a:prstGeom prst="straightConnector1">
            <a:avLst/>
          </a:prstGeom>
          <a:noFill/>
          <a:ln w="228600">
            <a:solidFill>
              <a:srgbClr val="008080"/>
            </a:solidFill>
            <a:round/>
            <a:headEnd/>
            <a:tailEnd/>
          </a:ln>
        </p:spPr>
      </p:cxnSp>
      <p:grpSp>
        <p:nvGrpSpPr>
          <p:cNvPr id="66563" name="组合 8"/>
          <p:cNvGrpSpPr>
            <a:grpSpLocks/>
          </p:cNvGrpSpPr>
          <p:nvPr/>
        </p:nvGrpSpPr>
        <p:grpSpPr bwMode="auto">
          <a:xfrm>
            <a:off x="307975" y="6350"/>
            <a:ext cx="2568575" cy="646113"/>
            <a:chOff x="308629" y="6819"/>
            <a:chExt cx="2568221" cy="646331"/>
          </a:xfrm>
        </p:grpSpPr>
        <p:sp>
          <p:nvSpPr>
            <p:cNvPr id="3" name="Text Box 4"/>
            <p:cNvSpPr txBox="1">
              <a:spLocks noChangeArrowheads="1"/>
            </p:cNvSpPr>
            <p:nvPr/>
          </p:nvSpPr>
          <p:spPr bwMode="auto">
            <a:xfrm>
              <a:off x="329264" y="6819"/>
              <a:ext cx="2547586" cy="646331"/>
            </a:xfrm>
            <a:prstGeom prst="rect">
              <a:avLst/>
            </a:prstGeom>
            <a:noFill/>
            <a:ln>
              <a:noFill/>
            </a:ln>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a:lnSpc>
                  <a:spcPct val="100000"/>
                </a:lnSpc>
                <a:spcBef>
                  <a:spcPct val="0"/>
                </a:spcBef>
                <a:buClrTx/>
                <a:buSzTx/>
                <a:buFont typeface="Arial" panose="020B0604020202020204" pitchFamily="34" charset="0"/>
                <a:buNone/>
                <a:defRPr/>
              </a:pPr>
              <a:r>
                <a:rPr lang="zh-CN" altLang="en-US" sz="3600" b="1" dirty="0">
                  <a:solidFill>
                    <a:srgbClr val="D09E00"/>
                  </a:solidFill>
                  <a:latin typeface="微软雅黑" panose="020B0503020204020204" pitchFamily="34" charset="-122"/>
                  <a:ea typeface="微软雅黑" panose="020B0503020204020204" pitchFamily="34" charset="-122"/>
                  <a:cs typeface="+mj-cs"/>
                </a:rPr>
                <a:t>拼音</a:t>
              </a:r>
              <a:r>
                <a:rPr lang="en-US" altLang="zh-CN" sz="3600" b="1" i="1" dirty="0">
                  <a:solidFill>
                    <a:srgbClr val="D09E00"/>
                  </a:solidFill>
                  <a:latin typeface="微软雅黑" panose="020B0503020204020204" pitchFamily="34" charset="-122"/>
                  <a:ea typeface="微软雅黑" panose="020B0503020204020204" pitchFamily="34" charset="-122"/>
                  <a:cs typeface="+mj-cs"/>
                </a:rPr>
                <a:t>Pinyin</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5" name="直接连接符 4"/>
            <p:cNvCxnSpPr/>
            <p:nvPr/>
          </p:nvCxnSpPr>
          <p:spPr>
            <a:xfrm>
              <a:off x="308629" y="653150"/>
              <a:ext cx="2568221"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66564" name="TextBox 27"/>
          <p:cNvSpPr txBox="1">
            <a:spLocks noChangeArrowheads="1"/>
          </p:cNvSpPr>
          <p:nvPr/>
        </p:nvSpPr>
        <p:spPr bwMode="auto">
          <a:xfrm>
            <a:off x="474663" y="914400"/>
            <a:ext cx="9928225" cy="800100"/>
          </a:xfrm>
          <a:prstGeom prst="rect">
            <a:avLst/>
          </a:prstGeom>
          <a:noFill/>
          <a:ln w="9525">
            <a:noFill/>
            <a:miter lim="800000"/>
            <a:headEnd/>
            <a:tailEnd/>
          </a:ln>
        </p:spPr>
        <p:txBody>
          <a:bodyPr>
            <a:spAutoFit/>
          </a:bodyPr>
          <a:lstStyle/>
          <a:p>
            <a:pPr eaLnBrk="0" hangingPunct="0"/>
            <a:r>
              <a:rPr lang="en-US" altLang="zh-CN" sz="2800" b="1">
                <a:latin typeface="宋体" pitchFamily="2" charset="-122"/>
              </a:rPr>
              <a:t> 1.</a:t>
            </a:r>
            <a:r>
              <a:rPr lang="zh-CN" altLang="en-US" sz="2800" b="1">
                <a:latin typeface="宋体" pitchFamily="2" charset="-122"/>
              </a:rPr>
              <a:t>发音辨析：声母</a:t>
            </a:r>
            <a:r>
              <a:rPr lang="en-US" altLang="zh-CN" sz="2800" b="1">
                <a:latin typeface="宋体" pitchFamily="2" charset="-122"/>
              </a:rPr>
              <a:t>j</a:t>
            </a:r>
            <a:r>
              <a:rPr lang="zh-CN" altLang="en-US" sz="2800" b="1">
                <a:latin typeface="宋体" pitchFamily="2" charset="-122"/>
              </a:rPr>
              <a:t>、</a:t>
            </a:r>
            <a:r>
              <a:rPr lang="en-US" altLang="zh-CN" sz="2800" b="1">
                <a:latin typeface="宋体" pitchFamily="2" charset="-122"/>
              </a:rPr>
              <a:t>q</a:t>
            </a:r>
            <a:r>
              <a:rPr lang="zh-CN" altLang="en-US" sz="2800" b="1">
                <a:latin typeface="宋体" pitchFamily="2" charset="-122"/>
              </a:rPr>
              <a:t>、</a:t>
            </a:r>
            <a:r>
              <a:rPr lang="en-US" altLang="zh-CN" sz="2800" b="1">
                <a:latin typeface="宋体" pitchFamily="2" charset="-122"/>
              </a:rPr>
              <a:t>x</a:t>
            </a:r>
            <a:r>
              <a:rPr lang="zh-CN" altLang="en-US" sz="2800" b="1">
                <a:latin typeface="宋体" pitchFamily="2" charset="-122"/>
              </a:rPr>
              <a:t>和</a:t>
            </a:r>
            <a:r>
              <a:rPr lang="en-US" altLang="zh-CN" sz="2800" b="1">
                <a:latin typeface="宋体" pitchFamily="2" charset="-122"/>
              </a:rPr>
              <a:t>z</a:t>
            </a:r>
            <a:r>
              <a:rPr lang="zh-CN" altLang="en-US" sz="2800" b="1">
                <a:latin typeface="宋体" pitchFamily="2" charset="-122"/>
              </a:rPr>
              <a:t>、</a:t>
            </a:r>
            <a:r>
              <a:rPr lang="en-US" altLang="zh-CN" sz="2800" b="1">
                <a:latin typeface="宋体" pitchFamily="2" charset="-122"/>
              </a:rPr>
              <a:t>c</a:t>
            </a:r>
            <a:r>
              <a:rPr lang="zh-CN" altLang="en-US" sz="2800" b="1">
                <a:latin typeface="宋体" pitchFamily="2" charset="-122"/>
              </a:rPr>
              <a:t>、</a:t>
            </a:r>
            <a:r>
              <a:rPr lang="en-US" altLang="zh-CN" sz="2800" b="1">
                <a:latin typeface="宋体" pitchFamily="2" charset="-122"/>
              </a:rPr>
              <a:t>s</a:t>
            </a:r>
          </a:p>
          <a:p>
            <a:pPr eaLnBrk="0" hangingPunct="0"/>
            <a:r>
              <a:rPr lang="en-US" altLang="zh-CN">
                <a:latin typeface="宋体" pitchFamily="2" charset="-122"/>
              </a:rPr>
              <a:t>  Differentiation</a:t>
            </a:r>
            <a:r>
              <a:rPr lang="zh-CN" altLang="en-US">
                <a:latin typeface="宋体" pitchFamily="2" charset="-122"/>
              </a:rPr>
              <a:t>：</a:t>
            </a:r>
            <a:r>
              <a:rPr lang="en-US" altLang="zh-CN">
                <a:latin typeface="宋体" pitchFamily="2" charset="-122"/>
              </a:rPr>
              <a:t>pronunciation of the initials j,q,x and z,c,s</a:t>
            </a:r>
            <a:endParaRPr lang="zh-CN" altLang="en-US">
              <a:latin typeface="宋体" pitchFamily="2" charset="-122"/>
            </a:endParaRPr>
          </a:p>
        </p:txBody>
      </p:sp>
      <p:pic>
        <p:nvPicPr>
          <p:cNvPr id="66565" name="Picture 2" descr="C:\Documents and Settings\Administrator.CAOFAN\桌面\1802948759.jpg"/>
          <p:cNvPicPr>
            <a:picLocks noChangeAspect="1" noChangeArrowheads="1"/>
          </p:cNvPicPr>
          <p:nvPr/>
        </p:nvPicPr>
        <p:blipFill>
          <a:blip r:embed="rId3" cstate="print">
            <a:lum bright="20000" contrast="40000"/>
            <a:grayscl/>
            <a:biLevel thresh="50000"/>
          </a:blip>
          <a:srcRect/>
          <a:stretch>
            <a:fillRect/>
          </a:stretch>
        </p:blipFill>
        <p:spPr bwMode="auto">
          <a:xfrm>
            <a:off x="971550" y="2444750"/>
            <a:ext cx="2528888" cy="2519363"/>
          </a:xfrm>
          <a:prstGeom prst="rect">
            <a:avLst/>
          </a:prstGeom>
          <a:noFill/>
          <a:ln w="9525">
            <a:noFill/>
            <a:miter lim="800000"/>
            <a:headEnd/>
            <a:tailEnd/>
          </a:ln>
        </p:spPr>
      </p:pic>
      <p:pic>
        <p:nvPicPr>
          <p:cNvPr id="66566" name="Picture 3" descr="C:\Documents and Settings\Administrator.CAOFAN\桌面\800808697.jpg"/>
          <p:cNvPicPr>
            <a:picLocks noChangeAspect="1" noChangeArrowheads="1"/>
          </p:cNvPicPr>
          <p:nvPr/>
        </p:nvPicPr>
        <p:blipFill>
          <a:blip r:embed="rId4" cstate="print">
            <a:lum bright="20000" contrast="40000"/>
            <a:grayscl/>
            <a:biLevel thresh="50000"/>
          </a:blip>
          <a:srcRect/>
          <a:stretch>
            <a:fillRect/>
          </a:stretch>
        </p:blipFill>
        <p:spPr bwMode="auto">
          <a:xfrm>
            <a:off x="4540250" y="2409825"/>
            <a:ext cx="2527300" cy="2519363"/>
          </a:xfrm>
          <a:prstGeom prst="rect">
            <a:avLst/>
          </a:prstGeom>
          <a:noFill/>
          <a:ln w="9525">
            <a:noFill/>
            <a:miter lim="800000"/>
            <a:headEnd/>
            <a:tailEnd/>
          </a:ln>
        </p:spPr>
      </p:pic>
      <p:pic>
        <p:nvPicPr>
          <p:cNvPr id="66567" name="Picture 4" descr="C:\Documents and Settings\Administrator.CAOFAN\桌面\139243743.jpg"/>
          <p:cNvPicPr>
            <a:picLocks noChangeAspect="1" noChangeArrowheads="1"/>
          </p:cNvPicPr>
          <p:nvPr/>
        </p:nvPicPr>
        <p:blipFill>
          <a:blip r:embed="rId5" cstate="print">
            <a:lum bright="20000" contrast="40000"/>
            <a:grayscl/>
            <a:biLevel thresh="50000"/>
          </a:blip>
          <a:srcRect/>
          <a:stretch>
            <a:fillRect/>
          </a:stretch>
        </p:blipFill>
        <p:spPr bwMode="auto">
          <a:xfrm>
            <a:off x="8172450" y="2441575"/>
            <a:ext cx="2505075" cy="2520950"/>
          </a:xfrm>
          <a:prstGeom prst="rect">
            <a:avLst/>
          </a:prstGeom>
          <a:noFill/>
          <a:ln w="9525">
            <a:noFill/>
            <a:miter lim="800000"/>
            <a:headEnd/>
            <a:tailEnd/>
          </a:ln>
        </p:spPr>
      </p:pic>
      <p:sp>
        <p:nvSpPr>
          <p:cNvPr id="66568" name="TextBox 10"/>
          <p:cNvSpPr txBox="1">
            <a:spLocks noChangeArrowheads="1"/>
          </p:cNvSpPr>
          <p:nvPr/>
        </p:nvSpPr>
        <p:spPr bwMode="auto">
          <a:xfrm>
            <a:off x="2251075" y="4959350"/>
            <a:ext cx="350838" cy="584200"/>
          </a:xfrm>
          <a:prstGeom prst="rect">
            <a:avLst/>
          </a:prstGeom>
          <a:noFill/>
          <a:ln w="9525">
            <a:noFill/>
            <a:miter lim="800000"/>
            <a:headEnd/>
            <a:tailEnd/>
          </a:ln>
        </p:spPr>
        <p:txBody>
          <a:bodyPr>
            <a:spAutoFit/>
          </a:bodyPr>
          <a:lstStyle/>
          <a:p>
            <a:r>
              <a:rPr lang="en-US" altLang="zh-CN" sz="3200" b="1"/>
              <a:t>z</a:t>
            </a:r>
            <a:endParaRPr lang="zh-CN" altLang="en-US" sz="3200" b="1"/>
          </a:p>
        </p:txBody>
      </p:sp>
      <p:sp>
        <p:nvSpPr>
          <p:cNvPr id="66569" name="TextBox 11"/>
          <p:cNvSpPr txBox="1">
            <a:spLocks noChangeArrowheads="1"/>
          </p:cNvSpPr>
          <p:nvPr/>
        </p:nvSpPr>
        <p:spPr bwMode="auto">
          <a:xfrm>
            <a:off x="5908675" y="5022850"/>
            <a:ext cx="350838" cy="584200"/>
          </a:xfrm>
          <a:prstGeom prst="rect">
            <a:avLst/>
          </a:prstGeom>
          <a:noFill/>
          <a:ln w="9525">
            <a:noFill/>
            <a:miter lim="800000"/>
            <a:headEnd/>
            <a:tailEnd/>
          </a:ln>
        </p:spPr>
        <p:txBody>
          <a:bodyPr>
            <a:spAutoFit/>
          </a:bodyPr>
          <a:lstStyle/>
          <a:p>
            <a:r>
              <a:rPr lang="en-US" altLang="zh-CN" sz="3200" b="1"/>
              <a:t>c</a:t>
            </a:r>
            <a:endParaRPr lang="zh-CN" altLang="en-US" sz="3200" b="1"/>
          </a:p>
        </p:txBody>
      </p:sp>
      <p:sp>
        <p:nvSpPr>
          <p:cNvPr id="66570" name="TextBox 12"/>
          <p:cNvSpPr txBox="1">
            <a:spLocks noChangeArrowheads="1"/>
          </p:cNvSpPr>
          <p:nvPr/>
        </p:nvSpPr>
        <p:spPr bwMode="auto">
          <a:xfrm>
            <a:off x="9531350" y="4976813"/>
            <a:ext cx="350838" cy="584200"/>
          </a:xfrm>
          <a:prstGeom prst="rect">
            <a:avLst/>
          </a:prstGeom>
          <a:noFill/>
          <a:ln w="9525">
            <a:noFill/>
            <a:miter lim="800000"/>
            <a:headEnd/>
            <a:tailEnd/>
          </a:ln>
        </p:spPr>
        <p:txBody>
          <a:bodyPr>
            <a:spAutoFit/>
          </a:bodyPr>
          <a:lstStyle/>
          <a:p>
            <a:r>
              <a:rPr lang="en-US" altLang="zh-CN" sz="3200" b="1"/>
              <a:t>s</a:t>
            </a:r>
            <a:endParaRPr lang="zh-CN" altLang="en-US" sz="3200" b="1"/>
          </a:p>
        </p:txBody>
      </p:sp>
    </p:spTree>
    <p:extLst>
      <p:ext uri="{BB962C8B-B14F-4D97-AF65-F5344CB8AC3E}">
        <p14:creationId xmlns:p14="http://schemas.microsoft.com/office/powerpoint/2010/main" val="629613932"/>
      </p:ext>
    </p:extLst>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7586" name="AutoShape 4"/>
          <p:cNvCxnSpPr>
            <a:cxnSpLocks noChangeShapeType="1"/>
          </p:cNvCxnSpPr>
          <p:nvPr/>
        </p:nvCxnSpPr>
        <p:spPr bwMode="auto">
          <a:xfrm flipH="1" flipV="1">
            <a:off x="120650" y="0"/>
            <a:ext cx="12700" cy="6872288"/>
          </a:xfrm>
          <a:prstGeom prst="straightConnector1">
            <a:avLst/>
          </a:prstGeom>
          <a:noFill/>
          <a:ln w="228600">
            <a:solidFill>
              <a:srgbClr val="008080"/>
            </a:solidFill>
            <a:round/>
            <a:headEnd/>
            <a:tailEnd/>
          </a:ln>
        </p:spPr>
      </p:cxnSp>
      <p:grpSp>
        <p:nvGrpSpPr>
          <p:cNvPr id="67587" name="组合 8"/>
          <p:cNvGrpSpPr>
            <a:grpSpLocks/>
          </p:cNvGrpSpPr>
          <p:nvPr/>
        </p:nvGrpSpPr>
        <p:grpSpPr bwMode="auto">
          <a:xfrm>
            <a:off x="307975" y="6350"/>
            <a:ext cx="2568575" cy="646113"/>
            <a:chOff x="308629" y="6819"/>
            <a:chExt cx="2568221" cy="646331"/>
          </a:xfrm>
        </p:grpSpPr>
        <p:sp>
          <p:nvSpPr>
            <p:cNvPr id="3" name="Text Box 4"/>
            <p:cNvSpPr txBox="1">
              <a:spLocks noChangeArrowheads="1"/>
            </p:cNvSpPr>
            <p:nvPr/>
          </p:nvSpPr>
          <p:spPr bwMode="auto">
            <a:xfrm>
              <a:off x="329264" y="6819"/>
              <a:ext cx="2547586" cy="646331"/>
            </a:xfrm>
            <a:prstGeom prst="rect">
              <a:avLst/>
            </a:prstGeom>
            <a:noFill/>
            <a:ln>
              <a:noFill/>
            </a:ln>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a:lnSpc>
                  <a:spcPct val="100000"/>
                </a:lnSpc>
                <a:spcBef>
                  <a:spcPct val="0"/>
                </a:spcBef>
                <a:buClrTx/>
                <a:buSzTx/>
                <a:buFont typeface="Arial" panose="020B0604020202020204" pitchFamily="34" charset="0"/>
                <a:buNone/>
                <a:defRPr/>
              </a:pPr>
              <a:r>
                <a:rPr lang="zh-CN" altLang="en-US" sz="3600" b="1" dirty="0">
                  <a:solidFill>
                    <a:srgbClr val="D09E00"/>
                  </a:solidFill>
                  <a:latin typeface="微软雅黑" panose="020B0503020204020204" pitchFamily="34" charset="-122"/>
                  <a:ea typeface="微软雅黑" panose="020B0503020204020204" pitchFamily="34" charset="-122"/>
                  <a:cs typeface="+mj-cs"/>
                </a:rPr>
                <a:t>拼音</a:t>
              </a:r>
              <a:r>
                <a:rPr lang="en-US" altLang="zh-CN" sz="3600" b="1" i="1" dirty="0">
                  <a:solidFill>
                    <a:srgbClr val="D09E00"/>
                  </a:solidFill>
                  <a:latin typeface="微软雅黑" panose="020B0503020204020204" pitchFamily="34" charset="-122"/>
                  <a:ea typeface="微软雅黑" panose="020B0503020204020204" pitchFamily="34" charset="-122"/>
                  <a:cs typeface="+mj-cs"/>
                </a:rPr>
                <a:t>Pinyin</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5" name="直接连接符 4"/>
            <p:cNvCxnSpPr/>
            <p:nvPr/>
          </p:nvCxnSpPr>
          <p:spPr>
            <a:xfrm>
              <a:off x="308629" y="653150"/>
              <a:ext cx="2568221"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grpSp>
        <p:nvGrpSpPr>
          <p:cNvPr id="67588" name="组合 63"/>
          <p:cNvGrpSpPr>
            <a:grpSpLocks/>
          </p:cNvGrpSpPr>
          <p:nvPr/>
        </p:nvGrpSpPr>
        <p:grpSpPr bwMode="auto">
          <a:xfrm>
            <a:off x="1493838" y="1487488"/>
            <a:ext cx="9226550" cy="3644900"/>
            <a:chOff x="1631612" y="1998434"/>
            <a:chExt cx="7908967" cy="5355771"/>
          </a:xfrm>
        </p:grpSpPr>
        <p:sp>
          <p:nvSpPr>
            <p:cNvPr id="61" name="矩形 60"/>
            <p:cNvSpPr/>
            <p:nvPr/>
          </p:nvSpPr>
          <p:spPr>
            <a:xfrm>
              <a:off x="1631612" y="1998434"/>
              <a:ext cx="7908967" cy="5355771"/>
            </a:xfrm>
            <a:prstGeom prst="round1Rect">
              <a:avLst/>
            </a:prstGeom>
            <a:ln>
              <a:noFill/>
            </a:ln>
            <a:effectLst>
              <a:outerShdw blurRad="50800" dist="38100" dir="2700000" algn="tl" rotWithShape="0">
                <a:prstClr val="black">
                  <a:alpha val="40000"/>
                </a:prstClr>
              </a:outerShdw>
            </a:effectLst>
          </p:spPr>
          <p:style>
            <a:lnRef idx="2">
              <a:schemeClr val="accent1">
                <a:shade val="50000"/>
              </a:schemeClr>
            </a:lnRef>
            <a:fillRef idx="1002">
              <a:schemeClr val="lt2"/>
            </a:fillRef>
            <a:effectRef idx="0">
              <a:schemeClr val="accent1"/>
            </a:effectRef>
            <a:fontRef idx="minor">
              <a:schemeClr val="lt1"/>
            </a:fontRef>
          </p:style>
          <p:txBody>
            <a:bodyPr anchor="ctr"/>
            <a:lstStyle/>
            <a:p>
              <a:pPr algn="ctr" eaLnBrk="0" hangingPunct="0">
                <a:defRPr/>
              </a:pPr>
              <a:endParaRPr lang="zh-CN" altLang="en-US"/>
            </a:p>
          </p:txBody>
        </p:sp>
        <p:sp>
          <p:nvSpPr>
            <p:cNvPr id="8" name="TextBox 7"/>
            <p:cNvSpPr txBox="1"/>
            <p:nvPr/>
          </p:nvSpPr>
          <p:spPr>
            <a:xfrm>
              <a:off x="1631612" y="2105736"/>
              <a:ext cx="7908967" cy="1296955"/>
            </a:xfrm>
            <a:prstGeom prst="round1Rect">
              <a:avLst/>
            </a:prstGeom>
            <a:noFill/>
          </p:spPr>
          <p:txBody>
            <a:bodyPr>
              <a:spAutoFit/>
            </a:bodyPr>
            <a:lstStyle/>
            <a:p>
              <a:pPr eaLnBrk="0" hangingPunct="0">
                <a:buFont typeface="Arial" pitchFamily="34" charset="0"/>
                <a:buChar char="•"/>
                <a:defRPr/>
              </a:pPr>
              <a:r>
                <a:rPr lang="zh-CN" altLang="en-US" sz="2000" b="1" dirty="0">
                  <a:solidFill>
                    <a:srgbClr val="00B050"/>
                  </a:solidFill>
                </a:rPr>
                <a:t>听录音并跟读，注意声母发音的区别</a:t>
              </a:r>
              <a:endParaRPr lang="en-US" altLang="zh-CN" sz="2000" b="1" dirty="0">
                <a:solidFill>
                  <a:srgbClr val="00B050"/>
                </a:solidFill>
              </a:endParaRPr>
            </a:p>
            <a:p>
              <a:pPr eaLnBrk="0" hangingPunct="0">
                <a:buFont typeface="Arial" pitchFamily="34" charset="0"/>
                <a:buChar char="•"/>
                <a:defRPr/>
              </a:pPr>
              <a:r>
                <a:rPr lang="en-US" altLang="zh-CN" sz="2000" dirty="0">
                  <a:solidFill>
                    <a:srgbClr val="00B050"/>
                  </a:solidFill>
                  <a:latin typeface="+mn-ea"/>
                </a:rPr>
                <a:t>Listen to the recording and read after </a:t>
              </a:r>
              <a:r>
                <a:rPr lang="en-US" altLang="zh-CN" sz="2000" dirty="0" err="1">
                  <a:solidFill>
                    <a:srgbClr val="00B050"/>
                  </a:solidFill>
                  <a:latin typeface="+mn-ea"/>
                </a:rPr>
                <a:t>it.Pay</a:t>
              </a:r>
              <a:r>
                <a:rPr lang="en-US" altLang="zh-CN" sz="2000" dirty="0">
                  <a:solidFill>
                    <a:srgbClr val="00B050"/>
                  </a:solidFill>
                  <a:latin typeface="+mn-ea"/>
                </a:rPr>
                <a:t> attention to differences between the initials.</a:t>
              </a:r>
              <a:endParaRPr lang="zh-CN" altLang="en-US" sz="2000" dirty="0">
                <a:solidFill>
                  <a:srgbClr val="00B050"/>
                </a:solidFill>
                <a:latin typeface="+mn-ea"/>
              </a:endParaRPr>
            </a:p>
          </p:txBody>
        </p:sp>
      </p:grpSp>
      <p:sp>
        <p:nvSpPr>
          <p:cNvPr id="10" name="TextBox 9"/>
          <p:cNvSpPr txBox="1">
            <a:spLocks noChangeArrowheads="1"/>
          </p:cNvSpPr>
          <p:nvPr/>
        </p:nvSpPr>
        <p:spPr bwMode="auto">
          <a:xfrm>
            <a:off x="2435225" y="2659063"/>
            <a:ext cx="2389188" cy="461962"/>
          </a:xfrm>
          <a:prstGeom prst="rect">
            <a:avLst/>
          </a:prstGeom>
          <a:noFill/>
          <a:ln w="9525">
            <a:noFill/>
            <a:miter lim="800000"/>
            <a:headEnd/>
            <a:tailEnd/>
          </a:ln>
        </p:spPr>
        <p:txBody>
          <a:bodyPr>
            <a:spAutoFit/>
          </a:bodyPr>
          <a:lstStyle/>
          <a:p>
            <a:pPr eaLnBrk="0" hangingPunct="0"/>
            <a:r>
              <a:rPr lang="en-US" altLang="zh-CN" sz="2400" b="1" dirty="0" err="1">
                <a:latin typeface="GB Pinyinok-D" pitchFamily="2" charset="-122"/>
                <a:ea typeface="GB Pinyinok-D" pitchFamily="2" charset="-122"/>
                <a:sym typeface="宋体" pitchFamily="2" charset="-122"/>
              </a:rPr>
              <a:t>xǐ</a:t>
            </a:r>
            <a:r>
              <a:rPr lang="en-US" altLang="zh-CN" sz="2400" b="1" dirty="0">
                <a:latin typeface="GB Pinyinok-D" pitchFamily="2" charset="-122"/>
                <a:ea typeface="GB Pinyinok-D" pitchFamily="2" charset="-122"/>
                <a:sym typeface="宋体" pitchFamily="2" charset="-122"/>
              </a:rPr>
              <a:t> </a:t>
            </a:r>
            <a:r>
              <a:rPr lang="en-US" altLang="zh-CN" sz="2400" b="1" dirty="0" err="1">
                <a:latin typeface="GB Pinyinok-D" pitchFamily="2" charset="-122"/>
                <a:ea typeface="GB Pinyinok-D" pitchFamily="2" charset="-122"/>
                <a:sym typeface="宋体" pitchFamily="2" charset="-122"/>
              </a:rPr>
              <a:t>zǎo</a:t>
            </a:r>
            <a:endParaRPr lang="zh-CN" altLang="en-US" sz="2400" b="1" dirty="0">
              <a:latin typeface="GB Pinyinok-D" pitchFamily="2" charset="-122"/>
              <a:ea typeface="GB Pinyinok-D" pitchFamily="2" charset="-122"/>
              <a:sym typeface="宋体" pitchFamily="2" charset="-122"/>
            </a:endParaRPr>
          </a:p>
        </p:txBody>
      </p:sp>
      <p:sp>
        <p:nvSpPr>
          <p:cNvPr id="11" name="TextBox 10"/>
          <p:cNvSpPr txBox="1">
            <a:spLocks noChangeArrowheads="1"/>
          </p:cNvSpPr>
          <p:nvPr/>
        </p:nvSpPr>
        <p:spPr bwMode="auto">
          <a:xfrm>
            <a:off x="4087813" y="2659063"/>
            <a:ext cx="2389187" cy="461962"/>
          </a:xfrm>
          <a:prstGeom prst="rect">
            <a:avLst/>
          </a:prstGeom>
          <a:noFill/>
          <a:ln w="9525">
            <a:noFill/>
            <a:miter lim="800000"/>
            <a:headEnd/>
            <a:tailEnd/>
          </a:ln>
        </p:spPr>
        <p:txBody>
          <a:bodyPr>
            <a:spAutoFit/>
          </a:bodyPr>
          <a:lstStyle/>
          <a:p>
            <a:pPr eaLnBrk="0" hangingPunct="0"/>
            <a:r>
              <a:rPr lang="en-US" altLang="zh-CN" sz="2400" b="1" dirty="0" err="1">
                <a:latin typeface="GB Pinyinok-D" pitchFamily="2" charset="-122"/>
                <a:ea typeface="GB Pinyinok-D" pitchFamily="2" charset="-122"/>
                <a:sym typeface="宋体" pitchFamily="2" charset="-122"/>
              </a:rPr>
              <a:t>dǎsǎo</a:t>
            </a:r>
            <a:endParaRPr lang="zh-CN" altLang="en-US" sz="2400" b="1" dirty="0">
              <a:latin typeface="GB Pinyinok-D" pitchFamily="2" charset="-122"/>
              <a:ea typeface="GB Pinyinok-D" pitchFamily="2" charset="-122"/>
              <a:sym typeface="宋体" pitchFamily="2" charset="-122"/>
            </a:endParaRPr>
          </a:p>
        </p:txBody>
      </p:sp>
      <p:sp>
        <p:nvSpPr>
          <p:cNvPr id="13" name="TextBox 12"/>
          <p:cNvSpPr txBox="1">
            <a:spLocks noChangeArrowheads="1"/>
          </p:cNvSpPr>
          <p:nvPr/>
        </p:nvSpPr>
        <p:spPr bwMode="auto">
          <a:xfrm>
            <a:off x="8029575" y="2659063"/>
            <a:ext cx="2389188" cy="461962"/>
          </a:xfrm>
          <a:prstGeom prst="rect">
            <a:avLst/>
          </a:prstGeom>
          <a:noFill/>
          <a:ln w="9525">
            <a:noFill/>
            <a:miter lim="800000"/>
            <a:headEnd/>
            <a:tailEnd/>
          </a:ln>
        </p:spPr>
        <p:txBody>
          <a:bodyPr>
            <a:spAutoFit/>
          </a:bodyPr>
          <a:lstStyle/>
          <a:p>
            <a:pPr eaLnBrk="0" hangingPunct="0"/>
            <a:r>
              <a:rPr lang="en-US" altLang="zh-CN" sz="2400" b="1" dirty="0" err="1">
                <a:latin typeface="GB Pinyinok-D" pitchFamily="2" charset="-122"/>
                <a:ea typeface="GB Pinyinok-D" pitchFamily="2" charset="-122"/>
                <a:sym typeface="宋体" pitchFamily="2" charset="-122"/>
              </a:rPr>
              <a:t>zìjǐ</a:t>
            </a:r>
            <a:endParaRPr lang="zh-CN" altLang="en-US" sz="2400" b="1" dirty="0">
              <a:latin typeface="GB Pinyinok-D" pitchFamily="2" charset="-122"/>
              <a:ea typeface="GB Pinyinok-D" pitchFamily="2" charset="-122"/>
              <a:sym typeface="宋体" pitchFamily="2" charset="-122"/>
            </a:endParaRPr>
          </a:p>
        </p:txBody>
      </p:sp>
      <p:sp>
        <p:nvSpPr>
          <p:cNvPr id="14" name="TextBox 13"/>
          <p:cNvSpPr txBox="1">
            <a:spLocks noChangeArrowheads="1"/>
          </p:cNvSpPr>
          <p:nvPr/>
        </p:nvSpPr>
        <p:spPr bwMode="auto">
          <a:xfrm>
            <a:off x="5981700" y="2659063"/>
            <a:ext cx="2387600" cy="461962"/>
          </a:xfrm>
          <a:prstGeom prst="rect">
            <a:avLst/>
          </a:prstGeom>
          <a:noFill/>
          <a:ln w="9525">
            <a:noFill/>
            <a:miter lim="800000"/>
            <a:headEnd/>
            <a:tailEnd/>
          </a:ln>
        </p:spPr>
        <p:txBody>
          <a:bodyPr>
            <a:spAutoFit/>
          </a:bodyPr>
          <a:lstStyle/>
          <a:p>
            <a:pPr eaLnBrk="0" hangingPunct="0"/>
            <a:r>
              <a:rPr lang="en-US" altLang="zh-CN" sz="2400" b="1" dirty="0" err="1">
                <a:latin typeface="GB Pinyinok-D" pitchFamily="2" charset="-122"/>
                <a:ea typeface="GB Pinyinok-D" pitchFamily="2" charset="-122"/>
                <a:sym typeface="宋体" pitchFamily="2" charset="-122"/>
              </a:rPr>
              <a:t>sān</a:t>
            </a:r>
            <a:r>
              <a:rPr lang="en-US" altLang="zh-CN" sz="2400" b="1" dirty="0">
                <a:latin typeface="GB Pinyinok-D" pitchFamily="2" charset="-122"/>
                <a:ea typeface="GB Pinyinok-D" pitchFamily="2" charset="-122"/>
                <a:sym typeface="宋体" pitchFamily="2" charset="-122"/>
              </a:rPr>
              <a:t> </a:t>
            </a:r>
            <a:r>
              <a:rPr lang="en-US" altLang="zh-CN" sz="2400" b="1" dirty="0" err="1">
                <a:latin typeface="GB Pinyinok-D" pitchFamily="2" charset="-122"/>
                <a:ea typeface="GB Pinyinok-D" pitchFamily="2" charset="-122"/>
                <a:sym typeface="宋体" pitchFamily="2" charset="-122"/>
              </a:rPr>
              <a:t>cì</a:t>
            </a:r>
            <a:endParaRPr lang="zh-CN" altLang="en-US" sz="2400" b="1" dirty="0">
              <a:latin typeface="GB Pinyinok-D" pitchFamily="2" charset="-122"/>
              <a:ea typeface="GB Pinyinok-D" pitchFamily="2" charset="-122"/>
              <a:sym typeface="宋体" pitchFamily="2" charset="-122"/>
            </a:endParaRPr>
          </a:p>
        </p:txBody>
      </p:sp>
      <p:sp>
        <p:nvSpPr>
          <p:cNvPr id="15" name="TextBox 14"/>
          <p:cNvSpPr txBox="1">
            <a:spLocks noChangeArrowheads="1"/>
          </p:cNvSpPr>
          <p:nvPr/>
        </p:nvSpPr>
        <p:spPr bwMode="auto">
          <a:xfrm>
            <a:off x="2435225" y="3787775"/>
            <a:ext cx="2389188" cy="461963"/>
          </a:xfrm>
          <a:prstGeom prst="rect">
            <a:avLst/>
          </a:prstGeom>
          <a:noFill/>
          <a:ln w="9525">
            <a:noFill/>
            <a:miter lim="800000"/>
            <a:headEnd/>
            <a:tailEnd/>
          </a:ln>
        </p:spPr>
        <p:txBody>
          <a:bodyPr>
            <a:spAutoFit/>
          </a:bodyPr>
          <a:lstStyle/>
          <a:p>
            <a:pPr eaLnBrk="0" hangingPunct="0"/>
            <a:r>
              <a:rPr lang="en-US" altLang="zh-CN" sz="2400" b="1" dirty="0" err="1">
                <a:latin typeface="GB Pinyinok-D" pitchFamily="2" charset="-122"/>
                <a:ea typeface="GB Pinyinok-D" pitchFamily="2" charset="-122"/>
                <a:sym typeface="宋体" pitchFamily="2" charset="-122"/>
              </a:rPr>
              <a:t>zuótiān</a:t>
            </a:r>
            <a:endParaRPr lang="zh-CN" altLang="en-US" sz="2400" b="1" dirty="0">
              <a:latin typeface="GB Pinyinok-D" pitchFamily="2" charset="-122"/>
              <a:ea typeface="GB Pinyinok-D" pitchFamily="2" charset="-122"/>
              <a:sym typeface="宋体" pitchFamily="2" charset="-122"/>
            </a:endParaRPr>
          </a:p>
        </p:txBody>
      </p:sp>
      <p:sp>
        <p:nvSpPr>
          <p:cNvPr id="16" name="TextBox 15"/>
          <p:cNvSpPr txBox="1">
            <a:spLocks noChangeArrowheads="1"/>
          </p:cNvSpPr>
          <p:nvPr/>
        </p:nvSpPr>
        <p:spPr bwMode="auto">
          <a:xfrm>
            <a:off x="4087813" y="3787775"/>
            <a:ext cx="2389187" cy="461963"/>
          </a:xfrm>
          <a:prstGeom prst="rect">
            <a:avLst/>
          </a:prstGeom>
          <a:noFill/>
          <a:ln w="9525">
            <a:noFill/>
            <a:miter lim="800000"/>
            <a:headEnd/>
            <a:tailEnd/>
          </a:ln>
        </p:spPr>
        <p:txBody>
          <a:bodyPr>
            <a:spAutoFit/>
          </a:bodyPr>
          <a:lstStyle/>
          <a:p>
            <a:pPr eaLnBrk="0" hangingPunct="0"/>
            <a:r>
              <a:rPr lang="en-US" altLang="zh-CN" sz="2400" b="1" dirty="0" err="1">
                <a:latin typeface="GB Pinyinok-D" pitchFamily="2" charset="-122"/>
                <a:ea typeface="GB Pinyinok-D" pitchFamily="2" charset="-122"/>
                <a:sym typeface="宋体" pitchFamily="2" charset="-122"/>
              </a:rPr>
              <a:t>zǎoshanɡ</a:t>
            </a:r>
            <a:endParaRPr lang="zh-CN" altLang="en-US" sz="2400" b="1" dirty="0">
              <a:latin typeface="GB Pinyinok-D" pitchFamily="2" charset="-122"/>
              <a:ea typeface="GB Pinyinok-D" pitchFamily="2" charset="-122"/>
              <a:sym typeface="宋体" pitchFamily="2" charset="-122"/>
            </a:endParaRPr>
          </a:p>
        </p:txBody>
      </p:sp>
      <p:sp>
        <p:nvSpPr>
          <p:cNvPr id="17" name="TextBox 16"/>
          <p:cNvSpPr txBox="1">
            <a:spLocks noChangeArrowheads="1"/>
          </p:cNvSpPr>
          <p:nvPr/>
        </p:nvSpPr>
        <p:spPr bwMode="auto">
          <a:xfrm>
            <a:off x="5997575" y="3787775"/>
            <a:ext cx="2387600" cy="461963"/>
          </a:xfrm>
          <a:prstGeom prst="rect">
            <a:avLst/>
          </a:prstGeom>
          <a:noFill/>
          <a:ln w="9525">
            <a:noFill/>
            <a:miter lim="800000"/>
            <a:headEnd/>
            <a:tailEnd/>
          </a:ln>
        </p:spPr>
        <p:txBody>
          <a:bodyPr>
            <a:spAutoFit/>
          </a:bodyPr>
          <a:lstStyle/>
          <a:p>
            <a:pPr eaLnBrk="0" hangingPunct="0"/>
            <a:r>
              <a:rPr lang="en-US" altLang="zh-CN" sz="2400" b="1" dirty="0" err="1">
                <a:latin typeface="GB Pinyinok-D" pitchFamily="2" charset="-122"/>
                <a:ea typeface="GB Pinyinok-D" pitchFamily="2" charset="-122"/>
                <a:sym typeface="宋体" pitchFamily="2" charset="-122"/>
              </a:rPr>
              <a:t>cāochǎnɡ</a:t>
            </a:r>
            <a:endParaRPr lang="zh-CN" altLang="en-US" sz="2400" b="1" dirty="0">
              <a:latin typeface="GB Pinyinok-D" pitchFamily="2" charset="-122"/>
              <a:ea typeface="GB Pinyinok-D" pitchFamily="2" charset="-122"/>
              <a:sym typeface="宋体" pitchFamily="2" charset="-122"/>
            </a:endParaRPr>
          </a:p>
        </p:txBody>
      </p:sp>
      <p:sp>
        <p:nvSpPr>
          <p:cNvPr id="18" name="矩形 17"/>
          <p:cNvSpPr>
            <a:spLocks noChangeArrowheads="1"/>
          </p:cNvSpPr>
          <p:nvPr/>
        </p:nvSpPr>
        <p:spPr bwMode="auto">
          <a:xfrm>
            <a:off x="8010525" y="3787775"/>
            <a:ext cx="2640013" cy="461963"/>
          </a:xfrm>
          <a:prstGeom prst="rect">
            <a:avLst/>
          </a:prstGeom>
          <a:noFill/>
          <a:ln w="9525">
            <a:noFill/>
            <a:miter lim="800000"/>
            <a:headEnd/>
            <a:tailEnd/>
          </a:ln>
        </p:spPr>
        <p:txBody>
          <a:bodyPr>
            <a:spAutoFit/>
          </a:bodyPr>
          <a:lstStyle/>
          <a:p>
            <a:pPr eaLnBrk="0" hangingPunct="0"/>
            <a:r>
              <a:rPr lang="en-US" altLang="zh-CN" sz="2400" b="1" dirty="0" err="1">
                <a:latin typeface="GB Pinyinok-D" pitchFamily="2" charset="-122"/>
                <a:ea typeface="GB Pinyinok-D" pitchFamily="2" charset="-122"/>
                <a:sym typeface="宋体" pitchFamily="2" charset="-122"/>
              </a:rPr>
              <a:t>Hànzì</a:t>
            </a:r>
            <a:endParaRPr lang="zh-CN" altLang="en-US" sz="2400" b="1" dirty="0">
              <a:latin typeface="GB Pinyinok-D" pitchFamily="2" charset="-122"/>
              <a:ea typeface="GB Pinyinok-D" pitchFamily="2" charset="-122"/>
              <a:sym typeface="宋体" pitchFamily="2" charset="-122"/>
            </a:endParaRPr>
          </a:p>
        </p:txBody>
      </p:sp>
      <p:pic>
        <p:nvPicPr>
          <p:cNvPr id="2" name="zcs">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591175" y="185946"/>
            <a:ext cx="812800" cy="812800"/>
          </a:xfrm>
          <a:prstGeom prst="rect">
            <a:avLst/>
          </a:prstGeom>
        </p:spPr>
      </p:pic>
    </p:spTree>
    <p:extLst>
      <p:ext uri="{BB962C8B-B14F-4D97-AF65-F5344CB8AC3E}">
        <p14:creationId xmlns:p14="http://schemas.microsoft.com/office/powerpoint/2010/main" val="214619918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dissolv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dissolv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dissolve">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dissolve">
                                      <p:cBhvr>
                                        <p:cTn id="22" dur="500"/>
                                        <p:tgtEl>
                                          <p:spTgt spid="13"/>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dissolve">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dissolve">
                                      <p:cBhvr>
                                        <p:cTn id="32" dur="500"/>
                                        <p:tgtEl>
                                          <p:spTgt spid="16"/>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dissolve">
                                      <p:cBhvr>
                                        <p:cTn id="37" dur="500"/>
                                        <p:tgtEl>
                                          <p:spTgt spid="17"/>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18"/>
                                        </p:tgtEl>
                                        <p:attrNameLst>
                                          <p:attrName>style.visibility</p:attrName>
                                        </p:attrNameLst>
                                      </p:cBhvr>
                                      <p:to>
                                        <p:strVal val="visible"/>
                                      </p:to>
                                    </p:set>
                                    <p:animEffect transition="in" filter="dissolve">
                                      <p:cBhvr>
                                        <p:cTn id="42"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43" restart="whenNotActive" fill="hold" evtFilter="cancelBubble" nodeType="interactiveSeq">
                <p:stCondLst>
                  <p:cond evt="onClick" delay="0">
                    <p:tgtEl>
                      <p:spTgt spid="2"/>
                    </p:tgtEl>
                  </p:cond>
                </p:stCondLst>
                <p:endSync evt="end" delay="0">
                  <p:rtn val="all"/>
                </p:endSync>
                <p:childTnLst>
                  <p:par>
                    <p:cTn id="44" fill="hold">
                      <p:stCondLst>
                        <p:cond delay="0"/>
                      </p:stCondLst>
                      <p:childTnLst>
                        <p:par>
                          <p:cTn id="45" fill="hold">
                            <p:stCondLst>
                              <p:cond delay="0"/>
                            </p:stCondLst>
                            <p:childTnLst>
                              <p:par>
                                <p:cTn id="46" presetID="1" presetClass="mediacall" presetSubtype="0" fill="hold" nodeType="clickEffect">
                                  <p:stCondLst>
                                    <p:cond delay="0"/>
                                  </p:stCondLst>
                                  <p:childTnLst>
                                    <p:cmd type="call" cmd="playFrom(0.0)">
                                      <p:cBhvr>
                                        <p:cTn id="47" dur="34040" fill="hold"/>
                                        <p:tgtEl>
                                          <p:spTgt spid="2"/>
                                        </p:tgtEl>
                                      </p:cBhvr>
                                    </p:cmd>
                                  </p:childTnLst>
                                </p:cTn>
                              </p:par>
                            </p:childTnLst>
                          </p:cTn>
                        </p:par>
                      </p:childTnLst>
                    </p:cTn>
                  </p:par>
                </p:childTnLst>
              </p:cTn>
              <p:nextCondLst>
                <p:cond evt="onClick" delay="0">
                  <p:tgtEl>
                    <p:spTgt spid="2"/>
                  </p:tgtEl>
                </p:cond>
              </p:nextCondLst>
            </p:seq>
            <p:audio>
              <p:cMediaNode vol="80000">
                <p:cTn id="48" fill="hold" display="0">
                  <p:stCondLst>
                    <p:cond delay="indefinite"/>
                  </p:stCondLst>
                  <p:endCondLst>
                    <p:cond evt="onStopAudio" delay="0">
                      <p:tgtEl>
                        <p:sldTgt/>
                      </p:tgtEl>
                    </p:cond>
                  </p:endCondLst>
                </p:cTn>
                <p:tgtEl>
                  <p:spTgt spid="2"/>
                </p:tgtEl>
              </p:cMediaNode>
            </p:audio>
          </p:childTnLst>
        </p:cTn>
      </p:par>
    </p:tnLst>
    <p:bldLst>
      <p:bldP spid="10" grpId="0"/>
      <p:bldP spid="11" grpId="0"/>
      <p:bldP spid="13" grpId="0"/>
      <p:bldP spid="14" grpId="0"/>
      <p:bldP spid="15" grpId="0"/>
      <p:bldP spid="16" grpId="0"/>
      <p:bldP spid="17" grpId="0"/>
      <p:bldP spid="1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8610" name="AutoShape 4"/>
          <p:cNvCxnSpPr>
            <a:cxnSpLocks noChangeShapeType="1"/>
          </p:cNvCxnSpPr>
          <p:nvPr/>
        </p:nvCxnSpPr>
        <p:spPr bwMode="auto">
          <a:xfrm flipH="1" flipV="1">
            <a:off x="120650" y="0"/>
            <a:ext cx="12700" cy="6872288"/>
          </a:xfrm>
          <a:prstGeom prst="straightConnector1">
            <a:avLst/>
          </a:prstGeom>
          <a:noFill/>
          <a:ln w="228600">
            <a:solidFill>
              <a:srgbClr val="008080"/>
            </a:solidFill>
            <a:round/>
            <a:headEnd/>
            <a:tailEnd/>
          </a:ln>
        </p:spPr>
      </p:cxnSp>
      <p:grpSp>
        <p:nvGrpSpPr>
          <p:cNvPr id="68611" name="组合 8"/>
          <p:cNvGrpSpPr>
            <a:grpSpLocks/>
          </p:cNvGrpSpPr>
          <p:nvPr/>
        </p:nvGrpSpPr>
        <p:grpSpPr bwMode="auto">
          <a:xfrm>
            <a:off x="307975" y="6350"/>
            <a:ext cx="2568575" cy="646113"/>
            <a:chOff x="308629" y="6819"/>
            <a:chExt cx="2568221" cy="646331"/>
          </a:xfrm>
        </p:grpSpPr>
        <p:sp>
          <p:nvSpPr>
            <p:cNvPr id="3" name="Text Box 4"/>
            <p:cNvSpPr txBox="1">
              <a:spLocks noChangeArrowheads="1"/>
            </p:cNvSpPr>
            <p:nvPr/>
          </p:nvSpPr>
          <p:spPr bwMode="auto">
            <a:xfrm>
              <a:off x="329264" y="6819"/>
              <a:ext cx="2547586" cy="646331"/>
            </a:xfrm>
            <a:prstGeom prst="rect">
              <a:avLst/>
            </a:prstGeom>
            <a:noFill/>
            <a:ln>
              <a:noFill/>
            </a:ln>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a:lnSpc>
                  <a:spcPct val="100000"/>
                </a:lnSpc>
                <a:spcBef>
                  <a:spcPct val="0"/>
                </a:spcBef>
                <a:buClrTx/>
                <a:buSzTx/>
                <a:buFont typeface="Arial" panose="020B0604020202020204" pitchFamily="34" charset="0"/>
                <a:buNone/>
                <a:defRPr/>
              </a:pPr>
              <a:r>
                <a:rPr lang="zh-CN" altLang="en-US" sz="3600" b="1" dirty="0">
                  <a:solidFill>
                    <a:srgbClr val="D09E00"/>
                  </a:solidFill>
                  <a:latin typeface="微软雅黑" panose="020B0503020204020204" pitchFamily="34" charset="-122"/>
                  <a:ea typeface="微软雅黑" panose="020B0503020204020204" pitchFamily="34" charset="-122"/>
                  <a:cs typeface="+mj-cs"/>
                </a:rPr>
                <a:t>拼音</a:t>
              </a:r>
              <a:r>
                <a:rPr lang="en-US" altLang="zh-CN" sz="3600" b="1" i="1" dirty="0">
                  <a:solidFill>
                    <a:srgbClr val="D09E00"/>
                  </a:solidFill>
                  <a:latin typeface="微软雅黑" panose="020B0503020204020204" pitchFamily="34" charset="-122"/>
                  <a:ea typeface="微软雅黑" panose="020B0503020204020204" pitchFamily="34" charset="-122"/>
                  <a:cs typeface="+mj-cs"/>
                </a:rPr>
                <a:t>Pinyin</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5" name="直接连接符 4"/>
            <p:cNvCxnSpPr/>
            <p:nvPr/>
          </p:nvCxnSpPr>
          <p:spPr>
            <a:xfrm>
              <a:off x="308629" y="653150"/>
              <a:ext cx="2568221"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68612" name="TextBox 27"/>
          <p:cNvSpPr txBox="1">
            <a:spLocks noChangeArrowheads="1"/>
          </p:cNvSpPr>
          <p:nvPr/>
        </p:nvSpPr>
        <p:spPr bwMode="auto">
          <a:xfrm>
            <a:off x="474663" y="914400"/>
            <a:ext cx="9928225" cy="800100"/>
          </a:xfrm>
          <a:prstGeom prst="rect">
            <a:avLst/>
          </a:prstGeom>
          <a:noFill/>
          <a:ln w="9525">
            <a:noFill/>
            <a:miter lim="800000"/>
            <a:headEnd/>
            <a:tailEnd/>
          </a:ln>
        </p:spPr>
        <p:txBody>
          <a:bodyPr>
            <a:spAutoFit/>
          </a:bodyPr>
          <a:lstStyle/>
          <a:p>
            <a:pPr eaLnBrk="0" hangingPunct="0"/>
            <a:r>
              <a:rPr lang="en-US" altLang="zh-CN" sz="2800" b="1">
                <a:latin typeface="宋体" pitchFamily="2" charset="-122"/>
              </a:rPr>
              <a:t>2. </a:t>
            </a:r>
            <a:r>
              <a:rPr lang="zh-CN" altLang="en-US" sz="2800" b="1">
                <a:latin typeface="宋体" pitchFamily="2" charset="-122"/>
              </a:rPr>
              <a:t>发音辨析：</a:t>
            </a:r>
            <a:r>
              <a:rPr lang="en-US" altLang="zh-CN" sz="2800" b="1">
                <a:latin typeface="宋体" pitchFamily="2" charset="-122"/>
              </a:rPr>
              <a:t>i</a:t>
            </a:r>
            <a:r>
              <a:rPr lang="zh-CN" altLang="en-US" sz="2800" b="1">
                <a:latin typeface="宋体" pitchFamily="2" charset="-122"/>
              </a:rPr>
              <a:t>、</a:t>
            </a:r>
            <a:r>
              <a:rPr lang="en-US" altLang="zh-CN" sz="2800" b="1">
                <a:latin typeface="宋体" pitchFamily="2" charset="-122"/>
              </a:rPr>
              <a:t>u</a:t>
            </a:r>
            <a:r>
              <a:rPr lang="zh-CN" altLang="en-US" sz="2800" b="1">
                <a:latin typeface="宋体" pitchFamily="2" charset="-122"/>
              </a:rPr>
              <a:t>、</a:t>
            </a:r>
            <a:r>
              <a:rPr lang="en-US" altLang="zh-CN" sz="2800" b="1">
                <a:latin typeface="GB Pinyinok-D" pitchFamily="2" charset="-122"/>
                <a:ea typeface="GB Pinyinok-D" pitchFamily="2" charset="-122"/>
              </a:rPr>
              <a:t>ü</a:t>
            </a:r>
            <a:endParaRPr lang="en-US" altLang="zh-CN" sz="2800" b="1">
              <a:latin typeface="宋体" pitchFamily="2" charset="-122"/>
            </a:endParaRPr>
          </a:p>
          <a:p>
            <a:pPr eaLnBrk="0" hangingPunct="0"/>
            <a:r>
              <a:rPr lang="en-US" altLang="zh-CN">
                <a:latin typeface="宋体" pitchFamily="2" charset="-122"/>
              </a:rPr>
              <a:t>     Differentiation</a:t>
            </a:r>
            <a:r>
              <a:rPr lang="zh-CN" altLang="en-US">
                <a:latin typeface="宋体" pitchFamily="2" charset="-122"/>
              </a:rPr>
              <a:t>：</a:t>
            </a:r>
            <a:r>
              <a:rPr lang="en-US" altLang="zh-CN">
                <a:latin typeface="宋体" pitchFamily="2" charset="-122"/>
              </a:rPr>
              <a:t>pronunciation of the finals i,u,</a:t>
            </a:r>
            <a:r>
              <a:rPr lang="en-US" altLang="zh-CN">
                <a:latin typeface="GB Pinyinok-D" pitchFamily="2" charset="-122"/>
                <a:ea typeface="GB Pinyinok-D" pitchFamily="2" charset="-122"/>
              </a:rPr>
              <a:t>ü</a:t>
            </a:r>
            <a:endParaRPr lang="zh-CN" altLang="en-US">
              <a:latin typeface="宋体" pitchFamily="2" charset="-122"/>
            </a:endParaRPr>
          </a:p>
        </p:txBody>
      </p:sp>
      <p:sp>
        <p:nvSpPr>
          <p:cNvPr id="68613" name="AutoShape 8" descr="c:\users\caofan\appdata\roaming\360se6\User Data\temp\webwxgetmsgimg_&amp;MsgID=6181612883343555338&amp;skey=@crypt_546a9fd5_e7fb0b9a005b23d.jpg"/>
          <p:cNvSpPr>
            <a:spLocks noChangeAspect="1" noChangeArrowheads="1"/>
          </p:cNvSpPr>
          <p:nvPr/>
        </p:nvSpPr>
        <p:spPr bwMode="auto">
          <a:xfrm>
            <a:off x="155575" y="-144463"/>
            <a:ext cx="304800" cy="304801"/>
          </a:xfrm>
          <a:prstGeom prst="rect">
            <a:avLst/>
          </a:prstGeom>
          <a:noFill/>
          <a:ln w="9525">
            <a:noFill/>
            <a:miter lim="800000"/>
            <a:headEnd/>
            <a:tailEnd/>
          </a:ln>
        </p:spPr>
        <p:txBody>
          <a:bodyPr/>
          <a:lstStyle/>
          <a:p>
            <a:endParaRPr lang="zh-CN" altLang="en-US"/>
          </a:p>
        </p:txBody>
      </p:sp>
      <p:sp>
        <p:nvSpPr>
          <p:cNvPr id="68614" name="AutoShape 10" descr="c:\users\caofan\appdata\roaming\360se6\User Data\temp\webwxgetmsgimg_&amp;MsgID=6181612883343555338&amp;skey=@crypt_546a9fd5_e7fb0b9a005b23d.jpg"/>
          <p:cNvSpPr>
            <a:spLocks noChangeAspect="1" noChangeArrowheads="1"/>
          </p:cNvSpPr>
          <p:nvPr/>
        </p:nvSpPr>
        <p:spPr bwMode="auto">
          <a:xfrm>
            <a:off x="155575" y="-144463"/>
            <a:ext cx="304800" cy="304801"/>
          </a:xfrm>
          <a:prstGeom prst="rect">
            <a:avLst/>
          </a:prstGeom>
          <a:noFill/>
          <a:ln w="9525">
            <a:noFill/>
            <a:miter lim="800000"/>
            <a:headEnd/>
            <a:tailEnd/>
          </a:ln>
        </p:spPr>
        <p:txBody>
          <a:bodyPr/>
          <a:lstStyle/>
          <a:p>
            <a:endParaRPr lang="zh-CN" altLang="en-US"/>
          </a:p>
        </p:txBody>
      </p:sp>
      <p:pic>
        <p:nvPicPr>
          <p:cNvPr id="68615" name="Picture 10" descr="C:\Documents and Settings\Administrator.CAOFAN\桌面\1275772128.jpg"/>
          <p:cNvPicPr>
            <a:picLocks noChangeAspect="1" noChangeArrowheads="1"/>
          </p:cNvPicPr>
          <p:nvPr/>
        </p:nvPicPr>
        <p:blipFill>
          <a:blip r:embed="rId3" cstate="print">
            <a:lum bright="20000" contrast="40000"/>
            <a:grayscl/>
            <a:biLevel thresh="50000"/>
          </a:blip>
          <a:srcRect b="8917"/>
          <a:stretch>
            <a:fillRect/>
          </a:stretch>
        </p:blipFill>
        <p:spPr bwMode="auto">
          <a:xfrm>
            <a:off x="1152525" y="2663825"/>
            <a:ext cx="2511425" cy="2295525"/>
          </a:xfrm>
          <a:prstGeom prst="rect">
            <a:avLst/>
          </a:prstGeom>
          <a:noFill/>
          <a:ln w="9525">
            <a:noFill/>
            <a:miter lim="800000"/>
            <a:headEnd/>
            <a:tailEnd/>
          </a:ln>
        </p:spPr>
      </p:pic>
      <p:pic>
        <p:nvPicPr>
          <p:cNvPr id="68616" name="Picture 11" descr="C:\Documents and Settings\Administrator.CAOFAN\桌面\1344985752.jpg"/>
          <p:cNvPicPr>
            <a:picLocks noChangeAspect="1" noChangeArrowheads="1"/>
          </p:cNvPicPr>
          <p:nvPr/>
        </p:nvPicPr>
        <p:blipFill>
          <a:blip r:embed="rId4" cstate="print">
            <a:lum bright="20000" contrast="40000"/>
            <a:grayscl/>
            <a:biLevel thresh="50000"/>
          </a:blip>
          <a:srcRect/>
          <a:stretch>
            <a:fillRect/>
          </a:stretch>
        </p:blipFill>
        <p:spPr bwMode="auto">
          <a:xfrm>
            <a:off x="4924425" y="2646363"/>
            <a:ext cx="2214563" cy="2260600"/>
          </a:xfrm>
          <a:prstGeom prst="rect">
            <a:avLst/>
          </a:prstGeom>
          <a:noFill/>
          <a:ln w="9525">
            <a:noFill/>
            <a:miter lim="800000"/>
            <a:headEnd/>
            <a:tailEnd/>
          </a:ln>
        </p:spPr>
      </p:pic>
      <p:pic>
        <p:nvPicPr>
          <p:cNvPr id="68617" name="Picture 12" descr="C:\Documents and Settings\Administrator.CAOFAN\桌面\2011532232.jpg"/>
          <p:cNvPicPr>
            <a:picLocks noChangeAspect="1" noChangeArrowheads="1"/>
          </p:cNvPicPr>
          <p:nvPr/>
        </p:nvPicPr>
        <p:blipFill>
          <a:blip r:embed="rId5" cstate="print">
            <a:lum bright="20000" contrast="40000"/>
            <a:grayscl/>
            <a:biLevel thresh="50000"/>
          </a:blip>
          <a:srcRect/>
          <a:stretch>
            <a:fillRect/>
          </a:stretch>
        </p:blipFill>
        <p:spPr bwMode="auto">
          <a:xfrm>
            <a:off x="8545513" y="2663825"/>
            <a:ext cx="2208212" cy="2208213"/>
          </a:xfrm>
          <a:prstGeom prst="rect">
            <a:avLst/>
          </a:prstGeom>
          <a:noFill/>
          <a:ln w="9525">
            <a:noFill/>
            <a:miter lim="800000"/>
            <a:headEnd/>
            <a:tailEnd/>
          </a:ln>
        </p:spPr>
      </p:pic>
      <p:sp>
        <p:nvSpPr>
          <p:cNvPr id="68618" name="TextBox 12"/>
          <p:cNvSpPr txBox="1">
            <a:spLocks noChangeArrowheads="1"/>
          </p:cNvSpPr>
          <p:nvPr/>
        </p:nvSpPr>
        <p:spPr bwMode="auto">
          <a:xfrm>
            <a:off x="2251075" y="4959350"/>
            <a:ext cx="350838" cy="584200"/>
          </a:xfrm>
          <a:prstGeom prst="rect">
            <a:avLst/>
          </a:prstGeom>
          <a:noFill/>
          <a:ln w="9525">
            <a:noFill/>
            <a:miter lim="800000"/>
            <a:headEnd/>
            <a:tailEnd/>
          </a:ln>
        </p:spPr>
        <p:txBody>
          <a:bodyPr>
            <a:spAutoFit/>
          </a:bodyPr>
          <a:lstStyle/>
          <a:p>
            <a:r>
              <a:rPr lang="en-US" altLang="zh-CN" sz="3200" b="1"/>
              <a:t>i</a:t>
            </a:r>
            <a:endParaRPr lang="zh-CN" altLang="en-US" sz="3200" b="1"/>
          </a:p>
        </p:txBody>
      </p:sp>
      <p:sp>
        <p:nvSpPr>
          <p:cNvPr id="68619" name="TextBox 13"/>
          <p:cNvSpPr txBox="1">
            <a:spLocks noChangeArrowheads="1"/>
          </p:cNvSpPr>
          <p:nvPr/>
        </p:nvSpPr>
        <p:spPr bwMode="auto">
          <a:xfrm>
            <a:off x="5908675" y="4987925"/>
            <a:ext cx="350838" cy="584200"/>
          </a:xfrm>
          <a:prstGeom prst="rect">
            <a:avLst/>
          </a:prstGeom>
          <a:noFill/>
          <a:ln w="9525">
            <a:noFill/>
            <a:miter lim="800000"/>
            <a:headEnd/>
            <a:tailEnd/>
          </a:ln>
        </p:spPr>
        <p:txBody>
          <a:bodyPr>
            <a:spAutoFit/>
          </a:bodyPr>
          <a:lstStyle/>
          <a:p>
            <a:r>
              <a:rPr lang="en-US" altLang="zh-CN" sz="3200" b="1"/>
              <a:t>u</a:t>
            </a:r>
            <a:endParaRPr lang="zh-CN" altLang="en-US" sz="3200" b="1"/>
          </a:p>
        </p:txBody>
      </p:sp>
      <p:sp>
        <p:nvSpPr>
          <p:cNvPr id="68620" name="TextBox 14"/>
          <p:cNvSpPr txBox="1">
            <a:spLocks noChangeArrowheads="1"/>
          </p:cNvSpPr>
          <p:nvPr/>
        </p:nvSpPr>
        <p:spPr bwMode="auto">
          <a:xfrm>
            <a:off x="9531350" y="4976813"/>
            <a:ext cx="350838" cy="584200"/>
          </a:xfrm>
          <a:prstGeom prst="rect">
            <a:avLst/>
          </a:prstGeom>
          <a:noFill/>
          <a:ln w="9525">
            <a:noFill/>
            <a:miter lim="800000"/>
            <a:headEnd/>
            <a:tailEnd/>
          </a:ln>
        </p:spPr>
        <p:txBody>
          <a:bodyPr>
            <a:spAutoFit/>
          </a:bodyPr>
          <a:lstStyle/>
          <a:p>
            <a:r>
              <a:rPr lang="en-US" altLang="zh-CN" sz="3200" b="1">
                <a:latin typeface="Arial Unicode MS" pitchFamily="34" charset="-122"/>
                <a:ea typeface="Arial Unicode MS" pitchFamily="34" charset="-122"/>
                <a:cs typeface="Arial Unicode MS" pitchFamily="34" charset="-122"/>
              </a:rPr>
              <a:t>ü</a:t>
            </a:r>
            <a:endParaRPr lang="zh-CN" altLang="en-US" sz="3200" b="1">
              <a:latin typeface="Arial Unicode MS" pitchFamily="34" charset="-122"/>
              <a:ea typeface="Arial Unicode MS" pitchFamily="34" charset="-122"/>
              <a:cs typeface="Arial Unicode MS" pitchFamily="34" charset="-122"/>
            </a:endParaRPr>
          </a:p>
        </p:txBody>
      </p:sp>
    </p:spTree>
    <p:extLst>
      <p:ext uri="{BB962C8B-B14F-4D97-AF65-F5344CB8AC3E}">
        <p14:creationId xmlns:p14="http://schemas.microsoft.com/office/powerpoint/2010/main" val="403412035"/>
      </p:ext>
    </p:extLst>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9634" name="AutoShape 4"/>
          <p:cNvCxnSpPr>
            <a:cxnSpLocks noChangeShapeType="1"/>
          </p:cNvCxnSpPr>
          <p:nvPr/>
        </p:nvCxnSpPr>
        <p:spPr bwMode="auto">
          <a:xfrm flipH="1" flipV="1">
            <a:off x="120650" y="0"/>
            <a:ext cx="12700" cy="6872288"/>
          </a:xfrm>
          <a:prstGeom prst="straightConnector1">
            <a:avLst/>
          </a:prstGeom>
          <a:noFill/>
          <a:ln w="228600">
            <a:solidFill>
              <a:srgbClr val="008080"/>
            </a:solidFill>
            <a:round/>
            <a:headEnd/>
            <a:tailEnd/>
          </a:ln>
        </p:spPr>
      </p:cxnSp>
      <p:grpSp>
        <p:nvGrpSpPr>
          <p:cNvPr id="69635" name="组合 8"/>
          <p:cNvGrpSpPr>
            <a:grpSpLocks/>
          </p:cNvGrpSpPr>
          <p:nvPr/>
        </p:nvGrpSpPr>
        <p:grpSpPr bwMode="auto">
          <a:xfrm>
            <a:off x="307975" y="6350"/>
            <a:ext cx="2568575" cy="646113"/>
            <a:chOff x="308629" y="6819"/>
            <a:chExt cx="2568221" cy="646331"/>
          </a:xfrm>
        </p:grpSpPr>
        <p:sp>
          <p:nvSpPr>
            <p:cNvPr id="3" name="Text Box 4"/>
            <p:cNvSpPr txBox="1">
              <a:spLocks noChangeArrowheads="1"/>
            </p:cNvSpPr>
            <p:nvPr/>
          </p:nvSpPr>
          <p:spPr bwMode="auto">
            <a:xfrm>
              <a:off x="329264" y="6819"/>
              <a:ext cx="2547586" cy="646331"/>
            </a:xfrm>
            <a:prstGeom prst="rect">
              <a:avLst/>
            </a:prstGeom>
            <a:noFill/>
            <a:ln>
              <a:noFill/>
            </a:ln>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a:lnSpc>
                  <a:spcPct val="100000"/>
                </a:lnSpc>
                <a:spcBef>
                  <a:spcPct val="0"/>
                </a:spcBef>
                <a:buClrTx/>
                <a:buSzTx/>
                <a:buFont typeface="Arial" panose="020B0604020202020204" pitchFamily="34" charset="0"/>
                <a:buNone/>
                <a:defRPr/>
              </a:pPr>
              <a:r>
                <a:rPr lang="zh-CN" altLang="en-US" sz="3600" b="1" dirty="0">
                  <a:solidFill>
                    <a:srgbClr val="D09E00"/>
                  </a:solidFill>
                  <a:latin typeface="微软雅黑" panose="020B0503020204020204" pitchFamily="34" charset="-122"/>
                  <a:ea typeface="微软雅黑" panose="020B0503020204020204" pitchFamily="34" charset="-122"/>
                  <a:cs typeface="+mj-cs"/>
                </a:rPr>
                <a:t>拼音</a:t>
              </a:r>
              <a:r>
                <a:rPr lang="en-US" altLang="zh-CN" sz="3600" b="1" i="1" dirty="0">
                  <a:solidFill>
                    <a:srgbClr val="D09E00"/>
                  </a:solidFill>
                  <a:latin typeface="微软雅黑" panose="020B0503020204020204" pitchFamily="34" charset="-122"/>
                  <a:ea typeface="微软雅黑" panose="020B0503020204020204" pitchFamily="34" charset="-122"/>
                  <a:cs typeface="+mj-cs"/>
                </a:rPr>
                <a:t>Pinyin</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5" name="直接连接符 4"/>
            <p:cNvCxnSpPr/>
            <p:nvPr/>
          </p:nvCxnSpPr>
          <p:spPr>
            <a:xfrm>
              <a:off x="308629" y="653150"/>
              <a:ext cx="2568221"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61" name="矩形 60"/>
          <p:cNvSpPr/>
          <p:nvPr/>
        </p:nvSpPr>
        <p:spPr bwMode="auto">
          <a:xfrm>
            <a:off x="1493838" y="2743200"/>
            <a:ext cx="9226550" cy="2305050"/>
          </a:xfrm>
          <a:prstGeom prst="round1Rect">
            <a:avLst/>
          </a:prstGeom>
          <a:ln>
            <a:noFill/>
          </a:ln>
          <a:effectLst>
            <a:outerShdw blurRad="50800" dist="38100" dir="2700000" algn="tl" rotWithShape="0">
              <a:prstClr val="black">
                <a:alpha val="40000"/>
              </a:prstClr>
            </a:outerShdw>
          </a:effectLst>
        </p:spPr>
        <p:style>
          <a:lnRef idx="2">
            <a:schemeClr val="accent1">
              <a:shade val="50000"/>
            </a:schemeClr>
          </a:lnRef>
          <a:fillRef idx="1002">
            <a:schemeClr val="lt2"/>
          </a:fillRef>
          <a:effectRef idx="0">
            <a:schemeClr val="accent1"/>
          </a:effectRef>
          <a:fontRef idx="minor">
            <a:schemeClr val="lt1"/>
          </a:fontRef>
        </p:style>
        <p:txBody>
          <a:bodyPr anchor="ctr"/>
          <a:lstStyle/>
          <a:p>
            <a:pPr algn="ctr" eaLnBrk="0" hangingPunct="0">
              <a:defRPr/>
            </a:pPr>
            <a:endParaRPr lang="zh-CN" altLang="en-US"/>
          </a:p>
        </p:txBody>
      </p:sp>
      <p:sp>
        <p:nvSpPr>
          <p:cNvPr id="10" name="TextBox 9"/>
          <p:cNvSpPr txBox="1">
            <a:spLocks noChangeArrowheads="1"/>
          </p:cNvSpPr>
          <p:nvPr/>
        </p:nvSpPr>
        <p:spPr bwMode="auto">
          <a:xfrm>
            <a:off x="2435225" y="3313113"/>
            <a:ext cx="2389188" cy="461962"/>
          </a:xfrm>
          <a:prstGeom prst="rect">
            <a:avLst/>
          </a:prstGeom>
          <a:noFill/>
          <a:ln w="9525">
            <a:noFill/>
            <a:miter lim="800000"/>
            <a:headEnd/>
            <a:tailEnd/>
          </a:ln>
        </p:spPr>
        <p:txBody>
          <a:bodyPr>
            <a:spAutoFit/>
          </a:bodyPr>
          <a:lstStyle/>
          <a:p>
            <a:pPr eaLnBrk="0" hangingPunct="0"/>
            <a:r>
              <a:rPr lang="en-US" altLang="zh-CN" sz="2400" b="1" dirty="0" err="1">
                <a:latin typeface="GB Pinyinok-D" pitchFamily="2" charset="-122"/>
                <a:ea typeface="GB Pinyinok-D" pitchFamily="2" charset="-122"/>
                <a:sym typeface="宋体" pitchFamily="2" charset="-122"/>
              </a:rPr>
              <a:t>bù</a:t>
            </a:r>
            <a:r>
              <a:rPr lang="en-US" altLang="zh-CN" sz="2400" b="1" dirty="0">
                <a:latin typeface="GB Pinyinok-D" pitchFamily="2" charset="-122"/>
                <a:ea typeface="GB Pinyinok-D" pitchFamily="2" charset="-122"/>
                <a:sym typeface="宋体" pitchFamily="2" charset="-122"/>
              </a:rPr>
              <a:t> </a:t>
            </a:r>
            <a:r>
              <a:rPr lang="en-US" altLang="zh-CN" sz="2400" b="1" dirty="0" err="1">
                <a:latin typeface="GB Pinyinok-D" pitchFamily="2" charset="-122"/>
                <a:ea typeface="GB Pinyinok-D" pitchFamily="2" charset="-122"/>
                <a:sym typeface="宋体" pitchFamily="2" charset="-122"/>
              </a:rPr>
              <a:t>chī</a:t>
            </a:r>
            <a:endParaRPr lang="zh-CN" altLang="en-US" sz="2400" b="1" dirty="0">
              <a:latin typeface="GB Pinyinok-D" pitchFamily="2" charset="-122"/>
              <a:ea typeface="GB Pinyinok-D" pitchFamily="2" charset="-122"/>
              <a:sym typeface="宋体" pitchFamily="2" charset="-122"/>
            </a:endParaRPr>
          </a:p>
        </p:txBody>
      </p:sp>
      <p:sp>
        <p:nvSpPr>
          <p:cNvPr id="11" name="TextBox 10"/>
          <p:cNvSpPr txBox="1">
            <a:spLocks noChangeArrowheads="1"/>
          </p:cNvSpPr>
          <p:nvPr/>
        </p:nvSpPr>
        <p:spPr bwMode="auto">
          <a:xfrm>
            <a:off x="5287963" y="3313113"/>
            <a:ext cx="2389187" cy="461962"/>
          </a:xfrm>
          <a:prstGeom prst="rect">
            <a:avLst/>
          </a:prstGeom>
          <a:noFill/>
          <a:ln w="9525">
            <a:noFill/>
            <a:miter lim="800000"/>
            <a:headEnd/>
            <a:tailEnd/>
          </a:ln>
        </p:spPr>
        <p:txBody>
          <a:bodyPr>
            <a:spAutoFit/>
          </a:bodyPr>
          <a:lstStyle/>
          <a:p>
            <a:pPr eaLnBrk="0" hangingPunct="0"/>
            <a:r>
              <a:rPr lang="en-US" altLang="zh-CN" sz="2400" b="1" dirty="0" err="1">
                <a:latin typeface="GB Pinyinok-D" pitchFamily="2" charset="-122"/>
                <a:ea typeface="GB Pinyinok-D" pitchFamily="2" charset="-122"/>
                <a:sym typeface="宋体" pitchFamily="2" charset="-122"/>
              </a:rPr>
              <a:t>bù</a:t>
            </a:r>
            <a:r>
              <a:rPr lang="en-US" altLang="zh-CN" sz="2400" b="1" dirty="0">
                <a:latin typeface="GB Pinyinok-D" pitchFamily="2" charset="-122"/>
                <a:ea typeface="GB Pinyinok-D" pitchFamily="2" charset="-122"/>
                <a:sym typeface="宋体" pitchFamily="2" charset="-122"/>
              </a:rPr>
              <a:t> </a:t>
            </a:r>
            <a:r>
              <a:rPr lang="en-US" altLang="zh-CN" sz="2400" b="1" dirty="0" err="1">
                <a:latin typeface="GB Pinyinok-D" pitchFamily="2" charset="-122"/>
                <a:ea typeface="GB Pinyinok-D" pitchFamily="2" charset="-122"/>
                <a:sym typeface="宋体" pitchFamily="2" charset="-122"/>
              </a:rPr>
              <a:t>xínɡ</a:t>
            </a:r>
            <a:r>
              <a:rPr lang="en-US" altLang="zh-CN" sz="2400" b="1" dirty="0">
                <a:latin typeface="GB Pinyinok-D" pitchFamily="2" charset="-122"/>
                <a:ea typeface="GB Pinyinok-D" pitchFamily="2" charset="-122"/>
                <a:sym typeface="宋体" pitchFamily="2" charset="-122"/>
              </a:rPr>
              <a:t> </a:t>
            </a:r>
            <a:endParaRPr lang="zh-CN" altLang="en-US" sz="2400" b="1" dirty="0">
              <a:latin typeface="GB Pinyinok-D" pitchFamily="2" charset="-122"/>
              <a:ea typeface="GB Pinyinok-D" pitchFamily="2" charset="-122"/>
              <a:sym typeface="宋体" pitchFamily="2" charset="-122"/>
            </a:endParaRPr>
          </a:p>
        </p:txBody>
      </p:sp>
      <p:sp>
        <p:nvSpPr>
          <p:cNvPr id="13" name="TextBox 12"/>
          <p:cNvSpPr txBox="1">
            <a:spLocks noChangeArrowheads="1"/>
          </p:cNvSpPr>
          <p:nvPr/>
        </p:nvSpPr>
        <p:spPr bwMode="auto">
          <a:xfrm>
            <a:off x="5248275" y="4132263"/>
            <a:ext cx="2389188" cy="461962"/>
          </a:xfrm>
          <a:prstGeom prst="rect">
            <a:avLst/>
          </a:prstGeom>
          <a:noFill/>
          <a:ln w="9525">
            <a:noFill/>
            <a:miter lim="800000"/>
            <a:headEnd/>
            <a:tailEnd/>
          </a:ln>
        </p:spPr>
        <p:txBody>
          <a:bodyPr>
            <a:spAutoFit/>
          </a:bodyPr>
          <a:lstStyle/>
          <a:p>
            <a:pPr eaLnBrk="0" hangingPunct="0"/>
            <a:r>
              <a:rPr lang="en-US" altLang="zh-CN" sz="2400" b="1" dirty="0" err="1">
                <a:latin typeface="GB Pinyinok-D" pitchFamily="2" charset="-122"/>
                <a:ea typeface="GB Pinyinok-D" pitchFamily="2" charset="-122"/>
                <a:sym typeface="宋体" pitchFamily="2" charset="-122"/>
              </a:rPr>
              <a:t>bù</a:t>
            </a:r>
            <a:r>
              <a:rPr lang="en-US" altLang="zh-CN" sz="2400" b="1" dirty="0">
                <a:latin typeface="GB Pinyinok-D" pitchFamily="2" charset="-122"/>
                <a:ea typeface="GB Pinyinok-D" pitchFamily="2" charset="-122"/>
                <a:sym typeface="宋体" pitchFamily="2" charset="-122"/>
              </a:rPr>
              <a:t> </a:t>
            </a:r>
            <a:r>
              <a:rPr lang="en-US" altLang="zh-CN" sz="2400" b="1" dirty="0" err="1">
                <a:latin typeface="GB Pinyinok-D" pitchFamily="2" charset="-122"/>
                <a:ea typeface="GB Pinyinok-D" pitchFamily="2" charset="-122"/>
                <a:sym typeface="宋体" pitchFamily="2" charset="-122"/>
              </a:rPr>
              <a:t>hē</a:t>
            </a:r>
            <a:endParaRPr lang="zh-CN" altLang="en-US" sz="2400" b="1" dirty="0">
              <a:latin typeface="GB Pinyinok-D" pitchFamily="2" charset="-122"/>
              <a:ea typeface="GB Pinyinok-D" pitchFamily="2" charset="-122"/>
              <a:sym typeface="宋体" pitchFamily="2" charset="-122"/>
            </a:endParaRPr>
          </a:p>
        </p:txBody>
      </p:sp>
      <p:sp>
        <p:nvSpPr>
          <p:cNvPr id="14" name="TextBox 13"/>
          <p:cNvSpPr txBox="1">
            <a:spLocks noChangeArrowheads="1"/>
          </p:cNvSpPr>
          <p:nvPr/>
        </p:nvSpPr>
        <p:spPr bwMode="auto">
          <a:xfrm>
            <a:off x="2438400" y="4132263"/>
            <a:ext cx="2387600" cy="461962"/>
          </a:xfrm>
          <a:prstGeom prst="rect">
            <a:avLst/>
          </a:prstGeom>
          <a:noFill/>
          <a:ln w="9525">
            <a:noFill/>
            <a:miter lim="800000"/>
            <a:headEnd/>
            <a:tailEnd/>
          </a:ln>
        </p:spPr>
        <p:txBody>
          <a:bodyPr>
            <a:spAutoFit/>
          </a:bodyPr>
          <a:lstStyle/>
          <a:p>
            <a:pPr eaLnBrk="0" hangingPunct="0"/>
            <a:r>
              <a:rPr lang="en-US" altLang="zh-CN" sz="2400" b="1" dirty="0" err="1">
                <a:latin typeface="GB Pinyinok-D" pitchFamily="2" charset="-122"/>
                <a:ea typeface="GB Pinyinok-D" pitchFamily="2" charset="-122"/>
                <a:sym typeface="宋体" pitchFamily="2" charset="-122"/>
              </a:rPr>
              <a:t>bù</a:t>
            </a:r>
            <a:r>
              <a:rPr lang="en-US" altLang="zh-CN" sz="2400" b="1" dirty="0">
                <a:latin typeface="GB Pinyinok-D" pitchFamily="2" charset="-122"/>
                <a:ea typeface="GB Pinyinok-D" pitchFamily="2" charset="-122"/>
                <a:sym typeface="宋体" pitchFamily="2" charset="-122"/>
              </a:rPr>
              <a:t> hǎo</a:t>
            </a:r>
            <a:endParaRPr lang="zh-CN" altLang="en-US" sz="2400" b="1" dirty="0">
              <a:latin typeface="GB Pinyinok-D" pitchFamily="2" charset="-122"/>
              <a:ea typeface="GB Pinyinok-D" pitchFamily="2" charset="-122"/>
              <a:sym typeface="宋体" pitchFamily="2" charset="-122"/>
            </a:endParaRPr>
          </a:p>
        </p:txBody>
      </p:sp>
      <p:sp>
        <p:nvSpPr>
          <p:cNvPr id="69641" name="TextBox 27"/>
          <p:cNvSpPr txBox="1">
            <a:spLocks noChangeArrowheads="1"/>
          </p:cNvSpPr>
          <p:nvPr/>
        </p:nvSpPr>
        <p:spPr bwMode="auto">
          <a:xfrm>
            <a:off x="474663" y="914400"/>
            <a:ext cx="9928225" cy="523875"/>
          </a:xfrm>
          <a:prstGeom prst="rect">
            <a:avLst/>
          </a:prstGeom>
          <a:noFill/>
          <a:ln w="9525">
            <a:noFill/>
            <a:miter lim="800000"/>
            <a:headEnd/>
            <a:tailEnd/>
          </a:ln>
        </p:spPr>
        <p:txBody>
          <a:bodyPr>
            <a:spAutoFit/>
          </a:bodyPr>
          <a:lstStyle/>
          <a:p>
            <a:pPr eaLnBrk="0" hangingPunct="0"/>
            <a:r>
              <a:rPr lang="en-US" altLang="zh-CN" sz="2800" b="1">
                <a:latin typeface="宋体" pitchFamily="2" charset="-122"/>
              </a:rPr>
              <a:t>3.</a:t>
            </a:r>
            <a:r>
              <a:rPr lang="zh-CN" altLang="en-US" sz="2800" b="1">
                <a:latin typeface="宋体" pitchFamily="2" charset="-122"/>
              </a:rPr>
              <a:t>“不”的变调 </a:t>
            </a:r>
            <a:r>
              <a:rPr lang="en-US" altLang="zh-CN">
                <a:latin typeface="宋体" pitchFamily="2" charset="-122"/>
              </a:rPr>
              <a:t>Tone Sandhi of “</a:t>
            </a:r>
            <a:r>
              <a:rPr lang="zh-CN" altLang="en-US">
                <a:latin typeface="宋体" pitchFamily="2" charset="-122"/>
              </a:rPr>
              <a:t>不</a:t>
            </a:r>
            <a:r>
              <a:rPr lang="en-US" altLang="zh-CN">
                <a:latin typeface="宋体" pitchFamily="2" charset="-122"/>
              </a:rPr>
              <a:t>(bù)”</a:t>
            </a:r>
            <a:endParaRPr lang="zh-CN" altLang="en-US">
              <a:latin typeface="宋体" pitchFamily="2" charset="-122"/>
            </a:endParaRPr>
          </a:p>
        </p:txBody>
      </p:sp>
      <p:sp>
        <p:nvSpPr>
          <p:cNvPr id="69642" name="TextBox 28"/>
          <p:cNvSpPr txBox="1">
            <a:spLocks noChangeArrowheads="1"/>
          </p:cNvSpPr>
          <p:nvPr/>
        </p:nvSpPr>
        <p:spPr bwMode="auto">
          <a:xfrm>
            <a:off x="738188" y="1555750"/>
            <a:ext cx="9928225" cy="461963"/>
          </a:xfrm>
          <a:prstGeom prst="rect">
            <a:avLst/>
          </a:prstGeom>
          <a:noFill/>
          <a:ln w="9525">
            <a:noFill/>
            <a:miter lim="800000"/>
            <a:headEnd/>
            <a:tailEnd/>
          </a:ln>
        </p:spPr>
        <p:txBody>
          <a:bodyPr>
            <a:spAutoFit/>
          </a:bodyPr>
          <a:lstStyle/>
          <a:p>
            <a:pPr eaLnBrk="0" hangingPunct="0"/>
            <a:r>
              <a:rPr lang="zh-CN" altLang="en-US" sz="2400" b="1">
                <a:latin typeface="宋体" pitchFamily="2" charset="-122"/>
              </a:rPr>
              <a:t>（</a:t>
            </a:r>
            <a:r>
              <a:rPr lang="en-US" altLang="zh-CN" sz="2400" b="1">
                <a:latin typeface="宋体" pitchFamily="2" charset="-122"/>
              </a:rPr>
              <a:t>1</a:t>
            </a:r>
            <a:r>
              <a:rPr lang="zh-CN" altLang="en-US" sz="2400" b="1">
                <a:latin typeface="宋体" pitchFamily="2" charset="-122"/>
              </a:rPr>
              <a:t>）“不”在第一、二、三声音节前不变调</a:t>
            </a:r>
            <a:endParaRPr lang="zh-CN" altLang="en-US" sz="1600">
              <a:latin typeface="宋体" pitchFamily="2" charset="-122"/>
            </a:endParaRPr>
          </a:p>
        </p:txBody>
      </p:sp>
      <p:sp>
        <p:nvSpPr>
          <p:cNvPr id="19" name="TextBox 18"/>
          <p:cNvSpPr txBox="1">
            <a:spLocks noChangeArrowheads="1"/>
          </p:cNvSpPr>
          <p:nvPr/>
        </p:nvSpPr>
        <p:spPr bwMode="auto">
          <a:xfrm>
            <a:off x="8164513" y="3313113"/>
            <a:ext cx="2389187" cy="461962"/>
          </a:xfrm>
          <a:prstGeom prst="rect">
            <a:avLst/>
          </a:prstGeom>
          <a:noFill/>
          <a:ln w="9525">
            <a:noFill/>
            <a:miter lim="800000"/>
            <a:headEnd/>
            <a:tailEnd/>
          </a:ln>
        </p:spPr>
        <p:txBody>
          <a:bodyPr>
            <a:spAutoFit/>
          </a:bodyPr>
          <a:lstStyle/>
          <a:p>
            <a:pPr eaLnBrk="0" hangingPunct="0"/>
            <a:r>
              <a:rPr lang="en-US" altLang="zh-CN" sz="2400" b="1" dirty="0" err="1">
                <a:latin typeface="GB Pinyinok-D" pitchFamily="2" charset="-122"/>
                <a:ea typeface="GB Pinyinok-D" pitchFamily="2" charset="-122"/>
                <a:sym typeface="宋体" pitchFamily="2" charset="-122"/>
              </a:rPr>
              <a:t>bù</a:t>
            </a:r>
            <a:r>
              <a:rPr lang="en-US" altLang="zh-CN" sz="2400" b="1" dirty="0">
                <a:latin typeface="GB Pinyinok-D" pitchFamily="2" charset="-122"/>
                <a:ea typeface="GB Pinyinok-D" pitchFamily="2" charset="-122"/>
                <a:sym typeface="宋体" pitchFamily="2" charset="-122"/>
              </a:rPr>
              <a:t> </a:t>
            </a:r>
            <a:r>
              <a:rPr lang="en-US" altLang="zh-CN" sz="2400" b="1" dirty="0" err="1">
                <a:latin typeface="GB Pinyinok-D" pitchFamily="2" charset="-122"/>
                <a:ea typeface="GB Pinyinok-D" pitchFamily="2" charset="-122"/>
                <a:sym typeface="宋体" pitchFamily="2" charset="-122"/>
              </a:rPr>
              <a:t>nénɡ</a:t>
            </a:r>
            <a:r>
              <a:rPr lang="en-US" altLang="zh-CN" sz="2400" b="1" dirty="0">
                <a:latin typeface="GB Pinyinok-D" pitchFamily="2" charset="-122"/>
                <a:ea typeface="GB Pinyinok-D" pitchFamily="2" charset="-122"/>
                <a:sym typeface="宋体" pitchFamily="2" charset="-122"/>
              </a:rPr>
              <a:t> </a:t>
            </a:r>
            <a:endParaRPr lang="zh-CN" altLang="en-US" sz="2400" b="1" dirty="0">
              <a:latin typeface="GB Pinyinok-D" pitchFamily="2" charset="-122"/>
              <a:ea typeface="GB Pinyinok-D" pitchFamily="2" charset="-122"/>
              <a:sym typeface="宋体" pitchFamily="2" charset="-122"/>
            </a:endParaRPr>
          </a:p>
        </p:txBody>
      </p:sp>
      <p:sp>
        <p:nvSpPr>
          <p:cNvPr id="20" name="TextBox 19"/>
          <p:cNvSpPr txBox="1">
            <a:spLocks noChangeArrowheads="1"/>
          </p:cNvSpPr>
          <p:nvPr/>
        </p:nvSpPr>
        <p:spPr bwMode="auto">
          <a:xfrm>
            <a:off x="8124825" y="4132263"/>
            <a:ext cx="2389188" cy="461962"/>
          </a:xfrm>
          <a:prstGeom prst="rect">
            <a:avLst/>
          </a:prstGeom>
          <a:noFill/>
          <a:ln w="9525">
            <a:noFill/>
            <a:miter lim="800000"/>
            <a:headEnd/>
            <a:tailEnd/>
          </a:ln>
        </p:spPr>
        <p:txBody>
          <a:bodyPr>
            <a:spAutoFit/>
          </a:bodyPr>
          <a:lstStyle/>
          <a:p>
            <a:pPr eaLnBrk="0" hangingPunct="0"/>
            <a:r>
              <a:rPr lang="en-US" altLang="zh-CN" sz="2400" b="1" dirty="0" err="1">
                <a:latin typeface="GB Pinyinok-D" pitchFamily="2" charset="-122"/>
                <a:ea typeface="GB Pinyinok-D" pitchFamily="2" charset="-122"/>
                <a:sym typeface="宋体" pitchFamily="2" charset="-122"/>
              </a:rPr>
              <a:t>bù</a:t>
            </a:r>
            <a:r>
              <a:rPr lang="en-US" altLang="zh-CN" sz="2400" b="1" dirty="0">
                <a:latin typeface="GB Pinyinok-D" pitchFamily="2" charset="-122"/>
                <a:ea typeface="GB Pinyinok-D" pitchFamily="2" charset="-122"/>
                <a:sym typeface="宋体" pitchFamily="2" charset="-122"/>
              </a:rPr>
              <a:t> </a:t>
            </a:r>
            <a:r>
              <a:rPr lang="en-US" altLang="zh-CN" sz="2400" b="1" dirty="0" err="1">
                <a:latin typeface="GB Pinyinok-D" pitchFamily="2" charset="-122"/>
                <a:ea typeface="GB Pinyinok-D" pitchFamily="2" charset="-122"/>
                <a:sym typeface="宋体" pitchFamily="2" charset="-122"/>
              </a:rPr>
              <a:t>xiǎnɡ</a:t>
            </a:r>
            <a:r>
              <a:rPr lang="en-US" altLang="zh-CN" sz="2400" b="1" dirty="0">
                <a:latin typeface="GB Pinyinok-D" pitchFamily="2" charset="-122"/>
                <a:ea typeface="GB Pinyinok-D" pitchFamily="2" charset="-122"/>
                <a:sym typeface="宋体" pitchFamily="2" charset="-122"/>
              </a:rPr>
              <a:t> </a:t>
            </a:r>
            <a:endParaRPr lang="zh-CN" altLang="en-US" sz="2400" b="1" dirty="0">
              <a:latin typeface="GB Pinyinok-D" pitchFamily="2" charset="-122"/>
              <a:ea typeface="GB Pinyinok-D" pitchFamily="2" charset="-122"/>
              <a:sym typeface="宋体" pitchFamily="2" charset="-122"/>
            </a:endParaRPr>
          </a:p>
        </p:txBody>
      </p:sp>
      <p:pic>
        <p:nvPicPr>
          <p:cNvPr id="2" name="bu">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939454" y="508000"/>
            <a:ext cx="812800" cy="812800"/>
          </a:xfrm>
          <a:prstGeom prst="rect">
            <a:avLst/>
          </a:prstGeom>
        </p:spPr>
      </p:pic>
    </p:spTree>
    <p:extLst>
      <p:ext uri="{BB962C8B-B14F-4D97-AF65-F5344CB8AC3E}">
        <p14:creationId xmlns:p14="http://schemas.microsoft.com/office/powerpoint/2010/main" val="1467867395"/>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dissolv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dissolv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dissolve">
                                      <p:cBhvr>
                                        <p:cTn id="17" dur="500"/>
                                        <p:tgtEl>
                                          <p:spTgt spid="19"/>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dissolve">
                                      <p:cBhvr>
                                        <p:cTn id="22" dur="500"/>
                                        <p:tgtEl>
                                          <p:spTgt spid="14"/>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dissolv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dissolve">
                                      <p:cBhvr>
                                        <p:cTn id="32"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33" restart="whenNotActive" fill="hold" evtFilter="cancelBubble" nodeType="interactiveSeq">
                <p:stCondLst>
                  <p:cond evt="onClick" delay="0">
                    <p:tgtEl>
                      <p:spTgt spid="2"/>
                    </p:tgtEl>
                  </p:cond>
                </p:stCondLst>
                <p:endSync evt="end" delay="0">
                  <p:rtn val="all"/>
                </p:endSync>
                <p:childTnLst>
                  <p:par>
                    <p:cTn id="34" fill="hold">
                      <p:stCondLst>
                        <p:cond delay="0"/>
                      </p:stCondLst>
                      <p:childTnLst>
                        <p:par>
                          <p:cTn id="35" fill="hold">
                            <p:stCondLst>
                              <p:cond delay="0"/>
                            </p:stCondLst>
                            <p:childTnLst>
                              <p:par>
                                <p:cTn id="36" presetID="1" presetClass="mediacall" presetSubtype="0" fill="hold" nodeType="clickEffect">
                                  <p:stCondLst>
                                    <p:cond delay="0"/>
                                  </p:stCondLst>
                                  <p:childTnLst>
                                    <p:cmd type="call" cmd="playFrom(0.0)">
                                      <p:cBhvr>
                                        <p:cTn id="37" dur="28723" fill="hold"/>
                                        <p:tgtEl>
                                          <p:spTgt spid="2"/>
                                        </p:tgtEl>
                                      </p:cBhvr>
                                    </p:cmd>
                                  </p:childTnLst>
                                </p:cTn>
                              </p:par>
                            </p:childTnLst>
                          </p:cTn>
                        </p:par>
                      </p:childTnLst>
                    </p:cTn>
                  </p:par>
                </p:childTnLst>
              </p:cTn>
              <p:nextCondLst>
                <p:cond evt="onClick" delay="0">
                  <p:tgtEl>
                    <p:spTgt spid="2"/>
                  </p:tgtEl>
                </p:cond>
              </p:nextCondLst>
            </p:seq>
            <p:audio>
              <p:cMediaNode vol="80000">
                <p:cTn id="38" fill="hold" display="0">
                  <p:stCondLst>
                    <p:cond delay="indefinite"/>
                  </p:stCondLst>
                  <p:endCondLst>
                    <p:cond evt="onStopAudio" delay="0">
                      <p:tgtEl>
                        <p:sldTgt/>
                      </p:tgtEl>
                    </p:cond>
                  </p:endCondLst>
                </p:cTn>
                <p:tgtEl>
                  <p:spTgt spid="2"/>
                </p:tgtEl>
              </p:cMediaNode>
            </p:audio>
          </p:childTnLst>
        </p:cTn>
      </p:par>
    </p:tnLst>
    <p:bldLst>
      <p:bldP spid="10" grpId="0"/>
      <p:bldP spid="11" grpId="0"/>
      <p:bldP spid="13" grpId="0"/>
      <p:bldP spid="14" grpId="0"/>
      <p:bldP spid="19" grpId="0"/>
      <p:bldP spid="2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0658" name="AutoShape 4"/>
          <p:cNvCxnSpPr>
            <a:cxnSpLocks noChangeShapeType="1"/>
          </p:cNvCxnSpPr>
          <p:nvPr/>
        </p:nvCxnSpPr>
        <p:spPr bwMode="auto">
          <a:xfrm flipH="1" flipV="1">
            <a:off x="120650" y="0"/>
            <a:ext cx="12700" cy="6872288"/>
          </a:xfrm>
          <a:prstGeom prst="straightConnector1">
            <a:avLst/>
          </a:prstGeom>
          <a:noFill/>
          <a:ln w="228600">
            <a:solidFill>
              <a:srgbClr val="008080"/>
            </a:solidFill>
            <a:round/>
            <a:headEnd/>
            <a:tailEnd/>
          </a:ln>
        </p:spPr>
      </p:cxnSp>
      <p:grpSp>
        <p:nvGrpSpPr>
          <p:cNvPr id="70659" name="组合 8"/>
          <p:cNvGrpSpPr>
            <a:grpSpLocks/>
          </p:cNvGrpSpPr>
          <p:nvPr/>
        </p:nvGrpSpPr>
        <p:grpSpPr bwMode="auto">
          <a:xfrm>
            <a:off x="307975" y="6350"/>
            <a:ext cx="2568575" cy="646113"/>
            <a:chOff x="308629" y="6819"/>
            <a:chExt cx="2568221" cy="646331"/>
          </a:xfrm>
        </p:grpSpPr>
        <p:sp>
          <p:nvSpPr>
            <p:cNvPr id="3" name="Text Box 4"/>
            <p:cNvSpPr txBox="1">
              <a:spLocks noChangeArrowheads="1"/>
            </p:cNvSpPr>
            <p:nvPr/>
          </p:nvSpPr>
          <p:spPr bwMode="auto">
            <a:xfrm>
              <a:off x="329264" y="6819"/>
              <a:ext cx="2547586" cy="646331"/>
            </a:xfrm>
            <a:prstGeom prst="rect">
              <a:avLst/>
            </a:prstGeom>
            <a:noFill/>
            <a:ln>
              <a:noFill/>
            </a:ln>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a:lnSpc>
                  <a:spcPct val="100000"/>
                </a:lnSpc>
                <a:spcBef>
                  <a:spcPct val="0"/>
                </a:spcBef>
                <a:buClrTx/>
                <a:buSzTx/>
                <a:buFont typeface="Arial" panose="020B0604020202020204" pitchFamily="34" charset="0"/>
                <a:buNone/>
                <a:defRPr/>
              </a:pPr>
              <a:r>
                <a:rPr lang="zh-CN" altLang="en-US" sz="3600" b="1" dirty="0">
                  <a:solidFill>
                    <a:srgbClr val="D09E00"/>
                  </a:solidFill>
                  <a:latin typeface="微软雅黑" panose="020B0503020204020204" pitchFamily="34" charset="-122"/>
                  <a:ea typeface="微软雅黑" panose="020B0503020204020204" pitchFamily="34" charset="-122"/>
                  <a:cs typeface="+mj-cs"/>
                </a:rPr>
                <a:t>拼音</a:t>
              </a:r>
              <a:r>
                <a:rPr lang="en-US" altLang="zh-CN" sz="3600" b="1" i="1" dirty="0">
                  <a:solidFill>
                    <a:srgbClr val="D09E00"/>
                  </a:solidFill>
                  <a:latin typeface="微软雅黑" panose="020B0503020204020204" pitchFamily="34" charset="-122"/>
                  <a:ea typeface="微软雅黑" panose="020B0503020204020204" pitchFamily="34" charset="-122"/>
                  <a:cs typeface="+mj-cs"/>
                </a:rPr>
                <a:t>Pinyin</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5" name="直接连接符 4"/>
            <p:cNvCxnSpPr/>
            <p:nvPr/>
          </p:nvCxnSpPr>
          <p:spPr>
            <a:xfrm>
              <a:off x="308629" y="653150"/>
              <a:ext cx="2568221"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61" name="矩形 60"/>
          <p:cNvSpPr/>
          <p:nvPr/>
        </p:nvSpPr>
        <p:spPr bwMode="auto">
          <a:xfrm>
            <a:off x="1493838" y="2743200"/>
            <a:ext cx="9226550" cy="1619250"/>
          </a:xfrm>
          <a:prstGeom prst="round1Rect">
            <a:avLst/>
          </a:prstGeom>
          <a:ln>
            <a:noFill/>
          </a:ln>
          <a:effectLst>
            <a:outerShdw blurRad="50800" dist="38100" dir="2700000" algn="tl" rotWithShape="0">
              <a:prstClr val="black">
                <a:alpha val="40000"/>
              </a:prstClr>
            </a:outerShdw>
          </a:effectLst>
        </p:spPr>
        <p:style>
          <a:lnRef idx="2">
            <a:schemeClr val="accent1">
              <a:shade val="50000"/>
            </a:schemeClr>
          </a:lnRef>
          <a:fillRef idx="1002">
            <a:schemeClr val="lt2"/>
          </a:fillRef>
          <a:effectRef idx="0">
            <a:schemeClr val="accent1"/>
          </a:effectRef>
          <a:fontRef idx="minor">
            <a:schemeClr val="lt1"/>
          </a:fontRef>
        </p:style>
        <p:txBody>
          <a:bodyPr anchor="ctr"/>
          <a:lstStyle/>
          <a:p>
            <a:pPr algn="ctr" eaLnBrk="0" hangingPunct="0">
              <a:defRPr/>
            </a:pPr>
            <a:endParaRPr lang="zh-CN" altLang="en-US"/>
          </a:p>
        </p:txBody>
      </p:sp>
      <p:sp>
        <p:nvSpPr>
          <p:cNvPr id="10" name="TextBox 9"/>
          <p:cNvSpPr txBox="1">
            <a:spLocks noChangeArrowheads="1"/>
          </p:cNvSpPr>
          <p:nvPr/>
        </p:nvSpPr>
        <p:spPr bwMode="auto">
          <a:xfrm>
            <a:off x="2435225" y="3313113"/>
            <a:ext cx="2389188" cy="461962"/>
          </a:xfrm>
          <a:prstGeom prst="rect">
            <a:avLst/>
          </a:prstGeom>
          <a:noFill/>
          <a:ln w="9525">
            <a:noFill/>
            <a:miter lim="800000"/>
            <a:headEnd/>
            <a:tailEnd/>
          </a:ln>
        </p:spPr>
        <p:txBody>
          <a:bodyPr>
            <a:spAutoFit/>
          </a:bodyPr>
          <a:lstStyle/>
          <a:p>
            <a:pPr eaLnBrk="0" hangingPunct="0"/>
            <a:r>
              <a:rPr lang="en-US" altLang="zh-CN" sz="2400" b="1" dirty="0" err="1">
                <a:latin typeface="GB Pinyinok-D" pitchFamily="2" charset="-122"/>
                <a:ea typeface="GB Pinyinok-D" pitchFamily="2" charset="-122"/>
                <a:sym typeface="宋体" pitchFamily="2" charset="-122"/>
              </a:rPr>
              <a:t>bú</a:t>
            </a:r>
            <a:r>
              <a:rPr lang="en-US" altLang="zh-CN" sz="2400" b="1" dirty="0">
                <a:latin typeface="GB Pinyinok-D" pitchFamily="2" charset="-122"/>
                <a:ea typeface="GB Pinyinok-D" pitchFamily="2" charset="-122"/>
                <a:sym typeface="宋体" pitchFamily="2" charset="-122"/>
              </a:rPr>
              <a:t> </a:t>
            </a:r>
            <a:r>
              <a:rPr lang="en-US" altLang="zh-CN" sz="2400" b="1" dirty="0" err="1">
                <a:latin typeface="GB Pinyinok-D" pitchFamily="2" charset="-122"/>
                <a:ea typeface="GB Pinyinok-D" pitchFamily="2" charset="-122"/>
                <a:sym typeface="宋体" pitchFamily="2" charset="-122"/>
              </a:rPr>
              <a:t>huì</a:t>
            </a:r>
            <a:endParaRPr lang="zh-CN" altLang="en-US" sz="2400" b="1" dirty="0">
              <a:latin typeface="GB Pinyinok-D" pitchFamily="2" charset="-122"/>
              <a:ea typeface="GB Pinyinok-D" pitchFamily="2" charset="-122"/>
              <a:sym typeface="宋体" pitchFamily="2" charset="-122"/>
            </a:endParaRPr>
          </a:p>
        </p:txBody>
      </p:sp>
      <p:sp>
        <p:nvSpPr>
          <p:cNvPr id="11" name="TextBox 10"/>
          <p:cNvSpPr txBox="1">
            <a:spLocks noChangeArrowheads="1"/>
          </p:cNvSpPr>
          <p:nvPr/>
        </p:nvSpPr>
        <p:spPr bwMode="auto">
          <a:xfrm>
            <a:off x="5287963" y="3313113"/>
            <a:ext cx="2389187" cy="461962"/>
          </a:xfrm>
          <a:prstGeom prst="rect">
            <a:avLst/>
          </a:prstGeom>
          <a:noFill/>
          <a:ln w="9525">
            <a:noFill/>
            <a:miter lim="800000"/>
            <a:headEnd/>
            <a:tailEnd/>
          </a:ln>
        </p:spPr>
        <p:txBody>
          <a:bodyPr>
            <a:spAutoFit/>
          </a:bodyPr>
          <a:lstStyle/>
          <a:p>
            <a:pPr eaLnBrk="0" hangingPunct="0"/>
            <a:r>
              <a:rPr lang="en-US" altLang="zh-CN" sz="2400" b="1" dirty="0" err="1">
                <a:latin typeface="GB Pinyinok-D" pitchFamily="2" charset="-122"/>
                <a:ea typeface="GB Pinyinok-D" pitchFamily="2" charset="-122"/>
                <a:sym typeface="宋体" pitchFamily="2" charset="-122"/>
              </a:rPr>
              <a:t>bú</a:t>
            </a:r>
            <a:r>
              <a:rPr lang="en-US" altLang="zh-CN" sz="2400" b="1" dirty="0">
                <a:latin typeface="GB Pinyinok-D" pitchFamily="2" charset="-122"/>
                <a:ea typeface="GB Pinyinok-D" pitchFamily="2" charset="-122"/>
                <a:sym typeface="宋体" pitchFamily="2" charset="-122"/>
              </a:rPr>
              <a:t> </a:t>
            </a:r>
            <a:r>
              <a:rPr lang="en-US" altLang="zh-CN" sz="2400" b="1" dirty="0" err="1">
                <a:latin typeface="GB Pinyinok-D" pitchFamily="2" charset="-122"/>
                <a:ea typeface="GB Pinyinok-D" pitchFamily="2" charset="-122"/>
                <a:sym typeface="宋体" pitchFamily="2" charset="-122"/>
              </a:rPr>
              <a:t>shì</a:t>
            </a:r>
            <a:r>
              <a:rPr lang="en-US" altLang="zh-CN" sz="2400" b="1" dirty="0">
                <a:latin typeface="GB Pinyinok-D" pitchFamily="2" charset="-122"/>
                <a:ea typeface="GB Pinyinok-D" pitchFamily="2" charset="-122"/>
                <a:sym typeface="宋体" pitchFamily="2" charset="-122"/>
              </a:rPr>
              <a:t> </a:t>
            </a:r>
            <a:endParaRPr lang="zh-CN" altLang="en-US" sz="2400" b="1" dirty="0">
              <a:latin typeface="GB Pinyinok-D" pitchFamily="2" charset="-122"/>
              <a:ea typeface="GB Pinyinok-D" pitchFamily="2" charset="-122"/>
              <a:sym typeface="宋体" pitchFamily="2" charset="-122"/>
            </a:endParaRPr>
          </a:p>
        </p:txBody>
      </p:sp>
      <p:sp>
        <p:nvSpPr>
          <p:cNvPr id="70663" name="TextBox 27"/>
          <p:cNvSpPr txBox="1">
            <a:spLocks noChangeArrowheads="1"/>
          </p:cNvSpPr>
          <p:nvPr/>
        </p:nvSpPr>
        <p:spPr bwMode="auto">
          <a:xfrm>
            <a:off x="474663" y="914400"/>
            <a:ext cx="9928225" cy="523875"/>
          </a:xfrm>
          <a:prstGeom prst="rect">
            <a:avLst/>
          </a:prstGeom>
          <a:noFill/>
          <a:ln w="9525">
            <a:noFill/>
            <a:miter lim="800000"/>
            <a:headEnd/>
            <a:tailEnd/>
          </a:ln>
        </p:spPr>
        <p:txBody>
          <a:bodyPr>
            <a:spAutoFit/>
          </a:bodyPr>
          <a:lstStyle/>
          <a:p>
            <a:pPr eaLnBrk="0" hangingPunct="0"/>
            <a:r>
              <a:rPr lang="en-US" altLang="zh-CN" sz="2800" b="1">
                <a:latin typeface="宋体" pitchFamily="2" charset="-122"/>
              </a:rPr>
              <a:t>3.</a:t>
            </a:r>
            <a:r>
              <a:rPr lang="zh-CN" altLang="en-US" sz="2800" b="1">
                <a:latin typeface="宋体" pitchFamily="2" charset="-122"/>
              </a:rPr>
              <a:t>“不”的变调 </a:t>
            </a:r>
            <a:r>
              <a:rPr lang="en-US" altLang="zh-CN">
                <a:latin typeface="宋体" pitchFamily="2" charset="-122"/>
              </a:rPr>
              <a:t>Tone Sandhi of “</a:t>
            </a:r>
            <a:r>
              <a:rPr lang="zh-CN" altLang="en-US">
                <a:latin typeface="宋体" pitchFamily="2" charset="-122"/>
              </a:rPr>
              <a:t>不</a:t>
            </a:r>
            <a:r>
              <a:rPr lang="en-US" altLang="zh-CN">
                <a:latin typeface="宋体" pitchFamily="2" charset="-122"/>
              </a:rPr>
              <a:t>(bù)”</a:t>
            </a:r>
            <a:endParaRPr lang="zh-CN" altLang="en-US">
              <a:latin typeface="宋体" pitchFamily="2" charset="-122"/>
            </a:endParaRPr>
          </a:p>
        </p:txBody>
      </p:sp>
      <p:sp>
        <p:nvSpPr>
          <p:cNvPr id="70664" name="TextBox 28"/>
          <p:cNvSpPr txBox="1">
            <a:spLocks noChangeArrowheads="1"/>
          </p:cNvSpPr>
          <p:nvPr/>
        </p:nvSpPr>
        <p:spPr bwMode="auto">
          <a:xfrm>
            <a:off x="738188" y="1555750"/>
            <a:ext cx="9928225" cy="461963"/>
          </a:xfrm>
          <a:prstGeom prst="rect">
            <a:avLst/>
          </a:prstGeom>
          <a:noFill/>
          <a:ln w="9525">
            <a:noFill/>
            <a:miter lim="800000"/>
            <a:headEnd/>
            <a:tailEnd/>
          </a:ln>
        </p:spPr>
        <p:txBody>
          <a:bodyPr>
            <a:spAutoFit/>
          </a:bodyPr>
          <a:lstStyle/>
          <a:p>
            <a:pPr eaLnBrk="0" hangingPunct="0"/>
            <a:r>
              <a:rPr lang="zh-CN" altLang="en-US" sz="2400" b="1">
                <a:latin typeface="宋体" pitchFamily="2" charset="-122"/>
              </a:rPr>
              <a:t>（</a:t>
            </a:r>
            <a:r>
              <a:rPr lang="en-US" altLang="zh-CN" sz="2400" b="1">
                <a:latin typeface="宋体" pitchFamily="2" charset="-122"/>
              </a:rPr>
              <a:t>2</a:t>
            </a:r>
            <a:r>
              <a:rPr lang="zh-CN" altLang="en-US" sz="2400" b="1">
                <a:latin typeface="宋体" pitchFamily="2" charset="-122"/>
              </a:rPr>
              <a:t>）“不”在四声音节前变成第二声</a:t>
            </a:r>
            <a:endParaRPr lang="zh-CN" altLang="en-US" sz="1600">
              <a:latin typeface="宋体" pitchFamily="2" charset="-122"/>
            </a:endParaRPr>
          </a:p>
        </p:txBody>
      </p:sp>
      <p:sp>
        <p:nvSpPr>
          <p:cNvPr id="19" name="TextBox 18"/>
          <p:cNvSpPr txBox="1">
            <a:spLocks noChangeArrowheads="1"/>
          </p:cNvSpPr>
          <p:nvPr/>
        </p:nvSpPr>
        <p:spPr bwMode="auto">
          <a:xfrm>
            <a:off x="8164513" y="3313113"/>
            <a:ext cx="2389187" cy="461962"/>
          </a:xfrm>
          <a:prstGeom prst="rect">
            <a:avLst/>
          </a:prstGeom>
          <a:noFill/>
          <a:ln w="9525">
            <a:noFill/>
            <a:miter lim="800000"/>
            <a:headEnd/>
            <a:tailEnd/>
          </a:ln>
        </p:spPr>
        <p:txBody>
          <a:bodyPr>
            <a:spAutoFit/>
          </a:bodyPr>
          <a:lstStyle/>
          <a:p>
            <a:pPr eaLnBrk="0" hangingPunct="0"/>
            <a:r>
              <a:rPr lang="en-US" altLang="zh-CN" sz="2400" b="1" dirty="0" err="1">
                <a:latin typeface="GB Pinyinok-D" pitchFamily="2" charset="-122"/>
                <a:ea typeface="GB Pinyinok-D" pitchFamily="2" charset="-122"/>
                <a:sym typeface="宋体" pitchFamily="2" charset="-122"/>
              </a:rPr>
              <a:t>bú</a:t>
            </a:r>
            <a:r>
              <a:rPr lang="en-US" altLang="zh-CN" sz="2400" b="1" dirty="0">
                <a:latin typeface="GB Pinyinok-D" pitchFamily="2" charset="-122"/>
                <a:ea typeface="GB Pinyinok-D" pitchFamily="2" charset="-122"/>
                <a:sym typeface="宋体" pitchFamily="2" charset="-122"/>
              </a:rPr>
              <a:t> </a:t>
            </a:r>
            <a:r>
              <a:rPr lang="en-US" altLang="zh-CN" sz="2400" b="1" dirty="0" err="1">
                <a:latin typeface="GB Pinyinok-D" pitchFamily="2" charset="-122"/>
                <a:ea typeface="GB Pinyinok-D" pitchFamily="2" charset="-122"/>
                <a:sym typeface="宋体" pitchFamily="2" charset="-122"/>
              </a:rPr>
              <a:t>kàn</a:t>
            </a:r>
            <a:r>
              <a:rPr lang="en-US" altLang="zh-CN" sz="2400" b="1" dirty="0">
                <a:latin typeface="GB Pinyinok-D" pitchFamily="2" charset="-122"/>
                <a:ea typeface="GB Pinyinok-D" pitchFamily="2" charset="-122"/>
                <a:sym typeface="宋体" pitchFamily="2" charset="-122"/>
              </a:rPr>
              <a:t> </a:t>
            </a:r>
            <a:endParaRPr lang="zh-CN" altLang="en-US" sz="2400" b="1" dirty="0">
              <a:latin typeface="GB Pinyinok-D" pitchFamily="2" charset="-122"/>
              <a:ea typeface="GB Pinyinok-D" pitchFamily="2" charset="-122"/>
              <a:sym typeface="宋体" pitchFamily="2" charset="-122"/>
            </a:endParaRPr>
          </a:p>
        </p:txBody>
      </p:sp>
      <p:pic>
        <p:nvPicPr>
          <p:cNvPr id="2" name="bu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914336945"/>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dissolv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dissolv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dissolve">
                                      <p:cBhvr>
                                        <p:cTn id="1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8" restart="whenNotActive" fill="hold" evtFilter="cancelBubble" nodeType="interactiveSeq">
                <p:stCondLst>
                  <p:cond evt="onClick" delay="0">
                    <p:tgtEl>
                      <p:spTgt spid="2"/>
                    </p:tgtEl>
                  </p:cond>
                </p:stCondLst>
                <p:endSync evt="end" delay="0">
                  <p:rtn val="all"/>
                </p:endSync>
                <p:childTnLst>
                  <p:par>
                    <p:cTn id="19" fill="hold">
                      <p:stCondLst>
                        <p:cond delay="0"/>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11006" fill="hold"/>
                                        <p:tgtEl>
                                          <p:spTgt spid="2"/>
                                        </p:tgtEl>
                                      </p:cBhvr>
                                    </p:cmd>
                                  </p:childTnLst>
                                </p:cTn>
                              </p:par>
                            </p:childTnLst>
                          </p:cTn>
                        </p:par>
                      </p:childTnLst>
                    </p:cTn>
                  </p:par>
                </p:childTnLst>
              </p:cTn>
              <p:nextCondLst>
                <p:cond evt="onClick" delay="0">
                  <p:tgtEl>
                    <p:spTgt spid="2"/>
                  </p:tgtEl>
                </p:cond>
              </p:nextCondLst>
            </p:seq>
            <p:audio>
              <p:cMediaNode vol="80000">
                <p:cTn id="23" fill="hold" display="0">
                  <p:stCondLst>
                    <p:cond delay="indefinite"/>
                  </p:stCondLst>
                  <p:endCondLst>
                    <p:cond evt="onStopAudio" delay="0">
                      <p:tgtEl>
                        <p:sldTgt/>
                      </p:tgtEl>
                    </p:cond>
                  </p:endCondLst>
                </p:cTn>
                <p:tgtEl>
                  <p:spTgt spid="2"/>
                </p:tgtEl>
              </p:cMediaNode>
            </p:audio>
          </p:childTnLst>
        </p:cTn>
      </p:par>
    </p:tnLst>
    <p:bldLst>
      <p:bldP spid="10" grpId="0"/>
      <p:bldP spid="11" grpId="0"/>
      <p:bldP spid="1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41" name="文本框 142"/>
          <p:cNvSpPr>
            <a:spLocks noChangeArrowheads="1"/>
          </p:cNvSpPr>
          <p:nvPr/>
        </p:nvSpPr>
        <p:spPr bwMode="auto">
          <a:xfrm>
            <a:off x="3213100" y="1719263"/>
            <a:ext cx="736099" cy="523220"/>
          </a:xfrm>
          <a:prstGeom prst="rect">
            <a:avLst/>
          </a:prstGeom>
          <a:noFill/>
          <a:ln w="9525">
            <a:noFill/>
            <a:miter lim="800000"/>
            <a:headEnd/>
            <a:tailEnd/>
          </a:ln>
        </p:spPr>
        <p:txBody>
          <a:bodyPr wrap="none">
            <a:spAutoFit/>
          </a:bodyPr>
          <a:lstStyle/>
          <a:p>
            <a:r>
              <a:rPr lang="en-US" altLang="zh-CN" sz="2800" b="1" dirty="0" err="1">
                <a:latin typeface="GB Pinyinok-D" pitchFamily="2" charset="-122"/>
                <a:ea typeface="GB Pinyinok-D" pitchFamily="2" charset="-122"/>
                <a:sym typeface="Times New Roman" pitchFamily="18" charset="0"/>
              </a:rPr>
              <a:t>jiào</a:t>
            </a:r>
            <a:endParaRPr lang="en-US" altLang="zh-CN" sz="2800" b="1" dirty="0">
              <a:latin typeface="GB Pinyinok-D" pitchFamily="2" charset="-122"/>
              <a:ea typeface="GB Pinyinok-D" pitchFamily="2" charset="-122"/>
              <a:sym typeface="Times New Roman" pitchFamily="18" charset="0"/>
            </a:endParaRPr>
          </a:p>
        </p:txBody>
      </p:sp>
      <p:sp>
        <p:nvSpPr>
          <p:cNvPr id="5148" name="文本框 148"/>
          <p:cNvSpPr>
            <a:spLocks noChangeArrowheads="1"/>
          </p:cNvSpPr>
          <p:nvPr/>
        </p:nvSpPr>
        <p:spPr bwMode="auto">
          <a:xfrm>
            <a:off x="3208338" y="2587625"/>
            <a:ext cx="1217000" cy="523220"/>
          </a:xfrm>
          <a:prstGeom prst="rect">
            <a:avLst/>
          </a:prstGeom>
          <a:noFill/>
          <a:ln w="9525">
            <a:noFill/>
            <a:miter lim="800000"/>
            <a:headEnd/>
            <a:tailEnd/>
          </a:ln>
        </p:spPr>
        <p:txBody>
          <a:bodyPr wrap="none">
            <a:spAutoFit/>
          </a:bodyPr>
          <a:lstStyle/>
          <a:p>
            <a:r>
              <a:rPr lang="en-US" altLang="zh-CN" sz="2800" b="1" dirty="0" err="1">
                <a:latin typeface="GB Pinyinok-D" pitchFamily="2" charset="-122"/>
                <a:ea typeface="GB Pinyinok-D" pitchFamily="2" charset="-122"/>
                <a:sym typeface="Times New Roman" pitchFamily="18" charset="0"/>
              </a:rPr>
              <a:t>mínɡzi</a:t>
            </a:r>
            <a:endParaRPr lang="en-US" altLang="zh-CN" sz="2800" b="1" dirty="0">
              <a:latin typeface="GB Pinyinok-D" pitchFamily="2" charset="-122"/>
              <a:ea typeface="GB Pinyinok-D" pitchFamily="2" charset="-122"/>
              <a:sym typeface="Times New Roman" pitchFamily="18" charset="0"/>
            </a:endParaRPr>
          </a:p>
        </p:txBody>
      </p:sp>
      <p:sp>
        <p:nvSpPr>
          <p:cNvPr id="5149" name="文本框 149"/>
          <p:cNvSpPr>
            <a:spLocks noChangeArrowheads="1"/>
          </p:cNvSpPr>
          <p:nvPr/>
        </p:nvSpPr>
        <p:spPr bwMode="auto">
          <a:xfrm>
            <a:off x="3208338" y="3430588"/>
            <a:ext cx="758541" cy="523220"/>
          </a:xfrm>
          <a:prstGeom prst="rect">
            <a:avLst/>
          </a:prstGeom>
          <a:noFill/>
          <a:ln w="9525">
            <a:noFill/>
            <a:miter lim="800000"/>
            <a:headEnd/>
            <a:tailEnd/>
          </a:ln>
        </p:spPr>
        <p:txBody>
          <a:bodyPr wrap="none">
            <a:spAutoFit/>
          </a:bodyPr>
          <a:lstStyle/>
          <a:p>
            <a:r>
              <a:rPr lang="en-US" altLang="zh-CN" sz="2800" b="1" dirty="0" err="1">
                <a:latin typeface="GB Pinyinok-D" pitchFamily="2" charset="-122"/>
                <a:ea typeface="GB Pinyinok-D" pitchFamily="2" charset="-122"/>
                <a:sym typeface="Times New Roman" pitchFamily="18" charset="0"/>
              </a:rPr>
              <a:t>shì</a:t>
            </a:r>
            <a:r>
              <a:rPr lang="en-US" altLang="zh-CN" sz="2800" b="1" dirty="0">
                <a:solidFill>
                  <a:srgbClr val="000000"/>
                </a:solidFill>
                <a:latin typeface="GB Pinyinok-D" pitchFamily="2" charset="-122"/>
                <a:ea typeface="GB Pinyinok-D" pitchFamily="2" charset="-122"/>
                <a:sym typeface="Times New Roman" pitchFamily="18" charset="0"/>
              </a:rPr>
              <a:t> </a:t>
            </a:r>
          </a:p>
        </p:txBody>
      </p:sp>
      <p:cxnSp>
        <p:nvCxnSpPr>
          <p:cNvPr id="77829" name="AutoShape 4"/>
          <p:cNvCxnSpPr>
            <a:cxnSpLocks noChangeShapeType="1"/>
          </p:cNvCxnSpPr>
          <p:nvPr/>
        </p:nvCxnSpPr>
        <p:spPr bwMode="auto">
          <a:xfrm flipH="1" flipV="1">
            <a:off x="100013" y="-15875"/>
            <a:ext cx="12700" cy="6872288"/>
          </a:xfrm>
          <a:prstGeom prst="straightConnector1">
            <a:avLst/>
          </a:prstGeom>
          <a:noFill/>
          <a:ln w="228600">
            <a:solidFill>
              <a:srgbClr val="800080"/>
            </a:solidFill>
            <a:round/>
            <a:headEnd/>
            <a:tailEnd/>
          </a:ln>
        </p:spPr>
      </p:cxnSp>
      <p:grpSp>
        <p:nvGrpSpPr>
          <p:cNvPr id="2" name="组合 5"/>
          <p:cNvGrpSpPr>
            <a:grpSpLocks/>
          </p:cNvGrpSpPr>
          <p:nvPr/>
        </p:nvGrpSpPr>
        <p:grpSpPr bwMode="auto">
          <a:xfrm>
            <a:off x="1112838" y="1719263"/>
            <a:ext cx="1338262" cy="546100"/>
            <a:chOff x="682668" y="3939837"/>
            <a:chExt cx="1338943" cy="545509"/>
          </a:xfrm>
        </p:grpSpPr>
        <p:sp>
          <p:nvSpPr>
            <p:cNvPr id="77864" name="圆角矩形 32"/>
            <p:cNvSpPr>
              <a:spLocks noChangeArrowheads="1"/>
            </p:cNvSpPr>
            <p:nvPr/>
          </p:nvSpPr>
          <p:spPr bwMode="auto">
            <a:xfrm>
              <a:off x="682668" y="3939837"/>
              <a:ext cx="1338943" cy="529187"/>
            </a:xfrm>
            <a:prstGeom prst="roundRect">
              <a:avLst>
                <a:gd name="adj" fmla="val 16667"/>
              </a:avLst>
            </a:prstGeom>
            <a:solidFill>
              <a:srgbClr val="CC99FF"/>
            </a:solidFill>
            <a:ln w="9525">
              <a:noFill/>
              <a:round/>
              <a:headEnd/>
              <a:tailEnd/>
            </a:ln>
          </p:spPr>
          <p:txBody>
            <a:bodyPr/>
            <a:lstStyle/>
            <a:p>
              <a:pPr>
                <a:buFont typeface="Arial" pitchFamily="34" charset="0"/>
                <a:buNone/>
              </a:pPr>
              <a:endParaRPr lang="zh-CN" altLang="en-US"/>
            </a:p>
          </p:txBody>
        </p:sp>
        <p:sp>
          <p:nvSpPr>
            <p:cNvPr id="77865" name="文本框 88"/>
            <p:cNvSpPr>
              <a:spLocks noChangeArrowheads="1"/>
            </p:cNvSpPr>
            <p:nvPr/>
          </p:nvSpPr>
          <p:spPr bwMode="auto">
            <a:xfrm>
              <a:off x="911304" y="3959851"/>
              <a:ext cx="905498" cy="525495"/>
            </a:xfrm>
            <a:prstGeom prst="rect">
              <a:avLst/>
            </a:prstGeom>
            <a:noFill/>
            <a:ln w="9525">
              <a:noFill/>
              <a:miter lim="800000"/>
              <a:headEnd/>
              <a:tailEnd/>
            </a:ln>
          </p:spPr>
          <p:txBody>
            <a:bodyPr lIns="90170" tIns="46990" rIns="90170" bIns="46990">
              <a:spAutoFit/>
            </a:bodyPr>
            <a:lstStyle/>
            <a:p>
              <a:pPr algn="ctr"/>
              <a:r>
                <a:rPr lang="zh-CN" altLang="en-US" sz="2800" b="1">
                  <a:solidFill>
                    <a:srgbClr val="000000"/>
                  </a:solidFill>
                  <a:latin typeface="Calibri" pitchFamily="34" charset="0"/>
                  <a:sym typeface="宋体" pitchFamily="2" charset="-122"/>
                </a:rPr>
                <a:t>叫</a:t>
              </a:r>
            </a:p>
          </p:txBody>
        </p:sp>
      </p:grpSp>
      <p:grpSp>
        <p:nvGrpSpPr>
          <p:cNvPr id="3" name="组合 6"/>
          <p:cNvGrpSpPr>
            <a:grpSpLocks/>
          </p:cNvGrpSpPr>
          <p:nvPr/>
        </p:nvGrpSpPr>
        <p:grpSpPr bwMode="auto">
          <a:xfrm>
            <a:off x="1112838" y="2563813"/>
            <a:ext cx="1338262" cy="536575"/>
            <a:chOff x="682668" y="4792841"/>
            <a:chExt cx="1338943" cy="536981"/>
          </a:xfrm>
        </p:grpSpPr>
        <p:sp>
          <p:nvSpPr>
            <p:cNvPr id="77862" name="圆角矩形 31"/>
            <p:cNvSpPr>
              <a:spLocks noChangeArrowheads="1"/>
            </p:cNvSpPr>
            <p:nvPr/>
          </p:nvSpPr>
          <p:spPr bwMode="auto">
            <a:xfrm>
              <a:off x="682668" y="4800635"/>
              <a:ext cx="1338943" cy="529187"/>
            </a:xfrm>
            <a:prstGeom prst="roundRect">
              <a:avLst>
                <a:gd name="adj" fmla="val 16667"/>
              </a:avLst>
            </a:prstGeom>
            <a:solidFill>
              <a:srgbClr val="CC99FF"/>
            </a:solidFill>
            <a:ln w="9525">
              <a:noFill/>
              <a:round/>
              <a:headEnd/>
              <a:tailEnd/>
            </a:ln>
          </p:spPr>
          <p:txBody>
            <a:bodyPr/>
            <a:lstStyle/>
            <a:p>
              <a:pPr>
                <a:buFont typeface="Arial" pitchFamily="34" charset="0"/>
                <a:buNone/>
              </a:pPr>
              <a:endParaRPr lang="zh-CN" altLang="en-US"/>
            </a:p>
          </p:txBody>
        </p:sp>
        <p:sp>
          <p:nvSpPr>
            <p:cNvPr id="77863" name="文本框 107"/>
            <p:cNvSpPr>
              <a:spLocks noChangeArrowheads="1"/>
            </p:cNvSpPr>
            <p:nvPr/>
          </p:nvSpPr>
          <p:spPr bwMode="auto">
            <a:xfrm>
              <a:off x="912891" y="4792841"/>
              <a:ext cx="903911" cy="526183"/>
            </a:xfrm>
            <a:prstGeom prst="rect">
              <a:avLst/>
            </a:prstGeom>
            <a:noFill/>
            <a:ln w="9525">
              <a:noFill/>
              <a:miter lim="800000"/>
              <a:headEnd/>
              <a:tailEnd/>
            </a:ln>
          </p:spPr>
          <p:txBody>
            <a:bodyPr lIns="90170" tIns="46990" rIns="90170" bIns="46990">
              <a:spAutoFit/>
            </a:bodyPr>
            <a:lstStyle/>
            <a:p>
              <a:pPr algn="ctr"/>
              <a:r>
                <a:rPr lang="zh-CN" altLang="en-US" sz="2800" b="1">
                  <a:solidFill>
                    <a:srgbClr val="000000"/>
                  </a:solidFill>
                  <a:latin typeface="Calibri" pitchFamily="34" charset="0"/>
                  <a:sym typeface="宋体" pitchFamily="2" charset="-122"/>
                </a:rPr>
                <a:t>名字</a:t>
              </a:r>
            </a:p>
          </p:txBody>
        </p:sp>
      </p:grpSp>
      <p:grpSp>
        <p:nvGrpSpPr>
          <p:cNvPr id="4" name="组合 7"/>
          <p:cNvGrpSpPr>
            <a:grpSpLocks/>
          </p:cNvGrpSpPr>
          <p:nvPr/>
        </p:nvGrpSpPr>
        <p:grpSpPr bwMode="auto">
          <a:xfrm>
            <a:off x="1114425" y="3425825"/>
            <a:ext cx="1338263" cy="530225"/>
            <a:chOff x="683984" y="5619216"/>
            <a:chExt cx="1338943" cy="529811"/>
          </a:xfrm>
        </p:grpSpPr>
        <p:sp>
          <p:nvSpPr>
            <p:cNvPr id="77860" name="圆角矩形 30"/>
            <p:cNvSpPr>
              <a:spLocks noChangeArrowheads="1"/>
            </p:cNvSpPr>
            <p:nvPr/>
          </p:nvSpPr>
          <p:spPr bwMode="auto">
            <a:xfrm>
              <a:off x="683984" y="5619216"/>
              <a:ext cx="1338943" cy="529187"/>
            </a:xfrm>
            <a:prstGeom prst="roundRect">
              <a:avLst>
                <a:gd name="adj" fmla="val 16667"/>
              </a:avLst>
            </a:prstGeom>
            <a:solidFill>
              <a:srgbClr val="CC99FF"/>
            </a:solidFill>
            <a:ln w="9525">
              <a:noFill/>
              <a:round/>
              <a:headEnd/>
              <a:tailEnd/>
            </a:ln>
          </p:spPr>
          <p:txBody>
            <a:bodyPr/>
            <a:lstStyle/>
            <a:p>
              <a:pPr>
                <a:buFont typeface="Arial" pitchFamily="34" charset="0"/>
                <a:buNone/>
              </a:pPr>
              <a:endParaRPr lang="zh-CN" altLang="en-US"/>
            </a:p>
          </p:txBody>
        </p:sp>
        <p:sp>
          <p:nvSpPr>
            <p:cNvPr id="77861" name="文本框 110"/>
            <p:cNvSpPr>
              <a:spLocks noChangeArrowheads="1"/>
            </p:cNvSpPr>
            <p:nvPr/>
          </p:nvSpPr>
          <p:spPr bwMode="auto">
            <a:xfrm>
              <a:off x="1089493" y="5622657"/>
              <a:ext cx="543054" cy="526370"/>
            </a:xfrm>
            <a:prstGeom prst="rect">
              <a:avLst/>
            </a:prstGeom>
            <a:noFill/>
            <a:ln w="9525">
              <a:noFill/>
              <a:miter lim="800000"/>
              <a:headEnd/>
              <a:tailEnd/>
            </a:ln>
          </p:spPr>
          <p:txBody>
            <a:bodyPr wrap="none" lIns="90170" tIns="46990" rIns="90170" bIns="46990" anchor="ctr">
              <a:spAutoFit/>
            </a:bodyPr>
            <a:lstStyle/>
            <a:p>
              <a:r>
                <a:rPr lang="zh-CN" altLang="en-US" sz="2800" b="1">
                  <a:solidFill>
                    <a:srgbClr val="000000"/>
                  </a:solidFill>
                  <a:latin typeface="Calibri" pitchFamily="34" charset="0"/>
                  <a:sym typeface="宋体" pitchFamily="2" charset="-122"/>
                </a:rPr>
                <a:t>是</a:t>
              </a:r>
            </a:p>
          </p:txBody>
        </p:sp>
      </p:grpSp>
      <p:grpSp>
        <p:nvGrpSpPr>
          <p:cNvPr id="77833" name="组合 8"/>
          <p:cNvGrpSpPr>
            <a:grpSpLocks/>
          </p:cNvGrpSpPr>
          <p:nvPr/>
        </p:nvGrpSpPr>
        <p:grpSpPr bwMode="auto">
          <a:xfrm>
            <a:off x="307975" y="6350"/>
            <a:ext cx="3833813" cy="646113"/>
            <a:chOff x="308629" y="6819"/>
            <a:chExt cx="3833696" cy="646331"/>
          </a:xfrm>
        </p:grpSpPr>
        <p:sp>
          <p:nvSpPr>
            <p:cNvPr id="32" name="Text Box 4"/>
            <p:cNvSpPr txBox="1">
              <a:spLocks noChangeArrowheads="1"/>
            </p:cNvSpPr>
            <p:nvPr/>
          </p:nvSpPr>
          <p:spPr bwMode="auto">
            <a:xfrm>
              <a:off x="329266" y="6819"/>
              <a:ext cx="3813059" cy="646331"/>
            </a:xfrm>
            <a:prstGeom prst="rect">
              <a:avLst/>
            </a:prstGeom>
            <a:noFill/>
            <a:ln>
              <a:noFill/>
            </a:ln>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a:lnSpc>
                  <a:spcPct val="100000"/>
                </a:lnSpc>
                <a:spcBef>
                  <a:spcPct val="0"/>
                </a:spcBef>
                <a:buClrTx/>
                <a:buSzTx/>
                <a:buFont typeface="Arial" panose="020B0604020202020204" pitchFamily="34" charset="0"/>
                <a:buNone/>
                <a:defRPr/>
              </a:pPr>
              <a:r>
                <a:rPr lang="zh-CN" altLang="en-US" sz="3600" b="1" dirty="0">
                  <a:solidFill>
                    <a:srgbClr val="D09E00"/>
                  </a:solidFill>
                  <a:latin typeface="微软雅黑" panose="020B0503020204020204" pitchFamily="34" charset="-122"/>
                  <a:ea typeface="微软雅黑" panose="020B0503020204020204" pitchFamily="34" charset="-122"/>
                  <a:cs typeface="+mj-cs"/>
                </a:rPr>
                <a:t>生词</a:t>
              </a:r>
              <a:r>
                <a:rPr lang="en-US" altLang="zh-CN" sz="3600" b="1" i="1" dirty="0">
                  <a:solidFill>
                    <a:srgbClr val="D09E00"/>
                  </a:solidFill>
                  <a:latin typeface="微软雅黑" panose="020B0503020204020204" pitchFamily="34" charset="-122"/>
                  <a:ea typeface="微软雅黑" panose="020B0503020204020204" pitchFamily="34" charset="-122"/>
                  <a:cs typeface="+mj-cs"/>
                </a:rPr>
                <a:t>New Words</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33" name="直接连接符 32"/>
            <p:cNvCxnSpPr/>
            <p:nvPr/>
          </p:nvCxnSpPr>
          <p:spPr>
            <a:xfrm>
              <a:off x="308629" y="653150"/>
              <a:ext cx="3833696"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36" name="文本框 142"/>
          <p:cNvSpPr>
            <a:spLocks noChangeArrowheads="1"/>
          </p:cNvSpPr>
          <p:nvPr/>
        </p:nvSpPr>
        <p:spPr bwMode="auto">
          <a:xfrm>
            <a:off x="8975725" y="1739900"/>
            <a:ext cx="1398140" cy="523220"/>
          </a:xfrm>
          <a:prstGeom prst="rect">
            <a:avLst/>
          </a:prstGeom>
          <a:noFill/>
          <a:ln w="9525">
            <a:noFill/>
            <a:miter lim="800000"/>
            <a:headEnd/>
            <a:tailEnd/>
          </a:ln>
        </p:spPr>
        <p:txBody>
          <a:bodyPr wrap="none">
            <a:spAutoFit/>
          </a:bodyPr>
          <a:lstStyle/>
          <a:p>
            <a:r>
              <a:rPr lang="en-US" altLang="zh-CN" sz="2800" b="1" dirty="0" err="1">
                <a:latin typeface="GB Pinyinok-D" pitchFamily="2" charset="-122"/>
                <a:ea typeface="GB Pinyinok-D" pitchFamily="2" charset="-122"/>
                <a:sym typeface="Times New Roman" pitchFamily="18" charset="0"/>
              </a:rPr>
              <a:t>shénme</a:t>
            </a:r>
            <a:endParaRPr lang="en-US" altLang="zh-CN" sz="2800" b="1" dirty="0">
              <a:latin typeface="GB Pinyinok-D" pitchFamily="2" charset="-122"/>
              <a:ea typeface="GB Pinyinok-D" pitchFamily="2" charset="-122"/>
              <a:sym typeface="Times New Roman" pitchFamily="18" charset="0"/>
            </a:endParaRPr>
          </a:p>
        </p:txBody>
      </p:sp>
      <p:sp>
        <p:nvSpPr>
          <p:cNvPr id="37" name="文本框 148"/>
          <p:cNvSpPr>
            <a:spLocks noChangeArrowheads="1"/>
          </p:cNvSpPr>
          <p:nvPr/>
        </p:nvSpPr>
        <p:spPr bwMode="auto">
          <a:xfrm>
            <a:off x="8975725" y="2608263"/>
            <a:ext cx="635110" cy="523220"/>
          </a:xfrm>
          <a:prstGeom prst="rect">
            <a:avLst/>
          </a:prstGeom>
          <a:noFill/>
          <a:ln w="9525">
            <a:noFill/>
            <a:miter lim="800000"/>
            <a:headEnd/>
            <a:tailEnd/>
          </a:ln>
        </p:spPr>
        <p:txBody>
          <a:bodyPr wrap="none">
            <a:spAutoFit/>
          </a:bodyPr>
          <a:lstStyle/>
          <a:p>
            <a:r>
              <a:rPr lang="en-US" altLang="zh-CN" sz="2800" b="1" dirty="0" err="1">
                <a:latin typeface="GB Pinyinok-D" pitchFamily="2" charset="-122"/>
                <a:ea typeface="GB Pinyinok-D" pitchFamily="2" charset="-122"/>
                <a:sym typeface="Times New Roman" pitchFamily="18" charset="0"/>
              </a:rPr>
              <a:t>wǒ</a:t>
            </a:r>
            <a:endParaRPr lang="en-US" altLang="zh-CN" sz="2800" b="1" dirty="0">
              <a:latin typeface="GB Pinyinok-D" pitchFamily="2" charset="-122"/>
              <a:ea typeface="GB Pinyinok-D" pitchFamily="2" charset="-122"/>
              <a:sym typeface="Times New Roman" pitchFamily="18" charset="0"/>
            </a:endParaRPr>
          </a:p>
        </p:txBody>
      </p:sp>
      <p:sp>
        <p:nvSpPr>
          <p:cNvPr id="38" name="文本框 149"/>
          <p:cNvSpPr>
            <a:spLocks noChangeArrowheads="1"/>
          </p:cNvSpPr>
          <p:nvPr/>
        </p:nvSpPr>
        <p:spPr bwMode="auto">
          <a:xfrm>
            <a:off x="8975725" y="3451225"/>
            <a:ext cx="1122423" cy="523220"/>
          </a:xfrm>
          <a:prstGeom prst="rect">
            <a:avLst/>
          </a:prstGeom>
          <a:noFill/>
          <a:ln w="9525">
            <a:noFill/>
            <a:miter lim="800000"/>
            <a:headEnd/>
            <a:tailEnd/>
          </a:ln>
        </p:spPr>
        <p:txBody>
          <a:bodyPr wrap="none">
            <a:spAutoFit/>
          </a:bodyPr>
          <a:lstStyle/>
          <a:p>
            <a:r>
              <a:rPr lang="en-US" altLang="zh-CN" sz="2800" b="1" dirty="0" err="1">
                <a:latin typeface="GB Pinyinok-D" pitchFamily="2" charset="-122"/>
                <a:ea typeface="GB Pinyinok-D" pitchFamily="2" charset="-122"/>
                <a:sym typeface="Times New Roman" pitchFamily="18" charset="0"/>
              </a:rPr>
              <a:t>lǎoshī</a:t>
            </a:r>
            <a:endParaRPr lang="en-US" altLang="zh-CN" sz="2800" b="1" dirty="0">
              <a:latin typeface="GB Pinyinok-D" pitchFamily="2" charset="-122"/>
              <a:ea typeface="GB Pinyinok-D" pitchFamily="2" charset="-122"/>
              <a:sym typeface="Times New Roman" pitchFamily="18" charset="0"/>
            </a:endParaRPr>
          </a:p>
        </p:txBody>
      </p:sp>
      <p:grpSp>
        <p:nvGrpSpPr>
          <p:cNvPr id="6" name="组合 38"/>
          <p:cNvGrpSpPr>
            <a:grpSpLocks/>
          </p:cNvGrpSpPr>
          <p:nvPr/>
        </p:nvGrpSpPr>
        <p:grpSpPr bwMode="auto">
          <a:xfrm>
            <a:off x="6715125" y="1739900"/>
            <a:ext cx="1338263" cy="546100"/>
            <a:chOff x="682668" y="3939837"/>
            <a:chExt cx="1338943" cy="545509"/>
          </a:xfrm>
        </p:grpSpPr>
        <p:sp>
          <p:nvSpPr>
            <p:cNvPr id="77856" name="圆角矩形 32"/>
            <p:cNvSpPr>
              <a:spLocks noChangeArrowheads="1"/>
            </p:cNvSpPr>
            <p:nvPr/>
          </p:nvSpPr>
          <p:spPr bwMode="auto">
            <a:xfrm>
              <a:off x="682668" y="3939837"/>
              <a:ext cx="1338943" cy="529187"/>
            </a:xfrm>
            <a:prstGeom prst="roundRect">
              <a:avLst>
                <a:gd name="adj" fmla="val 16667"/>
              </a:avLst>
            </a:prstGeom>
            <a:solidFill>
              <a:srgbClr val="CC99FF"/>
            </a:solidFill>
            <a:ln w="9525">
              <a:noFill/>
              <a:round/>
              <a:headEnd/>
              <a:tailEnd/>
            </a:ln>
          </p:spPr>
          <p:txBody>
            <a:bodyPr/>
            <a:lstStyle/>
            <a:p>
              <a:pPr>
                <a:buFont typeface="Arial" pitchFamily="34" charset="0"/>
                <a:buNone/>
              </a:pPr>
              <a:endParaRPr lang="zh-CN" altLang="en-US"/>
            </a:p>
          </p:txBody>
        </p:sp>
        <p:sp>
          <p:nvSpPr>
            <p:cNvPr id="77857" name="文本框 88"/>
            <p:cNvSpPr>
              <a:spLocks noChangeArrowheads="1"/>
            </p:cNvSpPr>
            <p:nvPr/>
          </p:nvSpPr>
          <p:spPr bwMode="auto">
            <a:xfrm>
              <a:off x="911304" y="3959851"/>
              <a:ext cx="905498" cy="525495"/>
            </a:xfrm>
            <a:prstGeom prst="rect">
              <a:avLst/>
            </a:prstGeom>
            <a:noFill/>
            <a:ln w="9525">
              <a:noFill/>
              <a:miter lim="800000"/>
              <a:headEnd/>
              <a:tailEnd/>
            </a:ln>
          </p:spPr>
          <p:txBody>
            <a:bodyPr lIns="90170" tIns="46990" rIns="90170" bIns="46990">
              <a:spAutoFit/>
            </a:bodyPr>
            <a:lstStyle/>
            <a:p>
              <a:pPr algn="ctr"/>
              <a:r>
                <a:rPr lang="zh-CN" altLang="en-US" sz="2800" b="1">
                  <a:solidFill>
                    <a:srgbClr val="000000"/>
                  </a:solidFill>
                  <a:latin typeface="Calibri" pitchFamily="34" charset="0"/>
                  <a:sym typeface="宋体" pitchFamily="2" charset="-122"/>
                </a:rPr>
                <a:t>什么</a:t>
              </a:r>
            </a:p>
          </p:txBody>
        </p:sp>
      </p:grpSp>
      <p:grpSp>
        <p:nvGrpSpPr>
          <p:cNvPr id="7" name="组合 41"/>
          <p:cNvGrpSpPr>
            <a:grpSpLocks/>
          </p:cNvGrpSpPr>
          <p:nvPr/>
        </p:nvGrpSpPr>
        <p:grpSpPr bwMode="auto">
          <a:xfrm>
            <a:off x="6715125" y="2584450"/>
            <a:ext cx="1338263" cy="536575"/>
            <a:chOff x="682668" y="4792841"/>
            <a:chExt cx="1338943" cy="536981"/>
          </a:xfrm>
        </p:grpSpPr>
        <p:sp>
          <p:nvSpPr>
            <p:cNvPr id="77854" name="圆角矩形 31"/>
            <p:cNvSpPr>
              <a:spLocks noChangeArrowheads="1"/>
            </p:cNvSpPr>
            <p:nvPr/>
          </p:nvSpPr>
          <p:spPr bwMode="auto">
            <a:xfrm>
              <a:off x="682668" y="4800635"/>
              <a:ext cx="1338943" cy="529187"/>
            </a:xfrm>
            <a:prstGeom prst="roundRect">
              <a:avLst>
                <a:gd name="adj" fmla="val 16667"/>
              </a:avLst>
            </a:prstGeom>
            <a:solidFill>
              <a:srgbClr val="CC99FF"/>
            </a:solidFill>
            <a:ln w="9525">
              <a:noFill/>
              <a:round/>
              <a:headEnd/>
              <a:tailEnd/>
            </a:ln>
          </p:spPr>
          <p:txBody>
            <a:bodyPr/>
            <a:lstStyle/>
            <a:p>
              <a:pPr>
                <a:buFont typeface="Arial" pitchFamily="34" charset="0"/>
                <a:buNone/>
              </a:pPr>
              <a:endParaRPr lang="zh-CN" altLang="en-US"/>
            </a:p>
          </p:txBody>
        </p:sp>
        <p:sp>
          <p:nvSpPr>
            <p:cNvPr id="77855" name="文本框 107"/>
            <p:cNvSpPr>
              <a:spLocks noChangeArrowheads="1"/>
            </p:cNvSpPr>
            <p:nvPr/>
          </p:nvSpPr>
          <p:spPr bwMode="auto">
            <a:xfrm>
              <a:off x="1054857" y="4792841"/>
              <a:ext cx="543053" cy="526183"/>
            </a:xfrm>
            <a:prstGeom prst="rect">
              <a:avLst/>
            </a:prstGeom>
            <a:noFill/>
            <a:ln w="9525">
              <a:noFill/>
              <a:miter lim="800000"/>
              <a:headEnd/>
              <a:tailEnd/>
            </a:ln>
          </p:spPr>
          <p:txBody>
            <a:bodyPr wrap="none" lIns="90170" tIns="46990" rIns="90170" bIns="46990">
              <a:spAutoFit/>
            </a:bodyPr>
            <a:lstStyle/>
            <a:p>
              <a:r>
                <a:rPr lang="zh-CN" altLang="en-US" sz="2800" b="1">
                  <a:solidFill>
                    <a:srgbClr val="000000"/>
                  </a:solidFill>
                  <a:latin typeface="Calibri" pitchFamily="34" charset="0"/>
                  <a:sym typeface="宋体" pitchFamily="2" charset="-122"/>
                </a:rPr>
                <a:t>我</a:t>
              </a:r>
            </a:p>
          </p:txBody>
        </p:sp>
      </p:grpSp>
      <p:grpSp>
        <p:nvGrpSpPr>
          <p:cNvPr id="8" name="组合 44"/>
          <p:cNvGrpSpPr>
            <a:grpSpLocks/>
          </p:cNvGrpSpPr>
          <p:nvPr/>
        </p:nvGrpSpPr>
        <p:grpSpPr bwMode="auto">
          <a:xfrm>
            <a:off x="6716713" y="3446463"/>
            <a:ext cx="1338262" cy="528637"/>
            <a:chOff x="683984" y="5619216"/>
            <a:chExt cx="1338943" cy="529811"/>
          </a:xfrm>
        </p:grpSpPr>
        <p:sp>
          <p:nvSpPr>
            <p:cNvPr id="77852" name="圆角矩形 30"/>
            <p:cNvSpPr>
              <a:spLocks noChangeArrowheads="1"/>
            </p:cNvSpPr>
            <p:nvPr/>
          </p:nvSpPr>
          <p:spPr bwMode="auto">
            <a:xfrm>
              <a:off x="683984" y="5619216"/>
              <a:ext cx="1338943" cy="529187"/>
            </a:xfrm>
            <a:prstGeom prst="roundRect">
              <a:avLst>
                <a:gd name="adj" fmla="val 16667"/>
              </a:avLst>
            </a:prstGeom>
            <a:solidFill>
              <a:srgbClr val="CC99FF"/>
            </a:solidFill>
            <a:ln w="9525">
              <a:noFill/>
              <a:round/>
              <a:headEnd/>
              <a:tailEnd/>
            </a:ln>
          </p:spPr>
          <p:txBody>
            <a:bodyPr/>
            <a:lstStyle/>
            <a:p>
              <a:pPr>
                <a:buFont typeface="Arial" pitchFamily="34" charset="0"/>
                <a:buNone/>
              </a:pPr>
              <a:endParaRPr lang="zh-CN" altLang="en-US"/>
            </a:p>
          </p:txBody>
        </p:sp>
        <p:sp>
          <p:nvSpPr>
            <p:cNvPr id="77853" name="文本框 110"/>
            <p:cNvSpPr>
              <a:spLocks noChangeArrowheads="1"/>
            </p:cNvSpPr>
            <p:nvPr/>
          </p:nvSpPr>
          <p:spPr bwMode="auto">
            <a:xfrm>
              <a:off x="912085" y="5622657"/>
              <a:ext cx="903912" cy="526370"/>
            </a:xfrm>
            <a:prstGeom prst="rect">
              <a:avLst/>
            </a:prstGeom>
            <a:noFill/>
            <a:ln w="9525">
              <a:noFill/>
              <a:miter lim="800000"/>
              <a:headEnd/>
              <a:tailEnd/>
            </a:ln>
          </p:spPr>
          <p:txBody>
            <a:bodyPr wrap="none" lIns="90170" tIns="46990" rIns="90170" bIns="46990">
              <a:spAutoFit/>
            </a:bodyPr>
            <a:lstStyle/>
            <a:p>
              <a:r>
                <a:rPr lang="zh-CN" altLang="en-US" sz="2800" b="1">
                  <a:solidFill>
                    <a:srgbClr val="000000"/>
                  </a:solidFill>
                  <a:latin typeface="Calibri" pitchFamily="34" charset="0"/>
                  <a:sym typeface="宋体" pitchFamily="2" charset="-122"/>
                </a:rPr>
                <a:t>老师</a:t>
              </a:r>
            </a:p>
          </p:txBody>
        </p:sp>
      </p:grpSp>
      <p:sp>
        <p:nvSpPr>
          <p:cNvPr id="30" name="文本框 149"/>
          <p:cNvSpPr>
            <a:spLocks noChangeArrowheads="1"/>
          </p:cNvSpPr>
          <p:nvPr/>
        </p:nvSpPr>
        <p:spPr bwMode="auto">
          <a:xfrm>
            <a:off x="3201988" y="4324350"/>
            <a:ext cx="665567" cy="523220"/>
          </a:xfrm>
          <a:prstGeom prst="rect">
            <a:avLst/>
          </a:prstGeom>
          <a:noFill/>
          <a:ln w="9525">
            <a:noFill/>
            <a:miter lim="800000"/>
            <a:headEnd/>
            <a:tailEnd/>
          </a:ln>
        </p:spPr>
        <p:txBody>
          <a:bodyPr wrap="none">
            <a:spAutoFit/>
          </a:bodyPr>
          <a:lstStyle/>
          <a:p>
            <a:r>
              <a:rPr lang="en-US" altLang="zh-CN" sz="2800" b="1" dirty="0">
                <a:latin typeface="GB Pinyinok-D" pitchFamily="2" charset="-122"/>
                <a:ea typeface="GB Pinyinok-D" pitchFamily="2" charset="-122"/>
                <a:sym typeface="Times New Roman" pitchFamily="18" charset="0"/>
              </a:rPr>
              <a:t>ma</a:t>
            </a:r>
          </a:p>
        </p:txBody>
      </p:sp>
      <p:grpSp>
        <p:nvGrpSpPr>
          <p:cNvPr id="9" name="组合 7"/>
          <p:cNvGrpSpPr>
            <a:grpSpLocks/>
          </p:cNvGrpSpPr>
          <p:nvPr/>
        </p:nvGrpSpPr>
        <p:grpSpPr bwMode="auto">
          <a:xfrm>
            <a:off x="1109663" y="4319588"/>
            <a:ext cx="1338262" cy="528637"/>
            <a:chOff x="683984" y="5619216"/>
            <a:chExt cx="1338943" cy="529811"/>
          </a:xfrm>
        </p:grpSpPr>
        <p:sp>
          <p:nvSpPr>
            <p:cNvPr id="77850" name="圆角矩形 30"/>
            <p:cNvSpPr>
              <a:spLocks noChangeArrowheads="1"/>
            </p:cNvSpPr>
            <p:nvPr/>
          </p:nvSpPr>
          <p:spPr bwMode="auto">
            <a:xfrm>
              <a:off x="683984" y="5619216"/>
              <a:ext cx="1338943" cy="529187"/>
            </a:xfrm>
            <a:prstGeom prst="roundRect">
              <a:avLst>
                <a:gd name="adj" fmla="val 16667"/>
              </a:avLst>
            </a:prstGeom>
            <a:solidFill>
              <a:srgbClr val="CC99FF"/>
            </a:solidFill>
            <a:ln w="9525">
              <a:noFill/>
              <a:round/>
              <a:headEnd/>
              <a:tailEnd/>
            </a:ln>
          </p:spPr>
          <p:txBody>
            <a:bodyPr/>
            <a:lstStyle/>
            <a:p>
              <a:pPr>
                <a:buFont typeface="Arial" pitchFamily="34" charset="0"/>
                <a:buNone/>
              </a:pPr>
              <a:endParaRPr lang="zh-CN" altLang="en-US"/>
            </a:p>
          </p:txBody>
        </p:sp>
        <p:sp>
          <p:nvSpPr>
            <p:cNvPr id="77851" name="文本框 110"/>
            <p:cNvSpPr>
              <a:spLocks noChangeArrowheads="1"/>
            </p:cNvSpPr>
            <p:nvPr/>
          </p:nvSpPr>
          <p:spPr bwMode="auto">
            <a:xfrm>
              <a:off x="1089493" y="5622657"/>
              <a:ext cx="543054" cy="526370"/>
            </a:xfrm>
            <a:prstGeom prst="rect">
              <a:avLst/>
            </a:prstGeom>
            <a:noFill/>
            <a:ln w="9525">
              <a:noFill/>
              <a:miter lim="800000"/>
              <a:headEnd/>
              <a:tailEnd/>
            </a:ln>
          </p:spPr>
          <p:txBody>
            <a:bodyPr wrap="none" lIns="90170" tIns="46990" rIns="90170" bIns="46990">
              <a:spAutoFit/>
            </a:bodyPr>
            <a:lstStyle/>
            <a:p>
              <a:r>
                <a:rPr lang="zh-CN" altLang="en-US" sz="2800" b="1">
                  <a:solidFill>
                    <a:srgbClr val="000000"/>
                  </a:solidFill>
                  <a:latin typeface="Calibri" pitchFamily="34" charset="0"/>
                  <a:sym typeface="宋体" pitchFamily="2" charset="-122"/>
                </a:rPr>
                <a:t>吗</a:t>
              </a:r>
            </a:p>
          </p:txBody>
        </p:sp>
      </p:grpSp>
      <p:sp>
        <p:nvSpPr>
          <p:cNvPr id="39" name="文本框 149"/>
          <p:cNvSpPr>
            <a:spLocks noChangeArrowheads="1"/>
          </p:cNvSpPr>
          <p:nvPr/>
        </p:nvSpPr>
        <p:spPr bwMode="auto">
          <a:xfrm>
            <a:off x="8970963" y="4344988"/>
            <a:ext cx="1692275" cy="523875"/>
          </a:xfrm>
          <a:prstGeom prst="rect">
            <a:avLst/>
          </a:prstGeom>
          <a:noFill/>
          <a:ln w="9525">
            <a:noFill/>
            <a:miter lim="800000"/>
            <a:headEnd/>
            <a:tailEnd/>
          </a:ln>
        </p:spPr>
        <p:txBody>
          <a:bodyPr wrap="none">
            <a:spAutoFit/>
          </a:bodyPr>
          <a:lstStyle/>
          <a:p>
            <a:r>
              <a:rPr lang="en-US" altLang="zh-CN" sz="2800" b="1" dirty="0" err="1">
                <a:latin typeface="GB Pinyinok-D" pitchFamily="2" charset="-122"/>
                <a:ea typeface="GB Pinyinok-D" pitchFamily="2" charset="-122"/>
                <a:sym typeface="Times New Roman" pitchFamily="18" charset="0"/>
              </a:rPr>
              <a:t>xuéshenɡ</a:t>
            </a:r>
            <a:endParaRPr lang="en-US" altLang="zh-CN" sz="2800" b="1" dirty="0">
              <a:latin typeface="GB Pinyinok-D" pitchFamily="2" charset="-122"/>
              <a:ea typeface="GB Pinyinok-D" pitchFamily="2" charset="-122"/>
              <a:sym typeface="Times New Roman" pitchFamily="18" charset="0"/>
            </a:endParaRPr>
          </a:p>
        </p:txBody>
      </p:sp>
      <p:grpSp>
        <p:nvGrpSpPr>
          <p:cNvPr id="10" name="组合 44"/>
          <p:cNvGrpSpPr>
            <a:grpSpLocks/>
          </p:cNvGrpSpPr>
          <p:nvPr/>
        </p:nvGrpSpPr>
        <p:grpSpPr bwMode="auto">
          <a:xfrm>
            <a:off x="6711950" y="4340225"/>
            <a:ext cx="1338263" cy="544513"/>
            <a:chOff x="683984" y="5619216"/>
            <a:chExt cx="1338943" cy="545600"/>
          </a:xfrm>
        </p:grpSpPr>
        <p:sp>
          <p:nvSpPr>
            <p:cNvPr id="77848" name="圆角矩形 30"/>
            <p:cNvSpPr>
              <a:spLocks noChangeArrowheads="1"/>
            </p:cNvSpPr>
            <p:nvPr/>
          </p:nvSpPr>
          <p:spPr bwMode="auto">
            <a:xfrm>
              <a:off x="683984" y="5619216"/>
              <a:ext cx="1338943" cy="529187"/>
            </a:xfrm>
            <a:prstGeom prst="roundRect">
              <a:avLst>
                <a:gd name="adj" fmla="val 16667"/>
              </a:avLst>
            </a:prstGeom>
            <a:solidFill>
              <a:srgbClr val="CC99FF"/>
            </a:solidFill>
            <a:ln w="9525">
              <a:noFill/>
              <a:round/>
              <a:headEnd/>
              <a:tailEnd/>
            </a:ln>
          </p:spPr>
          <p:txBody>
            <a:bodyPr/>
            <a:lstStyle/>
            <a:p>
              <a:pPr>
                <a:buFont typeface="Arial" pitchFamily="34" charset="0"/>
                <a:buNone/>
              </a:pPr>
              <a:endParaRPr lang="zh-CN" altLang="en-US"/>
            </a:p>
          </p:txBody>
        </p:sp>
        <p:sp>
          <p:nvSpPr>
            <p:cNvPr id="77849" name="文本框 110"/>
            <p:cNvSpPr>
              <a:spLocks noChangeArrowheads="1"/>
            </p:cNvSpPr>
            <p:nvPr/>
          </p:nvSpPr>
          <p:spPr bwMode="auto">
            <a:xfrm>
              <a:off x="927859" y="5638445"/>
              <a:ext cx="903912" cy="526371"/>
            </a:xfrm>
            <a:prstGeom prst="rect">
              <a:avLst/>
            </a:prstGeom>
            <a:noFill/>
            <a:ln w="9525">
              <a:noFill/>
              <a:miter lim="800000"/>
              <a:headEnd/>
              <a:tailEnd/>
            </a:ln>
          </p:spPr>
          <p:txBody>
            <a:bodyPr wrap="none" lIns="90170" tIns="46990" rIns="90170" bIns="46990">
              <a:spAutoFit/>
            </a:bodyPr>
            <a:lstStyle/>
            <a:p>
              <a:r>
                <a:rPr lang="zh-CN" altLang="en-US" sz="2800" b="1">
                  <a:solidFill>
                    <a:srgbClr val="000000"/>
                  </a:solidFill>
                  <a:latin typeface="Calibri" pitchFamily="34" charset="0"/>
                  <a:sym typeface="宋体" pitchFamily="2" charset="-122"/>
                </a:rPr>
                <a:t>学生</a:t>
              </a:r>
            </a:p>
          </p:txBody>
        </p:sp>
      </p:grpSp>
      <p:sp>
        <p:nvSpPr>
          <p:cNvPr id="49" name="文本框 149"/>
          <p:cNvSpPr>
            <a:spLocks noChangeArrowheads="1"/>
          </p:cNvSpPr>
          <p:nvPr/>
        </p:nvSpPr>
        <p:spPr bwMode="auto">
          <a:xfrm>
            <a:off x="3217863" y="5207000"/>
            <a:ext cx="788999" cy="523220"/>
          </a:xfrm>
          <a:prstGeom prst="rect">
            <a:avLst/>
          </a:prstGeom>
          <a:noFill/>
          <a:ln w="9525">
            <a:noFill/>
            <a:miter lim="800000"/>
            <a:headEnd/>
            <a:tailEnd/>
          </a:ln>
        </p:spPr>
        <p:txBody>
          <a:bodyPr wrap="none">
            <a:spAutoFit/>
          </a:bodyPr>
          <a:lstStyle/>
          <a:p>
            <a:r>
              <a:rPr lang="en-US" altLang="zh-CN" sz="2800" b="1" dirty="0" err="1">
                <a:latin typeface="GB Pinyinok-D" pitchFamily="2" charset="-122"/>
                <a:ea typeface="GB Pinyinok-D" pitchFamily="2" charset="-122"/>
                <a:sym typeface="Times New Roman" pitchFamily="18" charset="0"/>
              </a:rPr>
              <a:t>rén</a:t>
            </a:r>
            <a:r>
              <a:rPr lang="en-US" altLang="zh-CN" sz="2800" b="1" dirty="0">
                <a:solidFill>
                  <a:srgbClr val="000000"/>
                </a:solidFill>
                <a:latin typeface="GB Pinyinok-D" pitchFamily="2" charset="-122"/>
                <a:ea typeface="GB Pinyinok-D" pitchFamily="2" charset="-122"/>
                <a:sym typeface="Times New Roman" pitchFamily="18" charset="0"/>
              </a:rPr>
              <a:t> </a:t>
            </a:r>
          </a:p>
        </p:txBody>
      </p:sp>
      <p:grpSp>
        <p:nvGrpSpPr>
          <p:cNvPr id="11" name="组合 7"/>
          <p:cNvGrpSpPr>
            <a:grpSpLocks/>
          </p:cNvGrpSpPr>
          <p:nvPr/>
        </p:nvGrpSpPr>
        <p:grpSpPr bwMode="auto">
          <a:xfrm>
            <a:off x="1125538" y="5202238"/>
            <a:ext cx="1338262" cy="530225"/>
            <a:chOff x="683984" y="5619216"/>
            <a:chExt cx="1338943" cy="529811"/>
          </a:xfrm>
        </p:grpSpPr>
        <p:sp>
          <p:nvSpPr>
            <p:cNvPr id="77846" name="圆角矩形 30"/>
            <p:cNvSpPr>
              <a:spLocks noChangeArrowheads="1"/>
            </p:cNvSpPr>
            <p:nvPr/>
          </p:nvSpPr>
          <p:spPr bwMode="auto">
            <a:xfrm>
              <a:off x="683984" y="5619216"/>
              <a:ext cx="1338943" cy="529187"/>
            </a:xfrm>
            <a:prstGeom prst="roundRect">
              <a:avLst>
                <a:gd name="adj" fmla="val 16667"/>
              </a:avLst>
            </a:prstGeom>
            <a:solidFill>
              <a:srgbClr val="CC99FF"/>
            </a:solidFill>
            <a:ln w="9525">
              <a:noFill/>
              <a:round/>
              <a:headEnd/>
              <a:tailEnd/>
            </a:ln>
          </p:spPr>
          <p:txBody>
            <a:bodyPr/>
            <a:lstStyle/>
            <a:p>
              <a:pPr>
                <a:buFont typeface="Arial" pitchFamily="34" charset="0"/>
                <a:buNone/>
              </a:pPr>
              <a:endParaRPr lang="zh-CN" altLang="en-US"/>
            </a:p>
          </p:txBody>
        </p:sp>
        <p:sp>
          <p:nvSpPr>
            <p:cNvPr id="77847" name="文本框 110"/>
            <p:cNvSpPr>
              <a:spLocks noChangeArrowheads="1"/>
            </p:cNvSpPr>
            <p:nvPr/>
          </p:nvSpPr>
          <p:spPr bwMode="auto">
            <a:xfrm>
              <a:off x="1042170" y="5622657"/>
              <a:ext cx="543054" cy="526370"/>
            </a:xfrm>
            <a:prstGeom prst="rect">
              <a:avLst/>
            </a:prstGeom>
            <a:noFill/>
            <a:ln w="9525">
              <a:noFill/>
              <a:miter lim="800000"/>
              <a:headEnd/>
              <a:tailEnd/>
            </a:ln>
          </p:spPr>
          <p:txBody>
            <a:bodyPr wrap="none" lIns="90170" tIns="46990" rIns="90170" bIns="46990">
              <a:spAutoFit/>
            </a:bodyPr>
            <a:lstStyle/>
            <a:p>
              <a:r>
                <a:rPr lang="zh-CN" altLang="en-US" sz="2800" b="1" dirty="0">
                  <a:solidFill>
                    <a:srgbClr val="000000"/>
                  </a:solidFill>
                  <a:latin typeface="Calibri" pitchFamily="34" charset="0"/>
                  <a:sym typeface="宋体" pitchFamily="2" charset="-122"/>
                </a:rPr>
                <a:t>人</a:t>
              </a:r>
            </a:p>
          </p:txBody>
        </p:sp>
      </p:grpSp>
    </p:spTree>
    <p:extLst>
      <p:ext uri="{BB962C8B-B14F-4D97-AF65-F5344CB8AC3E}">
        <p14:creationId xmlns:p14="http://schemas.microsoft.com/office/powerpoint/2010/main" val="285274693"/>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0" fill="hold" grpId="3" nodeType="clickEffect">
                                  <p:stCondLst>
                                    <p:cond delay="0"/>
                                  </p:stCondLst>
                                  <p:childTnLst>
                                    <p:set>
                                      <p:cBhvr>
                                        <p:cTn id="13" dur="1" fill="hold">
                                          <p:stCondLst>
                                            <p:cond delay="0"/>
                                          </p:stCondLst>
                                        </p:cTn>
                                        <p:tgtEl>
                                          <p:spTgt spid="5141"/>
                                        </p:tgtEl>
                                        <p:attrNameLst>
                                          <p:attrName>style.visibility</p:attrName>
                                        </p:attrNameLst>
                                      </p:cBhvr>
                                      <p:to>
                                        <p:strVal val="visible"/>
                                      </p:to>
                                    </p:set>
                                    <p:anim calcmode="lin" valueType="num">
                                      <p:cBhvr>
                                        <p:cTn id="14" dur="500" fill="hold"/>
                                        <p:tgtEl>
                                          <p:spTgt spid="5141"/>
                                        </p:tgtEl>
                                        <p:attrNameLst>
                                          <p:attrName>ppt_w</p:attrName>
                                        </p:attrNameLst>
                                      </p:cBhvr>
                                      <p:tavLst>
                                        <p:tav tm="0">
                                          <p:val>
                                            <p:fltVal val="0"/>
                                          </p:val>
                                        </p:tav>
                                        <p:tav tm="100000">
                                          <p:val>
                                            <p:strVal val="#ppt_w"/>
                                          </p:val>
                                        </p:tav>
                                      </p:tavLst>
                                    </p:anim>
                                    <p:anim calcmode="lin" valueType="num">
                                      <p:cBhvr>
                                        <p:cTn id="15" dur="500" fill="hold"/>
                                        <p:tgtEl>
                                          <p:spTgt spid="5141"/>
                                        </p:tgtEl>
                                        <p:attrNameLst>
                                          <p:attrName>ppt_h</p:attrName>
                                        </p:attrNameLst>
                                      </p:cBhvr>
                                      <p:tavLst>
                                        <p:tav tm="0">
                                          <p:val>
                                            <p:fltVal val="0"/>
                                          </p:val>
                                        </p:tav>
                                        <p:tav tm="100000">
                                          <p:val>
                                            <p:strVal val="#ppt_h"/>
                                          </p:val>
                                        </p:tav>
                                      </p:tavLst>
                                    </p:anim>
                                    <p:animEffect transition="in" filter="fade">
                                      <p:cBhvr>
                                        <p:cTn id="16" dur="500"/>
                                        <p:tgtEl>
                                          <p:spTgt spid="5141"/>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p:cTn id="21" dur="500" fill="hold"/>
                                        <p:tgtEl>
                                          <p:spTgt spid="6"/>
                                        </p:tgtEl>
                                        <p:attrNameLst>
                                          <p:attrName>ppt_w</p:attrName>
                                        </p:attrNameLst>
                                      </p:cBhvr>
                                      <p:tavLst>
                                        <p:tav tm="0">
                                          <p:val>
                                            <p:fltVal val="0"/>
                                          </p:val>
                                        </p:tav>
                                        <p:tav tm="100000">
                                          <p:val>
                                            <p:strVal val="#ppt_w"/>
                                          </p:val>
                                        </p:tav>
                                      </p:tavLst>
                                    </p:anim>
                                    <p:anim calcmode="lin" valueType="num">
                                      <p:cBhvr>
                                        <p:cTn id="22" dur="500" fill="hold"/>
                                        <p:tgtEl>
                                          <p:spTgt spid="6"/>
                                        </p:tgtEl>
                                        <p:attrNameLst>
                                          <p:attrName>ppt_h</p:attrName>
                                        </p:attrNameLst>
                                      </p:cBhvr>
                                      <p:tavLst>
                                        <p:tav tm="0">
                                          <p:val>
                                            <p:fltVal val="0"/>
                                          </p:val>
                                        </p:tav>
                                        <p:tav tm="100000">
                                          <p:val>
                                            <p:strVal val="#ppt_h"/>
                                          </p:val>
                                        </p:tav>
                                      </p:tavLst>
                                    </p:anim>
                                    <p:animEffect transition="in" filter="fade">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0" fill="hold" grpId="3" nodeType="clickEffect">
                                  <p:stCondLst>
                                    <p:cond delay="0"/>
                                  </p:stCondLst>
                                  <p:childTnLst>
                                    <p:set>
                                      <p:cBhvr>
                                        <p:cTn id="27" dur="1" fill="hold">
                                          <p:stCondLst>
                                            <p:cond delay="0"/>
                                          </p:stCondLst>
                                        </p:cTn>
                                        <p:tgtEl>
                                          <p:spTgt spid="36"/>
                                        </p:tgtEl>
                                        <p:attrNameLst>
                                          <p:attrName>style.visibility</p:attrName>
                                        </p:attrNameLst>
                                      </p:cBhvr>
                                      <p:to>
                                        <p:strVal val="visible"/>
                                      </p:to>
                                    </p:set>
                                    <p:anim calcmode="lin" valueType="num">
                                      <p:cBhvr>
                                        <p:cTn id="28" dur="500" fill="hold"/>
                                        <p:tgtEl>
                                          <p:spTgt spid="36"/>
                                        </p:tgtEl>
                                        <p:attrNameLst>
                                          <p:attrName>ppt_w</p:attrName>
                                        </p:attrNameLst>
                                      </p:cBhvr>
                                      <p:tavLst>
                                        <p:tav tm="0">
                                          <p:val>
                                            <p:fltVal val="0"/>
                                          </p:val>
                                        </p:tav>
                                        <p:tav tm="100000">
                                          <p:val>
                                            <p:strVal val="#ppt_w"/>
                                          </p:val>
                                        </p:tav>
                                      </p:tavLst>
                                    </p:anim>
                                    <p:anim calcmode="lin" valueType="num">
                                      <p:cBhvr>
                                        <p:cTn id="29" dur="500" fill="hold"/>
                                        <p:tgtEl>
                                          <p:spTgt spid="36"/>
                                        </p:tgtEl>
                                        <p:attrNameLst>
                                          <p:attrName>ppt_h</p:attrName>
                                        </p:attrNameLst>
                                      </p:cBhvr>
                                      <p:tavLst>
                                        <p:tav tm="0">
                                          <p:val>
                                            <p:fltVal val="0"/>
                                          </p:val>
                                        </p:tav>
                                        <p:tav tm="100000">
                                          <p:val>
                                            <p:strVal val="#ppt_h"/>
                                          </p:val>
                                        </p:tav>
                                      </p:tavLst>
                                    </p:anim>
                                    <p:animEffect transition="in" filter="fade">
                                      <p:cBhvr>
                                        <p:cTn id="30" dur="500"/>
                                        <p:tgtEl>
                                          <p:spTgt spid="36"/>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53" presetClass="entr" presetSubtype="16" fill="hold" nodeType="clickEffect">
                                  <p:stCondLst>
                                    <p:cond delay="0"/>
                                  </p:stCondLst>
                                  <p:childTnLst>
                                    <p:set>
                                      <p:cBhvr>
                                        <p:cTn id="34" dur="1" fill="hold">
                                          <p:stCondLst>
                                            <p:cond delay="0"/>
                                          </p:stCondLst>
                                        </p:cTn>
                                        <p:tgtEl>
                                          <p:spTgt spid="3"/>
                                        </p:tgtEl>
                                        <p:attrNameLst>
                                          <p:attrName>style.visibility</p:attrName>
                                        </p:attrNameLst>
                                      </p:cBhvr>
                                      <p:to>
                                        <p:strVal val="visible"/>
                                      </p:to>
                                    </p:set>
                                    <p:anim calcmode="lin" valueType="num">
                                      <p:cBhvr>
                                        <p:cTn id="35" dur="500" fill="hold"/>
                                        <p:tgtEl>
                                          <p:spTgt spid="3"/>
                                        </p:tgtEl>
                                        <p:attrNameLst>
                                          <p:attrName>ppt_w</p:attrName>
                                        </p:attrNameLst>
                                      </p:cBhvr>
                                      <p:tavLst>
                                        <p:tav tm="0">
                                          <p:val>
                                            <p:fltVal val="0"/>
                                          </p:val>
                                        </p:tav>
                                        <p:tav tm="100000">
                                          <p:val>
                                            <p:strVal val="#ppt_w"/>
                                          </p:val>
                                        </p:tav>
                                      </p:tavLst>
                                    </p:anim>
                                    <p:anim calcmode="lin" valueType="num">
                                      <p:cBhvr>
                                        <p:cTn id="36" dur="500" fill="hold"/>
                                        <p:tgtEl>
                                          <p:spTgt spid="3"/>
                                        </p:tgtEl>
                                        <p:attrNameLst>
                                          <p:attrName>ppt_h</p:attrName>
                                        </p:attrNameLst>
                                      </p:cBhvr>
                                      <p:tavLst>
                                        <p:tav tm="0">
                                          <p:val>
                                            <p:fltVal val="0"/>
                                          </p:val>
                                        </p:tav>
                                        <p:tav tm="100000">
                                          <p:val>
                                            <p:strVal val="#ppt_h"/>
                                          </p:val>
                                        </p:tav>
                                      </p:tavLst>
                                    </p:anim>
                                    <p:animEffect transition="in" filter="fade">
                                      <p:cBhvr>
                                        <p:cTn id="37" dur="500"/>
                                        <p:tgtEl>
                                          <p:spTgt spid="3"/>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0" fill="hold" grpId="3" nodeType="clickEffect">
                                  <p:stCondLst>
                                    <p:cond delay="0"/>
                                  </p:stCondLst>
                                  <p:childTnLst>
                                    <p:set>
                                      <p:cBhvr>
                                        <p:cTn id="41" dur="1" fill="hold">
                                          <p:stCondLst>
                                            <p:cond delay="0"/>
                                          </p:stCondLst>
                                        </p:cTn>
                                        <p:tgtEl>
                                          <p:spTgt spid="5148"/>
                                        </p:tgtEl>
                                        <p:attrNameLst>
                                          <p:attrName>style.visibility</p:attrName>
                                        </p:attrNameLst>
                                      </p:cBhvr>
                                      <p:to>
                                        <p:strVal val="visible"/>
                                      </p:to>
                                    </p:set>
                                    <p:anim calcmode="lin" valueType="num">
                                      <p:cBhvr>
                                        <p:cTn id="42" dur="500" fill="hold"/>
                                        <p:tgtEl>
                                          <p:spTgt spid="5148"/>
                                        </p:tgtEl>
                                        <p:attrNameLst>
                                          <p:attrName>ppt_w</p:attrName>
                                        </p:attrNameLst>
                                      </p:cBhvr>
                                      <p:tavLst>
                                        <p:tav tm="0">
                                          <p:val>
                                            <p:fltVal val="0"/>
                                          </p:val>
                                        </p:tav>
                                        <p:tav tm="100000">
                                          <p:val>
                                            <p:strVal val="#ppt_w"/>
                                          </p:val>
                                        </p:tav>
                                      </p:tavLst>
                                    </p:anim>
                                    <p:anim calcmode="lin" valueType="num">
                                      <p:cBhvr>
                                        <p:cTn id="43" dur="500" fill="hold"/>
                                        <p:tgtEl>
                                          <p:spTgt spid="5148"/>
                                        </p:tgtEl>
                                        <p:attrNameLst>
                                          <p:attrName>ppt_h</p:attrName>
                                        </p:attrNameLst>
                                      </p:cBhvr>
                                      <p:tavLst>
                                        <p:tav tm="0">
                                          <p:val>
                                            <p:fltVal val="0"/>
                                          </p:val>
                                        </p:tav>
                                        <p:tav tm="100000">
                                          <p:val>
                                            <p:strVal val="#ppt_h"/>
                                          </p:val>
                                        </p:tav>
                                      </p:tavLst>
                                    </p:anim>
                                    <p:animEffect transition="in" filter="fade">
                                      <p:cBhvr>
                                        <p:cTn id="44" dur="500"/>
                                        <p:tgtEl>
                                          <p:spTgt spid="5148"/>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nodeType="clickEffect">
                                  <p:stCondLst>
                                    <p:cond delay="0"/>
                                  </p:stCondLst>
                                  <p:childTnLst>
                                    <p:set>
                                      <p:cBhvr>
                                        <p:cTn id="48" dur="1" fill="hold">
                                          <p:stCondLst>
                                            <p:cond delay="0"/>
                                          </p:stCondLst>
                                        </p:cTn>
                                        <p:tgtEl>
                                          <p:spTgt spid="7"/>
                                        </p:tgtEl>
                                        <p:attrNameLst>
                                          <p:attrName>style.visibility</p:attrName>
                                        </p:attrNameLst>
                                      </p:cBhvr>
                                      <p:to>
                                        <p:strVal val="visible"/>
                                      </p:to>
                                    </p:set>
                                    <p:anim calcmode="lin" valueType="num">
                                      <p:cBhvr>
                                        <p:cTn id="49" dur="500" fill="hold"/>
                                        <p:tgtEl>
                                          <p:spTgt spid="7"/>
                                        </p:tgtEl>
                                        <p:attrNameLst>
                                          <p:attrName>ppt_w</p:attrName>
                                        </p:attrNameLst>
                                      </p:cBhvr>
                                      <p:tavLst>
                                        <p:tav tm="0">
                                          <p:val>
                                            <p:fltVal val="0"/>
                                          </p:val>
                                        </p:tav>
                                        <p:tav tm="100000">
                                          <p:val>
                                            <p:strVal val="#ppt_w"/>
                                          </p:val>
                                        </p:tav>
                                      </p:tavLst>
                                    </p:anim>
                                    <p:anim calcmode="lin" valueType="num">
                                      <p:cBhvr>
                                        <p:cTn id="50" dur="500" fill="hold"/>
                                        <p:tgtEl>
                                          <p:spTgt spid="7"/>
                                        </p:tgtEl>
                                        <p:attrNameLst>
                                          <p:attrName>ppt_h</p:attrName>
                                        </p:attrNameLst>
                                      </p:cBhvr>
                                      <p:tavLst>
                                        <p:tav tm="0">
                                          <p:val>
                                            <p:fltVal val="0"/>
                                          </p:val>
                                        </p:tav>
                                        <p:tav tm="100000">
                                          <p:val>
                                            <p:strVal val="#ppt_h"/>
                                          </p:val>
                                        </p:tav>
                                      </p:tavLst>
                                    </p:anim>
                                    <p:animEffect transition="in" filter="fade">
                                      <p:cBhvr>
                                        <p:cTn id="51" dur="500"/>
                                        <p:tgtEl>
                                          <p:spTgt spid="7"/>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0" fill="hold" grpId="3" nodeType="clickEffect">
                                  <p:stCondLst>
                                    <p:cond delay="0"/>
                                  </p:stCondLst>
                                  <p:childTnLst>
                                    <p:set>
                                      <p:cBhvr>
                                        <p:cTn id="55" dur="1" fill="hold">
                                          <p:stCondLst>
                                            <p:cond delay="0"/>
                                          </p:stCondLst>
                                        </p:cTn>
                                        <p:tgtEl>
                                          <p:spTgt spid="37"/>
                                        </p:tgtEl>
                                        <p:attrNameLst>
                                          <p:attrName>style.visibility</p:attrName>
                                        </p:attrNameLst>
                                      </p:cBhvr>
                                      <p:to>
                                        <p:strVal val="visible"/>
                                      </p:to>
                                    </p:set>
                                    <p:anim calcmode="lin" valueType="num">
                                      <p:cBhvr>
                                        <p:cTn id="56" dur="500" fill="hold"/>
                                        <p:tgtEl>
                                          <p:spTgt spid="37"/>
                                        </p:tgtEl>
                                        <p:attrNameLst>
                                          <p:attrName>ppt_w</p:attrName>
                                        </p:attrNameLst>
                                      </p:cBhvr>
                                      <p:tavLst>
                                        <p:tav tm="0">
                                          <p:val>
                                            <p:fltVal val="0"/>
                                          </p:val>
                                        </p:tav>
                                        <p:tav tm="100000">
                                          <p:val>
                                            <p:strVal val="#ppt_w"/>
                                          </p:val>
                                        </p:tav>
                                      </p:tavLst>
                                    </p:anim>
                                    <p:anim calcmode="lin" valueType="num">
                                      <p:cBhvr>
                                        <p:cTn id="57" dur="500" fill="hold"/>
                                        <p:tgtEl>
                                          <p:spTgt spid="37"/>
                                        </p:tgtEl>
                                        <p:attrNameLst>
                                          <p:attrName>ppt_h</p:attrName>
                                        </p:attrNameLst>
                                      </p:cBhvr>
                                      <p:tavLst>
                                        <p:tav tm="0">
                                          <p:val>
                                            <p:fltVal val="0"/>
                                          </p:val>
                                        </p:tav>
                                        <p:tav tm="100000">
                                          <p:val>
                                            <p:strVal val="#ppt_h"/>
                                          </p:val>
                                        </p:tav>
                                      </p:tavLst>
                                    </p:anim>
                                    <p:animEffect transition="in" filter="fade">
                                      <p:cBhvr>
                                        <p:cTn id="58" dur="500"/>
                                        <p:tgtEl>
                                          <p:spTgt spid="37"/>
                                        </p:tgtEl>
                                      </p:cBhvr>
                                    </p:animEffect>
                                  </p:childTnLst>
                                </p:cTn>
                              </p:par>
                            </p:childTnLst>
                          </p:cTn>
                        </p:par>
                      </p:childTnLst>
                    </p:cTn>
                  </p:par>
                  <p:par>
                    <p:cTn id="59" fill="hold">
                      <p:stCondLst>
                        <p:cond delay="indefinite"/>
                      </p:stCondLst>
                      <p:childTnLst>
                        <p:par>
                          <p:cTn id="60" fill="hold">
                            <p:stCondLst>
                              <p:cond delay="0"/>
                            </p:stCondLst>
                            <p:childTnLst>
                              <p:par>
                                <p:cTn id="61" presetID="53" presetClass="entr" presetSubtype="16" fill="hold" nodeType="clickEffect">
                                  <p:stCondLst>
                                    <p:cond delay="0"/>
                                  </p:stCondLst>
                                  <p:childTnLst>
                                    <p:set>
                                      <p:cBhvr>
                                        <p:cTn id="62" dur="1" fill="hold">
                                          <p:stCondLst>
                                            <p:cond delay="0"/>
                                          </p:stCondLst>
                                        </p:cTn>
                                        <p:tgtEl>
                                          <p:spTgt spid="4"/>
                                        </p:tgtEl>
                                        <p:attrNameLst>
                                          <p:attrName>style.visibility</p:attrName>
                                        </p:attrNameLst>
                                      </p:cBhvr>
                                      <p:to>
                                        <p:strVal val="visible"/>
                                      </p:to>
                                    </p:set>
                                    <p:anim calcmode="lin" valueType="num">
                                      <p:cBhvr>
                                        <p:cTn id="63" dur="500" fill="hold"/>
                                        <p:tgtEl>
                                          <p:spTgt spid="4"/>
                                        </p:tgtEl>
                                        <p:attrNameLst>
                                          <p:attrName>ppt_w</p:attrName>
                                        </p:attrNameLst>
                                      </p:cBhvr>
                                      <p:tavLst>
                                        <p:tav tm="0">
                                          <p:val>
                                            <p:fltVal val="0"/>
                                          </p:val>
                                        </p:tav>
                                        <p:tav tm="100000">
                                          <p:val>
                                            <p:strVal val="#ppt_w"/>
                                          </p:val>
                                        </p:tav>
                                      </p:tavLst>
                                    </p:anim>
                                    <p:anim calcmode="lin" valueType="num">
                                      <p:cBhvr>
                                        <p:cTn id="64" dur="500" fill="hold"/>
                                        <p:tgtEl>
                                          <p:spTgt spid="4"/>
                                        </p:tgtEl>
                                        <p:attrNameLst>
                                          <p:attrName>ppt_h</p:attrName>
                                        </p:attrNameLst>
                                      </p:cBhvr>
                                      <p:tavLst>
                                        <p:tav tm="0">
                                          <p:val>
                                            <p:fltVal val="0"/>
                                          </p:val>
                                        </p:tav>
                                        <p:tav tm="100000">
                                          <p:val>
                                            <p:strVal val="#ppt_h"/>
                                          </p:val>
                                        </p:tav>
                                      </p:tavLst>
                                    </p:anim>
                                    <p:animEffect transition="in" filter="fade">
                                      <p:cBhvr>
                                        <p:cTn id="65" dur="500"/>
                                        <p:tgtEl>
                                          <p:spTgt spid="4"/>
                                        </p:tgtEl>
                                      </p:cBhvr>
                                    </p:animEffect>
                                  </p:childTnLst>
                                </p:cTn>
                              </p:par>
                            </p:childTnLst>
                          </p:cTn>
                        </p:par>
                      </p:childTnLst>
                    </p:cTn>
                  </p:par>
                  <p:par>
                    <p:cTn id="66" fill="hold">
                      <p:stCondLst>
                        <p:cond delay="indefinite"/>
                      </p:stCondLst>
                      <p:childTnLst>
                        <p:par>
                          <p:cTn id="67" fill="hold">
                            <p:stCondLst>
                              <p:cond delay="0"/>
                            </p:stCondLst>
                            <p:childTnLst>
                              <p:par>
                                <p:cTn id="68" presetID="53" presetClass="entr" presetSubtype="0" fill="hold" grpId="3" nodeType="clickEffect">
                                  <p:stCondLst>
                                    <p:cond delay="0"/>
                                  </p:stCondLst>
                                  <p:childTnLst>
                                    <p:set>
                                      <p:cBhvr>
                                        <p:cTn id="69" dur="1" fill="hold">
                                          <p:stCondLst>
                                            <p:cond delay="0"/>
                                          </p:stCondLst>
                                        </p:cTn>
                                        <p:tgtEl>
                                          <p:spTgt spid="5149"/>
                                        </p:tgtEl>
                                        <p:attrNameLst>
                                          <p:attrName>style.visibility</p:attrName>
                                        </p:attrNameLst>
                                      </p:cBhvr>
                                      <p:to>
                                        <p:strVal val="visible"/>
                                      </p:to>
                                    </p:set>
                                    <p:anim calcmode="lin" valueType="num">
                                      <p:cBhvr>
                                        <p:cTn id="70" dur="500" fill="hold"/>
                                        <p:tgtEl>
                                          <p:spTgt spid="5149"/>
                                        </p:tgtEl>
                                        <p:attrNameLst>
                                          <p:attrName>ppt_w</p:attrName>
                                        </p:attrNameLst>
                                      </p:cBhvr>
                                      <p:tavLst>
                                        <p:tav tm="0">
                                          <p:val>
                                            <p:fltVal val="0"/>
                                          </p:val>
                                        </p:tav>
                                        <p:tav tm="100000">
                                          <p:val>
                                            <p:strVal val="#ppt_w"/>
                                          </p:val>
                                        </p:tav>
                                      </p:tavLst>
                                    </p:anim>
                                    <p:anim calcmode="lin" valueType="num">
                                      <p:cBhvr>
                                        <p:cTn id="71" dur="500" fill="hold"/>
                                        <p:tgtEl>
                                          <p:spTgt spid="5149"/>
                                        </p:tgtEl>
                                        <p:attrNameLst>
                                          <p:attrName>ppt_h</p:attrName>
                                        </p:attrNameLst>
                                      </p:cBhvr>
                                      <p:tavLst>
                                        <p:tav tm="0">
                                          <p:val>
                                            <p:fltVal val="0"/>
                                          </p:val>
                                        </p:tav>
                                        <p:tav tm="100000">
                                          <p:val>
                                            <p:strVal val="#ppt_h"/>
                                          </p:val>
                                        </p:tav>
                                      </p:tavLst>
                                    </p:anim>
                                    <p:animEffect transition="in" filter="fade">
                                      <p:cBhvr>
                                        <p:cTn id="72" dur="500"/>
                                        <p:tgtEl>
                                          <p:spTgt spid="5149"/>
                                        </p:tgtEl>
                                      </p:cBhvr>
                                    </p:animEffect>
                                  </p:childTnLst>
                                </p:cTn>
                              </p:par>
                            </p:childTnLst>
                          </p:cTn>
                        </p:par>
                      </p:childTnLst>
                    </p:cTn>
                  </p:par>
                  <p:par>
                    <p:cTn id="73" fill="hold">
                      <p:stCondLst>
                        <p:cond delay="indefinite"/>
                      </p:stCondLst>
                      <p:childTnLst>
                        <p:par>
                          <p:cTn id="74" fill="hold">
                            <p:stCondLst>
                              <p:cond delay="0"/>
                            </p:stCondLst>
                            <p:childTnLst>
                              <p:par>
                                <p:cTn id="75" presetID="53" presetClass="entr" presetSubtype="16" fill="hold" nodeType="clickEffect">
                                  <p:stCondLst>
                                    <p:cond delay="0"/>
                                  </p:stCondLst>
                                  <p:childTnLst>
                                    <p:set>
                                      <p:cBhvr>
                                        <p:cTn id="76" dur="1" fill="hold">
                                          <p:stCondLst>
                                            <p:cond delay="0"/>
                                          </p:stCondLst>
                                        </p:cTn>
                                        <p:tgtEl>
                                          <p:spTgt spid="8"/>
                                        </p:tgtEl>
                                        <p:attrNameLst>
                                          <p:attrName>style.visibility</p:attrName>
                                        </p:attrNameLst>
                                      </p:cBhvr>
                                      <p:to>
                                        <p:strVal val="visible"/>
                                      </p:to>
                                    </p:set>
                                    <p:anim calcmode="lin" valueType="num">
                                      <p:cBhvr>
                                        <p:cTn id="77" dur="500" fill="hold"/>
                                        <p:tgtEl>
                                          <p:spTgt spid="8"/>
                                        </p:tgtEl>
                                        <p:attrNameLst>
                                          <p:attrName>ppt_w</p:attrName>
                                        </p:attrNameLst>
                                      </p:cBhvr>
                                      <p:tavLst>
                                        <p:tav tm="0">
                                          <p:val>
                                            <p:fltVal val="0"/>
                                          </p:val>
                                        </p:tav>
                                        <p:tav tm="100000">
                                          <p:val>
                                            <p:strVal val="#ppt_w"/>
                                          </p:val>
                                        </p:tav>
                                      </p:tavLst>
                                    </p:anim>
                                    <p:anim calcmode="lin" valueType="num">
                                      <p:cBhvr>
                                        <p:cTn id="78" dur="500" fill="hold"/>
                                        <p:tgtEl>
                                          <p:spTgt spid="8"/>
                                        </p:tgtEl>
                                        <p:attrNameLst>
                                          <p:attrName>ppt_h</p:attrName>
                                        </p:attrNameLst>
                                      </p:cBhvr>
                                      <p:tavLst>
                                        <p:tav tm="0">
                                          <p:val>
                                            <p:fltVal val="0"/>
                                          </p:val>
                                        </p:tav>
                                        <p:tav tm="100000">
                                          <p:val>
                                            <p:strVal val="#ppt_h"/>
                                          </p:val>
                                        </p:tav>
                                      </p:tavLst>
                                    </p:anim>
                                    <p:animEffect transition="in" filter="fade">
                                      <p:cBhvr>
                                        <p:cTn id="79" dur="500"/>
                                        <p:tgtEl>
                                          <p:spTgt spid="8"/>
                                        </p:tgtEl>
                                      </p:cBhvr>
                                    </p:animEffect>
                                  </p:childTnLst>
                                </p:cTn>
                              </p:par>
                            </p:childTnLst>
                          </p:cTn>
                        </p:par>
                      </p:childTnLst>
                    </p:cTn>
                  </p:par>
                  <p:par>
                    <p:cTn id="80" fill="hold">
                      <p:stCondLst>
                        <p:cond delay="indefinite"/>
                      </p:stCondLst>
                      <p:childTnLst>
                        <p:par>
                          <p:cTn id="81" fill="hold">
                            <p:stCondLst>
                              <p:cond delay="0"/>
                            </p:stCondLst>
                            <p:childTnLst>
                              <p:par>
                                <p:cTn id="82" presetID="53" presetClass="entr" presetSubtype="0" fill="hold" grpId="3" nodeType="clickEffect">
                                  <p:stCondLst>
                                    <p:cond delay="0"/>
                                  </p:stCondLst>
                                  <p:childTnLst>
                                    <p:set>
                                      <p:cBhvr>
                                        <p:cTn id="83" dur="1" fill="hold">
                                          <p:stCondLst>
                                            <p:cond delay="0"/>
                                          </p:stCondLst>
                                        </p:cTn>
                                        <p:tgtEl>
                                          <p:spTgt spid="38"/>
                                        </p:tgtEl>
                                        <p:attrNameLst>
                                          <p:attrName>style.visibility</p:attrName>
                                        </p:attrNameLst>
                                      </p:cBhvr>
                                      <p:to>
                                        <p:strVal val="visible"/>
                                      </p:to>
                                    </p:set>
                                    <p:anim calcmode="lin" valueType="num">
                                      <p:cBhvr>
                                        <p:cTn id="84" dur="500" fill="hold"/>
                                        <p:tgtEl>
                                          <p:spTgt spid="38"/>
                                        </p:tgtEl>
                                        <p:attrNameLst>
                                          <p:attrName>ppt_w</p:attrName>
                                        </p:attrNameLst>
                                      </p:cBhvr>
                                      <p:tavLst>
                                        <p:tav tm="0">
                                          <p:val>
                                            <p:fltVal val="0"/>
                                          </p:val>
                                        </p:tav>
                                        <p:tav tm="100000">
                                          <p:val>
                                            <p:strVal val="#ppt_w"/>
                                          </p:val>
                                        </p:tav>
                                      </p:tavLst>
                                    </p:anim>
                                    <p:anim calcmode="lin" valueType="num">
                                      <p:cBhvr>
                                        <p:cTn id="85" dur="500" fill="hold"/>
                                        <p:tgtEl>
                                          <p:spTgt spid="38"/>
                                        </p:tgtEl>
                                        <p:attrNameLst>
                                          <p:attrName>ppt_h</p:attrName>
                                        </p:attrNameLst>
                                      </p:cBhvr>
                                      <p:tavLst>
                                        <p:tav tm="0">
                                          <p:val>
                                            <p:fltVal val="0"/>
                                          </p:val>
                                        </p:tav>
                                        <p:tav tm="100000">
                                          <p:val>
                                            <p:strVal val="#ppt_h"/>
                                          </p:val>
                                        </p:tav>
                                      </p:tavLst>
                                    </p:anim>
                                    <p:animEffect transition="in" filter="fade">
                                      <p:cBhvr>
                                        <p:cTn id="86" dur="500"/>
                                        <p:tgtEl>
                                          <p:spTgt spid="38"/>
                                        </p:tgtEl>
                                      </p:cBhvr>
                                    </p:animEffect>
                                  </p:childTnLst>
                                </p:cTn>
                              </p:par>
                            </p:childTnLst>
                          </p:cTn>
                        </p:par>
                      </p:childTnLst>
                    </p:cTn>
                  </p:par>
                  <p:par>
                    <p:cTn id="87" fill="hold">
                      <p:stCondLst>
                        <p:cond delay="indefinite"/>
                      </p:stCondLst>
                      <p:childTnLst>
                        <p:par>
                          <p:cTn id="88" fill="hold">
                            <p:stCondLst>
                              <p:cond delay="0"/>
                            </p:stCondLst>
                            <p:childTnLst>
                              <p:par>
                                <p:cTn id="89" presetID="53" presetClass="entr" presetSubtype="16" fill="hold" nodeType="clickEffect">
                                  <p:stCondLst>
                                    <p:cond delay="0"/>
                                  </p:stCondLst>
                                  <p:childTnLst>
                                    <p:set>
                                      <p:cBhvr>
                                        <p:cTn id="90" dur="1" fill="hold">
                                          <p:stCondLst>
                                            <p:cond delay="0"/>
                                          </p:stCondLst>
                                        </p:cTn>
                                        <p:tgtEl>
                                          <p:spTgt spid="9"/>
                                        </p:tgtEl>
                                        <p:attrNameLst>
                                          <p:attrName>style.visibility</p:attrName>
                                        </p:attrNameLst>
                                      </p:cBhvr>
                                      <p:to>
                                        <p:strVal val="visible"/>
                                      </p:to>
                                    </p:set>
                                    <p:anim calcmode="lin" valueType="num">
                                      <p:cBhvr>
                                        <p:cTn id="91" dur="500" fill="hold"/>
                                        <p:tgtEl>
                                          <p:spTgt spid="9"/>
                                        </p:tgtEl>
                                        <p:attrNameLst>
                                          <p:attrName>ppt_w</p:attrName>
                                        </p:attrNameLst>
                                      </p:cBhvr>
                                      <p:tavLst>
                                        <p:tav tm="0">
                                          <p:val>
                                            <p:fltVal val="0"/>
                                          </p:val>
                                        </p:tav>
                                        <p:tav tm="100000">
                                          <p:val>
                                            <p:strVal val="#ppt_w"/>
                                          </p:val>
                                        </p:tav>
                                      </p:tavLst>
                                    </p:anim>
                                    <p:anim calcmode="lin" valueType="num">
                                      <p:cBhvr>
                                        <p:cTn id="92" dur="500" fill="hold"/>
                                        <p:tgtEl>
                                          <p:spTgt spid="9"/>
                                        </p:tgtEl>
                                        <p:attrNameLst>
                                          <p:attrName>ppt_h</p:attrName>
                                        </p:attrNameLst>
                                      </p:cBhvr>
                                      <p:tavLst>
                                        <p:tav tm="0">
                                          <p:val>
                                            <p:fltVal val="0"/>
                                          </p:val>
                                        </p:tav>
                                        <p:tav tm="100000">
                                          <p:val>
                                            <p:strVal val="#ppt_h"/>
                                          </p:val>
                                        </p:tav>
                                      </p:tavLst>
                                    </p:anim>
                                    <p:animEffect transition="in" filter="fade">
                                      <p:cBhvr>
                                        <p:cTn id="93" dur="500"/>
                                        <p:tgtEl>
                                          <p:spTgt spid="9"/>
                                        </p:tgtEl>
                                      </p:cBhvr>
                                    </p:animEffect>
                                  </p:childTnLst>
                                </p:cTn>
                              </p:par>
                            </p:childTnLst>
                          </p:cTn>
                        </p:par>
                      </p:childTnLst>
                    </p:cTn>
                  </p:par>
                  <p:par>
                    <p:cTn id="94" fill="hold">
                      <p:stCondLst>
                        <p:cond delay="indefinite"/>
                      </p:stCondLst>
                      <p:childTnLst>
                        <p:par>
                          <p:cTn id="95" fill="hold">
                            <p:stCondLst>
                              <p:cond delay="0"/>
                            </p:stCondLst>
                            <p:childTnLst>
                              <p:par>
                                <p:cTn id="96" presetID="53" presetClass="entr" presetSubtype="0" fill="hold" grpId="3" nodeType="clickEffect">
                                  <p:stCondLst>
                                    <p:cond delay="0"/>
                                  </p:stCondLst>
                                  <p:childTnLst>
                                    <p:set>
                                      <p:cBhvr>
                                        <p:cTn id="97" dur="1" fill="hold">
                                          <p:stCondLst>
                                            <p:cond delay="0"/>
                                          </p:stCondLst>
                                        </p:cTn>
                                        <p:tgtEl>
                                          <p:spTgt spid="30"/>
                                        </p:tgtEl>
                                        <p:attrNameLst>
                                          <p:attrName>style.visibility</p:attrName>
                                        </p:attrNameLst>
                                      </p:cBhvr>
                                      <p:to>
                                        <p:strVal val="visible"/>
                                      </p:to>
                                    </p:set>
                                    <p:anim calcmode="lin" valueType="num">
                                      <p:cBhvr>
                                        <p:cTn id="98" dur="500" fill="hold"/>
                                        <p:tgtEl>
                                          <p:spTgt spid="30"/>
                                        </p:tgtEl>
                                        <p:attrNameLst>
                                          <p:attrName>ppt_w</p:attrName>
                                        </p:attrNameLst>
                                      </p:cBhvr>
                                      <p:tavLst>
                                        <p:tav tm="0">
                                          <p:val>
                                            <p:fltVal val="0"/>
                                          </p:val>
                                        </p:tav>
                                        <p:tav tm="100000">
                                          <p:val>
                                            <p:strVal val="#ppt_w"/>
                                          </p:val>
                                        </p:tav>
                                      </p:tavLst>
                                    </p:anim>
                                    <p:anim calcmode="lin" valueType="num">
                                      <p:cBhvr>
                                        <p:cTn id="99" dur="500" fill="hold"/>
                                        <p:tgtEl>
                                          <p:spTgt spid="30"/>
                                        </p:tgtEl>
                                        <p:attrNameLst>
                                          <p:attrName>ppt_h</p:attrName>
                                        </p:attrNameLst>
                                      </p:cBhvr>
                                      <p:tavLst>
                                        <p:tav tm="0">
                                          <p:val>
                                            <p:fltVal val="0"/>
                                          </p:val>
                                        </p:tav>
                                        <p:tav tm="100000">
                                          <p:val>
                                            <p:strVal val="#ppt_h"/>
                                          </p:val>
                                        </p:tav>
                                      </p:tavLst>
                                    </p:anim>
                                    <p:animEffect transition="in" filter="fade">
                                      <p:cBhvr>
                                        <p:cTn id="100" dur="500"/>
                                        <p:tgtEl>
                                          <p:spTgt spid="30"/>
                                        </p:tgtEl>
                                      </p:cBhvr>
                                    </p:animEffect>
                                  </p:childTnLst>
                                </p:cTn>
                              </p:par>
                            </p:childTnLst>
                          </p:cTn>
                        </p:par>
                      </p:childTnLst>
                    </p:cTn>
                  </p:par>
                  <p:par>
                    <p:cTn id="101" fill="hold">
                      <p:stCondLst>
                        <p:cond delay="indefinite"/>
                      </p:stCondLst>
                      <p:childTnLst>
                        <p:par>
                          <p:cTn id="102" fill="hold">
                            <p:stCondLst>
                              <p:cond delay="0"/>
                            </p:stCondLst>
                            <p:childTnLst>
                              <p:par>
                                <p:cTn id="103" presetID="53" presetClass="entr" presetSubtype="16" fill="hold" nodeType="clickEffect">
                                  <p:stCondLst>
                                    <p:cond delay="0"/>
                                  </p:stCondLst>
                                  <p:childTnLst>
                                    <p:set>
                                      <p:cBhvr>
                                        <p:cTn id="104" dur="1" fill="hold">
                                          <p:stCondLst>
                                            <p:cond delay="0"/>
                                          </p:stCondLst>
                                        </p:cTn>
                                        <p:tgtEl>
                                          <p:spTgt spid="10"/>
                                        </p:tgtEl>
                                        <p:attrNameLst>
                                          <p:attrName>style.visibility</p:attrName>
                                        </p:attrNameLst>
                                      </p:cBhvr>
                                      <p:to>
                                        <p:strVal val="visible"/>
                                      </p:to>
                                    </p:set>
                                    <p:anim calcmode="lin" valueType="num">
                                      <p:cBhvr>
                                        <p:cTn id="105" dur="500" fill="hold"/>
                                        <p:tgtEl>
                                          <p:spTgt spid="10"/>
                                        </p:tgtEl>
                                        <p:attrNameLst>
                                          <p:attrName>ppt_w</p:attrName>
                                        </p:attrNameLst>
                                      </p:cBhvr>
                                      <p:tavLst>
                                        <p:tav tm="0">
                                          <p:val>
                                            <p:fltVal val="0"/>
                                          </p:val>
                                        </p:tav>
                                        <p:tav tm="100000">
                                          <p:val>
                                            <p:strVal val="#ppt_w"/>
                                          </p:val>
                                        </p:tav>
                                      </p:tavLst>
                                    </p:anim>
                                    <p:anim calcmode="lin" valueType="num">
                                      <p:cBhvr>
                                        <p:cTn id="106" dur="500" fill="hold"/>
                                        <p:tgtEl>
                                          <p:spTgt spid="10"/>
                                        </p:tgtEl>
                                        <p:attrNameLst>
                                          <p:attrName>ppt_h</p:attrName>
                                        </p:attrNameLst>
                                      </p:cBhvr>
                                      <p:tavLst>
                                        <p:tav tm="0">
                                          <p:val>
                                            <p:fltVal val="0"/>
                                          </p:val>
                                        </p:tav>
                                        <p:tav tm="100000">
                                          <p:val>
                                            <p:strVal val="#ppt_h"/>
                                          </p:val>
                                        </p:tav>
                                      </p:tavLst>
                                    </p:anim>
                                    <p:animEffect transition="in" filter="fade">
                                      <p:cBhvr>
                                        <p:cTn id="107" dur="500"/>
                                        <p:tgtEl>
                                          <p:spTgt spid="10"/>
                                        </p:tgtEl>
                                      </p:cBhvr>
                                    </p:animEffect>
                                  </p:childTnLst>
                                </p:cTn>
                              </p:par>
                            </p:childTnLst>
                          </p:cTn>
                        </p:par>
                      </p:childTnLst>
                    </p:cTn>
                  </p:par>
                  <p:par>
                    <p:cTn id="108" fill="hold">
                      <p:stCondLst>
                        <p:cond delay="indefinite"/>
                      </p:stCondLst>
                      <p:childTnLst>
                        <p:par>
                          <p:cTn id="109" fill="hold">
                            <p:stCondLst>
                              <p:cond delay="0"/>
                            </p:stCondLst>
                            <p:childTnLst>
                              <p:par>
                                <p:cTn id="110" presetID="53" presetClass="entr" presetSubtype="0" fill="hold" grpId="3" nodeType="clickEffect">
                                  <p:stCondLst>
                                    <p:cond delay="0"/>
                                  </p:stCondLst>
                                  <p:childTnLst>
                                    <p:set>
                                      <p:cBhvr>
                                        <p:cTn id="111" dur="1" fill="hold">
                                          <p:stCondLst>
                                            <p:cond delay="0"/>
                                          </p:stCondLst>
                                        </p:cTn>
                                        <p:tgtEl>
                                          <p:spTgt spid="39"/>
                                        </p:tgtEl>
                                        <p:attrNameLst>
                                          <p:attrName>style.visibility</p:attrName>
                                        </p:attrNameLst>
                                      </p:cBhvr>
                                      <p:to>
                                        <p:strVal val="visible"/>
                                      </p:to>
                                    </p:set>
                                    <p:anim calcmode="lin" valueType="num">
                                      <p:cBhvr>
                                        <p:cTn id="112" dur="500" fill="hold"/>
                                        <p:tgtEl>
                                          <p:spTgt spid="39"/>
                                        </p:tgtEl>
                                        <p:attrNameLst>
                                          <p:attrName>ppt_w</p:attrName>
                                        </p:attrNameLst>
                                      </p:cBhvr>
                                      <p:tavLst>
                                        <p:tav tm="0">
                                          <p:val>
                                            <p:fltVal val="0"/>
                                          </p:val>
                                        </p:tav>
                                        <p:tav tm="100000">
                                          <p:val>
                                            <p:strVal val="#ppt_w"/>
                                          </p:val>
                                        </p:tav>
                                      </p:tavLst>
                                    </p:anim>
                                    <p:anim calcmode="lin" valueType="num">
                                      <p:cBhvr>
                                        <p:cTn id="113" dur="500" fill="hold"/>
                                        <p:tgtEl>
                                          <p:spTgt spid="39"/>
                                        </p:tgtEl>
                                        <p:attrNameLst>
                                          <p:attrName>ppt_h</p:attrName>
                                        </p:attrNameLst>
                                      </p:cBhvr>
                                      <p:tavLst>
                                        <p:tav tm="0">
                                          <p:val>
                                            <p:fltVal val="0"/>
                                          </p:val>
                                        </p:tav>
                                        <p:tav tm="100000">
                                          <p:val>
                                            <p:strVal val="#ppt_h"/>
                                          </p:val>
                                        </p:tav>
                                      </p:tavLst>
                                    </p:anim>
                                    <p:animEffect transition="in" filter="fade">
                                      <p:cBhvr>
                                        <p:cTn id="114" dur="500"/>
                                        <p:tgtEl>
                                          <p:spTgt spid="39"/>
                                        </p:tgtEl>
                                      </p:cBhvr>
                                    </p:animEffect>
                                  </p:childTnLst>
                                </p:cTn>
                              </p:par>
                            </p:childTnLst>
                          </p:cTn>
                        </p:par>
                      </p:childTnLst>
                    </p:cTn>
                  </p:par>
                  <p:par>
                    <p:cTn id="115" fill="hold">
                      <p:stCondLst>
                        <p:cond delay="indefinite"/>
                      </p:stCondLst>
                      <p:childTnLst>
                        <p:par>
                          <p:cTn id="116" fill="hold">
                            <p:stCondLst>
                              <p:cond delay="0"/>
                            </p:stCondLst>
                            <p:childTnLst>
                              <p:par>
                                <p:cTn id="117" presetID="53" presetClass="entr" presetSubtype="16" fill="hold" nodeType="clickEffect">
                                  <p:stCondLst>
                                    <p:cond delay="0"/>
                                  </p:stCondLst>
                                  <p:childTnLst>
                                    <p:set>
                                      <p:cBhvr>
                                        <p:cTn id="118" dur="1" fill="hold">
                                          <p:stCondLst>
                                            <p:cond delay="0"/>
                                          </p:stCondLst>
                                        </p:cTn>
                                        <p:tgtEl>
                                          <p:spTgt spid="11"/>
                                        </p:tgtEl>
                                        <p:attrNameLst>
                                          <p:attrName>style.visibility</p:attrName>
                                        </p:attrNameLst>
                                      </p:cBhvr>
                                      <p:to>
                                        <p:strVal val="visible"/>
                                      </p:to>
                                    </p:set>
                                    <p:anim calcmode="lin" valueType="num">
                                      <p:cBhvr>
                                        <p:cTn id="119" dur="500" fill="hold"/>
                                        <p:tgtEl>
                                          <p:spTgt spid="11"/>
                                        </p:tgtEl>
                                        <p:attrNameLst>
                                          <p:attrName>ppt_w</p:attrName>
                                        </p:attrNameLst>
                                      </p:cBhvr>
                                      <p:tavLst>
                                        <p:tav tm="0">
                                          <p:val>
                                            <p:fltVal val="0"/>
                                          </p:val>
                                        </p:tav>
                                        <p:tav tm="100000">
                                          <p:val>
                                            <p:strVal val="#ppt_w"/>
                                          </p:val>
                                        </p:tav>
                                      </p:tavLst>
                                    </p:anim>
                                    <p:anim calcmode="lin" valueType="num">
                                      <p:cBhvr>
                                        <p:cTn id="120" dur="500" fill="hold"/>
                                        <p:tgtEl>
                                          <p:spTgt spid="11"/>
                                        </p:tgtEl>
                                        <p:attrNameLst>
                                          <p:attrName>ppt_h</p:attrName>
                                        </p:attrNameLst>
                                      </p:cBhvr>
                                      <p:tavLst>
                                        <p:tav tm="0">
                                          <p:val>
                                            <p:fltVal val="0"/>
                                          </p:val>
                                        </p:tav>
                                        <p:tav tm="100000">
                                          <p:val>
                                            <p:strVal val="#ppt_h"/>
                                          </p:val>
                                        </p:tav>
                                      </p:tavLst>
                                    </p:anim>
                                    <p:animEffect transition="in" filter="fade">
                                      <p:cBhvr>
                                        <p:cTn id="121" dur="500"/>
                                        <p:tgtEl>
                                          <p:spTgt spid="11"/>
                                        </p:tgtEl>
                                      </p:cBhvr>
                                    </p:animEffect>
                                  </p:childTnLst>
                                </p:cTn>
                              </p:par>
                            </p:childTnLst>
                          </p:cTn>
                        </p:par>
                      </p:childTnLst>
                    </p:cTn>
                  </p:par>
                  <p:par>
                    <p:cTn id="122" fill="hold">
                      <p:stCondLst>
                        <p:cond delay="indefinite"/>
                      </p:stCondLst>
                      <p:childTnLst>
                        <p:par>
                          <p:cTn id="123" fill="hold">
                            <p:stCondLst>
                              <p:cond delay="0"/>
                            </p:stCondLst>
                            <p:childTnLst>
                              <p:par>
                                <p:cTn id="124" presetID="53" presetClass="entr" presetSubtype="0" fill="hold" grpId="3" nodeType="clickEffect">
                                  <p:stCondLst>
                                    <p:cond delay="0"/>
                                  </p:stCondLst>
                                  <p:childTnLst>
                                    <p:set>
                                      <p:cBhvr>
                                        <p:cTn id="125" dur="1" fill="hold">
                                          <p:stCondLst>
                                            <p:cond delay="0"/>
                                          </p:stCondLst>
                                        </p:cTn>
                                        <p:tgtEl>
                                          <p:spTgt spid="49"/>
                                        </p:tgtEl>
                                        <p:attrNameLst>
                                          <p:attrName>style.visibility</p:attrName>
                                        </p:attrNameLst>
                                      </p:cBhvr>
                                      <p:to>
                                        <p:strVal val="visible"/>
                                      </p:to>
                                    </p:set>
                                    <p:anim calcmode="lin" valueType="num">
                                      <p:cBhvr>
                                        <p:cTn id="126" dur="500" fill="hold"/>
                                        <p:tgtEl>
                                          <p:spTgt spid="49"/>
                                        </p:tgtEl>
                                        <p:attrNameLst>
                                          <p:attrName>ppt_w</p:attrName>
                                        </p:attrNameLst>
                                      </p:cBhvr>
                                      <p:tavLst>
                                        <p:tav tm="0">
                                          <p:val>
                                            <p:fltVal val="0"/>
                                          </p:val>
                                        </p:tav>
                                        <p:tav tm="100000">
                                          <p:val>
                                            <p:strVal val="#ppt_w"/>
                                          </p:val>
                                        </p:tav>
                                      </p:tavLst>
                                    </p:anim>
                                    <p:anim calcmode="lin" valueType="num">
                                      <p:cBhvr>
                                        <p:cTn id="127" dur="500" fill="hold"/>
                                        <p:tgtEl>
                                          <p:spTgt spid="49"/>
                                        </p:tgtEl>
                                        <p:attrNameLst>
                                          <p:attrName>ppt_h</p:attrName>
                                        </p:attrNameLst>
                                      </p:cBhvr>
                                      <p:tavLst>
                                        <p:tav tm="0">
                                          <p:val>
                                            <p:fltVal val="0"/>
                                          </p:val>
                                        </p:tav>
                                        <p:tav tm="100000">
                                          <p:val>
                                            <p:strVal val="#ppt_h"/>
                                          </p:val>
                                        </p:tav>
                                      </p:tavLst>
                                    </p:anim>
                                    <p:animEffect transition="in" filter="fade">
                                      <p:cBhvr>
                                        <p:cTn id="128" dur="500"/>
                                        <p:tgtEl>
                                          <p:spTgt spid="49"/>
                                        </p:tgtEl>
                                      </p:cBhvr>
                                    </p:animEffect>
                                  </p:childTnLst>
                                </p:cTn>
                              </p:par>
                            </p:childTnLst>
                          </p:cTn>
                        </p:par>
                      </p:childTnLst>
                    </p:cTn>
                  </p:par>
                  <p:par>
                    <p:cTn id="129" fill="hold">
                      <p:stCondLst>
                        <p:cond delay="indefinite"/>
                      </p:stCondLst>
                      <p:childTnLst>
                        <p:par>
                          <p:cTn id="130" fill="hold">
                            <p:stCondLst>
                              <p:cond delay="0"/>
                            </p:stCondLst>
                            <p:childTnLst>
                              <p:par>
                                <p:cTn id="131" presetID="53" presetClass="exit" presetSubtype="544" fill="hold" grpId="5" nodeType="clickEffect">
                                  <p:stCondLst>
                                    <p:cond delay="0"/>
                                  </p:stCondLst>
                                  <p:childTnLst>
                                    <p:anim calcmode="lin" valueType="num">
                                      <p:cBhvr>
                                        <p:cTn id="132" dur="500"/>
                                        <p:tgtEl>
                                          <p:spTgt spid="5141"/>
                                        </p:tgtEl>
                                        <p:attrNameLst>
                                          <p:attrName>ppt_w</p:attrName>
                                        </p:attrNameLst>
                                      </p:cBhvr>
                                      <p:tavLst>
                                        <p:tav tm="0">
                                          <p:val>
                                            <p:strVal val="ppt_w"/>
                                          </p:val>
                                        </p:tav>
                                        <p:tav tm="100000">
                                          <p:val>
                                            <p:fltVal val="0"/>
                                          </p:val>
                                        </p:tav>
                                      </p:tavLst>
                                    </p:anim>
                                    <p:anim calcmode="lin" valueType="num">
                                      <p:cBhvr>
                                        <p:cTn id="133" dur="500"/>
                                        <p:tgtEl>
                                          <p:spTgt spid="5141"/>
                                        </p:tgtEl>
                                        <p:attrNameLst>
                                          <p:attrName>ppt_h</p:attrName>
                                        </p:attrNameLst>
                                      </p:cBhvr>
                                      <p:tavLst>
                                        <p:tav tm="0">
                                          <p:val>
                                            <p:strVal val="ppt_h"/>
                                          </p:val>
                                        </p:tav>
                                        <p:tav tm="100000">
                                          <p:val>
                                            <p:fltVal val="0"/>
                                          </p:val>
                                        </p:tav>
                                      </p:tavLst>
                                    </p:anim>
                                    <p:animEffect transition="out" filter="fade">
                                      <p:cBhvr>
                                        <p:cTn id="134" dur="500"/>
                                        <p:tgtEl>
                                          <p:spTgt spid="5141"/>
                                        </p:tgtEl>
                                      </p:cBhvr>
                                    </p:animEffect>
                                    <p:anim calcmode="lin" valueType="num">
                                      <p:cBhvr>
                                        <p:cTn id="135" dur="500"/>
                                        <p:tgtEl>
                                          <p:spTgt spid="5141"/>
                                        </p:tgtEl>
                                        <p:attrNameLst>
                                          <p:attrName>ppt_x</p:attrName>
                                        </p:attrNameLst>
                                      </p:cBhvr>
                                      <p:tavLst>
                                        <p:tav tm="0">
                                          <p:val>
                                            <p:strVal val="ppt_x"/>
                                          </p:val>
                                        </p:tav>
                                        <p:tav tm="100000">
                                          <p:val>
                                            <p:fltVal val="0.5"/>
                                          </p:val>
                                        </p:tav>
                                      </p:tavLst>
                                    </p:anim>
                                    <p:anim calcmode="lin" valueType="num">
                                      <p:cBhvr>
                                        <p:cTn id="136" dur="500"/>
                                        <p:tgtEl>
                                          <p:spTgt spid="5141"/>
                                        </p:tgtEl>
                                        <p:attrNameLst>
                                          <p:attrName>ppt_y</p:attrName>
                                        </p:attrNameLst>
                                      </p:cBhvr>
                                      <p:tavLst>
                                        <p:tav tm="0">
                                          <p:val>
                                            <p:strVal val="ppt_y"/>
                                          </p:val>
                                        </p:tav>
                                        <p:tav tm="100000">
                                          <p:val>
                                            <p:fltVal val="0.5"/>
                                          </p:val>
                                        </p:tav>
                                      </p:tavLst>
                                    </p:anim>
                                    <p:set>
                                      <p:cBhvr>
                                        <p:cTn id="137" dur="1" fill="hold">
                                          <p:stCondLst>
                                            <p:cond delay="499"/>
                                          </p:stCondLst>
                                        </p:cTn>
                                        <p:tgtEl>
                                          <p:spTgt spid="5141"/>
                                        </p:tgtEl>
                                        <p:attrNameLst>
                                          <p:attrName>style.visibility</p:attrName>
                                        </p:attrNameLst>
                                      </p:cBhvr>
                                      <p:to>
                                        <p:strVal val="hidden"/>
                                      </p:to>
                                    </p:set>
                                  </p:childTnLst>
                                </p:cTn>
                              </p:par>
                              <p:par>
                                <p:cTn id="138" presetID="53" presetClass="exit" presetSubtype="544" fill="hold" grpId="5" nodeType="withEffect">
                                  <p:stCondLst>
                                    <p:cond delay="0"/>
                                  </p:stCondLst>
                                  <p:childTnLst>
                                    <p:anim calcmode="lin" valueType="num">
                                      <p:cBhvr>
                                        <p:cTn id="139" dur="500"/>
                                        <p:tgtEl>
                                          <p:spTgt spid="5148"/>
                                        </p:tgtEl>
                                        <p:attrNameLst>
                                          <p:attrName>ppt_w</p:attrName>
                                        </p:attrNameLst>
                                      </p:cBhvr>
                                      <p:tavLst>
                                        <p:tav tm="0">
                                          <p:val>
                                            <p:strVal val="ppt_w"/>
                                          </p:val>
                                        </p:tav>
                                        <p:tav tm="100000">
                                          <p:val>
                                            <p:fltVal val="0"/>
                                          </p:val>
                                        </p:tav>
                                      </p:tavLst>
                                    </p:anim>
                                    <p:anim calcmode="lin" valueType="num">
                                      <p:cBhvr>
                                        <p:cTn id="140" dur="500"/>
                                        <p:tgtEl>
                                          <p:spTgt spid="5148"/>
                                        </p:tgtEl>
                                        <p:attrNameLst>
                                          <p:attrName>ppt_h</p:attrName>
                                        </p:attrNameLst>
                                      </p:cBhvr>
                                      <p:tavLst>
                                        <p:tav tm="0">
                                          <p:val>
                                            <p:strVal val="ppt_h"/>
                                          </p:val>
                                        </p:tav>
                                        <p:tav tm="100000">
                                          <p:val>
                                            <p:fltVal val="0"/>
                                          </p:val>
                                        </p:tav>
                                      </p:tavLst>
                                    </p:anim>
                                    <p:animEffect transition="out" filter="fade">
                                      <p:cBhvr>
                                        <p:cTn id="141" dur="500"/>
                                        <p:tgtEl>
                                          <p:spTgt spid="5148"/>
                                        </p:tgtEl>
                                      </p:cBhvr>
                                    </p:animEffect>
                                    <p:anim calcmode="lin" valueType="num">
                                      <p:cBhvr>
                                        <p:cTn id="142" dur="500"/>
                                        <p:tgtEl>
                                          <p:spTgt spid="5148"/>
                                        </p:tgtEl>
                                        <p:attrNameLst>
                                          <p:attrName>ppt_x</p:attrName>
                                        </p:attrNameLst>
                                      </p:cBhvr>
                                      <p:tavLst>
                                        <p:tav tm="0">
                                          <p:val>
                                            <p:strVal val="ppt_x"/>
                                          </p:val>
                                        </p:tav>
                                        <p:tav tm="100000">
                                          <p:val>
                                            <p:fltVal val="0.5"/>
                                          </p:val>
                                        </p:tav>
                                      </p:tavLst>
                                    </p:anim>
                                    <p:anim calcmode="lin" valueType="num">
                                      <p:cBhvr>
                                        <p:cTn id="143" dur="500"/>
                                        <p:tgtEl>
                                          <p:spTgt spid="5148"/>
                                        </p:tgtEl>
                                        <p:attrNameLst>
                                          <p:attrName>ppt_y</p:attrName>
                                        </p:attrNameLst>
                                      </p:cBhvr>
                                      <p:tavLst>
                                        <p:tav tm="0">
                                          <p:val>
                                            <p:strVal val="ppt_y"/>
                                          </p:val>
                                        </p:tav>
                                        <p:tav tm="100000">
                                          <p:val>
                                            <p:fltVal val="0.5"/>
                                          </p:val>
                                        </p:tav>
                                      </p:tavLst>
                                    </p:anim>
                                    <p:set>
                                      <p:cBhvr>
                                        <p:cTn id="144" dur="1" fill="hold">
                                          <p:stCondLst>
                                            <p:cond delay="499"/>
                                          </p:stCondLst>
                                        </p:cTn>
                                        <p:tgtEl>
                                          <p:spTgt spid="5148"/>
                                        </p:tgtEl>
                                        <p:attrNameLst>
                                          <p:attrName>style.visibility</p:attrName>
                                        </p:attrNameLst>
                                      </p:cBhvr>
                                      <p:to>
                                        <p:strVal val="hidden"/>
                                      </p:to>
                                    </p:set>
                                  </p:childTnLst>
                                </p:cTn>
                              </p:par>
                              <p:par>
                                <p:cTn id="145" presetID="53" presetClass="exit" presetSubtype="544" fill="hold" grpId="5" nodeType="withEffect">
                                  <p:stCondLst>
                                    <p:cond delay="0"/>
                                  </p:stCondLst>
                                  <p:childTnLst>
                                    <p:anim calcmode="lin" valueType="num">
                                      <p:cBhvr>
                                        <p:cTn id="146" dur="500"/>
                                        <p:tgtEl>
                                          <p:spTgt spid="5149"/>
                                        </p:tgtEl>
                                        <p:attrNameLst>
                                          <p:attrName>ppt_w</p:attrName>
                                        </p:attrNameLst>
                                      </p:cBhvr>
                                      <p:tavLst>
                                        <p:tav tm="0">
                                          <p:val>
                                            <p:strVal val="ppt_w"/>
                                          </p:val>
                                        </p:tav>
                                        <p:tav tm="100000">
                                          <p:val>
                                            <p:fltVal val="0"/>
                                          </p:val>
                                        </p:tav>
                                      </p:tavLst>
                                    </p:anim>
                                    <p:anim calcmode="lin" valueType="num">
                                      <p:cBhvr>
                                        <p:cTn id="147" dur="500"/>
                                        <p:tgtEl>
                                          <p:spTgt spid="5149"/>
                                        </p:tgtEl>
                                        <p:attrNameLst>
                                          <p:attrName>ppt_h</p:attrName>
                                        </p:attrNameLst>
                                      </p:cBhvr>
                                      <p:tavLst>
                                        <p:tav tm="0">
                                          <p:val>
                                            <p:strVal val="ppt_h"/>
                                          </p:val>
                                        </p:tav>
                                        <p:tav tm="100000">
                                          <p:val>
                                            <p:fltVal val="0"/>
                                          </p:val>
                                        </p:tav>
                                      </p:tavLst>
                                    </p:anim>
                                    <p:animEffect transition="out" filter="fade">
                                      <p:cBhvr>
                                        <p:cTn id="148" dur="500"/>
                                        <p:tgtEl>
                                          <p:spTgt spid="5149"/>
                                        </p:tgtEl>
                                      </p:cBhvr>
                                    </p:animEffect>
                                    <p:anim calcmode="lin" valueType="num">
                                      <p:cBhvr>
                                        <p:cTn id="149" dur="500"/>
                                        <p:tgtEl>
                                          <p:spTgt spid="5149"/>
                                        </p:tgtEl>
                                        <p:attrNameLst>
                                          <p:attrName>ppt_x</p:attrName>
                                        </p:attrNameLst>
                                      </p:cBhvr>
                                      <p:tavLst>
                                        <p:tav tm="0">
                                          <p:val>
                                            <p:strVal val="ppt_x"/>
                                          </p:val>
                                        </p:tav>
                                        <p:tav tm="100000">
                                          <p:val>
                                            <p:fltVal val="0.5"/>
                                          </p:val>
                                        </p:tav>
                                      </p:tavLst>
                                    </p:anim>
                                    <p:anim calcmode="lin" valueType="num">
                                      <p:cBhvr>
                                        <p:cTn id="150" dur="500"/>
                                        <p:tgtEl>
                                          <p:spTgt spid="5149"/>
                                        </p:tgtEl>
                                        <p:attrNameLst>
                                          <p:attrName>ppt_y</p:attrName>
                                        </p:attrNameLst>
                                      </p:cBhvr>
                                      <p:tavLst>
                                        <p:tav tm="0">
                                          <p:val>
                                            <p:strVal val="ppt_y"/>
                                          </p:val>
                                        </p:tav>
                                        <p:tav tm="100000">
                                          <p:val>
                                            <p:fltVal val="0.5"/>
                                          </p:val>
                                        </p:tav>
                                      </p:tavLst>
                                    </p:anim>
                                    <p:set>
                                      <p:cBhvr>
                                        <p:cTn id="151" dur="1" fill="hold">
                                          <p:stCondLst>
                                            <p:cond delay="499"/>
                                          </p:stCondLst>
                                        </p:cTn>
                                        <p:tgtEl>
                                          <p:spTgt spid="5149"/>
                                        </p:tgtEl>
                                        <p:attrNameLst>
                                          <p:attrName>style.visibility</p:attrName>
                                        </p:attrNameLst>
                                      </p:cBhvr>
                                      <p:to>
                                        <p:strVal val="hidden"/>
                                      </p:to>
                                    </p:set>
                                  </p:childTnLst>
                                </p:cTn>
                              </p:par>
                              <p:par>
                                <p:cTn id="152" presetID="53" presetClass="exit" presetSubtype="544" fill="hold" grpId="5" nodeType="withEffect">
                                  <p:stCondLst>
                                    <p:cond delay="0"/>
                                  </p:stCondLst>
                                  <p:childTnLst>
                                    <p:anim calcmode="lin" valueType="num">
                                      <p:cBhvr>
                                        <p:cTn id="153" dur="500"/>
                                        <p:tgtEl>
                                          <p:spTgt spid="36"/>
                                        </p:tgtEl>
                                        <p:attrNameLst>
                                          <p:attrName>ppt_w</p:attrName>
                                        </p:attrNameLst>
                                      </p:cBhvr>
                                      <p:tavLst>
                                        <p:tav tm="0">
                                          <p:val>
                                            <p:strVal val="ppt_w"/>
                                          </p:val>
                                        </p:tav>
                                        <p:tav tm="100000">
                                          <p:val>
                                            <p:fltVal val="0"/>
                                          </p:val>
                                        </p:tav>
                                      </p:tavLst>
                                    </p:anim>
                                    <p:anim calcmode="lin" valueType="num">
                                      <p:cBhvr>
                                        <p:cTn id="154" dur="500"/>
                                        <p:tgtEl>
                                          <p:spTgt spid="36"/>
                                        </p:tgtEl>
                                        <p:attrNameLst>
                                          <p:attrName>ppt_h</p:attrName>
                                        </p:attrNameLst>
                                      </p:cBhvr>
                                      <p:tavLst>
                                        <p:tav tm="0">
                                          <p:val>
                                            <p:strVal val="ppt_h"/>
                                          </p:val>
                                        </p:tav>
                                        <p:tav tm="100000">
                                          <p:val>
                                            <p:fltVal val="0"/>
                                          </p:val>
                                        </p:tav>
                                      </p:tavLst>
                                    </p:anim>
                                    <p:animEffect transition="out" filter="fade">
                                      <p:cBhvr>
                                        <p:cTn id="155" dur="500"/>
                                        <p:tgtEl>
                                          <p:spTgt spid="36"/>
                                        </p:tgtEl>
                                      </p:cBhvr>
                                    </p:animEffect>
                                    <p:anim calcmode="lin" valueType="num">
                                      <p:cBhvr>
                                        <p:cTn id="156" dur="500"/>
                                        <p:tgtEl>
                                          <p:spTgt spid="36"/>
                                        </p:tgtEl>
                                        <p:attrNameLst>
                                          <p:attrName>ppt_x</p:attrName>
                                        </p:attrNameLst>
                                      </p:cBhvr>
                                      <p:tavLst>
                                        <p:tav tm="0">
                                          <p:val>
                                            <p:strVal val="ppt_x"/>
                                          </p:val>
                                        </p:tav>
                                        <p:tav tm="100000">
                                          <p:val>
                                            <p:fltVal val="0.5"/>
                                          </p:val>
                                        </p:tav>
                                      </p:tavLst>
                                    </p:anim>
                                    <p:anim calcmode="lin" valueType="num">
                                      <p:cBhvr>
                                        <p:cTn id="157" dur="500"/>
                                        <p:tgtEl>
                                          <p:spTgt spid="36"/>
                                        </p:tgtEl>
                                        <p:attrNameLst>
                                          <p:attrName>ppt_y</p:attrName>
                                        </p:attrNameLst>
                                      </p:cBhvr>
                                      <p:tavLst>
                                        <p:tav tm="0">
                                          <p:val>
                                            <p:strVal val="ppt_y"/>
                                          </p:val>
                                        </p:tav>
                                        <p:tav tm="100000">
                                          <p:val>
                                            <p:fltVal val="0.5"/>
                                          </p:val>
                                        </p:tav>
                                      </p:tavLst>
                                    </p:anim>
                                    <p:set>
                                      <p:cBhvr>
                                        <p:cTn id="158" dur="1" fill="hold">
                                          <p:stCondLst>
                                            <p:cond delay="499"/>
                                          </p:stCondLst>
                                        </p:cTn>
                                        <p:tgtEl>
                                          <p:spTgt spid="36"/>
                                        </p:tgtEl>
                                        <p:attrNameLst>
                                          <p:attrName>style.visibility</p:attrName>
                                        </p:attrNameLst>
                                      </p:cBhvr>
                                      <p:to>
                                        <p:strVal val="hidden"/>
                                      </p:to>
                                    </p:set>
                                  </p:childTnLst>
                                </p:cTn>
                              </p:par>
                              <p:par>
                                <p:cTn id="159" presetID="53" presetClass="exit" presetSubtype="544" fill="hold" grpId="5" nodeType="withEffect">
                                  <p:stCondLst>
                                    <p:cond delay="0"/>
                                  </p:stCondLst>
                                  <p:childTnLst>
                                    <p:anim calcmode="lin" valueType="num">
                                      <p:cBhvr>
                                        <p:cTn id="160" dur="500"/>
                                        <p:tgtEl>
                                          <p:spTgt spid="37"/>
                                        </p:tgtEl>
                                        <p:attrNameLst>
                                          <p:attrName>ppt_w</p:attrName>
                                        </p:attrNameLst>
                                      </p:cBhvr>
                                      <p:tavLst>
                                        <p:tav tm="0">
                                          <p:val>
                                            <p:strVal val="ppt_w"/>
                                          </p:val>
                                        </p:tav>
                                        <p:tav tm="100000">
                                          <p:val>
                                            <p:fltVal val="0"/>
                                          </p:val>
                                        </p:tav>
                                      </p:tavLst>
                                    </p:anim>
                                    <p:anim calcmode="lin" valueType="num">
                                      <p:cBhvr>
                                        <p:cTn id="161" dur="500"/>
                                        <p:tgtEl>
                                          <p:spTgt spid="37"/>
                                        </p:tgtEl>
                                        <p:attrNameLst>
                                          <p:attrName>ppt_h</p:attrName>
                                        </p:attrNameLst>
                                      </p:cBhvr>
                                      <p:tavLst>
                                        <p:tav tm="0">
                                          <p:val>
                                            <p:strVal val="ppt_h"/>
                                          </p:val>
                                        </p:tav>
                                        <p:tav tm="100000">
                                          <p:val>
                                            <p:fltVal val="0"/>
                                          </p:val>
                                        </p:tav>
                                      </p:tavLst>
                                    </p:anim>
                                    <p:animEffect transition="out" filter="fade">
                                      <p:cBhvr>
                                        <p:cTn id="162" dur="500"/>
                                        <p:tgtEl>
                                          <p:spTgt spid="37"/>
                                        </p:tgtEl>
                                      </p:cBhvr>
                                    </p:animEffect>
                                    <p:anim calcmode="lin" valueType="num">
                                      <p:cBhvr>
                                        <p:cTn id="163" dur="500"/>
                                        <p:tgtEl>
                                          <p:spTgt spid="37"/>
                                        </p:tgtEl>
                                        <p:attrNameLst>
                                          <p:attrName>ppt_x</p:attrName>
                                        </p:attrNameLst>
                                      </p:cBhvr>
                                      <p:tavLst>
                                        <p:tav tm="0">
                                          <p:val>
                                            <p:strVal val="ppt_x"/>
                                          </p:val>
                                        </p:tav>
                                        <p:tav tm="100000">
                                          <p:val>
                                            <p:fltVal val="0.5"/>
                                          </p:val>
                                        </p:tav>
                                      </p:tavLst>
                                    </p:anim>
                                    <p:anim calcmode="lin" valueType="num">
                                      <p:cBhvr>
                                        <p:cTn id="164" dur="500"/>
                                        <p:tgtEl>
                                          <p:spTgt spid="37"/>
                                        </p:tgtEl>
                                        <p:attrNameLst>
                                          <p:attrName>ppt_y</p:attrName>
                                        </p:attrNameLst>
                                      </p:cBhvr>
                                      <p:tavLst>
                                        <p:tav tm="0">
                                          <p:val>
                                            <p:strVal val="ppt_y"/>
                                          </p:val>
                                        </p:tav>
                                        <p:tav tm="100000">
                                          <p:val>
                                            <p:fltVal val="0.5"/>
                                          </p:val>
                                        </p:tav>
                                      </p:tavLst>
                                    </p:anim>
                                    <p:set>
                                      <p:cBhvr>
                                        <p:cTn id="165" dur="1" fill="hold">
                                          <p:stCondLst>
                                            <p:cond delay="499"/>
                                          </p:stCondLst>
                                        </p:cTn>
                                        <p:tgtEl>
                                          <p:spTgt spid="37"/>
                                        </p:tgtEl>
                                        <p:attrNameLst>
                                          <p:attrName>style.visibility</p:attrName>
                                        </p:attrNameLst>
                                      </p:cBhvr>
                                      <p:to>
                                        <p:strVal val="hidden"/>
                                      </p:to>
                                    </p:set>
                                  </p:childTnLst>
                                </p:cTn>
                              </p:par>
                              <p:par>
                                <p:cTn id="166" presetID="53" presetClass="exit" presetSubtype="544" fill="hold" grpId="5" nodeType="withEffect">
                                  <p:stCondLst>
                                    <p:cond delay="0"/>
                                  </p:stCondLst>
                                  <p:childTnLst>
                                    <p:anim calcmode="lin" valueType="num">
                                      <p:cBhvr>
                                        <p:cTn id="167" dur="500"/>
                                        <p:tgtEl>
                                          <p:spTgt spid="38"/>
                                        </p:tgtEl>
                                        <p:attrNameLst>
                                          <p:attrName>ppt_w</p:attrName>
                                        </p:attrNameLst>
                                      </p:cBhvr>
                                      <p:tavLst>
                                        <p:tav tm="0">
                                          <p:val>
                                            <p:strVal val="ppt_w"/>
                                          </p:val>
                                        </p:tav>
                                        <p:tav tm="100000">
                                          <p:val>
                                            <p:fltVal val="0"/>
                                          </p:val>
                                        </p:tav>
                                      </p:tavLst>
                                    </p:anim>
                                    <p:anim calcmode="lin" valueType="num">
                                      <p:cBhvr>
                                        <p:cTn id="168" dur="500"/>
                                        <p:tgtEl>
                                          <p:spTgt spid="38"/>
                                        </p:tgtEl>
                                        <p:attrNameLst>
                                          <p:attrName>ppt_h</p:attrName>
                                        </p:attrNameLst>
                                      </p:cBhvr>
                                      <p:tavLst>
                                        <p:tav tm="0">
                                          <p:val>
                                            <p:strVal val="ppt_h"/>
                                          </p:val>
                                        </p:tav>
                                        <p:tav tm="100000">
                                          <p:val>
                                            <p:fltVal val="0"/>
                                          </p:val>
                                        </p:tav>
                                      </p:tavLst>
                                    </p:anim>
                                    <p:animEffect transition="out" filter="fade">
                                      <p:cBhvr>
                                        <p:cTn id="169" dur="500"/>
                                        <p:tgtEl>
                                          <p:spTgt spid="38"/>
                                        </p:tgtEl>
                                      </p:cBhvr>
                                    </p:animEffect>
                                    <p:anim calcmode="lin" valueType="num">
                                      <p:cBhvr>
                                        <p:cTn id="170" dur="500"/>
                                        <p:tgtEl>
                                          <p:spTgt spid="38"/>
                                        </p:tgtEl>
                                        <p:attrNameLst>
                                          <p:attrName>ppt_x</p:attrName>
                                        </p:attrNameLst>
                                      </p:cBhvr>
                                      <p:tavLst>
                                        <p:tav tm="0">
                                          <p:val>
                                            <p:strVal val="ppt_x"/>
                                          </p:val>
                                        </p:tav>
                                        <p:tav tm="100000">
                                          <p:val>
                                            <p:fltVal val="0.5"/>
                                          </p:val>
                                        </p:tav>
                                      </p:tavLst>
                                    </p:anim>
                                    <p:anim calcmode="lin" valueType="num">
                                      <p:cBhvr>
                                        <p:cTn id="171" dur="500"/>
                                        <p:tgtEl>
                                          <p:spTgt spid="38"/>
                                        </p:tgtEl>
                                        <p:attrNameLst>
                                          <p:attrName>ppt_y</p:attrName>
                                        </p:attrNameLst>
                                      </p:cBhvr>
                                      <p:tavLst>
                                        <p:tav tm="0">
                                          <p:val>
                                            <p:strVal val="ppt_y"/>
                                          </p:val>
                                        </p:tav>
                                        <p:tav tm="100000">
                                          <p:val>
                                            <p:fltVal val="0.5"/>
                                          </p:val>
                                        </p:tav>
                                      </p:tavLst>
                                    </p:anim>
                                    <p:set>
                                      <p:cBhvr>
                                        <p:cTn id="172" dur="1" fill="hold">
                                          <p:stCondLst>
                                            <p:cond delay="499"/>
                                          </p:stCondLst>
                                        </p:cTn>
                                        <p:tgtEl>
                                          <p:spTgt spid="38"/>
                                        </p:tgtEl>
                                        <p:attrNameLst>
                                          <p:attrName>style.visibility</p:attrName>
                                        </p:attrNameLst>
                                      </p:cBhvr>
                                      <p:to>
                                        <p:strVal val="hidden"/>
                                      </p:to>
                                    </p:set>
                                  </p:childTnLst>
                                </p:cTn>
                              </p:par>
                              <p:par>
                                <p:cTn id="173" presetID="53" presetClass="exit" presetSubtype="544" fill="hold" grpId="5" nodeType="withEffect">
                                  <p:stCondLst>
                                    <p:cond delay="0"/>
                                  </p:stCondLst>
                                  <p:childTnLst>
                                    <p:anim calcmode="lin" valueType="num">
                                      <p:cBhvr>
                                        <p:cTn id="174" dur="500"/>
                                        <p:tgtEl>
                                          <p:spTgt spid="30"/>
                                        </p:tgtEl>
                                        <p:attrNameLst>
                                          <p:attrName>ppt_w</p:attrName>
                                        </p:attrNameLst>
                                      </p:cBhvr>
                                      <p:tavLst>
                                        <p:tav tm="0">
                                          <p:val>
                                            <p:strVal val="ppt_w"/>
                                          </p:val>
                                        </p:tav>
                                        <p:tav tm="100000">
                                          <p:val>
                                            <p:fltVal val="0"/>
                                          </p:val>
                                        </p:tav>
                                      </p:tavLst>
                                    </p:anim>
                                    <p:anim calcmode="lin" valueType="num">
                                      <p:cBhvr>
                                        <p:cTn id="175" dur="500"/>
                                        <p:tgtEl>
                                          <p:spTgt spid="30"/>
                                        </p:tgtEl>
                                        <p:attrNameLst>
                                          <p:attrName>ppt_h</p:attrName>
                                        </p:attrNameLst>
                                      </p:cBhvr>
                                      <p:tavLst>
                                        <p:tav tm="0">
                                          <p:val>
                                            <p:strVal val="ppt_h"/>
                                          </p:val>
                                        </p:tav>
                                        <p:tav tm="100000">
                                          <p:val>
                                            <p:fltVal val="0"/>
                                          </p:val>
                                        </p:tav>
                                      </p:tavLst>
                                    </p:anim>
                                    <p:animEffect transition="out" filter="fade">
                                      <p:cBhvr>
                                        <p:cTn id="176" dur="500"/>
                                        <p:tgtEl>
                                          <p:spTgt spid="30"/>
                                        </p:tgtEl>
                                      </p:cBhvr>
                                    </p:animEffect>
                                    <p:anim calcmode="lin" valueType="num">
                                      <p:cBhvr>
                                        <p:cTn id="177" dur="500"/>
                                        <p:tgtEl>
                                          <p:spTgt spid="30"/>
                                        </p:tgtEl>
                                        <p:attrNameLst>
                                          <p:attrName>ppt_x</p:attrName>
                                        </p:attrNameLst>
                                      </p:cBhvr>
                                      <p:tavLst>
                                        <p:tav tm="0">
                                          <p:val>
                                            <p:strVal val="ppt_x"/>
                                          </p:val>
                                        </p:tav>
                                        <p:tav tm="100000">
                                          <p:val>
                                            <p:fltVal val="0.5"/>
                                          </p:val>
                                        </p:tav>
                                      </p:tavLst>
                                    </p:anim>
                                    <p:anim calcmode="lin" valueType="num">
                                      <p:cBhvr>
                                        <p:cTn id="178" dur="500"/>
                                        <p:tgtEl>
                                          <p:spTgt spid="30"/>
                                        </p:tgtEl>
                                        <p:attrNameLst>
                                          <p:attrName>ppt_y</p:attrName>
                                        </p:attrNameLst>
                                      </p:cBhvr>
                                      <p:tavLst>
                                        <p:tav tm="0">
                                          <p:val>
                                            <p:strVal val="ppt_y"/>
                                          </p:val>
                                        </p:tav>
                                        <p:tav tm="100000">
                                          <p:val>
                                            <p:fltVal val="0.5"/>
                                          </p:val>
                                        </p:tav>
                                      </p:tavLst>
                                    </p:anim>
                                    <p:set>
                                      <p:cBhvr>
                                        <p:cTn id="179" dur="1" fill="hold">
                                          <p:stCondLst>
                                            <p:cond delay="499"/>
                                          </p:stCondLst>
                                        </p:cTn>
                                        <p:tgtEl>
                                          <p:spTgt spid="30"/>
                                        </p:tgtEl>
                                        <p:attrNameLst>
                                          <p:attrName>style.visibility</p:attrName>
                                        </p:attrNameLst>
                                      </p:cBhvr>
                                      <p:to>
                                        <p:strVal val="hidden"/>
                                      </p:to>
                                    </p:set>
                                  </p:childTnLst>
                                </p:cTn>
                              </p:par>
                              <p:par>
                                <p:cTn id="180" presetID="53" presetClass="exit" presetSubtype="544" fill="hold" grpId="5" nodeType="withEffect">
                                  <p:stCondLst>
                                    <p:cond delay="0"/>
                                  </p:stCondLst>
                                  <p:childTnLst>
                                    <p:anim calcmode="lin" valueType="num">
                                      <p:cBhvr>
                                        <p:cTn id="181" dur="500"/>
                                        <p:tgtEl>
                                          <p:spTgt spid="39"/>
                                        </p:tgtEl>
                                        <p:attrNameLst>
                                          <p:attrName>ppt_w</p:attrName>
                                        </p:attrNameLst>
                                      </p:cBhvr>
                                      <p:tavLst>
                                        <p:tav tm="0">
                                          <p:val>
                                            <p:strVal val="ppt_w"/>
                                          </p:val>
                                        </p:tav>
                                        <p:tav tm="100000">
                                          <p:val>
                                            <p:fltVal val="0"/>
                                          </p:val>
                                        </p:tav>
                                      </p:tavLst>
                                    </p:anim>
                                    <p:anim calcmode="lin" valueType="num">
                                      <p:cBhvr>
                                        <p:cTn id="182" dur="500"/>
                                        <p:tgtEl>
                                          <p:spTgt spid="39"/>
                                        </p:tgtEl>
                                        <p:attrNameLst>
                                          <p:attrName>ppt_h</p:attrName>
                                        </p:attrNameLst>
                                      </p:cBhvr>
                                      <p:tavLst>
                                        <p:tav tm="0">
                                          <p:val>
                                            <p:strVal val="ppt_h"/>
                                          </p:val>
                                        </p:tav>
                                        <p:tav tm="100000">
                                          <p:val>
                                            <p:fltVal val="0"/>
                                          </p:val>
                                        </p:tav>
                                      </p:tavLst>
                                    </p:anim>
                                    <p:animEffect transition="out" filter="fade">
                                      <p:cBhvr>
                                        <p:cTn id="183" dur="500"/>
                                        <p:tgtEl>
                                          <p:spTgt spid="39"/>
                                        </p:tgtEl>
                                      </p:cBhvr>
                                    </p:animEffect>
                                    <p:anim calcmode="lin" valueType="num">
                                      <p:cBhvr>
                                        <p:cTn id="184" dur="500"/>
                                        <p:tgtEl>
                                          <p:spTgt spid="39"/>
                                        </p:tgtEl>
                                        <p:attrNameLst>
                                          <p:attrName>ppt_x</p:attrName>
                                        </p:attrNameLst>
                                      </p:cBhvr>
                                      <p:tavLst>
                                        <p:tav tm="0">
                                          <p:val>
                                            <p:strVal val="ppt_x"/>
                                          </p:val>
                                        </p:tav>
                                        <p:tav tm="100000">
                                          <p:val>
                                            <p:fltVal val="0.5"/>
                                          </p:val>
                                        </p:tav>
                                      </p:tavLst>
                                    </p:anim>
                                    <p:anim calcmode="lin" valueType="num">
                                      <p:cBhvr>
                                        <p:cTn id="185" dur="500"/>
                                        <p:tgtEl>
                                          <p:spTgt spid="39"/>
                                        </p:tgtEl>
                                        <p:attrNameLst>
                                          <p:attrName>ppt_y</p:attrName>
                                        </p:attrNameLst>
                                      </p:cBhvr>
                                      <p:tavLst>
                                        <p:tav tm="0">
                                          <p:val>
                                            <p:strVal val="ppt_y"/>
                                          </p:val>
                                        </p:tav>
                                        <p:tav tm="100000">
                                          <p:val>
                                            <p:fltVal val="0.5"/>
                                          </p:val>
                                        </p:tav>
                                      </p:tavLst>
                                    </p:anim>
                                    <p:set>
                                      <p:cBhvr>
                                        <p:cTn id="186" dur="1" fill="hold">
                                          <p:stCondLst>
                                            <p:cond delay="499"/>
                                          </p:stCondLst>
                                        </p:cTn>
                                        <p:tgtEl>
                                          <p:spTgt spid="39"/>
                                        </p:tgtEl>
                                        <p:attrNameLst>
                                          <p:attrName>style.visibility</p:attrName>
                                        </p:attrNameLst>
                                      </p:cBhvr>
                                      <p:to>
                                        <p:strVal val="hidden"/>
                                      </p:to>
                                    </p:set>
                                  </p:childTnLst>
                                </p:cTn>
                              </p:par>
                              <p:par>
                                <p:cTn id="187" presetID="53" presetClass="exit" presetSubtype="544" fill="hold" grpId="5" nodeType="withEffect">
                                  <p:stCondLst>
                                    <p:cond delay="0"/>
                                  </p:stCondLst>
                                  <p:childTnLst>
                                    <p:anim calcmode="lin" valueType="num">
                                      <p:cBhvr>
                                        <p:cTn id="188" dur="500"/>
                                        <p:tgtEl>
                                          <p:spTgt spid="49"/>
                                        </p:tgtEl>
                                        <p:attrNameLst>
                                          <p:attrName>ppt_w</p:attrName>
                                        </p:attrNameLst>
                                      </p:cBhvr>
                                      <p:tavLst>
                                        <p:tav tm="0">
                                          <p:val>
                                            <p:strVal val="ppt_w"/>
                                          </p:val>
                                        </p:tav>
                                        <p:tav tm="100000">
                                          <p:val>
                                            <p:fltVal val="0"/>
                                          </p:val>
                                        </p:tav>
                                      </p:tavLst>
                                    </p:anim>
                                    <p:anim calcmode="lin" valueType="num">
                                      <p:cBhvr>
                                        <p:cTn id="189" dur="500"/>
                                        <p:tgtEl>
                                          <p:spTgt spid="49"/>
                                        </p:tgtEl>
                                        <p:attrNameLst>
                                          <p:attrName>ppt_h</p:attrName>
                                        </p:attrNameLst>
                                      </p:cBhvr>
                                      <p:tavLst>
                                        <p:tav tm="0">
                                          <p:val>
                                            <p:strVal val="ppt_h"/>
                                          </p:val>
                                        </p:tav>
                                        <p:tav tm="100000">
                                          <p:val>
                                            <p:fltVal val="0"/>
                                          </p:val>
                                        </p:tav>
                                      </p:tavLst>
                                    </p:anim>
                                    <p:animEffect transition="out" filter="fade">
                                      <p:cBhvr>
                                        <p:cTn id="190" dur="500"/>
                                        <p:tgtEl>
                                          <p:spTgt spid="49"/>
                                        </p:tgtEl>
                                      </p:cBhvr>
                                    </p:animEffect>
                                    <p:anim calcmode="lin" valueType="num">
                                      <p:cBhvr>
                                        <p:cTn id="191" dur="500"/>
                                        <p:tgtEl>
                                          <p:spTgt spid="49"/>
                                        </p:tgtEl>
                                        <p:attrNameLst>
                                          <p:attrName>ppt_x</p:attrName>
                                        </p:attrNameLst>
                                      </p:cBhvr>
                                      <p:tavLst>
                                        <p:tav tm="0">
                                          <p:val>
                                            <p:strVal val="ppt_x"/>
                                          </p:val>
                                        </p:tav>
                                        <p:tav tm="100000">
                                          <p:val>
                                            <p:fltVal val="0.5"/>
                                          </p:val>
                                        </p:tav>
                                      </p:tavLst>
                                    </p:anim>
                                    <p:anim calcmode="lin" valueType="num">
                                      <p:cBhvr>
                                        <p:cTn id="192" dur="500"/>
                                        <p:tgtEl>
                                          <p:spTgt spid="49"/>
                                        </p:tgtEl>
                                        <p:attrNameLst>
                                          <p:attrName>ppt_y</p:attrName>
                                        </p:attrNameLst>
                                      </p:cBhvr>
                                      <p:tavLst>
                                        <p:tav tm="0">
                                          <p:val>
                                            <p:strVal val="ppt_y"/>
                                          </p:val>
                                        </p:tav>
                                        <p:tav tm="100000">
                                          <p:val>
                                            <p:fltVal val="0.5"/>
                                          </p:val>
                                        </p:tav>
                                      </p:tavLst>
                                    </p:anim>
                                    <p:set>
                                      <p:cBhvr>
                                        <p:cTn id="193" dur="1" fill="hold">
                                          <p:stCondLst>
                                            <p:cond delay="499"/>
                                          </p:stCondLst>
                                        </p:cTn>
                                        <p:tgtEl>
                                          <p:spTgt spid="4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41" grpId="0" bldLvl="0" autoUpdateAnimBg="0"/>
      <p:bldP spid="5141" grpId="1" bldLvl="0" autoUpdateAnimBg="0"/>
      <p:bldP spid="5141" grpId="2" bldLvl="0" autoUpdateAnimBg="0"/>
      <p:bldP spid="5141" grpId="3" bldLvl="0" autoUpdateAnimBg="0"/>
      <p:bldP spid="5141" grpId="4" bldLvl="0" autoUpdateAnimBg="0"/>
      <p:bldP spid="5141" grpId="5"/>
      <p:bldP spid="5148" grpId="0" bldLvl="0" autoUpdateAnimBg="0"/>
      <p:bldP spid="5148" grpId="1" bldLvl="0" autoUpdateAnimBg="0"/>
      <p:bldP spid="5148" grpId="2" bldLvl="0" autoUpdateAnimBg="0"/>
      <p:bldP spid="5148" grpId="3" bldLvl="0" autoUpdateAnimBg="0"/>
      <p:bldP spid="5148" grpId="4" bldLvl="0" autoUpdateAnimBg="0"/>
      <p:bldP spid="5148" grpId="5"/>
      <p:bldP spid="5149" grpId="0" bldLvl="0" autoUpdateAnimBg="0"/>
      <p:bldP spid="5149" grpId="1" bldLvl="0" autoUpdateAnimBg="0"/>
      <p:bldP spid="5149" grpId="2" bldLvl="0" autoUpdateAnimBg="0"/>
      <p:bldP spid="5149" grpId="3" bldLvl="0" autoUpdateAnimBg="0"/>
      <p:bldP spid="5149" grpId="4" bldLvl="0" autoUpdateAnimBg="0"/>
      <p:bldP spid="5149" grpId="5"/>
      <p:bldP spid="36" grpId="0" bldLvl="0" autoUpdateAnimBg="0"/>
      <p:bldP spid="36" grpId="1" bldLvl="0" autoUpdateAnimBg="0"/>
      <p:bldP spid="36" grpId="2" bldLvl="0" autoUpdateAnimBg="0"/>
      <p:bldP spid="36" grpId="3" bldLvl="0" autoUpdateAnimBg="0"/>
      <p:bldP spid="36" grpId="4" bldLvl="0" autoUpdateAnimBg="0"/>
      <p:bldP spid="36" grpId="5"/>
      <p:bldP spid="37" grpId="0" bldLvl="0" autoUpdateAnimBg="0"/>
      <p:bldP spid="37" grpId="1" bldLvl="0" autoUpdateAnimBg="0"/>
      <p:bldP spid="37" grpId="2" bldLvl="0" autoUpdateAnimBg="0"/>
      <p:bldP spid="37" grpId="3" bldLvl="0" autoUpdateAnimBg="0"/>
      <p:bldP spid="37" grpId="4" bldLvl="0" autoUpdateAnimBg="0"/>
      <p:bldP spid="37" grpId="5"/>
      <p:bldP spid="38" grpId="0" bldLvl="0" autoUpdateAnimBg="0"/>
      <p:bldP spid="38" grpId="1" bldLvl="0" autoUpdateAnimBg="0"/>
      <p:bldP spid="38" grpId="2" bldLvl="0" autoUpdateAnimBg="0"/>
      <p:bldP spid="38" grpId="3" bldLvl="0" autoUpdateAnimBg="0"/>
      <p:bldP spid="38" grpId="4" bldLvl="0" autoUpdateAnimBg="0"/>
      <p:bldP spid="38" grpId="5"/>
      <p:bldP spid="30" grpId="0" bldLvl="0" autoUpdateAnimBg="0"/>
      <p:bldP spid="30" grpId="1" bldLvl="0" autoUpdateAnimBg="0"/>
      <p:bldP spid="30" grpId="2" bldLvl="0" autoUpdateAnimBg="0"/>
      <p:bldP spid="30" grpId="3" bldLvl="0" autoUpdateAnimBg="0"/>
      <p:bldP spid="30" grpId="4" bldLvl="0" autoUpdateAnimBg="0"/>
      <p:bldP spid="30" grpId="5"/>
      <p:bldP spid="39" grpId="0" bldLvl="0" autoUpdateAnimBg="0"/>
      <p:bldP spid="39" grpId="1" bldLvl="0" autoUpdateAnimBg="0"/>
      <p:bldP spid="39" grpId="2" bldLvl="0" autoUpdateAnimBg="0"/>
      <p:bldP spid="39" grpId="3" bldLvl="0" autoUpdateAnimBg="0"/>
      <p:bldP spid="39" grpId="4" bldLvl="0" autoUpdateAnimBg="0"/>
      <p:bldP spid="39" grpId="5"/>
      <p:bldP spid="49" grpId="0" bldLvl="0" autoUpdateAnimBg="0"/>
      <p:bldP spid="49" grpId="1" bldLvl="0" autoUpdateAnimBg="0"/>
      <p:bldP spid="49" grpId="2" bldLvl="0" autoUpdateAnimBg="0"/>
      <p:bldP spid="49" grpId="3" bldLvl="0" autoUpdateAnimBg="0"/>
      <p:bldP spid="49" grpId="4" bldLvl="0" autoUpdateAnimBg="0"/>
      <p:bldP spid="49" grpId="5"/>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41" name="文本框 142"/>
          <p:cNvSpPr>
            <a:spLocks noChangeArrowheads="1"/>
          </p:cNvSpPr>
          <p:nvPr/>
        </p:nvSpPr>
        <p:spPr bwMode="auto">
          <a:xfrm>
            <a:off x="3213100" y="1719263"/>
            <a:ext cx="1090613" cy="523875"/>
          </a:xfrm>
          <a:prstGeom prst="rect">
            <a:avLst/>
          </a:prstGeom>
          <a:noFill/>
          <a:ln w="9525">
            <a:noFill/>
            <a:miter lim="800000"/>
            <a:headEnd/>
            <a:tailEnd/>
          </a:ln>
        </p:spPr>
        <p:txBody>
          <a:bodyPr wrap="none">
            <a:spAutoFit/>
          </a:bodyPr>
          <a:lstStyle/>
          <a:p>
            <a:r>
              <a:rPr lang="en-US" altLang="zh-CN" sz="2800" b="1" dirty="0" err="1">
                <a:latin typeface="GB Pinyinok-D" pitchFamily="2" charset="-122"/>
                <a:ea typeface="GB Pinyinok-D" pitchFamily="2" charset="-122"/>
                <a:sym typeface="Times New Roman" pitchFamily="18" charset="0"/>
              </a:rPr>
              <a:t>Lǐyuè</a:t>
            </a:r>
            <a:endParaRPr lang="en-US" altLang="zh-CN" sz="2800" b="1" dirty="0">
              <a:latin typeface="GB Pinyinok-D" pitchFamily="2" charset="-122"/>
              <a:ea typeface="GB Pinyinok-D" pitchFamily="2" charset="-122"/>
              <a:sym typeface="Times New Roman" pitchFamily="18" charset="0"/>
            </a:endParaRPr>
          </a:p>
        </p:txBody>
      </p:sp>
      <p:sp>
        <p:nvSpPr>
          <p:cNvPr id="5148" name="文本框 148"/>
          <p:cNvSpPr>
            <a:spLocks noChangeArrowheads="1"/>
          </p:cNvSpPr>
          <p:nvPr/>
        </p:nvSpPr>
        <p:spPr bwMode="auto">
          <a:xfrm>
            <a:off x="3208338" y="3738563"/>
            <a:ext cx="1356462" cy="523220"/>
          </a:xfrm>
          <a:prstGeom prst="rect">
            <a:avLst/>
          </a:prstGeom>
          <a:noFill/>
          <a:ln w="9525">
            <a:noFill/>
            <a:miter lim="800000"/>
            <a:headEnd/>
            <a:tailEnd/>
          </a:ln>
        </p:spPr>
        <p:txBody>
          <a:bodyPr wrap="none">
            <a:spAutoFit/>
          </a:bodyPr>
          <a:lstStyle/>
          <a:p>
            <a:r>
              <a:rPr lang="en-US" altLang="zh-CN" sz="2800" b="1" dirty="0" err="1">
                <a:latin typeface="GB Pinyinok-D" pitchFamily="2" charset="-122"/>
                <a:ea typeface="GB Pinyinok-D" pitchFamily="2" charset="-122"/>
                <a:sym typeface="Times New Roman" pitchFamily="18" charset="0"/>
              </a:rPr>
              <a:t>Měiɡuó</a:t>
            </a:r>
            <a:endParaRPr lang="en-US" altLang="zh-CN" sz="2800" b="1" dirty="0">
              <a:latin typeface="GB Pinyinok-D" pitchFamily="2" charset="-122"/>
              <a:ea typeface="GB Pinyinok-D" pitchFamily="2" charset="-122"/>
              <a:sym typeface="Times New Roman" pitchFamily="18" charset="0"/>
            </a:endParaRPr>
          </a:p>
        </p:txBody>
      </p:sp>
      <p:cxnSp>
        <p:nvCxnSpPr>
          <p:cNvPr id="78852" name="AutoShape 4"/>
          <p:cNvCxnSpPr>
            <a:cxnSpLocks noChangeShapeType="1"/>
          </p:cNvCxnSpPr>
          <p:nvPr/>
        </p:nvCxnSpPr>
        <p:spPr bwMode="auto">
          <a:xfrm flipH="1" flipV="1">
            <a:off x="100013" y="-15875"/>
            <a:ext cx="12700" cy="6872288"/>
          </a:xfrm>
          <a:prstGeom prst="straightConnector1">
            <a:avLst/>
          </a:prstGeom>
          <a:noFill/>
          <a:ln w="228600">
            <a:solidFill>
              <a:srgbClr val="800080"/>
            </a:solidFill>
            <a:round/>
            <a:headEnd/>
            <a:tailEnd/>
          </a:ln>
        </p:spPr>
      </p:cxnSp>
      <p:grpSp>
        <p:nvGrpSpPr>
          <p:cNvPr id="2" name="组合 5"/>
          <p:cNvGrpSpPr>
            <a:grpSpLocks/>
          </p:cNvGrpSpPr>
          <p:nvPr/>
        </p:nvGrpSpPr>
        <p:grpSpPr bwMode="auto">
          <a:xfrm>
            <a:off x="1112838" y="1719263"/>
            <a:ext cx="1338262" cy="546100"/>
            <a:chOff x="682668" y="3939837"/>
            <a:chExt cx="1338943" cy="545509"/>
          </a:xfrm>
        </p:grpSpPr>
        <p:sp>
          <p:nvSpPr>
            <p:cNvPr id="78864" name="圆角矩形 32"/>
            <p:cNvSpPr>
              <a:spLocks noChangeArrowheads="1"/>
            </p:cNvSpPr>
            <p:nvPr/>
          </p:nvSpPr>
          <p:spPr bwMode="auto">
            <a:xfrm>
              <a:off x="682668" y="3939837"/>
              <a:ext cx="1338943" cy="529187"/>
            </a:xfrm>
            <a:prstGeom prst="roundRect">
              <a:avLst>
                <a:gd name="adj" fmla="val 16667"/>
              </a:avLst>
            </a:prstGeom>
            <a:solidFill>
              <a:srgbClr val="CC99FF"/>
            </a:solidFill>
            <a:ln w="9525">
              <a:noFill/>
              <a:round/>
              <a:headEnd/>
              <a:tailEnd/>
            </a:ln>
          </p:spPr>
          <p:txBody>
            <a:bodyPr/>
            <a:lstStyle/>
            <a:p>
              <a:pPr>
                <a:buFont typeface="Arial" pitchFamily="34" charset="0"/>
                <a:buNone/>
              </a:pPr>
              <a:endParaRPr lang="zh-CN" altLang="en-US"/>
            </a:p>
          </p:txBody>
        </p:sp>
        <p:sp>
          <p:nvSpPr>
            <p:cNvPr id="78865" name="文本框 88"/>
            <p:cNvSpPr>
              <a:spLocks noChangeArrowheads="1"/>
            </p:cNvSpPr>
            <p:nvPr/>
          </p:nvSpPr>
          <p:spPr bwMode="auto">
            <a:xfrm>
              <a:off x="911304" y="3959851"/>
              <a:ext cx="905498" cy="525495"/>
            </a:xfrm>
            <a:prstGeom prst="rect">
              <a:avLst/>
            </a:prstGeom>
            <a:noFill/>
            <a:ln w="9525">
              <a:noFill/>
              <a:miter lim="800000"/>
              <a:headEnd/>
              <a:tailEnd/>
            </a:ln>
          </p:spPr>
          <p:txBody>
            <a:bodyPr lIns="90170" tIns="46990" rIns="90170" bIns="46990">
              <a:spAutoFit/>
            </a:bodyPr>
            <a:lstStyle/>
            <a:p>
              <a:pPr algn="ctr"/>
              <a:r>
                <a:rPr lang="zh-CN" altLang="en-US" sz="2800" b="1">
                  <a:solidFill>
                    <a:srgbClr val="000000"/>
                  </a:solidFill>
                  <a:latin typeface="Calibri" pitchFamily="34" charset="0"/>
                  <a:sym typeface="宋体" pitchFamily="2" charset="-122"/>
                </a:rPr>
                <a:t>李月</a:t>
              </a:r>
            </a:p>
          </p:txBody>
        </p:sp>
      </p:grpSp>
      <p:grpSp>
        <p:nvGrpSpPr>
          <p:cNvPr id="3" name="组合 6"/>
          <p:cNvGrpSpPr>
            <a:grpSpLocks/>
          </p:cNvGrpSpPr>
          <p:nvPr/>
        </p:nvGrpSpPr>
        <p:grpSpPr bwMode="auto">
          <a:xfrm>
            <a:off x="1112838" y="3714750"/>
            <a:ext cx="1338262" cy="536575"/>
            <a:chOff x="682668" y="4792841"/>
            <a:chExt cx="1338943" cy="536981"/>
          </a:xfrm>
        </p:grpSpPr>
        <p:sp>
          <p:nvSpPr>
            <p:cNvPr id="78862" name="圆角矩形 31"/>
            <p:cNvSpPr>
              <a:spLocks noChangeArrowheads="1"/>
            </p:cNvSpPr>
            <p:nvPr/>
          </p:nvSpPr>
          <p:spPr bwMode="auto">
            <a:xfrm>
              <a:off x="682668" y="4800635"/>
              <a:ext cx="1338943" cy="529187"/>
            </a:xfrm>
            <a:prstGeom prst="roundRect">
              <a:avLst>
                <a:gd name="adj" fmla="val 16667"/>
              </a:avLst>
            </a:prstGeom>
            <a:solidFill>
              <a:srgbClr val="CC99FF"/>
            </a:solidFill>
            <a:ln w="9525">
              <a:noFill/>
              <a:round/>
              <a:headEnd/>
              <a:tailEnd/>
            </a:ln>
          </p:spPr>
          <p:txBody>
            <a:bodyPr/>
            <a:lstStyle/>
            <a:p>
              <a:pPr>
                <a:buFont typeface="Arial" pitchFamily="34" charset="0"/>
                <a:buNone/>
              </a:pPr>
              <a:endParaRPr lang="zh-CN" altLang="en-US"/>
            </a:p>
          </p:txBody>
        </p:sp>
        <p:sp>
          <p:nvSpPr>
            <p:cNvPr id="78863" name="文本框 107"/>
            <p:cNvSpPr>
              <a:spLocks noChangeArrowheads="1"/>
            </p:cNvSpPr>
            <p:nvPr/>
          </p:nvSpPr>
          <p:spPr bwMode="auto">
            <a:xfrm>
              <a:off x="912891" y="4792841"/>
              <a:ext cx="903911" cy="526183"/>
            </a:xfrm>
            <a:prstGeom prst="rect">
              <a:avLst/>
            </a:prstGeom>
            <a:noFill/>
            <a:ln w="9525">
              <a:noFill/>
              <a:miter lim="800000"/>
              <a:headEnd/>
              <a:tailEnd/>
            </a:ln>
          </p:spPr>
          <p:txBody>
            <a:bodyPr lIns="90170" tIns="46990" rIns="90170" bIns="46990">
              <a:spAutoFit/>
            </a:bodyPr>
            <a:lstStyle/>
            <a:p>
              <a:pPr algn="ctr"/>
              <a:r>
                <a:rPr lang="zh-CN" altLang="en-US" sz="2800" b="1">
                  <a:solidFill>
                    <a:srgbClr val="000000"/>
                  </a:solidFill>
                  <a:latin typeface="Calibri" pitchFamily="34" charset="0"/>
                  <a:sym typeface="宋体" pitchFamily="2" charset="-122"/>
                </a:rPr>
                <a:t>美国</a:t>
              </a:r>
            </a:p>
          </p:txBody>
        </p:sp>
      </p:grpSp>
      <p:grpSp>
        <p:nvGrpSpPr>
          <p:cNvPr id="78855" name="组合 8"/>
          <p:cNvGrpSpPr>
            <a:grpSpLocks/>
          </p:cNvGrpSpPr>
          <p:nvPr/>
        </p:nvGrpSpPr>
        <p:grpSpPr bwMode="auto">
          <a:xfrm>
            <a:off x="307975" y="6350"/>
            <a:ext cx="3833813" cy="646113"/>
            <a:chOff x="308629" y="6819"/>
            <a:chExt cx="3833696" cy="646331"/>
          </a:xfrm>
        </p:grpSpPr>
        <p:sp>
          <p:nvSpPr>
            <p:cNvPr id="32" name="Text Box 4"/>
            <p:cNvSpPr txBox="1">
              <a:spLocks noChangeArrowheads="1"/>
            </p:cNvSpPr>
            <p:nvPr/>
          </p:nvSpPr>
          <p:spPr bwMode="auto">
            <a:xfrm>
              <a:off x="329266" y="6819"/>
              <a:ext cx="3813059" cy="646331"/>
            </a:xfrm>
            <a:prstGeom prst="rect">
              <a:avLst/>
            </a:prstGeom>
            <a:noFill/>
            <a:ln>
              <a:noFill/>
            </a:ln>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a:lnSpc>
                  <a:spcPct val="100000"/>
                </a:lnSpc>
                <a:spcBef>
                  <a:spcPct val="0"/>
                </a:spcBef>
                <a:buClrTx/>
                <a:buSzTx/>
                <a:buFont typeface="Arial" panose="020B0604020202020204" pitchFamily="34" charset="0"/>
                <a:buNone/>
                <a:defRPr/>
              </a:pPr>
              <a:r>
                <a:rPr lang="zh-CN" altLang="en-US" sz="3600" b="1" dirty="0">
                  <a:solidFill>
                    <a:srgbClr val="D09E00"/>
                  </a:solidFill>
                  <a:latin typeface="微软雅黑" panose="020B0503020204020204" pitchFamily="34" charset="-122"/>
                  <a:ea typeface="微软雅黑" panose="020B0503020204020204" pitchFamily="34" charset="-122"/>
                  <a:cs typeface="+mj-cs"/>
                </a:rPr>
                <a:t>生词</a:t>
              </a:r>
              <a:r>
                <a:rPr lang="en-US" altLang="zh-CN" sz="3600" b="1" i="1" dirty="0">
                  <a:solidFill>
                    <a:srgbClr val="D09E00"/>
                  </a:solidFill>
                  <a:latin typeface="微软雅黑" panose="020B0503020204020204" pitchFamily="34" charset="-122"/>
                  <a:ea typeface="微软雅黑" panose="020B0503020204020204" pitchFamily="34" charset="-122"/>
                  <a:cs typeface="+mj-cs"/>
                </a:rPr>
                <a:t>New Words</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33" name="直接连接符 32"/>
            <p:cNvCxnSpPr/>
            <p:nvPr/>
          </p:nvCxnSpPr>
          <p:spPr>
            <a:xfrm>
              <a:off x="308629" y="653150"/>
              <a:ext cx="3833696"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36" name="文本框 142"/>
          <p:cNvSpPr>
            <a:spLocks noChangeArrowheads="1"/>
          </p:cNvSpPr>
          <p:nvPr/>
        </p:nvSpPr>
        <p:spPr bwMode="auto">
          <a:xfrm>
            <a:off x="8975725" y="1739900"/>
            <a:ext cx="1747594" cy="523220"/>
          </a:xfrm>
          <a:prstGeom prst="rect">
            <a:avLst/>
          </a:prstGeom>
          <a:noFill/>
          <a:ln w="9525">
            <a:noFill/>
            <a:miter lim="800000"/>
            <a:headEnd/>
            <a:tailEnd/>
          </a:ln>
        </p:spPr>
        <p:txBody>
          <a:bodyPr wrap="none">
            <a:spAutoFit/>
          </a:bodyPr>
          <a:lstStyle/>
          <a:p>
            <a:r>
              <a:rPr lang="en-US" altLang="zh-CN" sz="2800" b="1" dirty="0" err="1">
                <a:latin typeface="GB Pinyinok-D" pitchFamily="2" charset="-122"/>
                <a:ea typeface="GB Pinyinok-D" pitchFamily="2" charset="-122"/>
                <a:sym typeface="Times New Roman" pitchFamily="18" charset="0"/>
              </a:rPr>
              <a:t>Zhōnɡɡuó</a:t>
            </a:r>
            <a:endParaRPr lang="en-US" altLang="zh-CN" sz="2800" b="1" dirty="0">
              <a:latin typeface="GB Pinyinok-D" pitchFamily="2" charset="-122"/>
              <a:ea typeface="GB Pinyinok-D" pitchFamily="2" charset="-122"/>
              <a:sym typeface="Times New Roman" pitchFamily="18" charset="0"/>
            </a:endParaRPr>
          </a:p>
        </p:txBody>
      </p:sp>
      <p:grpSp>
        <p:nvGrpSpPr>
          <p:cNvPr id="5" name="组合 38"/>
          <p:cNvGrpSpPr>
            <a:grpSpLocks/>
          </p:cNvGrpSpPr>
          <p:nvPr/>
        </p:nvGrpSpPr>
        <p:grpSpPr bwMode="auto">
          <a:xfrm>
            <a:off x="6715125" y="1739900"/>
            <a:ext cx="1338263" cy="546100"/>
            <a:chOff x="682668" y="3939837"/>
            <a:chExt cx="1338943" cy="545509"/>
          </a:xfrm>
        </p:grpSpPr>
        <p:sp>
          <p:nvSpPr>
            <p:cNvPr id="78858" name="圆角矩形 32"/>
            <p:cNvSpPr>
              <a:spLocks noChangeArrowheads="1"/>
            </p:cNvSpPr>
            <p:nvPr/>
          </p:nvSpPr>
          <p:spPr bwMode="auto">
            <a:xfrm>
              <a:off x="682668" y="3939837"/>
              <a:ext cx="1338943" cy="529187"/>
            </a:xfrm>
            <a:prstGeom prst="roundRect">
              <a:avLst>
                <a:gd name="adj" fmla="val 16667"/>
              </a:avLst>
            </a:prstGeom>
            <a:solidFill>
              <a:srgbClr val="CC99FF"/>
            </a:solidFill>
            <a:ln w="9525">
              <a:noFill/>
              <a:round/>
              <a:headEnd/>
              <a:tailEnd/>
            </a:ln>
          </p:spPr>
          <p:txBody>
            <a:bodyPr/>
            <a:lstStyle/>
            <a:p>
              <a:pPr>
                <a:buFont typeface="Arial" pitchFamily="34" charset="0"/>
                <a:buNone/>
              </a:pPr>
              <a:endParaRPr lang="zh-CN" altLang="en-US"/>
            </a:p>
          </p:txBody>
        </p:sp>
        <p:sp>
          <p:nvSpPr>
            <p:cNvPr id="78859" name="文本框 88"/>
            <p:cNvSpPr>
              <a:spLocks noChangeArrowheads="1"/>
            </p:cNvSpPr>
            <p:nvPr/>
          </p:nvSpPr>
          <p:spPr bwMode="auto">
            <a:xfrm>
              <a:off x="911304" y="3959851"/>
              <a:ext cx="905498" cy="525495"/>
            </a:xfrm>
            <a:prstGeom prst="rect">
              <a:avLst/>
            </a:prstGeom>
            <a:noFill/>
            <a:ln w="9525">
              <a:noFill/>
              <a:miter lim="800000"/>
              <a:headEnd/>
              <a:tailEnd/>
            </a:ln>
          </p:spPr>
          <p:txBody>
            <a:bodyPr lIns="90170" tIns="46990" rIns="90170" bIns="46990">
              <a:spAutoFit/>
            </a:bodyPr>
            <a:lstStyle/>
            <a:p>
              <a:pPr algn="ctr"/>
              <a:r>
                <a:rPr lang="zh-CN" altLang="en-US" sz="2800" b="1">
                  <a:solidFill>
                    <a:srgbClr val="000000"/>
                  </a:solidFill>
                  <a:latin typeface="Calibri" pitchFamily="34" charset="0"/>
                  <a:sym typeface="宋体" pitchFamily="2" charset="-122"/>
                </a:rPr>
                <a:t>中国</a:t>
              </a:r>
            </a:p>
          </p:txBody>
        </p:sp>
      </p:grpSp>
    </p:spTree>
    <p:extLst>
      <p:ext uri="{BB962C8B-B14F-4D97-AF65-F5344CB8AC3E}">
        <p14:creationId xmlns:p14="http://schemas.microsoft.com/office/powerpoint/2010/main" val="683660417"/>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3" presetClass="entr" presetSubtype="0" fill="hold" grpId="3" nodeType="clickEffect">
                                  <p:stCondLst>
                                    <p:cond delay="0"/>
                                  </p:stCondLst>
                                  <p:childTnLst>
                                    <p:set>
                                      <p:cBhvr>
                                        <p:cTn id="13" dur="1" fill="hold">
                                          <p:stCondLst>
                                            <p:cond delay="0"/>
                                          </p:stCondLst>
                                        </p:cTn>
                                        <p:tgtEl>
                                          <p:spTgt spid="5141"/>
                                        </p:tgtEl>
                                        <p:attrNameLst>
                                          <p:attrName>style.visibility</p:attrName>
                                        </p:attrNameLst>
                                      </p:cBhvr>
                                      <p:to>
                                        <p:strVal val="visible"/>
                                      </p:to>
                                    </p:set>
                                    <p:anim calcmode="lin" valueType="num">
                                      <p:cBhvr>
                                        <p:cTn id="14" dur="500" fill="hold"/>
                                        <p:tgtEl>
                                          <p:spTgt spid="5141"/>
                                        </p:tgtEl>
                                        <p:attrNameLst>
                                          <p:attrName>ppt_w</p:attrName>
                                        </p:attrNameLst>
                                      </p:cBhvr>
                                      <p:tavLst>
                                        <p:tav tm="0">
                                          <p:val>
                                            <p:fltVal val="0"/>
                                          </p:val>
                                        </p:tav>
                                        <p:tav tm="100000">
                                          <p:val>
                                            <p:strVal val="#ppt_w"/>
                                          </p:val>
                                        </p:tav>
                                      </p:tavLst>
                                    </p:anim>
                                    <p:anim calcmode="lin" valueType="num">
                                      <p:cBhvr>
                                        <p:cTn id="15" dur="500" fill="hold"/>
                                        <p:tgtEl>
                                          <p:spTgt spid="5141"/>
                                        </p:tgtEl>
                                        <p:attrNameLst>
                                          <p:attrName>ppt_h</p:attrName>
                                        </p:attrNameLst>
                                      </p:cBhvr>
                                      <p:tavLst>
                                        <p:tav tm="0">
                                          <p:val>
                                            <p:fltVal val="0"/>
                                          </p:val>
                                        </p:tav>
                                        <p:tav tm="100000">
                                          <p:val>
                                            <p:strVal val="#ppt_h"/>
                                          </p:val>
                                        </p:tav>
                                      </p:tavLst>
                                    </p:anim>
                                    <p:animEffect transition="in" filter="fade">
                                      <p:cBhvr>
                                        <p:cTn id="16" dur="500"/>
                                        <p:tgtEl>
                                          <p:spTgt spid="5141"/>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p:cTn id="21" dur="500" fill="hold"/>
                                        <p:tgtEl>
                                          <p:spTgt spid="5"/>
                                        </p:tgtEl>
                                        <p:attrNameLst>
                                          <p:attrName>ppt_w</p:attrName>
                                        </p:attrNameLst>
                                      </p:cBhvr>
                                      <p:tavLst>
                                        <p:tav tm="0">
                                          <p:val>
                                            <p:fltVal val="0"/>
                                          </p:val>
                                        </p:tav>
                                        <p:tav tm="100000">
                                          <p:val>
                                            <p:strVal val="#ppt_w"/>
                                          </p:val>
                                        </p:tav>
                                      </p:tavLst>
                                    </p:anim>
                                    <p:anim calcmode="lin" valueType="num">
                                      <p:cBhvr>
                                        <p:cTn id="22" dur="500" fill="hold"/>
                                        <p:tgtEl>
                                          <p:spTgt spid="5"/>
                                        </p:tgtEl>
                                        <p:attrNameLst>
                                          <p:attrName>ppt_h</p:attrName>
                                        </p:attrNameLst>
                                      </p:cBhvr>
                                      <p:tavLst>
                                        <p:tav tm="0">
                                          <p:val>
                                            <p:fltVal val="0"/>
                                          </p:val>
                                        </p:tav>
                                        <p:tav tm="100000">
                                          <p:val>
                                            <p:strVal val="#ppt_h"/>
                                          </p:val>
                                        </p:tav>
                                      </p:tavLst>
                                    </p:anim>
                                    <p:animEffect transition="in" filter="fade">
                                      <p:cBhvr>
                                        <p:cTn id="23" dur="500"/>
                                        <p:tgtEl>
                                          <p:spTgt spid="5"/>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53" presetClass="entr" presetSubtype="0" fill="hold" grpId="3" nodeType="clickEffect">
                                  <p:stCondLst>
                                    <p:cond delay="0"/>
                                  </p:stCondLst>
                                  <p:childTnLst>
                                    <p:set>
                                      <p:cBhvr>
                                        <p:cTn id="27" dur="1" fill="hold">
                                          <p:stCondLst>
                                            <p:cond delay="0"/>
                                          </p:stCondLst>
                                        </p:cTn>
                                        <p:tgtEl>
                                          <p:spTgt spid="36"/>
                                        </p:tgtEl>
                                        <p:attrNameLst>
                                          <p:attrName>style.visibility</p:attrName>
                                        </p:attrNameLst>
                                      </p:cBhvr>
                                      <p:to>
                                        <p:strVal val="visible"/>
                                      </p:to>
                                    </p:set>
                                    <p:anim calcmode="lin" valueType="num">
                                      <p:cBhvr>
                                        <p:cTn id="28" dur="500" fill="hold"/>
                                        <p:tgtEl>
                                          <p:spTgt spid="36"/>
                                        </p:tgtEl>
                                        <p:attrNameLst>
                                          <p:attrName>ppt_w</p:attrName>
                                        </p:attrNameLst>
                                      </p:cBhvr>
                                      <p:tavLst>
                                        <p:tav tm="0">
                                          <p:val>
                                            <p:fltVal val="0"/>
                                          </p:val>
                                        </p:tav>
                                        <p:tav tm="100000">
                                          <p:val>
                                            <p:strVal val="#ppt_w"/>
                                          </p:val>
                                        </p:tav>
                                      </p:tavLst>
                                    </p:anim>
                                    <p:anim calcmode="lin" valueType="num">
                                      <p:cBhvr>
                                        <p:cTn id="29" dur="500" fill="hold"/>
                                        <p:tgtEl>
                                          <p:spTgt spid="36"/>
                                        </p:tgtEl>
                                        <p:attrNameLst>
                                          <p:attrName>ppt_h</p:attrName>
                                        </p:attrNameLst>
                                      </p:cBhvr>
                                      <p:tavLst>
                                        <p:tav tm="0">
                                          <p:val>
                                            <p:fltVal val="0"/>
                                          </p:val>
                                        </p:tav>
                                        <p:tav tm="100000">
                                          <p:val>
                                            <p:strVal val="#ppt_h"/>
                                          </p:val>
                                        </p:tav>
                                      </p:tavLst>
                                    </p:anim>
                                    <p:animEffect transition="in" filter="fade">
                                      <p:cBhvr>
                                        <p:cTn id="30" dur="500"/>
                                        <p:tgtEl>
                                          <p:spTgt spid="36"/>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3"/>
                                        </p:tgtEl>
                                        <p:attrNameLst>
                                          <p:attrName>style.visibility</p:attrName>
                                        </p:attrNameLst>
                                      </p:cBhvr>
                                      <p:to>
                                        <p:strVal val="visible"/>
                                      </p:to>
                                    </p:set>
                                    <p:anim calcmode="lin" valueType="num">
                                      <p:cBhvr>
                                        <p:cTn id="35" dur="500" fill="hold"/>
                                        <p:tgtEl>
                                          <p:spTgt spid="3"/>
                                        </p:tgtEl>
                                        <p:attrNameLst>
                                          <p:attrName>ppt_w</p:attrName>
                                        </p:attrNameLst>
                                      </p:cBhvr>
                                      <p:tavLst>
                                        <p:tav tm="0">
                                          <p:val>
                                            <p:fltVal val="0"/>
                                          </p:val>
                                        </p:tav>
                                        <p:tav tm="100000">
                                          <p:val>
                                            <p:strVal val="#ppt_w"/>
                                          </p:val>
                                        </p:tav>
                                      </p:tavLst>
                                    </p:anim>
                                    <p:anim calcmode="lin" valueType="num">
                                      <p:cBhvr>
                                        <p:cTn id="36" dur="500" fill="hold"/>
                                        <p:tgtEl>
                                          <p:spTgt spid="3"/>
                                        </p:tgtEl>
                                        <p:attrNameLst>
                                          <p:attrName>ppt_h</p:attrName>
                                        </p:attrNameLst>
                                      </p:cBhvr>
                                      <p:tavLst>
                                        <p:tav tm="0">
                                          <p:val>
                                            <p:fltVal val="0"/>
                                          </p:val>
                                        </p:tav>
                                        <p:tav tm="100000">
                                          <p:val>
                                            <p:strVal val="#ppt_h"/>
                                          </p:val>
                                        </p:tav>
                                      </p:tavLst>
                                    </p:anim>
                                    <p:animEffect transition="in" filter="fade">
                                      <p:cBhvr>
                                        <p:cTn id="37" dur="500"/>
                                        <p:tgtEl>
                                          <p:spTgt spid="3"/>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53" presetClass="entr" presetSubtype="0" fill="hold" grpId="3" nodeType="clickEffect">
                                  <p:stCondLst>
                                    <p:cond delay="0"/>
                                  </p:stCondLst>
                                  <p:childTnLst>
                                    <p:set>
                                      <p:cBhvr>
                                        <p:cTn id="41" dur="1" fill="hold">
                                          <p:stCondLst>
                                            <p:cond delay="0"/>
                                          </p:stCondLst>
                                        </p:cTn>
                                        <p:tgtEl>
                                          <p:spTgt spid="5148"/>
                                        </p:tgtEl>
                                        <p:attrNameLst>
                                          <p:attrName>style.visibility</p:attrName>
                                        </p:attrNameLst>
                                      </p:cBhvr>
                                      <p:to>
                                        <p:strVal val="visible"/>
                                      </p:to>
                                    </p:set>
                                    <p:anim calcmode="lin" valueType="num">
                                      <p:cBhvr>
                                        <p:cTn id="42" dur="500" fill="hold"/>
                                        <p:tgtEl>
                                          <p:spTgt spid="5148"/>
                                        </p:tgtEl>
                                        <p:attrNameLst>
                                          <p:attrName>ppt_w</p:attrName>
                                        </p:attrNameLst>
                                      </p:cBhvr>
                                      <p:tavLst>
                                        <p:tav tm="0">
                                          <p:val>
                                            <p:fltVal val="0"/>
                                          </p:val>
                                        </p:tav>
                                        <p:tav tm="100000">
                                          <p:val>
                                            <p:strVal val="#ppt_w"/>
                                          </p:val>
                                        </p:tav>
                                      </p:tavLst>
                                    </p:anim>
                                    <p:anim calcmode="lin" valueType="num">
                                      <p:cBhvr>
                                        <p:cTn id="43" dur="500" fill="hold"/>
                                        <p:tgtEl>
                                          <p:spTgt spid="5148"/>
                                        </p:tgtEl>
                                        <p:attrNameLst>
                                          <p:attrName>ppt_h</p:attrName>
                                        </p:attrNameLst>
                                      </p:cBhvr>
                                      <p:tavLst>
                                        <p:tav tm="0">
                                          <p:val>
                                            <p:fltVal val="0"/>
                                          </p:val>
                                        </p:tav>
                                        <p:tav tm="100000">
                                          <p:val>
                                            <p:strVal val="#ppt_h"/>
                                          </p:val>
                                        </p:tav>
                                      </p:tavLst>
                                    </p:anim>
                                    <p:animEffect transition="in" filter="fade">
                                      <p:cBhvr>
                                        <p:cTn id="44" dur="500"/>
                                        <p:tgtEl>
                                          <p:spTgt spid="5148"/>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xit" presetSubtype="544" fill="hold" grpId="5" nodeType="clickEffect">
                                  <p:stCondLst>
                                    <p:cond delay="0"/>
                                  </p:stCondLst>
                                  <p:childTnLst>
                                    <p:anim calcmode="lin" valueType="num">
                                      <p:cBhvr>
                                        <p:cTn id="48" dur="500"/>
                                        <p:tgtEl>
                                          <p:spTgt spid="5141"/>
                                        </p:tgtEl>
                                        <p:attrNameLst>
                                          <p:attrName>ppt_w</p:attrName>
                                        </p:attrNameLst>
                                      </p:cBhvr>
                                      <p:tavLst>
                                        <p:tav tm="0">
                                          <p:val>
                                            <p:strVal val="ppt_w"/>
                                          </p:val>
                                        </p:tav>
                                        <p:tav tm="100000">
                                          <p:val>
                                            <p:fltVal val="0"/>
                                          </p:val>
                                        </p:tav>
                                      </p:tavLst>
                                    </p:anim>
                                    <p:anim calcmode="lin" valueType="num">
                                      <p:cBhvr>
                                        <p:cTn id="49" dur="500"/>
                                        <p:tgtEl>
                                          <p:spTgt spid="5141"/>
                                        </p:tgtEl>
                                        <p:attrNameLst>
                                          <p:attrName>ppt_h</p:attrName>
                                        </p:attrNameLst>
                                      </p:cBhvr>
                                      <p:tavLst>
                                        <p:tav tm="0">
                                          <p:val>
                                            <p:strVal val="ppt_h"/>
                                          </p:val>
                                        </p:tav>
                                        <p:tav tm="100000">
                                          <p:val>
                                            <p:fltVal val="0"/>
                                          </p:val>
                                        </p:tav>
                                      </p:tavLst>
                                    </p:anim>
                                    <p:animEffect transition="out" filter="fade">
                                      <p:cBhvr>
                                        <p:cTn id="50" dur="500"/>
                                        <p:tgtEl>
                                          <p:spTgt spid="5141"/>
                                        </p:tgtEl>
                                      </p:cBhvr>
                                    </p:animEffect>
                                    <p:anim calcmode="lin" valueType="num">
                                      <p:cBhvr>
                                        <p:cTn id="51" dur="500"/>
                                        <p:tgtEl>
                                          <p:spTgt spid="5141"/>
                                        </p:tgtEl>
                                        <p:attrNameLst>
                                          <p:attrName>ppt_x</p:attrName>
                                        </p:attrNameLst>
                                      </p:cBhvr>
                                      <p:tavLst>
                                        <p:tav tm="0">
                                          <p:val>
                                            <p:strVal val="ppt_x"/>
                                          </p:val>
                                        </p:tav>
                                        <p:tav tm="100000">
                                          <p:val>
                                            <p:fltVal val="0.5"/>
                                          </p:val>
                                        </p:tav>
                                      </p:tavLst>
                                    </p:anim>
                                    <p:anim calcmode="lin" valueType="num">
                                      <p:cBhvr>
                                        <p:cTn id="52" dur="500"/>
                                        <p:tgtEl>
                                          <p:spTgt spid="5141"/>
                                        </p:tgtEl>
                                        <p:attrNameLst>
                                          <p:attrName>ppt_y</p:attrName>
                                        </p:attrNameLst>
                                      </p:cBhvr>
                                      <p:tavLst>
                                        <p:tav tm="0">
                                          <p:val>
                                            <p:strVal val="ppt_y"/>
                                          </p:val>
                                        </p:tav>
                                        <p:tav tm="100000">
                                          <p:val>
                                            <p:fltVal val="0.5"/>
                                          </p:val>
                                        </p:tav>
                                      </p:tavLst>
                                    </p:anim>
                                    <p:set>
                                      <p:cBhvr>
                                        <p:cTn id="53" dur="1" fill="hold">
                                          <p:stCondLst>
                                            <p:cond delay="499"/>
                                          </p:stCondLst>
                                        </p:cTn>
                                        <p:tgtEl>
                                          <p:spTgt spid="5141"/>
                                        </p:tgtEl>
                                        <p:attrNameLst>
                                          <p:attrName>style.visibility</p:attrName>
                                        </p:attrNameLst>
                                      </p:cBhvr>
                                      <p:to>
                                        <p:strVal val="hidden"/>
                                      </p:to>
                                    </p:set>
                                  </p:childTnLst>
                                </p:cTn>
                              </p:par>
                              <p:par>
                                <p:cTn id="54" presetID="53" presetClass="exit" presetSubtype="544" fill="hold" grpId="5" nodeType="withEffect">
                                  <p:stCondLst>
                                    <p:cond delay="0"/>
                                  </p:stCondLst>
                                  <p:childTnLst>
                                    <p:anim calcmode="lin" valueType="num">
                                      <p:cBhvr>
                                        <p:cTn id="55" dur="500"/>
                                        <p:tgtEl>
                                          <p:spTgt spid="5148"/>
                                        </p:tgtEl>
                                        <p:attrNameLst>
                                          <p:attrName>ppt_w</p:attrName>
                                        </p:attrNameLst>
                                      </p:cBhvr>
                                      <p:tavLst>
                                        <p:tav tm="0">
                                          <p:val>
                                            <p:strVal val="ppt_w"/>
                                          </p:val>
                                        </p:tav>
                                        <p:tav tm="100000">
                                          <p:val>
                                            <p:fltVal val="0"/>
                                          </p:val>
                                        </p:tav>
                                      </p:tavLst>
                                    </p:anim>
                                    <p:anim calcmode="lin" valueType="num">
                                      <p:cBhvr>
                                        <p:cTn id="56" dur="500"/>
                                        <p:tgtEl>
                                          <p:spTgt spid="5148"/>
                                        </p:tgtEl>
                                        <p:attrNameLst>
                                          <p:attrName>ppt_h</p:attrName>
                                        </p:attrNameLst>
                                      </p:cBhvr>
                                      <p:tavLst>
                                        <p:tav tm="0">
                                          <p:val>
                                            <p:strVal val="ppt_h"/>
                                          </p:val>
                                        </p:tav>
                                        <p:tav tm="100000">
                                          <p:val>
                                            <p:fltVal val="0"/>
                                          </p:val>
                                        </p:tav>
                                      </p:tavLst>
                                    </p:anim>
                                    <p:animEffect transition="out" filter="fade">
                                      <p:cBhvr>
                                        <p:cTn id="57" dur="500"/>
                                        <p:tgtEl>
                                          <p:spTgt spid="5148"/>
                                        </p:tgtEl>
                                      </p:cBhvr>
                                    </p:animEffect>
                                    <p:anim calcmode="lin" valueType="num">
                                      <p:cBhvr>
                                        <p:cTn id="58" dur="500"/>
                                        <p:tgtEl>
                                          <p:spTgt spid="5148"/>
                                        </p:tgtEl>
                                        <p:attrNameLst>
                                          <p:attrName>ppt_x</p:attrName>
                                        </p:attrNameLst>
                                      </p:cBhvr>
                                      <p:tavLst>
                                        <p:tav tm="0">
                                          <p:val>
                                            <p:strVal val="ppt_x"/>
                                          </p:val>
                                        </p:tav>
                                        <p:tav tm="100000">
                                          <p:val>
                                            <p:fltVal val="0.5"/>
                                          </p:val>
                                        </p:tav>
                                      </p:tavLst>
                                    </p:anim>
                                    <p:anim calcmode="lin" valueType="num">
                                      <p:cBhvr>
                                        <p:cTn id="59" dur="500"/>
                                        <p:tgtEl>
                                          <p:spTgt spid="5148"/>
                                        </p:tgtEl>
                                        <p:attrNameLst>
                                          <p:attrName>ppt_y</p:attrName>
                                        </p:attrNameLst>
                                      </p:cBhvr>
                                      <p:tavLst>
                                        <p:tav tm="0">
                                          <p:val>
                                            <p:strVal val="ppt_y"/>
                                          </p:val>
                                        </p:tav>
                                        <p:tav tm="100000">
                                          <p:val>
                                            <p:fltVal val="0.5"/>
                                          </p:val>
                                        </p:tav>
                                      </p:tavLst>
                                    </p:anim>
                                    <p:set>
                                      <p:cBhvr>
                                        <p:cTn id="60" dur="1" fill="hold">
                                          <p:stCondLst>
                                            <p:cond delay="499"/>
                                          </p:stCondLst>
                                        </p:cTn>
                                        <p:tgtEl>
                                          <p:spTgt spid="5148"/>
                                        </p:tgtEl>
                                        <p:attrNameLst>
                                          <p:attrName>style.visibility</p:attrName>
                                        </p:attrNameLst>
                                      </p:cBhvr>
                                      <p:to>
                                        <p:strVal val="hidden"/>
                                      </p:to>
                                    </p:set>
                                  </p:childTnLst>
                                </p:cTn>
                              </p:par>
                              <p:par>
                                <p:cTn id="61" presetID="53" presetClass="exit" presetSubtype="544" fill="hold" grpId="5" nodeType="withEffect">
                                  <p:stCondLst>
                                    <p:cond delay="0"/>
                                  </p:stCondLst>
                                  <p:childTnLst>
                                    <p:anim calcmode="lin" valueType="num">
                                      <p:cBhvr>
                                        <p:cTn id="62" dur="500"/>
                                        <p:tgtEl>
                                          <p:spTgt spid="36"/>
                                        </p:tgtEl>
                                        <p:attrNameLst>
                                          <p:attrName>ppt_w</p:attrName>
                                        </p:attrNameLst>
                                      </p:cBhvr>
                                      <p:tavLst>
                                        <p:tav tm="0">
                                          <p:val>
                                            <p:strVal val="ppt_w"/>
                                          </p:val>
                                        </p:tav>
                                        <p:tav tm="100000">
                                          <p:val>
                                            <p:fltVal val="0"/>
                                          </p:val>
                                        </p:tav>
                                      </p:tavLst>
                                    </p:anim>
                                    <p:anim calcmode="lin" valueType="num">
                                      <p:cBhvr>
                                        <p:cTn id="63" dur="500"/>
                                        <p:tgtEl>
                                          <p:spTgt spid="36"/>
                                        </p:tgtEl>
                                        <p:attrNameLst>
                                          <p:attrName>ppt_h</p:attrName>
                                        </p:attrNameLst>
                                      </p:cBhvr>
                                      <p:tavLst>
                                        <p:tav tm="0">
                                          <p:val>
                                            <p:strVal val="ppt_h"/>
                                          </p:val>
                                        </p:tav>
                                        <p:tav tm="100000">
                                          <p:val>
                                            <p:fltVal val="0"/>
                                          </p:val>
                                        </p:tav>
                                      </p:tavLst>
                                    </p:anim>
                                    <p:animEffect transition="out" filter="fade">
                                      <p:cBhvr>
                                        <p:cTn id="64" dur="500"/>
                                        <p:tgtEl>
                                          <p:spTgt spid="36"/>
                                        </p:tgtEl>
                                      </p:cBhvr>
                                    </p:animEffect>
                                    <p:anim calcmode="lin" valueType="num">
                                      <p:cBhvr>
                                        <p:cTn id="65" dur="500"/>
                                        <p:tgtEl>
                                          <p:spTgt spid="36"/>
                                        </p:tgtEl>
                                        <p:attrNameLst>
                                          <p:attrName>ppt_x</p:attrName>
                                        </p:attrNameLst>
                                      </p:cBhvr>
                                      <p:tavLst>
                                        <p:tav tm="0">
                                          <p:val>
                                            <p:strVal val="ppt_x"/>
                                          </p:val>
                                        </p:tav>
                                        <p:tav tm="100000">
                                          <p:val>
                                            <p:fltVal val="0.5"/>
                                          </p:val>
                                        </p:tav>
                                      </p:tavLst>
                                    </p:anim>
                                    <p:anim calcmode="lin" valueType="num">
                                      <p:cBhvr>
                                        <p:cTn id="66" dur="500"/>
                                        <p:tgtEl>
                                          <p:spTgt spid="36"/>
                                        </p:tgtEl>
                                        <p:attrNameLst>
                                          <p:attrName>ppt_y</p:attrName>
                                        </p:attrNameLst>
                                      </p:cBhvr>
                                      <p:tavLst>
                                        <p:tav tm="0">
                                          <p:val>
                                            <p:strVal val="ppt_y"/>
                                          </p:val>
                                        </p:tav>
                                        <p:tav tm="100000">
                                          <p:val>
                                            <p:fltVal val="0.5"/>
                                          </p:val>
                                        </p:tav>
                                      </p:tavLst>
                                    </p:anim>
                                    <p:set>
                                      <p:cBhvr>
                                        <p:cTn id="67" dur="1" fill="hold">
                                          <p:stCondLst>
                                            <p:cond delay="499"/>
                                          </p:stCondLst>
                                        </p:cTn>
                                        <p:tgtEl>
                                          <p:spTgt spid="3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41" grpId="0" bldLvl="0" autoUpdateAnimBg="0"/>
      <p:bldP spid="5141" grpId="1" bldLvl="0" autoUpdateAnimBg="0"/>
      <p:bldP spid="5141" grpId="2" bldLvl="0" autoUpdateAnimBg="0"/>
      <p:bldP spid="5141" grpId="3" bldLvl="0" autoUpdateAnimBg="0"/>
      <p:bldP spid="5141" grpId="4" bldLvl="0" autoUpdateAnimBg="0"/>
      <p:bldP spid="5141" grpId="5"/>
      <p:bldP spid="5148" grpId="0" bldLvl="0" autoUpdateAnimBg="0"/>
      <p:bldP spid="5148" grpId="1" bldLvl="0" autoUpdateAnimBg="0"/>
      <p:bldP spid="5148" grpId="2" bldLvl="0" autoUpdateAnimBg="0"/>
      <p:bldP spid="5148" grpId="3" bldLvl="0" autoUpdateAnimBg="0"/>
      <p:bldP spid="5148" grpId="4" bldLvl="0" autoUpdateAnimBg="0"/>
      <p:bldP spid="5148" grpId="5"/>
      <p:bldP spid="36" grpId="0" bldLvl="0" autoUpdateAnimBg="0"/>
      <p:bldP spid="36" grpId="1" bldLvl="0" autoUpdateAnimBg="0"/>
      <p:bldP spid="36" grpId="2" bldLvl="0" autoUpdateAnimBg="0"/>
      <p:bldP spid="36" grpId="3" bldLvl="0" autoUpdateAnimBg="0"/>
      <p:bldP spid="36" grpId="4" bldLvl="0" autoUpdateAnimBg="0"/>
      <p:bldP spid="36" grpId="5"/>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AutoShape 25"/>
          <p:cNvSpPr>
            <a:spLocks noChangeArrowheads="1"/>
          </p:cNvSpPr>
          <p:nvPr/>
        </p:nvSpPr>
        <p:spPr bwMode="auto">
          <a:xfrm>
            <a:off x="3382963" y="1306513"/>
            <a:ext cx="3444875" cy="546100"/>
          </a:xfrm>
          <a:prstGeom prst="wedgeRoundRectCallout">
            <a:avLst>
              <a:gd name="adj1" fmla="val -55278"/>
              <a:gd name="adj2" fmla="val -36417"/>
              <a:gd name="adj3" fmla="val 16667"/>
            </a:avLst>
          </a:prstGeom>
          <a:solidFill>
            <a:schemeClr val="bg1"/>
          </a:solidFill>
          <a:ln w="28575">
            <a:solidFill>
              <a:srgbClr val="CC99FF"/>
            </a:solidFill>
            <a:miter lim="800000"/>
            <a:headEnd/>
            <a:tailEnd/>
          </a:ln>
        </p:spPr>
        <p:txBody>
          <a:bodyPr wrap="none" anchor="ctr"/>
          <a:lstStyle/>
          <a:p>
            <a:pPr algn="ctr"/>
            <a:endParaRPr lang="zh-CN" altLang="en-US"/>
          </a:p>
        </p:txBody>
      </p:sp>
      <p:cxnSp>
        <p:nvCxnSpPr>
          <p:cNvPr id="79875" name="AutoShape 4"/>
          <p:cNvCxnSpPr>
            <a:cxnSpLocks noChangeShapeType="1"/>
          </p:cNvCxnSpPr>
          <p:nvPr/>
        </p:nvCxnSpPr>
        <p:spPr bwMode="auto">
          <a:xfrm flipH="1" flipV="1">
            <a:off x="100013" y="-15875"/>
            <a:ext cx="12700" cy="6872288"/>
          </a:xfrm>
          <a:prstGeom prst="straightConnector1">
            <a:avLst/>
          </a:prstGeom>
          <a:noFill/>
          <a:ln w="228600">
            <a:solidFill>
              <a:srgbClr val="800080"/>
            </a:solidFill>
            <a:round/>
            <a:headEnd/>
            <a:tailEnd/>
          </a:ln>
        </p:spPr>
      </p:cxnSp>
      <p:grpSp>
        <p:nvGrpSpPr>
          <p:cNvPr id="79876" name="组合 23"/>
          <p:cNvGrpSpPr>
            <a:grpSpLocks/>
          </p:cNvGrpSpPr>
          <p:nvPr/>
        </p:nvGrpSpPr>
        <p:grpSpPr bwMode="auto">
          <a:xfrm>
            <a:off x="1866900" y="1306513"/>
            <a:ext cx="1338263" cy="546100"/>
            <a:chOff x="682668" y="3939837"/>
            <a:chExt cx="1338943" cy="545509"/>
          </a:xfrm>
        </p:grpSpPr>
        <p:sp>
          <p:nvSpPr>
            <p:cNvPr id="79886" name="圆角矩形 32"/>
            <p:cNvSpPr>
              <a:spLocks noChangeArrowheads="1"/>
            </p:cNvSpPr>
            <p:nvPr/>
          </p:nvSpPr>
          <p:spPr bwMode="auto">
            <a:xfrm>
              <a:off x="682668" y="3939837"/>
              <a:ext cx="1338943" cy="529187"/>
            </a:xfrm>
            <a:prstGeom prst="roundRect">
              <a:avLst>
                <a:gd name="adj" fmla="val 16667"/>
              </a:avLst>
            </a:prstGeom>
            <a:solidFill>
              <a:srgbClr val="CC99FF"/>
            </a:solidFill>
            <a:ln w="9525">
              <a:noFill/>
              <a:round/>
              <a:headEnd/>
              <a:tailEnd/>
            </a:ln>
          </p:spPr>
          <p:txBody>
            <a:bodyPr/>
            <a:lstStyle/>
            <a:p>
              <a:pPr eaLnBrk="0" hangingPunct="0">
                <a:buFont typeface="Arial" pitchFamily="34" charset="0"/>
                <a:buNone/>
              </a:pPr>
              <a:endParaRPr lang="zh-CN" altLang="en-US"/>
            </a:p>
          </p:txBody>
        </p:sp>
        <p:sp>
          <p:nvSpPr>
            <p:cNvPr id="79887" name="文本框 88"/>
            <p:cNvSpPr>
              <a:spLocks noChangeArrowheads="1"/>
            </p:cNvSpPr>
            <p:nvPr/>
          </p:nvSpPr>
          <p:spPr bwMode="auto">
            <a:xfrm>
              <a:off x="911304" y="3959851"/>
              <a:ext cx="905498" cy="525495"/>
            </a:xfrm>
            <a:prstGeom prst="rect">
              <a:avLst/>
            </a:prstGeom>
            <a:noFill/>
            <a:ln w="9525">
              <a:noFill/>
              <a:miter lim="800000"/>
              <a:headEnd/>
              <a:tailEnd/>
            </a:ln>
          </p:spPr>
          <p:txBody>
            <a:bodyPr lIns="90170" tIns="46990" rIns="90170" bIns="46990">
              <a:spAutoFit/>
            </a:bodyPr>
            <a:lstStyle/>
            <a:p>
              <a:pPr algn="ctr" eaLnBrk="0" hangingPunct="0"/>
              <a:r>
                <a:rPr lang="zh-CN" altLang="en-US" sz="2800" b="1">
                  <a:solidFill>
                    <a:srgbClr val="000000"/>
                  </a:solidFill>
                  <a:latin typeface="Calibri" pitchFamily="34" charset="0"/>
                  <a:sym typeface="宋体" pitchFamily="2" charset="-122"/>
                </a:rPr>
                <a:t>叫</a:t>
              </a:r>
            </a:p>
          </p:txBody>
        </p:sp>
      </p:grpSp>
      <p:sp>
        <p:nvSpPr>
          <p:cNvPr id="79877" name="文本框 88"/>
          <p:cNvSpPr>
            <a:spLocks noChangeArrowheads="1"/>
          </p:cNvSpPr>
          <p:nvPr/>
        </p:nvSpPr>
        <p:spPr bwMode="auto">
          <a:xfrm>
            <a:off x="2111375" y="2266950"/>
            <a:ext cx="904875" cy="525463"/>
          </a:xfrm>
          <a:prstGeom prst="rect">
            <a:avLst/>
          </a:prstGeom>
          <a:noFill/>
          <a:ln w="9525">
            <a:noFill/>
            <a:miter lim="800000"/>
            <a:headEnd/>
            <a:tailEnd/>
          </a:ln>
        </p:spPr>
        <p:txBody>
          <a:bodyPr lIns="90170" tIns="46990" rIns="90170" bIns="46990">
            <a:spAutoFit/>
          </a:bodyPr>
          <a:lstStyle/>
          <a:p>
            <a:pPr algn="ctr" eaLnBrk="0" hangingPunct="0"/>
            <a:r>
              <a:rPr lang="zh-CN" altLang="en-US" sz="2800" b="1">
                <a:solidFill>
                  <a:srgbClr val="000000"/>
                </a:solidFill>
                <a:latin typeface="Calibri" pitchFamily="34" charset="0"/>
                <a:sym typeface="宋体" pitchFamily="2" charset="-122"/>
              </a:rPr>
              <a:t>名字</a:t>
            </a:r>
          </a:p>
        </p:txBody>
      </p:sp>
      <p:sp>
        <p:nvSpPr>
          <p:cNvPr id="79878" name="文本框 107"/>
          <p:cNvSpPr>
            <a:spLocks noChangeArrowheads="1"/>
          </p:cNvSpPr>
          <p:nvPr/>
        </p:nvSpPr>
        <p:spPr bwMode="auto">
          <a:xfrm>
            <a:off x="2111375" y="3246438"/>
            <a:ext cx="903288" cy="527050"/>
          </a:xfrm>
          <a:prstGeom prst="rect">
            <a:avLst/>
          </a:prstGeom>
          <a:noFill/>
          <a:ln w="9525">
            <a:noFill/>
            <a:miter lim="800000"/>
            <a:headEnd/>
            <a:tailEnd/>
          </a:ln>
        </p:spPr>
        <p:txBody>
          <a:bodyPr wrap="none" lIns="90170" tIns="46990" rIns="90170" bIns="46990">
            <a:spAutoFit/>
          </a:bodyPr>
          <a:lstStyle/>
          <a:p>
            <a:pPr eaLnBrk="0" hangingPunct="0"/>
            <a:r>
              <a:rPr lang="zh-CN" altLang="en-US" sz="2800" b="1">
                <a:solidFill>
                  <a:srgbClr val="000000"/>
                </a:solidFill>
                <a:latin typeface="Calibri" pitchFamily="34" charset="0"/>
                <a:sym typeface="宋体" pitchFamily="2" charset="-122"/>
              </a:rPr>
              <a:t>老师</a:t>
            </a:r>
          </a:p>
        </p:txBody>
      </p:sp>
      <p:grpSp>
        <p:nvGrpSpPr>
          <p:cNvPr id="79879" name="组合 8"/>
          <p:cNvGrpSpPr>
            <a:grpSpLocks/>
          </p:cNvGrpSpPr>
          <p:nvPr/>
        </p:nvGrpSpPr>
        <p:grpSpPr bwMode="auto">
          <a:xfrm>
            <a:off x="307975" y="6350"/>
            <a:ext cx="3833813" cy="646113"/>
            <a:chOff x="308629" y="6819"/>
            <a:chExt cx="3833696" cy="646331"/>
          </a:xfrm>
        </p:grpSpPr>
        <p:sp>
          <p:nvSpPr>
            <p:cNvPr id="43" name="Text Box 4"/>
            <p:cNvSpPr txBox="1">
              <a:spLocks noChangeArrowheads="1"/>
            </p:cNvSpPr>
            <p:nvPr/>
          </p:nvSpPr>
          <p:spPr bwMode="auto">
            <a:xfrm>
              <a:off x="329266" y="6819"/>
              <a:ext cx="3813059" cy="646331"/>
            </a:xfrm>
            <a:prstGeom prst="rect">
              <a:avLst/>
            </a:prstGeom>
            <a:noFill/>
            <a:ln>
              <a:noFill/>
            </a:ln>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a:lnSpc>
                  <a:spcPct val="100000"/>
                </a:lnSpc>
                <a:spcBef>
                  <a:spcPct val="0"/>
                </a:spcBef>
                <a:buClrTx/>
                <a:buSzTx/>
                <a:buFont typeface="Arial" panose="020B0604020202020204" pitchFamily="34" charset="0"/>
                <a:buNone/>
                <a:defRPr/>
              </a:pPr>
              <a:r>
                <a:rPr lang="zh-CN" altLang="en-US" sz="3600" b="1" dirty="0">
                  <a:solidFill>
                    <a:srgbClr val="D09E00"/>
                  </a:solidFill>
                  <a:latin typeface="微软雅黑" panose="020B0503020204020204" pitchFamily="34" charset="-122"/>
                  <a:ea typeface="微软雅黑" panose="020B0503020204020204" pitchFamily="34" charset="-122"/>
                  <a:cs typeface="+mj-cs"/>
                </a:rPr>
                <a:t>生词</a:t>
              </a:r>
              <a:r>
                <a:rPr lang="en-US" altLang="zh-CN" sz="3600" b="1" i="1" dirty="0">
                  <a:solidFill>
                    <a:srgbClr val="D09E00"/>
                  </a:solidFill>
                  <a:latin typeface="微软雅黑" panose="020B0503020204020204" pitchFamily="34" charset="-122"/>
                  <a:ea typeface="微软雅黑" panose="020B0503020204020204" pitchFamily="34" charset="-122"/>
                  <a:cs typeface="+mj-cs"/>
                </a:rPr>
                <a:t>New Words</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44" name="直接连接符 43"/>
            <p:cNvCxnSpPr/>
            <p:nvPr/>
          </p:nvCxnSpPr>
          <p:spPr>
            <a:xfrm>
              <a:off x="308629" y="653150"/>
              <a:ext cx="3833696"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28" name="文本框 152"/>
          <p:cNvSpPr>
            <a:spLocks noChangeArrowheads="1"/>
          </p:cNvSpPr>
          <p:nvPr/>
        </p:nvSpPr>
        <p:spPr bwMode="auto">
          <a:xfrm>
            <a:off x="3587750" y="1338263"/>
            <a:ext cx="1108075" cy="461962"/>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叫李月</a:t>
            </a:r>
          </a:p>
        </p:txBody>
      </p:sp>
      <p:sp>
        <p:nvSpPr>
          <p:cNvPr id="30" name="文本框 152"/>
          <p:cNvSpPr>
            <a:spLocks noChangeArrowheads="1"/>
          </p:cNvSpPr>
          <p:nvPr/>
        </p:nvSpPr>
        <p:spPr bwMode="auto">
          <a:xfrm>
            <a:off x="5119688" y="1355725"/>
            <a:ext cx="1416050" cy="461963"/>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我叫李月</a:t>
            </a:r>
          </a:p>
        </p:txBody>
      </p:sp>
      <p:sp>
        <p:nvSpPr>
          <p:cNvPr id="79882" name="文本框 107"/>
          <p:cNvSpPr>
            <a:spLocks noChangeArrowheads="1"/>
          </p:cNvSpPr>
          <p:nvPr/>
        </p:nvSpPr>
        <p:spPr bwMode="auto">
          <a:xfrm>
            <a:off x="2128838" y="4256088"/>
            <a:ext cx="903287" cy="525462"/>
          </a:xfrm>
          <a:prstGeom prst="rect">
            <a:avLst/>
          </a:prstGeom>
          <a:noFill/>
          <a:ln w="9525">
            <a:noFill/>
            <a:miter lim="800000"/>
            <a:headEnd/>
            <a:tailEnd/>
          </a:ln>
        </p:spPr>
        <p:txBody>
          <a:bodyPr wrap="none" lIns="90170" tIns="46990" rIns="90170" bIns="46990">
            <a:spAutoFit/>
          </a:bodyPr>
          <a:lstStyle/>
          <a:p>
            <a:pPr eaLnBrk="0" hangingPunct="0"/>
            <a:r>
              <a:rPr lang="zh-CN" altLang="en-US" sz="2800" b="1">
                <a:solidFill>
                  <a:srgbClr val="000000"/>
                </a:solidFill>
                <a:latin typeface="Calibri" pitchFamily="34" charset="0"/>
                <a:sym typeface="宋体" pitchFamily="2" charset="-122"/>
              </a:rPr>
              <a:t>学生</a:t>
            </a:r>
          </a:p>
        </p:txBody>
      </p:sp>
      <p:sp>
        <p:nvSpPr>
          <p:cNvPr id="79883" name="文本框 107"/>
          <p:cNvSpPr>
            <a:spLocks noChangeArrowheads="1"/>
          </p:cNvSpPr>
          <p:nvPr/>
        </p:nvSpPr>
        <p:spPr bwMode="auto">
          <a:xfrm>
            <a:off x="2274888" y="5345113"/>
            <a:ext cx="542925" cy="525462"/>
          </a:xfrm>
          <a:prstGeom prst="rect">
            <a:avLst/>
          </a:prstGeom>
          <a:noFill/>
          <a:ln w="9525">
            <a:noFill/>
            <a:miter lim="800000"/>
            <a:headEnd/>
            <a:tailEnd/>
          </a:ln>
        </p:spPr>
        <p:txBody>
          <a:bodyPr wrap="none" lIns="90170" tIns="46990" rIns="90170" bIns="46990">
            <a:spAutoFit/>
          </a:bodyPr>
          <a:lstStyle/>
          <a:p>
            <a:pPr eaLnBrk="0" hangingPunct="0"/>
            <a:r>
              <a:rPr lang="zh-CN" altLang="en-US" sz="2800" b="1">
                <a:solidFill>
                  <a:srgbClr val="000000"/>
                </a:solidFill>
                <a:latin typeface="Calibri" pitchFamily="34" charset="0"/>
                <a:sym typeface="宋体" pitchFamily="2" charset="-122"/>
              </a:rPr>
              <a:t>人</a:t>
            </a:r>
          </a:p>
        </p:txBody>
      </p:sp>
    </p:spTree>
    <p:extLst>
      <p:ext uri="{BB962C8B-B14F-4D97-AF65-F5344CB8AC3E}">
        <p14:creationId xmlns:p14="http://schemas.microsoft.com/office/powerpoint/2010/main" val="148851027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anim calcmode="lin" valueType="num">
                                      <p:cBhvr>
                                        <p:cTn id="7" dur="500" fill="hold"/>
                                        <p:tgtEl>
                                          <p:spTgt spid="32"/>
                                        </p:tgtEl>
                                        <p:attrNameLst>
                                          <p:attrName>ppt_w</p:attrName>
                                        </p:attrNameLst>
                                      </p:cBhvr>
                                      <p:tavLst>
                                        <p:tav tm="0">
                                          <p:val>
                                            <p:fltVal val="0"/>
                                          </p:val>
                                        </p:tav>
                                        <p:tav tm="100000">
                                          <p:val>
                                            <p:strVal val="#ppt_w"/>
                                          </p:val>
                                        </p:tav>
                                      </p:tavLst>
                                    </p:anim>
                                    <p:anim calcmode="lin" valueType="num">
                                      <p:cBhvr>
                                        <p:cTn id="8" dur="500" fill="hold"/>
                                        <p:tgtEl>
                                          <p:spTgt spid="32"/>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xit" presetSubtype="0" fill="hold" grpId="1" nodeType="clickEffect">
                                  <p:stCondLst>
                                    <p:cond delay="0"/>
                                  </p:stCondLst>
                                  <p:childTnLst>
                                    <p:set>
                                      <p:cBhvr>
                                        <p:cTn id="20" dur="1" fill="hold">
                                          <p:stCondLst>
                                            <p:cond delay="0"/>
                                          </p:stCondLst>
                                        </p:cTn>
                                        <p:tgtEl>
                                          <p:spTgt spid="3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2" grpId="1" animBg="1"/>
      <p:bldP spid="28" grpId="0"/>
      <p:bldP spid="30"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圆角矩形 32"/>
          <p:cNvSpPr>
            <a:spLocks noChangeArrowheads="1"/>
          </p:cNvSpPr>
          <p:nvPr/>
        </p:nvSpPr>
        <p:spPr bwMode="auto">
          <a:xfrm>
            <a:off x="1866900" y="2263775"/>
            <a:ext cx="1338263" cy="528638"/>
          </a:xfrm>
          <a:prstGeom prst="roundRect">
            <a:avLst>
              <a:gd name="adj" fmla="val 16667"/>
            </a:avLst>
          </a:prstGeom>
          <a:solidFill>
            <a:srgbClr val="CC99FF"/>
          </a:solidFill>
          <a:ln w="9525">
            <a:noFill/>
            <a:round/>
            <a:headEnd/>
            <a:tailEnd/>
          </a:ln>
        </p:spPr>
        <p:txBody>
          <a:bodyPr/>
          <a:lstStyle/>
          <a:p>
            <a:pPr eaLnBrk="0" hangingPunct="0">
              <a:buFont typeface="Arial" pitchFamily="34" charset="0"/>
              <a:buNone/>
            </a:pPr>
            <a:endParaRPr lang="zh-CN" altLang="en-US"/>
          </a:p>
        </p:txBody>
      </p:sp>
      <p:sp>
        <p:nvSpPr>
          <p:cNvPr id="32" name="AutoShape 25"/>
          <p:cNvSpPr>
            <a:spLocks noChangeArrowheads="1"/>
          </p:cNvSpPr>
          <p:nvPr/>
        </p:nvSpPr>
        <p:spPr bwMode="auto">
          <a:xfrm>
            <a:off x="3382963" y="2252663"/>
            <a:ext cx="6359525" cy="546100"/>
          </a:xfrm>
          <a:prstGeom prst="wedgeRoundRectCallout">
            <a:avLst>
              <a:gd name="adj1" fmla="val -55278"/>
              <a:gd name="adj2" fmla="val -36417"/>
              <a:gd name="adj3" fmla="val 16667"/>
            </a:avLst>
          </a:prstGeom>
          <a:solidFill>
            <a:schemeClr val="bg1"/>
          </a:solidFill>
          <a:ln w="28575">
            <a:solidFill>
              <a:srgbClr val="CC99FF"/>
            </a:solidFill>
            <a:miter lim="800000"/>
            <a:headEnd/>
            <a:tailEnd/>
          </a:ln>
        </p:spPr>
        <p:txBody>
          <a:bodyPr wrap="none" anchor="ctr"/>
          <a:lstStyle/>
          <a:p>
            <a:pPr algn="ctr"/>
            <a:endParaRPr lang="zh-CN" altLang="en-US"/>
          </a:p>
        </p:txBody>
      </p:sp>
      <p:cxnSp>
        <p:nvCxnSpPr>
          <p:cNvPr id="80900" name="AutoShape 4"/>
          <p:cNvCxnSpPr>
            <a:cxnSpLocks noChangeShapeType="1"/>
          </p:cNvCxnSpPr>
          <p:nvPr/>
        </p:nvCxnSpPr>
        <p:spPr bwMode="auto">
          <a:xfrm flipH="1" flipV="1">
            <a:off x="100013" y="-15875"/>
            <a:ext cx="12700" cy="6872288"/>
          </a:xfrm>
          <a:prstGeom prst="straightConnector1">
            <a:avLst/>
          </a:prstGeom>
          <a:noFill/>
          <a:ln w="228600">
            <a:solidFill>
              <a:srgbClr val="800080"/>
            </a:solidFill>
            <a:round/>
            <a:headEnd/>
            <a:tailEnd/>
          </a:ln>
        </p:spPr>
      </p:cxnSp>
      <p:sp>
        <p:nvSpPr>
          <p:cNvPr id="80901" name="文本框 88"/>
          <p:cNvSpPr>
            <a:spLocks noChangeArrowheads="1"/>
          </p:cNvSpPr>
          <p:nvPr/>
        </p:nvSpPr>
        <p:spPr bwMode="auto">
          <a:xfrm>
            <a:off x="2095500" y="1327150"/>
            <a:ext cx="904875" cy="525463"/>
          </a:xfrm>
          <a:prstGeom prst="rect">
            <a:avLst/>
          </a:prstGeom>
          <a:noFill/>
          <a:ln w="9525">
            <a:noFill/>
            <a:miter lim="800000"/>
            <a:headEnd/>
            <a:tailEnd/>
          </a:ln>
        </p:spPr>
        <p:txBody>
          <a:bodyPr lIns="90170" tIns="46990" rIns="90170" bIns="46990">
            <a:spAutoFit/>
          </a:bodyPr>
          <a:lstStyle/>
          <a:p>
            <a:pPr algn="ctr" eaLnBrk="0" hangingPunct="0"/>
            <a:r>
              <a:rPr lang="zh-CN" altLang="en-US" sz="2800" b="1">
                <a:solidFill>
                  <a:srgbClr val="000000"/>
                </a:solidFill>
                <a:latin typeface="Calibri" pitchFamily="34" charset="0"/>
                <a:sym typeface="宋体" pitchFamily="2" charset="-122"/>
              </a:rPr>
              <a:t>叫</a:t>
            </a:r>
          </a:p>
        </p:txBody>
      </p:sp>
      <p:sp>
        <p:nvSpPr>
          <p:cNvPr id="80902" name="文本框 88"/>
          <p:cNvSpPr>
            <a:spLocks noChangeArrowheads="1"/>
          </p:cNvSpPr>
          <p:nvPr/>
        </p:nvSpPr>
        <p:spPr bwMode="auto">
          <a:xfrm>
            <a:off x="2111375" y="2266950"/>
            <a:ext cx="904875" cy="525463"/>
          </a:xfrm>
          <a:prstGeom prst="rect">
            <a:avLst/>
          </a:prstGeom>
          <a:noFill/>
          <a:ln w="9525">
            <a:noFill/>
            <a:miter lim="800000"/>
            <a:headEnd/>
            <a:tailEnd/>
          </a:ln>
        </p:spPr>
        <p:txBody>
          <a:bodyPr lIns="90170" tIns="46990" rIns="90170" bIns="46990">
            <a:spAutoFit/>
          </a:bodyPr>
          <a:lstStyle/>
          <a:p>
            <a:pPr algn="ctr" eaLnBrk="0" hangingPunct="0"/>
            <a:r>
              <a:rPr lang="zh-CN" altLang="en-US" sz="2800" b="1">
                <a:solidFill>
                  <a:srgbClr val="000000"/>
                </a:solidFill>
                <a:latin typeface="Calibri" pitchFamily="34" charset="0"/>
                <a:sym typeface="宋体" pitchFamily="2" charset="-122"/>
              </a:rPr>
              <a:t>名字</a:t>
            </a:r>
          </a:p>
        </p:txBody>
      </p:sp>
      <p:sp>
        <p:nvSpPr>
          <p:cNvPr id="80903" name="文本框 107"/>
          <p:cNvSpPr>
            <a:spLocks noChangeArrowheads="1"/>
          </p:cNvSpPr>
          <p:nvPr/>
        </p:nvSpPr>
        <p:spPr bwMode="auto">
          <a:xfrm>
            <a:off x="2111375" y="3246438"/>
            <a:ext cx="903288" cy="527050"/>
          </a:xfrm>
          <a:prstGeom prst="rect">
            <a:avLst/>
          </a:prstGeom>
          <a:noFill/>
          <a:ln w="9525">
            <a:noFill/>
            <a:miter lim="800000"/>
            <a:headEnd/>
            <a:tailEnd/>
          </a:ln>
        </p:spPr>
        <p:txBody>
          <a:bodyPr wrap="none" lIns="90170" tIns="46990" rIns="90170" bIns="46990">
            <a:spAutoFit/>
          </a:bodyPr>
          <a:lstStyle/>
          <a:p>
            <a:pPr eaLnBrk="0" hangingPunct="0"/>
            <a:r>
              <a:rPr lang="zh-CN" altLang="en-US" sz="2800" b="1">
                <a:solidFill>
                  <a:srgbClr val="000000"/>
                </a:solidFill>
                <a:latin typeface="Calibri" pitchFamily="34" charset="0"/>
                <a:sym typeface="宋体" pitchFamily="2" charset="-122"/>
              </a:rPr>
              <a:t>老师</a:t>
            </a:r>
          </a:p>
        </p:txBody>
      </p:sp>
      <p:grpSp>
        <p:nvGrpSpPr>
          <p:cNvPr id="80904" name="组合 8"/>
          <p:cNvGrpSpPr>
            <a:grpSpLocks/>
          </p:cNvGrpSpPr>
          <p:nvPr/>
        </p:nvGrpSpPr>
        <p:grpSpPr bwMode="auto">
          <a:xfrm>
            <a:off x="307975" y="6350"/>
            <a:ext cx="3833813" cy="646113"/>
            <a:chOff x="308629" y="6819"/>
            <a:chExt cx="3833696" cy="646331"/>
          </a:xfrm>
        </p:grpSpPr>
        <p:sp>
          <p:nvSpPr>
            <p:cNvPr id="43" name="Text Box 4"/>
            <p:cNvSpPr txBox="1">
              <a:spLocks noChangeArrowheads="1"/>
            </p:cNvSpPr>
            <p:nvPr/>
          </p:nvSpPr>
          <p:spPr bwMode="auto">
            <a:xfrm>
              <a:off x="329266" y="6819"/>
              <a:ext cx="3813059" cy="646331"/>
            </a:xfrm>
            <a:prstGeom prst="rect">
              <a:avLst/>
            </a:prstGeom>
            <a:noFill/>
            <a:ln>
              <a:noFill/>
            </a:ln>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a:lnSpc>
                  <a:spcPct val="100000"/>
                </a:lnSpc>
                <a:spcBef>
                  <a:spcPct val="0"/>
                </a:spcBef>
                <a:buClrTx/>
                <a:buSzTx/>
                <a:buFont typeface="Arial" panose="020B0604020202020204" pitchFamily="34" charset="0"/>
                <a:buNone/>
                <a:defRPr/>
              </a:pPr>
              <a:r>
                <a:rPr lang="zh-CN" altLang="en-US" sz="3600" b="1" dirty="0">
                  <a:solidFill>
                    <a:srgbClr val="D09E00"/>
                  </a:solidFill>
                  <a:latin typeface="微软雅黑" panose="020B0503020204020204" pitchFamily="34" charset="-122"/>
                  <a:ea typeface="微软雅黑" panose="020B0503020204020204" pitchFamily="34" charset="-122"/>
                  <a:cs typeface="+mj-cs"/>
                </a:rPr>
                <a:t>生词</a:t>
              </a:r>
              <a:r>
                <a:rPr lang="en-US" altLang="zh-CN" sz="3600" b="1" i="1" dirty="0">
                  <a:solidFill>
                    <a:srgbClr val="D09E00"/>
                  </a:solidFill>
                  <a:latin typeface="微软雅黑" panose="020B0503020204020204" pitchFamily="34" charset="-122"/>
                  <a:ea typeface="微软雅黑" panose="020B0503020204020204" pitchFamily="34" charset="-122"/>
                  <a:cs typeface="+mj-cs"/>
                </a:rPr>
                <a:t>New Words</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44" name="直接连接符 43"/>
            <p:cNvCxnSpPr/>
            <p:nvPr/>
          </p:nvCxnSpPr>
          <p:spPr>
            <a:xfrm>
              <a:off x="308629" y="653150"/>
              <a:ext cx="3833696"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80905" name="文本框 152"/>
          <p:cNvSpPr>
            <a:spLocks noChangeArrowheads="1"/>
          </p:cNvSpPr>
          <p:nvPr/>
        </p:nvSpPr>
        <p:spPr bwMode="auto">
          <a:xfrm>
            <a:off x="3587750" y="1338263"/>
            <a:ext cx="1108075" cy="461962"/>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叫李月</a:t>
            </a:r>
          </a:p>
        </p:txBody>
      </p:sp>
      <p:sp>
        <p:nvSpPr>
          <p:cNvPr id="80906" name="文本框 152"/>
          <p:cNvSpPr>
            <a:spLocks noChangeArrowheads="1"/>
          </p:cNvSpPr>
          <p:nvPr/>
        </p:nvSpPr>
        <p:spPr bwMode="auto">
          <a:xfrm>
            <a:off x="5119688" y="1355725"/>
            <a:ext cx="1416050" cy="461963"/>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我叫李月</a:t>
            </a:r>
          </a:p>
        </p:txBody>
      </p:sp>
      <p:sp>
        <p:nvSpPr>
          <p:cNvPr id="80907" name="文本框 107"/>
          <p:cNvSpPr>
            <a:spLocks noChangeArrowheads="1"/>
          </p:cNvSpPr>
          <p:nvPr/>
        </p:nvSpPr>
        <p:spPr bwMode="auto">
          <a:xfrm>
            <a:off x="2128838" y="4256088"/>
            <a:ext cx="903287" cy="525462"/>
          </a:xfrm>
          <a:prstGeom prst="rect">
            <a:avLst/>
          </a:prstGeom>
          <a:noFill/>
          <a:ln w="9525">
            <a:noFill/>
            <a:miter lim="800000"/>
            <a:headEnd/>
            <a:tailEnd/>
          </a:ln>
        </p:spPr>
        <p:txBody>
          <a:bodyPr wrap="none" lIns="90170" tIns="46990" rIns="90170" bIns="46990">
            <a:spAutoFit/>
          </a:bodyPr>
          <a:lstStyle/>
          <a:p>
            <a:pPr eaLnBrk="0" hangingPunct="0"/>
            <a:r>
              <a:rPr lang="zh-CN" altLang="en-US" sz="2800" b="1">
                <a:solidFill>
                  <a:srgbClr val="000000"/>
                </a:solidFill>
                <a:latin typeface="Calibri" pitchFamily="34" charset="0"/>
                <a:sym typeface="宋体" pitchFamily="2" charset="-122"/>
              </a:rPr>
              <a:t>学生</a:t>
            </a:r>
          </a:p>
        </p:txBody>
      </p:sp>
      <p:sp>
        <p:nvSpPr>
          <p:cNvPr id="80908" name="文本框 107"/>
          <p:cNvSpPr>
            <a:spLocks noChangeArrowheads="1"/>
          </p:cNvSpPr>
          <p:nvPr/>
        </p:nvSpPr>
        <p:spPr bwMode="auto">
          <a:xfrm>
            <a:off x="2274888" y="5345113"/>
            <a:ext cx="542925" cy="525462"/>
          </a:xfrm>
          <a:prstGeom prst="rect">
            <a:avLst/>
          </a:prstGeom>
          <a:noFill/>
          <a:ln w="9525">
            <a:noFill/>
            <a:miter lim="800000"/>
            <a:headEnd/>
            <a:tailEnd/>
          </a:ln>
        </p:spPr>
        <p:txBody>
          <a:bodyPr wrap="none" lIns="90170" tIns="46990" rIns="90170" bIns="46990">
            <a:spAutoFit/>
          </a:bodyPr>
          <a:lstStyle/>
          <a:p>
            <a:pPr eaLnBrk="0" hangingPunct="0"/>
            <a:r>
              <a:rPr lang="zh-CN" altLang="en-US" sz="2800" b="1">
                <a:solidFill>
                  <a:srgbClr val="000000"/>
                </a:solidFill>
                <a:latin typeface="Calibri" pitchFamily="34" charset="0"/>
                <a:sym typeface="宋体" pitchFamily="2" charset="-122"/>
              </a:rPr>
              <a:t>人</a:t>
            </a:r>
          </a:p>
        </p:txBody>
      </p:sp>
      <p:sp>
        <p:nvSpPr>
          <p:cNvPr id="19" name="文本框 152"/>
          <p:cNvSpPr>
            <a:spLocks noChangeArrowheads="1"/>
          </p:cNvSpPr>
          <p:nvPr/>
        </p:nvSpPr>
        <p:spPr bwMode="auto">
          <a:xfrm>
            <a:off x="3582988" y="2293938"/>
            <a:ext cx="1414462" cy="461962"/>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什么名字</a:t>
            </a:r>
          </a:p>
        </p:txBody>
      </p:sp>
      <p:sp>
        <p:nvSpPr>
          <p:cNvPr id="20" name="文本框 152"/>
          <p:cNvSpPr>
            <a:spLocks noChangeArrowheads="1"/>
          </p:cNvSpPr>
          <p:nvPr/>
        </p:nvSpPr>
        <p:spPr bwMode="auto">
          <a:xfrm>
            <a:off x="5295900" y="2289175"/>
            <a:ext cx="1722438" cy="461963"/>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叫什么名字</a:t>
            </a:r>
          </a:p>
        </p:txBody>
      </p:sp>
      <p:sp>
        <p:nvSpPr>
          <p:cNvPr id="21" name="文本框 152"/>
          <p:cNvSpPr>
            <a:spLocks noChangeArrowheads="1"/>
          </p:cNvSpPr>
          <p:nvPr/>
        </p:nvSpPr>
        <p:spPr bwMode="auto">
          <a:xfrm>
            <a:off x="7402513" y="2284413"/>
            <a:ext cx="2339975" cy="460375"/>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你叫什么名字？</a:t>
            </a:r>
          </a:p>
        </p:txBody>
      </p:sp>
    </p:spTree>
    <p:extLst>
      <p:ext uri="{BB962C8B-B14F-4D97-AF65-F5344CB8AC3E}">
        <p14:creationId xmlns:p14="http://schemas.microsoft.com/office/powerpoint/2010/main" val="90362218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anim calcmode="lin" valueType="num">
                                      <p:cBhvr>
                                        <p:cTn id="7" dur="500" fill="hold"/>
                                        <p:tgtEl>
                                          <p:spTgt spid="32"/>
                                        </p:tgtEl>
                                        <p:attrNameLst>
                                          <p:attrName>ppt_w</p:attrName>
                                        </p:attrNameLst>
                                      </p:cBhvr>
                                      <p:tavLst>
                                        <p:tav tm="0">
                                          <p:val>
                                            <p:fltVal val="0"/>
                                          </p:val>
                                        </p:tav>
                                        <p:tav tm="100000">
                                          <p:val>
                                            <p:strVal val="#ppt_w"/>
                                          </p:val>
                                        </p:tav>
                                      </p:tavLst>
                                    </p:anim>
                                    <p:anim calcmode="lin" valueType="num">
                                      <p:cBhvr>
                                        <p:cTn id="8" dur="500" fill="hold"/>
                                        <p:tgtEl>
                                          <p:spTgt spid="32"/>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1"/>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grpId="1" nodeType="clickEffect">
                                  <p:stCondLst>
                                    <p:cond delay="0"/>
                                  </p:stCondLst>
                                  <p:childTnLst>
                                    <p:set>
                                      <p:cBhvr>
                                        <p:cTn id="24" dur="1" fill="hold">
                                          <p:stCondLst>
                                            <p:cond delay="0"/>
                                          </p:stCondLst>
                                        </p:cTn>
                                        <p:tgtEl>
                                          <p:spTgt spid="3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2" grpId="1" animBg="1"/>
      <p:bldP spid="19" grpId="0"/>
      <p:bldP spid="20" grpId="0"/>
      <p:bldP spid="21"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圆角矩形 32"/>
          <p:cNvSpPr>
            <a:spLocks noChangeArrowheads="1"/>
          </p:cNvSpPr>
          <p:nvPr/>
        </p:nvSpPr>
        <p:spPr bwMode="auto">
          <a:xfrm>
            <a:off x="1866900" y="3224213"/>
            <a:ext cx="1338263" cy="530225"/>
          </a:xfrm>
          <a:prstGeom prst="roundRect">
            <a:avLst>
              <a:gd name="adj" fmla="val 16667"/>
            </a:avLst>
          </a:prstGeom>
          <a:solidFill>
            <a:srgbClr val="CC99FF"/>
          </a:solidFill>
          <a:ln w="9525">
            <a:noFill/>
            <a:round/>
            <a:headEnd/>
            <a:tailEnd/>
          </a:ln>
        </p:spPr>
        <p:txBody>
          <a:bodyPr/>
          <a:lstStyle/>
          <a:p>
            <a:pPr eaLnBrk="0" hangingPunct="0">
              <a:buFont typeface="Arial" pitchFamily="34" charset="0"/>
              <a:buNone/>
            </a:pPr>
            <a:endParaRPr lang="zh-CN" altLang="en-US"/>
          </a:p>
        </p:txBody>
      </p:sp>
      <p:sp>
        <p:nvSpPr>
          <p:cNvPr id="32" name="AutoShape 25"/>
          <p:cNvSpPr>
            <a:spLocks noChangeArrowheads="1"/>
          </p:cNvSpPr>
          <p:nvPr/>
        </p:nvSpPr>
        <p:spPr bwMode="auto">
          <a:xfrm>
            <a:off x="3382963" y="3214688"/>
            <a:ext cx="3635375" cy="546100"/>
          </a:xfrm>
          <a:prstGeom prst="wedgeRoundRectCallout">
            <a:avLst>
              <a:gd name="adj1" fmla="val -55278"/>
              <a:gd name="adj2" fmla="val -36417"/>
              <a:gd name="adj3" fmla="val 16667"/>
            </a:avLst>
          </a:prstGeom>
          <a:solidFill>
            <a:schemeClr val="bg1"/>
          </a:solidFill>
          <a:ln w="28575">
            <a:solidFill>
              <a:srgbClr val="CC99FF"/>
            </a:solidFill>
            <a:miter lim="800000"/>
            <a:headEnd/>
            <a:tailEnd/>
          </a:ln>
        </p:spPr>
        <p:txBody>
          <a:bodyPr wrap="none" anchor="ctr"/>
          <a:lstStyle/>
          <a:p>
            <a:pPr algn="ctr"/>
            <a:endParaRPr lang="zh-CN" altLang="en-US"/>
          </a:p>
        </p:txBody>
      </p:sp>
      <p:cxnSp>
        <p:nvCxnSpPr>
          <p:cNvPr id="81924" name="AutoShape 4"/>
          <p:cNvCxnSpPr>
            <a:cxnSpLocks noChangeShapeType="1"/>
          </p:cNvCxnSpPr>
          <p:nvPr/>
        </p:nvCxnSpPr>
        <p:spPr bwMode="auto">
          <a:xfrm flipH="1" flipV="1">
            <a:off x="100013" y="-15875"/>
            <a:ext cx="12700" cy="6872288"/>
          </a:xfrm>
          <a:prstGeom prst="straightConnector1">
            <a:avLst/>
          </a:prstGeom>
          <a:noFill/>
          <a:ln w="228600">
            <a:solidFill>
              <a:srgbClr val="800080"/>
            </a:solidFill>
            <a:round/>
            <a:headEnd/>
            <a:tailEnd/>
          </a:ln>
        </p:spPr>
      </p:cxnSp>
      <p:sp>
        <p:nvSpPr>
          <p:cNvPr id="81925" name="文本框 88"/>
          <p:cNvSpPr>
            <a:spLocks noChangeArrowheads="1"/>
          </p:cNvSpPr>
          <p:nvPr/>
        </p:nvSpPr>
        <p:spPr bwMode="auto">
          <a:xfrm>
            <a:off x="2095500" y="1327150"/>
            <a:ext cx="904875" cy="525463"/>
          </a:xfrm>
          <a:prstGeom prst="rect">
            <a:avLst/>
          </a:prstGeom>
          <a:noFill/>
          <a:ln w="9525">
            <a:noFill/>
            <a:miter lim="800000"/>
            <a:headEnd/>
            <a:tailEnd/>
          </a:ln>
        </p:spPr>
        <p:txBody>
          <a:bodyPr lIns="90170" tIns="46990" rIns="90170" bIns="46990">
            <a:spAutoFit/>
          </a:bodyPr>
          <a:lstStyle/>
          <a:p>
            <a:pPr algn="ctr" eaLnBrk="0" hangingPunct="0"/>
            <a:r>
              <a:rPr lang="zh-CN" altLang="en-US" sz="2800" b="1">
                <a:solidFill>
                  <a:srgbClr val="000000"/>
                </a:solidFill>
                <a:latin typeface="Calibri" pitchFamily="34" charset="0"/>
                <a:sym typeface="宋体" pitchFamily="2" charset="-122"/>
              </a:rPr>
              <a:t>叫</a:t>
            </a:r>
          </a:p>
        </p:txBody>
      </p:sp>
      <p:sp>
        <p:nvSpPr>
          <p:cNvPr id="81926" name="文本框 88"/>
          <p:cNvSpPr>
            <a:spLocks noChangeArrowheads="1"/>
          </p:cNvSpPr>
          <p:nvPr/>
        </p:nvSpPr>
        <p:spPr bwMode="auto">
          <a:xfrm>
            <a:off x="2111375" y="2266950"/>
            <a:ext cx="904875" cy="525463"/>
          </a:xfrm>
          <a:prstGeom prst="rect">
            <a:avLst/>
          </a:prstGeom>
          <a:noFill/>
          <a:ln w="9525">
            <a:noFill/>
            <a:miter lim="800000"/>
            <a:headEnd/>
            <a:tailEnd/>
          </a:ln>
        </p:spPr>
        <p:txBody>
          <a:bodyPr lIns="90170" tIns="46990" rIns="90170" bIns="46990">
            <a:spAutoFit/>
          </a:bodyPr>
          <a:lstStyle/>
          <a:p>
            <a:pPr algn="ctr" eaLnBrk="0" hangingPunct="0"/>
            <a:r>
              <a:rPr lang="zh-CN" altLang="en-US" sz="2800" b="1">
                <a:solidFill>
                  <a:srgbClr val="000000"/>
                </a:solidFill>
                <a:latin typeface="Calibri" pitchFamily="34" charset="0"/>
                <a:sym typeface="宋体" pitchFamily="2" charset="-122"/>
              </a:rPr>
              <a:t>名字</a:t>
            </a:r>
          </a:p>
        </p:txBody>
      </p:sp>
      <p:sp>
        <p:nvSpPr>
          <p:cNvPr id="81927" name="文本框 107"/>
          <p:cNvSpPr>
            <a:spLocks noChangeArrowheads="1"/>
          </p:cNvSpPr>
          <p:nvPr/>
        </p:nvSpPr>
        <p:spPr bwMode="auto">
          <a:xfrm>
            <a:off x="2111375" y="3246438"/>
            <a:ext cx="903288" cy="527050"/>
          </a:xfrm>
          <a:prstGeom prst="rect">
            <a:avLst/>
          </a:prstGeom>
          <a:noFill/>
          <a:ln w="9525">
            <a:noFill/>
            <a:miter lim="800000"/>
            <a:headEnd/>
            <a:tailEnd/>
          </a:ln>
        </p:spPr>
        <p:txBody>
          <a:bodyPr wrap="none" lIns="90170" tIns="46990" rIns="90170" bIns="46990">
            <a:spAutoFit/>
          </a:bodyPr>
          <a:lstStyle/>
          <a:p>
            <a:pPr eaLnBrk="0" hangingPunct="0"/>
            <a:r>
              <a:rPr lang="zh-CN" altLang="en-US" sz="2800" b="1">
                <a:solidFill>
                  <a:srgbClr val="000000"/>
                </a:solidFill>
                <a:latin typeface="Calibri" pitchFamily="34" charset="0"/>
                <a:sym typeface="宋体" pitchFamily="2" charset="-122"/>
              </a:rPr>
              <a:t>老师</a:t>
            </a:r>
          </a:p>
        </p:txBody>
      </p:sp>
      <p:grpSp>
        <p:nvGrpSpPr>
          <p:cNvPr id="81928" name="组合 8"/>
          <p:cNvGrpSpPr>
            <a:grpSpLocks/>
          </p:cNvGrpSpPr>
          <p:nvPr/>
        </p:nvGrpSpPr>
        <p:grpSpPr bwMode="auto">
          <a:xfrm>
            <a:off x="307975" y="6350"/>
            <a:ext cx="3833813" cy="646113"/>
            <a:chOff x="308629" y="6819"/>
            <a:chExt cx="3833696" cy="646331"/>
          </a:xfrm>
        </p:grpSpPr>
        <p:sp>
          <p:nvSpPr>
            <p:cNvPr id="43" name="Text Box 4"/>
            <p:cNvSpPr txBox="1">
              <a:spLocks noChangeArrowheads="1"/>
            </p:cNvSpPr>
            <p:nvPr/>
          </p:nvSpPr>
          <p:spPr bwMode="auto">
            <a:xfrm>
              <a:off x="329266" y="6819"/>
              <a:ext cx="3813059" cy="646331"/>
            </a:xfrm>
            <a:prstGeom prst="rect">
              <a:avLst/>
            </a:prstGeom>
            <a:noFill/>
            <a:ln>
              <a:noFill/>
            </a:ln>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a:lnSpc>
                  <a:spcPct val="100000"/>
                </a:lnSpc>
                <a:spcBef>
                  <a:spcPct val="0"/>
                </a:spcBef>
                <a:buClrTx/>
                <a:buSzTx/>
                <a:buFont typeface="Arial" panose="020B0604020202020204" pitchFamily="34" charset="0"/>
                <a:buNone/>
                <a:defRPr/>
              </a:pPr>
              <a:r>
                <a:rPr lang="zh-CN" altLang="en-US" sz="3600" b="1" dirty="0">
                  <a:solidFill>
                    <a:srgbClr val="D09E00"/>
                  </a:solidFill>
                  <a:latin typeface="微软雅黑" panose="020B0503020204020204" pitchFamily="34" charset="-122"/>
                  <a:ea typeface="微软雅黑" panose="020B0503020204020204" pitchFamily="34" charset="-122"/>
                  <a:cs typeface="+mj-cs"/>
                </a:rPr>
                <a:t>生词</a:t>
              </a:r>
              <a:r>
                <a:rPr lang="en-US" altLang="zh-CN" sz="3600" b="1" i="1" dirty="0">
                  <a:solidFill>
                    <a:srgbClr val="D09E00"/>
                  </a:solidFill>
                  <a:latin typeface="微软雅黑" panose="020B0503020204020204" pitchFamily="34" charset="-122"/>
                  <a:ea typeface="微软雅黑" panose="020B0503020204020204" pitchFamily="34" charset="-122"/>
                  <a:cs typeface="+mj-cs"/>
                </a:rPr>
                <a:t>New Words</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44" name="直接连接符 43"/>
            <p:cNvCxnSpPr/>
            <p:nvPr/>
          </p:nvCxnSpPr>
          <p:spPr>
            <a:xfrm>
              <a:off x="308629" y="653150"/>
              <a:ext cx="3833696"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81929" name="文本框 152"/>
          <p:cNvSpPr>
            <a:spLocks noChangeArrowheads="1"/>
          </p:cNvSpPr>
          <p:nvPr/>
        </p:nvSpPr>
        <p:spPr bwMode="auto">
          <a:xfrm>
            <a:off x="3587750" y="1338263"/>
            <a:ext cx="1108075" cy="461962"/>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叫李月</a:t>
            </a:r>
          </a:p>
        </p:txBody>
      </p:sp>
      <p:sp>
        <p:nvSpPr>
          <p:cNvPr id="81930" name="文本框 152"/>
          <p:cNvSpPr>
            <a:spLocks noChangeArrowheads="1"/>
          </p:cNvSpPr>
          <p:nvPr/>
        </p:nvSpPr>
        <p:spPr bwMode="auto">
          <a:xfrm>
            <a:off x="5119688" y="1355725"/>
            <a:ext cx="1416050" cy="461963"/>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我叫李月</a:t>
            </a:r>
          </a:p>
        </p:txBody>
      </p:sp>
      <p:sp>
        <p:nvSpPr>
          <p:cNvPr id="81931" name="文本框 107"/>
          <p:cNvSpPr>
            <a:spLocks noChangeArrowheads="1"/>
          </p:cNvSpPr>
          <p:nvPr/>
        </p:nvSpPr>
        <p:spPr bwMode="auto">
          <a:xfrm>
            <a:off x="2128838" y="4256088"/>
            <a:ext cx="903287" cy="525462"/>
          </a:xfrm>
          <a:prstGeom prst="rect">
            <a:avLst/>
          </a:prstGeom>
          <a:noFill/>
          <a:ln w="9525">
            <a:noFill/>
            <a:miter lim="800000"/>
            <a:headEnd/>
            <a:tailEnd/>
          </a:ln>
        </p:spPr>
        <p:txBody>
          <a:bodyPr wrap="none" lIns="90170" tIns="46990" rIns="90170" bIns="46990">
            <a:spAutoFit/>
          </a:bodyPr>
          <a:lstStyle/>
          <a:p>
            <a:pPr eaLnBrk="0" hangingPunct="0"/>
            <a:r>
              <a:rPr lang="zh-CN" altLang="en-US" sz="2800" b="1">
                <a:solidFill>
                  <a:srgbClr val="000000"/>
                </a:solidFill>
                <a:latin typeface="Calibri" pitchFamily="34" charset="0"/>
                <a:sym typeface="宋体" pitchFamily="2" charset="-122"/>
              </a:rPr>
              <a:t>学生</a:t>
            </a:r>
          </a:p>
        </p:txBody>
      </p:sp>
      <p:sp>
        <p:nvSpPr>
          <p:cNvPr id="81932" name="文本框 107"/>
          <p:cNvSpPr>
            <a:spLocks noChangeArrowheads="1"/>
          </p:cNvSpPr>
          <p:nvPr/>
        </p:nvSpPr>
        <p:spPr bwMode="auto">
          <a:xfrm>
            <a:off x="2274888" y="5345113"/>
            <a:ext cx="542925" cy="525462"/>
          </a:xfrm>
          <a:prstGeom prst="rect">
            <a:avLst/>
          </a:prstGeom>
          <a:noFill/>
          <a:ln w="9525">
            <a:noFill/>
            <a:miter lim="800000"/>
            <a:headEnd/>
            <a:tailEnd/>
          </a:ln>
        </p:spPr>
        <p:txBody>
          <a:bodyPr wrap="none" lIns="90170" tIns="46990" rIns="90170" bIns="46990">
            <a:spAutoFit/>
          </a:bodyPr>
          <a:lstStyle/>
          <a:p>
            <a:pPr eaLnBrk="0" hangingPunct="0"/>
            <a:r>
              <a:rPr lang="zh-CN" altLang="en-US" sz="2800" b="1">
                <a:solidFill>
                  <a:srgbClr val="000000"/>
                </a:solidFill>
                <a:latin typeface="Calibri" pitchFamily="34" charset="0"/>
                <a:sym typeface="宋体" pitchFamily="2" charset="-122"/>
              </a:rPr>
              <a:t>人</a:t>
            </a:r>
          </a:p>
        </p:txBody>
      </p:sp>
      <p:sp>
        <p:nvSpPr>
          <p:cNvPr id="81933" name="文本框 152"/>
          <p:cNvSpPr>
            <a:spLocks noChangeArrowheads="1"/>
          </p:cNvSpPr>
          <p:nvPr/>
        </p:nvSpPr>
        <p:spPr bwMode="auto">
          <a:xfrm>
            <a:off x="3582988" y="2293938"/>
            <a:ext cx="1414462" cy="461962"/>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什么名字</a:t>
            </a:r>
          </a:p>
        </p:txBody>
      </p:sp>
      <p:sp>
        <p:nvSpPr>
          <p:cNvPr id="81934" name="文本框 152"/>
          <p:cNvSpPr>
            <a:spLocks noChangeArrowheads="1"/>
          </p:cNvSpPr>
          <p:nvPr/>
        </p:nvSpPr>
        <p:spPr bwMode="auto">
          <a:xfrm>
            <a:off x="5295900" y="2289175"/>
            <a:ext cx="1722438" cy="461963"/>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叫什么名字</a:t>
            </a:r>
          </a:p>
        </p:txBody>
      </p:sp>
      <p:sp>
        <p:nvSpPr>
          <p:cNvPr id="81935" name="文本框 152"/>
          <p:cNvSpPr>
            <a:spLocks noChangeArrowheads="1"/>
          </p:cNvSpPr>
          <p:nvPr/>
        </p:nvSpPr>
        <p:spPr bwMode="auto">
          <a:xfrm>
            <a:off x="7402513" y="2284413"/>
            <a:ext cx="2339975" cy="460375"/>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你叫什么名字？</a:t>
            </a:r>
          </a:p>
        </p:txBody>
      </p:sp>
      <p:sp>
        <p:nvSpPr>
          <p:cNvPr id="18" name="文本框 152"/>
          <p:cNvSpPr>
            <a:spLocks noChangeArrowheads="1"/>
          </p:cNvSpPr>
          <p:nvPr/>
        </p:nvSpPr>
        <p:spPr bwMode="auto">
          <a:xfrm>
            <a:off x="3562350" y="3251200"/>
            <a:ext cx="1414463" cy="461963"/>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中国老师</a:t>
            </a:r>
          </a:p>
        </p:txBody>
      </p:sp>
      <p:sp>
        <p:nvSpPr>
          <p:cNvPr id="22" name="文本框 152"/>
          <p:cNvSpPr>
            <a:spLocks noChangeArrowheads="1"/>
          </p:cNvSpPr>
          <p:nvPr/>
        </p:nvSpPr>
        <p:spPr bwMode="auto">
          <a:xfrm>
            <a:off x="5351463" y="3246438"/>
            <a:ext cx="1416050" cy="461962"/>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美国老师</a:t>
            </a:r>
          </a:p>
        </p:txBody>
      </p:sp>
    </p:spTree>
    <p:extLst>
      <p:ext uri="{BB962C8B-B14F-4D97-AF65-F5344CB8AC3E}">
        <p14:creationId xmlns:p14="http://schemas.microsoft.com/office/powerpoint/2010/main" val="466183550"/>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anim calcmode="lin" valueType="num">
                                      <p:cBhvr>
                                        <p:cTn id="7" dur="500" fill="hold"/>
                                        <p:tgtEl>
                                          <p:spTgt spid="32"/>
                                        </p:tgtEl>
                                        <p:attrNameLst>
                                          <p:attrName>ppt_w</p:attrName>
                                        </p:attrNameLst>
                                      </p:cBhvr>
                                      <p:tavLst>
                                        <p:tav tm="0">
                                          <p:val>
                                            <p:fltVal val="0"/>
                                          </p:val>
                                        </p:tav>
                                        <p:tav tm="100000">
                                          <p:val>
                                            <p:strVal val="#ppt_w"/>
                                          </p:val>
                                        </p:tav>
                                      </p:tavLst>
                                    </p:anim>
                                    <p:anim calcmode="lin" valueType="num">
                                      <p:cBhvr>
                                        <p:cTn id="8" dur="500" fill="hold"/>
                                        <p:tgtEl>
                                          <p:spTgt spid="32"/>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xit" presetSubtype="0" fill="hold" grpId="1" nodeType="clickEffect">
                                  <p:stCondLst>
                                    <p:cond delay="0"/>
                                  </p:stCondLst>
                                  <p:childTnLst>
                                    <p:set>
                                      <p:cBhvr>
                                        <p:cTn id="20" dur="1" fill="hold">
                                          <p:stCondLst>
                                            <p:cond delay="0"/>
                                          </p:stCondLst>
                                        </p:cTn>
                                        <p:tgtEl>
                                          <p:spTgt spid="3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2" grpId="1" animBg="1"/>
      <p:bldP spid="18" grpId="0"/>
      <p:bldP spid="2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圆角矩形 32"/>
          <p:cNvSpPr>
            <a:spLocks noChangeArrowheads="1"/>
          </p:cNvSpPr>
          <p:nvPr/>
        </p:nvSpPr>
        <p:spPr bwMode="auto">
          <a:xfrm>
            <a:off x="1866900" y="4265613"/>
            <a:ext cx="1338263" cy="530225"/>
          </a:xfrm>
          <a:prstGeom prst="roundRect">
            <a:avLst>
              <a:gd name="adj" fmla="val 16667"/>
            </a:avLst>
          </a:prstGeom>
          <a:solidFill>
            <a:srgbClr val="CC99FF"/>
          </a:solidFill>
          <a:ln w="9525">
            <a:noFill/>
            <a:round/>
            <a:headEnd/>
            <a:tailEnd/>
          </a:ln>
        </p:spPr>
        <p:txBody>
          <a:bodyPr/>
          <a:lstStyle/>
          <a:p>
            <a:pPr eaLnBrk="0" hangingPunct="0">
              <a:buFont typeface="Arial" pitchFamily="34" charset="0"/>
              <a:buNone/>
            </a:pPr>
            <a:endParaRPr lang="zh-CN" altLang="en-US"/>
          </a:p>
        </p:txBody>
      </p:sp>
      <p:sp>
        <p:nvSpPr>
          <p:cNvPr id="32" name="AutoShape 25"/>
          <p:cNvSpPr>
            <a:spLocks noChangeArrowheads="1"/>
          </p:cNvSpPr>
          <p:nvPr/>
        </p:nvSpPr>
        <p:spPr bwMode="auto">
          <a:xfrm>
            <a:off x="3382963" y="4286250"/>
            <a:ext cx="3635375" cy="546100"/>
          </a:xfrm>
          <a:prstGeom prst="wedgeRoundRectCallout">
            <a:avLst>
              <a:gd name="adj1" fmla="val -55278"/>
              <a:gd name="adj2" fmla="val -36417"/>
              <a:gd name="adj3" fmla="val 16667"/>
            </a:avLst>
          </a:prstGeom>
          <a:solidFill>
            <a:schemeClr val="bg1"/>
          </a:solidFill>
          <a:ln w="28575">
            <a:solidFill>
              <a:srgbClr val="CC99FF"/>
            </a:solidFill>
            <a:miter lim="800000"/>
            <a:headEnd/>
            <a:tailEnd/>
          </a:ln>
        </p:spPr>
        <p:txBody>
          <a:bodyPr wrap="none" anchor="ctr"/>
          <a:lstStyle/>
          <a:p>
            <a:pPr algn="ctr"/>
            <a:endParaRPr lang="zh-CN" altLang="en-US"/>
          </a:p>
        </p:txBody>
      </p:sp>
      <p:cxnSp>
        <p:nvCxnSpPr>
          <p:cNvPr id="82948" name="AutoShape 4"/>
          <p:cNvCxnSpPr>
            <a:cxnSpLocks noChangeShapeType="1"/>
          </p:cNvCxnSpPr>
          <p:nvPr/>
        </p:nvCxnSpPr>
        <p:spPr bwMode="auto">
          <a:xfrm flipH="1" flipV="1">
            <a:off x="100013" y="-15875"/>
            <a:ext cx="12700" cy="6872288"/>
          </a:xfrm>
          <a:prstGeom prst="straightConnector1">
            <a:avLst/>
          </a:prstGeom>
          <a:noFill/>
          <a:ln w="228600">
            <a:solidFill>
              <a:srgbClr val="800080"/>
            </a:solidFill>
            <a:round/>
            <a:headEnd/>
            <a:tailEnd/>
          </a:ln>
        </p:spPr>
      </p:cxnSp>
      <p:sp>
        <p:nvSpPr>
          <p:cNvPr id="82949" name="文本框 88"/>
          <p:cNvSpPr>
            <a:spLocks noChangeArrowheads="1"/>
          </p:cNvSpPr>
          <p:nvPr/>
        </p:nvSpPr>
        <p:spPr bwMode="auto">
          <a:xfrm>
            <a:off x="2095500" y="1327150"/>
            <a:ext cx="904875" cy="525463"/>
          </a:xfrm>
          <a:prstGeom prst="rect">
            <a:avLst/>
          </a:prstGeom>
          <a:noFill/>
          <a:ln w="9525">
            <a:noFill/>
            <a:miter lim="800000"/>
            <a:headEnd/>
            <a:tailEnd/>
          </a:ln>
        </p:spPr>
        <p:txBody>
          <a:bodyPr lIns="90170" tIns="46990" rIns="90170" bIns="46990">
            <a:spAutoFit/>
          </a:bodyPr>
          <a:lstStyle/>
          <a:p>
            <a:pPr algn="ctr" eaLnBrk="0" hangingPunct="0"/>
            <a:r>
              <a:rPr lang="zh-CN" altLang="en-US" sz="2800" b="1">
                <a:solidFill>
                  <a:srgbClr val="000000"/>
                </a:solidFill>
                <a:latin typeface="Calibri" pitchFamily="34" charset="0"/>
                <a:sym typeface="宋体" pitchFamily="2" charset="-122"/>
              </a:rPr>
              <a:t>叫</a:t>
            </a:r>
          </a:p>
        </p:txBody>
      </p:sp>
      <p:sp>
        <p:nvSpPr>
          <p:cNvPr id="82950" name="文本框 88"/>
          <p:cNvSpPr>
            <a:spLocks noChangeArrowheads="1"/>
          </p:cNvSpPr>
          <p:nvPr/>
        </p:nvSpPr>
        <p:spPr bwMode="auto">
          <a:xfrm>
            <a:off x="2111375" y="2266950"/>
            <a:ext cx="904875" cy="525463"/>
          </a:xfrm>
          <a:prstGeom prst="rect">
            <a:avLst/>
          </a:prstGeom>
          <a:noFill/>
          <a:ln w="9525">
            <a:noFill/>
            <a:miter lim="800000"/>
            <a:headEnd/>
            <a:tailEnd/>
          </a:ln>
        </p:spPr>
        <p:txBody>
          <a:bodyPr lIns="90170" tIns="46990" rIns="90170" bIns="46990">
            <a:spAutoFit/>
          </a:bodyPr>
          <a:lstStyle/>
          <a:p>
            <a:pPr algn="ctr" eaLnBrk="0" hangingPunct="0"/>
            <a:r>
              <a:rPr lang="zh-CN" altLang="en-US" sz="2800" b="1">
                <a:solidFill>
                  <a:srgbClr val="000000"/>
                </a:solidFill>
                <a:latin typeface="Calibri" pitchFamily="34" charset="0"/>
                <a:sym typeface="宋体" pitchFamily="2" charset="-122"/>
              </a:rPr>
              <a:t>名字</a:t>
            </a:r>
          </a:p>
        </p:txBody>
      </p:sp>
      <p:sp>
        <p:nvSpPr>
          <p:cNvPr id="82951" name="文本框 107"/>
          <p:cNvSpPr>
            <a:spLocks noChangeArrowheads="1"/>
          </p:cNvSpPr>
          <p:nvPr/>
        </p:nvSpPr>
        <p:spPr bwMode="auto">
          <a:xfrm>
            <a:off x="2111375" y="3246438"/>
            <a:ext cx="903288" cy="527050"/>
          </a:xfrm>
          <a:prstGeom prst="rect">
            <a:avLst/>
          </a:prstGeom>
          <a:noFill/>
          <a:ln w="9525">
            <a:noFill/>
            <a:miter lim="800000"/>
            <a:headEnd/>
            <a:tailEnd/>
          </a:ln>
        </p:spPr>
        <p:txBody>
          <a:bodyPr wrap="none" lIns="90170" tIns="46990" rIns="90170" bIns="46990">
            <a:spAutoFit/>
          </a:bodyPr>
          <a:lstStyle/>
          <a:p>
            <a:pPr eaLnBrk="0" hangingPunct="0"/>
            <a:r>
              <a:rPr lang="zh-CN" altLang="en-US" sz="2800" b="1">
                <a:solidFill>
                  <a:srgbClr val="000000"/>
                </a:solidFill>
                <a:latin typeface="Calibri" pitchFamily="34" charset="0"/>
                <a:sym typeface="宋体" pitchFamily="2" charset="-122"/>
              </a:rPr>
              <a:t>老师</a:t>
            </a:r>
          </a:p>
        </p:txBody>
      </p:sp>
      <p:grpSp>
        <p:nvGrpSpPr>
          <p:cNvPr id="82952" name="组合 8"/>
          <p:cNvGrpSpPr>
            <a:grpSpLocks/>
          </p:cNvGrpSpPr>
          <p:nvPr/>
        </p:nvGrpSpPr>
        <p:grpSpPr bwMode="auto">
          <a:xfrm>
            <a:off x="307975" y="6350"/>
            <a:ext cx="3833813" cy="646113"/>
            <a:chOff x="308629" y="6819"/>
            <a:chExt cx="3833696" cy="646331"/>
          </a:xfrm>
        </p:grpSpPr>
        <p:sp>
          <p:nvSpPr>
            <p:cNvPr id="43" name="Text Box 4"/>
            <p:cNvSpPr txBox="1">
              <a:spLocks noChangeArrowheads="1"/>
            </p:cNvSpPr>
            <p:nvPr/>
          </p:nvSpPr>
          <p:spPr bwMode="auto">
            <a:xfrm>
              <a:off x="329266" y="6819"/>
              <a:ext cx="3813059" cy="646331"/>
            </a:xfrm>
            <a:prstGeom prst="rect">
              <a:avLst/>
            </a:prstGeom>
            <a:noFill/>
            <a:ln>
              <a:noFill/>
            </a:ln>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a:lnSpc>
                  <a:spcPct val="100000"/>
                </a:lnSpc>
                <a:spcBef>
                  <a:spcPct val="0"/>
                </a:spcBef>
                <a:buClrTx/>
                <a:buSzTx/>
                <a:buFont typeface="Arial" panose="020B0604020202020204" pitchFamily="34" charset="0"/>
                <a:buNone/>
                <a:defRPr/>
              </a:pPr>
              <a:r>
                <a:rPr lang="zh-CN" altLang="en-US" sz="3600" b="1" dirty="0">
                  <a:solidFill>
                    <a:srgbClr val="D09E00"/>
                  </a:solidFill>
                  <a:latin typeface="微软雅黑" panose="020B0503020204020204" pitchFamily="34" charset="-122"/>
                  <a:ea typeface="微软雅黑" panose="020B0503020204020204" pitchFamily="34" charset="-122"/>
                  <a:cs typeface="+mj-cs"/>
                </a:rPr>
                <a:t>生词</a:t>
              </a:r>
              <a:r>
                <a:rPr lang="en-US" altLang="zh-CN" sz="3600" b="1" i="1" dirty="0">
                  <a:solidFill>
                    <a:srgbClr val="D09E00"/>
                  </a:solidFill>
                  <a:latin typeface="微软雅黑" panose="020B0503020204020204" pitchFamily="34" charset="-122"/>
                  <a:ea typeface="微软雅黑" panose="020B0503020204020204" pitchFamily="34" charset="-122"/>
                  <a:cs typeface="+mj-cs"/>
                </a:rPr>
                <a:t>New Words</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44" name="直接连接符 43"/>
            <p:cNvCxnSpPr/>
            <p:nvPr/>
          </p:nvCxnSpPr>
          <p:spPr>
            <a:xfrm>
              <a:off x="308629" y="653150"/>
              <a:ext cx="3833696"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82953" name="文本框 152"/>
          <p:cNvSpPr>
            <a:spLocks noChangeArrowheads="1"/>
          </p:cNvSpPr>
          <p:nvPr/>
        </p:nvSpPr>
        <p:spPr bwMode="auto">
          <a:xfrm>
            <a:off x="3587750" y="1338263"/>
            <a:ext cx="1108075" cy="461962"/>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叫李月</a:t>
            </a:r>
          </a:p>
        </p:txBody>
      </p:sp>
      <p:sp>
        <p:nvSpPr>
          <p:cNvPr id="82954" name="文本框 152"/>
          <p:cNvSpPr>
            <a:spLocks noChangeArrowheads="1"/>
          </p:cNvSpPr>
          <p:nvPr/>
        </p:nvSpPr>
        <p:spPr bwMode="auto">
          <a:xfrm>
            <a:off x="5119688" y="1355725"/>
            <a:ext cx="1416050" cy="461963"/>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我叫李月</a:t>
            </a:r>
          </a:p>
        </p:txBody>
      </p:sp>
      <p:sp>
        <p:nvSpPr>
          <p:cNvPr id="82955" name="文本框 107"/>
          <p:cNvSpPr>
            <a:spLocks noChangeArrowheads="1"/>
          </p:cNvSpPr>
          <p:nvPr/>
        </p:nvSpPr>
        <p:spPr bwMode="auto">
          <a:xfrm>
            <a:off x="2128838" y="4256088"/>
            <a:ext cx="903287" cy="525462"/>
          </a:xfrm>
          <a:prstGeom prst="rect">
            <a:avLst/>
          </a:prstGeom>
          <a:noFill/>
          <a:ln w="9525">
            <a:noFill/>
            <a:miter lim="800000"/>
            <a:headEnd/>
            <a:tailEnd/>
          </a:ln>
        </p:spPr>
        <p:txBody>
          <a:bodyPr wrap="none" lIns="90170" tIns="46990" rIns="90170" bIns="46990">
            <a:spAutoFit/>
          </a:bodyPr>
          <a:lstStyle/>
          <a:p>
            <a:pPr eaLnBrk="0" hangingPunct="0"/>
            <a:r>
              <a:rPr lang="zh-CN" altLang="en-US" sz="2800" b="1">
                <a:solidFill>
                  <a:srgbClr val="000000"/>
                </a:solidFill>
                <a:latin typeface="Calibri" pitchFamily="34" charset="0"/>
                <a:sym typeface="宋体" pitchFamily="2" charset="-122"/>
              </a:rPr>
              <a:t>学生</a:t>
            </a:r>
          </a:p>
        </p:txBody>
      </p:sp>
      <p:sp>
        <p:nvSpPr>
          <p:cNvPr id="82956" name="文本框 107"/>
          <p:cNvSpPr>
            <a:spLocks noChangeArrowheads="1"/>
          </p:cNvSpPr>
          <p:nvPr/>
        </p:nvSpPr>
        <p:spPr bwMode="auto">
          <a:xfrm>
            <a:off x="2274888" y="5345113"/>
            <a:ext cx="542925" cy="525462"/>
          </a:xfrm>
          <a:prstGeom prst="rect">
            <a:avLst/>
          </a:prstGeom>
          <a:noFill/>
          <a:ln w="9525">
            <a:noFill/>
            <a:miter lim="800000"/>
            <a:headEnd/>
            <a:tailEnd/>
          </a:ln>
        </p:spPr>
        <p:txBody>
          <a:bodyPr wrap="none" lIns="90170" tIns="46990" rIns="90170" bIns="46990">
            <a:spAutoFit/>
          </a:bodyPr>
          <a:lstStyle/>
          <a:p>
            <a:pPr eaLnBrk="0" hangingPunct="0"/>
            <a:r>
              <a:rPr lang="zh-CN" altLang="en-US" sz="2800" b="1">
                <a:solidFill>
                  <a:srgbClr val="000000"/>
                </a:solidFill>
                <a:latin typeface="Calibri" pitchFamily="34" charset="0"/>
                <a:sym typeface="宋体" pitchFamily="2" charset="-122"/>
              </a:rPr>
              <a:t>人</a:t>
            </a:r>
          </a:p>
        </p:txBody>
      </p:sp>
      <p:sp>
        <p:nvSpPr>
          <p:cNvPr id="82957" name="文本框 152"/>
          <p:cNvSpPr>
            <a:spLocks noChangeArrowheads="1"/>
          </p:cNvSpPr>
          <p:nvPr/>
        </p:nvSpPr>
        <p:spPr bwMode="auto">
          <a:xfrm>
            <a:off x="3582988" y="2293938"/>
            <a:ext cx="1414462" cy="461962"/>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什么名字</a:t>
            </a:r>
          </a:p>
        </p:txBody>
      </p:sp>
      <p:sp>
        <p:nvSpPr>
          <p:cNvPr id="82958" name="文本框 152"/>
          <p:cNvSpPr>
            <a:spLocks noChangeArrowheads="1"/>
          </p:cNvSpPr>
          <p:nvPr/>
        </p:nvSpPr>
        <p:spPr bwMode="auto">
          <a:xfrm>
            <a:off x="5295900" y="2289175"/>
            <a:ext cx="1722438" cy="461963"/>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叫什么名字</a:t>
            </a:r>
          </a:p>
        </p:txBody>
      </p:sp>
      <p:sp>
        <p:nvSpPr>
          <p:cNvPr id="82959" name="文本框 152"/>
          <p:cNvSpPr>
            <a:spLocks noChangeArrowheads="1"/>
          </p:cNvSpPr>
          <p:nvPr/>
        </p:nvSpPr>
        <p:spPr bwMode="auto">
          <a:xfrm>
            <a:off x="7402513" y="2284413"/>
            <a:ext cx="2339975" cy="460375"/>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你叫什么名字？</a:t>
            </a:r>
          </a:p>
        </p:txBody>
      </p:sp>
      <p:sp>
        <p:nvSpPr>
          <p:cNvPr id="82960" name="文本框 152"/>
          <p:cNvSpPr>
            <a:spLocks noChangeArrowheads="1"/>
          </p:cNvSpPr>
          <p:nvPr/>
        </p:nvSpPr>
        <p:spPr bwMode="auto">
          <a:xfrm>
            <a:off x="3562350" y="3251200"/>
            <a:ext cx="1414463" cy="461963"/>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中国老师</a:t>
            </a:r>
          </a:p>
        </p:txBody>
      </p:sp>
      <p:sp>
        <p:nvSpPr>
          <p:cNvPr id="82961" name="文本框 152"/>
          <p:cNvSpPr>
            <a:spLocks noChangeArrowheads="1"/>
          </p:cNvSpPr>
          <p:nvPr/>
        </p:nvSpPr>
        <p:spPr bwMode="auto">
          <a:xfrm>
            <a:off x="5351463" y="3246438"/>
            <a:ext cx="1416050" cy="461962"/>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美国老师</a:t>
            </a:r>
          </a:p>
        </p:txBody>
      </p:sp>
      <p:sp>
        <p:nvSpPr>
          <p:cNvPr id="23" name="文本框 152"/>
          <p:cNvSpPr>
            <a:spLocks noChangeArrowheads="1"/>
          </p:cNvSpPr>
          <p:nvPr/>
        </p:nvSpPr>
        <p:spPr bwMode="auto">
          <a:xfrm>
            <a:off x="3571875" y="4318000"/>
            <a:ext cx="1416050" cy="461963"/>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中国学生</a:t>
            </a:r>
          </a:p>
        </p:txBody>
      </p:sp>
      <p:sp>
        <p:nvSpPr>
          <p:cNvPr id="24" name="文本框 152"/>
          <p:cNvSpPr>
            <a:spLocks noChangeArrowheads="1"/>
          </p:cNvSpPr>
          <p:nvPr/>
        </p:nvSpPr>
        <p:spPr bwMode="auto">
          <a:xfrm>
            <a:off x="5330825" y="4298950"/>
            <a:ext cx="1414463" cy="461963"/>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美国学生</a:t>
            </a:r>
          </a:p>
        </p:txBody>
      </p:sp>
    </p:spTree>
    <p:extLst>
      <p:ext uri="{BB962C8B-B14F-4D97-AF65-F5344CB8AC3E}">
        <p14:creationId xmlns:p14="http://schemas.microsoft.com/office/powerpoint/2010/main" val="1691230610"/>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anim calcmode="lin" valueType="num">
                                      <p:cBhvr>
                                        <p:cTn id="7" dur="500" fill="hold"/>
                                        <p:tgtEl>
                                          <p:spTgt spid="32"/>
                                        </p:tgtEl>
                                        <p:attrNameLst>
                                          <p:attrName>ppt_w</p:attrName>
                                        </p:attrNameLst>
                                      </p:cBhvr>
                                      <p:tavLst>
                                        <p:tav tm="0">
                                          <p:val>
                                            <p:fltVal val="0"/>
                                          </p:val>
                                        </p:tav>
                                        <p:tav tm="100000">
                                          <p:val>
                                            <p:strVal val="#ppt_w"/>
                                          </p:val>
                                        </p:tav>
                                      </p:tavLst>
                                    </p:anim>
                                    <p:anim calcmode="lin" valueType="num">
                                      <p:cBhvr>
                                        <p:cTn id="8" dur="500" fill="hold"/>
                                        <p:tgtEl>
                                          <p:spTgt spid="32"/>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xit" presetSubtype="0" fill="hold" grpId="1" nodeType="clickEffect">
                                  <p:stCondLst>
                                    <p:cond delay="0"/>
                                  </p:stCondLst>
                                  <p:childTnLst>
                                    <p:set>
                                      <p:cBhvr>
                                        <p:cTn id="20" dur="1" fill="hold">
                                          <p:stCondLst>
                                            <p:cond delay="0"/>
                                          </p:stCondLst>
                                        </p:cTn>
                                        <p:tgtEl>
                                          <p:spTgt spid="3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2" grpId="1" animBg="1"/>
      <p:bldP spid="23" grpId="0"/>
      <p:bldP spid="2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圆角矩形 32"/>
          <p:cNvSpPr>
            <a:spLocks noChangeArrowheads="1"/>
          </p:cNvSpPr>
          <p:nvPr/>
        </p:nvSpPr>
        <p:spPr bwMode="auto">
          <a:xfrm>
            <a:off x="1866900" y="5337175"/>
            <a:ext cx="1338263" cy="530225"/>
          </a:xfrm>
          <a:prstGeom prst="roundRect">
            <a:avLst>
              <a:gd name="adj" fmla="val 16667"/>
            </a:avLst>
          </a:prstGeom>
          <a:solidFill>
            <a:srgbClr val="CC99FF"/>
          </a:solidFill>
          <a:ln w="9525">
            <a:noFill/>
            <a:round/>
            <a:headEnd/>
            <a:tailEnd/>
          </a:ln>
        </p:spPr>
        <p:txBody>
          <a:bodyPr/>
          <a:lstStyle/>
          <a:p>
            <a:pPr eaLnBrk="0" hangingPunct="0">
              <a:buFont typeface="Arial" pitchFamily="34" charset="0"/>
              <a:buNone/>
            </a:pPr>
            <a:endParaRPr lang="zh-CN" altLang="en-US"/>
          </a:p>
        </p:txBody>
      </p:sp>
      <p:sp>
        <p:nvSpPr>
          <p:cNvPr id="32" name="AutoShape 25"/>
          <p:cNvSpPr>
            <a:spLocks noChangeArrowheads="1"/>
          </p:cNvSpPr>
          <p:nvPr/>
        </p:nvSpPr>
        <p:spPr bwMode="auto">
          <a:xfrm>
            <a:off x="3382963" y="5341938"/>
            <a:ext cx="3635375" cy="546100"/>
          </a:xfrm>
          <a:prstGeom prst="wedgeRoundRectCallout">
            <a:avLst>
              <a:gd name="adj1" fmla="val -55278"/>
              <a:gd name="adj2" fmla="val -36417"/>
              <a:gd name="adj3" fmla="val 16667"/>
            </a:avLst>
          </a:prstGeom>
          <a:solidFill>
            <a:schemeClr val="bg1"/>
          </a:solidFill>
          <a:ln w="28575">
            <a:solidFill>
              <a:srgbClr val="CC99FF"/>
            </a:solidFill>
            <a:miter lim="800000"/>
            <a:headEnd/>
            <a:tailEnd/>
          </a:ln>
        </p:spPr>
        <p:txBody>
          <a:bodyPr wrap="none" anchor="ctr"/>
          <a:lstStyle/>
          <a:p>
            <a:pPr algn="ctr"/>
            <a:endParaRPr lang="zh-CN" altLang="en-US"/>
          </a:p>
        </p:txBody>
      </p:sp>
      <p:cxnSp>
        <p:nvCxnSpPr>
          <p:cNvPr id="83972" name="AutoShape 4"/>
          <p:cNvCxnSpPr>
            <a:cxnSpLocks noChangeShapeType="1"/>
          </p:cNvCxnSpPr>
          <p:nvPr/>
        </p:nvCxnSpPr>
        <p:spPr bwMode="auto">
          <a:xfrm flipH="1" flipV="1">
            <a:off x="100013" y="-15875"/>
            <a:ext cx="12700" cy="6872288"/>
          </a:xfrm>
          <a:prstGeom prst="straightConnector1">
            <a:avLst/>
          </a:prstGeom>
          <a:noFill/>
          <a:ln w="228600">
            <a:solidFill>
              <a:srgbClr val="800080"/>
            </a:solidFill>
            <a:round/>
            <a:headEnd/>
            <a:tailEnd/>
          </a:ln>
        </p:spPr>
      </p:cxnSp>
      <p:sp>
        <p:nvSpPr>
          <p:cNvPr id="83973" name="文本框 88"/>
          <p:cNvSpPr>
            <a:spLocks noChangeArrowheads="1"/>
          </p:cNvSpPr>
          <p:nvPr/>
        </p:nvSpPr>
        <p:spPr bwMode="auto">
          <a:xfrm>
            <a:off x="2095500" y="1327150"/>
            <a:ext cx="904875" cy="525463"/>
          </a:xfrm>
          <a:prstGeom prst="rect">
            <a:avLst/>
          </a:prstGeom>
          <a:noFill/>
          <a:ln w="9525">
            <a:noFill/>
            <a:miter lim="800000"/>
            <a:headEnd/>
            <a:tailEnd/>
          </a:ln>
        </p:spPr>
        <p:txBody>
          <a:bodyPr lIns="90170" tIns="46990" rIns="90170" bIns="46990">
            <a:spAutoFit/>
          </a:bodyPr>
          <a:lstStyle/>
          <a:p>
            <a:pPr algn="ctr" eaLnBrk="0" hangingPunct="0"/>
            <a:r>
              <a:rPr lang="zh-CN" altLang="en-US" sz="2800" b="1">
                <a:solidFill>
                  <a:srgbClr val="000000"/>
                </a:solidFill>
                <a:latin typeface="Calibri" pitchFamily="34" charset="0"/>
                <a:sym typeface="宋体" pitchFamily="2" charset="-122"/>
              </a:rPr>
              <a:t>叫</a:t>
            </a:r>
          </a:p>
        </p:txBody>
      </p:sp>
      <p:sp>
        <p:nvSpPr>
          <p:cNvPr id="83974" name="文本框 88"/>
          <p:cNvSpPr>
            <a:spLocks noChangeArrowheads="1"/>
          </p:cNvSpPr>
          <p:nvPr/>
        </p:nvSpPr>
        <p:spPr bwMode="auto">
          <a:xfrm>
            <a:off x="2111375" y="2266950"/>
            <a:ext cx="904875" cy="525463"/>
          </a:xfrm>
          <a:prstGeom prst="rect">
            <a:avLst/>
          </a:prstGeom>
          <a:noFill/>
          <a:ln w="9525">
            <a:noFill/>
            <a:miter lim="800000"/>
            <a:headEnd/>
            <a:tailEnd/>
          </a:ln>
        </p:spPr>
        <p:txBody>
          <a:bodyPr lIns="90170" tIns="46990" rIns="90170" bIns="46990">
            <a:spAutoFit/>
          </a:bodyPr>
          <a:lstStyle/>
          <a:p>
            <a:pPr algn="ctr" eaLnBrk="0" hangingPunct="0"/>
            <a:r>
              <a:rPr lang="zh-CN" altLang="en-US" sz="2800" b="1">
                <a:solidFill>
                  <a:srgbClr val="000000"/>
                </a:solidFill>
                <a:latin typeface="Calibri" pitchFamily="34" charset="0"/>
                <a:sym typeface="宋体" pitchFamily="2" charset="-122"/>
              </a:rPr>
              <a:t>名字</a:t>
            </a:r>
          </a:p>
        </p:txBody>
      </p:sp>
      <p:sp>
        <p:nvSpPr>
          <p:cNvPr id="83975" name="文本框 107"/>
          <p:cNvSpPr>
            <a:spLocks noChangeArrowheads="1"/>
          </p:cNvSpPr>
          <p:nvPr/>
        </p:nvSpPr>
        <p:spPr bwMode="auto">
          <a:xfrm>
            <a:off x="2111375" y="3246438"/>
            <a:ext cx="903288" cy="527050"/>
          </a:xfrm>
          <a:prstGeom prst="rect">
            <a:avLst/>
          </a:prstGeom>
          <a:noFill/>
          <a:ln w="9525">
            <a:noFill/>
            <a:miter lim="800000"/>
            <a:headEnd/>
            <a:tailEnd/>
          </a:ln>
        </p:spPr>
        <p:txBody>
          <a:bodyPr wrap="none" lIns="90170" tIns="46990" rIns="90170" bIns="46990">
            <a:spAutoFit/>
          </a:bodyPr>
          <a:lstStyle/>
          <a:p>
            <a:pPr eaLnBrk="0" hangingPunct="0"/>
            <a:r>
              <a:rPr lang="zh-CN" altLang="en-US" sz="2800" b="1">
                <a:solidFill>
                  <a:srgbClr val="000000"/>
                </a:solidFill>
                <a:latin typeface="Calibri" pitchFamily="34" charset="0"/>
                <a:sym typeface="宋体" pitchFamily="2" charset="-122"/>
              </a:rPr>
              <a:t>老师</a:t>
            </a:r>
          </a:p>
        </p:txBody>
      </p:sp>
      <p:grpSp>
        <p:nvGrpSpPr>
          <p:cNvPr id="83976" name="组合 8"/>
          <p:cNvGrpSpPr>
            <a:grpSpLocks/>
          </p:cNvGrpSpPr>
          <p:nvPr/>
        </p:nvGrpSpPr>
        <p:grpSpPr bwMode="auto">
          <a:xfrm>
            <a:off x="307975" y="6350"/>
            <a:ext cx="3833813" cy="646113"/>
            <a:chOff x="308629" y="6819"/>
            <a:chExt cx="3833696" cy="646331"/>
          </a:xfrm>
        </p:grpSpPr>
        <p:sp>
          <p:nvSpPr>
            <p:cNvPr id="43" name="Text Box 4"/>
            <p:cNvSpPr txBox="1">
              <a:spLocks noChangeArrowheads="1"/>
            </p:cNvSpPr>
            <p:nvPr/>
          </p:nvSpPr>
          <p:spPr bwMode="auto">
            <a:xfrm>
              <a:off x="329266" y="6819"/>
              <a:ext cx="3813059" cy="646331"/>
            </a:xfrm>
            <a:prstGeom prst="rect">
              <a:avLst/>
            </a:prstGeom>
            <a:noFill/>
            <a:ln>
              <a:noFill/>
            </a:ln>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a:lnSpc>
                  <a:spcPct val="100000"/>
                </a:lnSpc>
                <a:spcBef>
                  <a:spcPct val="0"/>
                </a:spcBef>
                <a:buClrTx/>
                <a:buSzTx/>
                <a:buFont typeface="Arial" panose="020B0604020202020204" pitchFamily="34" charset="0"/>
                <a:buNone/>
                <a:defRPr/>
              </a:pPr>
              <a:r>
                <a:rPr lang="zh-CN" altLang="en-US" sz="3600" b="1" dirty="0">
                  <a:solidFill>
                    <a:srgbClr val="D09E00"/>
                  </a:solidFill>
                  <a:latin typeface="微软雅黑" panose="020B0503020204020204" pitchFamily="34" charset="-122"/>
                  <a:ea typeface="微软雅黑" panose="020B0503020204020204" pitchFamily="34" charset="-122"/>
                  <a:cs typeface="+mj-cs"/>
                </a:rPr>
                <a:t>生词</a:t>
              </a:r>
              <a:r>
                <a:rPr lang="en-US" altLang="zh-CN" sz="3600" b="1" i="1" dirty="0">
                  <a:solidFill>
                    <a:srgbClr val="D09E00"/>
                  </a:solidFill>
                  <a:latin typeface="微软雅黑" panose="020B0503020204020204" pitchFamily="34" charset="-122"/>
                  <a:ea typeface="微软雅黑" panose="020B0503020204020204" pitchFamily="34" charset="-122"/>
                  <a:cs typeface="+mj-cs"/>
                </a:rPr>
                <a:t>New Words</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44" name="直接连接符 43"/>
            <p:cNvCxnSpPr/>
            <p:nvPr/>
          </p:nvCxnSpPr>
          <p:spPr>
            <a:xfrm>
              <a:off x="308629" y="653150"/>
              <a:ext cx="3833696"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83977" name="文本框 152"/>
          <p:cNvSpPr>
            <a:spLocks noChangeArrowheads="1"/>
          </p:cNvSpPr>
          <p:nvPr/>
        </p:nvSpPr>
        <p:spPr bwMode="auto">
          <a:xfrm>
            <a:off x="3587750" y="1338263"/>
            <a:ext cx="1108075" cy="461962"/>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叫李月</a:t>
            </a:r>
          </a:p>
        </p:txBody>
      </p:sp>
      <p:sp>
        <p:nvSpPr>
          <p:cNvPr id="83978" name="文本框 152"/>
          <p:cNvSpPr>
            <a:spLocks noChangeArrowheads="1"/>
          </p:cNvSpPr>
          <p:nvPr/>
        </p:nvSpPr>
        <p:spPr bwMode="auto">
          <a:xfrm>
            <a:off x="5119688" y="1355725"/>
            <a:ext cx="1416050" cy="461963"/>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我叫李月</a:t>
            </a:r>
          </a:p>
        </p:txBody>
      </p:sp>
      <p:sp>
        <p:nvSpPr>
          <p:cNvPr id="83979" name="文本框 107"/>
          <p:cNvSpPr>
            <a:spLocks noChangeArrowheads="1"/>
          </p:cNvSpPr>
          <p:nvPr/>
        </p:nvSpPr>
        <p:spPr bwMode="auto">
          <a:xfrm>
            <a:off x="2128838" y="4256088"/>
            <a:ext cx="903287" cy="525462"/>
          </a:xfrm>
          <a:prstGeom prst="rect">
            <a:avLst/>
          </a:prstGeom>
          <a:noFill/>
          <a:ln w="9525">
            <a:noFill/>
            <a:miter lim="800000"/>
            <a:headEnd/>
            <a:tailEnd/>
          </a:ln>
        </p:spPr>
        <p:txBody>
          <a:bodyPr wrap="none" lIns="90170" tIns="46990" rIns="90170" bIns="46990">
            <a:spAutoFit/>
          </a:bodyPr>
          <a:lstStyle/>
          <a:p>
            <a:pPr eaLnBrk="0" hangingPunct="0"/>
            <a:r>
              <a:rPr lang="zh-CN" altLang="en-US" sz="2800" b="1">
                <a:solidFill>
                  <a:srgbClr val="000000"/>
                </a:solidFill>
                <a:latin typeface="Calibri" pitchFamily="34" charset="0"/>
                <a:sym typeface="宋体" pitchFamily="2" charset="-122"/>
              </a:rPr>
              <a:t>学生</a:t>
            </a:r>
          </a:p>
        </p:txBody>
      </p:sp>
      <p:sp>
        <p:nvSpPr>
          <p:cNvPr id="83980" name="文本框 107"/>
          <p:cNvSpPr>
            <a:spLocks noChangeArrowheads="1"/>
          </p:cNvSpPr>
          <p:nvPr/>
        </p:nvSpPr>
        <p:spPr bwMode="auto">
          <a:xfrm>
            <a:off x="2274888" y="5345113"/>
            <a:ext cx="542925" cy="525462"/>
          </a:xfrm>
          <a:prstGeom prst="rect">
            <a:avLst/>
          </a:prstGeom>
          <a:noFill/>
          <a:ln w="9525">
            <a:noFill/>
            <a:miter lim="800000"/>
            <a:headEnd/>
            <a:tailEnd/>
          </a:ln>
        </p:spPr>
        <p:txBody>
          <a:bodyPr wrap="none" lIns="90170" tIns="46990" rIns="90170" bIns="46990">
            <a:spAutoFit/>
          </a:bodyPr>
          <a:lstStyle/>
          <a:p>
            <a:pPr eaLnBrk="0" hangingPunct="0"/>
            <a:r>
              <a:rPr lang="zh-CN" altLang="en-US" sz="2800" b="1">
                <a:solidFill>
                  <a:srgbClr val="000000"/>
                </a:solidFill>
                <a:latin typeface="Calibri" pitchFamily="34" charset="0"/>
                <a:sym typeface="宋体" pitchFamily="2" charset="-122"/>
              </a:rPr>
              <a:t>人</a:t>
            </a:r>
          </a:p>
        </p:txBody>
      </p:sp>
      <p:sp>
        <p:nvSpPr>
          <p:cNvPr id="83981" name="文本框 152"/>
          <p:cNvSpPr>
            <a:spLocks noChangeArrowheads="1"/>
          </p:cNvSpPr>
          <p:nvPr/>
        </p:nvSpPr>
        <p:spPr bwMode="auto">
          <a:xfrm>
            <a:off x="3582988" y="2293938"/>
            <a:ext cx="1414462" cy="461962"/>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什么名字</a:t>
            </a:r>
          </a:p>
        </p:txBody>
      </p:sp>
      <p:sp>
        <p:nvSpPr>
          <p:cNvPr id="83982" name="文本框 152"/>
          <p:cNvSpPr>
            <a:spLocks noChangeArrowheads="1"/>
          </p:cNvSpPr>
          <p:nvPr/>
        </p:nvSpPr>
        <p:spPr bwMode="auto">
          <a:xfrm>
            <a:off x="5295900" y="2289175"/>
            <a:ext cx="1722438" cy="461963"/>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叫什么名字</a:t>
            </a:r>
          </a:p>
        </p:txBody>
      </p:sp>
      <p:sp>
        <p:nvSpPr>
          <p:cNvPr id="83983" name="文本框 152"/>
          <p:cNvSpPr>
            <a:spLocks noChangeArrowheads="1"/>
          </p:cNvSpPr>
          <p:nvPr/>
        </p:nvSpPr>
        <p:spPr bwMode="auto">
          <a:xfrm>
            <a:off x="7402513" y="2284413"/>
            <a:ext cx="2339975" cy="460375"/>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你叫什么名字？</a:t>
            </a:r>
          </a:p>
        </p:txBody>
      </p:sp>
      <p:sp>
        <p:nvSpPr>
          <p:cNvPr id="83984" name="文本框 152"/>
          <p:cNvSpPr>
            <a:spLocks noChangeArrowheads="1"/>
          </p:cNvSpPr>
          <p:nvPr/>
        </p:nvSpPr>
        <p:spPr bwMode="auto">
          <a:xfrm>
            <a:off x="3562350" y="3251200"/>
            <a:ext cx="1414463" cy="461963"/>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中国老师</a:t>
            </a:r>
          </a:p>
        </p:txBody>
      </p:sp>
      <p:sp>
        <p:nvSpPr>
          <p:cNvPr id="83985" name="文本框 152"/>
          <p:cNvSpPr>
            <a:spLocks noChangeArrowheads="1"/>
          </p:cNvSpPr>
          <p:nvPr/>
        </p:nvSpPr>
        <p:spPr bwMode="auto">
          <a:xfrm>
            <a:off x="5351463" y="3246438"/>
            <a:ext cx="1416050" cy="461962"/>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美国老师</a:t>
            </a:r>
          </a:p>
        </p:txBody>
      </p:sp>
      <p:sp>
        <p:nvSpPr>
          <p:cNvPr id="83986" name="文本框 152"/>
          <p:cNvSpPr>
            <a:spLocks noChangeArrowheads="1"/>
          </p:cNvSpPr>
          <p:nvPr/>
        </p:nvSpPr>
        <p:spPr bwMode="auto">
          <a:xfrm>
            <a:off x="3571875" y="4318000"/>
            <a:ext cx="1416050" cy="461963"/>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中国学生</a:t>
            </a:r>
          </a:p>
        </p:txBody>
      </p:sp>
      <p:sp>
        <p:nvSpPr>
          <p:cNvPr id="83987" name="文本框 152"/>
          <p:cNvSpPr>
            <a:spLocks noChangeArrowheads="1"/>
          </p:cNvSpPr>
          <p:nvPr/>
        </p:nvSpPr>
        <p:spPr bwMode="auto">
          <a:xfrm>
            <a:off x="5330825" y="4298950"/>
            <a:ext cx="1414463" cy="461963"/>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美国学生</a:t>
            </a:r>
          </a:p>
        </p:txBody>
      </p:sp>
      <p:sp>
        <p:nvSpPr>
          <p:cNvPr id="25" name="文本框 152"/>
          <p:cNvSpPr>
            <a:spLocks noChangeArrowheads="1"/>
          </p:cNvSpPr>
          <p:nvPr/>
        </p:nvSpPr>
        <p:spPr bwMode="auto">
          <a:xfrm>
            <a:off x="3567113" y="5370513"/>
            <a:ext cx="1108075" cy="460375"/>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中国人</a:t>
            </a:r>
          </a:p>
        </p:txBody>
      </p:sp>
      <p:sp>
        <p:nvSpPr>
          <p:cNvPr id="26" name="文本框 152"/>
          <p:cNvSpPr>
            <a:spLocks noChangeArrowheads="1"/>
          </p:cNvSpPr>
          <p:nvPr/>
        </p:nvSpPr>
        <p:spPr bwMode="auto">
          <a:xfrm>
            <a:off x="5292725" y="5381625"/>
            <a:ext cx="1108075" cy="461963"/>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美国人</a:t>
            </a:r>
          </a:p>
        </p:txBody>
      </p:sp>
    </p:spTree>
    <p:extLst>
      <p:ext uri="{BB962C8B-B14F-4D97-AF65-F5344CB8AC3E}">
        <p14:creationId xmlns:p14="http://schemas.microsoft.com/office/powerpoint/2010/main" val="1459038639"/>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anim calcmode="lin" valueType="num">
                                      <p:cBhvr>
                                        <p:cTn id="7" dur="500" fill="hold"/>
                                        <p:tgtEl>
                                          <p:spTgt spid="32"/>
                                        </p:tgtEl>
                                        <p:attrNameLst>
                                          <p:attrName>ppt_w</p:attrName>
                                        </p:attrNameLst>
                                      </p:cBhvr>
                                      <p:tavLst>
                                        <p:tav tm="0">
                                          <p:val>
                                            <p:fltVal val="0"/>
                                          </p:val>
                                        </p:tav>
                                        <p:tav tm="100000">
                                          <p:val>
                                            <p:strVal val="#ppt_w"/>
                                          </p:val>
                                        </p:tav>
                                      </p:tavLst>
                                    </p:anim>
                                    <p:anim calcmode="lin" valueType="num">
                                      <p:cBhvr>
                                        <p:cTn id="8" dur="500" fill="hold"/>
                                        <p:tgtEl>
                                          <p:spTgt spid="32"/>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xit" presetSubtype="0" fill="hold" grpId="1" nodeType="clickEffect">
                                  <p:stCondLst>
                                    <p:cond delay="0"/>
                                  </p:stCondLst>
                                  <p:childTnLst>
                                    <p:set>
                                      <p:cBhvr>
                                        <p:cTn id="20" dur="1" fill="hold">
                                          <p:stCondLst>
                                            <p:cond delay="0"/>
                                          </p:stCondLst>
                                        </p:cTn>
                                        <p:tgtEl>
                                          <p:spTgt spid="3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2" grpId="1" animBg="1"/>
      <p:bldP spid="25" grpId="0"/>
      <p:bldP spid="2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圆角矩形 32"/>
          <p:cNvSpPr>
            <a:spLocks noChangeArrowheads="1"/>
          </p:cNvSpPr>
          <p:nvPr/>
        </p:nvSpPr>
        <p:spPr bwMode="auto">
          <a:xfrm>
            <a:off x="1866900" y="4256088"/>
            <a:ext cx="1338263" cy="530225"/>
          </a:xfrm>
          <a:prstGeom prst="roundRect">
            <a:avLst>
              <a:gd name="adj" fmla="val 16667"/>
            </a:avLst>
          </a:prstGeom>
          <a:solidFill>
            <a:srgbClr val="CC99FF"/>
          </a:solidFill>
          <a:ln w="9525">
            <a:noFill/>
            <a:round/>
            <a:headEnd/>
            <a:tailEnd/>
          </a:ln>
        </p:spPr>
        <p:txBody>
          <a:bodyPr/>
          <a:lstStyle/>
          <a:p>
            <a:pPr eaLnBrk="0" hangingPunct="0">
              <a:buFont typeface="Arial" pitchFamily="34" charset="0"/>
              <a:buNone/>
            </a:pPr>
            <a:endParaRPr lang="zh-CN" altLang="en-US"/>
          </a:p>
        </p:txBody>
      </p:sp>
      <p:sp>
        <p:nvSpPr>
          <p:cNvPr id="84995" name="圆角矩形 32"/>
          <p:cNvSpPr>
            <a:spLocks noChangeArrowheads="1"/>
          </p:cNvSpPr>
          <p:nvPr/>
        </p:nvSpPr>
        <p:spPr bwMode="auto">
          <a:xfrm>
            <a:off x="1866900" y="3251200"/>
            <a:ext cx="1338263" cy="530225"/>
          </a:xfrm>
          <a:prstGeom prst="roundRect">
            <a:avLst>
              <a:gd name="adj" fmla="val 16667"/>
            </a:avLst>
          </a:prstGeom>
          <a:solidFill>
            <a:srgbClr val="CC99FF"/>
          </a:solidFill>
          <a:ln w="9525">
            <a:noFill/>
            <a:round/>
            <a:headEnd/>
            <a:tailEnd/>
          </a:ln>
        </p:spPr>
        <p:txBody>
          <a:bodyPr/>
          <a:lstStyle/>
          <a:p>
            <a:pPr eaLnBrk="0" hangingPunct="0">
              <a:buFont typeface="Arial" pitchFamily="34" charset="0"/>
              <a:buNone/>
            </a:pPr>
            <a:endParaRPr lang="zh-CN" altLang="en-US"/>
          </a:p>
        </p:txBody>
      </p:sp>
      <p:sp>
        <p:nvSpPr>
          <p:cNvPr id="84996" name="圆角矩形 32"/>
          <p:cNvSpPr>
            <a:spLocks noChangeArrowheads="1"/>
          </p:cNvSpPr>
          <p:nvPr/>
        </p:nvSpPr>
        <p:spPr bwMode="auto">
          <a:xfrm>
            <a:off x="1866900" y="2266950"/>
            <a:ext cx="1338263" cy="530225"/>
          </a:xfrm>
          <a:prstGeom prst="roundRect">
            <a:avLst>
              <a:gd name="adj" fmla="val 16667"/>
            </a:avLst>
          </a:prstGeom>
          <a:solidFill>
            <a:srgbClr val="CC99FF"/>
          </a:solidFill>
          <a:ln w="9525">
            <a:noFill/>
            <a:round/>
            <a:headEnd/>
            <a:tailEnd/>
          </a:ln>
        </p:spPr>
        <p:txBody>
          <a:bodyPr/>
          <a:lstStyle/>
          <a:p>
            <a:pPr eaLnBrk="0" hangingPunct="0">
              <a:buFont typeface="Arial" pitchFamily="34" charset="0"/>
              <a:buNone/>
            </a:pPr>
            <a:endParaRPr lang="zh-CN" altLang="en-US"/>
          </a:p>
        </p:txBody>
      </p:sp>
      <p:sp>
        <p:nvSpPr>
          <p:cNvPr id="84997" name="圆角矩形 32"/>
          <p:cNvSpPr>
            <a:spLocks noChangeArrowheads="1"/>
          </p:cNvSpPr>
          <p:nvPr/>
        </p:nvSpPr>
        <p:spPr bwMode="auto">
          <a:xfrm>
            <a:off x="1866900" y="1322388"/>
            <a:ext cx="1338263" cy="530225"/>
          </a:xfrm>
          <a:prstGeom prst="roundRect">
            <a:avLst>
              <a:gd name="adj" fmla="val 16667"/>
            </a:avLst>
          </a:prstGeom>
          <a:solidFill>
            <a:srgbClr val="CC99FF"/>
          </a:solidFill>
          <a:ln w="9525">
            <a:noFill/>
            <a:round/>
            <a:headEnd/>
            <a:tailEnd/>
          </a:ln>
        </p:spPr>
        <p:txBody>
          <a:bodyPr/>
          <a:lstStyle/>
          <a:p>
            <a:pPr eaLnBrk="0" hangingPunct="0">
              <a:buFont typeface="Arial" pitchFamily="34" charset="0"/>
              <a:buNone/>
            </a:pPr>
            <a:endParaRPr lang="zh-CN" altLang="en-US"/>
          </a:p>
        </p:txBody>
      </p:sp>
      <p:sp>
        <p:nvSpPr>
          <p:cNvPr id="84998" name="圆角矩形 32"/>
          <p:cNvSpPr>
            <a:spLocks noChangeArrowheads="1"/>
          </p:cNvSpPr>
          <p:nvPr/>
        </p:nvSpPr>
        <p:spPr bwMode="auto">
          <a:xfrm>
            <a:off x="1866900" y="5337175"/>
            <a:ext cx="1338263" cy="530225"/>
          </a:xfrm>
          <a:prstGeom prst="roundRect">
            <a:avLst>
              <a:gd name="adj" fmla="val 16667"/>
            </a:avLst>
          </a:prstGeom>
          <a:solidFill>
            <a:srgbClr val="CC99FF"/>
          </a:solidFill>
          <a:ln w="9525">
            <a:noFill/>
            <a:round/>
            <a:headEnd/>
            <a:tailEnd/>
          </a:ln>
        </p:spPr>
        <p:txBody>
          <a:bodyPr/>
          <a:lstStyle/>
          <a:p>
            <a:pPr eaLnBrk="0" hangingPunct="0">
              <a:buFont typeface="Arial" pitchFamily="34" charset="0"/>
              <a:buNone/>
            </a:pPr>
            <a:endParaRPr lang="zh-CN" altLang="en-US"/>
          </a:p>
        </p:txBody>
      </p:sp>
      <p:cxnSp>
        <p:nvCxnSpPr>
          <p:cNvPr id="84999" name="AutoShape 4"/>
          <p:cNvCxnSpPr>
            <a:cxnSpLocks noChangeShapeType="1"/>
          </p:cNvCxnSpPr>
          <p:nvPr/>
        </p:nvCxnSpPr>
        <p:spPr bwMode="auto">
          <a:xfrm flipH="1" flipV="1">
            <a:off x="100013" y="-15875"/>
            <a:ext cx="12700" cy="6872288"/>
          </a:xfrm>
          <a:prstGeom prst="straightConnector1">
            <a:avLst/>
          </a:prstGeom>
          <a:noFill/>
          <a:ln w="228600">
            <a:solidFill>
              <a:srgbClr val="800080"/>
            </a:solidFill>
            <a:round/>
            <a:headEnd/>
            <a:tailEnd/>
          </a:ln>
        </p:spPr>
      </p:cxnSp>
      <p:sp>
        <p:nvSpPr>
          <p:cNvPr id="85000" name="文本框 88"/>
          <p:cNvSpPr>
            <a:spLocks noChangeArrowheads="1"/>
          </p:cNvSpPr>
          <p:nvPr/>
        </p:nvSpPr>
        <p:spPr bwMode="auto">
          <a:xfrm>
            <a:off x="2095500" y="1327150"/>
            <a:ext cx="904875" cy="525463"/>
          </a:xfrm>
          <a:prstGeom prst="rect">
            <a:avLst/>
          </a:prstGeom>
          <a:noFill/>
          <a:ln w="9525">
            <a:noFill/>
            <a:miter lim="800000"/>
            <a:headEnd/>
            <a:tailEnd/>
          </a:ln>
        </p:spPr>
        <p:txBody>
          <a:bodyPr lIns="90170" tIns="46990" rIns="90170" bIns="46990">
            <a:spAutoFit/>
          </a:bodyPr>
          <a:lstStyle/>
          <a:p>
            <a:pPr algn="ctr" eaLnBrk="0" hangingPunct="0"/>
            <a:r>
              <a:rPr lang="zh-CN" altLang="en-US" sz="2800" b="1">
                <a:solidFill>
                  <a:srgbClr val="000000"/>
                </a:solidFill>
                <a:latin typeface="Calibri" pitchFamily="34" charset="0"/>
                <a:sym typeface="宋体" pitchFamily="2" charset="-122"/>
              </a:rPr>
              <a:t>叫</a:t>
            </a:r>
          </a:p>
        </p:txBody>
      </p:sp>
      <p:sp>
        <p:nvSpPr>
          <p:cNvPr id="85001" name="文本框 88"/>
          <p:cNvSpPr>
            <a:spLocks noChangeArrowheads="1"/>
          </p:cNvSpPr>
          <p:nvPr/>
        </p:nvSpPr>
        <p:spPr bwMode="auto">
          <a:xfrm>
            <a:off x="2111375" y="2266950"/>
            <a:ext cx="904875" cy="525463"/>
          </a:xfrm>
          <a:prstGeom prst="rect">
            <a:avLst/>
          </a:prstGeom>
          <a:noFill/>
          <a:ln w="9525">
            <a:noFill/>
            <a:miter lim="800000"/>
            <a:headEnd/>
            <a:tailEnd/>
          </a:ln>
        </p:spPr>
        <p:txBody>
          <a:bodyPr lIns="90170" tIns="46990" rIns="90170" bIns="46990">
            <a:spAutoFit/>
          </a:bodyPr>
          <a:lstStyle/>
          <a:p>
            <a:pPr algn="ctr" eaLnBrk="0" hangingPunct="0"/>
            <a:r>
              <a:rPr lang="zh-CN" altLang="en-US" sz="2800" b="1">
                <a:solidFill>
                  <a:srgbClr val="000000"/>
                </a:solidFill>
                <a:latin typeface="Calibri" pitchFamily="34" charset="0"/>
                <a:sym typeface="宋体" pitchFamily="2" charset="-122"/>
              </a:rPr>
              <a:t>名字</a:t>
            </a:r>
          </a:p>
        </p:txBody>
      </p:sp>
      <p:sp>
        <p:nvSpPr>
          <p:cNvPr id="85002" name="文本框 107"/>
          <p:cNvSpPr>
            <a:spLocks noChangeArrowheads="1"/>
          </p:cNvSpPr>
          <p:nvPr/>
        </p:nvSpPr>
        <p:spPr bwMode="auto">
          <a:xfrm>
            <a:off x="2111375" y="3246438"/>
            <a:ext cx="903288" cy="527050"/>
          </a:xfrm>
          <a:prstGeom prst="rect">
            <a:avLst/>
          </a:prstGeom>
          <a:noFill/>
          <a:ln w="9525">
            <a:noFill/>
            <a:miter lim="800000"/>
            <a:headEnd/>
            <a:tailEnd/>
          </a:ln>
        </p:spPr>
        <p:txBody>
          <a:bodyPr wrap="none" lIns="90170" tIns="46990" rIns="90170" bIns="46990">
            <a:spAutoFit/>
          </a:bodyPr>
          <a:lstStyle/>
          <a:p>
            <a:pPr eaLnBrk="0" hangingPunct="0"/>
            <a:r>
              <a:rPr lang="zh-CN" altLang="en-US" sz="2800" b="1">
                <a:solidFill>
                  <a:srgbClr val="000000"/>
                </a:solidFill>
                <a:latin typeface="Calibri" pitchFamily="34" charset="0"/>
                <a:sym typeface="宋体" pitchFamily="2" charset="-122"/>
              </a:rPr>
              <a:t>老师</a:t>
            </a:r>
          </a:p>
        </p:txBody>
      </p:sp>
      <p:grpSp>
        <p:nvGrpSpPr>
          <p:cNvPr id="85003" name="组合 8"/>
          <p:cNvGrpSpPr>
            <a:grpSpLocks/>
          </p:cNvGrpSpPr>
          <p:nvPr/>
        </p:nvGrpSpPr>
        <p:grpSpPr bwMode="auto">
          <a:xfrm>
            <a:off x="307975" y="6350"/>
            <a:ext cx="3833813" cy="646113"/>
            <a:chOff x="308629" y="6819"/>
            <a:chExt cx="3833696" cy="646331"/>
          </a:xfrm>
        </p:grpSpPr>
        <p:sp>
          <p:nvSpPr>
            <p:cNvPr id="43" name="Text Box 4"/>
            <p:cNvSpPr txBox="1">
              <a:spLocks noChangeArrowheads="1"/>
            </p:cNvSpPr>
            <p:nvPr/>
          </p:nvSpPr>
          <p:spPr bwMode="auto">
            <a:xfrm>
              <a:off x="329266" y="6819"/>
              <a:ext cx="3813059" cy="646331"/>
            </a:xfrm>
            <a:prstGeom prst="rect">
              <a:avLst/>
            </a:prstGeom>
            <a:noFill/>
            <a:ln>
              <a:noFill/>
            </a:ln>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a:lnSpc>
                  <a:spcPct val="100000"/>
                </a:lnSpc>
                <a:spcBef>
                  <a:spcPct val="0"/>
                </a:spcBef>
                <a:buClrTx/>
                <a:buSzTx/>
                <a:buFont typeface="Arial" panose="020B0604020202020204" pitchFamily="34" charset="0"/>
                <a:buNone/>
                <a:defRPr/>
              </a:pPr>
              <a:r>
                <a:rPr lang="zh-CN" altLang="en-US" sz="3600" b="1" dirty="0">
                  <a:solidFill>
                    <a:srgbClr val="D09E00"/>
                  </a:solidFill>
                  <a:latin typeface="微软雅黑" panose="020B0503020204020204" pitchFamily="34" charset="-122"/>
                  <a:ea typeface="微软雅黑" panose="020B0503020204020204" pitchFamily="34" charset="-122"/>
                  <a:cs typeface="+mj-cs"/>
                </a:rPr>
                <a:t>生词</a:t>
              </a:r>
              <a:r>
                <a:rPr lang="en-US" altLang="zh-CN" sz="3600" b="1" i="1" dirty="0">
                  <a:solidFill>
                    <a:srgbClr val="D09E00"/>
                  </a:solidFill>
                  <a:latin typeface="微软雅黑" panose="020B0503020204020204" pitchFamily="34" charset="-122"/>
                  <a:ea typeface="微软雅黑" panose="020B0503020204020204" pitchFamily="34" charset="-122"/>
                  <a:cs typeface="+mj-cs"/>
                </a:rPr>
                <a:t>New Words</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44" name="直接连接符 43"/>
            <p:cNvCxnSpPr/>
            <p:nvPr/>
          </p:nvCxnSpPr>
          <p:spPr>
            <a:xfrm>
              <a:off x="308629" y="653150"/>
              <a:ext cx="3833696"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85004" name="文本框 152"/>
          <p:cNvSpPr>
            <a:spLocks noChangeArrowheads="1"/>
          </p:cNvSpPr>
          <p:nvPr/>
        </p:nvSpPr>
        <p:spPr bwMode="auto">
          <a:xfrm>
            <a:off x="3587750" y="1338263"/>
            <a:ext cx="1108075" cy="461962"/>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叫李月</a:t>
            </a:r>
          </a:p>
        </p:txBody>
      </p:sp>
      <p:sp>
        <p:nvSpPr>
          <p:cNvPr id="85005" name="文本框 152"/>
          <p:cNvSpPr>
            <a:spLocks noChangeArrowheads="1"/>
          </p:cNvSpPr>
          <p:nvPr/>
        </p:nvSpPr>
        <p:spPr bwMode="auto">
          <a:xfrm>
            <a:off x="5119688" y="1355725"/>
            <a:ext cx="1416050" cy="461963"/>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我叫李月</a:t>
            </a:r>
          </a:p>
        </p:txBody>
      </p:sp>
      <p:sp>
        <p:nvSpPr>
          <p:cNvPr id="85006" name="文本框 107"/>
          <p:cNvSpPr>
            <a:spLocks noChangeArrowheads="1"/>
          </p:cNvSpPr>
          <p:nvPr/>
        </p:nvSpPr>
        <p:spPr bwMode="auto">
          <a:xfrm>
            <a:off x="2128838" y="4256088"/>
            <a:ext cx="903287" cy="525462"/>
          </a:xfrm>
          <a:prstGeom prst="rect">
            <a:avLst/>
          </a:prstGeom>
          <a:noFill/>
          <a:ln w="9525">
            <a:noFill/>
            <a:miter lim="800000"/>
            <a:headEnd/>
            <a:tailEnd/>
          </a:ln>
        </p:spPr>
        <p:txBody>
          <a:bodyPr wrap="none" lIns="90170" tIns="46990" rIns="90170" bIns="46990">
            <a:spAutoFit/>
          </a:bodyPr>
          <a:lstStyle/>
          <a:p>
            <a:pPr eaLnBrk="0" hangingPunct="0"/>
            <a:r>
              <a:rPr lang="zh-CN" altLang="en-US" sz="2800" b="1">
                <a:solidFill>
                  <a:srgbClr val="000000"/>
                </a:solidFill>
                <a:latin typeface="Calibri" pitchFamily="34" charset="0"/>
                <a:sym typeface="宋体" pitchFamily="2" charset="-122"/>
              </a:rPr>
              <a:t>学生</a:t>
            </a:r>
          </a:p>
        </p:txBody>
      </p:sp>
      <p:sp>
        <p:nvSpPr>
          <p:cNvPr id="85007" name="文本框 107"/>
          <p:cNvSpPr>
            <a:spLocks noChangeArrowheads="1"/>
          </p:cNvSpPr>
          <p:nvPr/>
        </p:nvSpPr>
        <p:spPr bwMode="auto">
          <a:xfrm>
            <a:off x="2274888" y="5345113"/>
            <a:ext cx="542925" cy="525462"/>
          </a:xfrm>
          <a:prstGeom prst="rect">
            <a:avLst/>
          </a:prstGeom>
          <a:noFill/>
          <a:ln w="9525">
            <a:noFill/>
            <a:miter lim="800000"/>
            <a:headEnd/>
            <a:tailEnd/>
          </a:ln>
        </p:spPr>
        <p:txBody>
          <a:bodyPr wrap="none" lIns="90170" tIns="46990" rIns="90170" bIns="46990">
            <a:spAutoFit/>
          </a:bodyPr>
          <a:lstStyle/>
          <a:p>
            <a:pPr eaLnBrk="0" hangingPunct="0"/>
            <a:r>
              <a:rPr lang="zh-CN" altLang="en-US" sz="2800" b="1">
                <a:solidFill>
                  <a:srgbClr val="000000"/>
                </a:solidFill>
                <a:latin typeface="Calibri" pitchFamily="34" charset="0"/>
                <a:sym typeface="宋体" pitchFamily="2" charset="-122"/>
              </a:rPr>
              <a:t>人</a:t>
            </a:r>
          </a:p>
        </p:txBody>
      </p:sp>
      <p:sp>
        <p:nvSpPr>
          <p:cNvPr id="85008" name="文本框 152"/>
          <p:cNvSpPr>
            <a:spLocks noChangeArrowheads="1"/>
          </p:cNvSpPr>
          <p:nvPr/>
        </p:nvSpPr>
        <p:spPr bwMode="auto">
          <a:xfrm>
            <a:off x="3582988" y="2293938"/>
            <a:ext cx="1414462" cy="461962"/>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什么名字</a:t>
            </a:r>
          </a:p>
        </p:txBody>
      </p:sp>
      <p:sp>
        <p:nvSpPr>
          <p:cNvPr id="85009" name="文本框 152"/>
          <p:cNvSpPr>
            <a:spLocks noChangeArrowheads="1"/>
          </p:cNvSpPr>
          <p:nvPr/>
        </p:nvSpPr>
        <p:spPr bwMode="auto">
          <a:xfrm>
            <a:off x="5295900" y="2289175"/>
            <a:ext cx="1722438" cy="461963"/>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叫什么名字</a:t>
            </a:r>
          </a:p>
        </p:txBody>
      </p:sp>
      <p:sp>
        <p:nvSpPr>
          <p:cNvPr id="85010" name="文本框 152"/>
          <p:cNvSpPr>
            <a:spLocks noChangeArrowheads="1"/>
          </p:cNvSpPr>
          <p:nvPr/>
        </p:nvSpPr>
        <p:spPr bwMode="auto">
          <a:xfrm>
            <a:off x="7402513" y="2284413"/>
            <a:ext cx="2339975" cy="460375"/>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你叫什么名字？</a:t>
            </a:r>
          </a:p>
        </p:txBody>
      </p:sp>
      <p:sp>
        <p:nvSpPr>
          <p:cNvPr id="85011" name="文本框 152"/>
          <p:cNvSpPr>
            <a:spLocks noChangeArrowheads="1"/>
          </p:cNvSpPr>
          <p:nvPr/>
        </p:nvSpPr>
        <p:spPr bwMode="auto">
          <a:xfrm>
            <a:off x="3562350" y="3251200"/>
            <a:ext cx="1414463" cy="461963"/>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中国老师</a:t>
            </a:r>
          </a:p>
        </p:txBody>
      </p:sp>
      <p:sp>
        <p:nvSpPr>
          <p:cNvPr id="85012" name="文本框 152"/>
          <p:cNvSpPr>
            <a:spLocks noChangeArrowheads="1"/>
          </p:cNvSpPr>
          <p:nvPr/>
        </p:nvSpPr>
        <p:spPr bwMode="auto">
          <a:xfrm>
            <a:off x="5351463" y="3246438"/>
            <a:ext cx="1416050" cy="461962"/>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美国老师</a:t>
            </a:r>
          </a:p>
        </p:txBody>
      </p:sp>
      <p:sp>
        <p:nvSpPr>
          <p:cNvPr id="85013" name="文本框 152"/>
          <p:cNvSpPr>
            <a:spLocks noChangeArrowheads="1"/>
          </p:cNvSpPr>
          <p:nvPr/>
        </p:nvSpPr>
        <p:spPr bwMode="auto">
          <a:xfrm>
            <a:off x="3571875" y="4318000"/>
            <a:ext cx="1416050" cy="461963"/>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中国学生</a:t>
            </a:r>
          </a:p>
        </p:txBody>
      </p:sp>
      <p:sp>
        <p:nvSpPr>
          <p:cNvPr id="85014" name="文本框 152"/>
          <p:cNvSpPr>
            <a:spLocks noChangeArrowheads="1"/>
          </p:cNvSpPr>
          <p:nvPr/>
        </p:nvSpPr>
        <p:spPr bwMode="auto">
          <a:xfrm>
            <a:off x="5330825" y="4298950"/>
            <a:ext cx="1414463" cy="461963"/>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美国学生</a:t>
            </a:r>
          </a:p>
        </p:txBody>
      </p:sp>
      <p:sp>
        <p:nvSpPr>
          <p:cNvPr id="85015" name="文本框 152"/>
          <p:cNvSpPr>
            <a:spLocks noChangeArrowheads="1"/>
          </p:cNvSpPr>
          <p:nvPr/>
        </p:nvSpPr>
        <p:spPr bwMode="auto">
          <a:xfrm>
            <a:off x="3567113" y="5370513"/>
            <a:ext cx="1108075" cy="460375"/>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中国人</a:t>
            </a:r>
          </a:p>
        </p:txBody>
      </p:sp>
      <p:sp>
        <p:nvSpPr>
          <p:cNvPr id="85016" name="文本框 152"/>
          <p:cNvSpPr>
            <a:spLocks noChangeArrowheads="1"/>
          </p:cNvSpPr>
          <p:nvPr/>
        </p:nvSpPr>
        <p:spPr bwMode="auto">
          <a:xfrm>
            <a:off x="5292725" y="5381625"/>
            <a:ext cx="1108075" cy="461963"/>
          </a:xfrm>
          <a:prstGeom prst="rect">
            <a:avLst/>
          </a:prstGeom>
          <a:noFill/>
          <a:ln w="9525">
            <a:noFill/>
            <a:miter lim="800000"/>
            <a:headEnd/>
            <a:tailEnd/>
          </a:ln>
        </p:spPr>
        <p:txBody>
          <a:bodyPr wrap="none">
            <a:spAutoFit/>
          </a:bodyPr>
          <a:lstStyle/>
          <a:p>
            <a:pPr eaLnBrk="0" hangingPunct="0"/>
            <a:r>
              <a:rPr lang="zh-CN" altLang="en-US" sz="2400" b="1">
                <a:latin typeface="华文楷体" pitchFamily="2" charset="-122"/>
                <a:ea typeface="华文楷体" pitchFamily="2" charset="-122"/>
                <a:sym typeface="Times New Roman" pitchFamily="18" charset="0"/>
              </a:rPr>
              <a:t>美国人</a:t>
            </a:r>
          </a:p>
        </p:txBody>
      </p:sp>
    </p:spTree>
    <p:extLst>
      <p:ext uri="{BB962C8B-B14F-4D97-AF65-F5344CB8AC3E}">
        <p14:creationId xmlns:p14="http://schemas.microsoft.com/office/powerpoint/2010/main" val="2099468622"/>
      </p:ext>
    </p:extLst>
  </p:cSld>
  <p:clrMapOvr>
    <a:masterClrMapping/>
  </p:clrMapOvr>
  <p:transition spd="slow"/>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bwMode="auto">
          <a:xfrm>
            <a:off x="217488" y="1028700"/>
            <a:ext cx="11780837" cy="5257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indent="0">
              <a:buFontTx/>
              <a:buNone/>
            </a:pPr>
            <a:r>
              <a:rPr lang="mr-IN" altLang="zh-CN" dirty="0" err="1"/>
              <a:t>Nǐ</a:t>
            </a:r>
            <a:r>
              <a:rPr lang="mr-IN" altLang="zh-CN" dirty="0"/>
              <a:t> </a:t>
            </a:r>
            <a:r>
              <a:rPr lang="zh-CN" altLang="en-US" dirty="0"/>
              <a:t>    </a:t>
            </a:r>
            <a:r>
              <a:rPr lang="mr-IN" altLang="zh-CN" dirty="0" err="1"/>
              <a:t>jiào</a:t>
            </a:r>
            <a:r>
              <a:rPr lang="mr-IN" altLang="zh-CN" dirty="0"/>
              <a:t> </a:t>
            </a:r>
            <a:r>
              <a:rPr lang="mr-IN" altLang="zh-CN" dirty="0" err="1"/>
              <a:t>shěn</a:t>
            </a:r>
            <a:r>
              <a:rPr lang="mr-IN" altLang="zh-CN" dirty="0"/>
              <a:t> </a:t>
            </a:r>
            <a:r>
              <a:rPr lang="mr-IN" altLang="zh-CN" dirty="0" err="1"/>
              <a:t>me</a:t>
            </a:r>
            <a:r>
              <a:rPr lang="mr-IN" altLang="zh-CN" dirty="0"/>
              <a:t> </a:t>
            </a:r>
            <a:r>
              <a:rPr lang="mr-IN" altLang="zh-CN" dirty="0" err="1"/>
              <a:t>míng</a:t>
            </a:r>
            <a:r>
              <a:rPr lang="mr-IN" altLang="zh-CN" dirty="0"/>
              <a:t> </a:t>
            </a:r>
            <a:r>
              <a:rPr lang="mr-IN" altLang="zh-CN" dirty="0" err="1"/>
              <a:t>zì</a:t>
            </a:r>
            <a:r>
              <a:rPr lang="mr-IN" altLang="zh-CN" dirty="0"/>
              <a:t>?</a:t>
            </a:r>
          </a:p>
          <a:p>
            <a:pPr marL="0" indent="0">
              <a:buFontTx/>
              <a:buNone/>
            </a:pPr>
            <a:r>
              <a:rPr kumimoji="1" lang="zh-CN" altLang="en-US" dirty="0"/>
              <a:t>你     叫       什么      名字？</a:t>
            </a:r>
            <a:r>
              <a:rPr kumimoji="1" lang="en-US" altLang="zh-CN" dirty="0"/>
              <a:t>What is your name?</a:t>
            </a:r>
            <a:endParaRPr kumimoji="1" lang="zh-CN" altLang="en-US" dirty="0"/>
          </a:p>
          <a:p>
            <a:pPr marL="0" indent="0">
              <a:buFontTx/>
              <a:buNone/>
            </a:pPr>
            <a:endParaRPr kumimoji="1" lang="zh-CN" altLang="en-US" dirty="0"/>
          </a:p>
          <a:p>
            <a:pPr marL="0" indent="0">
              <a:buFontTx/>
              <a:buNone/>
            </a:pPr>
            <a:endParaRPr kumimoji="1" lang="zh-CN" altLang="en-US" dirty="0"/>
          </a:p>
          <a:p>
            <a:pPr marL="0" indent="0">
              <a:buFontTx/>
              <a:buNone/>
            </a:pPr>
            <a:endParaRPr lang="it-IT" altLang="zh-CN" dirty="0"/>
          </a:p>
          <a:p>
            <a:pPr marL="0" indent="0">
              <a:buFontTx/>
              <a:buNone/>
            </a:pPr>
            <a:r>
              <a:rPr lang="it-IT" altLang="zh-CN" dirty="0" err="1"/>
              <a:t>Wǒ</a:t>
            </a:r>
            <a:r>
              <a:rPr lang="it-IT" altLang="zh-CN" dirty="0"/>
              <a:t>     </a:t>
            </a:r>
            <a:r>
              <a:rPr lang="it-IT" altLang="zh-CN" dirty="0" err="1"/>
              <a:t>jiào</a:t>
            </a:r>
            <a:endParaRPr lang="zh-CN" altLang="en-US" dirty="0"/>
          </a:p>
          <a:p>
            <a:pPr marL="0" indent="0">
              <a:buFontTx/>
              <a:buNone/>
            </a:pPr>
            <a:r>
              <a:rPr kumimoji="1" lang="zh-CN" altLang="en-US" dirty="0"/>
              <a:t>我</a:t>
            </a:r>
            <a:r>
              <a:rPr kumimoji="1" lang="en-US" altLang="zh-CN" dirty="0"/>
              <a:t>      </a:t>
            </a:r>
            <a:r>
              <a:rPr kumimoji="1" lang="zh-CN" altLang="en-US" dirty="0"/>
              <a:t>叫</a:t>
            </a:r>
            <a:r>
              <a:rPr kumimoji="1" lang="mr-IN" altLang="zh-CN" dirty="0"/>
              <a:t>……</a:t>
            </a:r>
            <a:r>
              <a:rPr kumimoji="1" lang="en-US" altLang="zh-CN" dirty="0"/>
              <a:t> My name is</a:t>
            </a:r>
            <a:r>
              <a:rPr kumimoji="1" lang="mr-IN" altLang="zh-CN" dirty="0"/>
              <a:t>…</a:t>
            </a:r>
            <a:endParaRPr kumimoji="1" lang="en-US" altLang="zh-CN" dirty="0"/>
          </a:p>
          <a:p>
            <a:pPr marL="0" indent="0">
              <a:buFontTx/>
              <a:buNone/>
            </a:pPr>
            <a:endParaRPr kumimoji="1" lang="zh-CN" altLang="en-US" dirty="0"/>
          </a:p>
        </p:txBody>
      </p:sp>
      <p:sp>
        <p:nvSpPr>
          <p:cNvPr id="4" name="标题 1"/>
          <p:cNvSpPr>
            <a:spLocks noGrp="1"/>
          </p:cNvSpPr>
          <p:nvPr>
            <p:ph type="title"/>
          </p:nvPr>
        </p:nvSpPr>
        <p:spPr bwMode="auto">
          <a:xfrm>
            <a:off x="165100" y="41275"/>
            <a:ext cx="10515600" cy="13255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dirty="0">
                <a:latin typeface="叶根友特楷简体"/>
                <a:ea typeface="叶根友特楷简体"/>
                <a:cs typeface="叶根友特楷简体"/>
              </a:rPr>
              <a:t>Self-introduction </a:t>
            </a:r>
            <a:endParaRPr kumimoji="1" lang="zh-CN" altLang="en-US" dirty="0"/>
          </a:p>
        </p:txBody>
      </p:sp>
      <p:sp>
        <p:nvSpPr>
          <p:cNvPr id="5" name="对角圆角矩形 4"/>
          <p:cNvSpPr/>
          <p:nvPr/>
        </p:nvSpPr>
        <p:spPr>
          <a:xfrm>
            <a:off x="1089025" y="2101850"/>
            <a:ext cx="1104900" cy="1001713"/>
          </a:xfrm>
          <a:prstGeom prst="round2DiagRect">
            <a:avLst/>
          </a:prstGeom>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1" lang="en-US" altLang="zh-CN" sz="2400" b="0" i="0" u="none" strike="noStrike" kern="1200" cap="none" spc="0" normalizeH="0" baseline="0" noProof="0" dirty="0">
                <a:ln>
                  <a:noFill/>
                </a:ln>
                <a:solidFill>
                  <a:srgbClr val="000000"/>
                </a:solidFill>
                <a:effectLst/>
                <a:uLnTx/>
                <a:uFillTx/>
                <a:latin typeface="Arial"/>
                <a:ea typeface="宋体"/>
                <a:cs typeface="+mn-cs"/>
              </a:rPr>
              <a:t>called</a:t>
            </a:r>
            <a:endParaRPr kumimoji="1" lang="zh-CN" altLang="en-US" sz="2400" b="0" i="0" u="none" strike="noStrike" kern="1200" cap="none" spc="0" normalizeH="0" baseline="0" noProof="0" dirty="0">
              <a:ln>
                <a:noFill/>
              </a:ln>
              <a:solidFill>
                <a:srgbClr val="000000"/>
              </a:solidFill>
              <a:effectLst/>
              <a:uLnTx/>
              <a:uFillTx/>
              <a:latin typeface="Arial"/>
              <a:ea typeface="宋体"/>
              <a:cs typeface="+mn-cs"/>
            </a:endParaRPr>
          </a:p>
        </p:txBody>
      </p:sp>
      <p:sp>
        <p:nvSpPr>
          <p:cNvPr id="6" name="对角圆角矩形 5"/>
          <p:cNvSpPr/>
          <p:nvPr/>
        </p:nvSpPr>
        <p:spPr>
          <a:xfrm>
            <a:off x="220663" y="2101850"/>
            <a:ext cx="863600" cy="1001713"/>
          </a:xfrm>
          <a:prstGeom prst="round2DiagRect">
            <a:avLst/>
          </a:prstGeom>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1" lang="en-US" altLang="zh-CN" sz="2400" b="0" i="0" u="none" strike="noStrike" kern="1200" cap="none" spc="0" normalizeH="0" baseline="0" noProof="0" dirty="0">
                <a:ln>
                  <a:noFill/>
                </a:ln>
                <a:solidFill>
                  <a:srgbClr val="000000"/>
                </a:solidFill>
                <a:effectLst/>
                <a:uLnTx/>
                <a:uFillTx/>
                <a:latin typeface="Arial"/>
                <a:ea typeface="宋体"/>
                <a:cs typeface="+mn-cs"/>
              </a:rPr>
              <a:t>You</a:t>
            </a:r>
            <a:endParaRPr kumimoji="1" lang="zh-CN" altLang="en-US" sz="2400" b="0" i="0" u="none" strike="noStrike" kern="1200" cap="none" spc="0" normalizeH="0" baseline="0" noProof="0" dirty="0">
              <a:ln>
                <a:noFill/>
              </a:ln>
              <a:solidFill>
                <a:srgbClr val="000000"/>
              </a:solidFill>
              <a:effectLst/>
              <a:uLnTx/>
              <a:uFillTx/>
              <a:latin typeface="Arial"/>
              <a:ea typeface="宋体"/>
              <a:cs typeface="+mn-cs"/>
            </a:endParaRPr>
          </a:p>
        </p:txBody>
      </p:sp>
      <p:sp>
        <p:nvSpPr>
          <p:cNvPr id="7" name="对角圆角矩形 6"/>
          <p:cNvSpPr/>
          <p:nvPr/>
        </p:nvSpPr>
        <p:spPr>
          <a:xfrm>
            <a:off x="2193925" y="2079625"/>
            <a:ext cx="1106488" cy="1001713"/>
          </a:xfrm>
          <a:prstGeom prst="round2DiagRect">
            <a:avLst/>
          </a:prstGeom>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1" lang="en-US" altLang="zh-CN" sz="2400" b="0" i="0" u="none" strike="noStrike" kern="1200" cap="none" spc="0" normalizeH="0" baseline="0" noProof="0" dirty="0">
                <a:ln>
                  <a:noFill/>
                </a:ln>
                <a:solidFill>
                  <a:srgbClr val="000000"/>
                </a:solidFill>
                <a:effectLst/>
                <a:uLnTx/>
                <a:uFillTx/>
                <a:latin typeface="Arial"/>
                <a:ea typeface="宋体"/>
                <a:cs typeface="+mn-cs"/>
              </a:rPr>
              <a:t>what</a:t>
            </a:r>
            <a:endParaRPr kumimoji="1" lang="zh-CN" altLang="en-US" sz="2400" b="0" i="0" u="none" strike="noStrike" kern="1200" cap="none" spc="0" normalizeH="0" baseline="0" noProof="0" dirty="0">
              <a:ln>
                <a:noFill/>
              </a:ln>
              <a:solidFill>
                <a:srgbClr val="000000"/>
              </a:solidFill>
              <a:effectLst/>
              <a:uLnTx/>
              <a:uFillTx/>
              <a:latin typeface="Arial"/>
              <a:ea typeface="宋体"/>
              <a:cs typeface="+mn-cs"/>
            </a:endParaRPr>
          </a:p>
        </p:txBody>
      </p:sp>
      <p:sp>
        <p:nvSpPr>
          <p:cNvPr id="8" name="对角圆角矩形 7"/>
          <p:cNvSpPr/>
          <p:nvPr/>
        </p:nvSpPr>
        <p:spPr>
          <a:xfrm>
            <a:off x="3300413" y="2055813"/>
            <a:ext cx="1095375" cy="1025525"/>
          </a:xfrm>
          <a:prstGeom prst="round2DiagRect">
            <a:avLst/>
          </a:prstGeom>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1" lang="en-US" altLang="zh-CN" sz="2400" b="0" i="0" u="none" strike="noStrike" kern="1200" cap="none" spc="0" normalizeH="0" baseline="0" noProof="0">
                <a:ln>
                  <a:noFill/>
                </a:ln>
                <a:solidFill>
                  <a:srgbClr val="000000"/>
                </a:solidFill>
                <a:effectLst/>
                <a:uLnTx/>
                <a:uFillTx/>
                <a:latin typeface="Arial"/>
                <a:ea typeface="宋体"/>
                <a:cs typeface="+mn-cs"/>
              </a:rPr>
              <a:t>name</a:t>
            </a:r>
            <a:endParaRPr kumimoji="1" lang="zh-CN" altLang="en-US" sz="2400" b="0" i="0" u="none" strike="noStrike" kern="1200" cap="none" spc="0" normalizeH="0" baseline="0" noProof="0" dirty="0">
              <a:ln>
                <a:noFill/>
              </a:ln>
              <a:solidFill>
                <a:srgbClr val="000000"/>
              </a:solidFill>
              <a:effectLst/>
              <a:uLnTx/>
              <a:uFillTx/>
              <a:latin typeface="Arial"/>
              <a:ea typeface="宋体"/>
              <a:cs typeface="+mn-cs"/>
            </a:endParaRPr>
          </a:p>
        </p:txBody>
      </p:sp>
      <p:sp>
        <p:nvSpPr>
          <p:cNvPr id="9" name="对角圆角矩形 8"/>
          <p:cNvSpPr/>
          <p:nvPr/>
        </p:nvSpPr>
        <p:spPr>
          <a:xfrm rot="10800000" flipV="1">
            <a:off x="165100" y="5170488"/>
            <a:ext cx="865188" cy="657225"/>
          </a:xfrm>
          <a:prstGeom prst="round2DiagRect">
            <a:avLst/>
          </a:prstGeom>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1" lang="en-US" altLang="zh-CN" sz="2400" b="0" i="0" u="none" strike="noStrike" kern="1200" cap="none" spc="0" normalizeH="0" baseline="0" noProof="0" dirty="0">
                <a:ln>
                  <a:noFill/>
                </a:ln>
                <a:solidFill>
                  <a:srgbClr val="000000"/>
                </a:solidFill>
                <a:effectLst/>
                <a:uLnTx/>
                <a:uFillTx/>
                <a:latin typeface="Arial"/>
                <a:ea typeface="宋体"/>
                <a:cs typeface="+mn-cs"/>
              </a:rPr>
              <a:t>I</a:t>
            </a:r>
            <a:endParaRPr kumimoji="1" lang="zh-CN" altLang="en-US" sz="2400" b="0" i="0" u="none" strike="noStrike" kern="1200" cap="none" spc="0" normalizeH="0" baseline="0" noProof="0" dirty="0">
              <a:ln>
                <a:noFill/>
              </a:ln>
              <a:solidFill>
                <a:srgbClr val="000000"/>
              </a:solidFill>
              <a:effectLst/>
              <a:uLnTx/>
              <a:uFillTx/>
              <a:latin typeface="Arial"/>
              <a:ea typeface="宋体"/>
              <a:cs typeface="+mn-cs"/>
            </a:endParaRPr>
          </a:p>
        </p:txBody>
      </p:sp>
      <p:sp>
        <p:nvSpPr>
          <p:cNvPr id="10" name="对角圆角矩形 9"/>
          <p:cNvSpPr/>
          <p:nvPr/>
        </p:nvSpPr>
        <p:spPr>
          <a:xfrm>
            <a:off x="1089025" y="5133975"/>
            <a:ext cx="2020888" cy="833438"/>
          </a:xfrm>
          <a:prstGeom prst="round2DiagRect">
            <a:avLst/>
          </a:prstGeom>
        </p:spPr>
        <p:style>
          <a:lnRef idx="2">
            <a:schemeClr val="accent6"/>
          </a:lnRef>
          <a:fillRef idx="1">
            <a:schemeClr val="lt1"/>
          </a:fillRef>
          <a:effectRef idx="0">
            <a:schemeClr val="accent6"/>
          </a:effectRef>
          <a:fontRef idx="minor">
            <a:schemeClr val="dk1"/>
          </a:fontRef>
        </p:style>
        <p:txBody>
          <a:bodyPr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1" lang="en-US" altLang="zh-CN" sz="2400" b="0" i="0" u="none" strike="noStrike" kern="1200" cap="none" spc="0" normalizeH="0" baseline="0" noProof="0">
                <a:ln>
                  <a:noFill/>
                </a:ln>
                <a:solidFill>
                  <a:srgbClr val="000000"/>
                </a:solidFill>
                <a:effectLst/>
                <a:uLnTx/>
                <a:uFillTx/>
                <a:latin typeface="Arial"/>
                <a:ea typeface="宋体"/>
                <a:cs typeface="+mn-cs"/>
              </a:rPr>
              <a:t>(am) called</a:t>
            </a:r>
            <a:endParaRPr kumimoji="1" lang="zh-CN" altLang="en-US" sz="2400" b="0" i="0" u="none" strike="noStrike" kern="1200" cap="none" spc="0" normalizeH="0" baseline="0" noProof="0" dirty="0">
              <a:ln>
                <a:noFill/>
              </a:ln>
              <a:solidFill>
                <a:srgbClr val="000000"/>
              </a:solidFill>
              <a:effectLst/>
              <a:uLnTx/>
              <a:uFillTx/>
              <a:latin typeface="Arial"/>
              <a:ea typeface="宋体"/>
              <a:cs typeface="+mn-cs"/>
            </a:endParaRPr>
          </a:p>
        </p:txBody>
      </p:sp>
    </p:spTree>
    <p:extLst>
      <p:ext uri="{BB962C8B-B14F-4D97-AF65-F5344CB8AC3E}">
        <p14:creationId xmlns:p14="http://schemas.microsoft.com/office/powerpoint/2010/main" val="33123459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gtEl>
                                        <p:attrNameLst>
                                          <p:attrName>style.visibility</p:attrName>
                                        </p:attrNameLst>
                                      </p:cBhvr>
                                      <p:to>
                                        <p:strVal val="visible"/>
                                      </p:to>
                                    </p:set>
                                    <p:anim calcmode="lin" valueType="num">
                                      <p:cBhvr additive="base">
                                        <p:cTn id="43" dur="500" fill="hold"/>
                                        <p:tgtEl>
                                          <p:spTgt spid="5"/>
                                        </p:tgtEl>
                                        <p:attrNameLst>
                                          <p:attrName>ppt_x</p:attrName>
                                        </p:attrNameLst>
                                      </p:cBhvr>
                                      <p:tavLst>
                                        <p:tav tm="0">
                                          <p:val>
                                            <p:strVal val="#ppt_x"/>
                                          </p:val>
                                        </p:tav>
                                        <p:tav tm="100000">
                                          <p:val>
                                            <p:strVal val="#ppt_x"/>
                                          </p:val>
                                        </p:tav>
                                      </p:tavLst>
                                    </p:anim>
                                    <p:anim calcmode="lin" valueType="num">
                                      <p:cBhvr additive="base">
                                        <p:cTn id="4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7"/>
                                        </p:tgtEl>
                                        <p:attrNameLst>
                                          <p:attrName>style.visibility</p:attrName>
                                        </p:attrNameLst>
                                      </p:cBhvr>
                                      <p:to>
                                        <p:strVal val="visible"/>
                                      </p:to>
                                    </p:set>
                                    <p:anim calcmode="lin" valueType="num">
                                      <p:cBhvr additive="base">
                                        <p:cTn id="49" dur="500" fill="hold"/>
                                        <p:tgtEl>
                                          <p:spTgt spid="7"/>
                                        </p:tgtEl>
                                        <p:attrNameLst>
                                          <p:attrName>ppt_x</p:attrName>
                                        </p:attrNameLst>
                                      </p:cBhvr>
                                      <p:tavLst>
                                        <p:tav tm="0">
                                          <p:val>
                                            <p:strVal val="#ppt_x"/>
                                          </p:val>
                                        </p:tav>
                                        <p:tav tm="100000">
                                          <p:val>
                                            <p:strVal val="#ppt_x"/>
                                          </p:val>
                                        </p:tav>
                                      </p:tavLst>
                                    </p:anim>
                                    <p:anim calcmode="lin" valueType="num">
                                      <p:cBhvr additive="base">
                                        <p:cTn id="5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8"/>
                                        </p:tgtEl>
                                        <p:attrNameLst>
                                          <p:attrName>style.visibility</p:attrName>
                                        </p:attrNameLst>
                                      </p:cBhvr>
                                      <p:to>
                                        <p:strVal val="visible"/>
                                      </p:to>
                                    </p:set>
                                    <p:anim calcmode="lin" valueType="num">
                                      <p:cBhvr additive="base">
                                        <p:cTn id="55" dur="500" fill="hold"/>
                                        <p:tgtEl>
                                          <p:spTgt spid="8"/>
                                        </p:tgtEl>
                                        <p:attrNameLst>
                                          <p:attrName>ppt_x</p:attrName>
                                        </p:attrNameLst>
                                      </p:cBhvr>
                                      <p:tavLst>
                                        <p:tav tm="0">
                                          <p:val>
                                            <p:strVal val="#ppt_x"/>
                                          </p:val>
                                        </p:tav>
                                        <p:tav tm="100000">
                                          <p:val>
                                            <p:strVal val="#ppt_x"/>
                                          </p:val>
                                        </p:tav>
                                      </p:tavLst>
                                    </p:anim>
                                    <p:anim calcmode="lin" valueType="num">
                                      <p:cBhvr additive="base">
                                        <p:cTn id="5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9"/>
                                        </p:tgtEl>
                                        <p:attrNameLst>
                                          <p:attrName>style.visibility</p:attrName>
                                        </p:attrNameLst>
                                      </p:cBhvr>
                                      <p:to>
                                        <p:strVal val="visible"/>
                                      </p:to>
                                    </p:set>
                                    <p:anim calcmode="lin" valueType="num">
                                      <p:cBhvr additive="base">
                                        <p:cTn id="61" dur="500" fill="hold"/>
                                        <p:tgtEl>
                                          <p:spTgt spid="9"/>
                                        </p:tgtEl>
                                        <p:attrNameLst>
                                          <p:attrName>ppt_x</p:attrName>
                                        </p:attrNameLst>
                                      </p:cBhvr>
                                      <p:tavLst>
                                        <p:tav tm="0">
                                          <p:val>
                                            <p:strVal val="#ppt_x"/>
                                          </p:val>
                                        </p:tav>
                                        <p:tav tm="100000">
                                          <p:val>
                                            <p:strVal val="#ppt_x"/>
                                          </p:val>
                                        </p:tav>
                                      </p:tavLst>
                                    </p:anim>
                                    <p:anim calcmode="lin" valueType="num">
                                      <p:cBhvr additive="base">
                                        <p:cTn id="6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63" fill="hold" nodeType="clickPar">
                      <p:stCondLst>
                        <p:cond delay="indefinite"/>
                      </p:stCondLst>
                      <p:childTnLst>
                        <p:par>
                          <p:cTn id="64" fill="hold" nodeType="withGroup">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0"/>
                                        </p:tgtEl>
                                        <p:attrNameLst>
                                          <p:attrName>style.visibility</p:attrName>
                                        </p:attrNameLst>
                                      </p:cBhvr>
                                      <p:to>
                                        <p:strVal val="visible"/>
                                      </p:to>
                                    </p:set>
                                    <p:anim calcmode="lin" valueType="num">
                                      <p:cBhvr additive="base">
                                        <p:cTn id="67" dur="500" fill="hold"/>
                                        <p:tgtEl>
                                          <p:spTgt spid="10"/>
                                        </p:tgtEl>
                                        <p:attrNameLst>
                                          <p:attrName>ppt_x</p:attrName>
                                        </p:attrNameLst>
                                      </p:cBhvr>
                                      <p:tavLst>
                                        <p:tav tm="0">
                                          <p:val>
                                            <p:strVal val="#ppt_x"/>
                                          </p:val>
                                        </p:tav>
                                        <p:tav tm="100000">
                                          <p:val>
                                            <p:strVal val="#ppt_x"/>
                                          </p:val>
                                        </p:tav>
                                      </p:tavLst>
                                    </p:anim>
                                    <p:anim calcmode="lin" valueType="num">
                                      <p:cBhvr additive="base">
                                        <p:cTn id="6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animBg="1"/>
      <p:bldP spid="6" grpId="0" animBg="1"/>
      <p:bldP spid="7" grpId="0" animBg="1"/>
      <p:bldP spid="8" grpId="0" animBg="1"/>
      <p:bldP spid="9" grpId="0" animBg="1"/>
      <p:bldP spid="10"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3969" name="AutoShape 4"/>
          <p:cNvCxnSpPr>
            <a:cxnSpLocks noChangeShapeType="1"/>
          </p:cNvCxnSpPr>
          <p:nvPr/>
        </p:nvCxnSpPr>
        <p:spPr bwMode="auto">
          <a:xfrm flipH="1" flipV="1">
            <a:off x="119063" y="-15875"/>
            <a:ext cx="12700" cy="6872288"/>
          </a:xfrm>
          <a:prstGeom prst="straightConnector1">
            <a:avLst/>
          </a:prstGeom>
          <a:noFill/>
          <a:ln w="228600">
            <a:solidFill>
              <a:srgbClr val="003399"/>
            </a:solidFill>
            <a:round/>
            <a:headEnd/>
            <a:tailEnd/>
          </a:ln>
          <a:extLst>
            <a:ext uri="{909E8E84-426E-40DD-AFC4-6F175D3DCCD1}">
              <a14:hiddenFill xmlns:a14="http://schemas.microsoft.com/office/drawing/2010/main">
                <a:noFill/>
              </a14:hiddenFill>
            </a:ext>
          </a:extLst>
        </p:spPr>
      </p:cxnSp>
      <p:grpSp>
        <p:nvGrpSpPr>
          <p:cNvPr id="83970" name="组合 8"/>
          <p:cNvGrpSpPr>
            <a:grpSpLocks/>
          </p:cNvGrpSpPr>
          <p:nvPr/>
        </p:nvGrpSpPr>
        <p:grpSpPr bwMode="auto">
          <a:xfrm>
            <a:off x="307975" y="6350"/>
            <a:ext cx="2525713" cy="646113"/>
            <a:chOff x="308629" y="6819"/>
            <a:chExt cx="2524299" cy="646331"/>
          </a:xfrm>
        </p:grpSpPr>
        <p:sp>
          <p:nvSpPr>
            <p:cNvPr id="83975" name="Text Box 4"/>
            <p:cNvSpPr txBox="1">
              <a:spLocks noChangeArrowheads="1"/>
            </p:cNvSpPr>
            <p:nvPr/>
          </p:nvSpPr>
          <p:spPr bwMode="auto">
            <a:xfrm>
              <a:off x="329255" y="6819"/>
              <a:ext cx="250367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zh-CN" altLang="en-US" sz="3600" b="1" i="0" u="none" strike="noStrike" kern="1200" cap="none" spc="0" normalizeH="0" baseline="0" noProof="0">
                  <a:ln>
                    <a:noFill/>
                  </a:ln>
                  <a:solidFill>
                    <a:srgbClr val="D09E00"/>
                  </a:solidFill>
                  <a:effectLst/>
                  <a:uLnTx/>
                  <a:uFillTx/>
                  <a:latin typeface="微软雅黑" panose="020B0503020204020204" pitchFamily="34" charset="-122"/>
                  <a:ea typeface="微软雅黑" panose="020B0503020204020204" pitchFamily="34" charset="-122"/>
                  <a:cs typeface="+mn-cs"/>
                </a:rPr>
                <a:t>课文</a:t>
              </a:r>
              <a:r>
                <a:rPr kumimoji="0" lang="en-US" altLang="zh-CN" sz="3600" b="1" i="1" u="none" strike="noStrike" kern="1200" cap="none" spc="0" normalizeH="0" baseline="0" noProof="0">
                  <a:ln>
                    <a:noFill/>
                  </a:ln>
                  <a:solidFill>
                    <a:srgbClr val="D09E00"/>
                  </a:solidFill>
                  <a:effectLst/>
                  <a:uLnTx/>
                  <a:uFillTx/>
                  <a:latin typeface="微软雅黑" panose="020B0503020204020204" pitchFamily="34" charset="-122"/>
                  <a:ea typeface="微软雅黑" panose="020B0503020204020204" pitchFamily="34" charset="-122"/>
                  <a:cs typeface="+mn-cs"/>
                </a:rPr>
                <a:t>Text 1</a:t>
              </a:r>
              <a:endParaRPr kumimoji="0" lang="zh-CN" altLang="en-US" sz="3600" b="1" i="1" u="none" strike="noStrike" kern="1200" cap="none" spc="0" normalizeH="0" baseline="0" noProof="0">
                <a:ln>
                  <a:noFill/>
                </a:ln>
                <a:solidFill>
                  <a:srgbClr val="D09E00"/>
                </a:solidFill>
                <a:effectLst/>
                <a:uLnTx/>
                <a:uFillTx/>
                <a:latin typeface="微软雅黑" panose="020B0503020204020204" pitchFamily="34" charset="-122"/>
                <a:ea typeface="微软雅黑" panose="020B0503020204020204" pitchFamily="34" charset="-122"/>
                <a:cs typeface="+mn-cs"/>
              </a:endParaRPr>
            </a:p>
          </p:txBody>
        </p:sp>
        <p:cxnSp>
          <p:nvCxnSpPr>
            <p:cNvPr id="11" name="直接连接符 10"/>
            <p:cNvCxnSpPr/>
            <p:nvPr/>
          </p:nvCxnSpPr>
          <p:spPr>
            <a:xfrm>
              <a:off x="308629" y="653150"/>
              <a:ext cx="2524299"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83971" name="Rectangle 2"/>
          <p:cNvSpPr>
            <a:spLocks noChangeArrowheads="1"/>
          </p:cNvSpPr>
          <p:nvPr/>
        </p:nvSpPr>
        <p:spPr bwMode="auto">
          <a:xfrm>
            <a:off x="1057275" y="1636713"/>
            <a:ext cx="9347200" cy="4668837"/>
          </a:xfrm>
          <a:prstGeom prst="rect">
            <a:avLst/>
          </a:prstGeom>
          <a:solidFill>
            <a:srgbClr val="0000FF">
              <a:alpha val="14902"/>
            </a:srgbClr>
          </a:solidFill>
          <a:ln w="12700">
            <a:solidFill>
              <a:srgbClr val="0000FF"/>
            </a:solidFill>
            <a:prstDash val="dash"/>
            <a:miter lim="800000"/>
            <a:headEnd/>
            <a:tailEnd/>
          </a:ln>
        </p:spPr>
        <p:txBody>
          <a:bodyPr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p:txBody>
      </p:sp>
      <p:sp>
        <p:nvSpPr>
          <p:cNvPr id="14" name="Text Box 3"/>
          <p:cNvSpPr txBox="1">
            <a:spLocks noChangeArrowheads="1"/>
          </p:cNvSpPr>
          <p:nvPr/>
        </p:nvSpPr>
        <p:spPr bwMode="auto">
          <a:xfrm>
            <a:off x="1781175" y="2351088"/>
            <a:ext cx="4524375" cy="241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40000"/>
              </a:lnSpc>
              <a:spcBef>
                <a:spcPct val="0"/>
              </a:spcBef>
              <a:spcAft>
                <a:spcPct val="0"/>
              </a:spcAft>
              <a:buClrTx/>
              <a:buSzTx/>
              <a:buFontTx/>
              <a:buNone/>
              <a:tabLst/>
              <a:defRPr/>
            </a:pPr>
            <a:r>
              <a:rPr kumimoji="0" lang="en-US" altLang="zh-CN" sz="2400" b="1" i="0" u="none" strike="noStrike" kern="1200" cap="none" spc="0" normalizeH="0" baseline="0" noProof="0" dirty="0">
                <a:ln>
                  <a:noFill/>
                </a:ln>
                <a:solidFill>
                  <a:srgbClr val="000000"/>
                </a:solidFill>
                <a:effectLst/>
                <a:uLnTx/>
                <a:uFillTx/>
                <a:latin typeface="GB Pinyinok-D" pitchFamily="2" charset="-122"/>
                <a:ea typeface="GB Pinyinok-D" pitchFamily="2" charset="-122"/>
                <a:cs typeface="+mn-cs"/>
                <a:sym typeface="宋体" panose="02010600030101010101" pitchFamily="2" charset="-122"/>
              </a:rPr>
              <a:t>       </a:t>
            </a:r>
            <a:r>
              <a:rPr kumimoji="0" lang="en-US" altLang="zh-CN" sz="2400" b="0" i="0" u="none" strike="noStrike" kern="1200" cap="none" spc="0" normalizeH="0" baseline="0" noProof="0" dirty="0">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Nǐ </a:t>
            </a:r>
            <a:r>
              <a:rPr kumimoji="0" lang="en-US" altLang="zh-CN" sz="2400" b="0" i="0" u="none" strike="noStrike" kern="1200" cap="none" spc="0" normalizeH="0" baseline="0" noProof="0" dirty="0" err="1">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jiào</a:t>
            </a:r>
            <a:r>
              <a:rPr kumimoji="0" lang="en-US" altLang="zh-CN" sz="2400" b="0" i="0" u="none" strike="noStrike" kern="1200" cap="none" spc="0" normalizeH="0" baseline="0" noProof="0" dirty="0">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 </a:t>
            </a:r>
            <a:r>
              <a:rPr kumimoji="0" lang="en-US" altLang="zh-CN" sz="2400" b="0" i="0" u="none" strike="noStrike" kern="1200" cap="none" spc="0" normalizeH="0" baseline="0" noProof="0" dirty="0" err="1">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shénme</a:t>
            </a:r>
            <a:r>
              <a:rPr kumimoji="0" lang="en-US" altLang="zh-CN" sz="2400" b="0" i="0" u="none" strike="noStrike" kern="1200" cap="none" spc="0" normalizeH="0" baseline="0" noProof="0" dirty="0">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 </a:t>
            </a:r>
            <a:r>
              <a:rPr kumimoji="0" lang="en-US" altLang="zh-CN" sz="2400" b="0" i="0" u="none" strike="noStrike" kern="1200" cap="none" spc="0" normalizeH="0" baseline="0" noProof="0" dirty="0" err="1">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mínɡzi</a:t>
            </a:r>
            <a:r>
              <a:rPr kumimoji="0" lang="en-US" altLang="zh-CN" sz="2400" b="0" i="0" u="none" strike="noStrike" kern="1200" cap="none" spc="0" normalizeH="0" baseline="0" noProof="0" dirty="0">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a:t>
            </a:r>
          </a:p>
          <a:p>
            <a:pPr marL="0" marR="0" lvl="0" indent="0" algn="l" defTabSz="914400" rtl="0" eaLnBrk="1" fontAlgn="base" latinLnBrk="0" hangingPunct="1">
              <a:lnSpc>
                <a:spcPct val="140000"/>
              </a:lnSpc>
              <a:spcBef>
                <a:spcPct val="0"/>
              </a:spcBef>
              <a:spcAft>
                <a:spcPct val="0"/>
              </a:spcAft>
              <a:buClrTx/>
              <a:buSzTx/>
              <a:buFontTx/>
              <a:buNone/>
              <a:tabLst/>
              <a:defRPr/>
            </a:pPr>
            <a:r>
              <a:rPr kumimoji="0" lang="en-US" altLang="zh-CN" sz="2400" b="1" i="0" u="none" strike="noStrike" kern="1200" cap="none" spc="0" normalizeH="0" baseline="0" noProof="0" dirty="0">
                <a:ln>
                  <a:noFill/>
                </a:ln>
                <a:solidFill>
                  <a:srgbClr val="000000"/>
                </a:solidFill>
                <a:effectLst/>
                <a:uLnTx/>
                <a:uFillTx/>
                <a:latin typeface="宋体" panose="02010600030101010101" pitchFamily="2" charset="-122"/>
                <a:ea typeface="宋体" panose="02010600030101010101" pitchFamily="2" charset="-122"/>
                <a:cs typeface="+mn-cs"/>
                <a:sym typeface="宋体" panose="02010600030101010101" pitchFamily="2" charset="-122"/>
              </a:rPr>
              <a:t>A</a:t>
            </a:r>
            <a:r>
              <a:rPr kumimoji="0" lang="zh-CN" altLang="en-US" sz="2800" b="1" i="0" u="none" strike="noStrike" kern="1200" cap="none" spc="0" normalizeH="0" baseline="0" noProof="0" dirty="0">
                <a:ln>
                  <a:noFill/>
                </a:ln>
                <a:solidFill>
                  <a:srgbClr val="000000"/>
                </a:solidFill>
                <a:effectLst/>
                <a:uLnTx/>
                <a:uFillTx/>
                <a:latin typeface="宋体" panose="02010600030101010101" pitchFamily="2" charset="-122"/>
                <a:ea typeface="宋体" panose="02010600030101010101" pitchFamily="2" charset="-122"/>
                <a:cs typeface="+mn-cs"/>
                <a:sym typeface="宋体" panose="02010600030101010101" pitchFamily="2" charset="-122"/>
              </a:rPr>
              <a:t>：</a:t>
            </a:r>
            <a:r>
              <a:rPr kumimoji="0" lang="zh-CN" altLang="en-US" sz="2800" b="1" i="0" u="none" strike="noStrike" kern="1200" cap="none" spc="0" normalizeH="0" baseline="0" noProof="0" dirty="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你   叫    什么    名字？</a:t>
            </a:r>
          </a:p>
          <a:p>
            <a:pPr marL="0" marR="0" lvl="0" indent="0" algn="l" defTabSz="914400" rtl="0" eaLnBrk="1" fontAlgn="base" latinLnBrk="0" hangingPunct="1">
              <a:lnSpc>
                <a:spcPct val="140000"/>
              </a:lnSpc>
              <a:spcBef>
                <a:spcPct val="0"/>
              </a:spcBef>
              <a:spcAft>
                <a:spcPct val="0"/>
              </a:spcAft>
              <a:buClrTx/>
              <a:buSzTx/>
              <a:buFontTx/>
              <a:buNone/>
              <a:tabLst/>
              <a:defRPr/>
            </a:pPr>
            <a:r>
              <a:rPr kumimoji="0" lang="en-US" altLang="zh-CN" sz="2400" b="1" i="0" u="none" strike="noStrike" kern="1200" cap="none" spc="0" normalizeH="0" baseline="0" noProof="0" dirty="0">
                <a:ln>
                  <a:noFill/>
                </a:ln>
                <a:solidFill>
                  <a:srgbClr val="7F7F7F"/>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    </a:t>
            </a:r>
            <a:r>
              <a:rPr kumimoji="0" lang="en-US" altLang="zh-CN" sz="2400" b="0" i="0" u="none" strike="noStrike" kern="1200" cap="none" spc="0" normalizeH="0" baseline="0" noProof="0" dirty="0" err="1">
                <a:ln>
                  <a:noFill/>
                </a:ln>
                <a:solidFill>
                  <a:srgbClr val="7F7F7F"/>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Wǒ</a:t>
            </a:r>
            <a:r>
              <a:rPr kumimoji="0" lang="en-US" altLang="zh-CN" sz="2400" b="0" i="0" u="none" strike="noStrike" kern="1200" cap="none" spc="0" normalizeH="0" baseline="0" noProof="0" dirty="0">
                <a:ln>
                  <a:noFill/>
                </a:ln>
                <a:solidFill>
                  <a:srgbClr val="7F7F7F"/>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 </a:t>
            </a:r>
            <a:r>
              <a:rPr kumimoji="0" lang="en-US" altLang="zh-CN" sz="2400" b="0" i="0" u="none" strike="noStrike" kern="1200" cap="none" spc="0" normalizeH="0" baseline="0" noProof="0" dirty="0" err="1">
                <a:ln>
                  <a:noFill/>
                </a:ln>
                <a:solidFill>
                  <a:srgbClr val="7F7F7F"/>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jiào</a:t>
            </a:r>
            <a:r>
              <a:rPr kumimoji="0" lang="en-US" altLang="zh-CN" sz="2400" b="0" i="0" u="none" strike="noStrike" kern="1200" cap="none" spc="0" normalizeH="0" baseline="0" noProof="0" dirty="0">
                <a:ln>
                  <a:noFill/>
                </a:ln>
                <a:solidFill>
                  <a:srgbClr val="7F7F7F"/>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 </a:t>
            </a:r>
            <a:r>
              <a:rPr kumimoji="0" lang="en-US" altLang="zh-CN" sz="2400" b="0" i="0" u="none" strike="noStrike" kern="1200" cap="none" spc="0" normalizeH="0" baseline="0" noProof="0" dirty="0" err="1">
                <a:ln>
                  <a:noFill/>
                </a:ln>
                <a:solidFill>
                  <a:srgbClr val="7F7F7F"/>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Lǐyuè</a:t>
            </a:r>
            <a:r>
              <a:rPr kumimoji="0" lang="en-US" altLang="zh-CN" sz="2400" b="0" i="0" u="none" strike="noStrike" kern="1200" cap="none" spc="0" normalizeH="0" baseline="0" noProof="0" dirty="0">
                <a:ln>
                  <a:noFill/>
                </a:ln>
                <a:solidFill>
                  <a:srgbClr val="7F7F7F"/>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a:t>
            </a:r>
          </a:p>
          <a:p>
            <a:pPr marL="0" marR="0" lvl="0" indent="0" algn="l" defTabSz="914400" rtl="0" eaLnBrk="1" fontAlgn="base" latinLnBrk="0" hangingPunct="1">
              <a:lnSpc>
                <a:spcPct val="140000"/>
              </a:lnSpc>
              <a:spcBef>
                <a:spcPct val="0"/>
              </a:spcBef>
              <a:spcAft>
                <a:spcPct val="0"/>
              </a:spcAft>
              <a:buClrTx/>
              <a:buSzTx/>
              <a:buFontTx/>
              <a:buNone/>
              <a:tabLst/>
              <a:defRPr/>
            </a:pPr>
            <a:r>
              <a:rPr kumimoji="0" lang="en-US" altLang="zh-CN" sz="2400" b="1" i="0" u="none" strike="noStrike" kern="1200" cap="none" spc="0" normalizeH="0" baseline="0" noProof="0" dirty="0">
                <a:ln>
                  <a:noFill/>
                </a:ln>
                <a:solidFill>
                  <a:srgbClr val="7F7F7F"/>
                </a:solidFill>
                <a:effectLst/>
                <a:uLnTx/>
                <a:uFillTx/>
                <a:latin typeface="宋体" panose="02010600030101010101" pitchFamily="2" charset="-122"/>
                <a:ea typeface="宋体" panose="02010600030101010101" pitchFamily="2" charset="-122"/>
                <a:cs typeface="+mn-cs"/>
                <a:sym typeface="宋体" panose="02010600030101010101" pitchFamily="2" charset="-122"/>
              </a:rPr>
              <a:t>B</a:t>
            </a:r>
            <a:r>
              <a:rPr kumimoji="0" lang="zh-CN" altLang="en-US" sz="2400" b="1" i="0" u="none" strike="noStrike" kern="1200" cap="none" spc="0" normalizeH="0" baseline="0" noProof="0" dirty="0">
                <a:ln>
                  <a:noFill/>
                </a:ln>
                <a:solidFill>
                  <a:srgbClr val="7F7F7F"/>
                </a:solidFill>
                <a:effectLst/>
                <a:uLnTx/>
                <a:uFillTx/>
                <a:latin typeface="宋体" panose="02010600030101010101" pitchFamily="2" charset="-122"/>
                <a:ea typeface="宋体" panose="02010600030101010101" pitchFamily="2" charset="-122"/>
                <a:cs typeface="+mn-cs"/>
                <a:sym typeface="宋体" panose="02010600030101010101" pitchFamily="2" charset="-122"/>
              </a:rPr>
              <a:t>： </a:t>
            </a:r>
            <a:r>
              <a:rPr kumimoji="0" lang="zh-CN" altLang="en-US" sz="2800" b="1" i="0" u="none" strike="noStrike" kern="1200" cap="none" spc="0" normalizeH="0" baseline="0" noProof="0" dirty="0">
                <a:ln>
                  <a:noFill/>
                </a:ln>
                <a:solidFill>
                  <a:srgbClr val="7F7F7F"/>
                </a:solidFill>
                <a:effectLst/>
                <a:uLnTx/>
                <a:uFillTx/>
                <a:latin typeface="华文楷体" pitchFamily="2" charset="-122"/>
                <a:ea typeface="华文楷体" pitchFamily="2" charset="-122"/>
                <a:cs typeface="+mn-cs"/>
                <a:sym typeface="宋体" panose="02010600030101010101" pitchFamily="2" charset="-122"/>
              </a:rPr>
              <a:t>我   叫   李月。</a:t>
            </a:r>
            <a:endParaRPr kumimoji="0" lang="zh-CN" altLang="en-US" sz="2400" b="1" i="0" u="none" strike="noStrike" kern="1200" cap="none" spc="0" normalizeH="0" baseline="0" noProof="0" dirty="0">
              <a:ln>
                <a:noFill/>
              </a:ln>
              <a:solidFill>
                <a:srgbClr val="7F7F7F"/>
              </a:solidFill>
              <a:effectLst/>
              <a:uLnTx/>
              <a:uFillTx/>
              <a:latin typeface="华文楷体" pitchFamily="2" charset="-122"/>
              <a:ea typeface="华文楷体" pitchFamily="2" charset="-122"/>
              <a:cs typeface="+mn-cs"/>
              <a:sym typeface="宋体" panose="02010600030101010101" pitchFamily="2" charset="-122"/>
            </a:endParaRPr>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89763" y="2359025"/>
            <a:ext cx="2703512" cy="1800225"/>
          </a:xfrm>
          <a:prstGeom prst="rect">
            <a:avLst/>
          </a:prstGeom>
          <a:noFill/>
          <a:ln>
            <a:noFill/>
          </a:ln>
          <a:effectLst>
            <a:outerShdw blurRad="292100" dist="139700" dir="2700000" algn="tl" rotWithShape="0">
              <a:srgbClr val="333333">
                <a:alpha val="64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3974" name="TextBox 8"/>
          <p:cNvSpPr txBox="1">
            <a:spLocks noChangeArrowheads="1"/>
          </p:cNvSpPr>
          <p:nvPr/>
        </p:nvSpPr>
        <p:spPr bwMode="auto">
          <a:xfrm>
            <a:off x="1057275" y="1071563"/>
            <a:ext cx="46974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2400" b="1"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rPr>
              <a:t>在学校</a:t>
            </a:r>
            <a:r>
              <a:rPr kumimoji="0" lang="zh-CN" altLang="en-US" sz="2400" b="1" i="0" u="none" strike="noStrike" kern="1200" cap="none" spc="0" normalizeH="0" baseline="0" noProof="0">
                <a:ln>
                  <a:noFill/>
                </a:ln>
                <a:solidFill>
                  <a:srgbClr val="000000"/>
                </a:solidFill>
                <a:effectLst/>
                <a:uLnTx/>
                <a:uFillTx/>
                <a:latin typeface="方正舒体" pitchFamily="2" charset="-122"/>
                <a:ea typeface="方正舒体" pitchFamily="2" charset="-122"/>
                <a:cs typeface="+mn-cs"/>
              </a:rPr>
              <a:t> </a:t>
            </a:r>
            <a:r>
              <a:rPr kumimoji="0" lang="en-US" altLang="zh-CN" sz="2400" b="1" i="0" u="none" strike="noStrike" kern="1200" cap="none" spc="0" normalizeH="0" baseline="0" noProof="0">
                <a:ln>
                  <a:noFill/>
                </a:ln>
                <a:solidFill>
                  <a:srgbClr val="000000"/>
                </a:solidFill>
                <a:effectLst/>
                <a:uLnTx/>
                <a:uFillTx/>
                <a:latin typeface="方正舒体" pitchFamily="2" charset="-122"/>
                <a:ea typeface="方正舒体" pitchFamily="2" charset="-122"/>
                <a:cs typeface="+mn-cs"/>
              </a:rPr>
              <a:t>In the school</a:t>
            </a:r>
            <a:endParaRPr kumimoji="0" lang="zh-CN" altLang="en-US" sz="2400" b="1" i="0" u="none" strike="noStrike" kern="1200" cap="none" spc="0" normalizeH="0" baseline="0" noProof="0">
              <a:ln>
                <a:noFill/>
              </a:ln>
              <a:solidFill>
                <a:srgbClr val="000000"/>
              </a:solidFill>
              <a:effectLst/>
              <a:uLnTx/>
              <a:uFillTx/>
              <a:latin typeface="方正舒体" pitchFamily="2" charset="-122"/>
              <a:ea typeface="方正舒体" pitchFamily="2" charset="-122"/>
              <a:cs typeface="+mn-cs"/>
            </a:endParaRPr>
          </a:p>
        </p:txBody>
      </p:sp>
      <p:pic>
        <p:nvPicPr>
          <p:cNvPr id="2" name="text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176963" y="652463"/>
            <a:ext cx="812800" cy="812800"/>
          </a:xfrm>
          <a:prstGeom prst="rect">
            <a:avLst/>
          </a:prstGeom>
        </p:spPr>
      </p:pic>
    </p:spTree>
    <p:extLst>
      <p:ext uri="{BB962C8B-B14F-4D97-AF65-F5344CB8AC3E}">
        <p14:creationId xmlns:p14="http://schemas.microsoft.com/office/powerpoint/2010/main" val="3348972335"/>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500"/>
                                        <p:tgtEl>
                                          <p:spTgt spid="307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4">
                                            <p:txEl>
                                              <p:pRg st="0" end="0"/>
                                            </p:txEl>
                                          </p:spTgt>
                                        </p:tgtEl>
                                        <p:attrNameLst>
                                          <p:attrName>style.visibility</p:attrName>
                                        </p:attrNameLst>
                                      </p:cBhvr>
                                      <p:to>
                                        <p:strVal val="visible"/>
                                      </p:to>
                                    </p:set>
                                    <p:animEffect transition="in" filter="blinds(horizontal)">
                                      <p:cBhvr>
                                        <p:cTn id="12" dur="500"/>
                                        <p:tgtEl>
                                          <p:spTgt spid="14">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14">
                                            <p:txEl>
                                              <p:pRg st="1" end="1"/>
                                            </p:txEl>
                                          </p:spTgt>
                                        </p:tgtEl>
                                        <p:attrNameLst>
                                          <p:attrName>style.visibility</p:attrName>
                                        </p:attrNameLst>
                                      </p:cBhvr>
                                      <p:to>
                                        <p:strVal val="visible"/>
                                      </p:to>
                                    </p:set>
                                    <p:animEffect transition="in" filter="blinds(horizontal)">
                                      <p:cBhvr>
                                        <p:cTn id="15" dur="500"/>
                                        <p:tgtEl>
                                          <p:spTgt spid="14">
                                            <p:txEl>
                                              <p:pRg st="1" end="1"/>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3" presetClass="entr" presetSubtype="10" fill="hold" nodeType="clickEffect">
                                  <p:stCondLst>
                                    <p:cond delay="0"/>
                                  </p:stCondLst>
                                  <p:childTnLst>
                                    <p:set>
                                      <p:cBhvr>
                                        <p:cTn id="19" dur="1" fill="hold">
                                          <p:stCondLst>
                                            <p:cond delay="0"/>
                                          </p:stCondLst>
                                        </p:cTn>
                                        <p:tgtEl>
                                          <p:spTgt spid="14">
                                            <p:txEl>
                                              <p:pRg st="2" end="2"/>
                                            </p:txEl>
                                          </p:spTgt>
                                        </p:tgtEl>
                                        <p:attrNameLst>
                                          <p:attrName>style.visibility</p:attrName>
                                        </p:attrNameLst>
                                      </p:cBhvr>
                                      <p:to>
                                        <p:strVal val="visible"/>
                                      </p:to>
                                    </p:set>
                                    <p:animEffect transition="in" filter="blinds(horizontal)">
                                      <p:cBhvr>
                                        <p:cTn id="20" dur="500"/>
                                        <p:tgtEl>
                                          <p:spTgt spid="14">
                                            <p:txEl>
                                              <p:pRg st="2" end="2"/>
                                            </p:txEl>
                                          </p:spTgt>
                                        </p:tgtEl>
                                      </p:cBhvr>
                                    </p:animEffect>
                                  </p:childTnLst>
                                </p:cTn>
                              </p:par>
                              <p:par>
                                <p:cTn id="21" presetID="3" presetClass="entr" presetSubtype="10" fill="hold" nodeType="withEffect">
                                  <p:stCondLst>
                                    <p:cond delay="0"/>
                                  </p:stCondLst>
                                  <p:childTnLst>
                                    <p:set>
                                      <p:cBhvr>
                                        <p:cTn id="22" dur="1" fill="hold">
                                          <p:stCondLst>
                                            <p:cond delay="0"/>
                                          </p:stCondLst>
                                        </p:cTn>
                                        <p:tgtEl>
                                          <p:spTgt spid="14">
                                            <p:txEl>
                                              <p:pRg st="3" end="3"/>
                                            </p:txEl>
                                          </p:spTgt>
                                        </p:tgtEl>
                                        <p:attrNameLst>
                                          <p:attrName>style.visibility</p:attrName>
                                        </p:attrNameLst>
                                      </p:cBhvr>
                                      <p:to>
                                        <p:strVal val="visible"/>
                                      </p:to>
                                    </p:set>
                                    <p:animEffect transition="in" filter="blinds(horizontal)">
                                      <p:cBhvr>
                                        <p:cTn id="23" dur="500"/>
                                        <p:tgtEl>
                                          <p:spTgt spid="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4" restart="whenNotActive" fill="hold" evtFilter="cancelBubble" nodeType="interactiveSeq">
                <p:stCondLst>
                  <p:cond evt="onClick" delay="0">
                    <p:tgtEl>
                      <p:spTgt spid="2"/>
                    </p:tgtEl>
                  </p:cond>
                </p:stCondLst>
                <p:endSync evt="end" delay="0">
                  <p:rtn val="all"/>
                </p:endSync>
                <p:childTnLst>
                  <p:par>
                    <p:cTn id="25" fill="hold">
                      <p:stCondLst>
                        <p:cond delay="0"/>
                      </p:stCondLst>
                      <p:childTnLst>
                        <p:par>
                          <p:cTn id="26" fill="hold">
                            <p:stCondLst>
                              <p:cond delay="0"/>
                            </p:stCondLst>
                            <p:childTnLst>
                              <p:par>
                                <p:cTn id="27" presetID="1" presetClass="mediacall" presetSubtype="0" fill="hold" nodeType="clickEffect">
                                  <p:stCondLst>
                                    <p:cond delay="0"/>
                                  </p:stCondLst>
                                  <p:childTnLst>
                                    <p:cmd type="call" cmd="playFrom(0.0)">
                                      <p:cBhvr>
                                        <p:cTn id="28" dur="5479" fill="hold"/>
                                        <p:tgtEl>
                                          <p:spTgt spid="2"/>
                                        </p:tgtEl>
                                      </p:cBhvr>
                                    </p:cmd>
                                  </p:childTnLst>
                                </p:cTn>
                              </p:par>
                            </p:childTnLst>
                          </p:cTn>
                        </p:par>
                      </p:childTnLst>
                    </p:cTn>
                  </p:par>
                </p:childTnLst>
              </p:cTn>
              <p:nextCondLst>
                <p:cond evt="onClick" delay="0">
                  <p:tgtEl>
                    <p:spTgt spid="2"/>
                  </p:tgtEl>
                </p:cond>
              </p:nextCondLst>
            </p:seq>
            <p:audio>
              <p:cMediaNode vol="80000">
                <p:cTn id="29"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4993" name="AutoShape 4"/>
          <p:cNvCxnSpPr>
            <a:cxnSpLocks noChangeShapeType="1"/>
          </p:cNvCxnSpPr>
          <p:nvPr/>
        </p:nvCxnSpPr>
        <p:spPr bwMode="auto">
          <a:xfrm flipH="1" flipV="1">
            <a:off x="119063" y="-15875"/>
            <a:ext cx="12700" cy="6872288"/>
          </a:xfrm>
          <a:prstGeom prst="straightConnector1">
            <a:avLst/>
          </a:prstGeom>
          <a:noFill/>
          <a:ln w="228600">
            <a:solidFill>
              <a:srgbClr val="003399"/>
            </a:solidFill>
            <a:round/>
            <a:headEnd/>
            <a:tailEnd/>
          </a:ln>
          <a:extLst>
            <a:ext uri="{909E8E84-426E-40DD-AFC4-6F175D3DCCD1}">
              <a14:hiddenFill xmlns:a14="http://schemas.microsoft.com/office/drawing/2010/main">
                <a:noFill/>
              </a14:hiddenFill>
            </a:ext>
          </a:extLst>
        </p:spPr>
      </p:cxnSp>
      <p:grpSp>
        <p:nvGrpSpPr>
          <p:cNvPr id="84994" name="组合 8"/>
          <p:cNvGrpSpPr>
            <a:grpSpLocks/>
          </p:cNvGrpSpPr>
          <p:nvPr/>
        </p:nvGrpSpPr>
        <p:grpSpPr bwMode="auto">
          <a:xfrm>
            <a:off x="307975" y="6350"/>
            <a:ext cx="2525713" cy="646113"/>
            <a:chOff x="308629" y="6819"/>
            <a:chExt cx="2524299" cy="646331"/>
          </a:xfrm>
        </p:grpSpPr>
        <p:sp>
          <p:nvSpPr>
            <p:cNvPr id="84999" name="Text Box 4"/>
            <p:cNvSpPr txBox="1">
              <a:spLocks noChangeArrowheads="1"/>
            </p:cNvSpPr>
            <p:nvPr/>
          </p:nvSpPr>
          <p:spPr bwMode="auto">
            <a:xfrm>
              <a:off x="329255" y="6819"/>
              <a:ext cx="250367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zh-CN" altLang="en-US" sz="3600" b="1" i="0" u="none" strike="noStrike" kern="1200" cap="none" spc="0" normalizeH="0" baseline="0" noProof="0">
                  <a:ln>
                    <a:noFill/>
                  </a:ln>
                  <a:solidFill>
                    <a:srgbClr val="D09E00"/>
                  </a:solidFill>
                  <a:effectLst/>
                  <a:uLnTx/>
                  <a:uFillTx/>
                  <a:latin typeface="微软雅黑" panose="020B0503020204020204" pitchFamily="34" charset="-122"/>
                  <a:ea typeface="微软雅黑" panose="020B0503020204020204" pitchFamily="34" charset="-122"/>
                  <a:cs typeface="+mn-cs"/>
                </a:rPr>
                <a:t>课文</a:t>
              </a:r>
              <a:r>
                <a:rPr kumimoji="0" lang="en-US" altLang="zh-CN" sz="3600" b="1" i="1" u="none" strike="noStrike" kern="1200" cap="none" spc="0" normalizeH="0" baseline="0" noProof="0">
                  <a:ln>
                    <a:noFill/>
                  </a:ln>
                  <a:solidFill>
                    <a:srgbClr val="D09E00"/>
                  </a:solidFill>
                  <a:effectLst/>
                  <a:uLnTx/>
                  <a:uFillTx/>
                  <a:latin typeface="微软雅黑" panose="020B0503020204020204" pitchFamily="34" charset="-122"/>
                  <a:ea typeface="微软雅黑" panose="020B0503020204020204" pitchFamily="34" charset="-122"/>
                  <a:cs typeface="+mn-cs"/>
                </a:rPr>
                <a:t>Text 1</a:t>
              </a:r>
              <a:endParaRPr kumimoji="0" lang="zh-CN" altLang="en-US" sz="3600" b="1" i="1" u="none" strike="noStrike" kern="1200" cap="none" spc="0" normalizeH="0" baseline="0" noProof="0">
                <a:ln>
                  <a:noFill/>
                </a:ln>
                <a:solidFill>
                  <a:srgbClr val="D09E00"/>
                </a:solidFill>
                <a:effectLst/>
                <a:uLnTx/>
                <a:uFillTx/>
                <a:latin typeface="微软雅黑" panose="020B0503020204020204" pitchFamily="34" charset="-122"/>
                <a:ea typeface="微软雅黑" panose="020B0503020204020204" pitchFamily="34" charset="-122"/>
                <a:cs typeface="+mn-cs"/>
              </a:endParaRPr>
            </a:p>
          </p:txBody>
        </p:sp>
        <p:cxnSp>
          <p:nvCxnSpPr>
            <p:cNvPr id="11" name="直接连接符 10"/>
            <p:cNvCxnSpPr/>
            <p:nvPr/>
          </p:nvCxnSpPr>
          <p:spPr>
            <a:xfrm>
              <a:off x="308629" y="653150"/>
              <a:ext cx="2524299"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84995" name="Rectangle 2"/>
          <p:cNvSpPr>
            <a:spLocks noChangeArrowheads="1"/>
          </p:cNvSpPr>
          <p:nvPr/>
        </p:nvSpPr>
        <p:spPr bwMode="auto">
          <a:xfrm>
            <a:off x="1057275" y="1620838"/>
            <a:ext cx="9347200" cy="4668837"/>
          </a:xfrm>
          <a:prstGeom prst="rect">
            <a:avLst/>
          </a:prstGeom>
          <a:solidFill>
            <a:srgbClr val="0000FF">
              <a:alpha val="14902"/>
            </a:srgbClr>
          </a:solidFill>
          <a:ln w="12700">
            <a:solidFill>
              <a:srgbClr val="0000FF"/>
            </a:solidFill>
            <a:prstDash val="dash"/>
            <a:miter lim="800000"/>
            <a:headEnd/>
            <a:tailEnd/>
          </a:ln>
        </p:spPr>
        <p:txBody>
          <a:bodyPr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p:txBody>
      </p:sp>
      <p:sp>
        <p:nvSpPr>
          <p:cNvPr id="14" name="Text Box 3"/>
          <p:cNvSpPr txBox="1">
            <a:spLocks noChangeArrowheads="1"/>
          </p:cNvSpPr>
          <p:nvPr/>
        </p:nvSpPr>
        <p:spPr bwMode="auto">
          <a:xfrm>
            <a:off x="1781175" y="2335213"/>
            <a:ext cx="4524375" cy="181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40000"/>
              </a:lnSpc>
              <a:spcBef>
                <a:spcPct val="0"/>
              </a:spcBef>
              <a:spcAft>
                <a:spcPct val="0"/>
              </a:spcAft>
              <a:buClrTx/>
              <a:buSzTx/>
              <a:buFontTx/>
              <a:buNone/>
              <a:tabLst/>
              <a:defRPr/>
            </a:pP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sym typeface="宋体" panose="02010600030101010101" pitchFamily="2" charset="-122"/>
              </a:rPr>
              <a:t>A</a:t>
            </a:r>
            <a:r>
              <a:rPr kumimoji="0" lang="zh-CN" altLang="en-US" sz="28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sym typeface="宋体" panose="02010600030101010101" pitchFamily="2" charset="-122"/>
              </a:rPr>
              <a:t>：</a:t>
            </a:r>
            <a:r>
              <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你叫什么名字？</a:t>
            </a:r>
          </a:p>
          <a:p>
            <a:pPr marL="0" marR="0" lvl="0" indent="0" algn="l" defTabSz="914400" rtl="0" eaLnBrk="1" fontAlgn="base" latinLnBrk="0" hangingPunct="1">
              <a:lnSpc>
                <a:spcPct val="140000"/>
              </a:lnSpc>
              <a:spcBef>
                <a:spcPct val="0"/>
              </a:spcBef>
              <a:spcAft>
                <a:spcPct val="0"/>
              </a:spcAft>
              <a:buClrTx/>
              <a:buSzTx/>
              <a:buFontTx/>
              <a:buNone/>
              <a:tabLst/>
              <a:defRPr/>
            </a:pPr>
            <a:r>
              <a:rPr kumimoji="0" lang="en-US" altLang="zh-CN" sz="2400" b="0" i="0" u="none" strike="noStrike" kern="1200" cap="none" spc="0" normalizeH="0" baseline="0" noProof="0">
                <a:ln>
                  <a:noFill/>
                </a:ln>
                <a:solidFill>
                  <a:srgbClr val="7F7F7F"/>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   </a:t>
            </a:r>
            <a:endParaRPr kumimoji="0" lang="en-US" altLang="zh-CN" sz="2400" b="0" i="0" u="none" strike="noStrike" kern="1200" cap="none" spc="0" normalizeH="0" baseline="0" noProof="0">
              <a:ln>
                <a:noFill/>
              </a:ln>
              <a:solidFill>
                <a:srgbClr val="7F7F7F"/>
              </a:solidFill>
              <a:effectLst/>
              <a:uLnTx/>
              <a:uFillTx/>
              <a:latin typeface="GB Pinyinok-D" pitchFamily="2" charset="-122"/>
              <a:ea typeface="GB Pinyinok-D" pitchFamily="2" charset="-122"/>
              <a:cs typeface="+mn-cs"/>
              <a:sym typeface="宋体" panose="02010600030101010101" pitchFamily="2" charset="-122"/>
            </a:endParaRPr>
          </a:p>
          <a:p>
            <a:pPr marL="0" marR="0" lvl="0" indent="0" algn="l" defTabSz="914400" rtl="0" eaLnBrk="1" fontAlgn="base" latinLnBrk="0" hangingPunct="1">
              <a:lnSpc>
                <a:spcPct val="140000"/>
              </a:lnSpc>
              <a:spcBef>
                <a:spcPct val="0"/>
              </a:spcBef>
              <a:spcAft>
                <a:spcPct val="0"/>
              </a:spcAft>
              <a:buClrTx/>
              <a:buSzTx/>
              <a:buFontTx/>
              <a:buNone/>
              <a:tabLst/>
              <a:defRPr/>
            </a:pPr>
            <a:r>
              <a:rPr kumimoji="0" lang="en-US" altLang="zh-CN" sz="2400" b="1" i="0" u="none" strike="noStrike" kern="1200" cap="none" spc="0" normalizeH="0" baseline="0" noProof="0">
                <a:ln>
                  <a:noFill/>
                </a:ln>
                <a:solidFill>
                  <a:srgbClr val="7F7F7F"/>
                </a:solidFill>
                <a:effectLst/>
                <a:uLnTx/>
                <a:uFillTx/>
                <a:latin typeface="宋体" panose="02010600030101010101" pitchFamily="2" charset="-122"/>
                <a:ea typeface="宋体" panose="02010600030101010101" pitchFamily="2" charset="-122"/>
                <a:cs typeface="+mn-cs"/>
                <a:sym typeface="宋体" panose="02010600030101010101" pitchFamily="2" charset="-122"/>
              </a:rPr>
              <a:t>B</a:t>
            </a:r>
            <a:r>
              <a:rPr kumimoji="0" lang="zh-CN" altLang="en-US" sz="2400" b="1" i="0" u="none" strike="noStrike" kern="1200" cap="none" spc="0" normalizeH="0" baseline="0" noProof="0">
                <a:ln>
                  <a:noFill/>
                </a:ln>
                <a:solidFill>
                  <a:srgbClr val="7F7F7F"/>
                </a:solidFill>
                <a:effectLst/>
                <a:uLnTx/>
                <a:uFillTx/>
                <a:latin typeface="宋体" panose="02010600030101010101" pitchFamily="2" charset="-122"/>
                <a:ea typeface="宋体" panose="02010600030101010101" pitchFamily="2" charset="-122"/>
                <a:cs typeface="+mn-cs"/>
                <a:sym typeface="宋体" panose="02010600030101010101" pitchFamily="2" charset="-122"/>
              </a:rPr>
              <a:t>： </a:t>
            </a:r>
            <a:r>
              <a:rPr kumimoji="0" lang="zh-CN" altLang="en-US" sz="2800" b="1" i="0" u="none" strike="noStrike" kern="1200" cap="none" spc="0" normalizeH="0" baseline="0" noProof="0">
                <a:ln>
                  <a:noFill/>
                </a:ln>
                <a:solidFill>
                  <a:srgbClr val="7F7F7F"/>
                </a:solidFill>
                <a:effectLst/>
                <a:uLnTx/>
                <a:uFillTx/>
                <a:latin typeface="华文楷体" pitchFamily="2" charset="-122"/>
                <a:ea typeface="华文楷体" pitchFamily="2" charset="-122"/>
                <a:cs typeface="+mn-cs"/>
                <a:sym typeface="宋体" panose="02010600030101010101" pitchFamily="2" charset="-122"/>
              </a:rPr>
              <a:t>我叫李月</a:t>
            </a:r>
            <a:r>
              <a:rPr kumimoji="0" lang="en-US" altLang="zh-CN" sz="2800" b="1" i="0" u="none" strike="noStrike" kern="1200" cap="none" spc="0" normalizeH="0" baseline="0" noProof="0">
                <a:ln>
                  <a:noFill/>
                </a:ln>
                <a:solidFill>
                  <a:srgbClr val="7F7F7F"/>
                </a:solidFill>
                <a:effectLst/>
                <a:uLnTx/>
                <a:uFillTx/>
                <a:latin typeface="华文楷体" pitchFamily="2" charset="-122"/>
                <a:ea typeface="华文楷体" pitchFamily="2" charset="-122"/>
                <a:cs typeface="+mn-cs"/>
                <a:sym typeface="宋体" panose="02010600030101010101" pitchFamily="2" charset="-122"/>
              </a:rPr>
              <a:t>.</a:t>
            </a:r>
            <a:endParaRPr kumimoji="0" lang="zh-CN" altLang="en-US" sz="2400" b="1" i="0" u="none" strike="noStrike" kern="1200" cap="none" spc="0" normalizeH="0" baseline="0" noProof="0">
              <a:ln>
                <a:noFill/>
              </a:ln>
              <a:solidFill>
                <a:srgbClr val="7F7F7F"/>
              </a:solidFill>
              <a:effectLst/>
              <a:uLnTx/>
              <a:uFillTx/>
              <a:latin typeface="华文楷体" pitchFamily="2" charset="-122"/>
              <a:ea typeface="华文楷体" pitchFamily="2" charset="-122"/>
              <a:cs typeface="+mn-cs"/>
              <a:sym typeface="宋体" panose="02010600030101010101" pitchFamily="2" charset="-122"/>
            </a:endParaRPr>
          </a:p>
        </p:txBody>
      </p:sp>
      <p:sp>
        <p:nvSpPr>
          <p:cNvPr id="84997" name="TextBox 8"/>
          <p:cNvSpPr txBox="1">
            <a:spLocks noChangeArrowheads="1"/>
          </p:cNvSpPr>
          <p:nvPr/>
        </p:nvSpPr>
        <p:spPr bwMode="auto">
          <a:xfrm>
            <a:off x="1057275" y="1071563"/>
            <a:ext cx="46974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2400" b="1"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rPr>
              <a:t>在学校</a:t>
            </a:r>
            <a:r>
              <a:rPr kumimoji="0" lang="zh-CN" altLang="en-US" sz="2400" b="1" i="0" u="none" strike="noStrike" kern="1200" cap="none" spc="0" normalizeH="0" baseline="0" noProof="0">
                <a:ln>
                  <a:noFill/>
                </a:ln>
                <a:solidFill>
                  <a:srgbClr val="000000"/>
                </a:solidFill>
                <a:effectLst/>
                <a:uLnTx/>
                <a:uFillTx/>
                <a:latin typeface="方正舒体" pitchFamily="2" charset="-122"/>
                <a:ea typeface="方正舒体" pitchFamily="2" charset="-122"/>
                <a:cs typeface="+mn-cs"/>
              </a:rPr>
              <a:t> </a:t>
            </a:r>
            <a:r>
              <a:rPr kumimoji="0" lang="en-US" altLang="zh-CN" sz="2400" b="1" i="0" u="none" strike="noStrike" kern="1200" cap="none" spc="0" normalizeH="0" baseline="0" noProof="0">
                <a:ln>
                  <a:noFill/>
                </a:ln>
                <a:solidFill>
                  <a:srgbClr val="000000"/>
                </a:solidFill>
                <a:effectLst/>
                <a:uLnTx/>
                <a:uFillTx/>
                <a:latin typeface="方正舒体" pitchFamily="2" charset="-122"/>
                <a:ea typeface="方正舒体" pitchFamily="2" charset="-122"/>
                <a:cs typeface="+mn-cs"/>
              </a:rPr>
              <a:t>In the school</a:t>
            </a:r>
            <a:endParaRPr kumimoji="0" lang="zh-CN" altLang="en-US" sz="2400" b="1" i="0" u="none" strike="noStrike" kern="1200" cap="none" spc="0" normalizeH="0" baseline="0" noProof="0">
              <a:ln>
                <a:noFill/>
              </a:ln>
              <a:solidFill>
                <a:srgbClr val="000000"/>
              </a:solidFill>
              <a:effectLst/>
              <a:uLnTx/>
              <a:uFillTx/>
              <a:latin typeface="方正舒体" pitchFamily="2" charset="-122"/>
              <a:ea typeface="方正舒体" pitchFamily="2" charset="-122"/>
              <a:cs typeface="+mn-cs"/>
            </a:endParaRPr>
          </a:p>
        </p:txBody>
      </p:sp>
      <p:pic>
        <p:nvPicPr>
          <p:cNvPr id="1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89763" y="2359025"/>
            <a:ext cx="2703512" cy="1800225"/>
          </a:xfrm>
          <a:prstGeom prst="rect">
            <a:avLst/>
          </a:prstGeom>
          <a:noFill/>
          <a:ln>
            <a:noFill/>
          </a:ln>
          <a:effectLst>
            <a:outerShdw blurRad="292100" dist="139700" dir="2700000" algn="tl" rotWithShape="0">
              <a:srgbClr val="333333">
                <a:alpha val="64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77733557"/>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blinds(horizontal)">
                                      <p:cBhvr>
                                        <p:cTn id="7" dur="500"/>
                                        <p:tgtEl>
                                          <p:spTgt spid="1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4">
                                            <p:txEl>
                                              <p:pRg st="1" end="1"/>
                                            </p:txEl>
                                          </p:spTgt>
                                        </p:tgtEl>
                                        <p:attrNameLst>
                                          <p:attrName>style.visibility</p:attrName>
                                        </p:attrNameLst>
                                      </p:cBhvr>
                                      <p:to>
                                        <p:strVal val="visible"/>
                                      </p:to>
                                    </p:set>
                                    <p:animEffect transition="in" filter="blinds(horizontal)">
                                      <p:cBhvr>
                                        <p:cTn id="12" dur="500"/>
                                        <p:tgtEl>
                                          <p:spTgt spid="14">
                                            <p:txEl>
                                              <p:pRg st="1" end="1"/>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14">
                                            <p:txEl>
                                              <p:pRg st="2" end="2"/>
                                            </p:txEl>
                                          </p:spTgt>
                                        </p:tgtEl>
                                        <p:attrNameLst>
                                          <p:attrName>style.visibility</p:attrName>
                                        </p:attrNameLst>
                                      </p:cBhvr>
                                      <p:to>
                                        <p:strVal val="visible"/>
                                      </p:to>
                                    </p:set>
                                    <p:animEffect transition="in" filter="blinds(horizontal)">
                                      <p:cBhvr>
                                        <p:cTn id="15" dur="500"/>
                                        <p:tgtEl>
                                          <p:spTgt spid="1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6017" name="AutoShape 4"/>
          <p:cNvCxnSpPr>
            <a:cxnSpLocks noChangeShapeType="1"/>
          </p:cNvCxnSpPr>
          <p:nvPr/>
        </p:nvCxnSpPr>
        <p:spPr bwMode="auto">
          <a:xfrm flipH="1" flipV="1">
            <a:off x="100013" y="-15875"/>
            <a:ext cx="12700" cy="6872288"/>
          </a:xfrm>
          <a:prstGeom prst="straightConnector1">
            <a:avLst/>
          </a:prstGeom>
          <a:noFill/>
          <a:ln w="228600">
            <a:solidFill>
              <a:srgbClr val="800080"/>
            </a:solidFill>
            <a:round/>
            <a:headEnd/>
            <a:tailEnd/>
          </a:ln>
          <a:extLst>
            <a:ext uri="{909E8E84-426E-40DD-AFC4-6F175D3DCCD1}">
              <a14:hiddenFill xmlns:a14="http://schemas.microsoft.com/office/drawing/2010/main">
                <a:noFill/>
              </a14:hiddenFill>
            </a:ext>
          </a:extLst>
        </p:spPr>
      </p:cxnSp>
      <p:cxnSp>
        <p:nvCxnSpPr>
          <p:cNvPr id="44" name="直接连接符 43"/>
          <p:cNvCxnSpPr/>
          <p:nvPr/>
        </p:nvCxnSpPr>
        <p:spPr bwMode="auto">
          <a:xfrm>
            <a:off x="307975" y="652463"/>
            <a:ext cx="2724150" cy="1587"/>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sp>
        <p:nvSpPr>
          <p:cNvPr id="86019" name="TextBox 33"/>
          <p:cNvSpPr txBox="1">
            <a:spLocks noChangeArrowheads="1"/>
          </p:cNvSpPr>
          <p:nvPr/>
        </p:nvSpPr>
        <p:spPr bwMode="auto">
          <a:xfrm>
            <a:off x="530225" y="914400"/>
            <a:ext cx="8313738"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28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1.</a:t>
            </a:r>
            <a:r>
              <a:rPr kumimoji="0" lang="zh-CN" altLang="en-US" sz="28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疑问代词“什么” </a:t>
            </a:r>
            <a:r>
              <a:rPr kumimoji="0" lang="en-US" altLang="zh-CN" sz="1800" b="0"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The Interrogative Pronoun</a:t>
            </a:r>
            <a:r>
              <a:rPr kumimoji="0" lang="zh-CN" altLang="en-US" sz="1800" b="0"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“什么”</a:t>
            </a:r>
          </a:p>
        </p:txBody>
      </p:sp>
      <p:sp>
        <p:nvSpPr>
          <p:cNvPr id="35" name="TextBox 34"/>
          <p:cNvSpPr txBox="1"/>
          <p:nvPr/>
        </p:nvSpPr>
        <p:spPr>
          <a:xfrm>
            <a:off x="1087788" y="1576502"/>
            <a:ext cx="2680138" cy="461665"/>
          </a:xfrm>
          <a:prstGeom prst="rect">
            <a:avLst/>
          </a:prstGeom>
          <a:solidFill>
            <a:srgbClr val="C198E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spAutoFit/>
          </a:bodyPr>
          <a:lstStyle>
            <a:lvl1pPr eaLnBrk="0" hangingPunct="0">
              <a:defRPr>
                <a:solidFill>
                  <a:schemeClr val="tx1"/>
                </a:solidFill>
                <a:latin typeface="Arial" charset="0"/>
                <a:ea typeface="宋体" charset="0"/>
              </a:defRPr>
            </a:lvl1pPr>
            <a:lvl2pPr marL="742950" indent="-285750" eaLnBrk="0" hangingPunct="0">
              <a:defRPr>
                <a:solidFill>
                  <a:schemeClr val="tx1"/>
                </a:solidFill>
                <a:latin typeface="Arial" charset="0"/>
                <a:ea typeface="宋体" charset="0"/>
              </a:defRPr>
            </a:lvl2pPr>
            <a:lvl3pPr marL="1143000" indent="-228600" eaLnBrk="0" hangingPunct="0">
              <a:defRPr>
                <a:solidFill>
                  <a:schemeClr val="tx1"/>
                </a:solidFill>
                <a:latin typeface="Arial" charset="0"/>
                <a:ea typeface="宋体" charset="0"/>
              </a:defRPr>
            </a:lvl3pPr>
            <a:lvl4pPr marL="1600200" indent="-228600" eaLnBrk="0" hangingPunct="0">
              <a:defRPr>
                <a:solidFill>
                  <a:schemeClr val="tx1"/>
                </a:solidFill>
                <a:latin typeface="Arial" charset="0"/>
                <a:ea typeface="宋体" charset="0"/>
              </a:defRPr>
            </a:lvl4pPr>
            <a:lvl5pPr marL="2057400" indent="-228600" eaLnBrk="0" hangingPunct="0">
              <a:defRPr>
                <a:solidFill>
                  <a:schemeClr val="tx1"/>
                </a:solidFill>
                <a:latin typeface="Arial" charset="0"/>
                <a:ea typeface="宋体" charset="0"/>
              </a:defRPr>
            </a:lvl5pPr>
            <a:lvl6pPr marL="2514600" indent="-228600" eaLnBrk="0" fontAlgn="base" hangingPunct="0">
              <a:spcBef>
                <a:spcPct val="0"/>
              </a:spcBef>
              <a:spcAft>
                <a:spcPct val="0"/>
              </a:spcAft>
              <a:defRPr>
                <a:solidFill>
                  <a:schemeClr val="tx1"/>
                </a:solidFill>
                <a:latin typeface="Arial" charset="0"/>
                <a:ea typeface="宋体" charset="0"/>
              </a:defRPr>
            </a:lvl6pPr>
            <a:lvl7pPr marL="2971800" indent="-228600" eaLnBrk="0" fontAlgn="base" hangingPunct="0">
              <a:spcBef>
                <a:spcPct val="0"/>
              </a:spcBef>
              <a:spcAft>
                <a:spcPct val="0"/>
              </a:spcAft>
              <a:defRPr>
                <a:solidFill>
                  <a:schemeClr val="tx1"/>
                </a:solidFill>
                <a:latin typeface="Arial" charset="0"/>
                <a:ea typeface="宋体" charset="0"/>
              </a:defRPr>
            </a:lvl7pPr>
            <a:lvl8pPr marL="3429000" indent="-228600" eaLnBrk="0" fontAlgn="base" hangingPunct="0">
              <a:spcBef>
                <a:spcPct val="0"/>
              </a:spcBef>
              <a:spcAft>
                <a:spcPct val="0"/>
              </a:spcAft>
              <a:defRPr>
                <a:solidFill>
                  <a:schemeClr val="tx1"/>
                </a:solidFill>
                <a:latin typeface="Arial" charset="0"/>
                <a:ea typeface="宋体" charset="0"/>
              </a:defRPr>
            </a:lvl8pPr>
            <a:lvl9pPr marL="3886200" indent="-228600" eaLnBrk="0" fontAlgn="base" hangingPunct="0">
              <a:spcBef>
                <a:spcPct val="0"/>
              </a:spcBef>
              <a:spcAft>
                <a:spcPct val="0"/>
              </a:spcAft>
              <a:defRPr>
                <a:solidFill>
                  <a:schemeClr val="tx1"/>
                </a:solidFill>
                <a:latin typeface="Arial" charset="0"/>
                <a:ea typeface="宋体"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2400" b="1" i="0" u="none" strike="noStrike" kern="1200" cap="none" spc="0" normalizeH="0" baseline="0" noProof="0" dirty="0">
                <a:ln>
                  <a:noFill/>
                </a:ln>
                <a:solidFill>
                  <a:srgbClr val="000000"/>
                </a:solidFill>
                <a:effectLst/>
                <a:uLnTx/>
                <a:uFillTx/>
                <a:latin typeface="华文细黑" charset="-122"/>
                <a:ea typeface="华文细黑" charset="-122"/>
                <a:cs typeface="+mn-cs"/>
              </a:rPr>
              <a:t>S+V+</a:t>
            </a:r>
            <a:r>
              <a:rPr kumimoji="0" lang="zh-CN" altLang="en-US" sz="2400" b="1" i="0" u="none" strike="noStrike" kern="1200" cap="none" spc="0" normalizeH="0" baseline="0" noProof="0" dirty="0">
                <a:ln>
                  <a:noFill/>
                </a:ln>
                <a:solidFill>
                  <a:srgbClr val="000000"/>
                </a:solidFill>
                <a:effectLst/>
                <a:uLnTx/>
                <a:uFillTx/>
                <a:latin typeface="华文细黑" charset="-122"/>
                <a:ea typeface="华文细黑" charset="-122"/>
                <a:cs typeface="+mn-cs"/>
              </a:rPr>
              <a:t>什么？</a:t>
            </a:r>
          </a:p>
        </p:txBody>
      </p:sp>
      <p:sp>
        <p:nvSpPr>
          <p:cNvPr id="36" name="TextBox 35"/>
          <p:cNvSpPr txBox="1"/>
          <p:nvPr/>
        </p:nvSpPr>
        <p:spPr>
          <a:xfrm>
            <a:off x="1082527" y="2186116"/>
            <a:ext cx="3509609" cy="461665"/>
          </a:xfrm>
          <a:prstGeom prst="rect">
            <a:avLst/>
          </a:prstGeom>
          <a:solidFill>
            <a:srgbClr val="C198E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2400" b="1" i="0" u="none" strike="noStrike" kern="1200" cap="none" spc="0" normalizeH="0" baseline="0" noProof="0">
                <a:ln>
                  <a:noFill/>
                </a:ln>
                <a:solidFill>
                  <a:srgbClr val="000000"/>
                </a:solidFill>
                <a:effectLst/>
                <a:uLnTx/>
                <a:uFillTx/>
                <a:latin typeface="华文细黑" pitchFamily="2" charset="-122"/>
                <a:ea typeface="华文细黑" pitchFamily="2" charset="-122"/>
                <a:cs typeface="+mn-cs"/>
              </a:rPr>
              <a:t>S+V+</a:t>
            </a:r>
            <a:r>
              <a:rPr kumimoji="0" lang="zh-CN" altLang="en-US" sz="2400" b="1" i="0" u="none" strike="noStrike" kern="1200" cap="none" spc="0" normalizeH="0" baseline="0" noProof="0">
                <a:ln>
                  <a:noFill/>
                </a:ln>
                <a:solidFill>
                  <a:srgbClr val="000000"/>
                </a:solidFill>
                <a:effectLst/>
                <a:uLnTx/>
                <a:uFillTx/>
                <a:latin typeface="华文细黑" pitchFamily="2" charset="-122"/>
                <a:ea typeface="华文细黑" pitchFamily="2" charset="-122"/>
                <a:cs typeface="+mn-cs"/>
              </a:rPr>
              <a:t>什么</a:t>
            </a:r>
            <a:r>
              <a:rPr kumimoji="0" lang="en-US" altLang="zh-CN" sz="2400" b="1" i="0" u="none" strike="noStrike" kern="1200" cap="none" spc="0" normalizeH="0" baseline="0" noProof="0">
                <a:ln>
                  <a:noFill/>
                </a:ln>
                <a:solidFill>
                  <a:srgbClr val="000000"/>
                </a:solidFill>
                <a:effectLst/>
                <a:uLnTx/>
                <a:uFillTx/>
                <a:latin typeface="华文细黑" pitchFamily="2" charset="-122"/>
                <a:ea typeface="华文细黑" pitchFamily="2" charset="-122"/>
                <a:cs typeface="+mn-cs"/>
              </a:rPr>
              <a:t>+N</a:t>
            </a:r>
            <a:r>
              <a:rPr kumimoji="0" lang="zh-CN" altLang="en-US" sz="2400" b="1" i="0" u="none" strike="noStrike" kern="1200" cap="none" spc="0" normalizeH="0" baseline="0" noProof="0">
                <a:ln>
                  <a:noFill/>
                </a:ln>
                <a:solidFill>
                  <a:srgbClr val="000000"/>
                </a:solidFill>
                <a:effectLst/>
                <a:uLnTx/>
                <a:uFillTx/>
                <a:latin typeface="华文细黑" pitchFamily="2" charset="-122"/>
                <a:ea typeface="华文细黑" pitchFamily="2" charset="-122"/>
                <a:cs typeface="+mn-cs"/>
              </a:rPr>
              <a:t>？</a:t>
            </a:r>
          </a:p>
        </p:txBody>
      </p:sp>
      <p:sp>
        <p:nvSpPr>
          <p:cNvPr id="38" name="圆角矩形 37"/>
          <p:cNvSpPr/>
          <p:nvPr/>
        </p:nvSpPr>
        <p:spPr>
          <a:xfrm>
            <a:off x="1671638" y="3279775"/>
            <a:ext cx="7913687" cy="2647950"/>
          </a:xfrm>
          <a:prstGeom prst="roundRect">
            <a:avLst/>
          </a:prstGeom>
          <a:noFill/>
          <a:ln>
            <a:prstDash val="lgDashDotDot"/>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Arial"/>
              <a:ea typeface="宋体"/>
              <a:cs typeface="+mn-cs"/>
            </a:endParaRPr>
          </a:p>
        </p:txBody>
      </p:sp>
      <p:sp>
        <p:nvSpPr>
          <p:cNvPr id="39" name="TextBox 38"/>
          <p:cNvSpPr txBox="1">
            <a:spLocks noChangeArrowheads="1"/>
          </p:cNvSpPr>
          <p:nvPr/>
        </p:nvSpPr>
        <p:spPr bwMode="auto">
          <a:xfrm>
            <a:off x="2986088" y="3562350"/>
            <a:ext cx="5857875" cy="677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tabLst/>
              <a:defRPr/>
            </a:pPr>
            <a:r>
              <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rPr>
              <a:t>（</a:t>
            </a:r>
            <a:r>
              <a:rPr kumimoji="0" lang="en-US" altLang="zh-CN"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rPr>
              <a:t>1</a:t>
            </a:r>
            <a:r>
              <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rPr>
              <a:t>）你叫什么名字？</a:t>
            </a:r>
            <a:endParaRPr kumimoji="0" lang="en-US" altLang="zh-CN"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endParaRPr>
          </a:p>
        </p:txBody>
      </p:sp>
      <p:sp>
        <p:nvSpPr>
          <p:cNvPr id="40" name="TextBox 39"/>
          <p:cNvSpPr txBox="1">
            <a:spLocks noChangeArrowheads="1"/>
          </p:cNvSpPr>
          <p:nvPr/>
        </p:nvSpPr>
        <p:spPr bwMode="auto">
          <a:xfrm>
            <a:off x="3000375" y="4271963"/>
            <a:ext cx="5648325"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rPr>
              <a:t>（</a:t>
            </a:r>
            <a:r>
              <a:rPr kumimoji="0" lang="en-US" altLang="zh-CN"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rPr>
              <a:t>2</a:t>
            </a:r>
            <a:r>
              <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rPr>
              <a:t>）这（</a:t>
            </a:r>
            <a:r>
              <a:rPr kumimoji="0" lang="en-US" altLang="zh-CN"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rPr>
              <a:t>zhè, </a:t>
            </a:r>
            <a:r>
              <a:rPr kumimoji="0" lang="en-US" altLang="zh-CN" sz="2400" b="1" i="1" u="none" strike="noStrike" kern="1200" cap="none" spc="0" normalizeH="0" baseline="0" noProof="0">
                <a:ln>
                  <a:noFill/>
                </a:ln>
                <a:solidFill>
                  <a:srgbClr val="000000"/>
                </a:solidFill>
                <a:effectLst/>
                <a:uLnTx/>
                <a:uFillTx/>
                <a:latin typeface="华文楷体" pitchFamily="2" charset="-122"/>
                <a:ea typeface="华文楷体" pitchFamily="2" charset="-122"/>
                <a:cs typeface="+mn-cs"/>
              </a:rPr>
              <a:t>this</a:t>
            </a:r>
            <a:r>
              <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rPr>
              <a:t>）是什么？</a:t>
            </a:r>
            <a:endParaRPr kumimoji="0" lang="en-US" altLang="zh-CN"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endParaRPr>
          </a:p>
        </p:txBody>
      </p:sp>
      <p:sp>
        <p:nvSpPr>
          <p:cNvPr id="41" name="TextBox 40"/>
          <p:cNvSpPr txBox="1">
            <a:spLocks noChangeArrowheads="1"/>
          </p:cNvSpPr>
          <p:nvPr/>
        </p:nvSpPr>
        <p:spPr bwMode="auto">
          <a:xfrm>
            <a:off x="2978150" y="4887913"/>
            <a:ext cx="5318125"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rPr>
              <a:t>（</a:t>
            </a:r>
            <a:r>
              <a:rPr kumimoji="0" lang="en-US" altLang="zh-CN"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rPr>
              <a:t>3</a:t>
            </a:r>
            <a:r>
              <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rPr>
              <a:t>）这是什么书（</a:t>
            </a:r>
            <a:r>
              <a:rPr kumimoji="0" lang="en-US" altLang="zh-CN"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rPr>
              <a:t>shū, </a:t>
            </a:r>
            <a:r>
              <a:rPr kumimoji="0" lang="en-US" altLang="zh-CN" sz="2400" b="1" i="1" u="none" strike="noStrike" kern="1200" cap="none" spc="0" normalizeH="0" baseline="0" noProof="0">
                <a:ln>
                  <a:noFill/>
                </a:ln>
                <a:solidFill>
                  <a:srgbClr val="000000"/>
                </a:solidFill>
                <a:effectLst/>
                <a:uLnTx/>
                <a:uFillTx/>
                <a:latin typeface="华文楷体" pitchFamily="2" charset="-122"/>
                <a:ea typeface="华文楷体" pitchFamily="2" charset="-122"/>
                <a:cs typeface="+mn-cs"/>
              </a:rPr>
              <a:t>book</a:t>
            </a:r>
            <a:r>
              <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rPr>
              <a:t>）？</a:t>
            </a:r>
          </a:p>
        </p:txBody>
      </p:sp>
      <p:sp>
        <p:nvSpPr>
          <p:cNvPr id="86030" name="Text Box 4"/>
          <p:cNvSpPr txBox="1">
            <a:spLocks noChangeArrowheads="1"/>
          </p:cNvSpPr>
          <p:nvPr/>
        </p:nvSpPr>
        <p:spPr bwMode="auto">
          <a:xfrm>
            <a:off x="328613" y="6350"/>
            <a:ext cx="54197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zh-CN" altLang="en-US" sz="3600" b="1" i="0" u="none" strike="noStrike" kern="1200" cap="none" spc="0" normalizeH="0" baseline="0" noProof="0">
                <a:ln>
                  <a:noFill/>
                </a:ln>
                <a:solidFill>
                  <a:srgbClr val="D09E00"/>
                </a:solidFill>
                <a:effectLst/>
                <a:uLnTx/>
                <a:uFillTx/>
                <a:latin typeface="微软雅黑" panose="020B0503020204020204" pitchFamily="34" charset="-122"/>
                <a:ea typeface="微软雅黑" panose="020B0503020204020204" pitchFamily="34" charset="-122"/>
                <a:cs typeface="+mn-cs"/>
              </a:rPr>
              <a:t>语言点</a:t>
            </a:r>
            <a:r>
              <a:rPr kumimoji="0" lang="en-US" altLang="zh-CN" sz="3600" b="1" i="1" u="none" strike="noStrike" kern="1200" cap="none" spc="0" normalizeH="0" baseline="0" noProof="0">
                <a:ln>
                  <a:noFill/>
                </a:ln>
                <a:solidFill>
                  <a:srgbClr val="D09E00"/>
                </a:solidFill>
                <a:effectLst/>
                <a:uLnTx/>
                <a:uFillTx/>
                <a:latin typeface="微软雅黑" panose="020B0503020204020204" pitchFamily="34" charset="-122"/>
                <a:ea typeface="微软雅黑" panose="020B0503020204020204" pitchFamily="34" charset="-122"/>
                <a:cs typeface="+mn-cs"/>
              </a:rPr>
              <a:t>Language Points</a:t>
            </a:r>
            <a:endParaRPr kumimoji="0" lang="zh-CN" altLang="en-US" sz="3600" b="1" i="1" u="none" strike="noStrike" kern="1200" cap="none" spc="0" normalizeH="0" baseline="0" noProof="0">
              <a:ln>
                <a:noFill/>
              </a:ln>
              <a:solidFill>
                <a:srgbClr val="D09E00"/>
              </a:solidFill>
              <a:effectLst/>
              <a:uLnTx/>
              <a:uFillTx/>
              <a:latin typeface="微软雅黑" panose="020B0503020204020204" pitchFamily="34" charset="-122"/>
              <a:ea typeface="微软雅黑" panose="020B0503020204020204" pitchFamily="34" charset="-122"/>
              <a:cs typeface="+mn-cs"/>
            </a:endParaRPr>
          </a:p>
        </p:txBody>
      </p:sp>
    </p:spTree>
    <p:extLst>
      <p:ext uri="{BB962C8B-B14F-4D97-AF65-F5344CB8AC3E}">
        <p14:creationId xmlns:p14="http://schemas.microsoft.com/office/powerpoint/2010/main" val="1965981260"/>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diamond(in)">
                                      <p:cBhvr>
                                        <p:cTn id="7" dur="500"/>
                                        <p:tgtEl>
                                          <p:spTgt spid="3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8" presetClass="entr" presetSubtype="16" fill="hold" grpId="0" nodeType="clickEffect">
                                  <p:stCondLst>
                                    <p:cond delay="0"/>
                                  </p:stCondLst>
                                  <p:childTnLst>
                                    <p:set>
                                      <p:cBhvr>
                                        <p:cTn id="11" dur="1" fill="hold">
                                          <p:stCondLst>
                                            <p:cond delay="0"/>
                                          </p:stCondLst>
                                        </p:cTn>
                                        <p:tgtEl>
                                          <p:spTgt spid="40"/>
                                        </p:tgtEl>
                                        <p:attrNameLst>
                                          <p:attrName>style.visibility</p:attrName>
                                        </p:attrNameLst>
                                      </p:cBhvr>
                                      <p:to>
                                        <p:strVal val="visible"/>
                                      </p:to>
                                    </p:set>
                                    <p:animEffect transition="in" filter="diamond(in)">
                                      <p:cBhvr>
                                        <p:cTn id="12" dur="500"/>
                                        <p:tgtEl>
                                          <p:spTgt spid="40"/>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8" presetClass="entr" presetSubtype="16" fill="hold" grpId="0" nodeType="clickEffect">
                                  <p:stCondLst>
                                    <p:cond delay="0"/>
                                  </p:stCondLst>
                                  <p:childTnLst>
                                    <p:set>
                                      <p:cBhvr>
                                        <p:cTn id="16" dur="1" fill="hold">
                                          <p:stCondLst>
                                            <p:cond delay="0"/>
                                          </p:stCondLst>
                                        </p:cTn>
                                        <p:tgtEl>
                                          <p:spTgt spid="41"/>
                                        </p:tgtEl>
                                        <p:attrNameLst>
                                          <p:attrName>style.visibility</p:attrName>
                                        </p:attrNameLst>
                                      </p:cBhvr>
                                      <p:to>
                                        <p:strVal val="visible"/>
                                      </p:to>
                                    </p:set>
                                    <p:animEffect transition="in" filter="diamond(in)">
                                      <p:cBhvr>
                                        <p:cTn id="17"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p:bldP spid="40" grpId="0"/>
      <p:bldP spid="41"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标题 1"/>
          <p:cNvSpPr>
            <a:spLocks noGrp="1"/>
          </p:cNvSpPr>
          <p:nvPr>
            <p:ph type="title"/>
          </p:nvPr>
        </p:nvSpPr>
        <p:spPr bwMode="auto">
          <a:xfrm>
            <a:off x="609600" y="274638"/>
            <a:ext cx="10972800" cy="15113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hu-HU" altLang="zh-CN"/>
              <a:t>Shénme</a:t>
            </a:r>
            <a:r>
              <a:rPr lang="zh-CN" altLang="en-US"/>
              <a:t/>
            </a:r>
            <a:br>
              <a:rPr lang="zh-CN" altLang="en-US"/>
            </a:br>
            <a:r>
              <a:rPr lang="en-US" altLang="zh-CN"/>
              <a:t>         </a:t>
            </a:r>
            <a:r>
              <a:rPr kumimoji="1" lang="zh-CN" altLang="en-US"/>
              <a:t>什么 </a:t>
            </a:r>
            <a:r>
              <a:rPr kumimoji="1" lang="en-US" altLang="zh-CN"/>
              <a:t>what</a:t>
            </a:r>
            <a:endParaRPr kumimoji="1" lang="zh-CN" altLang="en-US"/>
          </a:p>
        </p:txBody>
      </p:sp>
      <p:sp>
        <p:nvSpPr>
          <p:cNvPr id="88066" name="内容占位符 2"/>
          <p:cNvSpPr>
            <a:spLocks noGrp="1"/>
          </p:cNvSpPr>
          <p:nvPr>
            <p:ph idx="1"/>
          </p:nvPr>
        </p:nvSpPr>
        <p:spPr bwMode="auto">
          <a:xfrm>
            <a:off x="609600" y="1600200"/>
            <a:ext cx="10972800" cy="4525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kumimoji="1" lang="en-US" altLang="zh-CN" dirty="0" err="1"/>
              <a:t>Subject+</a:t>
            </a:r>
            <a:r>
              <a:rPr kumimoji="1" lang="en-US" altLang="zh-CN" dirty="0" err="1">
                <a:solidFill>
                  <a:srgbClr val="0070C0"/>
                </a:solidFill>
              </a:rPr>
              <a:t>Verb</a:t>
            </a:r>
            <a:r>
              <a:rPr kumimoji="1" lang="en-US" altLang="zh-CN" dirty="0"/>
              <a:t>+</a:t>
            </a:r>
            <a:r>
              <a:rPr kumimoji="1" lang="zh-CN" altLang="en-US" dirty="0">
                <a:solidFill>
                  <a:srgbClr val="FF0000"/>
                </a:solidFill>
              </a:rPr>
              <a:t>什么</a:t>
            </a:r>
          </a:p>
          <a:p>
            <a:r>
              <a:rPr lang="it-IT" altLang="zh-CN" dirty="0"/>
              <a:t>Nǐ         </a:t>
            </a:r>
            <a:r>
              <a:rPr lang="it-IT" altLang="zh-CN" dirty="0">
                <a:solidFill>
                  <a:srgbClr val="0070C0"/>
                </a:solidFill>
              </a:rPr>
              <a:t>jiào</a:t>
            </a:r>
            <a:r>
              <a:rPr lang="it-IT" altLang="zh-CN" dirty="0"/>
              <a:t>     </a:t>
            </a:r>
            <a:r>
              <a:rPr lang="it-IT" altLang="zh-CN" dirty="0">
                <a:solidFill>
                  <a:srgbClr val="FF0000"/>
                </a:solidFill>
              </a:rPr>
              <a:t>shénme</a:t>
            </a:r>
            <a:r>
              <a:rPr lang="it-IT" altLang="zh-CN" dirty="0"/>
              <a:t>?</a:t>
            </a:r>
            <a:r>
              <a:rPr lang="zh-CN" altLang="en-US" dirty="0"/>
              <a:t>                      </a:t>
            </a:r>
          </a:p>
          <a:p>
            <a:r>
              <a:rPr kumimoji="1" lang="zh-CN" altLang="en-US" sz="4000" dirty="0"/>
              <a:t>你</a:t>
            </a:r>
            <a:r>
              <a:rPr kumimoji="1" lang="en-US" altLang="zh-CN" sz="4000" dirty="0"/>
              <a:t>      </a:t>
            </a:r>
            <a:r>
              <a:rPr kumimoji="1" lang="zh-CN" altLang="en-US" sz="4000" dirty="0">
                <a:solidFill>
                  <a:srgbClr val="0070C0"/>
                </a:solidFill>
              </a:rPr>
              <a:t>叫</a:t>
            </a:r>
            <a:r>
              <a:rPr kumimoji="1" lang="en-US" altLang="zh-CN" sz="4000" dirty="0"/>
              <a:t>       </a:t>
            </a:r>
            <a:r>
              <a:rPr kumimoji="1" lang="zh-CN" altLang="en-US" sz="4000" dirty="0">
                <a:solidFill>
                  <a:srgbClr val="FF0000"/>
                </a:solidFill>
              </a:rPr>
              <a:t>什么</a:t>
            </a:r>
            <a:r>
              <a:rPr kumimoji="1" lang="en-US" altLang="zh-CN" sz="4000" dirty="0">
                <a:solidFill>
                  <a:srgbClr val="FF0000"/>
                </a:solidFill>
              </a:rPr>
              <a:t> </a:t>
            </a:r>
            <a:r>
              <a:rPr kumimoji="1" lang="zh-CN" altLang="en-US" sz="4000" dirty="0"/>
              <a:t>？</a:t>
            </a:r>
            <a:r>
              <a:rPr kumimoji="1" lang="en-US" altLang="zh-CN" sz="2400" dirty="0"/>
              <a:t>What are you called?(what’s your name)</a:t>
            </a:r>
            <a:r>
              <a:rPr kumimoji="1" lang="zh-CN" altLang="en-US" sz="2400" dirty="0"/>
              <a:t>？</a:t>
            </a:r>
          </a:p>
          <a:p>
            <a:r>
              <a:rPr lang="it-IT" altLang="zh-CN" dirty="0"/>
              <a:t>Nǐ         </a:t>
            </a:r>
            <a:r>
              <a:rPr lang="it-IT" altLang="zh-CN" dirty="0">
                <a:solidFill>
                  <a:srgbClr val="0070C0"/>
                </a:solidFill>
              </a:rPr>
              <a:t>chī </a:t>
            </a:r>
            <a:r>
              <a:rPr lang="it-IT" altLang="zh-CN" dirty="0"/>
              <a:t>     </a:t>
            </a:r>
            <a:r>
              <a:rPr lang="it-IT" altLang="zh-CN" dirty="0">
                <a:solidFill>
                  <a:srgbClr val="FF0000"/>
                </a:solidFill>
              </a:rPr>
              <a:t>shénme</a:t>
            </a:r>
            <a:r>
              <a:rPr lang="it-IT" altLang="zh-CN" dirty="0"/>
              <a:t>?</a:t>
            </a:r>
            <a:endParaRPr lang="zh-CN" altLang="en-US" dirty="0"/>
          </a:p>
          <a:p>
            <a:r>
              <a:rPr kumimoji="1" lang="zh-CN" altLang="en-US" sz="4000" dirty="0"/>
              <a:t>你</a:t>
            </a:r>
            <a:r>
              <a:rPr kumimoji="1" lang="en-US" altLang="zh-CN" sz="4000" dirty="0"/>
              <a:t>       </a:t>
            </a:r>
            <a:r>
              <a:rPr kumimoji="1" lang="zh-CN" altLang="en-US" sz="4000" dirty="0">
                <a:solidFill>
                  <a:srgbClr val="0070C0"/>
                </a:solidFill>
              </a:rPr>
              <a:t>吃</a:t>
            </a:r>
            <a:r>
              <a:rPr kumimoji="1" lang="en-US" altLang="zh-CN" sz="4000" dirty="0"/>
              <a:t>      </a:t>
            </a:r>
            <a:r>
              <a:rPr kumimoji="1" lang="zh-CN" altLang="en-US" sz="4000" dirty="0">
                <a:solidFill>
                  <a:srgbClr val="FF0000"/>
                </a:solidFill>
              </a:rPr>
              <a:t>什么</a:t>
            </a:r>
            <a:r>
              <a:rPr kumimoji="1" lang="zh-CN" altLang="en-US" sz="4000" dirty="0"/>
              <a:t>？</a:t>
            </a:r>
            <a:r>
              <a:rPr kumimoji="1" lang="en-US" altLang="zh-CN" sz="4000" dirty="0"/>
              <a:t> </a:t>
            </a:r>
            <a:r>
              <a:rPr kumimoji="1" lang="en-US" altLang="zh-CN" sz="2400" dirty="0"/>
              <a:t>What do you eat?</a:t>
            </a:r>
            <a:endParaRPr kumimoji="1" lang="zh-CN" altLang="en-US" sz="2400" dirty="0"/>
          </a:p>
        </p:txBody>
      </p:sp>
      <p:sp>
        <p:nvSpPr>
          <p:cNvPr id="4" name="TextBox 34"/>
          <p:cNvSpPr txBox="1"/>
          <p:nvPr/>
        </p:nvSpPr>
        <p:spPr>
          <a:xfrm>
            <a:off x="960197" y="1138535"/>
            <a:ext cx="3654333" cy="461665"/>
          </a:xfrm>
          <a:prstGeom prst="rect">
            <a:avLst/>
          </a:prstGeom>
          <a:solidFill>
            <a:srgbClr val="C198E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spAutoFit/>
          </a:bodyPr>
          <a:lstStyle>
            <a:lvl1pPr eaLnBrk="0" hangingPunct="0">
              <a:defRPr>
                <a:solidFill>
                  <a:schemeClr val="tx1"/>
                </a:solidFill>
                <a:latin typeface="Arial" charset="0"/>
                <a:ea typeface="宋体" charset="0"/>
              </a:defRPr>
            </a:lvl1pPr>
            <a:lvl2pPr marL="742950" indent="-285750" eaLnBrk="0" hangingPunct="0">
              <a:defRPr>
                <a:solidFill>
                  <a:schemeClr val="tx1"/>
                </a:solidFill>
                <a:latin typeface="Arial" charset="0"/>
                <a:ea typeface="宋体" charset="0"/>
              </a:defRPr>
            </a:lvl2pPr>
            <a:lvl3pPr marL="1143000" indent="-228600" eaLnBrk="0" hangingPunct="0">
              <a:defRPr>
                <a:solidFill>
                  <a:schemeClr val="tx1"/>
                </a:solidFill>
                <a:latin typeface="Arial" charset="0"/>
                <a:ea typeface="宋体" charset="0"/>
              </a:defRPr>
            </a:lvl3pPr>
            <a:lvl4pPr marL="1600200" indent="-228600" eaLnBrk="0" hangingPunct="0">
              <a:defRPr>
                <a:solidFill>
                  <a:schemeClr val="tx1"/>
                </a:solidFill>
                <a:latin typeface="Arial" charset="0"/>
                <a:ea typeface="宋体" charset="0"/>
              </a:defRPr>
            </a:lvl4pPr>
            <a:lvl5pPr marL="2057400" indent="-228600" eaLnBrk="0" hangingPunct="0">
              <a:defRPr>
                <a:solidFill>
                  <a:schemeClr val="tx1"/>
                </a:solidFill>
                <a:latin typeface="Arial" charset="0"/>
                <a:ea typeface="宋体" charset="0"/>
              </a:defRPr>
            </a:lvl5pPr>
            <a:lvl6pPr marL="2514600" indent="-228600" eaLnBrk="0" fontAlgn="base" hangingPunct="0">
              <a:spcBef>
                <a:spcPct val="0"/>
              </a:spcBef>
              <a:spcAft>
                <a:spcPct val="0"/>
              </a:spcAft>
              <a:defRPr>
                <a:solidFill>
                  <a:schemeClr val="tx1"/>
                </a:solidFill>
                <a:latin typeface="Arial" charset="0"/>
                <a:ea typeface="宋体" charset="0"/>
              </a:defRPr>
            </a:lvl6pPr>
            <a:lvl7pPr marL="2971800" indent="-228600" eaLnBrk="0" fontAlgn="base" hangingPunct="0">
              <a:spcBef>
                <a:spcPct val="0"/>
              </a:spcBef>
              <a:spcAft>
                <a:spcPct val="0"/>
              </a:spcAft>
              <a:defRPr>
                <a:solidFill>
                  <a:schemeClr val="tx1"/>
                </a:solidFill>
                <a:latin typeface="Arial" charset="0"/>
                <a:ea typeface="宋体" charset="0"/>
              </a:defRPr>
            </a:lvl7pPr>
            <a:lvl8pPr marL="3429000" indent="-228600" eaLnBrk="0" fontAlgn="base" hangingPunct="0">
              <a:spcBef>
                <a:spcPct val="0"/>
              </a:spcBef>
              <a:spcAft>
                <a:spcPct val="0"/>
              </a:spcAft>
              <a:defRPr>
                <a:solidFill>
                  <a:schemeClr val="tx1"/>
                </a:solidFill>
                <a:latin typeface="Arial" charset="0"/>
                <a:ea typeface="宋体" charset="0"/>
              </a:defRPr>
            </a:lvl8pPr>
            <a:lvl9pPr marL="3886200" indent="-228600" eaLnBrk="0" fontAlgn="base" hangingPunct="0">
              <a:spcBef>
                <a:spcPct val="0"/>
              </a:spcBef>
              <a:spcAft>
                <a:spcPct val="0"/>
              </a:spcAft>
              <a:defRPr>
                <a:solidFill>
                  <a:schemeClr val="tx1"/>
                </a:solidFill>
                <a:latin typeface="Arial" charset="0"/>
                <a:ea typeface="宋体"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2400" b="1" i="0" u="none" strike="noStrike" kern="1200" cap="none" spc="0" normalizeH="0" baseline="0" noProof="0" dirty="0">
                <a:ln>
                  <a:noFill/>
                </a:ln>
                <a:solidFill>
                  <a:srgbClr val="000000"/>
                </a:solidFill>
                <a:effectLst/>
                <a:uLnTx/>
                <a:uFillTx/>
                <a:latin typeface="华文细黑" charset="-122"/>
                <a:ea typeface="华文细黑" charset="-122"/>
                <a:cs typeface="+mn-cs"/>
              </a:rPr>
              <a:t>S+V+</a:t>
            </a:r>
            <a:r>
              <a:rPr kumimoji="0" lang="zh-CN" altLang="en-US" sz="2400" b="1" i="0" u="none" strike="noStrike" kern="1200" cap="none" spc="0" normalizeH="0" baseline="0" noProof="0" dirty="0">
                <a:ln>
                  <a:noFill/>
                </a:ln>
                <a:solidFill>
                  <a:srgbClr val="000000"/>
                </a:solidFill>
                <a:effectLst/>
                <a:uLnTx/>
                <a:uFillTx/>
                <a:latin typeface="华文细黑" charset="-122"/>
                <a:ea typeface="华文细黑" charset="-122"/>
                <a:cs typeface="+mn-cs"/>
              </a:rPr>
              <a:t>什么？</a:t>
            </a:r>
          </a:p>
        </p:txBody>
      </p:sp>
    </p:spTree>
    <p:extLst>
      <p:ext uri="{BB962C8B-B14F-4D97-AF65-F5344CB8AC3E}">
        <p14:creationId xmlns:p14="http://schemas.microsoft.com/office/powerpoint/2010/main" val="3079649413"/>
      </p:ext>
    </p:extLst>
  </p:cSld>
  <p:clrMapOvr>
    <a:masterClrMapping/>
  </p:clrMapOvr>
  <p:transition spd="slow"/>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矩形 4"/>
          <p:cNvSpPr>
            <a:spLocks noChangeArrowheads="1"/>
          </p:cNvSpPr>
          <p:nvPr/>
        </p:nvSpPr>
        <p:spPr bwMode="auto">
          <a:xfrm>
            <a:off x="7427913" y="269875"/>
            <a:ext cx="609600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40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Wǒ</a:t>
            </a:r>
            <a:r>
              <a:rPr kumimoji="0" lang="it-IT" altLang="zh-CN" sz="40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 </a:t>
            </a:r>
            <a:r>
              <a:rPr kumimoji="0" lang="it-IT" altLang="zh-CN" sz="4000" b="0" i="0" u="none" strike="noStrike" kern="1200" cap="none" spc="0" normalizeH="0" baseline="0" noProof="0">
                <a:ln>
                  <a:noFill/>
                </a:ln>
                <a:solidFill>
                  <a:srgbClr val="0070C0"/>
                </a:solidFill>
                <a:effectLst/>
                <a:uLnTx/>
                <a:uFillTx/>
                <a:latin typeface="Arial" panose="020B0604020202020204" pitchFamily="34" charset="0"/>
                <a:ea typeface="宋体" panose="02010600030101010101" pitchFamily="2" charset="-122"/>
                <a:cs typeface="+mn-cs"/>
              </a:rPr>
              <a:t>shuō</a:t>
            </a:r>
            <a:r>
              <a:rPr kumimoji="0" lang="it-IT" altLang="zh-CN" sz="40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 </a:t>
            </a:r>
            <a:r>
              <a:rPr kumimoji="0" lang="it-IT" altLang="zh-CN" sz="4000" b="0" i="0" u="none" strike="noStrike" kern="1200" cap="none" spc="0" normalizeH="0" baseline="0" noProof="0">
                <a:ln>
                  <a:noFill/>
                </a:ln>
                <a:solidFill>
                  <a:srgbClr val="FF0000"/>
                </a:solidFill>
                <a:effectLst/>
                <a:uLnTx/>
                <a:uFillTx/>
                <a:latin typeface="Arial" panose="020B0604020202020204" pitchFamily="34" charset="0"/>
                <a:ea typeface="宋体" panose="02010600030101010101" pitchFamily="2" charset="-122"/>
                <a:cs typeface="+mn-cs"/>
              </a:rPr>
              <a:t>shénme</a:t>
            </a:r>
            <a:r>
              <a:rPr kumimoji="0" lang="it-IT" altLang="zh-CN" sz="40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a:t>
            </a:r>
            <a:endParaRPr kumimoji="0" lang="zh-CN" altLang="en-US" sz="40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1" lang="zh-CN" altLang="en-US" sz="40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我</a:t>
            </a:r>
            <a:r>
              <a:rPr kumimoji="1" lang="en-US" altLang="zh-CN" sz="40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     </a:t>
            </a:r>
            <a:r>
              <a:rPr kumimoji="1" lang="zh-CN" altLang="en-US" sz="4000" b="0" i="0" u="none" strike="noStrike" kern="1200" cap="none" spc="0" normalizeH="0" baseline="0" noProof="0">
                <a:ln>
                  <a:noFill/>
                </a:ln>
                <a:solidFill>
                  <a:srgbClr val="0070C0"/>
                </a:solidFill>
                <a:effectLst/>
                <a:uLnTx/>
                <a:uFillTx/>
                <a:latin typeface="Arial" panose="020B0604020202020204" pitchFamily="34" charset="0"/>
                <a:ea typeface="宋体" panose="02010600030101010101" pitchFamily="2" charset="-122"/>
                <a:cs typeface="+mn-cs"/>
              </a:rPr>
              <a:t>说</a:t>
            </a:r>
            <a:r>
              <a:rPr kumimoji="1" lang="en-US" altLang="zh-CN" sz="4000" b="0" i="0" u="none" strike="noStrike" kern="1200" cap="none" spc="0" normalizeH="0" baseline="0" noProof="0">
                <a:ln>
                  <a:noFill/>
                </a:ln>
                <a:solidFill>
                  <a:srgbClr val="0070C0"/>
                </a:solidFill>
                <a:effectLst/>
                <a:uLnTx/>
                <a:uFillTx/>
                <a:latin typeface="Arial" panose="020B0604020202020204" pitchFamily="34" charset="0"/>
                <a:ea typeface="宋体" panose="02010600030101010101" pitchFamily="2" charset="-122"/>
                <a:cs typeface="+mn-cs"/>
              </a:rPr>
              <a:t>       </a:t>
            </a:r>
            <a:r>
              <a:rPr kumimoji="1" lang="zh-CN" altLang="en-US" sz="4000" b="0" i="0" u="none" strike="noStrike" kern="1200" cap="none" spc="0" normalizeH="0" baseline="0" noProof="0">
                <a:ln>
                  <a:noFill/>
                </a:ln>
                <a:solidFill>
                  <a:srgbClr val="FF0000"/>
                </a:solidFill>
                <a:effectLst/>
                <a:uLnTx/>
                <a:uFillTx/>
                <a:latin typeface="Arial" panose="020B0604020202020204" pitchFamily="34" charset="0"/>
                <a:ea typeface="宋体" panose="02010600030101010101" pitchFamily="2" charset="-122"/>
                <a:cs typeface="+mn-cs"/>
              </a:rPr>
              <a:t>什么</a:t>
            </a:r>
            <a:r>
              <a:rPr kumimoji="1" lang="zh-CN" altLang="en-US" sz="40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a:t>
            </a:r>
          </a:p>
        </p:txBody>
      </p:sp>
      <p:sp>
        <p:nvSpPr>
          <p:cNvPr id="89090" name="矩形 5"/>
          <p:cNvSpPr>
            <a:spLocks noChangeArrowheads="1"/>
          </p:cNvSpPr>
          <p:nvPr/>
        </p:nvSpPr>
        <p:spPr bwMode="auto">
          <a:xfrm>
            <a:off x="7081838" y="1714500"/>
            <a:ext cx="609600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it-IT" altLang="zh-CN" sz="1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 </a:t>
            </a:r>
            <a:r>
              <a:rPr kumimoji="0" lang="it-IT" altLang="zh-CN" sz="40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Wǒmen </a:t>
            </a:r>
            <a:r>
              <a:rPr kumimoji="0" lang="en-US" altLang="zh-CN" sz="4000" b="0" i="0" u="none" strike="noStrike" kern="1200" cap="none" spc="0" normalizeH="0" baseline="0" noProof="0">
                <a:ln>
                  <a:noFill/>
                </a:ln>
                <a:solidFill>
                  <a:srgbClr val="0070C0"/>
                </a:solidFill>
                <a:effectLst/>
                <a:uLnTx/>
                <a:uFillTx/>
                <a:latin typeface="Arial" panose="020B0604020202020204" pitchFamily="34" charset="0"/>
                <a:ea typeface="宋体" panose="02010600030101010101" pitchFamily="2" charset="-122"/>
                <a:cs typeface="+mn-cs"/>
              </a:rPr>
              <a:t>kàn</a:t>
            </a:r>
            <a:r>
              <a:rPr kumimoji="0" lang="en-US" altLang="zh-CN" sz="40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 </a:t>
            </a:r>
            <a:r>
              <a:rPr kumimoji="0" lang="it-IT" altLang="zh-CN" sz="4000" b="0" i="0" u="none" strike="noStrike" kern="1200" cap="none" spc="0" normalizeH="0" baseline="0" noProof="0">
                <a:ln>
                  <a:noFill/>
                </a:ln>
                <a:solidFill>
                  <a:srgbClr val="FF0000"/>
                </a:solidFill>
                <a:effectLst/>
                <a:uLnTx/>
                <a:uFillTx/>
                <a:latin typeface="Arial" panose="020B0604020202020204" pitchFamily="34" charset="0"/>
                <a:ea typeface="宋体" panose="02010600030101010101" pitchFamily="2" charset="-122"/>
                <a:cs typeface="+mn-cs"/>
              </a:rPr>
              <a:t>shénme</a:t>
            </a:r>
            <a:r>
              <a:rPr kumimoji="0" lang="it-IT" altLang="zh-CN" sz="40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a:t>
            </a:r>
            <a:endParaRPr kumimoji="0" lang="zh-CN" altLang="en-US" sz="40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1" lang="zh-CN" altLang="en-US" sz="40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  我们</a:t>
            </a:r>
            <a:r>
              <a:rPr kumimoji="1" lang="en-US" altLang="zh-CN" sz="40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    </a:t>
            </a:r>
            <a:r>
              <a:rPr kumimoji="1" lang="zh-CN" altLang="en-US" sz="4000" b="0" i="0" u="none" strike="noStrike" kern="1200" cap="none" spc="0" normalizeH="0" baseline="0" noProof="0">
                <a:ln>
                  <a:noFill/>
                </a:ln>
                <a:solidFill>
                  <a:srgbClr val="0070C0"/>
                </a:solidFill>
                <a:effectLst/>
                <a:uLnTx/>
                <a:uFillTx/>
                <a:latin typeface="Arial" panose="020B0604020202020204" pitchFamily="34" charset="0"/>
                <a:ea typeface="宋体" panose="02010600030101010101" pitchFamily="2" charset="-122"/>
                <a:cs typeface="+mn-cs"/>
              </a:rPr>
              <a:t>看</a:t>
            </a:r>
            <a:r>
              <a:rPr kumimoji="1" lang="en-US" altLang="zh-CN" sz="4000" b="0" i="0" u="none" strike="noStrike" kern="1200" cap="none" spc="0" normalizeH="0" baseline="0" noProof="0">
                <a:ln>
                  <a:noFill/>
                </a:ln>
                <a:solidFill>
                  <a:srgbClr val="0070C0"/>
                </a:solidFill>
                <a:effectLst/>
                <a:uLnTx/>
                <a:uFillTx/>
                <a:latin typeface="Arial" panose="020B0604020202020204" pitchFamily="34" charset="0"/>
                <a:ea typeface="宋体" panose="02010600030101010101" pitchFamily="2" charset="-122"/>
                <a:cs typeface="+mn-cs"/>
              </a:rPr>
              <a:t>     </a:t>
            </a:r>
            <a:r>
              <a:rPr kumimoji="1" lang="zh-CN" altLang="en-US" sz="4000" b="0" i="0" u="none" strike="noStrike" kern="1200" cap="none" spc="0" normalizeH="0" baseline="0" noProof="0">
                <a:ln>
                  <a:noFill/>
                </a:ln>
                <a:solidFill>
                  <a:srgbClr val="FF0000"/>
                </a:solidFill>
                <a:effectLst/>
                <a:uLnTx/>
                <a:uFillTx/>
                <a:latin typeface="Arial" panose="020B0604020202020204" pitchFamily="34" charset="0"/>
                <a:ea typeface="宋体" panose="02010600030101010101" pitchFamily="2" charset="-122"/>
                <a:cs typeface="+mn-cs"/>
              </a:rPr>
              <a:t>什么</a:t>
            </a:r>
            <a:r>
              <a:rPr kumimoji="1" lang="zh-CN" altLang="en-US" sz="40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a:t>
            </a:r>
          </a:p>
        </p:txBody>
      </p:sp>
      <p:sp>
        <p:nvSpPr>
          <p:cNvPr id="7" name="文本框 6"/>
          <p:cNvSpPr txBox="1"/>
          <p:nvPr/>
        </p:nvSpPr>
        <p:spPr>
          <a:xfrm>
            <a:off x="808038" y="392113"/>
            <a:ext cx="6273800" cy="1322387"/>
          </a:xfrm>
          <a:prstGeom prst="rect">
            <a:avLst/>
          </a:prstGeom>
          <a:noFill/>
        </p:spPr>
        <p:txBody>
          <a:bodyP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altLang="zh-CN" sz="4000" b="0" i="0" u="none" strike="noStrike" kern="1200" cap="none" spc="0" normalizeH="0" baseline="0" noProof="0" dirty="0">
                <a:ln>
                  <a:noFill/>
                </a:ln>
                <a:solidFill>
                  <a:srgbClr val="000000"/>
                </a:solidFill>
                <a:effectLst/>
                <a:uLnTx/>
                <a:uFillTx/>
                <a:latin typeface="Arial"/>
                <a:ea typeface="宋体" charset="0"/>
                <a:cs typeface="+mn-cs"/>
              </a:rPr>
              <a:t>Speak/ say </a:t>
            </a:r>
            <a:r>
              <a:rPr kumimoji="1" lang="zh-CN" altLang="en-US" sz="4000" b="0" i="0" u="none" strike="noStrike" kern="1200" cap="none" spc="0" normalizeH="0" baseline="0" noProof="0" dirty="0">
                <a:ln>
                  <a:noFill/>
                </a:ln>
                <a:solidFill>
                  <a:srgbClr val="000000"/>
                </a:solidFill>
                <a:effectLst/>
                <a:uLnTx/>
                <a:uFillTx/>
                <a:latin typeface="Arial"/>
                <a:ea typeface="宋体" charset="0"/>
                <a:cs typeface="+mn-cs"/>
              </a:rPr>
              <a:t>      </a:t>
            </a:r>
            <a:r>
              <a:rPr kumimoji="1" lang="zh-CN" altLang="en-US" sz="4000" b="0" i="0" u="none" strike="noStrike" kern="1200" cap="none" spc="0" normalizeH="0" baseline="0" noProof="0" dirty="0">
                <a:ln>
                  <a:noFill/>
                </a:ln>
                <a:solidFill>
                  <a:srgbClr val="0070C0"/>
                </a:solidFill>
                <a:effectLst/>
                <a:uLnTx/>
                <a:uFillTx/>
                <a:latin typeface="Arial"/>
                <a:ea typeface="宋体" charset="0"/>
                <a:cs typeface="+mn-cs"/>
              </a:rPr>
              <a:t>说</a:t>
            </a:r>
            <a:r>
              <a:rPr kumimoji="0" lang="it-IT" altLang="zh-CN" sz="4000" b="0" i="0" u="none" strike="noStrike" kern="1200" cap="none" spc="0" normalizeH="0" baseline="0" noProof="0" dirty="0" err="1">
                <a:ln>
                  <a:noFill/>
                </a:ln>
                <a:solidFill>
                  <a:srgbClr val="0070C0"/>
                </a:solidFill>
                <a:effectLst/>
                <a:uLnTx/>
                <a:uFillTx/>
                <a:latin typeface="Arial"/>
                <a:ea typeface="宋体" charset="0"/>
                <a:cs typeface="+mn-cs"/>
              </a:rPr>
              <a:t>Shuō</a:t>
            </a:r>
            <a:r>
              <a:rPr kumimoji="0" lang="it-IT" altLang="zh-CN" sz="4000" b="0" i="0" u="none" strike="noStrike" kern="1200" cap="none" spc="0" normalizeH="0" baseline="0" noProof="0" dirty="0">
                <a:ln>
                  <a:noFill/>
                </a:ln>
                <a:solidFill>
                  <a:srgbClr val="0070C0"/>
                </a:solidFill>
                <a:effectLst/>
                <a:uLnTx/>
                <a:uFillTx/>
                <a:latin typeface="Arial"/>
                <a:ea typeface="宋体" charset="0"/>
                <a:cs typeface="+mn-cs"/>
              </a:rPr>
              <a:t> </a:t>
            </a:r>
            <a:r>
              <a:rPr kumimoji="0" lang="zh-CN" altLang="en-US" sz="4000" b="0" i="0" u="none" strike="noStrike" kern="1200" cap="none" spc="0" normalizeH="0" baseline="0" noProof="0" dirty="0">
                <a:ln>
                  <a:noFill/>
                </a:ln>
                <a:solidFill>
                  <a:srgbClr val="0070C0"/>
                </a:solidFill>
                <a:effectLst/>
                <a:uLnTx/>
                <a:uFillTx/>
                <a:latin typeface="Arial"/>
                <a:ea typeface="宋体" charset="0"/>
                <a:cs typeface="+mn-cs"/>
              </a:rPr>
              <a:t>   </a:t>
            </a:r>
            <a:r>
              <a:rPr kumimoji="1" lang="en-US" altLang="zh-CN" sz="4000" b="0" i="0" u="none" strike="noStrike" kern="1200" cap="none" spc="0" normalizeH="0" baseline="0" noProof="0" dirty="0">
                <a:ln>
                  <a:noFill/>
                </a:ln>
                <a:solidFill>
                  <a:srgbClr val="000000"/>
                </a:solidFill>
                <a:effectLst/>
                <a:uLnTx/>
                <a:uFillTx/>
                <a:latin typeface="Arial"/>
                <a:ea typeface="宋体" charset="0"/>
                <a:cs typeface="+mn-cs"/>
              </a:rPr>
              <a:t>What do I speak</a:t>
            </a:r>
            <a:r>
              <a:rPr kumimoji="1" lang="zh-CN" altLang="en-US" sz="4000" b="0" i="0" u="none" strike="noStrike" kern="1200" cap="none" spc="0" normalizeH="0" baseline="0" noProof="0" dirty="0">
                <a:ln>
                  <a:noFill/>
                </a:ln>
                <a:solidFill>
                  <a:srgbClr val="000000"/>
                </a:solidFill>
                <a:effectLst/>
                <a:uLnTx/>
                <a:uFillTx/>
                <a:latin typeface="Arial"/>
                <a:ea typeface="宋体" charset="0"/>
                <a:cs typeface="+mn-cs"/>
              </a:rPr>
              <a:t>／</a:t>
            </a:r>
            <a:r>
              <a:rPr kumimoji="1" lang="en-US" altLang="zh-CN" sz="4000" b="0" i="0" u="none" strike="noStrike" kern="1200" cap="none" spc="0" normalizeH="0" baseline="0" noProof="0" dirty="0">
                <a:ln>
                  <a:noFill/>
                </a:ln>
                <a:solidFill>
                  <a:srgbClr val="000000"/>
                </a:solidFill>
                <a:effectLst/>
                <a:uLnTx/>
                <a:uFillTx/>
                <a:latin typeface="Arial"/>
                <a:ea typeface="宋体" charset="0"/>
                <a:cs typeface="+mn-cs"/>
              </a:rPr>
              <a:t>say?</a:t>
            </a:r>
            <a:endParaRPr kumimoji="1" lang="zh-CN" altLang="en-US" sz="4000" b="0" i="0" u="none" strike="noStrike" kern="1200" cap="none" spc="0" normalizeH="0" baseline="0" noProof="0" dirty="0">
              <a:ln>
                <a:noFill/>
              </a:ln>
              <a:solidFill>
                <a:srgbClr val="000000"/>
              </a:solidFill>
              <a:effectLst/>
              <a:uLnTx/>
              <a:uFillTx/>
              <a:latin typeface="Arial"/>
              <a:ea typeface="宋体" charset="0"/>
              <a:cs typeface="+mn-cs"/>
            </a:endParaRPr>
          </a:p>
        </p:txBody>
      </p:sp>
      <p:sp>
        <p:nvSpPr>
          <p:cNvPr id="8" name="文本框 7"/>
          <p:cNvSpPr txBox="1"/>
          <p:nvPr/>
        </p:nvSpPr>
        <p:spPr>
          <a:xfrm>
            <a:off x="1063625" y="1963738"/>
            <a:ext cx="5081588" cy="1322387"/>
          </a:xfrm>
          <a:prstGeom prst="rect">
            <a:avLst/>
          </a:prstGeom>
          <a:noFill/>
        </p:spPr>
        <p:txBody>
          <a:bodyP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1" lang="en-US" altLang="zh-CN" sz="4000" b="0" i="0" u="none" strike="noStrike" kern="1200" cap="none" spc="0" normalizeH="0" baseline="0" noProof="0" dirty="0">
                <a:ln>
                  <a:noFill/>
                </a:ln>
                <a:solidFill>
                  <a:srgbClr val="000000"/>
                </a:solidFill>
                <a:effectLst/>
                <a:uLnTx/>
                <a:uFillTx/>
                <a:latin typeface="Arial"/>
                <a:ea typeface="宋体" charset="0"/>
                <a:cs typeface="+mn-cs"/>
              </a:rPr>
              <a:t>Watch </a:t>
            </a:r>
            <a:r>
              <a:rPr kumimoji="1" lang="zh-CN" altLang="en-US" sz="4000" b="0" i="0" u="none" strike="noStrike" kern="1200" cap="none" spc="0" normalizeH="0" baseline="0" noProof="0" dirty="0">
                <a:ln>
                  <a:noFill/>
                </a:ln>
                <a:solidFill>
                  <a:srgbClr val="000000"/>
                </a:solidFill>
                <a:effectLst/>
                <a:uLnTx/>
                <a:uFillTx/>
                <a:latin typeface="Arial"/>
                <a:ea typeface="宋体" charset="0"/>
                <a:cs typeface="+mn-cs"/>
              </a:rPr>
              <a:t>             </a:t>
            </a:r>
            <a:r>
              <a:rPr kumimoji="1" lang="zh-CN" altLang="en-US" sz="4000" b="0" i="0" u="none" strike="noStrike" kern="1200" cap="none" spc="0" normalizeH="0" baseline="0" noProof="0" dirty="0">
                <a:ln>
                  <a:noFill/>
                </a:ln>
                <a:solidFill>
                  <a:srgbClr val="0070C0"/>
                </a:solidFill>
                <a:effectLst/>
                <a:uLnTx/>
                <a:uFillTx/>
                <a:latin typeface="Arial"/>
                <a:ea typeface="宋体" charset="0"/>
                <a:cs typeface="+mn-cs"/>
              </a:rPr>
              <a:t>看</a:t>
            </a:r>
            <a:r>
              <a:rPr kumimoji="1" lang="it-IT" altLang="zh-CN" sz="4000" b="0" i="0" u="none" strike="noStrike" kern="1200" cap="none" spc="0" normalizeH="0" baseline="0" noProof="0" dirty="0" err="1">
                <a:ln>
                  <a:noFill/>
                </a:ln>
                <a:solidFill>
                  <a:srgbClr val="0070C0"/>
                </a:solidFill>
                <a:effectLst/>
                <a:uLnTx/>
                <a:uFillTx/>
                <a:latin typeface="Arial"/>
                <a:ea typeface="宋体" charset="0"/>
                <a:cs typeface="+mn-cs"/>
              </a:rPr>
              <a:t>kàn</a:t>
            </a:r>
            <a:r>
              <a:rPr kumimoji="1" lang="zh-CN" altLang="en-US" sz="4000" b="0" i="0" u="none" strike="noStrike" kern="1200" cap="none" spc="0" normalizeH="0" baseline="0" noProof="0" dirty="0">
                <a:ln>
                  <a:noFill/>
                </a:ln>
                <a:solidFill>
                  <a:srgbClr val="0070C0"/>
                </a:solidFill>
                <a:effectLst/>
                <a:uLnTx/>
                <a:uFillTx/>
                <a:latin typeface="Arial"/>
                <a:ea typeface="宋体" charset="0"/>
                <a:cs typeface="+mn-cs"/>
              </a:rPr>
              <a:t> </a:t>
            </a:r>
            <a:r>
              <a:rPr kumimoji="1" lang="en-US" altLang="zh-CN" sz="4000" b="0" i="0" u="none" strike="noStrike" kern="1200" cap="none" spc="0" normalizeH="0" baseline="0" noProof="0" dirty="0">
                <a:ln>
                  <a:noFill/>
                </a:ln>
                <a:solidFill>
                  <a:srgbClr val="0070C0"/>
                </a:solidFill>
                <a:effectLst/>
                <a:uLnTx/>
                <a:uFillTx/>
                <a:latin typeface="Arial"/>
                <a:ea typeface="宋体" charset="0"/>
                <a:cs typeface="+mn-cs"/>
              </a:rPr>
              <a:t>         </a:t>
            </a:r>
            <a:r>
              <a:rPr kumimoji="1" lang="zh-CN" altLang="en-US" sz="4000" b="0" i="0" u="none" strike="noStrike" kern="1200" cap="none" spc="0" normalizeH="0" baseline="0" noProof="0" dirty="0">
                <a:ln>
                  <a:noFill/>
                </a:ln>
                <a:solidFill>
                  <a:srgbClr val="0070C0"/>
                </a:solidFill>
                <a:effectLst/>
                <a:uLnTx/>
                <a:uFillTx/>
                <a:latin typeface="Arial"/>
                <a:ea typeface="宋体" charset="0"/>
                <a:cs typeface="+mn-cs"/>
              </a:rPr>
              <a:t>  </a:t>
            </a:r>
            <a:r>
              <a:rPr kumimoji="1" lang="en-US" altLang="zh-CN" sz="4000" b="0" i="0" u="none" strike="noStrike" kern="1200" cap="none" spc="0" normalizeH="0" baseline="0" noProof="0" dirty="0">
                <a:ln>
                  <a:noFill/>
                </a:ln>
                <a:solidFill>
                  <a:srgbClr val="000000"/>
                </a:solidFill>
                <a:effectLst/>
                <a:uLnTx/>
                <a:uFillTx/>
                <a:latin typeface="Arial"/>
                <a:ea typeface="宋体" charset="0"/>
                <a:cs typeface="+mn-cs"/>
              </a:rPr>
              <a:t>what do we watch?</a:t>
            </a:r>
            <a:endParaRPr kumimoji="1" lang="zh-CN" altLang="en-US" sz="4000" b="0" i="0" u="none" strike="noStrike" kern="1200" cap="none" spc="0" normalizeH="0" baseline="0" noProof="0" dirty="0">
              <a:ln>
                <a:noFill/>
              </a:ln>
              <a:solidFill>
                <a:srgbClr val="000000"/>
              </a:solidFill>
              <a:effectLst/>
              <a:uLnTx/>
              <a:uFillTx/>
              <a:latin typeface="Arial"/>
              <a:ea typeface="宋体" charset="0"/>
              <a:cs typeface="+mn-cs"/>
            </a:endParaRPr>
          </a:p>
        </p:txBody>
      </p:sp>
    </p:spTree>
    <p:extLst>
      <p:ext uri="{BB962C8B-B14F-4D97-AF65-F5344CB8AC3E}">
        <p14:creationId xmlns:p14="http://schemas.microsoft.com/office/powerpoint/2010/main" val="3987219172"/>
      </p:ext>
    </p:extLst>
  </p:cSld>
  <p:clrMapOvr>
    <a:masterClrMapping/>
  </p:clrMapOvr>
  <p:transition spd="slow"/>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185" name="Picture 5"/>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27263" y="402431"/>
            <a:ext cx="6054725" cy="6053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3186" name="Subtitle 4"/>
          <p:cNvSpPr txBox="1">
            <a:spLocks/>
          </p:cNvSpPr>
          <p:nvPr/>
        </p:nvSpPr>
        <p:spPr bwMode="auto">
          <a:xfrm>
            <a:off x="4324350" y="2722563"/>
            <a:ext cx="1587500" cy="1166812"/>
          </a:xfrm>
          <a:prstGeom prst="rect">
            <a:avLst/>
          </a:prstGeom>
          <a:solidFill>
            <a:schemeClr val="bg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宋体" panose="02010600030101010101" pitchFamily="2" charset="-122"/>
              </a:defRPr>
            </a:lvl1pPr>
            <a:lvl2pPr marL="739775" indent="-282575">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1" fontAlgn="base" latinLnBrk="0" hangingPunct="1">
              <a:lnSpc>
                <a:spcPts val="3300"/>
              </a:lnSpc>
              <a:spcBef>
                <a:spcPts val="1800"/>
              </a:spcBef>
              <a:spcAft>
                <a:spcPct val="0"/>
              </a:spcAft>
              <a:buClrTx/>
              <a:buSzTx/>
              <a:buFont typeface="Arial" panose="020B0604020202020204" pitchFamily="34" charset="0"/>
              <a:buNone/>
              <a:tabLst/>
              <a:defRPr/>
            </a:pPr>
            <a:r>
              <a:rPr kumimoji="0" lang="en-US" altLang="zh-CN" sz="28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ɡuójiā </a:t>
            </a:r>
          </a:p>
          <a:p>
            <a:pPr marL="0" marR="0" lvl="0" indent="0" algn="ctr" defTabSz="914400" rtl="0" eaLnBrk="1" fontAlgn="base" latinLnBrk="0" hangingPunct="1">
              <a:lnSpc>
                <a:spcPts val="3300"/>
              </a:lnSpc>
              <a:spcBef>
                <a:spcPts val="1800"/>
              </a:spcBef>
              <a:spcAft>
                <a:spcPct val="0"/>
              </a:spcAft>
              <a:buClrTx/>
              <a:buSzTx/>
              <a:buFont typeface="Arial" panose="020B0604020202020204" pitchFamily="34" charset="0"/>
              <a:buNone/>
              <a:tabLst/>
              <a:defRPr/>
            </a:pPr>
            <a:r>
              <a:rPr kumimoji="0" lang="zh-CN" altLang="en-US" sz="3600" b="1"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国 家 </a:t>
            </a:r>
            <a:endParaRPr kumimoji="0" lang="en-US" altLang="zh-CN" sz="3600" b="1"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p:txBody>
      </p:sp>
      <p:sp>
        <p:nvSpPr>
          <p:cNvPr id="93187" name="TextBox 7"/>
          <p:cNvSpPr txBox="1">
            <a:spLocks noChangeArrowheads="1"/>
          </p:cNvSpPr>
          <p:nvPr/>
        </p:nvSpPr>
        <p:spPr bwMode="auto">
          <a:xfrm>
            <a:off x="9332913" y="3206750"/>
            <a:ext cx="18542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lang="en-US" altLang="zh-CN" sz="2800" dirty="0">
                <a:solidFill>
                  <a:srgbClr val="000000"/>
                </a:solidFill>
              </a:rPr>
              <a:t>C</a:t>
            </a:r>
            <a:r>
              <a:rPr kumimoji="0" lang="en-US" altLang="zh-CN" sz="2800" b="0" i="0" u="none" strike="noStrike" kern="1200" cap="none" spc="0" normalizeH="0" baseline="0" noProof="0" dirty="0" err="1">
                <a:ln>
                  <a:noFill/>
                </a:ln>
                <a:solidFill>
                  <a:srgbClr val="000000"/>
                </a:solidFill>
                <a:effectLst/>
                <a:uLnTx/>
                <a:uFillTx/>
                <a:latin typeface="Arial" panose="020B0604020202020204" pitchFamily="34" charset="0"/>
                <a:ea typeface="宋体" panose="02010600030101010101" pitchFamily="2" charset="-122"/>
                <a:cs typeface="+mn-cs"/>
              </a:rPr>
              <a:t>ountry</a:t>
            </a:r>
            <a:endParaRPr kumimoji="0" lang="en-US" altLang="zh-CN" sz="28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endParaRPr>
          </a:p>
        </p:txBody>
      </p:sp>
    </p:spTree>
    <p:extLst>
      <p:ext uri="{BB962C8B-B14F-4D97-AF65-F5344CB8AC3E}">
        <p14:creationId xmlns:p14="http://schemas.microsoft.com/office/powerpoint/2010/main" val="2878460338"/>
      </p:ext>
    </p:extLst>
  </p:cSld>
  <p:clrMapOvr>
    <a:masterClrMapping/>
  </p:clrMapOvr>
  <p:transition spd="slow"/>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1225550" y="965200"/>
            <a:ext cx="1839913"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2800" b="0" i="0" u="none" strike="noStrike" kern="1200" cap="none" spc="0" normalizeH="0" baseline="0" noProof="0" dirty="0" err="1">
                <a:ln>
                  <a:noFill/>
                </a:ln>
                <a:solidFill>
                  <a:srgbClr val="FF0000"/>
                </a:solidFill>
                <a:effectLst/>
                <a:uLnTx/>
                <a:uFillTx/>
                <a:latin typeface="黑体"/>
                <a:ea typeface="黑体"/>
                <a:cs typeface="黑体"/>
              </a:rPr>
              <a:t>Zhōngguó</a:t>
            </a:r>
            <a:endParaRPr kumimoji="0" lang="en-US" altLang="zh-CN" sz="2800" b="0" i="0" u="none" strike="noStrike" kern="1200" cap="none" spc="0" normalizeH="0" baseline="0" noProof="0" dirty="0">
              <a:ln>
                <a:noFill/>
              </a:ln>
              <a:solidFill>
                <a:srgbClr val="FF0000"/>
              </a:solidFill>
              <a:effectLst/>
              <a:uLnTx/>
              <a:uFillTx/>
              <a:latin typeface="黑体"/>
              <a:ea typeface="黑体"/>
              <a:cs typeface="黑体"/>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zh-CN" altLang="en-US" sz="2800" b="0" i="0" u="none" strike="noStrike" kern="1200" cap="none" spc="0" normalizeH="0" baseline="0" noProof="0" dirty="0">
                <a:ln>
                  <a:noFill/>
                </a:ln>
                <a:solidFill>
                  <a:srgbClr val="FF0000"/>
                </a:solidFill>
                <a:effectLst/>
                <a:uLnTx/>
                <a:uFillTx/>
                <a:latin typeface="黑体"/>
                <a:ea typeface="黑体"/>
                <a:cs typeface="黑体"/>
              </a:rPr>
              <a:t> 中  国</a:t>
            </a:r>
          </a:p>
        </p:txBody>
      </p:sp>
      <p:sp>
        <p:nvSpPr>
          <p:cNvPr id="3" name="TextBox 2"/>
          <p:cNvSpPr txBox="1">
            <a:spLocks noChangeArrowheads="1"/>
          </p:cNvSpPr>
          <p:nvPr/>
        </p:nvSpPr>
        <p:spPr bwMode="auto">
          <a:xfrm>
            <a:off x="1225550" y="2405846"/>
            <a:ext cx="1764146"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eaLnBrk="0" fontAlgn="base" hangingPunct="0">
              <a:spcBef>
                <a:spcPct val="0"/>
              </a:spcBef>
              <a:spcAft>
                <a:spcPct val="0"/>
              </a:spcAft>
              <a:defRPr/>
            </a:pPr>
            <a:r>
              <a:rPr lang="en-US" altLang="zh-CN" sz="2800" dirty="0">
                <a:solidFill>
                  <a:srgbClr val="FF0000"/>
                </a:solidFill>
                <a:latin typeface="黑体"/>
                <a:ea typeface="黑体"/>
                <a:cs typeface="黑体"/>
              </a:rPr>
              <a:t>Yìdàlì</a:t>
            </a:r>
          </a:p>
          <a:p>
            <a:pPr lvl="0" algn="ctr" eaLnBrk="0" fontAlgn="base" hangingPunct="0">
              <a:spcBef>
                <a:spcPct val="0"/>
              </a:spcBef>
              <a:spcAft>
                <a:spcPct val="0"/>
              </a:spcAft>
              <a:defRPr/>
            </a:pPr>
            <a:r>
              <a:rPr lang="zh-CN" altLang="en-US" sz="2800" dirty="0">
                <a:solidFill>
                  <a:srgbClr val="FF0000"/>
                </a:solidFill>
                <a:latin typeface="黑体"/>
                <a:ea typeface="黑体"/>
                <a:cs typeface="黑体"/>
              </a:rPr>
              <a:t>意大利</a:t>
            </a:r>
          </a:p>
        </p:txBody>
      </p:sp>
      <p:sp>
        <p:nvSpPr>
          <p:cNvPr id="4" name="TextBox 3"/>
          <p:cNvSpPr txBox="1">
            <a:spLocks noChangeArrowheads="1"/>
          </p:cNvSpPr>
          <p:nvPr/>
        </p:nvSpPr>
        <p:spPr bwMode="auto">
          <a:xfrm>
            <a:off x="3227388" y="965201"/>
            <a:ext cx="1865312"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2800" b="0" i="0" u="none" strike="noStrike" kern="1200" cap="none" spc="0" normalizeH="0" baseline="0" noProof="0" dirty="0" err="1">
                <a:ln>
                  <a:noFill/>
                </a:ln>
                <a:solidFill>
                  <a:srgbClr val="FF0000"/>
                </a:solidFill>
                <a:effectLst/>
                <a:uLnTx/>
                <a:uFillTx/>
                <a:latin typeface="黑体"/>
                <a:ea typeface="黑体"/>
                <a:cs typeface="黑体"/>
              </a:rPr>
              <a:t>Yīngguó</a:t>
            </a:r>
            <a:endParaRPr kumimoji="0" lang="en-US" altLang="zh-CN" sz="2800" b="0" i="0" u="none" strike="noStrike" kern="1200" cap="none" spc="0" normalizeH="0" baseline="0" noProof="0" dirty="0">
              <a:ln>
                <a:noFill/>
              </a:ln>
              <a:solidFill>
                <a:srgbClr val="FF0000"/>
              </a:solidFill>
              <a:effectLst/>
              <a:uLnTx/>
              <a:uFillTx/>
              <a:latin typeface="黑体"/>
              <a:ea typeface="黑体"/>
              <a:cs typeface="黑体"/>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zh-CN" altLang="en-US" sz="2800" b="0" i="0" u="none" strike="noStrike" kern="1200" cap="none" spc="0" normalizeH="0" baseline="0" noProof="0" dirty="0">
                <a:ln>
                  <a:noFill/>
                </a:ln>
                <a:solidFill>
                  <a:srgbClr val="FF0000"/>
                </a:solidFill>
                <a:effectLst/>
                <a:uLnTx/>
                <a:uFillTx/>
                <a:latin typeface="黑体"/>
                <a:ea typeface="黑体"/>
                <a:cs typeface="黑体"/>
              </a:rPr>
              <a:t> 英 国</a:t>
            </a:r>
          </a:p>
        </p:txBody>
      </p:sp>
      <p:sp>
        <p:nvSpPr>
          <p:cNvPr id="5" name="TextBox 4"/>
          <p:cNvSpPr txBox="1">
            <a:spLocks noChangeArrowheads="1"/>
          </p:cNvSpPr>
          <p:nvPr/>
        </p:nvSpPr>
        <p:spPr bwMode="auto">
          <a:xfrm>
            <a:off x="3227388" y="2452153"/>
            <a:ext cx="2882108" cy="12618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lvl="0" algn="ctr" eaLnBrk="0" fontAlgn="base" hangingPunct="0">
              <a:spcBef>
                <a:spcPct val="0"/>
              </a:spcBef>
              <a:spcAft>
                <a:spcPct val="0"/>
              </a:spcAft>
              <a:defRPr/>
            </a:pPr>
            <a:r>
              <a:rPr lang="en-US" altLang="zh-CN" sz="2000" dirty="0">
                <a:solidFill>
                  <a:srgbClr val="FF0000"/>
                </a:solidFill>
                <a:latin typeface="黑体"/>
                <a:ea typeface="黑体"/>
                <a:cs typeface="黑体"/>
              </a:rPr>
              <a:t>Duōmĭníjiā </a:t>
            </a:r>
            <a:r>
              <a:rPr lang="en-US" altLang="zh-CN" sz="2000" dirty="0" err="1">
                <a:solidFill>
                  <a:srgbClr val="FF0000"/>
                </a:solidFill>
                <a:latin typeface="黑体"/>
                <a:ea typeface="黑体"/>
                <a:cs typeface="黑体"/>
              </a:rPr>
              <a:t>gònghéguó</a:t>
            </a:r>
            <a:endParaRPr lang="en-US" altLang="zh-CN" sz="2000" dirty="0">
              <a:solidFill>
                <a:srgbClr val="FF0000"/>
              </a:solidFill>
              <a:latin typeface="黑体"/>
              <a:ea typeface="黑体"/>
              <a:cs typeface="黑体"/>
            </a:endParaRPr>
          </a:p>
          <a:p>
            <a:pPr algn="ctr" eaLnBrk="0" fontAlgn="base" hangingPunct="0">
              <a:spcBef>
                <a:spcPct val="0"/>
              </a:spcBef>
              <a:spcAft>
                <a:spcPct val="0"/>
              </a:spcAft>
              <a:defRPr/>
            </a:pPr>
            <a:r>
              <a:rPr lang="zh-CN" altLang="en-US" sz="2800" dirty="0">
                <a:solidFill>
                  <a:srgbClr val="FF0000"/>
                </a:solidFill>
                <a:latin typeface="黑体"/>
                <a:ea typeface="黑体"/>
                <a:cs typeface="黑体"/>
              </a:rPr>
              <a:t>多米尼加共和国</a:t>
            </a:r>
          </a:p>
          <a:p>
            <a:pPr algn="ctr" eaLnBrk="0" fontAlgn="base" hangingPunct="0">
              <a:spcBef>
                <a:spcPct val="0"/>
              </a:spcBef>
              <a:spcAft>
                <a:spcPct val="0"/>
              </a:spcAft>
              <a:defRPr/>
            </a:pPr>
            <a:endParaRPr lang="zh-CN" altLang="en-US" sz="2800" dirty="0">
              <a:solidFill>
                <a:srgbClr val="7030A0"/>
              </a:solidFill>
              <a:latin typeface="黑体"/>
              <a:ea typeface="黑体"/>
              <a:cs typeface="黑体"/>
            </a:endParaRPr>
          </a:p>
        </p:txBody>
      </p:sp>
      <p:sp>
        <p:nvSpPr>
          <p:cNvPr id="6" name="TextBox 5"/>
          <p:cNvSpPr txBox="1">
            <a:spLocks noChangeArrowheads="1"/>
          </p:cNvSpPr>
          <p:nvPr/>
        </p:nvSpPr>
        <p:spPr bwMode="auto">
          <a:xfrm>
            <a:off x="5432425" y="5224463"/>
            <a:ext cx="1960563"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eaLnBrk="0" fontAlgn="base" hangingPunct="0">
              <a:spcBef>
                <a:spcPct val="0"/>
              </a:spcBef>
              <a:spcAft>
                <a:spcPct val="0"/>
              </a:spcAft>
              <a:defRPr/>
            </a:pPr>
            <a:r>
              <a:rPr lang="en-US" altLang="zh-CN" sz="2800" dirty="0" err="1">
                <a:solidFill>
                  <a:srgbClr val="7030A0"/>
                </a:solidFill>
                <a:latin typeface="黑体"/>
                <a:ea typeface="黑体"/>
                <a:cs typeface="黑体"/>
              </a:rPr>
              <a:t>Àodàlìyà</a:t>
            </a:r>
            <a:endParaRPr lang="en-US" altLang="zh-CN" sz="2800" dirty="0">
              <a:solidFill>
                <a:srgbClr val="7030A0"/>
              </a:solidFill>
              <a:latin typeface="黑体"/>
              <a:ea typeface="黑体"/>
              <a:cs typeface="黑体"/>
            </a:endParaRPr>
          </a:p>
          <a:p>
            <a:pPr algn="ctr" eaLnBrk="0" fontAlgn="base" hangingPunct="0">
              <a:spcBef>
                <a:spcPct val="0"/>
              </a:spcBef>
              <a:spcAft>
                <a:spcPct val="0"/>
              </a:spcAft>
              <a:defRPr/>
            </a:pPr>
            <a:r>
              <a:rPr lang="zh-CN" altLang="en-US" sz="2800" dirty="0">
                <a:solidFill>
                  <a:srgbClr val="7030A0"/>
                </a:solidFill>
                <a:latin typeface="黑体"/>
                <a:ea typeface="黑体"/>
                <a:cs typeface="黑体"/>
              </a:rPr>
              <a:t>澳大利亚</a:t>
            </a:r>
          </a:p>
        </p:txBody>
      </p:sp>
      <p:sp>
        <p:nvSpPr>
          <p:cNvPr id="7" name="TextBox 6"/>
          <p:cNvSpPr txBox="1">
            <a:spLocks noChangeArrowheads="1"/>
          </p:cNvSpPr>
          <p:nvPr/>
        </p:nvSpPr>
        <p:spPr bwMode="auto">
          <a:xfrm>
            <a:off x="7059612" y="3761409"/>
            <a:ext cx="2549525" cy="181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2800" b="0" i="0" u="none" strike="noStrike" kern="1200" cap="none" spc="0" normalizeH="0" baseline="0" noProof="0" dirty="0" err="1">
                <a:ln>
                  <a:noFill/>
                </a:ln>
                <a:solidFill>
                  <a:srgbClr val="7030A0"/>
                </a:solidFill>
                <a:effectLst/>
                <a:uLnTx/>
                <a:uFillTx/>
                <a:latin typeface="黑体"/>
                <a:ea typeface="黑体"/>
                <a:cs typeface="黑体"/>
              </a:rPr>
              <a:t>Pútáoyá</a:t>
            </a:r>
            <a:endParaRPr kumimoji="0" lang="en-US" altLang="zh-CN" sz="2800" b="0" i="0" u="none" strike="noStrike" kern="1200" cap="none" spc="0" normalizeH="0" baseline="0" noProof="0" dirty="0">
              <a:ln>
                <a:noFill/>
              </a:ln>
              <a:solidFill>
                <a:srgbClr val="7030A0"/>
              </a:solidFill>
              <a:effectLst/>
              <a:uLnTx/>
              <a:uFillTx/>
              <a:latin typeface="黑体"/>
              <a:ea typeface="黑体"/>
              <a:cs typeface="黑体"/>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zh-CN" altLang="en-US" sz="2800" b="0" i="0" u="none" strike="noStrike" kern="1200" cap="none" spc="0" normalizeH="0" baseline="0" noProof="0" dirty="0">
                <a:ln>
                  <a:noFill/>
                </a:ln>
                <a:solidFill>
                  <a:srgbClr val="7030A0"/>
                </a:solidFill>
                <a:effectLst/>
                <a:uLnTx/>
                <a:uFillTx/>
                <a:latin typeface="黑体"/>
                <a:ea typeface="黑体"/>
                <a:cs typeface="黑体"/>
              </a:rPr>
              <a:t>葡萄牙 </a:t>
            </a: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zh-CN" altLang="en-US" sz="2800" b="0" i="0" u="none" strike="noStrike" kern="1200" cap="none" spc="0" normalizeH="0" baseline="0" noProof="0" dirty="0">
              <a:ln>
                <a:noFill/>
              </a:ln>
              <a:solidFill>
                <a:srgbClr val="7030A0"/>
              </a:solidFill>
              <a:effectLst/>
              <a:uLnTx/>
              <a:uFillTx/>
              <a:latin typeface="黑体"/>
              <a:ea typeface="黑体"/>
              <a:cs typeface="黑体"/>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zh-CN" altLang="en-US" sz="2800" b="0" i="0" u="none" strike="noStrike" kern="1200" cap="none" spc="0" normalizeH="0" baseline="0" noProof="0" dirty="0">
              <a:ln>
                <a:noFill/>
              </a:ln>
              <a:solidFill>
                <a:srgbClr val="7030A0"/>
              </a:solidFill>
              <a:effectLst/>
              <a:uLnTx/>
              <a:uFillTx/>
              <a:latin typeface="黑体"/>
              <a:ea typeface="黑体"/>
              <a:cs typeface="黑体"/>
            </a:endParaRPr>
          </a:p>
        </p:txBody>
      </p:sp>
      <p:sp>
        <p:nvSpPr>
          <p:cNvPr id="8" name="TextBox 7"/>
          <p:cNvSpPr txBox="1">
            <a:spLocks noChangeArrowheads="1"/>
          </p:cNvSpPr>
          <p:nvPr/>
        </p:nvSpPr>
        <p:spPr bwMode="auto">
          <a:xfrm>
            <a:off x="6364719" y="2397661"/>
            <a:ext cx="1285875"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eaLnBrk="0" fontAlgn="base" hangingPunct="0">
              <a:spcBef>
                <a:spcPct val="0"/>
              </a:spcBef>
              <a:spcAft>
                <a:spcPct val="0"/>
              </a:spcAft>
              <a:defRPr/>
            </a:pPr>
            <a:r>
              <a:rPr lang="en-US" altLang="zh-CN" sz="2800" dirty="0">
                <a:solidFill>
                  <a:srgbClr val="FF0000"/>
                </a:solidFill>
                <a:latin typeface="黑体"/>
                <a:ea typeface="黑体"/>
                <a:cs typeface="黑体"/>
              </a:rPr>
              <a:t>Yìn </a:t>
            </a:r>
            <a:r>
              <a:rPr lang="en-US" altLang="zh-CN" sz="2800" dirty="0" err="1">
                <a:solidFill>
                  <a:srgbClr val="FF0000"/>
                </a:solidFill>
                <a:latin typeface="黑体"/>
                <a:ea typeface="黑体"/>
                <a:cs typeface="黑体"/>
              </a:rPr>
              <a:t>dù</a:t>
            </a:r>
            <a:endParaRPr lang="en-US" altLang="zh-CN" sz="2800" dirty="0">
              <a:solidFill>
                <a:srgbClr val="FF0000"/>
              </a:solidFill>
              <a:latin typeface="黑体"/>
              <a:ea typeface="黑体"/>
              <a:cs typeface="黑体"/>
            </a:endParaRPr>
          </a:p>
          <a:p>
            <a:pPr algn="ctr" eaLnBrk="0" fontAlgn="base" hangingPunct="0">
              <a:spcBef>
                <a:spcPct val="0"/>
              </a:spcBef>
              <a:spcAft>
                <a:spcPct val="0"/>
              </a:spcAft>
              <a:defRPr/>
            </a:pPr>
            <a:r>
              <a:rPr lang="zh-CN" altLang="en-US" sz="2800" dirty="0">
                <a:solidFill>
                  <a:srgbClr val="FF0000"/>
                </a:solidFill>
                <a:latin typeface="黑体"/>
                <a:ea typeface="黑体"/>
                <a:cs typeface="黑体"/>
              </a:rPr>
              <a:t>印 度</a:t>
            </a:r>
          </a:p>
        </p:txBody>
      </p:sp>
      <p:sp>
        <p:nvSpPr>
          <p:cNvPr id="9" name="TextBox 8"/>
          <p:cNvSpPr txBox="1">
            <a:spLocks noChangeArrowheads="1"/>
          </p:cNvSpPr>
          <p:nvPr/>
        </p:nvSpPr>
        <p:spPr bwMode="auto">
          <a:xfrm>
            <a:off x="7497763" y="5233988"/>
            <a:ext cx="1536700"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R="0" lvl="0" indent="0" algn="ctr" eaLnBrk="0" fontAlgn="base" hangingPunct="0">
              <a:lnSpc>
                <a:spcPct val="100000"/>
              </a:lnSpc>
              <a:spcBef>
                <a:spcPct val="0"/>
              </a:spcBef>
              <a:spcAft>
                <a:spcPct val="0"/>
              </a:spcAft>
              <a:buClrTx/>
              <a:buSzTx/>
              <a:buFontTx/>
              <a:buNone/>
              <a:tabLst/>
              <a:defRPr/>
            </a:pPr>
            <a:r>
              <a:rPr lang="en-US" altLang="zh-CN" sz="2800" dirty="0" err="1">
                <a:solidFill>
                  <a:srgbClr val="7030A0"/>
                </a:solidFill>
                <a:latin typeface="黑体"/>
                <a:ea typeface="黑体"/>
                <a:cs typeface="黑体"/>
              </a:rPr>
              <a:t>Déguó</a:t>
            </a:r>
            <a:endParaRPr lang="en-US" altLang="zh-CN" sz="2800" dirty="0">
              <a:solidFill>
                <a:srgbClr val="7030A0"/>
              </a:solidFill>
              <a:latin typeface="黑体"/>
              <a:ea typeface="黑体"/>
              <a:cs typeface="黑体"/>
            </a:endParaRPr>
          </a:p>
          <a:p>
            <a:pPr marR="0" lvl="0" indent="0" algn="ctr" eaLnBrk="0" fontAlgn="base" hangingPunct="0">
              <a:lnSpc>
                <a:spcPct val="100000"/>
              </a:lnSpc>
              <a:spcBef>
                <a:spcPct val="0"/>
              </a:spcBef>
              <a:spcAft>
                <a:spcPct val="0"/>
              </a:spcAft>
              <a:buClrTx/>
              <a:buSzTx/>
              <a:buFontTx/>
              <a:buNone/>
              <a:tabLst/>
              <a:defRPr/>
            </a:pPr>
            <a:r>
              <a:rPr lang="zh-CN" altLang="en-US" sz="2800" dirty="0">
                <a:solidFill>
                  <a:srgbClr val="7030A0"/>
                </a:solidFill>
                <a:latin typeface="黑体"/>
                <a:ea typeface="黑体"/>
                <a:cs typeface="黑体"/>
              </a:rPr>
              <a:t>德国</a:t>
            </a:r>
          </a:p>
        </p:txBody>
      </p:sp>
      <p:sp>
        <p:nvSpPr>
          <p:cNvPr id="10" name="TextBox 9"/>
          <p:cNvSpPr txBox="1">
            <a:spLocks noChangeArrowheads="1"/>
          </p:cNvSpPr>
          <p:nvPr/>
        </p:nvSpPr>
        <p:spPr bwMode="auto">
          <a:xfrm>
            <a:off x="5292725" y="3884613"/>
            <a:ext cx="1997075"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2800" b="0" i="0" u="none" strike="noStrike" kern="1200" cap="none" spc="0" normalizeH="0" baseline="0" noProof="0" dirty="0" err="1">
                <a:ln>
                  <a:noFill/>
                </a:ln>
                <a:solidFill>
                  <a:srgbClr val="7030A0"/>
                </a:solidFill>
                <a:effectLst/>
                <a:uLnTx/>
                <a:uFillTx/>
                <a:latin typeface="黑体"/>
                <a:ea typeface="黑体"/>
                <a:cs typeface="黑体"/>
              </a:rPr>
              <a:t>Xīn</a:t>
            </a:r>
            <a:r>
              <a:rPr kumimoji="0" lang="en-US" altLang="zh-CN" sz="2800" b="0" i="0" u="none" strike="noStrike" kern="1200" cap="none" spc="0" normalizeH="0" baseline="0" noProof="0" dirty="0">
                <a:ln>
                  <a:noFill/>
                </a:ln>
                <a:solidFill>
                  <a:srgbClr val="7030A0"/>
                </a:solidFill>
                <a:effectLst/>
                <a:uLnTx/>
                <a:uFillTx/>
                <a:latin typeface="黑体"/>
                <a:ea typeface="黑体"/>
                <a:cs typeface="黑体"/>
              </a:rPr>
              <a:t> </a:t>
            </a:r>
            <a:r>
              <a:rPr kumimoji="0" lang="en-US" altLang="zh-CN" sz="2800" b="0" i="0" u="none" strike="noStrike" kern="1200" cap="none" spc="0" normalizeH="0" baseline="0" noProof="0" dirty="0" err="1">
                <a:ln>
                  <a:noFill/>
                </a:ln>
                <a:solidFill>
                  <a:srgbClr val="7030A0"/>
                </a:solidFill>
                <a:effectLst/>
                <a:uLnTx/>
                <a:uFillTx/>
                <a:latin typeface="黑体"/>
                <a:ea typeface="黑体"/>
                <a:cs typeface="黑体"/>
              </a:rPr>
              <a:t>xīlán</a:t>
            </a:r>
            <a:r>
              <a:rPr kumimoji="0" lang="en-US" altLang="zh-CN" sz="2800" b="0" i="0" u="none" strike="noStrike" kern="1200" cap="none" spc="0" normalizeH="0" baseline="0" noProof="0" dirty="0">
                <a:ln>
                  <a:noFill/>
                </a:ln>
                <a:solidFill>
                  <a:srgbClr val="7030A0"/>
                </a:solidFill>
                <a:effectLst/>
                <a:uLnTx/>
                <a:uFillTx/>
                <a:latin typeface="黑体"/>
                <a:ea typeface="黑体"/>
                <a:cs typeface="黑体"/>
              </a:rPr>
              <a:t>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zh-CN" altLang="en-US" sz="2800" b="0" i="0" u="none" strike="noStrike" kern="1200" cap="none" spc="0" normalizeH="0" baseline="0" noProof="0" dirty="0">
                <a:ln>
                  <a:noFill/>
                </a:ln>
                <a:solidFill>
                  <a:srgbClr val="7030A0"/>
                </a:solidFill>
                <a:effectLst/>
                <a:uLnTx/>
                <a:uFillTx/>
                <a:latin typeface="黑体"/>
                <a:ea typeface="黑体"/>
                <a:cs typeface="黑体"/>
              </a:rPr>
              <a:t>新 西兰  </a:t>
            </a:r>
          </a:p>
        </p:txBody>
      </p:sp>
      <p:sp>
        <p:nvSpPr>
          <p:cNvPr id="11" name="TextBox 10"/>
          <p:cNvSpPr txBox="1">
            <a:spLocks noChangeArrowheads="1"/>
          </p:cNvSpPr>
          <p:nvPr/>
        </p:nvSpPr>
        <p:spPr bwMode="auto">
          <a:xfrm>
            <a:off x="7677150" y="2375468"/>
            <a:ext cx="1807369"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lvl="0" algn="ctr" eaLnBrk="0" fontAlgn="base" hangingPunct="0">
              <a:spcBef>
                <a:spcPct val="0"/>
              </a:spcBef>
              <a:spcAft>
                <a:spcPct val="0"/>
              </a:spcAft>
              <a:defRPr/>
            </a:pPr>
            <a:r>
              <a:rPr lang="en-US" altLang="zh-CN" sz="2800" dirty="0">
                <a:solidFill>
                  <a:srgbClr val="FF0000"/>
                </a:solidFill>
                <a:latin typeface="黑体"/>
                <a:ea typeface="黑体"/>
                <a:cs typeface="黑体"/>
              </a:rPr>
              <a:t>xiōngyálì</a:t>
            </a:r>
            <a:r>
              <a:rPr lang="zh-CN" altLang="en-US" sz="2800" dirty="0">
                <a:solidFill>
                  <a:srgbClr val="FF0000"/>
                </a:solidFill>
                <a:latin typeface="黑体"/>
                <a:ea typeface="黑体"/>
                <a:cs typeface="黑体"/>
              </a:rPr>
              <a:t>匈牙利</a:t>
            </a:r>
          </a:p>
        </p:txBody>
      </p:sp>
      <p:sp>
        <p:nvSpPr>
          <p:cNvPr id="12" name="TextBox 11"/>
          <p:cNvSpPr txBox="1">
            <a:spLocks noChangeArrowheads="1"/>
          </p:cNvSpPr>
          <p:nvPr/>
        </p:nvSpPr>
        <p:spPr bwMode="auto">
          <a:xfrm>
            <a:off x="9609137" y="2375449"/>
            <a:ext cx="1285875"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2800" b="0" i="0" u="none" strike="noStrike" kern="1200" cap="none" spc="0" normalizeH="0" baseline="0" noProof="0" dirty="0" err="1">
                <a:ln>
                  <a:noFill/>
                </a:ln>
                <a:solidFill>
                  <a:srgbClr val="7030A0"/>
                </a:solidFill>
                <a:effectLst/>
                <a:uLnTx/>
                <a:uFillTx/>
                <a:latin typeface="黑体"/>
                <a:ea typeface="黑体"/>
                <a:cs typeface="黑体"/>
              </a:rPr>
              <a:t>Xī</a:t>
            </a:r>
            <a:r>
              <a:rPr kumimoji="0" lang="en-US" altLang="zh-CN" sz="2800" b="0" i="0" u="none" strike="noStrike" kern="1200" cap="none" spc="0" normalizeH="0" baseline="0" noProof="0" dirty="0">
                <a:ln>
                  <a:noFill/>
                </a:ln>
                <a:solidFill>
                  <a:srgbClr val="7030A0"/>
                </a:solidFill>
                <a:effectLst/>
                <a:uLnTx/>
                <a:uFillTx/>
                <a:latin typeface="黑体"/>
                <a:ea typeface="黑体"/>
                <a:cs typeface="黑体"/>
              </a:rPr>
              <a:t> </a:t>
            </a:r>
            <a:r>
              <a:rPr kumimoji="0" lang="en-US" altLang="zh-CN" sz="2800" b="0" i="0" u="none" strike="noStrike" kern="1200" cap="none" spc="0" normalizeH="0" baseline="0" noProof="0" dirty="0" err="1">
                <a:ln>
                  <a:noFill/>
                </a:ln>
                <a:solidFill>
                  <a:srgbClr val="7030A0"/>
                </a:solidFill>
                <a:effectLst/>
                <a:uLnTx/>
                <a:uFillTx/>
                <a:latin typeface="黑体"/>
                <a:ea typeface="黑体"/>
                <a:cs typeface="黑体"/>
              </a:rPr>
              <a:t>là</a:t>
            </a:r>
            <a:r>
              <a:rPr kumimoji="0" lang="en-US" altLang="zh-CN" sz="2800" b="0" i="0" u="none" strike="noStrike" kern="1200" cap="none" spc="0" normalizeH="0" baseline="0" noProof="0" dirty="0">
                <a:ln>
                  <a:noFill/>
                </a:ln>
                <a:solidFill>
                  <a:srgbClr val="7030A0"/>
                </a:solidFill>
                <a:effectLst/>
                <a:uLnTx/>
                <a:uFillTx/>
                <a:latin typeface="黑体"/>
                <a:ea typeface="黑体"/>
                <a:cs typeface="黑体"/>
              </a:rPr>
              <a:t>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zh-CN" altLang="en-US" sz="2800" b="0" i="0" u="none" strike="noStrike" kern="1200" cap="none" spc="0" normalizeH="0" baseline="0" noProof="0" dirty="0">
                <a:ln>
                  <a:noFill/>
                </a:ln>
                <a:solidFill>
                  <a:srgbClr val="7030A0"/>
                </a:solidFill>
                <a:effectLst/>
                <a:uLnTx/>
                <a:uFillTx/>
                <a:latin typeface="黑体"/>
                <a:ea typeface="黑体"/>
                <a:cs typeface="黑体"/>
              </a:rPr>
              <a:t>希 腊 </a:t>
            </a:r>
          </a:p>
        </p:txBody>
      </p:sp>
      <p:sp>
        <p:nvSpPr>
          <p:cNvPr id="13" name="TextBox 12"/>
          <p:cNvSpPr txBox="1">
            <a:spLocks noChangeArrowheads="1"/>
          </p:cNvSpPr>
          <p:nvPr/>
        </p:nvSpPr>
        <p:spPr bwMode="auto">
          <a:xfrm>
            <a:off x="1423988" y="5232400"/>
            <a:ext cx="1538287"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eaLnBrk="0" fontAlgn="base" hangingPunct="0">
              <a:spcBef>
                <a:spcPct val="0"/>
              </a:spcBef>
              <a:spcAft>
                <a:spcPct val="0"/>
              </a:spcAft>
              <a:defRPr/>
            </a:pPr>
            <a:r>
              <a:rPr lang="en-US" altLang="zh-CN" sz="2800" dirty="0" err="1">
                <a:solidFill>
                  <a:srgbClr val="7030A0"/>
                </a:solidFill>
                <a:latin typeface="黑体"/>
                <a:ea typeface="黑体"/>
                <a:cs typeface="黑体"/>
              </a:rPr>
              <a:t>Mòxīgē</a:t>
            </a:r>
            <a:endParaRPr lang="en-US" altLang="zh-CN" sz="2800" dirty="0">
              <a:solidFill>
                <a:srgbClr val="7030A0"/>
              </a:solidFill>
              <a:latin typeface="黑体"/>
              <a:ea typeface="黑体"/>
              <a:cs typeface="黑体"/>
            </a:endParaRPr>
          </a:p>
          <a:p>
            <a:pPr algn="ctr" eaLnBrk="0" fontAlgn="base" hangingPunct="0">
              <a:spcBef>
                <a:spcPct val="0"/>
              </a:spcBef>
              <a:spcAft>
                <a:spcPct val="0"/>
              </a:spcAft>
              <a:defRPr/>
            </a:pPr>
            <a:r>
              <a:rPr lang="zh-CN" altLang="en-US" sz="2800" dirty="0">
                <a:solidFill>
                  <a:srgbClr val="7030A0"/>
                </a:solidFill>
                <a:latin typeface="黑体"/>
                <a:ea typeface="黑体"/>
                <a:cs typeface="黑体"/>
              </a:rPr>
              <a:t>墨西哥</a:t>
            </a:r>
          </a:p>
        </p:txBody>
      </p:sp>
      <p:sp>
        <p:nvSpPr>
          <p:cNvPr id="14" name="TextBox 13"/>
          <p:cNvSpPr txBox="1">
            <a:spLocks noChangeArrowheads="1"/>
          </p:cNvSpPr>
          <p:nvPr/>
        </p:nvSpPr>
        <p:spPr bwMode="auto">
          <a:xfrm>
            <a:off x="1358900" y="3975100"/>
            <a:ext cx="1571625"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2800" b="0" i="0" u="none" strike="noStrike" kern="1200" cap="none" spc="0" normalizeH="0" baseline="0" noProof="0">
                <a:ln>
                  <a:noFill/>
                </a:ln>
                <a:solidFill>
                  <a:srgbClr val="7030A0"/>
                </a:solidFill>
                <a:effectLst/>
                <a:uLnTx/>
                <a:uFillTx/>
                <a:latin typeface="黑体"/>
                <a:ea typeface="黑体"/>
                <a:cs typeface="黑体"/>
              </a:rPr>
              <a:t>Éluósī</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zh-CN" altLang="en-US" sz="2800" b="0" i="0" u="none" strike="noStrike" kern="1200" cap="none" spc="0" normalizeH="0" baseline="0" noProof="0">
                <a:ln>
                  <a:noFill/>
                </a:ln>
                <a:solidFill>
                  <a:srgbClr val="7030A0"/>
                </a:solidFill>
                <a:effectLst/>
                <a:uLnTx/>
                <a:uFillTx/>
                <a:latin typeface="黑体"/>
                <a:ea typeface="黑体"/>
                <a:cs typeface="黑体"/>
              </a:rPr>
              <a:t>俄罗斯</a:t>
            </a:r>
          </a:p>
        </p:txBody>
      </p:sp>
      <p:sp>
        <p:nvSpPr>
          <p:cNvPr id="16" name="TextBox 15"/>
          <p:cNvSpPr txBox="1">
            <a:spLocks noChangeArrowheads="1"/>
          </p:cNvSpPr>
          <p:nvPr/>
        </p:nvSpPr>
        <p:spPr bwMode="auto">
          <a:xfrm>
            <a:off x="3768725" y="5199063"/>
            <a:ext cx="1524000"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R="0" lvl="0" indent="0" algn="ctr" eaLnBrk="0" fontAlgn="base" hangingPunct="0">
              <a:lnSpc>
                <a:spcPct val="100000"/>
              </a:lnSpc>
              <a:spcBef>
                <a:spcPct val="0"/>
              </a:spcBef>
              <a:spcAft>
                <a:spcPct val="0"/>
              </a:spcAft>
              <a:buClrTx/>
              <a:buSzTx/>
              <a:buFontTx/>
              <a:buNone/>
              <a:tabLst/>
              <a:defRPr/>
            </a:pPr>
            <a:r>
              <a:rPr lang="en-US" altLang="zh-CN" sz="2800" dirty="0" err="1">
                <a:solidFill>
                  <a:srgbClr val="7030A0"/>
                </a:solidFill>
                <a:latin typeface="黑体"/>
                <a:ea typeface="黑体"/>
                <a:cs typeface="黑体"/>
              </a:rPr>
              <a:t>Xībānyá</a:t>
            </a:r>
            <a:endParaRPr lang="en-US" altLang="zh-CN" sz="2800" dirty="0">
              <a:solidFill>
                <a:srgbClr val="7030A0"/>
              </a:solidFill>
              <a:latin typeface="黑体"/>
              <a:ea typeface="黑体"/>
              <a:cs typeface="黑体"/>
            </a:endParaRPr>
          </a:p>
          <a:p>
            <a:pPr marR="0" lvl="0" indent="0" algn="ctr" eaLnBrk="0" fontAlgn="base" hangingPunct="0">
              <a:lnSpc>
                <a:spcPct val="100000"/>
              </a:lnSpc>
              <a:spcBef>
                <a:spcPct val="0"/>
              </a:spcBef>
              <a:spcAft>
                <a:spcPct val="0"/>
              </a:spcAft>
              <a:buClrTx/>
              <a:buSzTx/>
              <a:buFontTx/>
              <a:buNone/>
              <a:tabLst/>
              <a:defRPr/>
            </a:pPr>
            <a:r>
              <a:rPr lang="zh-CN" altLang="en-US" sz="2800" dirty="0">
                <a:solidFill>
                  <a:srgbClr val="7030A0"/>
                </a:solidFill>
                <a:latin typeface="黑体"/>
                <a:ea typeface="黑体"/>
                <a:cs typeface="黑体"/>
              </a:rPr>
              <a:t>西班牙</a:t>
            </a:r>
          </a:p>
        </p:txBody>
      </p:sp>
      <p:sp>
        <p:nvSpPr>
          <p:cNvPr id="17" name="TextBox 16"/>
          <p:cNvSpPr txBox="1">
            <a:spLocks noChangeArrowheads="1"/>
          </p:cNvSpPr>
          <p:nvPr/>
        </p:nvSpPr>
        <p:spPr bwMode="auto">
          <a:xfrm>
            <a:off x="3227388" y="3860800"/>
            <a:ext cx="1878012" cy="181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2800" b="0" i="0" u="none" strike="noStrike" kern="1200" cap="none" spc="0" normalizeH="0" baseline="0" noProof="0">
                <a:ln>
                  <a:noFill/>
                </a:ln>
                <a:solidFill>
                  <a:srgbClr val="7030A0"/>
                </a:solidFill>
                <a:effectLst/>
                <a:uLnTx/>
                <a:uFillTx/>
                <a:latin typeface="黑体"/>
                <a:ea typeface="黑体"/>
                <a:cs typeface="黑体"/>
              </a:rPr>
              <a:t>Àiěrlán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zh-CN" altLang="en-US" sz="2800" b="0" i="0" u="none" strike="noStrike" kern="1200" cap="none" spc="0" normalizeH="0" baseline="0" noProof="0">
                <a:ln>
                  <a:noFill/>
                </a:ln>
                <a:solidFill>
                  <a:srgbClr val="7030A0"/>
                </a:solidFill>
                <a:effectLst/>
                <a:uLnTx/>
                <a:uFillTx/>
                <a:latin typeface="黑体"/>
                <a:ea typeface="黑体"/>
                <a:cs typeface="黑体"/>
              </a:rPr>
              <a:t>爱尔兰  </a:t>
            </a: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zh-CN" altLang="en-US" sz="2800" b="0" i="0" u="none" strike="noStrike" kern="1200" cap="none" spc="0" normalizeH="0" baseline="0" noProof="0">
              <a:ln>
                <a:noFill/>
              </a:ln>
              <a:solidFill>
                <a:srgbClr val="7030A0"/>
              </a:solidFill>
              <a:effectLst/>
              <a:uLnTx/>
              <a:uFillTx/>
              <a:latin typeface="黑体"/>
              <a:ea typeface="黑体"/>
              <a:cs typeface="黑体"/>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zh-CN" altLang="en-US" sz="2800" b="0" i="0" u="none" strike="noStrike" kern="1200" cap="none" spc="0" normalizeH="0" baseline="0" noProof="0">
              <a:ln>
                <a:noFill/>
              </a:ln>
              <a:solidFill>
                <a:srgbClr val="7030A0"/>
              </a:solidFill>
              <a:effectLst/>
              <a:uLnTx/>
              <a:uFillTx/>
              <a:latin typeface="黑体"/>
              <a:ea typeface="黑体"/>
              <a:cs typeface="黑体"/>
            </a:endParaRPr>
          </a:p>
        </p:txBody>
      </p:sp>
      <p:sp>
        <p:nvSpPr>
          <p:cNvPr id="18" name="TextBox 17"/>
          <p:cNvSpPr txBox="1">
            <a:spLocks noChangeArrowheads="1"/>
          </p:cNvSpPr>
          <p:nvPr/>
        </p:nvSpPr>
        <p:spPr bwMode="auto">
          <a:xfrm>
            <a:off x="9721056" y="3746102"/>
            <a:ext cx="1515268"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eaLnBrk="0" fontAlgn="base" hangingPunct="0">
              <a:spcBef>
                <a:spcPct val="0"/>
              </a:spcBef>
              <a:spcAft>
                <a:spcPct val="0"/>
              </a:spcAft>
              <a:defRPr/>
            </a:pPr>
            <a:r>
              <a:rPr lang="en-US" altLang="zh-CN" sz="2800" dirty="0">
                <a:solidFill>
                  <a:srgbClr val="7030A0"/>
                </a:solidFill>
                <a:latin typeface="黑体"/>
                <a:ea typeface="黑体"/>
                <a:cs typeface="黑体"/>
              </a:rPr>
              <a:t>Měiguó</a:t>
            </a:r>
          </a:p>
          <a:p>
            <a:pPr algn="ctr" eaLnBrk="0" fontAlgn="base" hangingPunct="0">
              <a:spcBef>
                <a:spcPct val="0"/>
              </a:spcBef>
              <a:spcAft>
                <a:spcPct val="0"/>
              </a:spcAft>
              <a:defRPr/>
            </a:pPr>
            <a:r>
              <a:rPr lang="zh-CN" altLang="en-US" sz="2800" dirty="0">
                <a:solidFill>
                  <a:srgbClr val="7030A0"/>
                </a:solidFill>
                <a:latin typeface="黑体"/>
                <a:ea typeface="黑体"/>
                <a:cs typeface="黑体"/>
              </a:rPr>
              <a:t>美 国</a:t>
            </a:r>
          </a:p>
          <a:p>
            <a:pPr algn="ctr" eaLnBrk="0" fontAlgn="base" hangingPunct="0">
              <a:spcBef>
                <a:spcPct val="0"/>
              </a:spcBef>
              <a:spcAft>
                <a:spcPct val="0"/>
              </a:spcAft>
              <a:defRPr/>
            </a:pPr>
            <a:endParaRPr lang="en-US" altLang="zh-CN" sz="2800" dirty="0">
              <a:solidFill>
                <a:srgbClr val="7030A0"/>
              </a:solidFill>
              <a:latin typeface="黑体"/>
              <a:ea typeface="黑体"/>
              <a:cs typeface="黑体"/>
            </a:endParaRPr>
          </a:p>
        </p:txBody>
      </p:sp>
      <p:sp>
        <p:nvSpPr>
          <p:cNvPr id="15" name="矩形 14"/>
          <p:cNvSpPr/>
          <p:nvPr/>
        </p:nvSpPr>
        <p:spPr>
          <a:xfrm>
            <a:off x="5505076" y="965200"/>
            <a:ext cx="1847873" cy="954107"/>
          </a:xfrm>
          <a:prstGeom prst="rect">
            <a:avLst/>
          </a:prstGeom>
        </p:spPr>
        <p:txBody>
          <a:bodyPr wrap="square">
            <a:spAutoFit/>
          </a:bodyPr>
          <a:lstStyle/>
          <a:p>
            <a:r>
              <a:rPr lang="is-IS" altLang="zh-CN" sz="2800" dirty="0">
                <a:solidFill>
                  <a:srgbClr val="FF0000"/>
                </a:solidFill>
                <a:latin typeface="SimHei" charset="-122"/>
                <a:ea typeface="SimHei" charset="-122"/>
                <a:cs typeface="SimHei" charset="-122"/>
              </a:rPr>
              <a:t>Luómǎníyǎ</a:t>
            </a:r>
            <a:endParaRPr kumimoji="1" lang="en-US" altLang="zh-CN" sz="2800" dirty="0">
              <a:solidFill>
                <a:srgbClr val="FF0000"/>
              </a:solidFill>
              <a:latin typeface="SimHei" charset="-122"/>
              <a:ea typeface="SimHei" charset="-122"/>
              <a:cs typeface="SimHei" charset="-122"/>
            </a:endParaRPr>
          </a:p>
          <a:p>
            <a:r>
              <a:rPr kumimoji="1" lang="zh-CN" altLang="en-US" sz="2800" dirty="0">
                <a:solidFill>
                  <a:srgbClr val="FF0000"/>
                </a:solidFill>
                <a:latin typeface="SimHei" charset="-122"/>
                <a:ea typeface="SimHei" charset="-122"/>
                <a:cs typeface="SimHei" charset="-122"/>
              </a:rPr>
              <a:t>罗马尼亚</a:t>
            </a:r>
          </a:p>
        </p:txBody>
      </p:sp>
      <p:sp>
        <p:nvSpPr>
          <p:cNvPr id="19" name="矩形 18"/>
          <p:cNvSpPr/>
          <p:nvPr/>
        </p:nvSpPr>
        <p:spPr>
          <a:xfrm>
            <a:off x="7544861" y="989489"/>
            <a:ext cx="1837134" cy="954107"/>
          </a:xfrm>
          <a:prstGeom prst="rect">
            <a:avLst/>
          </a:prstGeom>
        </p:spPr>
        <p:txBody>
          <a:bodyPr wrap="square">
            <a:spAutoFit/>
          </a:bodyPr>
          <a:lstStyle/>
          <a:p>
            <a:r>
              <a:rPr lang="it-IT" altLang="zh-CN" sz="2800" dirty="0" smtClean="0">
                <a:solidFill>
                  <a:srgbClr val="FF0000"/>
                </a:solidFill>
              </a:rPr>
              <a:t>Bǎojiālìyǎ</a:t>
            </a:r>
            <a:endParaRPr kumimoji="1" lang="en-US" altLang="zh-CN" sz="2800" dirty="0">
              <a:solidFill>
                <a:srgbClr val="FF0000"/>
              </a:solidFill>
              <a:latin typeface="SimHei" charset="-122"/>
              <a:ea typeface="SimHei" charset="-122"/>
              <a:cs typeface="SimHei" charset="-122"/>
            </a:endParaRPr>
          </a:p>
          <a:p>
            <a:r>
              <a:rPr kumimoji="1" lang="zh-CN" altLang="en-US" sz="2800" dirty="0">
                <a:solidFill>
                  <a:srgbClr val="FF0000"/>
                </a:solidFill>
                <a:latin typeface="SimHei" charset="-122"/>
                <a:ea typeface="SimHei" charset="-122"/>
                <a:cs typeface="SimHei" charset="-122"/>
              </a:rPr>
              <a:t>保加利亚</a:t>
            </a:r>
          </a:p>
        </p:txBody>
      </p:sp>
      <p:sp>
        <p:nvSpPr>
          <p:cNvPr id="20" name="矩形 19"/>
          <p:cNvSpPr/>
          <p:nvPr/>
        </p:nvSpPr>
        <p:spPr>
          <a:xfrm>
            <a:off x="9957685" y="989489"/>
            <a:ext cx="1285875" cy="954107"/>
          </a:xfrm>
          <a:prstGeom prst="rect">
            <a:avLst/>
          </a:prstGeom>
        </p:spPr>
        <p:txBody>
          <a:bodyPr wrap="square">
            <a:spAutoFit/>
          </a:bodyPr>
          <a:lstStyle/>
          <a:p>
            <a:r>
              <a:rPr lang="en-US" altLang="zh-CN" sz="2800" dirty="0">
                <a:solidFill>
                  <a:srgbClr val="FF0000"/>
                </a:solidFill>
              </a:rPr>
              <a:t>Bō </a:t>
            </a:r>
            <a:r>
              <a:rPr lang="en-US" altLang="zh-CN" sz="2800" dirty="0" err="1">
                <a:solidFill>
                  <a:srgbClr val="FF0000"/>
                </a:solidFill>
              </a:rPr>
              <a:t>lán</a:t>
            </a:r>
            <a:endParaRPr lang="en-US" altLang="zh-CN" sz="2800" dirty="0">
              <a:solidFill>
                <a:srgbClr val="FF0000"/>
              </a:solidFill>
            </a:endParaRPr>
          </a:p>
          <a:p>
            <a:r>
              <a:rPr lang="zh-CN" altLang="en-US" sz="2800" dirty="0">
                <a:solidFill>
                  <a:srgbClr val="FF0000"/>
                </a:solidFill>
              </a:rPr>
              <a:t>波兰</a:t>
            </a:r>
          </a:p>
        </p:txBody>
      </p:sp>
      <p:sp>
        <p:nvSpPr>
          <p:cNvPr id="23" name="TextBox 22">
            <a:extLst>
              <a:ext uri="{FF2B5EF4-FFF2-40B4-BE49-F238E27FC236}">
                <a16:creationId xmlns:a16="http://schemas.microsoft.com/office/drawing/2014/main" id="{3A20F90F-0D40-4069-AFE6-A0376702FFC4}"/>
              </a:ext>
            </a:extLst>
          </p:cNvPr>
          <p:cNvSpPr txBox="1">
            <a:spLocks noChangeArrowheads="1"/>
          </p:cNvSpPr>
          <p:nvPr/>
        </p:nvSpPr>
        <p:spPr bwMode="auto">
          <a:xfrm>
            <a:off x="9724230" y="5232400"/>
            <a:ext cx="1560511"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gn="ctr" eaLnBrk="0" fontAlgn="base" hangingPunct="0">
              <a:spcBef>
                <a:spcPct val="0"/>
              </a:spcBef>
              <a:spcAft>
                <a:spcPct val="0"/>
              </a:spcAft>
              <a:defRPr/>
            </a:pPr>
            <a:r>
              <a:rPr lang="en-US" altLang="zh-CN" sz="2800" dirty="0">
                <a:solidFill>
                  <a:srgbClr val="7030A0"/>
                </a:solidFill>
                <a:latin typeface="黑体"/>
                <a:ea typeface="黑体"/>
                <a:cs typeface="黑体"/>
              </a:rPr>
              <a:t>Jiānádà</a:t>
            </a:r>
          </a:p>
          <a:p>
            <a:pPr algn="ctr" eaLnBrk="0" fontAlgn="base" hangingPunct="0">
              <a:spcBef>
                <a:spcPct val="0"/>
              </a:spcBef>
              <a:spcAft>
                <a:spcPct val="0"/>
              </a:spcAft>
              <a:defRPr/>
            </a:pPr>
            <a:r>
              <a:rPr lang="zh-CN" altLang="en-US" sz="2800" dirty="0">
                <a:solidFill>
                  <a:srgbClr val="7030A0"/>
                </a:solidFill>
                <a:latin typeface="黑体"/>
                <a:ea typeface="黑体"/>
                <a:cs typeface="黑体"/>
              </a:rPr>
              <a:t>加拿大</a:t>
            </a:r>
            <a:endParaRPr lang="en-US" altLang="zh-CN" sz="2800" dirty="0">
              <a:solidFill>
                <a:srgbClr val="7030A0"/>
              </a:solidFill>
              <a:latin typeface="黑体"/>
              <a:ea typeface="黑体"/>
              <a:cs typeface="黑体"/>
            </a:endParaRPr>
          </a:p>
        </p:txBody>
      </p:sp>
    </p:spTree>
    <p:extLst>
      <p:ext uri="{BB962C8B-B14F-4D97-AF65-F5344CB8AC3E}">
        <p14:creationId xmlns:p14="http://schemas.microsoft.com/office/powerpoint/2010/main" val="3994315613"/>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fade">
                                      <p:cBhvr>
                                        <p:cTn id="37" dur="500"/>
                                        <p:tgtEl>
                                          <p:spTgt spid="12"/>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8"/>
                                        </p:tgtEl>
                                        <p:attrNameLst>
                                          <p:attrName>style.visibility</p:attrName>
                                        </p:attrNameLst>
                                      </p:cBhvr>
                                      <p:to>
                                        <p:strVal val="visible"/>
                                      </p:to>
                                    </p:set>
                                    <p:animEffect transition="in" filter="fade">
                                      <p:cBhvr>
                                        <p:cTn id="42" dur="500"/>
                                        <p:tgtEl>
                                          <p:spTgt spid="18"/>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animEffect transition="in" filter="fade">
                                      <p:cBhvr>
                                        <p:cTn id="47" dur="500"/>
                                        <p:tgtEl>
                                          <p:spTgt spid="14"/>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7"/>
                                        </p:tgtEl>
                                        <p:attrNameLst>
                                          <p:attrName>style.visibility</p:attrName>
                                        </p:attrNameLst>
                                      </p:cBhvr>
                                      <p:to>
                                        <p:strVal val="visible"/>
                                      </p:to>
                                    </p:set>
                                    <p:animEffect transition="in" filter="fade">
                                      <p:cBhvr>
                                        <p:cTn id="52" dur="500"/>
                                        <p:tgtEl>
                                          <p:spTgt spid="17"/>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0"/>
                                        </p:tgtEl>
                                        <p:attrNameLst>
                                          <p:attrName>style.visibility</p:attrName>
                                        </p:attrNameLst>
                                      </p:cBhvr>
                                      <p:to>
                                        <p:strVal val="visible"/>
                                      </p:to>
                                    </p:set>
                                    <p:animEffect transition="in" filter="fade">
                                      <p:cBhvr>
                                        <p:cTn id="57" dur="500"/>
                                        <p:tgtEl>
                                          <p:spTgt spid="10"/>
                                        </p:tgtEl>
                                      </p:cBhvr>
                                    </p:animEffect>
                                  </p:childTnLst>
                                </p:cTn>
                              </p:par>
                            </p:childTnLst>
                          </p:cTn>
                        </p:par>
                      </p:childTnLst>
                    </p:cTn>
                  </p:par>
                  <p:par>
                    <p:cTn id="58" fill="hold" nodeType="clickPar">
                      <p:stCondLst>
                        <p:cond delay="indefinite"/>
                      </p:stCondLst>
                      <p:childTnLst>
                        <p:par>
                          <p:cTn id="59" fill="hold" nodeType="withGroup">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7"/>
                                        </p:tgtEl>
                                        <p:attrNameLst>
                                          <p:attrName>style.visibility</p:attrName>
                                        </p:attrNameLst>
                                      </p:cBhvr>
                                      <p:to>
                                        <p:strVal val="visible"/>
                                      </p:to>
                                    </p:set>
                                    <p:animEffect transition="in" filter="fade">
                                      <p:cBhvr>
                                        <p:cTn id="62" dur="500"/>
                                        <p:tgtEl>
                                          <p:spTgt spid="7"/>
                                        </p:tgtEl>
                                      </p:cBhvr>
                                    </p:animEffect>
                                  </p:childTnLst>
                                </p:cTn>
                              </p:par>
                            </p:childTnLst>
                          </p:cTn>
                        </p:par>
                      </p:childTnLst>
                    </p:cTn>
                  </p:par>
                  <p:par>
                    <p:cTn id="63" fill="hold" nodeType="clickPar">
                      <p:stCondLst>
                        <p:cond delay="indefinite"/>
                      </p:stCondLst>
                      <p:childTnLst>
                        <p:par>
                          <p:cTn id="64" fill="hold" nodeType="withGroup">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13"/>
                                        </p:tgtEl>
                                        <p:attrNameLst>
                                          <p:attrName>style.visibility</p:attrName>
                                        </p:attrNameLst>
                                      </p:cBhvr>
                                      <p:to>
                                        <p:strVal val="visible"/>
                                      </p:to>
                                    </p:set>
                                    <p:animEffect transition="in" filter="fade">
                                      <p:cBhvr>
                                        <p:cTn id="67" dur="500"/>
                                        <p:tgtEl>
                                          <p:spTgt spid="13"/>
                                        </p:tgtEl>
                                      </p:cBhvr>
                                    </p:animEffect>
                                  </p:childTnLst>
                                </p:cTn>
                              </p:par>
                            </p:childTnLst>
                          </p:cTn>
                        </p:par>
                      </p:childTnLst>
                    </p:cTn>
                  </p:par>
                  <p:par>
                    <p:cTn id="68" fill="hold" nodeType="clickPar">
                      <p:stCondLst>
                        <p:cond delay="indefinite"/>
                      </p:stCondLst>
                      <p:childTnLst>
                        <p:par>
                          <p:cTn id="69" fill="hold" nodeType="withGroup">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16"/>
                                        </p:tgtEl>
                                        <p:attrNameLst>
                                          <p:attrName>style.visibility</p:attrName>
                                        </p:attrNameLst>
                                      </p:cBhvr>
                                      <p:to>
                                        <p:strVal val="visible"/>
                                      </p:to>
                                    </p:set>
                                    <p:animEffect transition="in" filter="fade">
                                      <p:cBhvr>
                                        <p:cTn id="72" dur="500"/>
                                        <p:tgtEl>
                                          <p:spTgt spid="16"/>
                                        </p:tgtEl>
                                      </p:cBhvr>
                                    </p:animEffect>
                                  </p:childTnLst>
                                </p:cTn>
                              </p:par>
                            </p:childTnLst>
                          </p:cTn>
                        </p:par>
                      </p:childTnLst>
                    </p:cTn>
                  </p:par>
                  <p:par>
                    <p:cTn id="73" fill="hold" nodeType="clickPar">
                      <p:stCondLst>
                        <p:cond delay="indefinite"/>
                      </p:stCondLst>
                      <p:childTnLst>
                        <p:par>
                          <p:cTn id="74" fill="hold" nodeType="withGroup">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6"/>
                                        </p:tgtEl>
                                        <p:attrNameLst>
                                          <p:attrName>style.visibility</p:attrName>
                                        </p:attrNameLst>
                                      </p:cBhvr>
                                      <p:to>
                                        <p:strVal val="visible"/>
                                      </p:to>
                                    </p:set>
                                    <p:animEffect transition="in" filter="fade">
                                      <p:cBhvr>
                                        <p:cTn id="77" dur="500"/>
                                        <p:tgtEl>
                                          <p:spTgt spid="6"/>
                                        </p:tgtEl>
                                      </p:cBhvr>
                                    </p:animEffect>
                                  </p:childTnLst>
                                </p:cTn>
                              </p:par>
                            </p:childTnLst>
                          </p:cTn>
                        </p:par>
                      </p:childTnLst>
                    </p:cTn>
                  </p:par>
                  <p:par>
                    <p:cTn id="78" fill="hold" nodeType="clickPar">
                      <p:stCondLst>
                        <p:cond delay="indefinite"/>
                      </p:stCondLst>
                      <p:childTnLst>
                        <p:par>
                          <p:cTn id="79" fill="hold" nodeType="withGroup">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9"/>
                                        </p:tgtEl>
                                        <p:attrNameLst>
                                          <p:attrName>style.visibility</p:attrName>
                                        </p:attrNameLst>
                                      </p:cBhvr>
                                      <p:to>
                                        <p:strVal val="visible"/>
                                      </p:to>
                                    </p:set>
                                    <p:animEffect transition="in" filter="fade">
                                      <p:cBhvr>
                                        <p:cTn id="82" dur="500"/>
                                        <p:tgtEl>
                                          <p:spTgt spid="9"/>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23"/>
                                        </p:tgtEl>
                                        <p:attrNameLst>
                                          <p:attrName>style.visibility</p:attrName>
                                        </p:attrNameLst>
                                      </p:cBhvr>
                                      <p:to>
                                        <p:strVal val="visible"/>
                                      </p:to>
                                    </p:set>
                                    <p:animEffect transition="in" filter="fade">
                                      <p:cBhvr>
                                        <p:cTn id="87" dur="500"/>
                                        <p:tgtEl>
                                          <p:spTgt spid="23"/>
                                        </p:tgtEl>
                                      </p:cBhvr>
                                    </p:animEffect>
                                  </p:childTnLst>
                                </p:cTn>
                              </p:par>
                            </p:childTnLst>
                          </p:cTn>
                        </p:par>
                      </p:childTnLst>
                    </p:cTn>
                  </p:par>
                  <p:par>
                    <p:cTn id="88" fill="hold">
                      <p:stCondLst>
                        <p:cond delay="indefinite"/>
                      </p:stCondLst>
                      <p:childTnLst>
                        <p:par>
                          <p:cTn id="89" fill="hold">
                            <p:stCondLst>
                              <p:cond delay="0"/>
                            </p:stCondLst>
                            <p:childTnLst>
                              <p:par>
                                <p:cTn id="90" presetID="1" presetClass="entr" presetSubtype="0" fill="hold" grpId="1" nodeType="clickEffect">
                                  <p:stCondLst>
                                    <p:cond delay="0"/>
                                  </p:stCondLst>
                                  <p:childTnLst>
                                    <p:set>
                                      <p:cBhvr>
                                        <p:cTn id="91"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3" grpId="1"/>
      <p:bldP spid="4" grpId="0"/>
      <p:bldP spid="5" grpId="0"/>
      <p:bldP spid="6" grpId="0"/>
      <p:bldP spid="7" grpId="0"/>
      <p:bldP spid="8" grpId="0"/>
      <p:bldP spid="9" grpId="0"/>
      <p:bldP spid="10" grpId="0"/>
      <p:bldP spid="11" grpId="0"/>
      <p:bldP spid="12" grpId="0"/>
      <p:bldP spid="13" grpId="0"/>
      <p:bldP spid="14" grpId="0"/>
      <p:bldP spid="16" grpId="0"/>
      <p:bldP spid="17" grpId="0"/>
      <p:bldP spid="18" grpId="0"/>
      <p:bldP spid="2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33" name="Picture 2" descr="http://www.stumbleuponyang.org/collection/China.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584700" cy="271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a:spLocks noChangeArrowheads="1"/>
          </p:cNvSpPr>
          <p:nvPr/>
        </p:nvSpPr>
        <p:spPr bwMode="auto">
          <a:xfrm>
            <a:off x="1919288" y="3973513"/>
            <a:ext cx="4003675"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6600" b="0" i="0" u="none" strike="noStrike" kern="1200" cap="none" spc="0" normalizeH="0" baseline="0" noProof="0">
                <a:ln>
                  <a:noFill/>
                </a:ln>
                <a:solidFill>
                  <a:srgbClr val="000000"/>
                </a:solidFill>
                <a:effectLst/>
                <a:uLnTx/>
                <a:uFillTx/>
                <a:latin typeface="黑体"/>
                <a:ea typeface="黑体"/>
                <a:cs typeface="黑体"/>
              </a:rPr>
              <a:t>Zhōngguó</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zh-CN" altLang="en-US" sz="6600" b="0" i="0" u="none" strike="noStrike" kern="1200" cap="none" spc="0" normalizeH="0" baseline="0" noProof="0">
                <a:ln>
                  <a:noFill/>
                </a:ln>
                <a:solidFill>
                  <a:srgbClr val="000000"/>
                </a:solidFill>
                <a:effectLst/>
                <a:uLnTx/>
                <a:uFillTx/>
                <a:latin typeface="黑体"/>
                <a:ea typeface="黑体"/>
                <a:cs typeface="黑体"/>
              </a:rPr>
              <a:t> 中  国</a:t>
            </a:r>
          </a:p>
        </p:txBody>
      </p:sp>
      <p:sp>
        <p:nvSpPr>
          <p:cNvPr id="95235" name="TextBox 4"/>
          <p:cNvSpPr txBox="1">
            <a:spLocks noChangeArrowheads="1"/>
          </p:cNvSpPr>
          <p:nvPr/>
        </p:nvSpPr>
        <p:spPr bwMode="auto">
          <a:xfrm>
            <a:off x="5299075" y="742950"/>
            <a:ext cx="4003675"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6600" b="0" i="0" u="none" strike="noStrike" kern="1200" cap="none" spc="0" normalizeH="0" baseline="0" noProof="0">
                <a:ln>
                  <a:noFill/>
                </a:ln>
                <a:solidFill>
                  <a:srgbClr val="000000"/>
                </a:solidFill>
                <a:effectLst/>
                <a:uLnTx/>
                <a:uFillTx/>
                <a:latin typeface="黑体"/>
                <a:ea typeface="黑体"/>
                <a:cs typeface="黑体"/>
              </a:rPr>
              <a:t>China</a:t>
            </a:r>
            <a:endParaRPr kumimoji="0" lang="zh-CN" altLang="en-US" sz="6600" b="0" i="0" u="none" strike="noStrike" kern="1200" cap="none" spc="0" normalizeH="0" baseline="0" noProof="0">
              <a:ln>
                <a:noFill/>
              </a:ln>
              <a:solidFill>
                <a:srgbClr val="000000"/>
              </a:solidFill>
              <a:effectLst/>
              <a:uLnTx/>
              <a:uFillTx/>
              <a:latin typeface="黑体"/>
              <a:ea typeface="黑体"/>
              <a:cs typeface="黑体"/>
            </a:endParaRPr>
          </a:p>
        </p:txBody>
      </p:sp>
      <p:pic>
        <p:nvPicPr>
          <p:cNvPr id="95236"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692900" y="2693988"/>
            <a:ext cx="5499100" cy="4164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23419739"/>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7281" name="Picture 4" descr="http://photo.hanyu.iciba.com/upload/encyclopedia_2/a6/bb/bk_a6bb21be9f9d23461f51b80322fcd118_UZOMT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88" y="50800"/>
            <a:ext cx="5454651" cy="3724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a:spLocks noChangeArrowheads="1"/>
          </p:cNvSpPr>
          <p:nvPr/>
        </p:nvSpPr>
        <p:spPr bwMode="auto">
          <a:xfrm>
            <a:off x="942975" y="4083050"/>
            <a:ext cx="3563938"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6600" b="0" i="0" u="none" strike="noStrike" kern="1200" cap="none" spc="0" normalizeH="0" baseline="0" noProof="0" dirty="0" err="1">
                <a:ln>
                  <a:noFill/>
                </a:ln>
                <a:solidFill>
                  <a:srgbClr val="000000"/>
                </a:solidFill>
                <a:effectLst/>
                <a:uLnTx/>
                <a:uFillTx/>
                <a:latin typeface="黑体"/>
                <a:ea typeface="黑体"/>
                <a:cs typeface="黑体"/>
              </a:rPr>
              <a:t>Yīngguó</a:t>
            </a:r>
            <a:endParaRPr kumimoji="0" lang="en-US" altLang="zh-CN" sz="6600" b="0" i="0" u="none" strike="noStrike" kern="1200" cap="none" spc="0" normalizeH="0" baseline="0" noProof="0" dirty="0">
              <a:ln>
                <a:noFill/>
              </a:ln>
              <a:solidFill>
                <a:srgbClr val="000000"/>
              </a:solidFill>
              <a:effectLst/>
              <a:uLnTx/>
              <a:uFillTx/>
              <a:latin typeface="黑体"/>
              <a:ea typeface="黑体"/>
              <a:cs typeface="黑体"/>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zh-CN" altLang="en-US" sz="6600" b="0" i="0" u="none" strike="noStrike" kern="1200" cap="none" spc="0" normalizeH="0" baseline="0" noProof="0" dirty="0">
                <a:ln>
                  <a:noFill/>
                </a:ln>
                <a:solidFill>
                  <a:srgbClr val="000000"/>
                </a:solidFill>
                <a:effectLst/>
                <a:uLnTx/>
                <a:uFillTx/>
                <a:latin typeface="黑体"/>
                <a:ea typeface="黑体"/>
                <a:cs typeface="黑体"/>
              </a:rPr>
              <a:t> 英 国</a:t>
            </a:r>
          </a:p>
        </p:txBody>
      </p:sp>
      <p:sp>
        <p:nvSpPr>
          <p:cNvPr id="97283" name="TextBox 4"/>
          <p:cNvSpPr txBox="1">
            <a:spLocks noChangeArrowheads="1"/>
          </p:cNvSpPr>
          <p:nvPr/>
        </p:nvSpPr>
        <p:spPr bwMode="auto">
          <a:xfrm>
            <a:off x="6278563" y="1089025"/>
            <a:ext cx="4003675"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6600" b="0" i="0" u="none" strike="noStrike" kern="1200" cap="none" spc="0" normalizeH="0" baseline="0" noProof="0">
                <a:ln>
                  <a:noFill/>
                </a:ln>
                <a:solidFill>
                  <a:srgbClr val="000000"/>
                </a:solidFill>
                <a:effectLst/>
                <a:uLnTx/>
                <a:uFillTx/>
                <a:latin typeface="黑体"/>
                <a:ea typeface="黑体"/>
                <a:cs typeface="黑体"/>
              </a:rPr>
              <a:t>The UK</a:t>
            </a:r>
            <a:endParaRPr kumimoji="0" lang="zh-CN" altLang="en-US" sz="6600" b="0" i="0" u="none" strike="noStrike" kern="1200" cap="none" spc="0" normalizeH="0" baseline="0" noProof="0">
              <a:ln>
                <a:noFill/>
              </a:ln>
              <a:solidFill>
                <a:srgbClr val="000000"/>
              </a:solidFill>
              <a:effectLst/>
              <a:uLnTx/>
              <a:uFillTx/>
              <a:latin typeface="黑体"/>
              <a:ea typeface="黑体"/>
              <a:cs typeface="黑体"/>
            </a:endParaRPr>
          </a:p>
        </p:txBody>
      </p:sp>
      <p:pic>
        <p:nvPicPr>
          <p:cNvPr id="97284"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583238" y="2514600"/>
            <a:ext cx="6608762" cy="434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49002688"/>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6559" y="0"/>
            <a:ext cx="5844587" cy="3925614"/>
          </a:xfrm>
          <a:prstGeom prst="rect">
            <a:avLst/>
          </a:prstGeom>
        </p:spPr>
      </p:pic>
      <p:pic>
        <p:nvPicPr>
          <p:cNvPr id="5" name="图片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61569" y="3053694"/>
            <a:ext cx="2411686" cy="3327516"/>
          </a:xfrm>
          <a:prstGeom prst="rect">
            <a:avLst/>
          </a:prstGeom>
        </p:spPr>
      </p:pic>
      <p:sp>
        <p:nvSpPr>
          <p:cNvPr id="6" name="文本框 5"/>
          <p:cNvSpPr txBox="1"/>
          <p:nvPr/>
        </p:nvSpPr>
        <p:spPr>
          <a:xfrm>
            <a:off x="850929" y="4611517"/>
            <a:ext cx="5596759" cy="1938992"/>
          </a:xfrm>
          <a:prstGeom prst="rect">
            <a:avLst/>
          </a:prstGeom>
          <a:noFill/>
        </p:spPr>
        <p:txBody>
          <a:bodyPr wrap="square" rtlCol="0">
            <a:spAutoFit/>
          </a:bodyPr>
          <a:lstStyle/>
          <a:p>
            <a:r>
              <a:rPr lang="is-IS" altLang="zh-CN" sz="6000" dirty="0">
                <a:latin typeface="SimHei" charset="-122"/>
                <a:ea typeface="SimHei" charset="-122"/>
                <a:cs typeface="SimHei" charset="-122"/>
              </a:rPr>
              <a:t>Luó</a:t>
            </a:r>
            <a:r>
              <a:rPr lang="zh-CN" altLang="en-US" sz="6000" dirty="0">
                <a:latin typeface="SimHei" charset="-122"/>
                <a:ea typeface="SimHei" charset="-122"/>
                <a:cs typeface="SimHei" charset="-122"/>
              </a:rPr>
              <a:t> </a:t>
            </a:r>
            <a:r>
              <a:rPr lang="is-IS" altLang="zh-CN" sz="6000" dirty="0">
                <a:latin typeface="SimHei" charset="-122"/>
                <a:ea typeface="SimHei" charset="-122"/>
                <a:cs typeface="SimHei" charset="-122"/>
              </a:rPr>
              <a:t>mǎ</a:t>
            </a:r>
            <a:r>
              <a:rPr lang="zh-CN" altLang="en-US" sz="6000" dirty="0">
                <a:latin typeface="SimHei" charset="-122"/>
                <a:ea typeface="SimHei" charset="-122"/>
                <a:cs typeface="SimHei" charset="-122"/>
              </a:rPr>
              <a:t> </a:t>
            </a:r>
            <a:r>
              <a:rPr lang="is-IS" altLang="zh-CN" sz="6000" dirty="0">
                <a:latin typeface="SimHei" charset="-122"/>
                <a:ea typeface="SimHei" charset="-122"/>
                <a:cs typeface="SimHei" charset="-122"/>
              </a:rPr>
              <a:t>ní</a:t>
            </a:r>
            <a:r>
              <a:rPr lang="zh-CN" altLang="en-US" sz="6000" dirty="0">
                <a:latin typeface="SimHei" charset="-122"/>
                <a:ea typeface="SimHei" charset="-122"/>
                <a:cs typeface="SimHei" charset="-122"/>
              </a:rPr>
              <a:t> </a:t>
            </a:r>
            <a:r>
              <a:rPr lang="is-IS" altLang="zh-CN" sz="6000" dirty="0">
                <a:latin typeface="SimHei" charset="-122"/>
                <a:ea typeface="SimHei" charset="-122"/>
                <a:cs typeface="SimHei" charset="-122"/>
              </a:rPr>
              <a:t>yǎ</a:t>
            </a:r>
            <a:endParaRPr kumimoji="1" lang="en-US" altLang="zh-CN" sz="6000" dirty="0">
              <a:latin typeface="SimHei" charset="-122"/>
              <a:ea typeface="SimHei" charset="-122"/>
              <a:cs typeface="SimHei" charset="-122"/>
            </a:endParaRPr>
          </a:p>
          <a:p>
            <a:r>
              <a:rPr kumimoji="1" lang="zh-CN" altLang="en-US" sz="6000" dirty="0">
                <a:latin typeface="SimHei" charset="-122"/>
                <a:ea typeface="SimHei" charset="-122"/>
                <a:cs typeface="SimHei" charset="-122"/>
              </a:rPr>
              <a:t>罗  马 尼 亚</a:t>
            </a:r>
          </a:p>
        </p:txBody>
      </p:sp>
      <p:sp>
        <p:nvSpPr>
          <p:cNvPr id="7" name="矩形 6"/>
          <p:cNvSpPr/>
          <p:nvPr/>
        </p:nvSpPr>
        <p:spPr>
          <a:xfrm>
            <a:off x="8359416" y="1115989"/>
            <a:ext cx="2238113" cy="707886"/>
          </a:xfrm>
          <a:prstGeom prst="rect">
            <a:avLst/>
          </a:prstGeom>
        </p:spPr>
        <p:txBody>
          <a:bodyPr wrap="none">
            <a:spAutoFit/>
          </a:bodyPr>
          <a:lstStyle/>
          <a:p>
            <a:r>
              <a:rPr lang="zh-CN" altLang="en-US" sz="4000" dirty="0"/>
              <a:t>Romania</a:t>
            </a:r>
          </a:p>
        </p:txBody>
      </p:sp>
    </p:spTree>
    <p:extLst>
      <p:ext uri="{BB962C8B-B14F-4D97-AF65-F5344CB8AC3E}">
        <p14:creationId xmlns:p14="http://schemas.microsoft.com/office/powerpoint/2010/main" val="2045086531"/>
      </p:ext>
    </p:extLst>
  </p:cSld>
  <p:clrMapOvr>
    <a:masterClrMapping/>
  </p:clrMapOvr>
  <p:transition spd="slow"/>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5756" y="236483"/>
            <a:ext cx="5763610" cy="3842406"/>
          </a:xfrm>
          <a:prstGeom prst="rect">
            <a:avLst/>
          </a:prstGeom>
          <a:ln>
            <a:solidFill>
              <a:schemeClr val="accent4"/>
            </a:solidFill>
          </a:ln>
        </p:spPr>
      </p:pic>
      <p:pic>
        <p:nvPicPr>
          <p:cNvPr id="3" name="图片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996486" y="3815254"/>
            <a:ext cx="3326273" cy="2790497"/>
          </a:xfrm>
          <a:prstGeom prst="rect">
            <a:avLst/>
          </a:prstGeom>
        </p:spPr>
      </p:pic>
      <p:sp>
        <p:nvSpPr>
          <p:cNvPr id="4" name="文本框 3"/>
          <p:cNvSpPr txBox="1"/>
          <p:nvPr/>
        </p:nvSpPr>
        <p:spPr>
          <a:xfrm>
            <a:off x="331077" y="4603531"/>
            <a:ext cx="6117020" cy="1938992"/>
          </a:xfrm>
          <a:prstGeom prst="rect">
            <a:avLst/>
          </a:prstGeom>
          <a:noFill/>
        </p:spPr>
        <p:txBody>
          <a:bodyPr wrap="square" rtlCol="0">
            <a:spAutoFit/>
          </a:bodyPr>
          <a:lstStyle/>
          <a:p>
            <a:r>
              <a:rPr lang="it-IT" altLang="zh-CN" sz="6000" dirty="0" err="1"/>
              <a:t>Bǎo</a:t>
            </a:r>
            <a:r>
              <a:rPr lang="zh-CN" altLang="en-US" sz="6000" dirty="0"/>
              <a:t> </a:t>
            </a:r>
            <a:r>
              <a:rPr lang="it-IT" altLang="zh-CN" sz="6000" dirty="0" err="1"/>
              <a:t>jiā</a:t>
            </a:r>
            <a:r>
              <a:rPr lang="zh-CN" altLang="en-US" sz="6000" dirty="0"/>
              <a:t>  </a:t>
            </a:r>
            <a:r>
              <a:rPr lang="it-IT" altLang="zh-CN" sz="6000" dirty="0"/>
              <a:t>lì</a:t>
            </a:r>
            <a:r>
              <a:rPr lang="zh-CN" altLang="en-US" sz="6000" dirty="0"/>
              <a:t>    </a:t>
            </a:r>
            <a:r>
              <a:rPr lang="it-IT" altLang="zh-CN" sz="6000" dirty="0" err="1"/>
              <a:t>yǎ</a:t>
            </a:r>
            <a:endParaRPr kumimoji="1" lang="en-US" altLang="zh-CN" sz="6000" dirty="0">
              <a:latin typeface="SimHei" charset="-122"/>
              <a:ea typeface="SimHei" charset="-122"/>
              <a:cs typeface="SimHei" charset="-122"/>
            </a:endParaRPr>
          </a:p>
          <a:p>
            <a:r>
              <a:rPr kumimoji="1" lang="zh-CN" altLang="en-US" sz="6000" dirty="0">
                <a:latin typeface="SimHei" charset="-122"/>
                <a:ea typeface="SimHei" charset="-122"/>
                <a:cs typeface="SimHei" charset="-122"/>
              </a:rPr>
              <a:t>保  加 利 亚</a:t>
            </a:r>
          </a:p>
        </p:txBody>
      </p:sp>
      <p:sp>
        <p:nvSpPr>
          <p:cNvPr id="5" name="矩形 4"/>
          <p:cNvSpPr/>
          <p:nvPr/>
        </p:nvSpPr>
        <p:spPr>
          <a:xfrm>
            <a:off x="7996486" y="1415534"/>
            <a:ext cx="2066591" cy="707886"/>
          </a:xfrm>
          <a:prstGeom prst="rect">
            <a:avLst/>
          </a:prstGeom>
        </p:spPr>
        <p:txBody>
          <a:bodyPr wrap="none">
            <a:spAutoFit/>
          </a:bodyPr>
          <a:lstStyle/>
          <a:p>
            <a:r>
              <a:rPr lang="zh-CN" altLang="en-US" sz="4000" dirty="0"/>
              <a:t>Bulgaria</a:t>
            </a:r>
          </a:p>
        </p:txBody>
      </p:sp>
    </p:spTree>
    <p:extLst>
      <p:ext uri="{BB962C8B-B14F-4D97-AF65-F5344CB8AC3E}">
        <p14:creationId xmlns:p14="http://schemas.microsoft.com/office/powerpoint/2010/main" val="945984345"/>
      </p:ext>
    </p:extLst>
  </p:cSld>
  <p:clrMapOvr>
    <a:masterClrMapping/>
  </p:clrMapOvr>
  <p:transition spd="slow"/>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682734" y="4765010"/>
            <a:ext cx="5423337" cy="1938992"/>
          </a:xfrm>
          <a:prstGeom prst="rect">
            <a:avLst/>
          </a:prstGeom>
          <a:noFill/>
        </p:spPr>
        <p:txBody>
          <a:bodyPr wrap="square" rtlCol="0">
            <a:spAutoFit/>
          </a:bodyPr>
          <a:lstStyle/>
          <a:p>
            <a:r>
              <a:rPr lang="hr-HR" altLang="zh-CN" sz="6000" dirty="0"/>
              <a:t>B</a:t>
            </a:r>
            <a:r>
              <a:rPr lang="en-US" altLang="zh-CN" sz="6000" dirty="0"/>
              <a:t>ō </a:t>
            </a:r>
            <a:r>
              <a:rPr lang="en-US" altLang="zh-CN" sz="6000" dirty="0" err="1"/>
              <a:t>lán</a:t>
            </a:r>
            <a:endParaRPr lang="en-US" altLang="zh-CN" sz="6000" dirty="0"/>
          </a:p>
          <a:p>
            <a:r>
              <a:rPr lang="zh-CN" altLang="en-US" sz="6000" dirty="0"/>
              <a:t>波 兰</a:t>
            </a:r>
          </a:p>
        </p:txBody>
      </p:sp>
      <p:sp>
        <p:nvSpPr>
          <p:cNvPr id="5" name="矩形 4"/>
          <p:cNvSpPr/>
          <p:nvPr/>
        </p:nvSpPr>
        <p:spPr>
          <a:xfrm flipH="1">
            <a:off x="8201889" y="551793"/>
            <a:ext cx="2392538" cy="707886"/>
          </a:xfrm>
          <a:prstGeom prst="rect">
            <a:avLst/>
          </a:prstGeom>
        </p:spPr>
        <p:txBody>
          <a:bodyPr wrap="square">
            <a:spAutoFit/>
          </a:bodyPr>
          <a:lstStyle/>
          <a:p>
            <a:r>
              <a:rPr lang="zh-CN" altLang="en-US" sz="4000" dirty="0"/>
              <a:t>P</a:t>
            </a:r>
            <a:r>
              <a:rPr lang="en-US" altLang="zh-CN" sz="4000" dirty="0" err="1"/>
              <a:t>oland</a:t>
            </a:r>
            <a:endParaRPr lang="zh-CN" altLang="en-US" sz="4000" dirty="0"/>
          </a:p>
        </p:txBody>
      </p:sp>
      <p:pic>
        <p:nvPicPr>
          <p:cNvPr id="6148" name="Picture 4">
            <a:extLst>
              <a:ext uri="{FF2B5EF4-FFF2-40B4-BE49-F238E27FC236}">
                <a16:creationId xmlns:a16="http://schemas.microsoft.com/office/drawing/2014/main" id="{7924DA58-B14D-4E96-A39D-0CD9CCAECD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798" y="-334009"/>
            <a:ext cx="7010400" cy="5341925"/>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a:extLst>
              <a:ext uri="{FF2B5EF4-FFF2-40B4-BE49-F238E27FC236}">
                <a16:creationId xmlns:a16="http://schemas.microsoft.com/office/drawing/2014/main" id="{0F47C191-0FE9-4877-AE3B-3C8ED1A662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3597" y="3114675"/>
            <a:ext cx="4474311" cy="3333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4672230"/>
      </p:ext>
    </p:extLst>
  </p:cSld>
  <p:clrMapOvr>
    <a:masterClrMapping/>
  </p:clrMapOvr>
  <p:transition spd="slow"/>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0353" name="Picture 2" descr="http://worldcup2010.people.com.cn/mediafile/201005/21/F20100521153340283471683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322888" cy="3573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a:spLocks noChangeArrowheads="1"/>
          </p:cNvSpPr>
          <p:nvPr/>
        </p:nvSpPr>
        <p:spPr bwMode="auto">
          <a:xfrm>
            <a:off x="177800" y="3930650"/>
            <a:ext cx="4679950"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6600" b="0" i="0" u="none" strike="noStrike" kern="1200" cap="none" spc="0" normalizeH="0" baseline="0" noProof="0" dirty="0">
                <a:ln>
                  <a:noFill/>
                </a:ln>
                <a:solidFill>
                  <a:srgbClr val="000000"/>
                </a:solidFill>
                <a:effectLst/>
                <a:uLnTx/>
                <a:uFillTx/>
                <a:latin typeface="黑体"/>
                <a:ea typeface="黑体"/>
                <a:cs typeface="黑体"/>
              </a:rPr>
              <a:t>Yìdàlì</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zh-CN" altLang="en-US" sz="6600" b="0" i="0" u="none" strike="noStrike" kern="1200" cap="none" spc="0" normalizeH="0" baseline="0" noProof="0" dirty="0">
                <a:ln>
                  <a:noFill/>
                </a:ln>
                <a:solidFill>
                  <a:srgbClr val="000000"/>
                </a:solidFill>
                <a:effectLst/>
                <a:uLnTx/>
                <a:uFillTx/>
                <a:latin typeface="黑体"/>
                <a:ea typeface="黑体"/>
                <a:cs typeface="黑体"/>
              </a:rPr>
              <a:t>意大利</a:t>
            </a:r>
          </a:p>
        </p:txBody>
      </p:sp>
      <p:sp>
        <p:nvSpPr>
          <p:cNvPr id="100355" name="TextBox 5"/>
          <p:cNvSpPr txBox="1">
            <a:spLocks noChangeArrowheads="1"/>
          </p:cNvSpPr>
          <p:nvPr/>
        </p:nvSpPr>
        <p:spPr bwMode="auto">
          <a:xfrm>
            <a:off x="7131050" y="1096963"/>
            <a:ext cx="4003675"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6600" b="0" i="0" u="none" strike="noStrike" kern="1200" cap="none" spc="0" normalizeH="0" baseline="0" noProof="0">
                <a:ln>
                  <a:noFill/>
                </a:ln>
                <a:solidFill>
                  <a:srgbClr val="000000"/>
                </a:solidFill>
                <a:effectLst/>
                <a:uLnTx/>
                <a:uFillTx/>
                <a:latin typeface="黑体"/>
                <a:ea typeface="黑体"/>
                <a:cs typeface="黑体"/>
              </a:rPr>
              <a:t>Italy</a:t>
            </a:r>
            <a:endParaRPr kumimoji="0" lang="zh-CN" altLang="en-US" sz="6600" b="0" i="0" u="none" strike="noStrike" kern="1200" cap="none" spc="0" normalizeH="0" baseline="0" noProof="0">
              <a:ln>
                <a:noFill/>
              </a:ln>
              <a:solidFill>
                <a:srgbClr val="000000"/>
              </a:solidFill>
              <a:effectLst/>
              <a:uLnTx/>
              <a:uFillTx/>
              <a:latin typeface="黑体"/>
              <a:ea typeface="黑体"/>
              <a:cs typeface="黑体"/>
            </a:endParaRPr>
          </a:p>
        </p:txBody>
      </p:sp>
      <p:pic>
        <p:nvPicPr>
          <p:cNvPr id="100356"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783263" y="2809875"/>
            <a:ext cx="6315075" cy="4081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35190768"/>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1897062" y="4640861"/>
            <a:ext cx="5665787"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lvl="0" algn="ctr" eaLnBrk="0" fontAlgn="base" hangingPunct="0">
              <a:spcBef>
                <a:spcPct val="0"/>
              </a:spcBef>
              <a:spcAft>
                <a:spcPct val="0"/>
              </a:spcAft>
              <a:defRPr/>
            </a:pPr>
            <a:r>
              <a:rPr lang="en-US" altLang="zh-CN" sz="4000" dirty="0" err="1" smtClean="0">
                <a:solidFill>
                  <a:srgbClr val="000000"/>
                </a:solidFill>
                <a:latin typeface="黑体"/>
                <a:ea typeface="黑体"/>
                <a:cs typeface="黑体"/>
              </a:rPr>
              <a:t>Duōmĭníjiā</a:t>
            </a:r>
            <a:r>
              <a:rPr lang="en-US" altLang="zh-CN" sz="4000" dirty="0" smtClean="0">
                <a:solidFill>
                  <a:srgbClr val="000000"/>
                </a:solidFill>
                <a:latin typeface="黑体"/>
                <a:ea typeface="黑体"/>
                <a:cs typeface="黑体"/>
              </a:rPr>
              <a:t> </a:t>
            </a:r>
            <a:r>
              <a:rPr lang="en-US" altLang="zh-CN" sz="4000" dirty="0" err="1">
                <a:solidFill>
                  <a:srgbClr val="000000"/>
                </a:solidFill>
                <a:latin typeface="黑体"/>
                <a:ea typeface="黑体"/>
                <a:cs typeface="黑体"/>
              </a:rPr>
              <a:t>gònghéguó</a:t>
            </a:r>
            <a:endParaRPr lang="en-US" altLang="zh-CN" sz="4000" dirty="0">
              <a:solidFill>
                <a:srgbClr val="000000"/>
              </a:solidFill>
              <a:latin typeface="黑体"/>
              <a:ea typeface="黑体"/>
              <a:cs typeface="黑体"/>
            </a:endParaRPr>
          </a:p>
          <a:p>
            <a:pPr lvl="0" algn="ctr" eaLnBrk="0" fontAlgn="base" hangingPunct="0">
              <a:spcBef>
                <a:spcPct val="0"/>
              </a:spcBef>
              <a:spcAft>
                <a:spcPct val="0"/>
              </a:spcAft>
              <a:defRPr/>
            </a:pPr>
            <a:r>
              <a:rPr kumimoji="1" lang="zh-CN" altLang="en-US" sz="6000" dirty="0">
                <a:latin typeface="SimHei" charset="-122"/>
                <a:ea typeface="SimHei" charset="-122"/>
                <a:cs typeface="SimHei" charset="-122"/>
              </a:rPr>
              <a:t>多米尼加共和国</a:t>
            </a:r>
          </a:p>
        </p:txBody>
      </p:sp>
      <p:sp>
        <p:nvSpPr>
          <p:cNvPr id="96259" name="TextBox 4"/>
          <p:cNvSpPr txBox="1">
            <a:spLocks noChangeArrowheads="1"/>
          </p:cNvSpPr>
          <p:nvPr/>
        </p:nvSpPr>
        <p:spPr bwMode="auto">
          <a:xfrm>
            <a:off x="6557963" y="880755"/>
            <a:ext cx="4685852" cy="2123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6600" b="0" i="0" u="none" strike="noStrike" kern="1200" cap="none" spc="0" normalizeH="0" baseline="0" noProof="0" dirty="0">
                <a:ln>
                  <a:noFill/>
                </a:ln>
                <a:solidFill>
                  <a:srgbClr val="000000"/>
                </a:solidFill>
                <a:effectLst/>
                <a:uLnTx/>
                <a:uFillTx/>
                <a:latin typeface="黑体"/>
                <a:ea typeface="黑体"/>
                <a:cs typeface="黑体"/>
              </a:rPr>
              <a:t>Dominican</a:t>
            </a:r>
          </a:p>
          <a:p>
            <a:pPr marL="0" marR="0" lvl="0" indent="0" algn="ctr" defTabSz="914400" rtl="0" eaLnBrk="0" fontAlgn="base" latinLnBrk="0" hangingPunct="0">
              <a:lnSpc>
                <a:spcPct val="100000"/>
              </a:lnSpc>
              <a:spcBef>
                <a:spcPct val="0"/>
              </a:spcBef>
              <a:spcAft>
                <a:spcPct val="0"/>
              </a:spcAft>
              <a:buClrTx/>
              <a:buSzTx/>
              <a:buFontTx/>
              <a:buNone/>
              <a:tabLst/>
              <a:defRPr/>
            </a:pPr>
            <a:r>
              <a:rPr lang="en-US" altLang="zh-CN" sz="6600" dirty="0">
                <a:solidFill>
                  <a:srgbClr val="000000"/>
                </a:solidFill>
                <a:latin typeface="黑体"/>
                <a:ea typeface="黑体"/>
                <a:cs typeface="黑体"/>
              </a:rPr>
              <a:t>R</a:t>
            </a:r>
            <a:r>
              <a:rPr kumimoji="0" lang="en-US" altLang="zh-CN" sz="6600" b="0" i="0" u="none" strike="noStrike" kern="1200" cap="none" spc="0" normalizeH="0" baseline="0" noProof="0" dirty="0" err="1">
                <a:ln>
                  <a:noFill/>
                </a:ln>
                <a:solidFill>
                  <a:srgbClr val="000000"/>
                </a:solidFill>
                <a:effectLst/>
                <a:uLnTx/>
                <a:uFillTx/>
                <a:latin typeface="黑体"/>
                <a:ea typeface="黑体"/>
                <a:cs typeface="黑体"/>
              </a:rPr>
              <a:t>epublic</a:t>
            </a:r>
            <a:endParaRPr kumimoji="0" lang="zh-CN" altLang="en-US" sz="6600" b="0" i="0" u="none" strike="noStrike" kern="1200" cap="none" spc="0" normalizeH="0" baseline="0" noProof="0" dirty="0">
              <a:ln>
                <a:noFill/>
              </a:ln>
              <a:solidFill>
                <a:srgbClr val="000000"/>
              </a:solidFill>
              <a:effectLst/>
              <a:uLnTx/>
              <a:uFillTx/>
              <a:latin typeface="黑体"/>
              <a:ea typeface="黑体"/>
              <a:cs typeface="黑体"/>
            </a:endParaRPr>
          </a:p>
        </p:txBody>
      </p:sp>
      <p:sp>
        <p:nvSpPr>
          <p:cNvPr id="4" name="Rectangle 3">
            <a:extLst>
              <a:ext uri="{FF2B5EF4-FFF2-40B4-BE49-F238E27FC236}">
                <a16:creationId xmlns:a16="http://schemas.microsoft.com/office/drawing/2014/main" id="{9C506250-B4CD-4D0E-9A36-E2C36877945B}"/>
              </a:ext>
            </a:extLst>
          </p:cNvPr>
          <p:cNvSpPr/>
          <p:nvPr/>
        </p:nvSpPr>
        <p:spPr>
          <a:xfrm>
            <a:off x="1992313" y="1573252"/>
            <a:ext cx="184731" cy="369332"/>
          </a:xfrm>
          <a:prstGeom prst="rect">
            <a:avLst/>
          </a:prstGeom>
        </p:spPr>
        <p:txBody>
          <a:bodyPr wrap="none">
            <a:spAutoFit/>
          </a:bodyPr>
          <a:lstStyle/>
          <a:p>
            <a:endParaRPr lang="zh-CN" altLang="en-US" dirty="0"/>
          </a:p>
        </p:txBody>
      </p:sp>
      <p:sp>
        <p:nvSpPr>
          <p:cNvPr id="5" name="AutoShape 2">
            <a:extLst>
              <a:ext uri="{FF2B5EF4-FFF2-40B4-BE49-F238E27FC236}">
                <a16:creationId xmlns:a16="http://schemas.microsoft.com/office/drawing/2014/main" id="{27C47D54-0F2B-4936-8A5C-53B014AFAC4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zh-CN" altLang="en-US"/>
          </a:p>
        </p:txBody>
      </p:sp>
      <p:pic>
        <p:nvPicPr>
          <p:cNvPr id="7172" name="Picture 4" descr="“dominican republic flag”的图片搜索结果">
            <a:extLst>
              <a:ext uri="{FF2B5EF4-FFF2-40B4-BE49-F238E27FC236}">
                <a16:creationId xmlns:a16="http://schemas.microsoft.com/office/drawing/2014/main" id="{3284A9AB-F672-4104-9155-BEAEB7F8DC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8185" y="325563"/>
            <a:ext cx="5095427" cy="3390775"/>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Image">
            <a:extLst>
              <a:ext uri="{FF2B5EF4-FFF2-40B4-BE49-F238E27FC236}">
                <a16:creationId xmlns:a16="http://schemas.microsoft.com/office/drawing/2014/main" id="{7CA0AC50-30E3-407A-9A2B-BE36ACEB28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56653" y="3716338"/>
            <a:ext cx="3435297" cy="28844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055377"/>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1897062" y="4640861"/>
            <a:ext cx="5665787"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lvl="0" algn="ctr" eaLnBrk="0" fontAlgn="base" hangingPunct="0">
              <a:spcBef>
                <a:spcPct val="0"/>
              </a:spcBef>
              <a:spcAft>
                <a:spcPct val="0"/>
              </a:spcAft>
              <a:defRPr/>
            </a:pPr>
            <a:r>
              <a:rPr lang="en-US" altLang="zh-CN" sz="6600" dirty="0">
                <a:solidFill>
                  <a:srgbClr val="000000"/>
                </a:solidFill>
                <a:latin typeface="黑体"/>
                <a:ea typeface="黑体"/>
                <a:cs typeface="黑体"/>
              </a:rPr>
              <a:t>Yìn </a:t>
            </a:r>
            <a:r>
              <a:rPr lang="en-US" altLang="zh-CN" sz="6600" dirty="0" err="1">
                <a:solidFill>
                  <a:srgbClr val="000000"/>
                </a:solidFill>
                <a:latin typeface="黑体"/>
                <a:ea typeface="黑体"/>
                <a:cs typeface="黑体"/>
              </a:rPr>
              <a:t>dù</a:t>
            </a:r>
            <a:endParaRPr lang="en-US" altLang="zh-CN" sz="6600" dirty="0">
              <a:solidFill>
                <a:srgbClr val="000000"/>
              </a:solidFill>
              <a:latin typeface="黑体"/>
              <a:ea typeface="黑体"/>
              <a:cs typeface="黑体"/>
            </a:endParaRPr>
          </a:p>
          <a:p>
            <a:pPr lvl="0" algn="ctr" eaLnBrk="0" fontAlgn="base" hangingPunct="0">
              <a:spcBef>
                <a:spcPct val="0"/>
              </a:spcBef>
              <a:spcAft>
                <a:spcPct val="0"/>
              </a:spcAft>
              <a:defRPr/>
            </a:pPr>
            <a:r>
              <a:rPr kumimoji="1" lang="zh-CN" altLang="en-US" sz="6000" dirty="0">
                <a:latin typeface="SimHei" charset="-122"/>
                <a:ea typeface="SimHei" charset="-122"/>
                <a:cs typeface="SimHei" charset="-122"/>
              </a:rPr>
              <a:t>印 度</a:t>
            </a:r>
          </a:p>
        </p:txBody>
      </p:sp>
      <p:sp>
        <p:nvSpPr>
          <p:cNvPr id="96259" name="TextBox 4"/>
          <p:cNvSpPr txBox="1">
            <a:spLocks noChangeArrowheads="1"/>
          </p:cNvSpPr>
          <p:nvPr/>
        </p:nvSpPr>
        <p:spPr bwMode="auto">
          <a:xfrm>
            <a:off x="6557963" y="880755"/>
            <a:ext cx="4685852"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6600" b="0" i="0" u="none" strike="noStrike" kern="1200" cap="none" spc="0" normalizeH="0" baseline="0" noProof="0" dirty="0">
                <a:ln>
                  <a:noFill/>
                </a:ln>
                <a:solidFill>
                  <a:srgbClr val="000000"/>
                </a:solidFill>
                <a:effectLst/>
                <a:uLnTx/>
                <a:uFillTx/>
                <a:latin typeface="黑体"/>
                <a:ea typeface="黑体"/>
                <a:cs typeface="黑体"/>
              </a:rPr>
              <a:t>India</a:t>
            </a:r>
            <a:endParaRPr kumimoji="0" lang="zh-CN" altLang="en-US" sz="6600" b="0" i="0" u="none" strike="noStrike" kern="1200" cap="none" spc="0" normalizeH="0" baseline="0" noProof="0" dirty="0">
              <a:ln>
                <a:noFill/>
              </a:ln>
              <a:solidFill>
                <a:srgbClr val="000000"/>
              </a:solidFill>
              <a:effectLst/>
              <a:uLnTx/>
              <a:uFillTx/>
              <a:latin typeface="黑体"/>
              <a:ea typeface="黑体"/>
              <a:cs typeface="黑体"/>
            </a:endParaRPr>
          </a:p>
        </p:txBody>
      </p:sp>
      <p:sp>
        <p:nvSpPr>
          <p:cNvPr id="4" name="Rectangle 3">
            <a:extLst>
              <a:ext uri="{FF2B5EF4-FFF2-40B4-BE49-F238E27FC236}">
                <a16:creationId xmlns:a16="http://schemas.microsoft.com/office/drawing/2014/main" id="{9C506250-B4CD-4D0E-9A36-E2C36877945B}"/>
              </a:ext>
            </a:extLst>
          </p:cNvPr>
          <p:cNvSpPr/>
          <p:nvPr/>
        </p:nvSpPr>
        <p:spPr>
          <a:xfrm>
            <a:off x="1992313" y="1573252"/>
            <a:ext cx="184731" cy="369332"/>
          </a:xfrm>
          <a:prstGeom prst="rect">
            <a:avLst/>
          </a:prstGeom>
        </p:spPr>
        <p:txBody>
          <a:bodyPr wrap="none">
            <a:spAutoFit/>
          </a:bodyPr>
          <a:lstStyle/>
          <a:p>
            <a:endParaRPr lang="zh-CN" altLang="en-US" dirty="0"/>
          </a:p>
        </p:txBody>
      </p:sp>
      <p:sp>
        <p:nvSpPr>
          <p:cNvPr id="5" name="AutoShape 2">
            <a:extLst>
              <a:ext uri="{FF2B5EF4-FFF2-40B4-BE49-F238E27FC236}">
                <a16:creationId xmlns:a16="http://schemas.microsoft.com/office/drawing/2014/main" id="{27C47D54-0F2B-4936-8A5C-53B014AFAC4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zh-CN" altLang="en-US"/>
          </a:p>
        </p:txBody>
      </p:sp>
      <p:pic>
        <p:nvPicPr>
          <p:cNvPr id="6146" name="Picture 2" descr="“印度国旗”的图片搜索结果">
            <a:extLst>
              <a:ext uri="{FF2B5EF4-FFF2-40B4-BE49-F238E27FC236}">
                <a16:creationId xmlns:a16="http://schemas.microsoft.com/office/drawing/2014/main" id="{0271419C-AFEE-4229-8D80-D00F9938BC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6689" y="746449"/>
            <a:ext cx="4783587" cy="3189058"/>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a:extLst>
              <a:ext uri="{FF2B5EF4-FFF2-40B4-BE49-F238E27FC236}">
                <a16:creationId xmlns:a16="http://schemas.microsoft.com/office/drawing/2014/main" id="{2F5A5D59-9CC7-4B89-A91F-B76415620E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6215" y="3426787"/>
            <a:ext cx="5166804" cy="32453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2995487"/>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399495" y="4640861"/>
            <a:ext cx="6063449" cy="2123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lvl="0" algn="ctr" eaLnBrk="0" fontAlgn="base" hangingPunct="0">
              <a:spcBef>
                <a:spcPct val="0"/>
              </a:spcBef>
              <a:spcAft>
                <a:spcPct val="0"/>
              </a:spcAft>
              <a:defRPr/>
            </a:pPr>
            <a:r>
              <a:rPr lang="en-US" altLang="zh-CN" sz="6600" dirty="0">
                <a:solidFill>
                  <a:srgbClr val="000000"/>
                </a:solidFill>
                <a:latin typeface="黑体"/>
                <a:ea typeface="黑体"/>
                <a:cs typeface="黑体"/>
              </a:rPr>
              <a:t> xiōngyálì</a:t>
            </a:r>
          </a:p>
          <a:p>
            <a:pPr lvl="0" algn="ctr" eaLnBrk="0" fontAlgn="base" hangingPunct="0">
              <a:spcBef>
                <a:spcPct val="0"/>
              </a:spcBef>
              <a:spcAft>
                <a:spcPct val="0"/>
              </a:spcAft>
              <a:defRPr/>
            </a:pPr>
            <a:r>
              <a:rPr lang="zh-CN" altLang="en-US" sz="6600" dirty="0">
                <a:solidFill>
                  <a:srgbClr val="000000"/>
                </a:solidFill>
                <a:latin typeface="黑体"/>
                <a:ea typeface="黑体"/>
                <a:cs typeface="黑体"/>
              </a:rPr>
              <a:t> 匈 牙 利</a:t>
            </a:r>
          </a:p>
        </p:txBody>
      </p:sp>
      <p:sp>
        <p:nvSpPr>
          <p:cNvPr id="96259" name="TextBox 4"/>
          <p:cNvSpPr txBox="1">
            <a:spLocks noChangeArrowheads="1"/>
          </p:cNvSpPr>
          <p:nvPr/>
        </p:nvSpPr>
        <p:spPr bwMode="auto">
          <a:xfrm>
            <a:off x="6557963" y="880755"/>
            <a:ext cx="4685852"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6600" b="0" i="0" u="none" strike="noStrike" kern="1200" cap="none" spc="0" normalizeH="0" baseline="0" noProof="0" dirty="0">
                <a:ln>
                  <a:noFill/>
                </a:ln>
                <a:solidFill>
                  <a:srgbClr val="000000"/>
                </a:solidFill>
                <a:effectLst/>
                <a:uLnTx/>
                <a:uFillTx/>
                <a:latin typeface="黑体"/>
                <a:ea typeface="黑体"/>
                <a:cs typeface="黑体"/>
              </a:rPr>
              <a:t>Hungary</a:t>
            </a:r>
            <a:endParaRPr kumimoji="0" lang="zh-CN" altLang="en-US" sz="6600" b="0" i="0" u="none" strike="noStrike" kern="1200" cap="none" spc="0" normalizeH="0" baseline="0" noProof="0" dirty="0">
              <a:ln>
                <a:noFill/>
              </a:ln>
              <a:solidFill>
                <a:srgbClr val="000000"/>
              </a:solidFill>
              <a:effectLst/>
              <a:uLnTx/>
              <a:uFillTx/>
              <a:latin typeface="黑体"/>
              <a:ea typeface="黑体"/>
              <a:cs typeface="黑体"/>
            </a:endParaRPr>
          </a:p>
        </p:txBody>
      </p:sp>
      <p:sp>
        <p:nvSpPr>
          <p:cNvPr id="4" name="Rectangle 3">
            <a:extLst>
              <a:ext uri="{FF2B5EF4-FFF2-40B4-BE49-F238E27FC236}">
                <a16:creationId xmlns:a16="http://schemas.microsoft.com/office/drawing/2014/main" id="{9C506250-B4CD-4D0E-9A36-E2C36877945B}"/>
              </a:ext>
            </a:extLst>
          </p:cNvPr>
          <p:cNvSpPr/>
          <p:nvPr/>
        </p:nvSpPr>
        <p:spPr>
          <a:xfrm>
            <a:off x="1992313" y="1573252"/>
            <a:ext cx="184731" cy="369332"/>
          </a:xfrm>
          <a:prstGeom prst="rect">
            <a:avLst/>
          </a:prstGeom>
        </p:spPr>
        <p:txBody>
          <a:bodyPr wrap="none">
            <a:spAutoFit/>
          </a:bodyPr>
          <a:lstStyle/>
          <a:p>
            <a:endParaRPr lang="zh-CN" altLang="en-US" dirty="0"/>
          </a:p>
        </p:txBody>
      </p:sp>
      <p:sp>
        <p:nvSpPr>
          <p:cNvPr id="5" name="AutoShape 2">
            <a:extLst>
              <a:ext uri="{FF2B5EF4-FFF2-40B4-BE49-F238E27FC236}">
                <a16:creationId xmlns:a16="http://schemas.microsoft.com/office/drawing/2014/main" id="{27C47D54-0F2B-4936-8A5C-53B014AFAC4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zh-CN" altLang="en-US"/>
          </a:p>
        </p:txBody>
      </p:sp>
      <p:pic>
        <p:nvPicPr>
          <p:cNvPr id="7172" name="Picture 4">
            <a:extLst>
              <a:ext uri="{FF2B5EF4-FFF2-40B4-BE49-F238E27FC236}">
                <a16:creationId xmlns:a16="http://schemas.microsoft.com/office/drawing/2014/main" id="{2A56C075-2065-4E87-B5AD-631368188E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0777" y="1237002"/>
            <a:ext cx="4762500" cy="2981325"/>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a:extLst>
              <a:ext uri="{FF2B5EF4-FFF2-40B4-BE49-F238E27FC236}">
                <a16:creationId xmlns:a16="http://schemas.microsoft.com/office/drawing/2014/main" id="{AE338A79-BB28-4519-9F02-75E2CF9200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2284" y="3429000"/>
            <a:ext cx="4762500" cy="3238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4467449"/>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6257" name="Picture 2" descr="http://bk.gmw.cn/uploads/201206/1339486985zXjPOb2g.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107113" cy="320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a:spLocks noChangeArrowheads="1"/>
          </p:cNvSpPr>
          <p:nvPr/>
        </p:nvSpPr>
        <p:spPr bwMode="auto">
          <a:xfrm>
            <a:off x="1992313" y="3716338"/>
            <a:ext cx="3382962"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6600" b="0" i="0" u="none" strike="noStrike" kern="1200" cap="none" spc="0" normalizeH="0" baseline="0" noProof="0" dirty="0">
                <a:ln>
                  <a:noFill/>
                </a:ln>
                <a:solidFill>
                  <a:srgbClr val="000000"/>
                </a:solidFill>
                <a:effectLst/>
                <a:uLnTx/>
                <a:uFillTx/>
                <a:latin typeface="黑体"/>
                <a:ea typeface="黑体"/>
                <a:cs typeface="黑体"/>
              </a:rPr>
              <a:t>Měiguó</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zh-CN" altLang="en-US" sz="6600" b="0" i="0" u="none" strike="noStrike" kern="1200" cap="none" spc="0" normalizeH="0" baseline="0" noProof="0" dirty="0">
                <a:ln>
                  <a:noFill/>
                </a:ln>
                <a:solidFill>
                  <a:srgbClr val="000000"/>
                </a:solidFill>
                <a:effectLst/>
                <a:uLnTx/>
                <a:uFillTx/>
                <a:latin typeface="黑体"/>
                <a:ea typeface="黑体"/>
                <a:cs typeface="黑体"/>
              </a:rPr>
              <a:t>美 国</a:t>
            </a:r>
          </a:p>
        </p:txBody>
      </p:sp>
      <p:sp>
        <p:nvSpPr>
          <p:cNvPr id="96259" name="TextBox 4"/>
          <p:cNvSpPr txBox="1">
            <a:spLocks noChangeArrowheads="1"/>
          </p:cNvSpPr>
          <p:nvPr/>
        </p:nvSpPr>
        <p:spPr bwMode="auto">
          <a:xfrm>
            <a:off x="6510338" y="828675"/>
            <a:ext cx="4003675"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6600" b="0" i="0" u="none" strike="noStrike" kern="1200" cap="none" spc="0" normalizeH="0" baseline="0" noProof="0">
                <a:ln>
                  <a:noFill/>
                </a:ln>
                <a:solidFill>
                  <a:srgbClr val="000000"/>
                </a:solidFill>
                <a:effectLst/>
                <a:uLnTx/>
                <a:uFillTx/>
                <a:latin typeface="黑体"/>
                <a:ea typeface="黑体"/>
                <a:cs typeface="黑体"/>
              </a:rPr>
              <a:t>America</a:t>
            </a:r>
            <a:endParaRPr kumimoji="0" lang="zh-CN" altLang="en-US" sz="6600" b="0" i="0" u="none" strike="noStrike" kern="1200" cap="none" spc="0" normalizeH="0" baseline="0" noProof="0">
              <a:ln>
                <a:noFill/>
              </a:ln>
              <a:solidFill>
                <a:srgbClr val="000000"/>
              </a:solidFill>
              <a:effectLst/>
              <a:uLnTx/>
              <a:uFillTx/>
              <a:latin typeface="黑体"/>
              <a:ea typeface="黑体"/>
              <a:cs typeface="黑体"/>
            </a:endParaRPr>
          </a:p>
        </p:txBody>
      </p:sp>
      <p:pic>
        <p:nvPicPr>
          <p:cNvPr id="96260"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129463" y="2212975"/>
            <a:ext cx="5062537" cy="464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07505163"/>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8305" name="Picture 6" descr="http://images.fengjing.com/gas/original/20100908/20100908041607136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1913"/>
            <a:ext cx="6657975" cy="335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a:spLocks noChangeArrowheads="1"/>
          </p:cNvSpPr>
          <p:nvPr/>
        </p:nvSpPr>
        <p:spPr bwMode="auto">
          <a:xfrm>
            <a:off x="1550988" y="3716338"/>
            <a:ext cx="4079875"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6600" b="0" i="0" u="none" strike="noStrike" kern="1200" cap="none" spc="0" normalizeH="0" baseline="0" noProof="0" dirty="0">
                <a:ln>
                  <a:noFill/>
                </a:ln>
                <a:solidFill>
                  <a:srgbClr val="000000"/>
                </a:solidFill>
                <a:effectLst/>
                <a:uLnTx/>
                <a:uFillTx/>
                <a:latin typeface="黑体"/>
                <a:ea typeface="黑体"/>
                <a:cs typeface="黑体"/>
              </a:rPr>
              <a:t>Jiānádà</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zh-CN" altLang="en-US" sz="6600" b="0" i="0" u="none" strike="noStrike" kern="1200" cap="none" spc="0" normalizeH="0" baseline="0" noProof="0" dirty="0">
                <a:ln>
                  <a:noFill/>
                </a:ln>
                <a:solidFill>
                  <a:srgbClr val="000000"/>
                </a:solidFill>
                <a:effectLst/>
                <a:uLnTx/>
                <a:uFillTx/>
                <a:latin typeface="黑体"/>
                <a:ea typeface="黑体"/>
                <a:cs typeface="黑体"/>
              </a:rPr>
              <a:t> 加拿大</a:t>
            </a:r>
          </a:p>
        </p:txBody>
      </p:sp>
      <p:sp>
        <p:nvSpPr>
          <p:cNvPr id="98307" name="TextBox 4"/>
          <p:cNvSpPr txBox="1">
            <a:spLocks noChangeArrowheads="1"/>
          </p:cNvSpPr>
          <p:nvPr/>
        </p:nvSpPr>
        <p:spPr bwMode="auto">
          <a:xfrm>
            <a:off x="7680325" y="1063625"/>
            <a:ext cx="4003675" cy="1106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6600" b="0" i="0" u="none" strike="noStrike" kern="1200" cap="none" spc="0" normalizeH="0" baseline="0" noProof="0">
                <a:ln>
                  <a:noFill/>
                </a:ln>
                <a:solidFill>
                  <a:srgbClr val="000000"/>
                </a:solidFill>
                <a:effectLst/>
                <a:uLnTx/>
                <a:uFillTx/>
                <a:latin typeface="黑体"/>
                <a:ea typeface="黑体"/>
                <a:cs typeface="黑体"/>
              </a:rPr>
              <a:t>Canada</a:t>
            </a:r>
            <a:endParaRPr kumimoji="0" lang="zh-CN" altLang="en-US" sz="6600" b="0" i="0" u="none" strike="noStrike" kern="1200" cap="none" spc="0" normalizeH="0" baseline="0" noProof="0">
              <a:ln>
                <a:noFill/>
              </a:ln>
              <a:solidFill>
                <a:srgbClr val="000000"/>
              </a:solidFill>
              <a:effectLst/>
              <a:uLnTx/>
              <a:uFillTx/>
              <a:latin typeface="黑体"/>
              <a:ea typeface="黑体"/>
              <a:cs typeface="黑体"/>
            </a:endParaRPr>
          </a:p>
        </p:txBody>
      </p:sp>
      <p:pic>
        <p:nvPicPr>
          <p:cNvPr id="98308"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76975" y="3295650"/>
            <a:ext cx="5915025" cy="356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20562212"/>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9329" name="Picture 2" descr="http://worldcup2010.people.com.cn/mediafile/201005/21/F20100521152946316193115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175"/>
            <a:ext cx="5621338" cy="374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a:spLocks noChangeArrowheads="1"/>
          </p:cNvSpPr>
          <p:nvPr/>
        </p:nvSpPr>
        <p:spPr bwMode="auto">
          <a:xfrm>
            <a:off x="1673225" y="4005263"/>
            <a:ext cx="4319588"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6600" b="0" i="0" u="none" strike="noStrike" kern="1200" cap="none" spc="0" normalizeH="0" baseline="0" noProof="0">
                <a:ln>
                  <a:noFill/>
                </a:ln>
                <a:solidFill>
                  <a:srgbClr val="000000"/>
                </a:solidFill>
                <a:effectLst/>
                <a:uLnTx/>
                <a:uFillTx/>
                <a:latin typeface="黑体"/>
                <a:ea typeface="黑体"/>
                <a:cs typeface="黑体"/>
              </a:rPr>
              <a:t>Fǎguó</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zh-CN" altLang="en-US" sz="6600" b="0" i="0" u="none" strike="noStrike" kern="1200" cap="none" spc="0" normalizeH="0" baseline="0" noProof="0">
                <a:ln>
                  <a:noFill/>
                </a:ln>
                <a:solidFill>
                  <a:srgbClr val="000000"/>
                </a:solidFill>
                <a:effectLst/>
                <a:uLnTx/>
                <a:uFillTx/>
                <a:latin typeface="黑体"/>
                <a:ea typeface="黑体"/>
                <a:cs typeface="黑体"/>
              </a:rPr>
              <a:t>法国</a:t>
            </a:r>
          </a:p>
        </p:txBody>
      </p:sp>
      <p:sp>
        <p:nvSpPr>
          <p:cNvPr id="99331" name="TextBox 4"/>
          <p:cNvSpPr txBox="1">
            <a:spLocks noChangeArrowheads="1"/>
          </p:cNvSpPr>
          <p:nvPr/>
        </p:nvSpPr>
        <p:spPr bwMode="auto">
          <a:xfrm>
            <a:off x="7462838" y="1204913"/>
            <a:ext cx="4003675"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6600" b="0" i="0" u="none" strike="noStrike" kern="1200" cap="none" spc="0" normalizeH="0" baseline="0" noProof="0">
                <a:ln>
                  <a:noFill/>
                </a:ln>
                <a:solidFill>
                  <a:srgbClr val="000000"/>
                </a:solidFill>
                <a:effectLst/>
                <a:uLnTx/>
                <a:uFillTx/>
                <a:latin typeface="黑体"/>
                <a:ea typeface="黑体"/>
                <a:cs typeface="黑体"/>
              </a:rPr>
              <a:t>France</a:t>
            </a:r>
            <a:endParaRPr kumimoji="0" lang="zh-CN" altLang="en-US" sz="6600" b="0" i="0" u="none" strike="noStrike" kern="1200" cap="none" spc="0" normalizeH="0" baseline="0" noProof="0">
              <a:ln>
                <a:noFill/>
              </a:ln>
              <a:solidFill>
                <a:srgbClr val="000000"/>
              </a:solidFill>
              <a:effectLst/>
              <a:uLnTx/>
              <a:uFillTx/>
              <a:latin typeface="黑体"/>
              <a:ea typeface="黑体"/>
              <a:cs typeface="黑体"/>
            </a:endParaRPr>
          </a:p>
        </p:txBody>
      </p:sp>
      <p:pic>
        <p:nvPicPr>
          <p:cNvPr id="99332"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426200" y="2781300"/>
            <a:ext cx="5765800" cy="407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40658055"/>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90488" y="4173538"/>
            <a:ext cx="5483225" cy="415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6600" b="0" i="0" u="none" strike="noStrike" kern="1200" cap="none" spc="0" normalizeH="0" baseline="0" noProof="0">
                <a:ln>
                  <a:noFill/>
                </a:ln>
                <a:solidFill>
                  <a:srgbClr val="000000"/>
                </a:solidFill>
                <a:effectLst/>
                <a:uLnTx/>
                <a:uFillTx/>
                <a:latin typeface="黑体"/>
                <a:ea typeface="黑体"/>
                <a:cs typeface="黑体"/>
              </a:rPr>
              <a:t>ài ěr lán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zh-CN" altLang="en-US" sz="6600" b="0" i="0" u="none" strike="noStrike" kern="1200" cap="none" spc="0" normalizeH="0" baseline="0" noProof="0">
                <a:ln>
                  <a:noFill/>
                </a:ln>
                <a:solidFill>
                  <a:srgbClr val="000000"/>
                </a:solidFill>
                <a:effectLst/>
                <a:uLnTx/>
                <a:uFillTx/>
                <a:latin typeface="黑体"/>
                <a:ea typeface="黑体"/>
                <a:cs typeface="黑体"/>
              </a:rPr>
              <a:t>爱 尔 兰  </a:t>
            </a: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zh-CN" altLang="en-US" sz="6600" b="0" i="0" u="none" strike="noStrike" kern="1200" cap="none" spc="0" normalizeH="0" baseline="0" noProof="0">
              <a:ln>
                <a:noFill/>
              </a:ln>
              <a:solidFill>
                <a:srgbClr val="000000"/>
              </a:solidFill>
              <a:effectLst/>
              <a:uLnTx/>
              <a:uFillTx/>
              <a:latin typeface="黑体"/>
              <a:ea typeface="黑体"/>
              <a:cs typeface="黑体"/>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zh-CN" altLang="en-US" sz="6600" b="0" i="0" u="none" strike="noStrike" kern="1200" cap="none" spc="0" normalizeH="0" baseline="0" noProof="0">
              <a:ln>
                <a:noFill/>
              </a:ln>
              <a:solidFill>
                <a:srgbClr val="000000"/>
              </a:solidFill>
              <a:effectLst/>
              <a:uLnTx/>
              <a:uFillTx/>
              <a:latin typeface="黑体"/>
              <a:ea typeface="黑体"/>
              <a:cs typeface="黑体"/>
            </a:endParaRPr>
          </a:p>
        </p:txBody>
      </p:sp>
      <p:sp>
        <p:nvSpPr>
          <p:cNvPr id="101378" name="TextBox 4"/>
          <p:cNvSpPr txBox="1">
            <a:spLocks noChangeArrowheads="1"/>
          </p:cNvSpPr>
          <p:nvPr/>
        </p:nvSpPr>
        <p:spPr bwMode="auto">
          <a:xfrm>
            <a:off x="7515225" y="804863"/>
            <a:ext cx="4002088"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6600" b="0" i="0" u="none" strike="noStrike" kern="1200" cap="none" spc="0" normalizeH="0" baseline="0" noProof="0">
                <a:ln>
                  <a:noFill/>
                </a:ln>
                <a:solidFill>
                  <a:srgbClr val="000000"/>
                </a:solidFill>
                <a:effectLst/>
                <a:uLnTx/>
                <a:uFillTx/>
                <a:latin typeface="黑体"/>
                <a:ea typeface="黑体"/>
                <a:cs typeface="黑体"/>
              </a:rPr>
              <a:t>Ireland</a:t>
            </a: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zh-CN" altLang="en-US" sz="6600" b="0" i="0" u="none" strike="noStrike" kern="1200" cap="none" spc="0" normalizeH="0" baseline="0" noProof="0">
              <a:ln>
                <a:noFill/>
              </a:ln>
              <a:solidFill>
                <a:srgbClr val="000000"/>
              </a:solidFill>
              <a:effectLst/>
              <a:uLnTx/>
              <a:uFillTx/>
              <a:latin typeface="黑体"/>
              <a:ea typeface="黑体"/>
              <a:cs typeface="黑体"/>
            </a:endParaRPr>
          </a:p>
        </p:txBody>
      </p:sp>
      <p:pic>
        <p:nvPicPr>
          <p:cNvPr id="101379" name="Picture 2"/>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5573713" cy="3490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1380" name="Picture 5"/>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67375" y="2859088"/>
            <a:ext cx="6524625" cy="399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65830128"/>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01" name="Picture 2" descr="http://www.sqvisa.cn/images/3c2c233a-273c-49a7-b5d7-e902f34821a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521325" cy="3689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02" name="TextBox 1"/>
          <p:cNvSpPr txBox="1">
            <a:spLocks noChangeArrowheads="1"/>
          </p:cNvSpPr>
          <p:nvPr/>
        </p:nvSpPr>
        <p:spPr bwMode="auto">
          <a:xfrm>
            <a:off x="1343025" y="4010025"/>
            <a:ext cx="4456113" cy="212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6600" b="0" i="0" u="none" strike="noStrike" kern="1200" cap="none" spc="0" normalizeH="0" baseline="0" noProof="0">
                <a:ln>
                  <a:noFill/>
                </a:ln>
                <a:solidFill>
                  <a:srgbClr val="000000"/>
                </a:solidFill>
                <a:effectLst/>
                <a:uLnTx/>
                <a:uFillTx/>
                <a:latin typeface="黑体"/>
                <a:ea typeface="黑体"/>
                <a:cs typeface="黑体"/>
              </a:rPr>
              <a:t>Xībānyá</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zh-CN" altLang="en-US" sz="6600" b="0" i="0" u="none" strike="noStrike" kern="1200" cap="none" spc="0" normalizeH="0" baseline="0" noProof="0">
                <a:ln>
                  <a:noFill/>
                </a:ln>
                <a:solidFill>
                  <a:srgbClr val="000000"/>
                </a:solidFill>
                <a:effectLst/>
                <a:uLnTx/>
                <a:uFillTx/>
                <a:latin typeface="黑体"/>
                <a:ea typeface="黑体"/>
                <a:cs typeface="黑体"/>
              </a:rPr>
              <a:t>西班牙</a:t>
            </a:r>
          </a:p>
        </p:txBody>
      </p:sp>
      <p:sp>
        <p:nvSpPr>
          <p:cNvPr id="102403" name="TextBox 4"/>
          <p:cNvSpPr txBox="1">
            <a:spLocks noChangeArrowheads="1"/>
          </p:cNvSpPr>
          <p:nvPr/>
        </p:nvSpPr>
        <p:spPr bwMode="auto">
          <a:xfrm>
            <a:off x="6365875" y="736600"/>
            <a:ext cx="4002088"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6600" b="0" i="0" u="none" strike="noStrike" kern="1200" cap="none" spc="0" normalizeH="0" baseline="0" noProof="0">
                <a:ln>
                  <a:noFill/>
                </a:ln>
                <a:solidFill>
                  <a:srgbClr val="000000"/>
                </a:solidFill>
                <a:effectLst/>
                <a:uLnTx/>
                <a:uFillTx/>
                <a:latin typeface="黑体"/>
                <a:ea typeface="黑体"/>
                <a:cs typeface="黑体"/>
              </a:rPr>
              <a:t>Spain</a:t>
            </a:r>
            <a:endParaRPr kumimoji="0" lang="zh-CN" altLang="en-US" sz="6600" b="0" i="0" u="none" strike="noStrike" kern="1200" cap="none" spc="0" normalizeH="0" baseline="0" noProof="0">
              <a:ln>
                <a:noFill/>
              </a:ln>
              <a:solidFill>
                <a:srgbClr val="000000"/>
              </a:solidFill>
              <a:effectLst/>
              <a:uLnTx/>
              <a:uFillTx/>
              <a:latin typeface="黑体"/>
              <a:ea typeface="黑体"/>
              <a:cs typeface="黑体"/>
            </a:endParaRPr>
          </a:p>
        </p:txBody>
      </p:sp>
      <p:pic>
        <p:nvPicPr>
          <p:cNvPr id="102404"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477000" y="1971675"/>
            <a:ext cx="5715000" cy="494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9377000"/>
      </p:ext>
    </p:extLst>
  </p:cSld>
  <p:clrMapOvr>
    <a:masterClrMapping/>
  </p:clrMapOvr>
  <p:transition spd="slow"/>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TextBox 5"/>
          <p:cNvSpPr txBox="1">
            <a:spLocks noChangeArrowheads="1"/>
          </p:cNvSpPr>
          <p:nvPr/>
        </p:nvSpPr>
        <p:spPr bwMode="auto">
          <a:xfrm>
            <a:off x="3478213" y="790575"/>
            <a:ext cx="1093787"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3600" b="0" i="0" u="none" strike="noStrike" kern="1200" cap="none" spc="0" normalizeH="0" baseline="0" noProof="0">
                <a:ln>
                  <a:noFill/>
                </a:ln>
                <a:solidFill>
                  <a:srgbClr val="000000"/>
                </a:solidFill>
                <a:effectLst/>
                <a:uLnTx/>
                <a:uFillTx/>
                <a:latin typeface="黑体"/>
                <a:ea typeface="黑体"/>
                <a:cs typeface="黑体"/>
              </a:rPr>
              <a:t>rén</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zh-CN" altLang="en-US" sz="3600" b="0" i="0" u="none" strike="noStrike" kern="1200" cap="none" spc="0" normalizeH="0" baseline="0" noProof="0">
                <a:ln>
                  <a:noFill/>
                </a:ln>
                <a:solidFill>
                  <a:srgbClr val="000000"/>
                </a:solidFill>
                <a:effectLst/>
                <a:uLnTx/>
                <a:uFillTx/>
                <a:latin typeface="黑体"/>
                <a:ea typeface="黑体"/>
                <a:cs typeface="黑体"/>
              </a:rPr>
              <a:t>人</a:t>
            </a:r>
          </a:p>
        </p:txBody>
      </p:sp>
      <p:sp>
        <p:nvSpPr>
          <p:cNvPr id="103426" name="TextBox 6"/>
          <p:cNvSpPr txBox="1">
            <a:spLocks noChangeArrowheads="1"/>
          </p:cNvSpPr>
          <p:nvPr/>
        </p:nvSpPr>
        <p:spPr bwMode="auto">
          <a:xfrm>
            <a:off x="2860675" y="2692400"/>
            <a:ext cx="7043738"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To construct different nationalities in Chinese, simply place </a:t>
            </a:r>
            <a:r>
              <a:rPr kumimoji="0" lang="zh-CN" altLang="en-US" sz="2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人 </a:t>
            </a:r>
            <a:r>
              <a:rPr kumimoji="0" lang="en-US" altLang="zh-CN" sz="2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after the country name.</a:t>
            </a:r>
          </a:p>
        </p:txBody>
      </p:sp>
      <p:sp>
        <p:nvSpPr>
          <p:cNvPr id="103427" name="TextBox 7"/>
          <p:cNvSpPr txBox="1">
            <a:spLocks noChangeArrowheads="1"/>
          </p:cNvSpPr>
          <p:nvPr/>
        </p:nvSpPr>
        <p:spPr bwMode="auto">
          <a:xfrm>
            <a:off x="5989638" y="1427163"/>
            <a:ext cx="225425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N.   person</a:t>
            </a:r>
          </a:p>
        </p:txBody>
      </p:sp>
    </p:spTree>
    <p:extLst>
      <p:ext uri="{BB962C8B-B14F-4D97-AF65-F5344CB8AC3E}">
        <p14:creationId xmlns:p14="http://schemas.microsoft.com/office/powerpoint/2010/main" val="154493925"/>
      </p:ext>
    </p:extLst>
  </p:cSld>
  <p:clrMapOvr>
    <a:masterClrMapping/>
  </p:clrMapOvr>
  <p:transition spd="slow"/>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Title 1"/>
          <p:cNvSpPr>
            <a:spLocks noGrp="1"/>
          </p:cNvSpPr>
          <p:nvPr>
            <p:ph type="title"/>
          </p:nvPr>
        </p:nvSpPr>
        <p:spPr bwMode="auto">
          <a:xfrm>
            <a:off x="4224338" y="2601913"/>
            <a:ext cx="2533650" cy="7286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r>
              <a:rPr lang="en-US" altLang="zh-CN" sz="4000">
                <a:latin typeface="KaiTi"/>
                <a:ea typeface="KaiTi"/>
                <a:cs typeface="KaiTi"/>
              </a:rPr>
              <a:t>   </a:t>
            </a:r>
            <a:r>
              <a:rPr lang="en-US" altLang="zh-CN" sz="4400">
                <a:solidFill>
                  <a:srgbClr val="00B0F0"/>
                </a:solidFill>
                <a:latin typeface="黑体"/>
                <a:ea typeface="黑体"/>
                <a:cs typeface="黑体"/>
              </a:rPr>
              <a:t>rén</a:t>
            </a:r>
            <a:br>
              <a:rPr lang="en-US" altLang="zh-CN" sz="4400">
                <a:solidFill>
                  <a:srgbClr val="00B0F0"/>
                </a:solidFill>
                <a:latin typeface="黑体"/>
                <a:ea typeface="黑体"/>
                <a:cs typeface="黑体"/>
              </a:rPr>
            </a:br>
            <a:r>
              <a:rPr lang="en-US" altLang="zh-CN" sz="4400">
                <a:solidFill>
                  <a:srgbClr val="00B0F0"/>
                </a:solidFill>
                <a:latin typeface="黑体"/>
                <a:ea typeface="黑体"/>
                <a:cs typeface="黑体"/>
              </a:rPr>
              <a:t>+  </a:t>
            </a:r>
            <a:r>
              <a:rPr lang="zh-CN" altLang="en-US" sz="4400">
                <a:solidFill>
                  <a:srgbClr val="00B0F0"/>
                </a:solidFill>
                <a:latin typeface="黑体"/>
                <a:ea typeface="黑体"/>
                <a:cs typeface="黑体"/>
              </a:rPr>
              <a:t>人</a:t>
            </a:r>
          </a:p>
        </p:txBody>
      </p:sp>
      <p:sp>
        <p:nvSpPr>
          <p:cNvPr id="104450" name="Content Placeholder 2"/>
          <p:cNvSpPr>
            <a:spLocks noGrp="1"/>
          </p:cNvSpPr>
          <p:nvPr>
            <p:ph idx="1"/>
          </p:nvPr>
        </p:nvSpPr>
        <p:spPr bwMode="auto">
          <a:xfrm>
            <a:off x="1994886" y="480957"/>
            <a:ext cx="2087563" cy="61563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indent="0">
              <a:lnSpc>
                <a:spcPts val="2020"/>
              </a:lnSpc>
              <a:spcBef>
                <a:spcPts val="0"/>
              </a:spcBef>
              <a:buFontTx/>
              <a:buNone/>
            </a:pPr>
            <a:r>
              <a:rPr lang="zh-CN" altLang="en-US" sz="3600" dirty="0">
                <a:solidFill>
                  <a:schemeClr val="tx2"/>
                </a:solidFill>
                <a:latin typeface="KaiTi"/>
                <a:ea typeface="KaiTi"/>
                <a:cs typeface="KaiTi"/>
              </a:rPr>
              <a:t>中国</a:t>
            </a:r>
            <a:endParaRPr lang="en-US" altLang="zh-CN" sz="3600" dirty="0">
              <a:solidFill>
                <a:schemeClr val="tx2"/>
              </a:solidFill>
              <a:latin typeface="KaiTi"/>
              <a:ea typeface="KaiTi"/>
              <a:cs typeface="KaiTi"/>
            </a:endParaRPr>
          </a:p>
          <a:p>
            <a:pPr marL="0" indent="0">
              <a:lnSpc>
                <a:spcPts val="2020"/>
              </a:lnSpc>
              <a:spcBef>
                <a:spcPts val="0"/>
              </a:spcBef>
              <a:buFontTx/>
              <a:buNone/>
            </a:pPr>
            <a:endParaRPr lang="en-US" altLang="zh-CN" sz="3600" dirty="0">
              <a:solidFill>
                <a:schemeClr val="tx2"/>
              </a:solidFill>
              <a:latin typeface="KaiTi"/>
              <a:ea typeface="KaiTi"/>
              <a:cs typeface="KaiTi"/>
            </a:endParaRPr>
          </a:p>
          <a:p>
            <a:pPr marL="0" indent="0">
              <a:lnSpc>
                <a:spcPts val="2020"/>
              </a:lnSpc>
              <a:spcBef>
                <a:spcPts val="0"/>
              </a:spcBef>
              <a:buFontTx/>
              <a:buNone/>
            </a:pPr>
            <a:r>
              <a:rPr lang="zh-CN" altLang="en-US" sz="3600" dirty="0">
                <a:solidFill>
                  <a:schemeClr val="tx2"/>
                </a:solidFill>
                <a:latin typeface="KaiTi"/>
                <a:ea typeface="KaiTi"/>
                <a:cs typeface="KaiTi"/>
              </a:rPr>
              <a:t>英国</a:t>
            </a:r>
            <a:endParaRPr lang="en-US" altLang="zh-CN" sz="3600" dirty="0">
              <a:solidFill>
                <a:schemeClr val="tx2"/>
              </a:solidFill>
              <a:latin typeface="KaiTi"/>
              <a:ea typeface="KaiTi"/>
              <a:cs typeface="KaiTi"/>
            </a:endParaRPr>
          </a:p>
          <a:p>
            <a:pPr marL="0" indent="0">
              <a:lnSpc>
                <a:spcPts val="2020"/>
              </a:lnSpc>
              <a:spcBef>
                <a:spcPts val="0"/>
              </a:spcBef>
              <a:buNone/>
            </a:pPr>
            <a:endParaRPr lang="en-US" altLang="zh-CN" sz="3600" dirty="0">
              <a:solidFill>
                <a:schemeClr val="tx2"/>
              </a:solidFill>
              <a:latin typeface="KaiTi"/>
              <a:ea typeface="KaiTi"/>
              <a:cs typeface="KaiTi"/>
            </a:endParaRPr>
          </a:p>
          <a:p>
            <a:pPr marL="0" indent="0">
              <a:lnSpc>
                <a:spcPts val="2020"/>
              </a:lnSpc>
              <a:spcBef>
                <a:spcPts val="0"/>
              </a:spcBef>
              <a:buNone/>
            </a:pPr>
            <a:r>
              <a:rPr lang="zh-CN" altLang="en-US" sz="3600" dirty="0">
                <a:solidFill>
                  <a:schemeClr val="tx2"/>
                </a:solidFill>
                <a:latin typeface="KaiTi"/>
                <a:ea typeface="KaiTi"/>
                <a:cs typeface="KaiTi"/>
              </a:rPr>
              <a:t>罗马尼亚</a:t>
            </a:r>
            <a:endParaRPr lang="en-US" altLang="zh-CN" sz="3600" dirty="0">
              <a:solidFill>
                <a:schemeClr val="tx2"/>
              </a:solidFill>
              <a:latin typeface="KaiTi"/>
              <a:ea typeface="KaiTi"/>
              <a:cs typeface="KaiTi"/>
            </a:endParaRPr>
          </a:p>
          <a:p>
            <a:pPr marL="0" indent="0">
              <a:lnSpc>
                <a:spcPts val="2020"/>
              </a:lnSpc>
              <a:spcBef>
                <a:spcPts val="0"/>
              </a:spcBef>
              <a:buNone/>
            </a:pPr>
            <a:endParaRPr lang="en-US" altLang="zh-CN" sz="3600" dirty="0">
              <a:solidFill>
                <a:schemeClr val="tx2"/>
              </a:solidFill>
              <a:latin typeface="KaiTi"/>
              <a:ea typeface="KaiTi"/>
              <a:cs typeface="KaiTi"/>
            </a:endParaRPr>
          </a:p>
          <a:p>
            <a:pPr marL="0" indent="0">
              <a:lnSpc>
                <a:spcPts val="2020"/>
              </a:lnSpc>
              <a:spcBef>
                <a:spcPts val="0"/>
              </a:spcBef>
              <a:buNone/>
            </a:pPr>
            <a:r>
              <a:rPr lang="zh-CN" altLang="en-US" sz="3600" dirty="0">
                <a:solidFill>
                  <a:schemeClr val="tx2"/>
                </a:solidFill>
                <a:latin typeface="KaiTi"/>
                <a:ea typeface="KaiTi"/>
                <a:cs typeface="KaiTi"/>
              </a:rPr>
              <a:t>保加利亚</a:t>
            </a:r>
            <a:endParaRPr lang="en-US" altLang="zh-CN" sz="3600" dirty="0">
              <a:solidFill>
                <a:schemeClr val="tx2"/>
              </a:solidFill>
              <a:latin typeface="KaiTi"/>
              <a:ea typeface="KaiTi"/>
              <a:cs typeface="KaiTi"/>
            </a:endParaRPr>
          </a:p>
          <a:p>
            <a:pPr marL="0" indent="0">
              <a:lnSpc>
                <a:spcPts val="2020"/>
              </a:lnSpc>
              <a:spcBef>
                <a:spcPts val="0"/>
              </a:spcBef>
              <a:buNone/>
            </a:pPr>
            <a:endParaRPr lang="en-US" altLang="zh-CN" sz="3600" dirty="0">
              <a:solidFill>
                <a:schemeClr val="tx2"/>
              </a:solidFill>
              <a:latin typeface="KaiTi"/>
              <a:ea typeface="KaiTi"/>
              <a:cs typeface="KaiTi"/>
            </a:endParaRPr>
          </a:p>
          <a:p>
            <a:pPr marL="0" indent="0">
              <a:lnSpc>
                <a:spcPts val="2020"/>
              </a:lnSpc>
              <a:spcBef>
                <a:spcPts val="0"/>
              </a:spcBef>
              <a:buNone/>
            </a:pPr>
            <a:r>
              <a:rPr lang="zh-CN" altLang="en-US" sz="3600" dirty="0">
                <a:solidFill>
                  <a:schemeClr val="tx2"/>
                </a:solidFill>
                <a:latin typeface="KaiTi"/>
                <a:ea typeface="KaiTi"/>
                <a:cs typeface="KaiTi"/>
              </a:rPr>
              <a:t>意大利</a:t>
            </a:r>
            <a:endParaRPr lang="en-US" altLang="zh-CN" sz="3600" dirty="0">
              <a:solidFill>
                <a:schemeClr val="tx2"/>
              </a:solidFill>
              <a:latin typeface="KaiTi"/>
              <a:ea typeface="KaiTi"/>
              <a:cs typeface="KaiTi"/>
            </a:endParaRPr>
          </a:p>
          <a:p>
            <a:pPr marL="0" indent="0">
              <a:lnSpc>
                <a:spcPts val="2020"/>
              </a:lnSpc>
              <a:spcBef>
                <a:spcPts val="0"/>
              </a:spcBef>
              <a:buNone/>
            </a:pPr>
            <a:endParaRPr lang="en-US" altLang="zh-CN" sz="3600" dirty="0">
              <a:solidFill>
                <a:schemeClr val="tx2"/>
              </a:solidFill>
              <a:latin typeface="KaiTi"/>
              <a:ea typeface="KaiTi"/>
              <a:cs typeface="KaiTi"/>
            </a:endParaRPr>
          </a:p>
          <a:p>
            <a:pPr marL="0" indent="0">
              <a:lnSpc>
                <a:spcPts val="2020"/>
              </a:lnSpc>
              <a:spcBef>
                <a:spcPts val="0"/>
              </a:spcBef>
              <a:buNone/>
            </a:pPr>
            <a:r>
              <a:rPr lang="zh-CN" altLang="en-US" sz="3600" dirty="0">
                <a:solidFill>
                  <a:schemeClr val="tx2"/>
                </a:solidFill>
                <a:latin typeface="KaiTi"/>
                <a:ea typeface="KaiTi"/>
                <a:cs typeface="KaiTi"/>
              </a:rPr>
              <a:t>美国</a:t>
            </a:r>
            <a:endParaRPr lang="en-US" altLang="zh-CN" sz="3600" dirty="0">
              <a:solidFill>
                <a:schemeClr val="tx2"/>
              </a:solidFill>
              <a:latin typeface="KaiTi"/>
              <a:ea typeface="KaiTi"/>
              <a:cs typeface="KaiTi"/>
            </a:endParaRPr>
          </a:p>
          <a:p>
            <a:pPr marL="0" indent="0">
              <a:lnSpc>
                <a:spcPts val="2020"/>
              </a:lnSpc>
              <a:spcBef>
                <a:spcPts val="0"/>
              </a:spcBef>
              <a:buFontTx/>
              <a:buNone/>
            </a:pPr>
            <a:endParaRPr lang="en-US" altLang="zh-CN" sz="3600" dirty="0">
              <a:solidFill>
                <a:schemeClr val="tx2"/>
              </a:solidFill>
              <a:latin typeface="KaiTi"/>
              <a:ea typeface="KaiTi"/>
              <a:cs typeface="KaiTi"/>
            </a:endParaRPr>
          </a:p>
          <a:p>
            <a:pPr marL="0" indent="0">
              <a:lnSpc>
                <a:spcPts val="2020"/>
              </a:lnSpc>
              <a:spcBef>
                <a:spcPts val="0"/>
              </a:spcBef>
              <a:buFontTx/>
              <a:buNone/>
            </a:pPr>
            <a:r>
              <a:rPr lang="zh-CN" altLang="en-US" sz="3600" dirty="0">
                <a:solidFill>
                  <a:schemeClr val="tx2"/>
                </a:solidFill>
                <a:latin typeface="KaiTi"/>
                <a:ea typeface="KaiTi"/>
                <a:cs typeface="KaiTi"/>
              </a:rPr>
              <a:t>加拿大</a:t>
            </a:r>
            <a:endParaRPr lang="en-US" altLang="zh-CN" sz="3600" dirty="0">
              <a:solidFill>
                <a:schemeClr val="tx2"/>
              </a:solidFill>
              <a:latin typeface="KaiTi"/>
              <a:ea typeface="KaiTi"/>
              <a:cs typeface="KaiTi"/>
            </a:endParaRPr>
          </a:p>
          <a:p>
            <a:pPr marL="0" indent="0">
              <a:lnSpc>
                <a:spcPts val="2020"/>
              </a:lnSpc>
              <a:spcBef>
                <a:spcPts val="0"/>
              </a:spcBef>
              <a:buFontTx/>
              <a:buNone/>
            </a:pPr>
            <a:endParaRPr lang="en-US" altLang="zh-CN" sz="3600" dirty="0">
              <a:solidFill>
                <a:schemeClr val="tx2"/>
              </a:solidFill>
              <a:latin typeface="KaiTi"/>
              <a:ea typeface="KaiTi"/>
              <a:cs typeface="KaiTi"/>
            </a:endParaRPr>
          </a:p>
          <a:p>
            <a:pPr marL="0" indent="0">
              <a:lnSpc>
                <a:spcPts val="2020"/>
              </a:lnSpc>
              <a:spcBef>
                <a:spcPts val="0"/>
              </a:spcBef>
              <a:buFontTx/>
              <a:buNone/>
            </a:pPr>
            <a:r>
              <a:rPr lang="zh-CN" altLang="en-US" sz="3600" dirty="0">
                <a:solidFill>
                  <a:schemeClr val="tx2"/>
                </a:solidFill>
                <a:latin typeface="KaiTi"/>
                <a:ea typeface="KaiTi"/>
                <a:cs typeface="KaiTi"/>
              </a:rPr>
              <a:t>澳大利亚</a:t>
            </a:r>
            <a:endParaRPr lang="en-US" altLang="zh-CN" sz="3600" dirty="0">
              <a:solidFill>
                <a:schemeClr val="tx2"/>
              </a:solidFill>
              <a:latin typeface="KaiTi"/>
              <a:ea typeface="KaiTi"/>
              <a:cs typeface="KaiTi"/>
            </a:endParaRPr>
          </a:p>
          <a:p>
            <a:pPr marL="0" indent="0">
              <a:lnSpc>
                <a:spcPts val="2020"/>
              </a:lnSpc>
              <a:spcBef>
                <a:spcPts val="0"/>
              </a:spcBef>
              <a:buFontTx/>
              <a:buNone/>
            </a:pPr>
            <a:endParaRPr lang="en-US" altLang="zh-CN" sz="3600" dirty="0">
              <a:solidFill>
                <a:schemeClr val="tx2"/>
              </a:solidFill>
              <a:latin typeface="KaiTi"/>
              <a:ea typeface="KaiTi"/>
              <a:cs typeface="KaiTi"/>
            </a:endParaRPr>
          </a:p>
          <a:p>
            <a:pPr marL="0" indent="0">
              <a:lnSpc>
                <a:spcPts val="2020"/>
              </a:lnSpc>
              <a:spcBef>
                <a:spcPts val="0"/>
              </a:spcBef>
              <a:buFontTx/>
              <a:buNone/>
            </a:pPr>
            <a:r>
              <a:rPr lang="zh-CN" altLang="en-US" sz="3600" dirty="0">
                <a:solidFill>
                  <a:schemeClr val="tx2"/>
                </a:solidFill>
                <a:latin typeface="KaiTi"/>
                <a:ea typeface="KaiTi"/>
                <a:cs typeface="KaiTi"/>
              </a:rPr>
              <a:t>法国</a:t>
            </a:r>
            <a:endParaRPr lang="en-US" altLang="zh-CN" sz="3600" dirty="0">
              <a:solidFill>
                <a:schemeClr val="tx2"/>
              </a:solidFill>
              <a:latin typeface="KaiTi"/>
              <a:ea typeface="KaiTi"/>
              <a:cs typeface="KaiTi"/>
            </a:endParaRPr>
          </a:p>
          <a:p>
            <a:pPr marL="0" indent="0">
              <a:lnSpc>
                <a:spcPts val="2020"/>
              </a:lnSpc>
              <a:spcBef>
                <a:spcPts val="0"/>
              </a:spcBef>
              <a:buFontTx/>
              <a:buNone/>
            </a:pPr>
            <a:endParaRPr lang="en-US" altLang="zh-CN" sz="3600" dirty="0">
              <a:solidFill>
                <a:schemeClr val="tx2"/>
              </a:solidFill>
              <a:latin typeface="KaiTi"/>
              <a:ea typeface="KaiTi"/>
              <a:cs typeface="KaiTi"/>
            </a:endParaRPr>
          </a:p>
          <a:p>
            <a:pPr marL="0" indent="0">
              <a:lnSpc>
                <a:spcPts val="2020"/>
              </a:lnSpc>
              <a:spcBef>
                <a:spcPts val="0"/>
              </a:spcBef>
              <a:buFontTx/>
              <a:buNone/>
            </a:pPr>
            <a:r>
              <a:rPr lang="zh-CN" altLang="en-US" sz="3600" dirty="0">
                <a:solidFill>
                  <a:schemeClr val="tx2"/>
                </a:solidFill>
                <a:latin typeface="KaiTi"/>
                <a:ea typeface="KaiTi"/>
                <a:cs typeface="KaiTi"/>
              </a:rPr>
              <a:t>日本</a:t>
            </a:r>
            <a:endParaRPr lang="en-US" altLang="zh-CN" sz="3600" dirty="0">
              <a:solidFill>
                <a:schemeClr val="tx2"/>
              </a:solidFill>
              <a:latin typeface="KaiTi"/>
              <a:ea typeface="KaiTi"/>
              <a:cs typeface="KaiTi"/>
            </a:endParaRPr>
          </a:p>
          <a:p>
            <a:pPr marL="0" indent="0">
              <a:lnSpc>
                <a:spcPts val="2020"/>
              </a:lnSpc>
              <a:spcBef>
                <a:spcPts val="0"/>
              </a:spcBef>
              <a:buFontTx/>
              <a:buNone/>
            </a:pPr>
            <a:endParaRPr lang="en-US" altLang="zh-CN" sz="3600" dirty="0">
              <a:solidFill>
                <a:schemeClr val="tx2"/>
              </a:solidFill>
              <a:latin typeface="KaiTi"/>
              <a:ea typeface="KaiTi"/>
              <a:cs typeface="KaiTi"/>
            </a:endParaRPr>
          </a:p>
          <a:p>
            <a:pPr marL="0" indent="0">
              <a:lnSpc>
                <a:spcPts val="2020"/>
              </a:lnSpc>
              <a:spcBef>
                <a:spcPts val="0"/>
              </a:spcBef>
              <a:buFontTx/>
              <a:buNone/>
            </a:pPr>
            <a:r>
              <a:rPr lang="zh-CN" altLang="en-US" sz="3600" dirty="0">
                <a:solidFill>
                  <a:schemeClr val="tx2"/>
                </a:solidFill>
                <a:latin typeface="KaiTi"/>
                <a:ea typeface="KaiTi"/>
                <a:cs typeface="KaiTi"/>
              </a:rPr>
              <a:t>新西兰</a:t>
            </a:r>
            <a:endParaRPr lang="en-US" altLang="zh-CN" sz="3600" dirty="0">
              <a:solidFill>
                <a:schemeClr val="tx2"/>
              </a:solidFill>
              <a:latin typeface="KaiTi"/>
              <a:ea typeface="KaiTi"/>
              <a:cs typeface="KaiTi"/>
            </a:endParaRPr>
          </a:p>
          <a:p>
            <a:pPr marL="0" indent="0">
              <a:lnSpc>
                <a:spcPts val="2020"/>
              </a:lnSpc>
              <a:spcBef>
                <a:spcPts val="0"/>
              </a:spcBef>
              <a:buFontTx/>
              <a:buNone/>
            </a:pPr>
            <a:endParaRPr lang="en-US" altLang="zh-CN" sz="3600" dirty="0">
              <a:solidFill>
                <a:schemeClr val="tx2"/>
              </a:solidFill>
              <a:latin typeface="KaiTi"/>
              <a:ea typeface="KaiTi"/>
              <a:cs typeface="KaiTi"/>
            </a:endParaRPr>
          </a:p>
          <a:p>
            <a:pPr marL="0" indent="0">
              <a:lnSpc>
                <a:spcPts val="2020"/>
              </a:lnSpc>
              <a:spcBef>
                <a:spcPts val="0"/>
              </a:spcBef>
              <a:buFontTx/>
              <a:buNone/>
            </a:pPr>
            <a:r>
              <a:rPr lang="zh-CN" altLang="en-US" sz="3600" dirty="0">
                <a:solidFill>
                  <a:schemeClr val="tx2"/>
                </a:solidFill>
                <a:latin typeface="KaiTi"/>
                <a:ea typeface="KaiTi"/>
                <a:cs typeface="KaiTi"/>
              </a:rPr>
              <a:t>爱尔兰</a:t>
            </a:r>
            <a:endParaRPr lang="en-US" altLang="zh-CN" sz="3600" dirty="0">
              <a:solidFill>
                <a:schemeClr val="tx2"/>
              </a:solidFill>
              <a:latin typeface="KaiTi"/>
              <a:ea typeface="KaiTi"/>
              <a:cs typeface="KaiTi"/>
            </a:endParaRPr>
          </a:p>
          <a:p>
            <a:pPr marL="0" indent="0">
              <a:lnSpc>
                <a:spcPts val="2020"/>
              </a:lnSpc>
              <a:spcBef>
                <a:spcPts val="0"/>
              </a:spcBef>
              <a:buFontTx/>
              <a:buNone/>
            </a:pPr>
            <a:endParaRPr lang="en-US" altLang="zh-CN" sz="3600" dirty="0">
              <a:solidFill>
                <a:schemeClr val="tx2"/>
              </a:solidFill>
              <a:latin typeface="KaiTi"/>
              <a:ea typeface="KaiTi"/>
              <a:cs typeface="KaiTi"/>
            </a:endParaRPr>
          </a:p>
          <a:p>
            <a:pPr marL="0" indent="0">
              <a:lnSpc>
                <a:spcPts val="2020"/>
              </a:lnSpc>
              <a:spcBef>
                <a:spcPts val="0"/>
              </a:spcBef>
              <a:buFontTx/>
              <a:buNone/>
            </a:pPr>
            <a:r>
              <a:rPr lang="zh-CN" altLang="en-US" sz="3600" dirty="0">
                <a:solidFill>
                  <a:schemeClr val="tx2"/>
                </a:solidFill>
                <a:latin typeface="KaiTi"/>
                <a:ea typeface="KaiTi"/>
                <a:cs typeface="KaiTi"/>
              </a:rPr>
              <a:t>俄罗斯</a:t>
            </a:r>
            <a:endParaRPr lang="en-US" altLang="zh-CN" sz="3600" dirty="0">
              <a:solidFill>
                <a:schemeClr val="tx2"/>
              </a:solidFill>
              <a:latin typeface="KaiTi"/>
              <a:ea typeface="KaiTi"/>
              <a:cs typeface="KaiTi"/>
            </a:endParaRPr>
          </a:p>
          <a:p>
            <a:pPr marL="0" indent="0">
              <a:lnSpc>
                <a:spcPts val="2020"/>
              </a:lnSpc>
              <a:spcBef>
                <a:spcPts val="0"/>
              </a:spcBef>
              <a:buFontTx/>
              <a:buNone/>
            </a:pPr>
            <a:endParaRPr lang="en-US" altLang="zh-CN" sz="3600" dirty="0">
              <a:solidFill>
                <a:schemeClr val="tx2"/>
              </a:solidFill>
              <a:latin typeface="KaiTi"/>
              <a:ea typeface="KaiTi"/>
              <a:cs typeface="KaiTi"/>
            </a:endParaRPr>
          </a:p>
          <a:p>
            <a:pPr marL="0" indent="0">
              <a:lnSpc>
                <a:spcPts val="2020"/>
              </a:lnSpc>
              <a:spcBef>
                <a:spcPts val="0"/>
              </a:spcBef>
              <a:buFontTx/>
              <a:buNone/>
            </a:pPr>
            <a:endParaRPr lang="en-US" altLang="zh-CN" sz="3600" dirty="0">
              <a:solidFill>
                <a:schemeClr val="tx2"/>
              </a:solidFill>
              <a:latin typeface="KaiTi"/>
              <a:ea typeface="KaiTi"/>
              <a:cs typeface="KaiTi"/>
            </a:endParaRPr>
          </a:p>
          <a:p>
            <a:pPr marL="0" indent="0">
              <a:lnSpc>
                <a:spcPts val="2020"/>
              </a:lnSpc>
              <a:spcBef>
                <a:spcPts val="0"/>
              </a:spcBef>
              <a:buFontTx/>
              <a:buNone/>
            </a:pPr>
            <a:endParaRPr lang="en-US" altLang="zh-CN" sz="2800" dirty="0">
              <a:solidFill>
                <a:schemeClr val="tx2"/>
              </a:solidFill>
              <a:latin typeface="KaiTi"/>
              <a:ea typeface="KaiTi"/>
              <a:cs typeface="KaiTi"/>
            </a:endParaRPr>
          </a:p>
        </p:txBody>
      </p:sp>
      <p:sp>
        <p:nvSpPr>
          <p:cNvPr id="6" name="Content Placeholder 2"/>
          <p:cNvSpPr txBox="1">
            <a:spLocks/>
          </p:cNvSpPr>
          <p:nvPr/>
        </p:nvSpPr>
        <p:spPr bwMode="auto">
          <a:xfrm>
            <a:off x="7634288" y="480957"/>
            <a:ext cx="2874962" cy="6156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ea typeface="+mn-ea"/>
              </a:defRPr>
            </a:lvl2pPr>
            <a:lvl3pPr marL="1143000" indent="-228600" algn="l" rtl="0" eaLnBrk="1" fontAlgn="base" hangingPunct="1">
              <a:spcBef>
                <a:spcPct val="20000"/>
              </a:spcBef>
              <a:spcAft>
                <a:spcPct val="0"/>
              </a:spcAft>
              <a:buChar char="•"/>
              <a:defRPr sz="2400">
                <a:solidFill>
                  <a:schemeClr val="tx1"/>
                </a:solidFill>
                <a:latin typeface="+mn-lt"/>
                <a:ea typeface="+mn-ea"/>
              </a:defRPr>
            </a:lvl3pPr>
            <a:lvl4pPr marL="1600200" indent="-228600" algn="l" rtl="0" eaLnBrk="1" fontAlgn="base" hangingPunct="1">
              <a:spcBef>
                <a:spcPct val="20000"/>
              </a:spcBef>
              <a:spcAft>
                <a:spcPct val="0"/>
              </a:spcAft>
              <a:buChar char="–"/>
              <a:defRPr sz="2000">
                <a:solidFill>
                  <a:schemeClr val="tx1"/>
                </a:solidFill>
                <a:latin typeface="+mn-lt"/>
                <a:ea typeface="+mn-ea"/>
              </a:defRPr>
            </a:lvl4pPr>
            <a:lvl5pPr marL="2057400" indent="-228600" algn="l" rtl="0" eaLnBrk="1" fontAlgn="base" hangingPunct="1">
              <a:spcBef>
                <a:spcPct val="20000"/>
              </a:spcBef>
              <a:spcAft>
                <a:spcPct val="0"/>
              </a:spcAft>
              <a:buChar char="»"/>
              <a:defRPr sz="2000">
                <a:solidFill>
                  <a:schemeClr val="tx1"/>
                </a:solidFill>
                <a:latin typeface="+mn-lt"/>
                <a:ea typeface="+mn-ea"/>
              </a:defRPr>
            </a:lvl5pPr>
            <a:lvl6pPr marL="2514600" indent="-228600" algn="l" rtl="0" eaLnBrk="1" fontAlgn="base" hangingPunct="1">
              <a:spcBef>
                <a:spcPct val="20000"/>
              </a:spcBef>
              <a:spcAft>
                <a:spcPct val="0"/>
              </a:spcAft>
              <a:buChar char="»"/>
              <a:defRPr sz="2000">
                <a:solidFill>
                  <a:schemeClr val="tx1"/>
                </a:solidFill>
                <a:latin typeface="+mn-lt"/>
                <a:ea typeface="+mn-ea"/>
              </a:defRPr>
            </a:lvl6pPr>
            <a:lvl7pPr marL="2971800" indent="-228600" algn="l" rtl="0" eaLnBrk="1" fontAlgn="base" hangingPunct="1">
              <a:spcBef>
                <a:spcPct val="20000"/>
              </a:spcBef>
              <a:spcAft>
                <a:spcPct val="0"/>
              </a:spcAft>
              <a:buChar char="»"/>
              <a:defRPr sz="2000">
                <a:solidFill>
                  <a:schemeClr val="tx1"/>
                </a:solidFill>
                <a:latin typeface="+mn-lt"/>
                <a:ea typeface="+mn-ea"/>
              </a:defRPr>
            </a:lvl7pPr>
            <a:lvl8pPr marL="3429000" indent="-228600" algn="l" rtl="0" eaLnBrk="1" fontAlgn="base" hangingPunct="1">
              <a:spcBef>
                <a:spcPct val="20000"/>
              </a:spcBef>
              <a:spcAft>
                <a:spcPct val="0"/>
              </a:spcAft>
              <a:buChar char="»"/>
              <a:defRPr sz="2000">
                <a:solidFill>
                  <a:schemeClr val="tx1"/>
                </a:solidFill>
                <a:latin typeface="+mn-lt"/>
                <a:ea typeface="+mn-ea"/>
              </a:defRPr>
            </a:lvl8pPr>
            <a:lvl9pPr marL="3886200" indent="-228600" algn="l" rtl="0" eaLnBrk="1" fontAlgn="base" hangingPunct="1">
              <a:spcBef>
                <a:spcPct val="20000"/>
              </a:spcBef>
              <a:spcAft>
                <a:spcPct val="0"/>
              </a:spcAft>
              <a:buChar char="»"/>
              <a:defRPr sz="2000">
                <a:solidFill>
                  <a:schemeClr val="tx1"/>
                </a:solidFill>
                <a:latin typeface="+mn-lt"/>
                <a:ea typeface="+mn-ea"/>
              </a:defRPr>
            </a:lvl9pPr>
          </a:lstStyle>
          <a:p>
            <a:pPr marL="0" marR="0" lvl="0" indent="0" algn="l" defTabSz="914400" rtl="0" eaLnBrk="1" fontAlgn="base" latinLnBrk="0" hangingPunct="1">
              <a:lnSpc>
                <a:spcPts val="1200"/>
              </a:lnSpc>
              <a:spcBef>
                <a:spcPct val="20000"/>
              </a:spcBef>
              <a:spcAft>
                <a:spcPct val="0"/>
              </a:spcAft>
              <a:buClrTx/>
              <a:buSzTx/>
              <a:buFontTx/>
              <a:buNone/>
              <a:tabLst/>
              <a:defRPr/>
            </a:pPr>
            <a:r>
              <a:rPr kumimoji="0" lang="zh-CN" altLang="en-US" sz="3600" b="0" i="0" u="none" strike="noStrike" kern="0" cap="none" spc="0" normalizeH="0" baseline="0" noProof="0" dirty="0">
                <a:ln>
                  <a:noFill/>
                </a:ln>
                <a:solidFill>
                  <a:srgbClr val="000000"/>
                </a:solidFill>
                <a:effectLst/>
                <a:uLnTx/>
                <a:uFillTx/>
                <a:latin typeface="KaiTi" panose="02010609060101010101" pitchFamily="49" charset="-122"/>
                <a:ea typeface="KaiTi" panose="02010609060101010101" pitchFamily="49" charset="-122"/>
                <a:cs typeface="+mn-cs"/>
              </a:rPr>
              <a:t>中国</a:t>
            </a:r>
            <a:r>
              <a:rPr kumimoji="0" lang="zh-CN" altLang="en-US" sz="3600" b="0" i="0" u="none" strike="noStrike" kern="0" cap="none" spc="0" normalizeH="0" baseline="0" noProof="0" dirty="0">
                <a:ln>
                  <a:noFill/>
                </a:ln>
                <a:solidFill>
                  <a:srgbClr val="00B0F0"/>
                </a:solidFill>
                <a:effectLst/>
                <a:uLnTx/>
                <a:uFillTx/>
                <a:latin typeface="KaiTi" panose="02010609060101010101" pitchFamily="49" charset="-122"/>
                <a:ea typeface="KaiTi" panose="02010609060101010101" pitchFamily="49" charset="-122"/>
                <a:cs typeface="+mn-cs"/>
              </a:rPr>
              <a:t>人</a:t>
            </a:r>
            <a:endParaRPr kumimoji="0" lang="en-US" altLang="zh-CN" sz="3600" b="0" i="0" u="none" strike="noStrike" kern="0" cap="none" spc="0" normalizeH="0" baseline="0" noProof="0" dirty="0">
              <a:ln>
                <a:noFill/>
              </a:ln>
              <a:solidFill>
                <a:srgbClr val="000000"/>
              </a:solidFill>
              <a:effectLst/>
              <a:uLnTx/>
              <a:uFillTx/>
              <a:latin typeface="KaiTi" panose="02010609060101010101" pitchFamily="49" charset="-122"/>
              <a:ea typeface="KaiTi" panose="02010609060101010101" pitchFamily="49" charset="-122"/>
              <a:cs typeface="+mn-cs"/>
            </a:endParaRPr>
          </a:p>
          <a:p>
            <a:pPr marL="0" lvl="0" indent="0">
              <a:lnSpc>
                <a:spcPts val="1200"/>
              </a:lnSpc>
              <a:buNone/>
              <a:defRPr/>
            </a:pPr>
            <a:endParaRPr lang="en-US" altLang="zh-CN" sz="3600" kern="0" dirty="0">
              <a:solidFill>
                <a:srgbClr val="000000"/>
              </a:solidFill>
              <a:latin typeface="KaiTi" panose="02010609060101010101" pitchFamily="49" charset="-122"/>
              <a:ea typeface="KaiTi" panose="02010609060101010101" pitchFamily="49" charset="-122"/>
            </a:endParaRPr>
          </a:p>
          <a:p>
            <a:pPr marL="0" indent="0">
              <a:lnSpc>
                <a:spcPts val="1200"/>
              </a:lnSpc>
              <a:buNone/>
              <a:defRPr/>
            </a:pPr>
            <a:r>
              <a:rPr lang="zh-CN" altLang="en-US" sz="3600" kern="0" dirty="0">
                <a:solidFill>
                  <a:srgbClr val="000000"/>
                </a:solidFill>
                <a:latin typeface="KaiTi" panose="02010609060101010101" pitchFamily="49" charset="-122"/>
                <a:ea typeface="KaiTi" panose="02010609060101010101" pitchFamily="49" charset="-122"/>
              </a:rPr>
              <a:t>英国</a:t>
            </a:r>
            <a:r>
              <a:rPr lang="zh-CN" altLang="en-US" sz="3600" kern="0" dirty="0">
                <a:solidFill>
                  <a:srgbClr val="00B0F0"/>
                </a:solidFill>
                <a:latin typeface="KaiTi" panose="02010609060101010101" pitchFamily="49" charset="-122"/>
                <a:ea typeface="KaiTi" panose="02010609060101010101" pitchFamily="49" charset="-122"/>
              </a:rPr>
              <a:t>人</a:t>
            </a:r>
            <a:endParaRPr lang="en-US" altLang="zh-CN" sz="3600" kern="0" dirty="0">
              <a:solidFill>
                <a:srgbClr val="00B0F0"/>
              </a:solidFill>
              <a:latin typeface="KaiTi" panose="02010609060101010101" pitchFamily="49" charset="-122"/>
              <a:ea typeface="KaiTi" panose="02010609060101010101" pitchFamily="49" charset="-122"/>
            </a:endParaRPr>
          </a:p>
          <a:p>
            <a:pPr marL="0" lvl="0" indent="0">
              <a:lnSpc>
                <a:spcPts val="1200"/>
              </a:lnSpc>
              <a:buNone/>
              <a:defRPr/>
            </a:pPr>
            <a:endParaRPr lang="en-US" altLang="zh-CN" sz="3600" kern="0" dirty="0">
              <a:solidFill>
                <a:srgbClr val="000000"/>
              </a:solidFill>
              <a:latin typeface="KaiTi" panose="02010609060101010101" pitchFamily="49" charset="-122"/>
              <a:ea typeface="KaiTi" panose="02010609060101010101" pitchFamily="49" charset="-122"/>
            </a:endParaRPr>
          </a:p>
          <a:p>
            <a:pPr marL="0" lvl="0" indent="0">
              <a:lnSpc>
                <a:spcPts val="2020"/>
              </a:lnSpc>
              <a:spcBef>
                <a:spcPts val="0"/>
              </a:spcBef>
              <a:buNone/>
            </a:pPr>
            <a:r>
              <a:rPr lang="zh-CN" altLang="en-US" sz="3600" dirty="0">
                <a:solidFill>
                  <a:schemeClr val="tx2"/>
                </a:solidFill>
                <a:latin typeface="KaiTi"/>
                <a:ea typeface="KaiTi"/>
                <a:cs typeface="KaiTi"/>
              </a:rPr>
              <a:t>罗马尼亚</a:t>
            </a:r>
            <a:r>
              <a:rPr lang="zh-CN" altLang="en-US" sz="3600" kern="0" dirty="0">
                <a:solidFill>
                  <a:srgbClr val="00B0F0"/>
                </a:solidFill>
                <a:latin typeface="KaiTi" panose="02010609060101010101" pitchFamily="49" charset="-122"/>
                <a:ea typeface="KaiTi" panose="02010609060101010101" pitchFamily="49" charset="-122"/>
              </a:rPr>
              <a:t>人</a:t>
            </a:r>
            <a:endParaRPr lang="en-US" altLang="zh-CN" sz="3600" dirty="0">
              <a:solidFill>
                <a:schemeClr val="tx2"/>
              </a:solidFill>
              <a:latin typeface="KaiTi"/>
              <a:ea typeface="KaiTi"/>
              <a:cs typeface="KaiTi"/>
            </a:endParaRPr>
          </a:p>
          <a:p>
            <a:pPr marL="0" indent="0">
              <a:lnSpc>
                <a:spcPts val="2020"/>
              </a:lnSpc>
              <a:spcBef>
                <a:spcPts val="0"/>
              </a:spcBef>
              <a:buNone/>
            </a:pPr>
            <a:endParaRPr lang="en-US" altLang="zh-CN" sz="3600" dirty="0">
              <a:solidFill>
                <a:schemeClr val="tx2"/>
              </a:solidFill>
              <a:latin typeface="KaiTi"/>
              <a:ea typeface="KaiTi"/>
              <a:cs typeface="KaiTi"/>
            </a:endParaRPr>
          </a:p>
          <a:p>
            <a:pPr marL="0" indent="0">
              <a:lnSpc>
                <a:spcPts val="2020"/>
              </a:lnSpc>
              <a:spcBef>
                <a:spcPts val="0"/>
              </a:spcBef>
              <a:buNone/>
            </a:pPr>
            <a:r>
              <a:rPr lang="zh-CN" altLang="en-US" sz="3600" dirty="0">
                <a:solidFill>
                  <a:schemeClr val="tx2"/>
                </a:solidFill>
                <a:latin typeface="KaiTi"/>
                <a:ea typeface="KaiTi"/>
                <a:cs typeface="KaiTi"/>
              </a:rPr>
              <a:t>保加利亚</a:t>
            </a:r>
            <a:r>
              <a:rPr lang="zh-CN" altLang="en-US" sz="3600" kern="0" dirty="0">
                <a:solidFill>
                  <a:srgbClr val="00B0F0"/>
                </a:solidFill>
                <a:latin typeface="KaiTi" panose="02010609060101010101" pitchFamily="49" charset="-122"/>
                <a:ea typeface="KaiTi" panose="02010609060101010101" pitchFamily="49" charset="-122"/>
              </a:rPr>
              <a:t>人</a:t>
            </a:r>
            <a:endParaRPr lang="en-US" altLang="zh-CN" sz="3600" dirty="0">
              <a:solidFill>
                <a:schemeClr val="tx2"/>
              </a:solidFill>
              <a:latin typeface="KaiTi"/>
              <a:ea typeface="KaiTi"/>
              <a:cs typeface="KaiTi"/>
            </a:endParaRPr>
          </a:p>
          <a:p>
            <a:pPr marL="0" indent="0">
              <a:lnSpc>
                <a:spcPts val="2020"/>
              </a:lnSpc>
              <a:spcBef>
                <a:spcPts val="0"/>
              </a:spcBef>
              <a:buNone/>
            </a:pPr>
            <a:endParaRPr lang="en-US" altLang="zh-CN" sz="3600" dirty="0">
              <a:solidFill>
                <a:schemeClr val="tx2"/>
              </a:solidFill>
              <a:latin typeface="KaiTi"/>
              <a:ea typeface="KaiTi"/>
              <a:cs typeface="KaiTi"/>
            </a:endParaRPr>
          </a:p>
          <a:p>
            <a:pPr marL="0" lvl="0" indent="0">
              <a:lnSpc>
                <a:spcPts val="2020"/>
              </a:lnSpc>
              <a:spcBef>
                <a:spcPts val="0"/>
              </a:spcBef>
              <a:buNone/>
            </a:pPr>
            <a:r>
              <a:rPr lang="zh-CN" altLang="en-US" sz="3600" dirty="0">
                <a:solidFill>
                  <a:schemeClr val="tx2"/>
                </a:solidFill>
                <a:latin typeface="KaiTi"/>
                <a:ea typeface="KaiTi"/>
                <a:cs typeface="KaiTi"/>
              </a:rPr>
              <a:t>意大利</a:t>
            </a:r>
            <a:r>
              <a:rPr lang="zh-CN" altLang="en-US" sz="3600" kern="0" dirty="0">
                <a:solidFill>
                  <a:srgbClr val="00B0F0"/>
                </a:solidFill>
                <a:latin typeface="KaiTi" panose="02010609060101010101" pitchFamily="49" charset="-122"/>
                <a:ea typeface="KaiTi" panose="02010609060101010101" pitchFamily="49" charset="-122"/>
              </a:rPr>
              <a:t>人</a:t>
            </a:r>
            <a:endParaRPr lang="en-US" altLang="zh-CN" sz="3600" kern="0" dirty="0">
              <a:solidFill>
                <a:srgbClr val="00B0F0"/>
              </a:solidFill>
              <a:latin typeface="KaiTi" panose="02010609060101010101" pitchFamily="49" charset="-122"/>
              <a:ea typeface="KaiTi" panose="02010609060101010101" pitchFamily="49" charset="-122"/>
            </a:endParaRPr>
          </a:p>
          <a:p>
            <a:pPr marL="0" lvl="0" indent="0">
              <a:lnSpc>
                <a:spcPts val="1200"/>
              </a:lnSpc>
              <a:buNone/>
              <a:defRPr/>
            </a:pPr>
            <a:endParaRPr lang="en-US" altLang="zh-CN" sz="3600" kern="0" dirty="0">
              <a:solidFill>
                <a:srgbClr val="000000"/>
              </a:solidFill>
              <a:latin typeface="KaiTi" panose="02010609060101010101" pitchFamily="49" charset="-122"/>
              <a:ea typeface="KaiTi" panose="02010609060101010101" pitchFamily="49" charset="-122"/>
            </a:endParaRPr>
          </a:p>
          <a:p>
            <a:pPr marL="0" lvl="0" indent="0">
              <a:lnSpc>
                <a:spcPts val="1200"/>
              </a:lnSpc>
              <a:buNone/>
              <a:defRPr/>
            </a:pPr>
            <a:r>
              <a:rPr lang="zh-CN" altLang="en-US" sz="3600" kern="0" dirty="0">
                <a:solidFill>
                  <a:srgbClr val="000000"/>
                </a:solidFill>
                <a:latin typeface="KaiTi" panose="02010609060101010101" pitchFamily="49" charset="-122"/>
                <a:ea typeface="KaiTi" panose="02010609060101010101" pitchFamily="49" charset="-122"/>
              </a:rPr>
              <a:t>美国</a:t>
            </a:r>
            <a:r>
              <a:rPr kumimoji="0" lang="zh-CN" altLang="en-US" sz="3600" b="0" i="0" u="none" strike="noStrike" kern="0" cap="none" spc="0" normalizeH="0" baseline="0" noProof="0" dirty="0">
                <a:ln>
                  <a:noFill/>
                </a:ln>
                <a:solidFill>
                  <a:srgbClr val="00B0F0"/>
                </a:solidFill>
                <a:effectLst/>
                <a:uLnTx/>
                <a:uFillTx/>
                <a:latin typeface="KaiTi" panose="02010609060101010101" pitchFamily="49" charset="-122"/>
                <a:ea typeface="KaiTi" panose="02010609060101010101" pitchFamily="49" charset="-122"/>
                <a:cs typeface="+mn-cs"/>
              </a:rPr>
              <a:t>人</a:t>
            </a:r>
            <a:endParaRPr kumimoji="0" lang="en-US" altLang="zh-CN" sz="3600" b="0" i="0" u="none" strike="noStrike" kern="0" cap="none" spc="0" normalizeH="0" baseline="0" noProof="0" dirty="0">
              <a:ln>
                <a:noFill/>
              </a:ln>
              <a:solidFill>
                <a:srgbClr val="00B0F0"/>
              </a:solidFill>
              <a:effectLst/>
              <a:uLnTx/>
              <a:uFillTx/>
              <a:latin typeface="KaiTi" panose="02010609060101010101" pitchFamily="49" charset="-122"/>
              <a:ea typeface="KaiTi" panose="02010609060101010101" pitchFamily="49" charset="-122"/>
              <a:cs typeface="+mn-cs"/>
            </a:endParaRPr>
          </a:p>
          <a:p>
            <a:pPr marL="0" marR="0" lvl="0" indent="0" algn="l" defTabSz="914400" rtl="0" eaLnBrk="1" fontAlgn="base" latinLnBrk="0" hangingPunct="1">
              <a:lnSpc>
                <a:spcPts val="1200"/>
              </a:lnSpc>
              <a:spcBef>
                <a:spcPct val="20000"/>
              </a:spcBef>
              <a:spcAft>
                <a:spcPct val="0"/>
              </a:spcAft>
              <a:buClrTx/>
              <a:buSzTx/>
              <a:buFontTx/>
              <a:buNone/>
              <a:tabLst/>
              <a:defRPr/>
            </a:pPr>
            <a:endParaRPr kumimoji="0" lang="en-US" altLang="zh-CN" sz="3600" b="0" i="0" u="none" strike="noStrike" kern="0" cap="none" spc="0" normalizeH="0" baseline="0" noProof="0" dirty="0">
              <a:ln>
                <a:noFill/>
              </a:ln>
              <a:solidFill>
                <a:srgbClr val="000000"/>
              </a:solidFill>
              <a:effectLst/>
              <a:uLnTx/>
              <a:uFillTx/>
              <a:latin typeface="KaiTi" panose="02010609060101010101" pitchFamily="49" charset="-122"/>
              <a:ea typeface="KaiTi" panose="02010609060101010101" pitchFamily="49" charset="-122"/>
              <a:cs typeface="+mn-cs"/>
            </a:endParaRPr>
          </a:p>
          <a:p>
            <a:pPr marL="0" marR="0" lvl="0" indent="0" algn="l" defTabSz="914400" rtl="0" eaLnBrk="1" fontAlgn="base" latinLnBrk="0" hangingPunct="1">
              <a:lnSpc>
                <a:spcPts val="1200"/>
              </a:lnSpc>
              <a:spcBef>
                <a:spcPct val="20000"/>
              </a:spcBef>
              <a:spcAft>
                <a:spcPct val="0"/>
              </a:spcAft>
              <a:buClrTx/>
              <a:buSzTx/>
              <a:buFontTx/>
              <a:buNone/>
              <a:tabLst/>
              <a:defRPr/>
            </a:pPr>
            <a:r>
              <a:rPr kumimoji="0" lang="zh-CN" altLang="en-US" sz="3600" b="0" i="0" u="none" strike="noStrike" kern="0" cap="none" spc="0" normalizeH="0" baseline="0" noProof="0" dirty="0">
                <a:ln>
                  <a:noFill/>
                </a:ln>
                <a:solidFill>
                  <a:srgbClr val="000000"/>
                </a:solidFill>
                <a:effectLst/>
                <a:uLnTx/>
                <a:uFillTx/>
                <a:latin typeface="KaiTi" panose="02010609060101010101" pitchFamily="49" charset="-122"/>
                <a:ea typeface="KaiTi" panose="02010609060101010101" pitchFamily="49" charset="-122"/>
                <a:cs typeface="+mn-cs"/>
              </a:rPr>
              <a:t>加拿大</a:t>
            </a:r>
            <a:r>
              <a:rPr kumimoji="0" lang="zh-CN" altLang="en-US" sz="3600" b="0" i="0" u="none" strike="noStrike" kern="0" cap="none" spc="0" normalizeH="0" baseline="0" noProof="0" dirty="0">
                <a:ln>
                  <a:noFill/>
                </a:ln>
                <a:solidFill>
                  <a:srgbClr val="00B0F0"/>
                </a:solidFill>
                <a:effectLst/>
                <a:uLnTx/>
                <a:uFillTx/>
                <a:latin typeface="KaiTi" panose="02010609060101010101" pitchFamily="49" charset="-122"/>
                <a:ea typeface="KaiTi" panose="02010609060101010101" pitchFamily="49" charset="-122"/>
                <a:cs typeface="+mn-cs"/>
              </a:rPr>
              <a:t>人</a:t>
            </a:r>
            <a:endParaRPr kumimoji="0" lang="en-US" altLang="zh-CN" sz="3600" b="0" i="0" u="none" strike="noStrike" kern="0" cap="none" spc="0" normalizeH="0" baseline="0" noProof="0" dirty="0">
              <a:ln>
                <a:noFill/>
              </a:ln>
              <a:solidFill>
                <a:srgbClr val="00B0F0"/>
              </a:solidFill>
              <a:effectLst/>
              <a:uLnTx/>
              <a:uFillTx/>
              <a:latin typeface="KaiTi" panose="02010609060101010101" pitchFamily="49" charset="-122"/>
              <a:ea typeface="KaiTi" panose="02010609060101010101" pitchFamily="49" charset="-122"/>
              <a:cs typeface="+mn-cs"/>
            </a:endParaRPr>
          </a:p>
          <a:p>
            <a:pPr marL="0" marR="0" lvl="0" indent="0" algn="l" defTabSz="914400" rtl="0" eaLnBrk="1" fontAlgn="base" latinLnBrk="0" hangingPunct="1">
              <a:lnSpc>
                <a:spcPts val="1200"/>
              </a:lnSpc>
              <a:spcBef>
                <a:spcPct val="20000"/>
              </a:spcBef>
              <a:spcAft>
                <a:spcPct val="0"/>
              </a:spcAft>
              <a:buClrTx/>
              <a:buSzTx/>
              <a:buFontTx/>
              <a:buNone/>
              <a:tabLst/>
              <a:defRPr/>
            </a:pPr>
            <a:endParaRPr kumimoji="0" lang="en-US" altLang="zh-CN" sz="3600" b="0" i="0" u="none" strike="noStrike" kern="0" cap="none" spc="0" normalizeH="0" baseline="0" noProof="0" dirty="0">
              <a:ln>
                <a:noFill/>
              </a:ln>
              <a:solidFill>
                <a:srgbClr val="000000"/>
              </a:solidFill>
              <a:effectLst/>
              <a:uLnTx/>
              <a:uFillTx/>
              <a:latin typeface="KaiTi" panose="02010609060101010101" pitchFamily="49" charset="-122"/>
              <a:ea typeface="KaiTi" panose="02010609060101010101" pitchFamily="49" charset="-122"/>
              <a:cs typeface="+mn-cs"/>
            </a:endParaRPr>
          </a:p>
          <a:p>
            <a:pPr marL="0" marR="0" lvl="0" indent="0" algn="l" defTabSz="914400" rtl="0" eaLnBrk="1" fontAlgn="base" latinLnBrk="0" hangingPunct="1">
              <a:lnSpc>
                <a:spcPts val="1200"/>
              </a:lnSpc>
              <a:spcBef>
                <a:spcPct val="20000"/>
              </a:spcBef>
              <a:spcAft>
                <a:spcPct val="0"/>
              </a:spcAft>
              <a:buClrTx/>
              <a:buSzTx/>
              <a:buFontTx/>
              <a:buNone/>
              <a:tabLst/>
              <a:defRPr/>
            </a:pPr>
            <a:r>
              <a:rPr kumimoji="0" lang="zh-CN" altLang="en-US" sz="3600" b="0" i="0" u="none" strike="noStrike" kern="0" cap="none" spc="0" normalizeH="0" baseline="0" noProof="0" dirty="0">
                <a:ln>
                  <a:noFill/>
                </a:ln>
                <a:solidFill>
                  <a:srgbClr val="000000"/>
                </a:solidFill>
                <a:effectLst/>
                <a:uLnTx/>
                <a:uFillTx/>
                <a:latin typeface="KaiTi" panose="02010609060101010101" pitchFamily="49" charset="-122"/>
                <a:ea typeface="KaiTi" panose="02010609060101010101" pitchFamily="49" charset="-122"/>
                <a:cs typeface="+mn-cs"/>
              </a:rPr>
              <a:t>澳大利亚</a:t>
            </a:r>
            <a:r>
              <a:rPr kumimoji="0" lang="zh-CN" altLang="en-US" sz="3600" b="0" i="0" u="none" strike="noStrike" kern="0" cap="none" spc="0" normalizeH="0" baseline="0" noProof="0" dirty="0">
                <a:ln>
                  <a:noFill/>
                </a:ln>
                <a:solidFill>
                  <a:srgbClr val="00B0F0"/>
                </a:solidFill>
                <a:effectLst/>
                <a:uLnTx/>
                <a:uFillTx/>
                <a:latin typeface="KaiTi" panose="02010609060101010101" pitchFamily="49" charset="-122"/>
                <a:ea typeface="KaiTi" panose="02010609060101010101" pitchFamily="49" charset="-122"/>
                <a:cs typeface="+mn-cs"/>
              </a:rPr>
              <a:t>人</a:t>
            </a:r>
            <a:endParaRPr kumimoji="0" lang="en-US" altLang="zh-CN" sz="3600" b="0" i="0" u="none" strike="noStrike" kern="0" cap="none" spc="0" normalizeH="0" baseline="0" noProof="0" dirty="0">
              <a:ln>
                <a:noFill/>
              </a:ln>
              <a:solidFill>
                <a:srgbClr val="00B0F0"/>
              </a:solidFill>
              <a:effectLst/>
              <a:uLnTx/>
              <a:uFillTx/>
              <a:latin typeface="KaiTi" panose="02010609060101010101" pitchFamily="49" charset="-122"/>
              <a:ea typeface="KaiTi" panose="02010609060101010101" pitchFamily="49" charset="-122"/>
              <a:cs typeface="+mn-cs"/>
            </a:endParaRPr>
          </a:p>
          <a:p>
            <a:pPr marL="0" marR="0" lvl="0" indent="0" algn="l" defTabSz="914400" rtl="0" eaLnBrk="1" fontAlgn="base" latinLnBrk="0" hangingPunct="1">
              <a:lnSpc>
                <a:spcPts val="1200"/>
              </a:lnSpc>
              <a:spcBef>
                <a:spcPct val="20000"/>
              </a:spcBef>
              <a:spcAft>
                <a:spcPct val="0"/>
              </a:spcAft>
              <a:buClrTx/>
              <a:buSzTx/>
              <a:buFontTx/>
              <a:buNone/>
              <a:tabLst/>
              <a:defRPr/>
            </a:pPr>
            <a:endParaRPr kumimoji="0" lang="en-US" altLang="zh-CN" sz="3600" b="0" i="0" u="none" strike="noStrike" kern="0" cap="none" spc="0" normalizeH="0" baseline="0" noProof="0" dirty="0">
              <a:ln>
                <a:noFill/>
              </a:ln>
              <a:solidFill>
                <a:srgbClr val="000000"/>
              </a:solidFill>
              <a:effectLst/>
              <a:uLnTx/>
              <a:uFillTx/>
              <a:latin typeface="KaiTi" panose="02010609060101010101" pitchFamily="49" charset="-122"/>
              <a:ea typeface="KaiTi" panose="02010609060101010101" pitchFamily="49" charset="-122"/>
              <a:cs typeface="+mn-cs"/>
            </a:endParaRPr>
          </a:p>
          <a:p>
            <a:pPr marL="0" marR="0" lvl="0" indent="0" algn="l" defTabSz="914400" rtl="0" eaLnBrk="1" fontAlgn="base" latinLnBrk="0" hangingPunct="1">
              <a:lnSpc>
                <a:spcPts val="1200"/>
              </a:lnSpc>
              <a:spcBef>
                <a:spcPct val="20000"/>
              </a:spcBef>
              <a:spcAft>
                <a:spcPct val="0"/>
              </a:spcAft>
              <a:buClrTx/>
              <a:buSzTx/>
              <a:buFontTx/>
              <a:buNone/>
              <a:tabLst/>
              <a:defRPr/>
            </a:pPr>
            <a:r>
              <a:rPr kumimoji="0" lang="zh-CN" altLang="en-US" sz="3600" b="0" i="0" u="none" strike="noStrike" kern="0" cap="none" spc="0" normalizeH="0" baseline="0" noProof="0" dirty="0">
                <a:ln>
                  <a:noFill/>
                </a:ln>
                <a:solidFill>
                  <a:srgbClr val="000000"/>
                </a:solidFill>
                <a:effectLst/>
                <a:uLnTx/>
                <a:uFillTx/>
                <a:latin typeface="KaiTi" panose="02010609060101010101" pitchFamily="49" charset="-122"/>
                <a:ea typeface="KaiTi" panose="02010609060101010101" pitchFamily="49" charset="-122"/>
                <a:cs typeface="+mn-cs"/>
              </a:rPr>
              <a:t>法国</a:t>
            </a:r>
            <a:r>
              <a:rPr kumimoji="0" lang="zh-CN" altLang="en-US" sz="3600" b="0" i="0" u="none" strike="noStrike" kern="0" cap="none" spc="0" normalizeH="0" baseline="0" noProof="0" dirty="0">
                <a:ln>
                  <a:noFill/>
                </a:ln>
                <a:solidFill>
                  <a:srgbClr val="00B0F0"/>
                </a:solidFill>
                <a:effectLst/>
                <a:uLnTx/>
                <a:uFillTx/>
                <a:latin typeface="KaiTi" panose="02010609060101010101" pitchFamily="49" charset="-122"/>
                <a:ea typeface="KaiTi" panose="02010609060101010101" pitchFamily="49" charset="-122"/>
                <a:cs typeface="+mn-cs"/>
              </a:rPr>
              <a:t>人</a:t>
            </a:r>
            <a:endParaRPr kumimoji="0" lang="en-US" altLang="zh-CN" sz="3600" b="0" i="0" u="none" strike="noStrike" kern="0" cap="none" spc="0" normalizeH="0" baseline="0" noProof="0" dirty="0">
              <a:ln>
                <a:noFill/>
              </a:ln>
              <a:solidFill>
                <a:srgbClr val="00B0F0"/>
              </a:solidFill>
              <a:effectLst/>
              <a:uLnTx/>
              <a:uFillTx/>
              <a:latin typeface="KaiTi" panose="02010609060101010101" pitchFamily="49" charset="-122"/>
              <a:ea typeface="KaiTi" panose="02010609060101010101" pitchFamily="49" charset="-122"/>
              <a:cs typeface="+mn-cs"/>
            </a:endParaRPr>
          </a:p>
          <a:p>
            <a:pPr marL="0" marR="0" lvl="0" indent="0" algn="l" defTabSz="914400" rtl="0" eaLnBrk="1" fontAlgn="base" latinLnBrk="0" hangingPunct="1">
              <a:lnSpc>
                <a:spcPts val="1200"/>
              </a:lnSpc>
              <a:spcBef>
                <a:spcPct val="20000"/>
              </a:spcBef>
              <a:spcAft>
                <a:spcPct val="0"/>
              </a:spcAft>
              <a:buClrTx/>
              <a:buSzTx/>
              <a:buFontTx/>
              <a:buNone/>
              <a:tabLst/>
              <a:defRPr/>
            </a:pPr>
            <a:endParaRPr kumimoji="0" lang="en-US" altLang="zh-CN" sz="3600" b="0" i="0" u="none" strike="noStrike" kern="0" cap="none" spc="0" normalizeH="0" baseline="0" noProof="0" dirty="0">
              <a:ln>
                <a:noFill/>
              </a:ln>
              <a:solidFill>
                <a:srgbClr val="000000"/>
              </a:solidFill>
              <a:effectLst/>
              <a:uLnTx/>
              <a:uFillTx/>
              <a:latin typeface="KaiTi" panose="02010609060101010101" pitchFamily="49" charset="-122"/>
              <a:ea typeface="KaiTi" panose="02010609060101010101" pitchFamily="49" charset="-122"/>
              <a:cs typeface="+mn-cs"/>
            </a:endParaRPr>
          </a:p>
          <a:p>
            <a:pPr marL="0" marR="0" lvl="0" indent="0" algn="l" defTabSz="914400" rtl="0" eaLnBrk="1" fontAlgn="base" latinLnBrk="0" hangingPunct="1">
              <a:lnSpc>
                <a:spcPts val="1200"/>
              </a:lnSpc>
              <a:spcBef>
                <a:spcPct val="20000"/>
              </a:spcBef>
              <a:spcAft>
                <a:spcPct val="0"/>
              </a:spcAft>
              <a:buClrTx/>
              <a:buSzTx/>
              <a:buFontTx/>
              <a:buNone/>
              <a:tabLst/>
              <a:defRPr/>
            </a:pPr>
            <a:r>
              <a:rPr kumimoji="0" lang="zh-CN" altLang="en-US" sz="3600" b="0" i="0" u="none" strike="noStrike" kern="0" cap="none" spc="0" normalizeH="0" baseline="0" noProof="0" dirty="0">
                <a:ln>
                  <a:noFill/>
                </a:ln>
                <a:solidFill>
                  <a:srgbClr val="000000"/>
                </a:solidFill>
                <a:effectLst/>
                <a:uLnTx/>
                <a:uFillTx/>
                <a:latin typeface="KaiTi" panose="02010609060101010101" pitchFamily="49" charset="-122"/>
                <a:ea typeface="KaiTi" panose="02010609060101010101" pitchFamily="49" charset="-122"/>
                <a:cs typeface="+mn-cs"/>
              </a:rPr>
              <a:t>日本</a:t>
            </a:r>
            <a:r>
              <a:rPr kumimoji="0" lang="zh-CN" altLang="en-US" sz="3600" b="0" i="0" u="none" strike="noStrike" kern="0" cap="none" spc="0" normalizeH="0" baseline="0" noProof="0" dirty="0">
                <a:ln>
                  <a:noFill/>
                </a:ln>
                <a:solidFill>
                  <a:srgbClr val="00B0F0"/>
                </a:solidFill>
                <a:effectLst/>
                <a:uLnTx/>
                <a:uFillTx/>
                <a:latin typeface="KaiTi" panose="02010609060101010101" pitchFamily="49" charset="-122"/>
                <a:ea typeface="KaiTi" panose="02010609060101010101" pitchFamily="49" charset="-122"/>
                <a:cs typeface="+mn-cs"/>
              </a:rPr>
              <a:t>人</a:t>
            </a:r>
            <a:endParaRPr kumimoji="0" lang="en-US" altLang="zh-CN" sz="3600" b="0" i="0" u="none" strike="noStrike" kern="0" cap="none" spc="0" normalizeH="0" baseline="0" noProof="0" dirty="0">
              <a:ln>
                <a:noFill/>
              </a:ln>
              <a:solidFill>
                <a:srgbClr val="00B0F0"/>
              </a:solidFill>
              <a:effectLst/>
              <a:uLnTx/>
              <a:uFillTx/>
              <a:latin typeface="KaiTi" panose="02010609060101010101" pitchFamily="49" charset="-122"/>
              <a:ea typeface="KaiTi" panose="02010609060101010101" pitchFamily="49" charset="-122"/>
              <a:cs typeface="+mn-cs"/>
            </a:endParaRPr>
          </a:p>
          <a:p>
            <a:pPr marL="0" marR="0" lvl="0" indent="0" algn="l" defTabSz="914400" rtl="0" eaLnBrk="1" fontAlgn="base" latinLnBrk="0" hangingPunct="1">
              <a:lnSpc>
                <a:spcPts val="1200"/>
              </a:lnSpc>
              <a:spcBef>
                <a:spcPct val="20000"/>
              </a:spcBef>
              <a:spcAft>
                <a:spcPct val="0"/>
              </a:spcAft>
              <a:buClrTx/>
              <a:buSzTx/>
              <a:buFontTx/>
              <a:buNone/>
              <a:tabLst/>
              <a:defRPr/>
            </a:pPr>
            <a:endParaRPr kumimoji="0" lang="en-US" altLang="zh-CN" sz="3600" b="0" i="0" u="none" strike="noStrike" kern="0" cap="none" spc="0" normalizeH="0" baseline="0" noProof="0" dirty="0">
              <a:ln>
                <a:noFill/>
              </a:ln>
              <a:solidFill>
                <a:srgbClr val="000000"/>
              </a:solidFill>
              <a:effectLst/>
              <a:uLnTx/>
              <a:uFillTx/>
              <a:latin typeface="KaiTi" panose="02010609060101010101" pitchFamily="49" charset="-122"/>
              <a:ea typeface="KaiTi" panose="02010609060101010101" pitchFamily="49" charset="-122"/>
              <a:cs typeface="+mn-cs"/>
            </a:endParaRPr>
          </a:p>
          <a:p>
            <a:pPr marL="0" marR="0" lvl="0" indent="0" algn="l" defTabSz="914400" rtl="0" eaLnBrk="1" fontAlgn="base" latinLnBrk="0" hangingPunct="1">
              <a:lnSpc>
                <a:spcPts val="1200"/>
              </a:lnSpc>
              <a:spcBef>
                <a:spcPct val="20000"/>
              </a:spcBef>
              <a:spcAft>
                <a:spcPct val="0"/>
              </a:spcAft>
              <a:buClrTx/>
              <a:buSzTx/>
              <a:buFontTx/>
              <a:buNone/>
              <a:tabLst/>
              <a:defRPr/>
            </a:pPr>
            <a:r>
              <a:rPr kumimoji="0" lang="zh-CN" altLang="en-US" sz="3600" b="0" i="0" u="none" strike="noStrike" kern="0" cap="none" spc="0" normalizeH="0" baseline="0" noProof="0" dirty="0">
                <a:ln>
                  <a:noFill/>
                </a:ln>
                <a:solidFill>
                  <a:srgbClr val="000000"/>
                </a:solidFill>
                <a:effectLst/>
                <a:uLnTx/>
                <a:uFillTx/>
                <a:latin typeface="KaiTi" panose="02010609060101010101" pitchFamily="49" charset="-122"/>
                <a:ea typeface="KaiTi" panose="02010609060101010101" pitchFamily="49" charset="-122"/>
                <a:cs typeface="+mn-cs"/>
              </a:rPr>
              <a:t>新西兰</a:t>
            </a:r>
            <a:r>
              <a:rPr kumimoji="0" lang="zh-CN" altLang="en-US" sz="3600" b="0" i="0" u="none" strike="noStrike" kern="0" cap="none" spc="0" normalizeH="0" baseline="0" noProof="0" dirty="0">
                <a:ln>
                  <a:noFill/>
                </a:ln>
                <a:solidFill>
                  <a:srgbClr val="00B0F0"/>
                </a:solidFill>
                <a:effectLst/>
                <a:uLnTx/>
                <a:uFillTx/>
                <a:latin typeface="KaiTi" panose="02010609060101010101" pitchFamily="49" charset="-122"/>
                <a:ea typeface="KaiTi" panose="02010609060101010101" pitchFamily="49" charset="-122"/>
                <a:cs typeface="+mn-cs"/>
              </a:rPr>
              <a:t>人</a:t>
            </a:r>
            <a:endParaRPr kumimoji="0" lang="en-US" altLang="zh-CN" sz="3600" b="0" i="0" u="none" strike="noStrike" kern="0" cap="none" spc="0" normalizeH="0" baseline="0" noProof="0" dirty="0">
              <a:ln>
                <a:noFill/>
              </a:ln>
              <a:solidFill>
                <a:srgbClr val="00B0F0"/>
              </a:solidFill>
              <a:effectLst/>
              <a:uLnTx/>
              <a:uFillTx/>
              <a:latin typeface="KaiTi" panose="02010609060101010101" pitchFamily="49" charset="-122"/>
              <a:ea typeface="KaiTi" panose="02010609060101010101" pitchFamily="49" charset="-122"/>
              <a:cs typeface="+mn-cs"/>
            </a:endParaRPr>
          </a:p>
          <a:p>
            <a:pPr marL="0" marR="0" lvl="0" indent="0" algn="l" defTabSz="914400" rtl="0" eaLnBrk="1" fontAlgn="base" latinLnBrk="0" hangingPunct="1">
              <a:lnSpc>
                <a:spcPts val="1200"/>
              </a:lnSpc>
              <a:spcBef>
                <a:spcPct val="20000"/>
              </a:spcBef>
              <a:spcAft>
                <a:spcPct val="0"/>
              </a:spcAft>
              <a:buClrTx/>
              <a:buSzTx/>
              <a:buFontTx/>
              <a:buNone/>
              <a:tabLst/>
              <a:defRPr/>
            </a:pPr>
            <a:endParaRPr kumimoji="0" lang="en-US" altLang="zh-CN" sz="3600" b="0" i="0" u="none" strike="noStrike" kern="0" cap="none" spc="0" normalizeH="0" baseline="0" noProof="0" dirty="0">
              <a:ln>
                <a:noFill/>
              </a:ln>
              <a:solidFill>
                <a:srgbClr val="000000"/>
              </a:solidFill>
              <a:effectLst/>
              <a:uLnTx/>
              <a:uFillTx/>
              <a:latin typeface="KaiTi" panose="02010609060101010101" pitchFamily="49" charset="-122"/>
              <a:ea typeface="KaiTi" panose="02010609060101010101" pitchFamily="49" charset="-122"/>
              <a:cs typeface="+mn-cs"/>
            </a:endParaRPr>
          </a:p>
          <a:p>
            <a:pPr marL="0" marR="0" lvl="0" indent="0" algn="l" defTabSz="914400" rtl="0" eaLnBrk="1" fontAlgn="base" latinLnBrk="0" hangingPunct="1">
              <a:lnSpc>
                <a:spcPts val="1200"/>
              </a:lnSpc>
              <a:spcBef>
                <a:spcPct val="20000"/>
              </a:spcBef>
              <a:spcAft>
                <a:spcPct val="0"/>
              </a:spcAft>
              <a:buClrTx/>
              <a:buSzTx/>
              <a:buFontTx/>
              <a:buNone/>
              <a:tabLst/>
              <a:defRPr/>
            </a:pPr>
            <a:r>
              <a:rPr kumimoji="0" lang="zh-CN" altLang="en-US" sz="3600" b="0" i="0" u="none" strike="noStrike" kern="0" cap="none" spc="0" normalizeH="0" baseline="0" noProof="0" dirty="0">
                <a:ln>
                  <a:noFill/>
                </a:ln>
                <a:solidFill>
                  <a:srgbClr val="000000"/>
                </a:solidFill>
                <a:effectLst/>
                <a:uLnTx/>
                <a:uFillTx/>
                <a:latin typeface="KaiTi" panose="02010609060101010101" pitchFamily="49" charset="-122"/>
                <a:ea typeface="KaiTi" panose="02010609060101010101" pitchFamily="49" charset="-122"/>
                <a:cs typeface="+mn-cs"/>
              </a:rPr>
              <a:t>爱尔兰</a:t>
            </a:r>
            <a:r>
              <a:rPr kumimoji="0" lang="zh-CN" altLang="en-US" sz="3600" b="0" i="0" u="none" strike="noStrike" kern="0" cap="none" spc="0" normalizeH="0" baseline="0" noProof="0" dirty="0">
                <a:ln>
                  <a:noFill/>
                </a:ln>
                <a:solidFill>
                  <a:srgbClr val="00B0F0"/>
                </a:solidFill>
                <a:effectLst/>
                <a:uLnTx/>
                <a:uFillTx/>
                <a:latin typeface="KaiTi" panose="02010609060101010101" pitchFamily="49" charset="-122"/>
                <a:ea typeface="KaiTi" panose="02010609060101010101" pitchFamily="49" charset="-122"/>
                <a:cs typeface="+mn-cs"/>
              </a:rPr>
              <a:t>人</a:t>
            </a:r>
            <a:endParaRPr kumimoji="0" lang="en-US" altLang="zh-CN" sz="3600" b="0" i="0" u="none" strike="noStrike" kern="0" cap="none" spc="0" normalizeH="0" baseline="0" noProof="0" dirty="0">
              <a:ln>
                <a:noFill/>
              </a:ln>
              <a:solidFill>
                <a:srgbClr val="00B0F0"/>
              </a:solidFill>
              <a:effectLst/>
              <a:uLnTx/>
              <a:uFillTx/>
              <a:latin typeface="KaiTi" panose="02010609060101010101" pitchFamily="49" charset="-122"/>
              <a:ea typeface="KaiTi" panose="02010609060101010101" pitchFamily="49" charset="-122"/>
              <a:cs typeface="+mn-cs"/>
            </a:endParaRPr>
          </a:p>
          <a:p>
            <a:pPr marL="0" marR="0" lvl="0" indent="0" algn="l" defTabSz="914400" rtl="0" eaLnBrk="1" fontAlgn="base" latinLnBrk="0" hangingPunct="1">
              <a:lnSpc>
                <a:spcPts val="1200"/>
              </a:lnSpc>
              <a:spcBef>
                <a:spcPct val="20000"/>
              </a:spcBef>
              <a:spcAft>
                <a:spcPct val="0"/>
              </a:spcAft>
              <a:buClrTx/>
              <a:buSzTx/>
              <a:buFontTx/>
              <a:buNone/>
              <a:tabLst/>
              <a:defRPr/>
            </a:pPr>
            <a:endParaRPr kumimoji="0" lang="en-US" altLang="zh-CN" sz="3600" b="0" i="0" u="none" strike="noStrike" kern="0" cap="none" spc="0" normalizeH="0" baseline="0" noProof="0" dirty="0">
              <a:ln>
                <a:noFill/>
              </a:ln>
              <a:solidFill>
                <a:srgbClr val="000000"/>
              </a:solidFill>
              <a:effectLst/>
              <a:uLnTx/>
              <a:uFillTx/>
              <a:latin typeface="KaiTi" panose="02010609060101010101" pitchFamily="49" charset="-122"/>
              <a:ea typeface="KaiTi" panose="02010609060101010101" pitchFamily="49" charset="-122"/>
              <a:cs typeface="+mn-cs"/>
            </a:endParaRPr>
          </a:p>
          <a:p>
            <a:pPr marL="0" marR="0" lvl="0" indent="0" algn="l" defTabSz="914400" rtl="0" eaLnBrk="1" fontAlgn="base" latinLnBrk="0" hangingPunct="1">
              <a:lnSpc>
                <a:spcPts val="1200"/>
              </a:lnSpc>
              <a:spcBef>
                <a:spcPct val="20000"/>
              </a:spcBef>
              <a:spcAft>
                <a:spcPct val="0"/>
              </a:spcAft>
              <a:buClrTx/>
              <a:buSzTx/>
              <a:buFontTx/>
              <a:buNone/>
              <a:tabLst/>
              <a:defRPr/>
            </a:pPr>
            <a:r>
              <a:rPr kumimoji="0" lang="zh-CN" altLang="en-US" sz="3600" b="0" i="0" u="none" strike="noStrike" kern="0" cap="none" spc="0" normalizeH="0" baseline="0" noProof="0" dirty="0">
                <a:ln>
                  <a:noFill/>
                </a:ln>
                <a:solidFill>
                  <a:srgbClr val="000000"/>
                </a:solidFill>
                <a:effectLst/>
                <a:uLnTx/>
                <a:uFillTx/>
                <a:latin typeface="KaiTi" panose="02010609060101010101" pitchFamily="49" charset="-122"/>
                <a:ea typeface="KaiTi" panose="02010609060101010101" pitchFamily="49" charset="-122"/>
                <a:cs typeface="+mn-cs"/>
              </a:rPr>
              <a:t>俄罗斯</a:t>
            </a:r>
            <a:r>
              <a:rPr kumimoji="0" lang="zh-CN" altLang="en-US" sz="3600" b="0" i="0" u="none" strike="noStrike" kern="0" cap="none" spc="0" normalizeH="0" baseline="0" noProof="0" dirty="0">
                <a:ln>
                  <a:noFill/>
                </a:ln>
                <a:solidFill>
                  <a:srgbClr val="00B0F0"/>
                </a:solidFill>
                <a:effectLst/>
                <a:uLnTx/>
                <a:uFillTx/>
                <a:latin typeface="KaiTi" panose="02010609060101010101" pitchFamily="49" charset="-122"/>
                <a:ea typeface="KaiTi" panose="02010609060101010101" pitchFamily="49" charset="-122"/>
                <a:cs typeface="+mn-cs"/>
              </a:rPr>
              <a:t>人</a:t>
            </a:r>
            <a:endParaRPr kumimoji="0" lang="en-US" altLang="zh-CN" sz="3600" b="0" i="0" u="none" strike="noStrike" kern="0" cap="none" spc="0" normalizeH="0" baseline="0" noProof="0" dirty="0">
              <a:ln>
                <a:noFill/>
              </a:ln>
              <a:solidFill>
                <a:srgbClr val="00B0F0"/>
              </a:solidFill>
              <a:effectLst/>
              <a:uLnTx/>
              <a:uFillTx/>
              <a:latin typeface="KaiTi" panose="02010609060101010101" pitchFamily="49" charset="-122"/>
              <a:ea typeface="KaiTi" panose="02010609060101010101" pitchFamily="49" charset="-122"/>
              <a:cs typeface="+mn-cs"/>
            </a:endParaRPr>
          </a:p>
          <a:p>
            <a:pPr marL="0" marR="0" lvl="0" indent="0" algn="l" defTabSz="914400" rtl="0" eaLnBrk="1" fontAlgn="base" latinLnBrk="0" hangingPunct="1">
              <a:lnSpc>
                <a:spcPts val="1200"/>
              </a:lnSpc>
              <a:spcBef>
                <a:spcPct val="20000"/>
              </a:spcBef>
              <a:spcAft>
                <a:spcPct val="0"/>
              </a:spcAft>
              <a:buClrTx/>
              <a:buSzTx/>
              <a:buFontTx/>
              <a:buNone/>
              <a:tabLst/>
              <a:defRPr/>
            </a:pPr>
            <a:endParaRPr kumimoji="0" lang="en-US" altLang="zh-CN" sz="3600" b="0" i="0" u="none" strike="noStrike" kern="0" cap="none" spc="0" normalizeH="0" baseline="0" noProof="0" dirty="0">
              <a:ln>
                <a:noFill/>
              </a:ln>
              <a:solidFill>
                <a:srgbClr val="000000"/>
              </a:solidFill>
              <a:effectLst/>
              <a:uLnTx/>
              <a:uFillTx/>
              <a:latin typeface="KaiTi" panose="02010609060101010101" pitchFamily="49" charset="-122"/>
              <a:ea typeface="KaiTi" panose="02010609060101010101" pitchFamily="49" charset="-122"/>
              <a:cs typeface="+mn-cs"/>
            </a:endParaRPr>
          </a:p>
          <a:p>
            <a:pPr marL="0" marR="0" lvl="0" indent="0" algn="l" defTabSz="914400" rtl="0" eaLnBrk="1" fontAlgn="base" latinLnBrk="0" hangingPunct="1">
              <a:lnSpc>
                <a:spcPts val="1200"/>
              </a:lnSpc>
              <a:spcBef>
                <a:spcPct val="20000"/>
              </a:spcBef>
              <a:spcAft>
                <a:spcPct val="0"/>
              </a:spcAft>
              <a:buClrTx/>
              <a:buSzTx/>
              <a:buFontTx/>
              <a:buNone/>
              <a:tabLst/>
              <a:defRPr/>
            </a:pPr>
            <a:endParaRPr kumimoji="0" lang="en-US" altLang="zh-CN" sz="3600" b="0" i="0" u="none" strike="noStrike" kern="0" cap="none" spc="0" normalizeH="0" baseline="0" noProof="0" dirty="0">
              <a:ln>
                <a:noFill/>
              </a:ln>
              <a:solidFill>
                <a:srgbClr val="00B0F0"/>
              </a:solidFill>
              <a:effectLst/>
              <a:uLnTx/>
              <a:uFillTx/>
              <a:latin typeface="KaiTi" panose="02010609060101010101" pitchFamily="49" charset="-122"/>
              <a:ea typeface="KaiTi" panose="02010609060101010101" pitchFamily="49" charset="-122"/>
              <a:cs typeface="+mn-cs"/>
            </a:endParaRPr>
          </a:p>
          <a:p>
            <a:pPr marL="0" marR="0" lvl="0" indent="0" algn="l" defTabSz="914400" rtl="0" eaLnBrk="1" fontAlgn="base" latinLnBrk="0" hangingPunct="1">
              <a:lnSpc>
                <a:spcPts val="1200"/>
              </a:lnSpc>
              <a:spcBef>
                <a:spcPct val="20000"/>
              </a:spcBef>
              <a:spcAft>
                <a:spcPct val="0"/>
              </a:spcAft>
              <a:buClrTx/>
              <a:buSzTx/>
              <a:buFontTx/>
              <a:buNone/>
              <a:tabLst/>
              <a:defRPr/>
            </a:pPr>
            <a:endParaRPr kumimoji="0" lang="en-US" sz="2800" b="0" i="0" u="none" strike="noStrike" kern="0" cap="none" spc="0" normalizeH="0" baseline="0" noProof="0" dirty="0">
              <a:ln>
                <a:noFill/>
              </a:ln>
              <a:solidFill>
                <a:srgbClr val="000000"/>
              </a:solidFill>
              <a:effectLst/>
              <a:uLnTx/>
              <a:uFillTx/>
              <a:latin typeface="KaiTi" panose="02010609060101010101" pitchFamily="49" charset="-122"/>
              <a:ea typeface="KaiTi" panose="02010609060101010101" pitchFamily="49" charset="-122"/>
              <a:cs typeface="+mn-cs"/>
            </a:endParaRPr>
          </a:p>
        </p:txBody>
      </p:sp>
    </p:spTree>
    <p:extLst>
      <p:ext uri="{BB962C8B-B14F-4D97-AF65-F5344CB8AC3E}">
        <p14:creationId xmlns:p14="http://schemas.microsoft.com/office/powerpoint/2010/main" val="4166602431"/>
      </p:ext>
    </p:extLst>
  </p:cSld>
  <p:clrMapOvr>
    <a:masterClrMapping/>
  </p:clrMapOvr>
  <p:transition spd="slow"/>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5473" name="Picture 2" descr="http://www.stumbleuponyang.org/collection/China.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4088" y="0"/>
            <a:ext cx="3903662" cy="3709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5474" name="TextBox 1"/>
          <p:cNvSpPr txBox="1">
            <a:spLocks noChangeArrowheads="1"/>
          </p:cNvSpPr>
          <p:nvPr/>
        </p:nvSpPr>
        <p:spPr bwMode="auto">
          <a:xfrm>
            <a:off x="-652463" y="4056063"/>
            <a:ext cx="6053138"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4000" b="0" i="0" u="none" strike="noStrike" kern="1200" cap="none" spc="0" normalizeH="0" baseline="0" noProof="0" dirty="0" err="1">
                <a:ln>
                  <a:noFill/>
                </a:ln>
                <a:solidFill>
                  <a:srgbClr val="000000"/>
                </a:solidFill>
                <a:effectLst/>
                <a:uLnTx/>
                <a:uFillTx/>
                <a:latin typeface="黑体"/>
                <a:ea typeface="黑体"/>
                <a:cs typeface="黑体"/>
              </a:rPr>
              <a:t>zhōnɡɡuó</a:t>
            </a:r>
            <a:r>
              <a:rPr kumimoji="0" lang="en-US" altLang="zh-CN" sz="4000" b="0" i="0" u="none" strike="noStrike" kern="1200" cap="none" spc="0" normalizeH="0" baseline="0" noProof="0" dirty="0">
                <a:ln>
                  <a:noFill/>
                </a:ln>
                <a:solidFill>
                  <a:srgbClr val="000000"/>
                </a:solidFill>
                <a:effectLst/>
                <a:uLnTx/>
                <a:uFillTx/>
                <a:latin typeface="黑体"/>
                <a:ea typeface="黑体"/>
                <a:cs typeface="黑体"/>
              </a:rPr>
              <a:t> </a:t>
            </a:r>
            <a:r>
              <a:rPr kumimoji="0" lang="en-US" altLang="zh-CN" sz="4000" b="0" i="0" u="none" strike="noStrike" kern="1200" cap="none" spc="0" normalizeH="0" baseline="0" noProof="0" dirty="0" err="1">
                <a:ln>
                  <a:noFill/>
                </a:ln>
                <a:solidFill>
                  <a:srgbClr val="000000"/>
                </a:solidFill>
                <a:effectLst/>
                <a:uLnTx/>
                <a:uFillTx/>
                <a:latin typeface="黑体"/>
                <a:ea typeface="黑体"/>
                <a:cs typeface="黑体"/>
              </a:rPr>
              <a:t>rén</a:t>
            </a:r>
            <a:r>
              <a:rPr kumimoji="0" lang="en-US" altLang="zh-CN" sz="4000" b="0" i="0" u="none" strike="noStrike" kern="1200" cap="none" spc="0" normalizeH="0" baseline="0" noProof="0" dirty="0">
                <a:ln>
                  <a:noFill/>
                </a:ln>
                <a:solidFill>
                  <a:srgbClr val="000000"/>
                </a:solidFill>
                <a:effectLst/>
                <a:uLnTx/>
                <a:uFillTx/>
                <a:latin typeface="黑体"/>
                <a:ea typeface="黑体"/>
                <a:cs typeface="黑体"/>
              </a:rPr>
              <a:t>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zh-CN" altLang="en-US" sz="4000" b="0" i="0" u="none" strike="noStrike" kern="1200" cap="none" spc="0" normalizeH="0" baseline="0" noProof="0" dirty="0">
                <a:ln>
                  <a:noFill/>
                </a:ln>
                <a:solidFill>
                  <a:srgbClr val="000000"/>
                </a:solidFill>
                <a:effectLst/>
                <a:uLnTx/>
                <a:uFillTx/>
                <a:latin typeface="黑体"/>
                <a:ea typeface="黑体"/>
                <a:cs typeface="黑体"/>
              </a:rPr>
              <a:t>中  国  人 </a:t>
            </a:r>
          </a:p>
        </p:txBody>
      </p:sp>
      <p:sp>
        <p:nvSpPr>
          <p:cNvPr id="105475" name="TextBox 4"/>
          <p:cNvSpPr txBox="1">
            <a:spLocks noChangeArrowheads="1"/>
          </p:cNvSpPr>
          <p:nvPr/>
        </p:nvSpPr>
        <p:spPr bwMode="auto">
          <a:xfrm>
            <a:off x="6275388" y="890588"/>
            <a:ext cx="4003675"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6600" b="0" i="0" u="none" strike="noStrike" kern="1200" cap="none" spc="0" normalizeH="0" baseline="0" noProof="0">
                <a:ln>
                  <a:noFill/>
                </a:ln>
                <a:solidFill>
                  <a:srgbClr val="000000"/>
                </a:solidFill>
                <a:effectLst/>
                <a:uLnTx/>
                <a:uFillTx/>
                <a:latin typeface="黑体"/>
                <a:ea typeface="黑体"/>
                <a:cs typeface="黑体"/>
              </a:rPr>
              <a:t>Chinese</a:t>
            </a:r>
            <a:endParaRPr kumimoji="0" lang="zh-CN" altLang="en-US" sz="6600" b="0" i="0" u="none" strike="noStrike" kern="1200" cap="none" spc="0" normalizeH="0" baseline="0" noProof="0">
              <a:ln>
                <a:noFill/>
              </a:ln>
              <a:solidFill>
                <a:srgbClr val="000000"/>
              </a:solidFill>
              <a:effectLst/>
              <a:uLnTx/>
              <a:uFillTx/>
              <a:latin typeface="黑体"/>
              <a:ea typeface="黑体"/>
              <a:cs typeface="黑体"/>
            </a:endParaRPr>
          </a:p>
        </p:txBody>
      </p:sp>
      <p:pic>
        <p:nvPicPr>
          <p:cNvPr id="105476"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857750" y="2890838"/>
            <a:ext cx="7329488" cy="3967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5477"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881813" y="3105150"/>
            <a:ext cx="2422525" cy="322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14025455"/>
      </p:ext>
    </p:extLst>
  </p:cSld>
  <p:clrMapOvr>
    <a:masterClrMapping/>
  </p:clrMapOvr>
  <p:transition spd="slow"/>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7521" name="Picture 4" descr="http://photo.hanyu.iciba.com/upload/encyclopedia_2/a6/bb/bk_a6bb21be9f9d23461f51b80322fcd118_UZOMT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6488" y="0"/>
            <a:ext cx="5454650" cy="3724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7522" name="TextBox 1"/>
          <p:cNvSpPr txBox="1">
            <a:spLocks noChangeArrowheads="1"/>
          </p:cNvSpPr>
          <p:nvPr/>
        </p:nvSpPr>
        <p:spPr bwMode="auto">
          <a:xfrm>
            <a:off x="1738313" y="4070350"/>
            <a:ext cx="3565525"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4000" b="0" i="0" u="none" strike="noStrike" kern="1200" cap="none" spc="0" normalizeH="0" baseline="0" noProof="0" dirty="0" err="1">
                <a:ln>
                  <a:noFill/>
                </a:ln>
                <a:solidFill>
                  <a:srgbClr val="000000"/>
                </a:solidFill>
                <a:effectLst/>
                <a:uLnTx/>
                <a:uFillTx/>
                <a:latin typeface="黑体"/>
                <a:ea typeface="黑体"/>
                <a:cs typeface="黑体"/>
              </a:rPr>
              <a:t>yīnɡ</a:t>
            </a:r>
            <a:r>
              <a:rPr kumimoji="0" lang="en-US" altLang="zh-CN" sz="4000" b="0" i="0" u="none" strike="noStrike" kern="1200" cap="none" spc="0" normalizeH="0" baseline="0" noProof="0" dirty="0">
                <a:ln>
                  <a:noFill/>
                </a:ln>
                <a:solidFill>
                  <a:srgbClr val="000000"/>
                </a:solidFill>
                <a:effectLst/>
                <a:uLnTx/>
                <a:uFillTx/>
                <a:latin typeface="黑体"/>
                <a:ea typeface="黑体"/>
                <a:cs typeface="黑体"/>
              </a:rPr>
              <a:t> </a:t>
            </a:r>
            <a:r>
              <a:rPr kumimoji="0" lang="en-US" altLang="zh-CN" sz="4000" b="0" i="0" u="none" strike="noStrike" kern="1200" cap="none" spc="0" normalizeH="0" baseline="0" noProof="0" dirty="0" err="1">
                <a:ln>
                  <a:noFill/>
                </a:ln>
                <a:solidFill>
                  <a:srgbClr val="000000"/>
                </a:solidFill>
                <a:effectLst/>
                <a:uLnTx/>
                <a:uFillTx/>
                <a:latin typeface="黑体"/>
                <a:ea typeface="黑体"/>
                <a:cs typeface="黑体"/>
              </a:rPr>
              <a:t>ɡuó</a:t>
            </a:r>
            <a:r>
              <a:rPr kumimoji="0" lang="en-US" altLang="zh-CN" sz="4000" b="0" i="0" u="none" strike="noStrike" kern="1200" cap="none" spc="0" normalizeH="0" baseline="0" noProof="0" dirty="0">
                <a:ln>
                  <a:noFill/>
                </a:ln>
                <a:solidFill>
                  <a:srgbClr val="000000"/>
                </a:solidFill>
                <a:effectLst/>
                <a:uLnTx/>
                <a:uFillTx/>
                <a:latin typeface="黑体"/>
                <a:ea typeface="黑体"/>
                <a:cs typeface="黑体"/>
              </a:rPr>
              <a:t> </a:t>
            </a:r>
            <a:r>
              <a:rPr kumimoji="0" lang="en-US" altLang="zh-CN" sz="4000" b="0" i="0" u="none" strike="noStrike" kern="1200" cap="none" spc="0" normalizeH="0" baseline="0" noProof="0" dirty="0" err="1">
                <a:ln>
                  <a:noFill/>
                </a:ln>
                <a:solidFill>
                  <a:srgbClr val="000000"/>
                </a:solidFill>
                <a:effectLst/>
                <a:uLnTx/>
                <a:uFillTx/>
                <a:latin typeface="黑体"/>
                <a:ea typeface="黑体"/>
                <a:cs typeface="黑体"/>
              </a:rPr>
              <a:t>rén</a:t>
            </a:r>
            <a:r>
              <a:rPr kumimoji="0" lang="en-US" altLang="zh-CN" sz="4000" b="0" i="0" u="none" strike="noStrike" kern="1200" cap="none" spc="0" normalizeH="0" baseline="0" noProof="0" dirty="0">
                <a:ln>
                  <a:noFill/>
                </a:ln>
                <a:solidFill>
                  <a:srgbClr val="000000"/>
                </a:solidFill>
                <a:effectLst/>
                <a:uLnTx/>
                <a:uFillTx/>
                <a:latin typeface="黑体"/>
                <a:ea typeface="黑体"/>
                <a:cs typeface="黑体"/>
              </a:rPr>
              <a:t>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zh-CN" altLang="en-US" sz="4000" b="0" i="0" u="none" strike="noStrike" kern="1200" cap="none" spc="0" normalizeH="0" baseline="0" noProof="0" dirty="0">
                <a:ln>
                  <a:noFill/>
                </a:ln>
                <a:solidFill>
                  <a:srgbClr val="000000"/>
                </a:solidFill>
                <a:effectLst/>
                <a:uLnTx/>
                <a:uFillTx/>
                <a:latin typeface="黑体"/>
                <a:ea typeface="黑体"/>
                <a:cs typeface="黑体"/>
              </a:rPr>
              <a:t>英   国  人 </a:t>
            </a:r>
          </a:p>
        </p:txBody>
      </p:sp>
      <p:pic>
        <p:nvPicPr>
          <p:cNvPr id="107523"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45288" y="242888"/>
            <a:ext cx="4489450" cy="6075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57241174"/>
      </p:ext>
    </p:extLst>
  </p:cSld>
  <p:clrMapOvr>
    <a:masterClrMapping/>
  </p:clrMapOvr>
  <p:transition spd="slow"/>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6559" y="0"/>
            <a:ext cx="5844587" cy="3925614"/>
          </a:xfrm>
          <a:prstGeom prst="rect">
            <a:avLst/>
          </a:prstGeom>
        </p:spPr>
      </p:pic>
      <p:pic>
        <p:nvPicPr>
          <p:cNvPr id="5" name="图片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61569" y="3053694"/>
            <a:ext cx="2411686" cy="3327516"/>
          </a:xfrm>
          <a:prstGeom prst="rect">
            <a:avLst/>
          </a:prstGeom>
        </p:spPr>
      </p:pic>
      <p:sp>
        <p:nvSpPr>
          <p:cNvPr id="6" name="文本框 5"/>
          <p:cNvSpPr txBox="1"/>
          <p:nvPr/>
        </p:nvSpPr>
        <p:spPr>
          <a:xfrm>
            <a:off x="898634" y="4587766"/>
            <a:ext cx="5959365" cy="1569660"/>
          </a:xfrm>
          <a:prstGeom prst="rect">
            <a:avLst/>
          </a:prstGeom>
          <a:noFill/>
        </p:spPr>
        <p:txBody>
          <a:bodyPr wrap="square" rtlCol="0">
            <a:spAutoFit/>
          </a:bodyPr>
          <a:lstStyle/>
          <a:p>
            <a:r>
              <a:rPr lang="is-IS" altLang="zh-CN" sz="4800" dirty="0">
                <a:latin typeface="SimHei" charset="-122"/>
                <a:ea typeface="SimHei" charset="-122"/>
                <a:cs typeface="SimHei" charset="-122"/>
              </a:rPr>
              <a:t>Luó</a:t>
            </a:r>
            <a:r>
              <a:rPr lang="zh-CN" altLang="en-US" sz="4800" dirty="0">
                <a:latin typeface="SimHei" charset="-122"/>
                <a:ea typeface="SimHei" charset="-122"/>
                <a:cs typeface="SimHei" charset="-122"/>
              </a:rPr>
              <a:t> </a:t>
            </a:r>
            <a:r>
              <a:rPr lang="is-IS" altLang="zh-CN" sz="4800" dirty="0">
                <a:latin typeface="SimHei" charset="-122"/>
                <a:ea typeface="SimHei" charset="-122"/>
                <a:cs typeface="SimHei" charset="-122"/>
              </a:rPr>
              <a:t>mǎ</a:t>
            </a:r>
            <a:r>
              <a:rPr lang="zh-CN" altLang="en-US" sz="4800" dirty="0">
                <a:latin typeface="SimHei" charset="-122"/>
                <a:ea typeface="SimHei" charset="-122"/>
                <a:cs typeface="SimHei" charset="-122"/>
              </a:rPr>
              <a:t>  </a:t>
            </a:r>
            <a:r>
              <a:rPr lang="is-IS" altLang="zh-CN" sz="4800" dirty="0">
                <a:latin typeface="SimHei" charset="-122"/>
                <a:ea typeface="SimHei" charset="-122"/>
                <a:cs typeface="SimHei" charset="-122"/>
              </a:rPr>
              <a:t>ní</a:t>
            </a:r>
            <a:r>
              <a:rPr lang="zh-CN" altLang="en-US" sz="4800" dirty="0">
                <a:latin typeface="SimHei" charset="-122"/>
                <a:ea typeface="SimHei" charset="-122"/>
                <a:cs typeface="SimHei" charset="-122"/>
              </a:rPr>
              <a:t> </a:t>
            </a:r>
            <a:r>
              <a:rPr lang="is-IS" altLang="zh-CN" sz="4800" dirty="0">
                <a:latin typeface="SimHei" charset="-122"/>
                <a:ea typeface="SimHei" charset="-122"/>
                <a:cs typeface="SimHei" charset="-122"/>
              </a:rPr>
              <a:t>yǎ</a:t>
            </a:r>
            <a:r>
              <a:rPr lang="zh-CN" altLang="en-US" sz="4800" dirty="0">
                <a:latin typeface="SimHei" charset="-122"/>
                <a:ea typeface="SimHei" charset="-122"/>
                <a:cs typeface="SimHei" charset="-122"/>
              </a:rPr>
              <a:t> </a:t>
            </a:r>
            <a:r>
              <a:rPr lang="en-US" altLang="zh-CN" sz="4800" dirty="0" err="1">
                <a:solidFill>
                  <a:srgbClr val="000000"/>
                </a:solidFill>
                <a:latin typeface="黑体"/>
                <a:ea typeface="黑体"/>
                <a:cs typeface="黑体"/>
              </a:rPr>
              <a:t>rén</a:t>
            </a:r>
            <a:endParaRPr kumimoji="1" lang="en-US" altLang="zh-CN" sz="4800" dirty="0">
              <a:latin typeface="SimHei" charset="-122"/>
              <a:ea typeface="SimHei" charset="-122"/>
              <a:cs typeface="SimHei" charset="-122"/>
            </a:endParaRPr>
          </a:p>
          <a:p>
            <a:r>
              <a:rPr kumimoji="1" lang="zh-CN" altLang="en-US" sz="4800" dirty="0">
                <a:latin typeface="SimHei" charset="-122"/>
                <a:ea typeface="SimHei" charset="-122"/>
                <a:cs typeface="SimHei" charset="-122"/>
              </a:rPr>
              <a:t>罗  马  尼 亚  人</a:t>
            </a:r>
          </a:p>
        </p:txBody>
      </p:sp>
      <p:sp>
        <p:nvSpPr>
          <p:cNvPr id="7" name="矩形 6"/>
          <p:cNvSpPr/>
          <p:nvPr/>
        </p:nvSpPr>
        <p:spPr>
          <a:xfrm>
            <a:off x="8359416" y="1115989"/>
            <a:ext cx="2523448" cy="707886"/>
          </a:xfrm>
          <a:prstGeom prst="rect">
            <a:avLst/>
          </a:prstGeom>
        </p:spPr>
        <p:txBody>
          <a:bodyPr wrap="none">
            <a:spAutoFit/>
          </a:bodyPr>
          <a:lstStyle/>
          <a:p>
            <a:r>
              <a:rPr lang="zh-CN" altLang="en-US" sz="4000" dirty="0"/>
              <a:t>Romania</a:t>
            </a:r>
            <a:r>
              <a:rPr lang="en-US" altLang="zh-CN" sz="4000" dirty="0"/>
              <a:t>n</a:t>
            </a:r>
            <a:endParaRPr lang="zh-CN" altLang="en-US" sz="4000" dirty="0"/>
          </a:p>
        </p:txBody>
      </p:sp>
    </p:spTree>
    <p:extLst>
      <p:ext uri="{BB962C8B-B14F-4D97-AF65-F5344CB8AC3E}">
        <p14:creationId xmlns:p14="http://schemas.microsoft.com/office/powerpoint/2010/main" val="1257500643"/>
      </p:ext>
    </p:extLst>
  </p:cSld>
  <p:clrMapOvr>
    <a:masterClrMapping/>
  </p:clrMapOvr>
  <p:transition spd="slow"/>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5756" y="236483"/>
            <a:ext cx="5763610" cy="3842406"/>
          </a:xfrm>
          <a:prstGeom prst="rect">
            <a:avLst/>
          </a:prstGeom>
          <a:ln>
            <a:solidFill>
              <a:schemeClr val="accent4"/>
            </a:solidFill>
          </a:ln>
        </p:spPr>
      </p:pic>
      <p:pic>
        <p:nvPicPr>
          <p:cNvPr id="3" name="图片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996486" y="3815254"/>
            <a:ext cx="3326273" cy="2790497"/>
          </a:xfrm>
          <a:prstGeom prst="rect">
            <a:avLst/>
          </a:prstGeom>
        </p:spPr>
      </p:pic>
      <p:sp>
        <p:nvSpPr>
          <p:cNvPr id="4" name="文本框 3"/>
          <p:cNvSpPr txBox="1"/>
          <p:nvPr/>
        </p:nvSpPr>
        <p:spPr>
          <a:xfrm>
            <a:off x="378373" y="4706171"/>
            <a:ext cx="5044966" cy="1323439"/>
          </a:xfrm>
          <a:prstGeom prst="rect">
            <a:avLst/>
          </a:prstGeom>
          <a:noFill/>
        </p:spPr>
        <p:txBody>
          <a:bodyPr wrap="square" rtlCol="0">
            <a:spAutoFit/>
          </a:bodyPr>
          <a:lstStyle/>
          <a:p>
            <a:r>
              <a:rPr lang="it-IT" altLang="zh-CN" sz="4000" dirty="0" err="1"/>
              <a:t>Bǎo</a:t>
            </a:r>
            <a:r>
              <a:rPr lang="zh-CN" altLang="en-US" sz="4000" dirty="0"/>
              <a:t> </a:t>
            </a:r>
            <a:r>
              <a:rPr lang="it-IT" altLang="zh-CN" sz="4000" dirty="0" err="1"/>
              <a:t>jiā</a:t>
            </a:r>
            <a:r>
              <a:rPr lang="zh-CN" altLang="en-US" sz="4000" dirty="0"/>
              <a:t>  </a:t>
            </a:r>
            <a:r>
              <a:rPr lang="it-IT" altLang="zh-CN" sz="4000" dirty="0"/>
              <a:t>lì</a:t>
            </a:r>
            <a:r>
              <a:rPr lang="zh-CN" altLang="en-US" sz="4000" dirty="0"/>
              <a:t>     </a:t>
            </a:r>
            <a:r>
              <a:rPr lang="it-IT" altLang="zh-CN" sz="4000" dirty="0" err="1"/>
              <a:t>yǎ</a:t>
            </a:r>
            <a:r>
              <a:rPr lang="zh-CN" altLang="en-US" sz="4000" dirty="0"/>
              <a:t>   </a:t>
            </a:r>
            <a:r>
              <a:rPr lang="en-US" altLang="zh-CN" sz="4000" dirty="0" err="1">
                <a:solidFill>
                  <a:srgbClr val="000000"/>
                </a:solidFill>
                <a:latin typeface="黑体"/>
                <a:ea typeface="黑体"/>
                <a:cs typeface="黑体"/>
              </a:rPr>
              <a:t>rén</a:t>
            </a:r>
            <a:endParaRPr kumimoji="1" lang="en-US" altLang="zh-CN" sz="4000" dirty="0">
              <a:latin typeface="SimHei" charset="-122"/>
              <a:ea typeface="SimHei" charset="-122"/>
              <a:cs typeface="SimHei" charset="-122"/>
            </a:endParaRPr>
          </a:p>
          <a:p>
            <a:r>
              <a:rPr kumimoji="1" lang="zh-CN" altLang="en-US" sz="4000" dirty="0">
                <a:latin typeface="SimHei" charset="-122"/>
                <a:ea typeface="SimHei" charset="-122"/>
                <a:cs typeface="SimHei" charset="-122"/>
              </a:rPr>
              <a:t>保  加 利  亚  人</a:t>
            </a:r>
          </a:p>
        </p:txBody>
      </p:sp>
      <p:sp>
        <p:nvSpPr>
          <p:cNvPr id="5" name="矩形 4"/>
          <p:cNvSpPr/>
          <p:nvPr/>
        </p:nvSpPr>
        <p:spPr>
          <a:xfrm>
            <a:off x="7996486" y="1415534"/>
            <a:ext cx="2414339" cy="707886"/>
          </a:xfrm>
          <a:prstGeom prst="rect">
            <a:avLst/>
          </a:prstGeom>
        </p:spPr>
        <p:txBody>
          <a:bodyPr wrap="square">
            <a:spAutoFit/>
          </a:bodyPr>
          <a:lstStyle/>
          <a:p>
            <a:r>
              <a:rPr lang="zh-CN" altLang="en-US" sz="4000" dirty="0"/>
              <a:t>Bulgaria</a:t>
            </a:r>
            <a:r>
              <a:rPr lang="en-US" altLang="zh-CN" sz="4000" dirty="0"/>
              <a:t>n</a:t>
            </a:r>
            <a:endParaRPr lang="zh-CN" altLang="en-US" sz="4000" dirty="0"/>
          </a:p>
        </p:txBody>
      </p:sp>
    </p:spTree>
    <p:extLst>
      <p:ext uri="{BB962C8B-B14F-4D97-AF65-F5344CB8AC3E}">
        <p14:creationId xmlns:p14="http://schemas.microsoft.com/office/powerpoint/2010/main" val="1104829773"/>
      </p:ext>
    </p:extLst>
  </p:cSld>
  <p:clrMapOvr>
    <a:masterClrMapping/>
  </p:clrMapOvr>
  <p:transition spd="slow"/>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0593" name="Picture 2" descr="http://worldcup2010.people.com.cn/mediafile/201005/21/F20100521153340283471683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322888" cy="3573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0594" name="TextBox 1"/>
          <p:cNvSpPr txBox="1">
            <a:spLocks noChangeArrowheads="1"/>
          </p:cNvSpPr>
          <p:nvPr/>
        </p:nvSpPr>
        <p:spPr bwMode="auto">
          <a:xfrm>
            <a:off x="177800" y="3930650"/>
            <a:ext cx="5381625"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6600" b="0" i="0" u="none" strike="noStrike" kern="1200" cap="none" spc="0" normalizeH="0" baseline="0" noProof="0">
                <a:ln>
                  <a:noFill/>
                </a:ln>
                <a:solidFill>
                  <a:srgbClr val="000000"/>
                </a:solidFill>
                <a:effectLst/>
                <a:uLnTx/>
                <a:uFillTx/>
                <a:latin typeface="黑体"/>
                <a:ea typeface="黑体"/>
                <a:cs typeface="黑体"/>
              </a:rPr>
              <a:t>yì dà lì rén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zh-CN" altLang="en-US" sz="6600" b="0" i="0" u="none" strike="noStrike" kern="1200" cap="none" spc="0" normalizeH="0" baseline="0" noProof="0">
                <a:ln>
                  <a:noFill/>
                </a:ln>
                <a:solidFill>
                  <a:srgbClr val="000000"/>
                </a:solidFill>
                <a:effectLst/>
                <a:uLnTx/>
                <a:uFillTx/>
                <a:latin typeface="黑体"/>
                <a:ea typeface="黑体"/>
                <a:cs typeface="黑体"/>
              </a:rPr>
              <a:t>意 大 利 人  </a:t>
            </a:r>
          </a:p>
        </p:txBody>
      </p:sp>
      <p:sp>
        <p:nvSpPr>
          <p:cNvPr id="110595" name="TextBox 5"/>
          <p:cNvSpPr txBox="1">
            <a:spLocks noChangeArrowheads="1"/>
          </p:cNvSpPr>
          <p:nvPr/>
        </p:nvSpPr>
        <p:spPr bwMode="auto">
          <a:xfrm>
            <a:off x="6115050" y="-157163"/>
            <a:ext cx="4003675" cy="11080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6600" b="0" i="0" u="none" strike="noStrike" kern="1200" cap="none" spc="0" normalizeH="0" baseline="0" noProof="0">
                <a:ln>
                  <a:noFill/>
                </a:ln>
                <a:solidFill>
                  <a:srgbClr val="000000"/>
                </a:solidFill>
                <a:effectLst/>
                <a:uLnTx/>
                <a:uFillTx/>
                <a:latin typeface="黑体"/>
                <a:ea typeface="黑体"/>
                <a:cs typeface="黑体"/>
              </a:rPr>
              <a:t>Italian</a:t>
            </a:r>
            <a:endParaRPr kumimoji="0" lang="zh-CN" altLang="en-US" sz="6600" b="0" i="0" u="none" strike="noStrike" kern="1200" cap="none" spc="0" normalizeH="0" baseline="0" noProof="0">
              <a:ln>
                <a:noFill/>
              </a:ln>
              <a:solidFill>
                <a:srgbClr val="000000"/>
              </a:solidFill>
              <a:effectLst/>
              <a:uLnTx/>
              <a:uFillTx/>
              <a:latin typeface="黑体"/>
              <a:ea typeface="黑体"/>
              <a:cs typeface="黑体"/>
            </a:endParaRPr>
          </a:p>
        </p:txBody>
      </p:sp>
      <p:pic>
        <p:nvPicPr>
          <p:cNvPr id="110596"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353175" y="1223963"/>
            <a:ext cx="5321300" cy="469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51401513"/>
      </p:ext>
    </p:extLst>
  </p:cSld>
  <p:clrMapOvr>
    <a:masterClrMapping/>
  </p:clrMapOvr>
  <p:transition spd="slow"/>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6497" name="Picture 2" descr="http://bk.gmw.cn/uploads/201206/1339486985zXjPOb2g.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2350" y="9525"/>
            <a:ext cx="6107113" cy="320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6498" name="TextBox 1"/>
          <p:cNvSpPr txBox="1">
            <a:spLocks noChangeArrowheads="1"/>
          </p:cNvSpPr>
          <p:nvPr/>
        </p:nvSpPr>
        <p:spPr bwMode="auto">
          <a:xfrm>
            <a:off x="1992313" y="3716338"/>
            <a:ext cx="3382962" cy="1785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4400" b="0" i="0" u="none" strike="noStrike" kern="1200" cap="none" spc="0" normalizeH="0" baseline="0" noProof="0">
                <a:ln>
                  <a:noFill/>
                </a:ln>
                <a:solidFill>
                  <a:srgbClr val="000000"/>
                </a:solidFill>
                <a:effectLst/>
                <a:uLnTx/>
                <a:uFillTx/>
                <a:latin typeface="黑体"/>
                <a:ea typeface="黑体"/>
                <a:cs typeface="黑体"/>
              </a:rPr>
              <a:t>měi ɡuó rén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zh-CN" altLang="en-US" sz="4400" b="0" i="0" u="none" strike="noStrike" kern="1200" cap="none" spc="0" normalizeH="0" baseline="0" noProof="0">
                <a:ln>
                  <a:noFill/>
                </a:ln>
                <a:solidFill>
                  <a:srgbClr val="000000"/>
                </a:solidFill>
                <a:effectLst/>
                <a:uLnTx/>
                <a:uFillTx/>
                <a:latin typeface="黑体"/>
                <a:ea typeface="黑体"/>
                <a:cs typeface="黑体"/>
              </a:rPr>
              <a:t>美  国  人</a:t>
            </a:r>
            <a:r>
              <a:rPr kumimoji="0" lang="zh-CN" altLang="en-US" sz="6600" b="0" i="0" u="none" strike="noStrike" kern="1200" cap="none" spc="0" normalizeH="0" baseline="0" noProof="0">
                <a:ln>
                  <a:noFill/>
                </a:ln>
                <a:solidFill>
                  <a:srgbClr val="000000"/>
                </a:solidFill>
                <a:effectLst/>
                <a:uLnTx/>
                <a:uFillTx/>
                <a:latin typeface="黑体"/>
                <a:ea typeface="黑体"/>
                <a:cs typeface="黑体"/>
              </a:rPr>
              <a:t> </a:t>
            </a:r>
          </a:p>
        </p:txBody>
      </p:sp>
      <p:sp>
        <p:nvSpPr>
          <p:cNvPr id="106499" name="TextBox 4"/>
          <p:cNvSpPr txBox="1">
            <a:spLocks noChangeArrowheads="1"/>
          </p:cNvSpPr>
          <p:nvPr/>
        </p:nvSpPr>
        <p:spPr bwMode="auto">
          <a:xfrm>
            <a:off x="7129463" y="1057275"/>
            <a:ext cx="4003675"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6600" b="0" i="0" u="none" strike="noStrike" kern="1200" cap="none" spc="0" normalizeH="0" baseline="0" noProof="0">
                <a:ln>
                  <a:noFill/>
                </a:ln>
                <a:solidFill>
                  <a:srgbClr val="000000"/>
                </a:solidFill>
                <a:effectLst/>
                <a:uLnTx/>
                <a:uFillTx/>
                <a:latin typeface="黑体"/>
                <a:ea typeface="黑体"/>
                <a:cs typeface="黑体"/>
              </a:rPr>
              <a:t>American</a:t>
            </a:r>
            <a:endParaRPr kumimoji="0" lang="zh-CN" altLang="en-US" sz="6600" b="0" i="0" u="none" strike="noStrike" kern="1200" cap="none" spc="0" normalizeH="0" baseline="0" noProof="0">
              <a:ln>
                <a:noFill/>
              </a:ln>
              <a:solidFill>
                <a:srgbClr val="000000"/>
              </a:solidFill>
              <a:effectLst/>
              <a:uLnTx/>
              <a:uFillTx/>
              <a:latin typeface="黑体"/>
              <a:ea typeface="黑体"/>
              <a:cs typeface="黑体"/>
            </a:endParaRPr>
          </a:p>
        </p:txBody>
      </p:sp>
      <p:pic>
        <p:nvPicPr>
          <p:cNvPr id="106500" name="图片 3"/>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07313" y="2165350"/>
            <a:ext cx="3425825" cy="396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34219516"/>
      </p:ext>
    </p:extLst>
  </p:cSld>
  <p:clrMapOvr>
    <a:masterClrMapping/>
  </p:clrMapOvr>
  <p:transition spd="slow"/>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8545" name="Picture 6" descr="http://images.fengjing.com/gas/original/20100908/20100908041607136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738" y="0"/>
            <a:ext cx="5146675" cy="335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8546" name="TextBox 1"/>
          <p:cNvSpPr txBox="1">
            <a:spLocks noChangeArrowheads="1"/>
          </p:cNvSpPr>
          <p:nvPr/>
        </p:nvSpPr>
        <p:spPr bwMode="auto">
          <a:xfrm>
            <a:off x="0" y="4100513"/>
            <a:ext cx="5808663" cy="314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6600" b="0" i="0" u="none" strike="noStrike" kern="1200" cap="none" spc="0" normalizeH="0" baseline="0" noProof="0">
                <a:ln>
                  <a:noFill/>
                </a:ln>
                <a:solidFill>
                  <a:srgbClr val="000000"/>
                </a:solidFill>
                <a:effectLst/>
                <a:uLnTx/>
                <a:uFillTx/>
                <a:latin typeface="黑体"/>
                <a:ea typeface="黑体"/>
                <a:cs typeface="黑体"/>
              </a:rPr>
              <a:t>Jiā ná dà rén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zh-CN" altLang="en-US" sz="6600" b="0" i="0" u="none" strike="noStrike" kern="1200" cap="none" spc="0" normalizeH="0" baseline="0" noProof="0">
                <a:ln>
                  <a:noFill/>
                </a:ln>
                <a:solidFill>
                  <a:srgbClr val="000000"/>
                </a:solidFill>
                <a:effectLst/>
                <a:uLnTx/>
                <a:uFillTx/>
                <a:latin typeface="黑体"/>
                <a:ea typeface="黑体"/>
                <a:cs typeface="黑体"/>
              </a:rPr>
              <a:t>加 拿 大 人  </a:t>
            </a: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zh-CN" altLang="en-US" sz="6600" b="0" i="0" u="none" strike="noStrike" kern="1200" cap="none" spc="0" normalizeH="0" baseline="0" noProof="0">
              <a:ln>
                <a:noFill/>
              </a:ln>
              <a:solidFill>
                <a:srgbClr val="000000"/>
              </a:solidFill>
              <a:effectLst/>
              <a:uLnTx/>
              <a:uFillTx/>
              <a:latin typeface="黑体"/>
              <a:ea typeface="黑体"/>
              <a:cs typeface="黑体"/>
            </a:endParaRPr>
          </a:p>
        </p:txBody>
      </p:sp>
      <p:sp>
        <p:nvSpPr>
          <p:cNvPr id="108547" name="TextBox 4"/>
          <p:cNvSpPr txBox="1">
            <a:spLocks noChangeArrowheads="1"/>
          </p:cNvSpPr>
          <p:nvPr/>
        </p:nvSpPr>
        <p:spPr bwMode="auto">
          <a:xfrm>
            <a:off x="6300788" y="795338"/>
            <a:ext cx="4003675"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6600" b="0" i="0" u="none" strike="noStrike" kern="1200" cap="none" spc="0" normalizeH="0" baseline="0" noProof="0">
                <a:ln>
                  <a:noFill/>
                </a:ln>
                <a:solidFill>
                  <a:srgbClr val="000000"/>
                </a:solidFill>
                <a:effectLst/>
                <a:uLnTx/>
                <a:uFillTx/>
                <a:latin typeface="黑体"/>
                <a:ea typeface="黑体"/>
                <a:cs typeface="黑体"/>
              </a:rPr>
              <a:t>Canadian</a:t>
            </a:r>
            <a:endParaRPr kumimoji="0" lang="zh-CN" altLang="en-US" sz="6600" b="0" i="0" u="none" strike="noStrike" kern="1200" cap="none" spc="0" normalizeH="0" baseline="0" noProof="0">
              <a:ln>
                <a:noFill/>
              </a:ln>
              <a:solidFill>
                <a:srgbClr val="000000"/>
              </a:solidFill>
              <a:effectLst/>
              <a:uLnTx/>
              <a:uFillTx/>
              <a:latin typeface="黑体"/>
              <a:ea typeface="黑体"/>
              <a:cs typeface="黑体"/>
            </a:endParaRPr>
          </a:p>
        </p:txBody>
      </p:sp>
      <p:pic>
        <p:nvPicPr>
          <p:cNvPr id="108548"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5100" y="1903413"/>
            <a:ext cx="4884738" cy="456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29055619"/>
      </p:ext>
    </p:extLst>
  </p:cSld>
  <p:clrMapOvr>
    <a:masterClrMapping/>
  </p:clrMapOvr>
  <p:transition spd="slow"/>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9569" name="Picture 2" descr="http://worldcup2010.people.com.cn/mediafile/201005/21/F20100521152946316193115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621338" cy="3744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9570" name="TextBox 1"/>
          <p:cNvSpPr txBox="1">
            <a:spLocks noChangeArrowheads="1"/>
          </p:cNvSpPr>
          <p:nvPr/>
        </p:nvSpPr>
        <p:spPr bwMode="auto">
          <a:xfrm>
            <a:off x="360363" y="4019550"/>
            <a:ext cx="4638675"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6600" b="0" i="0" u="none" strike="noStrike" kern="1200" cap="none" spc="0" normalizeH="0" baseline="0" noProof="0">
                <a:ln>
                  <a:noFill/>
                </a:ln>
                <a:solidFill>
                  <a:srgbClr val="000000"/>
                </a:solidFill>
                <a:effectLst/>
                <a:uLnTx/>
                <a:uFillTx/>
                <a:latin typeface="黑体"/>
                <a:ea typeface="黑体"/>
                <a:cs typeface="黑体"/>
              </a:rPr>
              <a:t>fǎ ɡuó rén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zh-CN" altLang="en-US" sz="6600" b="0" i="0" u="none" strike="noStrike" kern="1200" cap="none" spc="0" normalizeH="0" baseline="0" noProof="0">
                <a:ln>
                  <a:noFill/>
                </a:ln>
                <a:solidFill>
                  <a:srgbClr val="000000"/>
                </a:solidFill>
                <a:effectLst/>
                <a:uLnTx/>
                <a:uFillTx/>
                <a:latin typeface="黑体"/>
                <a:ea typeface="黑体"/>
                <a:cs typeface="黑体"/>
              </a:rPr>
              <a:t>法 国  人  </a:t>
            </a:r>
          </a:p>
        </p:txBody>
      </p:sp>
      <p:sp>
        <p:nvSpPr>
          <p:cNvPr id="109571" name="TextBox 4"/>
          <p:cNvSpPr txBox="1">
            <a:spLocks noChangeArrowheads="1"/>
          </p:cNvSpPr>
          <p:nvPr/>
        </p:nvSpPr>
        <p:spPr bwMode="auto">
          <a:xfrm>
            <a:off x="5994400" y="787400"/>
            <a:ext cx="4003675"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6600" b="0" i="0" u="none" strike="noStrike" kern="1200" cap="none" spc="0" normalizeH="0" baseline="0" noProof="0">
                <a:ln>
                  <a:noFill/>
                </a:ln>
                <a:solidFill>
                  <a:srgbClr val="000000"/>
                </a:solidFill>
                <a:effectLst/>
                <a:uLnTx/>
                <a:uFillTx/>
                <a:latin typeface="黑体"/>
                <a:ea typeface="黑体"/>
                <a:cs typeface="黑体"/>
              </a:rPr>
              <a:t>French</a:t>
            </a:r>
            <a:endParaRPr kumimoji="0" lang="zh-CN" altLang="en-US" sz="6600" b="0" i="0" u="none" strike="noStrike" kern="1200" cap="none" spc="0" normalizeH="0" baseline="0" noProof="0">
              <a:ln>
                <a:noFill/>
              </a:ln>
              <a:solidFill>
                <a:srgbClr val="000000"/>
              </a:solidFill>
              <a:effectLst/>
              <a:uLnTx/>
              <a:uFillTx/>
              <a:latin typeface="黑体"/>
              <a:ea typeface="黑体"/>
              <a:cs typeface="黑体"/>
            </a:endParaRPr>
          </a:p>
        </p:txBody>
      </p:sp>
      <p:pic>
        <p:nvPicPr>
          <p:cNvPr id="109572"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029450" y="1871663"/>
            <a:ext cx="4179888" cy="467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51601524"/>
      </p:ext>
    </p:extLst>
  </p:cSld>
  <p:clrMapOvr>
    <a:masterClrMapping/>
  </p:clrMapOvr>
  <p:transition spd="slow"/>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7" name="TextBox 1"/>
          <p:cNvSpPr txBox="1">
            <a:spLocks noChangeArrowheads="1"/>
          </p:cNvSpPr>
          <p:nvPr/>
        </p:nvSpPr>
        <p:spPr bwMode="auto">
          <a:xfrm>
            <a:off x="90488" y="4173538"/>
            <a:ext cx="5483225" cy="3602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4800" b="0" i="0" u="none" strike="noStrike" kern="1200" cap="none" spc="0" normalizeH="0" baseline="0" noProof="0">
                <a:ln>
                  <a:noFill/>
                </a:ln>
                <a:solidFill>
                  <a:srgbClr val="000000"/>
                </a:solidFill>
                <a:effectLst/>
                <a:uLnTx/>
                <a:uFillTx/>
                <a:latin typeface="黑体"/>
                <a:ea typeface="黑体"/>
                <a:cs typeface="黑体"/>
              </a:rPr>
              <a:t>Àiěrlán rén</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4800" b="0" i="0" u="none" strike="noStrike" kern="1200" cap="none" spc="0" normalizeH="0" baseline="0" noProof="0">
                <a:ln>
                  <a:noFill/>
                </a:ln>
                <a:solidFill>
                  <a:srgbClr val="000000"/>
                </a:solidFill>
                <a:effectLst/>
                <a:uLnTx/>
                <a:uFillTx/>
                <a:latin typeface="黑体"/>
                <a:ea typeface="黑体"/>
                <a:cs typeface="黑体"/>
              </a:rPr>
              <a:t>爱尔兰  人  </a:t>
            </a: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zh-CN" altLang="en-US" sz="6600" b="0" i="0" u="none" strike="noStrike" kern="1200" cap="none" spc="0" normalizeH="0" baseline="0" noProof="0">
              <a:ln>
                <a:noFill/>
              </a:ln>
              <a:solidFill>
                <a:srgbClr val="000000"/>
              </a:solidFill>
              <a:effectLst/>
              <a:uLnTx/>
              <a:uFillTx/>
              <a:latin typeface="黑体"/>
              <a:ea typeface="黑体"/>
              <a:cs typeface="黑体"/>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zh-CN" altLang="en-US" sz="6600" b="0" i="0" u="none" strike="noStrike" kern="1200" cap="none" spc="0" normalizeH="0" baseline="0" noProof="0">
              <a:ln>
                <a:noFill/>
              </a:ln>
              <a:solidFill>
                <a:srgbClr val="000000"/>
              </a:solidFill>
              <a:effectLst/>
              <a:uLnTx/>
              <a:uFillTx/>
              <a:latin typeface="黑体"/>
              <a:ea typeface="黑体"/>
              <a:cs typeface="黑体"/>
            </a:endParaRPr>
          </a:p>
        </p:txBody>
      </p:sp>
      <p:sp>
        <p:nvSpPr>
          <p:cNvPr id="111618" name="TextBox 4"/>
          <p:cNvSpPr txBox="1">
            <a:spLocks noChangeArrowheads="1"/>
          </p:cNvSpPr>
          <p:nvPr/>
        </p:nvSpPr>
        <p:spPr bwMode="auto">
          <a:xfrm>
            <a:off x="6173788" y="727075"/>
            <a:ext cx="4003675"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6600" b="0" i="0" u="none" strike="noStrike" kern="1200" cap="none" spc="0" normalizeH="0" baseline="0" noProof="0">
                <a:ln>
                  <a:noFill/>
                </a:ln>
                <a:solidFill>
                  <a:srgbClr val="000000"/>
                </a:solidFill>
                <a:effectLst/>
                <a:uLnTx/>
                <a:uFillTx/>
                <a:latin typeface="黑体"/>
                <a:ea typeface="黑体"/>
                <a:cs typeface="黑体"/>
              </a:rPr>
              <a:t>Irish</a:t>
            </a:r>
            <a:endParaRPr kumimoji="0" lang="zh-CN" altLang="en-US" sz="6600" b="0" i="0" u="none" strike="noStrike" kern="1200" cap="none" spc="0" normalizeH="0" baseline="0" noProof="0">
              <a:ln>
                <a:noFill/>
              </a:ln>
              <a:solidFill>
                <a:srgbClr val="000000"/>
              </a:solidFill>
              <a:effectLst/>
              <a:uLnTx/>
              <a:uFillTx/>
              <a:latin typeface="黑体"/>
              <a:ea typeface="黑体"/>
              <a:cs typeface="黑体"/>
            </a:endParaRPr>
          </a:p>
        </p:txBody>
      </p:sp>
      <p:pic>
        <p:nvPicPr>
          <p:cNvPr id="111619" name="Picture 2"/>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5573713" cy="3490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1620"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212013" y="1744663"/>
            <a:ext cx="4557712" cy="4351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6599337"/>
      </p:ext>
    </p:extLst>
  </p:cSld>
  <p:clrMapOvr>
    <a:masterClrMapping/>
  </p:clrMapOvr>
  <p:transition spd="slow"/>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1" name="TextBox 4"/>
          <p:cNvSpPr txBox="1">
            <a:spLocks noChangeArrowheads="1"/>
          </p:cNvSpPr>
          <p:nvPr/>
        </p:nvSpPr>
        <p:spPr bwMode="auto">
          <a:xfrm>
            <a:off x="3440113" y="787400"/>
            <a:ext cx="1093787"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3600" b="0" i="0" u="none" strike="noStrike" kern="1200" cap="none" spc="0" normalizeH="0" baseline="0" noProof="0">
                <a:ln>
                  <a:noFill/>
                </a:ln>
                <a:solidFill>
                  <a:srgbClr val="000000"/>
                </a:solidFill>
                <a:effectLst/>
                <a:uLnTx/>
                <a:uFillTx/>
                <a:latin typeface="黑体"/>
                <a:ea typeface="黑体"/>
                <a:cs typeface="黑体"/>
              </a:rPr>
              <a:t>shì</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zh-CN" altLang="en-US" sz="3600" b="0" i="0" u="none" strike="noStrike" kern="1200" cap="none" spc="0" normalizeH="0" baseline="0" noProof="0">
                <a:ln>
                  <a:noFill/>
                </a:ln>
                <a:solidFill>
                  <a:srgbClr val="000000"/>
                </a:solidFill>
                <a:effectLst/>
                <a:uLnTx/>
                <a:uFillTx/>
                <a:latin typeface="黑体"/>
                <a:ea typeface="黑体"/>
                <a:cs typeface="黑体"/>
              </a:rPr>
              <a:t>是</a:t>
            </a:r>
          </a:p>
        </p:txBody>
      </p:sp>
      <p:sp>
        <p:nvSpPr>
          <p:cNvPr id="112642" name="TextBox 5"/>
          <p:cNvSpPr txBox="1">
            <a:spLocks noChangeArrowheads="1"/>
          </p:cNvSpPr>
          <p:nvPr/>
        </p:nvSpPr>
        <p:spPr bwMode="auto">
          <a:xfrm>
            <a:off x="6103938" y="1277938"/>
            <a:ext cx="225425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V.   am, is, are</a:t>
            </a:r>
          </a:p>
        </p:txBody>
      </p:sp>
      <p:sp>
        <p:nvSpPr>
          <p:cNvPr id="2" name="TextBox 1"/>
          <p:cNvSpPr txBox="1">
            <a:spLocks noChangeArrowheads="1"/>
          </p:cNvSpPr>
          <p:nvPr/>
        </p:nvSpPr>
        <p:spPr bwMode="auto">
          <a:xfrm>
            <a:off x="3105150" y="423863"/>
            <a:ext cx="62071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How to express your nationality?</a:t>
            </a:r>
          </a:p>
        </p:txBody>
      </p:sp>
      <p:sp>
        <p:nvSpPr>
          <p:cNvPr id="7" name="TextBox 6"/>
          <p:cNvSpPr txBox="1">
            <a:spLocks noChangeArrowheads="1"/>
          </p:cNvSpPr>
          <p:nvPr/>
        </p:nvSpPr>
        <p:spPr bwMode="auto">
          <a:xfrm>
            <a:off x="2433638" y="2254250"/>
            <a:ext cx="703262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3200" b="1" i="0" u="none" strike="noStrike" kern="1200" cap="none" spc="0" normalizeH="0" baseline="0" noProof="0">
                <a:ln>
                  <a:noFill/>
                </a:ln>
                <a:solidFill>
                  <a:srgbClr val="0070C0"/>
                </a:solidFill>
                <a:effectLst/>
                <a:uLnTx/>
                <a:uFillTx/>
                <a:latin typeface="Arial" panose="020B0604020202020204" pitchFamily="34" charset="0"/>
                <a:ea typeface="宋体" panose="02010600030101010101" pitchFamily="2" charset="-122"/>
                <a:cs typeface="+mn-cs"/>
              </a:rPr>
              <a:t>Subject+</a:t>
            </a:r>
            <a:r>
              <a:rPr kumimoji="0" lang="zh-CN" altLang="en-US" sz="3200" b="1" i="0" u="none" strike="noStrike" kern="1200" cap="none" spc="0" normalizeH="0" baseline="0" noProof="0">
                <a:ln>
                  <a:noFill/>
                </a:ln>
                <a:solidFill>
                  <a:srgbClr val="0070C0"/>
                </a:solidFill>
                <a:effectLst/>
                <a:uLnTx/>
                <a:uFillTx/>
                <a:latin typeface="Arial" panose="020B0604020202020204" pitchFamily="34" charset="0"/>
                <a:ea typeface="宋体" panose="02010600030101010101" pitchFamily="2" charset="-122"/>
                <a:cs typeface="+mn-cs"/>
              </a:rPr>
              <a:t>是</a:t>
            </a:r>
            <a:r>
              <a:rPr kumimoji="0" lang="en-US" altLang="zh-CN" sz="3200" b="1" i="0" u="none" strike="noStrike" kern="1200" cap="none" spc="0" normalizeH="0" baseline="0" noProof="0">
                <a:ln>
                  <a:noFill/>
                </a:ln>
                <a:solidFill>
                  <a:srgbClr val="0070C0"/>
                </a:solidFill>
                <a:effectLst/>
                <a:uLnTx/>
                <a:uFillTx/>
                <a:latin typeface="Arial" panose="020B0604020202020204" pitchFamily="34" charset="0"/>
                <a:ea typeface="宋体" panose="02010600030101010101" pitchFamily="2" charset="-122"/>
                <a:cs typeface="+mn-cs"/>
              </a:rPr>
              <a:t>+</a:t>
            </a:r>
            <a:r>
              <a:rPr kumimoji="0" lang="zh-CN" altLang="en-US" sz="3200" b="1" i="0" u="sng" strike="noStrike" kern="1200" cap="none" spc="0" normalizeH="0" baseline="0" noProof="0">
                <a:ln>
                  <a:noFill/>
                </a:ln>
                <a:solidFill>
                  <a:srgbClr val="0070C0"/>
                </a:solidFill>
                <a:effectLst/>
                <a:uLnTx/>
                <a:uFillTx/>
                <a:latin typeface="Arial" panose="020B0604020202020204" pitchFamily="34" charset="0"/>
                <a:ea typeface="宋体" panose="02010600030101010101" pitchFamily="2" charset="-122"/>
                <a:cs typeface="+mn-cs"/>
              </a:rPr>
              <a:t> </a:t>
            </a:r>
            <a:r>
              <a:rPr kumimoji="0" lang="en-US" altLang="zh-CN" sz="3200" b="1" i="0" u="sng" strike="noStrike" kern="1200" cap="none" spc="0" normalizeH="0" baseline="0" noProof="0">
                <a:ln>
                  <a:noFill/>
                </a:ln>
                <a:solidFill>
                  <a:srgbClr val="0070C0"/>
                </a:solidFill>
                <a:effectLst/>
                <a:uLnTx/>
                <a:uFillTx/>
                <a:latin typeface="Arial" panose="020B0604020202020204" pitchFamily="34" charset="0"/>
                <a:ea typeface="宋体" panose="02010600030101010101" pitchFamily="2" charset="-122"/>
                <a:cs typeface="+mn-cs"/>
              </a:rPr>
              <a:t>country name</a:t>
            </a:r>
            <a:r>
              <a:rPr kumimoji="0" lang="zh-CN" altLang="en-US" sz="3200" b="1" i="0" u="sng" strike="noStrike" kern="1200" cap="none" spc="0" normalizeH="0" baseline="0" noProof="0">
                <a:ln>
                  <a:noFill/>
                </a:ln>
                <a:solidFill>
                  <a:srgbClr val="0070C0"/>
                </a:solidFill>
                <a:effectLst/>
                <a:uLnTx/>
                <a:uFillTx/>
                <a:latin typeface="Arial" panose="020B0604020202020204" pitchFamily="34" charset="0"/>
                <a:ea typeface="宋体" panose="02010600030101010101" pitchFamily="2" charset="-122"/>
                <a:cs typeface="+mn-cs"/>
              </a:rPr>
              <a:t> </a:t>
            </a:r>
            <a:r>
              <a:rPr kumimoji="0" lang="zh-CN" altLang="en-US" sz="3200" b="1" i="0" u="none" strike="noStrike" kern="1200" cap="none" spc="0" normalizeH="0" baseline="0" noProof="0">
                <a:ln>
                  <a:noFill/>
                </a:ln>
                <a:solidFill>
                  <a:srgbClr val="0070C0"/>
                </a:solidFill>
                <a:effectLst/>
                <a:uLnTx/>
                <a:uFillTx/>
                <a:latin typeface="Arial" panose="020B0604020202020204" pitchFamily="34" charset="0"/>
                <a:ea typeface="宋体" panose="02010600030101010101" pitchFamily="2" charset="-122"/>
                <a:cs typeface="+mn-cs"/>
              </a:rPr>
              <a:t>人。</a:t>
            </a:r>
            <a:endParaRPr kumimoji="0" lang="en-US" altLang="zh-CN" sz="3200" b="1" i="0" u="none" strike="noStrike" kern="1200" cap="none" spc="0" normalizeH="0" baseline="0" noProof="0">
              <a:ln>
                <a:noFill/>
              </a:ln>
              <a:solidFill>
                <a:srgbClr val="0070C0"/>
              </a:solidFill>
              <a:effectLst/>
              <a:uLnTx/>
              <a:uFillTx/>
              <a:latin typeface="Arial" panose="020B0604020202020204" pitchFamily="34" charset="0"/>
              <a:ea typeface="宋体" panose="02010600030101010101" pitchFamily="2" charset="-122"/>
              <a:cs typeface="+mn-cs"/>
            </a:endParaRPr>
          </a:p>
        </p:txBody>
      </p:sp>
      <p:sp>
        <p:nvSpPr>
          <p:cNvPr id="8" name="TextBox 7"/>
          <p:cNvSpPr txBox="1">
            <a:spLocks noChangeArrowheads="1"/>
          </p:cNvSpPr>
          <p:nvPr/>
        </p:nvSpPr>
        <p:spPr bwMode="auto">
          <a:xfrm>
            <a:off x="3440113" y="2971800"/>
            <a:ext cx="4918075"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Wǒ  shì   zhōnɡɡuó   rén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2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我    是    中    国       人。  </a:t>
            </a:r>
          </a:p>
        </p:txBody>
      </p:sp>
      <p:sp>
        <p:nvSpPr>
          <p:cNvPr id="9" name="TextBox 8"/>
          <p:cNvSpPr txBox="1">
            <a:spLocks noChangeArrowheads="1"/>
          </p:cNvSpPr>
          <p:nvPr/>
        </p:nvSpPr>
        <p:spPr bwMode="auto">
          <a:xfrm>
            <a:off x="3440113" y="3935413"/>
            <a:ext cx="4532312"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nǐ    shì   Yīngɡuó    rén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2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你    是     英  国       人。  </a:t>
            </a:r>
          </a:p>
        </p:txBody>
      </p:sp>
      <p:sp>
        <p:nvSpPr>
          <p:cNvPr id="10" name="TextBox 9"/>
          <p:cNvSpPr txBox="1">
            <a:spLocks noChangeArrowheads="1"/>
          </p:cNvSpPr>
          <p:nvPr/>
        </p:nvSpPr>
        <p:spPr bwMode="auto">
          <a:xfrm>
            <a:off x="3440113" y="4899025"/>
            <a:ext cx="4532312"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tā yě shì    Yīngɡuó   rén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2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她 也 是     英  国       人。  </a:t>
            </a:r>
          </a:p>
        </p:txBody>
      </p:sp>
    </p:spTree>
    <p:extLst>
      <p:ext uri="{BB962C8B-B14F-4D97-AF65-F5344CB8AC3E}">
        <p14:creationId xmlns:p14="http://schemas.microsoft.com/office/powerpoint/2010/main" val="3359839479"/>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P spid="9" grpId="0"/>
      <p:bldP spid="10"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13665" name="AutoShape 4"/>
          <p:cNvCxnSpPr>
            <a:cxnSpLocks noChangeShapeType="1"/>
          </p:cNvCxnSpPr>
          <p:nvPr/>
        </p:nvCxnSpPr>
        <p:spPr bwMode="auto">
          <a:xfrm flipH="1" flipV="1">
            <a:off x="100013" y="-15875"/>
            <a:ext cx="12700" cy="6872288"/>
          </a:xfrm>
          <a:prstGeom prst="straightConnector1">
            <a:avLst/>
          </a:prstGeom>
          <a:noFill/>
          <a:ln w="228600">
            <a:solidFill>
              <a:srgbClr val="800080"/>
            </a:solidFill>
            <a:round/>
            <a:headEnd/>
            <a:tailEnd/>
          </a:ln>
          <a:extLst>
            <a:ext uri="{909E8E84-426E-40DD-AFC4-6F175D3DCCD1}">
              <a14:hiddenFill xmlns:a14="http://schemas.microsoft.com/office/drawing/2010/main">
                <a:noFill/>
              </a14:hiddenFill>
            </a:ext>
          </a:extLst>
        </p:spPr>
      </p:cxnSp>
      <p:cxnSp>
        <p:nvCxnSpPr>
          <p:cNvPr id="44" name="直接连接符 43"/>
          <p:cNvCxnSpPr/>
          <p:nvPr/>
        </p:nvCxnSpPr>
        <p:spPr bwMode="auto">
          <a:xfrm>
            <a:off x="307975" y="652463"/>
            <a:ext cx="2724150" cy="1587"/>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sp>
        <p:nvSpPr>
          <p:cNvPr id="34" name="TextBox 33"/>
          <p:cNvSpPr txBox="1"/>
          <p:nvPr/>
        </p:nvSpPr>
        <p:spPr>
          <a:xfrm>
            <a:off x="530225" y="914400"/>
            <a:ext cx="8313738" cy="523875"/>
          </a:xfrm>
          <a:prstGeom prst="rect">
            <a:avLst/>
          </a:prstGeom>
          <a:noFill/>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2800" b="1" i="0" u="none" strike="noStrike" kern="1200" cap="none" spc="0" normalizeH="0" baseline="0" noProof="0" dirty="0">
                <a:ln>
                  <a:noFill/>
                </a:ln>
                <a:solidFill>
                  <a:srgbClr val="000000"/>
                </a:solidFill>
                <a:effectLst/>
                <a:uLnTx/>
                <a:uFillTx/>
                <a:latin typeface="宋体"/>
                <a:ea typeface="宋体"/>
                <a:cs typeface="+mn-cs"/>
              </a:rPr>
              <a:t>2.</a:t>
            </a:r>
            <a:r>
              <a:rPr kumimoji="0" lang="zh-CN" altLang="en-US" sz="2800" b="1" i="0" u="none" strike="noStrike" kern="1200" cap="none" spc="0" normalizeH="0" baseline="0" noProof="0" dirty="0">
                <a:ln>
                  <a:noFill/>
                </a:ln>
                <a:solidFill>
                  <a:srgbClr val="000000"/>
                </a:solidFill>
                <a:effectLst/>
                <a:uLnTx/>
                <a:uFillTx/>
                <a:latin typeface="宋体"/>
                <a:ea typeface="宋体"/>
                <a:cs typeface="+mn-cs"/>
              </a:rPr>
              <a:t>“是”字句 </a:t>
            </a:r>
            <a:r>
              <a:rPr kumimoji="0" lang="en-US" altLang="zh-CN" sz="1800" b="0" i="0" u="none" strike="noStrike" kern="1200" cap="none" spc="0" normalizeH="0" baseline="0" noProof="0" dirty="0">
                <a:ln>
                  <a:noFill/>
                </a:ln>
                <a:solidFill>
                  <a:srgbClr val="000000"/>
                </a:solidFill>
                <a:effectLst/>
                <a:uLnTx/>
                <a:uFillTx/>
                <a:latin typeface="宋体"/>
                <a:ea typeface="宋体"/>
                <a:cs typeface="+mn-cs"/>
              </a:rPr>
              <a:t>The</a:t>
            </a:r>
            <a:r>
              <a:rPr kumimoji="0" lang="zh-CN" altLang="en-US" sz="1800" b="0" i="0" u="none" strike="noStrike" kern="1200" cap="none" spc="0" normalizeH="0" baseline="0" noProof="0" dirty="0">
                <a:ln>
                  <a:noFill/>
                </a:ln>
                <a:solidFill>
                  <a:srgbClr val="000000"/>
                </a:solidFill>
                <a:effectLst/>
                <a:uLnTx/>
                <a:uFillTx/>
                <a:latin typeface="宋体"/>
                <a:ea typeface="宋体"/>
                <a:cs typeface="+mn-cs"/>
              </a:rPr>
              <a:t>“是”</a:t>
            </a:r>
            <a:r>
              <a:rPr kumimoji="0" lang="en-US" altLang="zh-CN" sz="1800" b="0" i="0" u="none" strike="noStrike" kern="1200" cap="none" spc="0" normalizeH="0" baseline="0" noProof="0" dirty="0">
                <a:ln>
                  <a:noFill/>
                </a:ln>
                <a:solidFill>
                  <a:srgbClr val="000000"/>
                </a:solidFill>
                <a:effectLst/>
                <a:uLnTx/>
                <a:uFillTx/>
                <a:latin typeface="宋体"/>
                <a:ea typeface="宋体"/>
                <a:cs typeface="+mn-cs"/>
              </a:rPr>
              <a:t>Sentence</a:t>
            </a:r>
            <a:endParaRPr kumimoji="0" lang="zh-CN" altLang="en-US" sz="1800" b="0" i="0" u="none" strike="noStrike" kern="1200" cap="none" spc="0" normalizeH="0" baseline="0" noProof="0" dirty="0">
              <a:ln>
                <a:noFill/>
              </a:ln>
              <a:solidFill>
                <a:srgbClr val="000000"/>
              </a:solidFill>
              <a:effectLst/>
              <a:uLnTx/>
              <a:uFillTx/>
              <a:latin typeface="宋体"/>
              <a:ea typeface="宋体"/>
              <a:cs typeface="+mn-cs"/>
            </a:endParaRPr>
          </a:p>
        </p:txBody>
      </p:sp>
      <p:sp>
        <p:nvSpPr>
          <p:cNvPr id="35" name="TextBox 34"/>
          <p:cNvSpPr txBox="1"/>
          <p:nvPr/>
        </p:nvSpPr>
        <p:spPr>
          <a:xfrm>
            <a:off x="1340043" y="1686864"/>
            <a:ext cx="2916653" cy="461665"/>
          </a:xfrm>
          <a:prstGeom prst="rect">
            <a:avLst/>
          </a:prstGeom>
          <a:solidFill>
            <a:srgbClr val="C198E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2400" b="1" i="0" u="none" strike="noStrike" kern="1200" cap="none" spc="0" normalizeH="0" baseline="0" noProof="0" dirty="0">
                <a:ln>
                  <a:noFill/>
                </a:ln>
                <a:solidFill>
                  <a:srgbClr val="000000"/>
                </a:solidFill>
                <a:effectLst/>
                <a:uLnTx/>
                <a:uFillTx/>
                <a:latin typeface="华文细黑" pitchFamily="2" charset="-122"/>
                <a:ea typeface="华文细黑" pitchFamily="2" charset="-122"/>
                <a:cs typeface="+mn-cs"/>
              </a:rPr>
              <a:t>……</a:t>
            </a:r>
            <a:r>
              <a:rPr kumimoji="0" lang="zh-CN" altLang="en-US" sz="2400" b="1" i="0" u="none" strike="noStrike" kern="1200" cap="none" spc="0" normalizeH="0" baseline="0" noProof="0" dirty="0">
                <a:ln>
                  <a:noFill/>
                </a:ln>
                <a:solidFill>
                  <a:srgbClr val="000000"/>
                </a:solidFill>
                <a:effectLst/>
                <a:uLnTx/>
                <a:uFillTx/>
                <a:latin typeface="华文细黑" pitchFamily="2" charset="-122"/>
                <a:ea typeface="华文细黑" pitchFamily="2" charset="-122"/>
                <a:cs typeface="+mn-cs"/>
              </a:rPr>
              <a:t>（不）是</a:t>
            </a:r>
            <a:r>
              <a:rPr kumimoji="0" lang="en-US" altLang="zh-CN" sz="2400" b="1" i="0" u="none" strike="noStrike" kern="1200" cap="none" spc="0" normalizeH="0" baseline="0" noProof="0" dirty="0">
                <a:ln>
                  <a:noFill/>
                </a:ln>
                <a:solidFill>
                  <a:srgbClr val="000000"/>
                </a:solidFill>
                <a:effectLst/>
                <a:uLnTx/>
                <a:uFillTx/>
                <a:latin typeface="华文细黑" pitchFamily="2" charset="-122"/>
                <a:ea typeface="华文细黑" pitchFamily="2" charset="-122"/>
                <a:cs typeface="+mn-cs"/>
              </a:rPr>
              <a:t>……</a:t>
            </a:r>
            <a:endParaRPr kumimoji="0" lang="zh-CN" altLang="en-US" sz="2400" b="1" i="0" u="none" strike="noStrike" kern="1200" cap="none" spc="0" normalizeH="0" baseline="0" noProof="0" dirty="0">
              <a:ln>
                <a:noFill/>
              </a:ln>
              <a:solidFill>
                <a:srgbClr val="000000"/>
              </a:solidFill>
              <a:effectLst/>
              <a:uLnTx/>
              <a:uFillTx/>
              <a:latin typeface="华文细黑" pitchFamily="2" charset="-122"/>
              <a:ea typeface="华文细黑" pitchFamily="2" charset="-122"/>
              <a:cs typeface="+mn-cs"/>
            </a:endParaRPr>
          </a:p>
        </p:txBody>
      </p:sp>
      <p:graphicFrame>
        <p:nvGraphicFramePr>
          <p:cNvPr id="9" name="表格 8"/>
          <p:cNvGraphicFramePr>
            <a:graphicFrameLocks noGrp="1"/>
          </p:cNvGraphicFramePr>
          <p:nvPr/>
        </p:nvGraphicFramePr>
        <p:xfrm>
          <a:off x="2032000" y="2778125"/>
          <a:ext cx="8128000" cy="2800351"/>
        </p:xfrm>
        <a:graphic>
          <a:graphicData uri="http://schemas.openxmlformats.org/drawingml/2006/table">
            <a:tbl>
              <a:tblPr/>
              <a:tblGrid>
                <a:gridCol w="1687513">
                  <a:extLst>
                    <a:ext uri="{9D8B030D-6E8A-4147-A177-3AD203B41FA5}">
                      <a16:colId xmlns:a16="http://schemas.microsoft.com/office/drawing/2014/main" val="20000"/>
                    </a:ext>
                  </a:extLst>
                </a:gridCol>
                <a:gridCol w="2495550">
                  <a:extLst>
                    <a:ext uri="{9D8B030D-6E8A-4147-A177-3AD203B41FA5}">
                      <a16:colId xmlns:a16="http://schemas.microsoft.com/office/drawing/2014/main" val="20001"/>
                    </a:ext>
                  </a:extLst>
                </a:gridCol>
                <a:gridCol w="3944937">
                  <a:extLst>
                    <a:ext uri="{9D8B030D-6E8A-4147-A177-3AD203B41FA5}">
                      <a16:colId xmlns:a16="http://schemas.microsoft.com/office/drawing/2014/main" val="20002"/>
                    </a:ext>
                  </a:extLst>
                </a:gridCol>
              </a:tblGrid>
              <a:tr h="457200">
                <a:tc rowSpan="2">
                  <a:txBody>
                    <a:bodyPr/>
                    <a:lstStyle>
                      <a:lvl1pPr eaLnBrk="0" hangingPunct="0">
                        <a:lnSpc>
                          <a:spcPct val="90000"/>
                        </a:lnSpc>
                        <a:spcBef>
                          <a:spcPts val="1000"/>
                        </a:spcBef>
                        <a:buFont typeface="Arial" charset="0"/>
                        <a:defRPr sz="2400">
                          <a:solidFill>
                            <a:schemeClr val="tx1"/>
                          </a:solidFill>
                          <a:latin typeface="Calibri" charset="0"/>
                          <a:ea typeface="宋体" charset="0"/>
                        </a:defRPr>
                      </a:lvl1pPr>
                      <a:lvl2pPr marL="742950" indent="-285750" eaLnBrk="0" hangingPunct="0">
                        <a:lnSpc>
                          <a:spcPct val="90000"/>
                        </a:lnSpc>
                        <a:spcBef>
                          <a:spcPts val="500"/>
                        </a:spcBef>
                        <a:buFont typeface="Arial" charset="0"/>
                        <a:defRPr sz="2000">
                          <a:solidFill>
                            <a:schemeClr val="tx1"/>
                          </a:solidFill>
                          <a:latin typeface="Calibri" charset="0"/>
                          <a:ea typeface="宋体" charset="0"/>
                        </a:defRPr>
                      </a:lvl2pPr>
                      <a:lvl3pPr marL="1143000" indent="-228600" eaLnBrk="0" hangingPunct="0">
                        <a:lnSpc>
                          <a:spcPct val="90000"/>
                        </a:lnSpc>
                        <a:spcBef>
                          <a:spcPts val="500"/>
                        </a:spcBef>
                        <a:buFont typeface="Arial" charset="0"/>
                        <a:defRPr>
                          <a:solidFill>
                            <a:schemeClr val="tx1"/>
                          </a:solidFill>
                          <a:latin typeface="Calibri" charset="0"/>
                          <a:ea typeface="宋体" charset="0"/>
                        </a:defRPr>
                      </a:lvl3pPr>
                      <a:lvl4pPr marL="1600200" indent="-228600" eaLnBrk="0" hangingPunct="0">
                        <a:lnSpc>
                          <a:spcPct val="90000"/>
                        </a:lnSpc>
                        <a:spcBef>
                          <a:spcPts val="500"/>
                        </a:spcBef>
                        <a:buFont typeface="Arial" charset="0"/>
                        <a:defRPr>
                          <a:solidFill>
                            <a:schemeClr val="tx1"/>
                          </a:solidFill>
                          <a:latin typeface="Calibri" charset="0"/>
                          <a:ea typeface="宋体" charset="0"/>
                        </a:defRPr>
                      </a:lvl4pPr>
                      <a:lvl5pPr marL="2057400" indent="-228600" eaLnBrk="0" hangingPunct="0">
                        <a:lnSpc>
                          <a:spcPct val="90000"/>
                        </a:lnSpc>
                        <a:spcBef>
                          <a:spcPts val="500"/>
                        </a:spcBef>
                        <a:buFont typeface="Arial" charset="0"/>
                        <a:defRPr>
                          <a:solidFill>
                            <a:schemeClr val="tx1"/>
                          </a:solidFill>
                          <a:latin typeface="Calibri" charset="0"/>
                          <a:ea typeface="宋体" charset="0"/>
                        </a:defRPr>
                      </a:lvl5pPr>
                      <a:lvl6pPr marL="25146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6pPr>
                      <a:lvl7pPr marL="29718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7pPr>
                      <a:lvl8pPr marL="34290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8pPr>
                      <a:lvl9pPr marL="38862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2400" b="1" i="0" u="none" strike="noStrike" cap="none" normalizeH="0" baseline="0">
                          <a:ln>
                            <a:noFill/>
                          </a:ln>
                          <a:solidFill>
                            <a:schemeClr val="bg1"/>
                          </a:solidFill>
                          <a:effectLst/>
                          <a:latin typeface="Calibri" charset="0"/>
                          <a:ea typeface="宋体" charset="0"/>
                        </a:rPr>
                        <a:t>Subject</a:t>
                      </a:r>
                      <a:endParaRPr kumimoji="0" lang="zh-CN" altLang="en-US" sz="2400" b="1" i="0" u="none" strike="noStrike" cap="none" normalizeH="0" baseline="0">
                        <a:ln>
                          <a:noFill/>
                        </a:ln>
                        <a:solidFill>
                          <a:schemeClr val="bg1"/>
                        </a:solidFill>
                        <a:effectLst/>
                        <a:latin typeface="Calibri" charset="0"/>
                        <a:ea typeface="宋体" charset="0"/>
                      </a:endParaRP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2E75B6">
                        <a:alpha val="85097"/>
                      </a:srgbClr>
                    </a:solidFill>
                  </a:tcPr>
                </a:tc>
                <a:tc gridSpan="2">
                  <a:txBody>
                    <a:bodyPr/>
                    <a:lstStyle>
                      <a:lvl1pPr eaLnBrk="0" hangingPunct="0">
                        <a:lnSpc>
                          <a:spcPct val="90000"/>
                        </a:lnSpc>
                        <a:spcBef>
                          <a:spcPts val="1000"/>
                        </a:spcBef>
                        <a:buFont typeface="Arial" charset="0"/>
                        <a:defRPr sz="2400">
                          <a:solidFill>
                            <a:schemeClr val="tx1"/>
                          </a:solidFill>
                          <a:latin typeface="Calibri" charset="0"/>
                          <a:ea typeface="宋体" charset="0"/>
                        </a:defRPr>
                      </a:lvl1pPr>
                      <a:lvl2pPr marL="742950" indent="-285750" eaLnBrk="0" hangingPunct="0">
                        <a:lnSpc>
                          <a:spcPct val="90000"/>
                        </a:lnSpc>
                        <a:spcBef>
                          <a:spcPts val="500"/>
                        </a:spcBef>
                        <a:buFont typeface="Arial" charset="0"/>
                        <a:defRPr sz="2000">
                          <a:solidFill>
                            <a:schemeClr val="tx1"/>
                          </a:solidFill>
                          <a:latin typeface="Calibri" charset="0"/>
                          <a:ea typeface="宋体" charset="0"/>
                        </a:defRPr>
                      </a:lvl2pPr>
                      <a:lvl3pPr marL="1143000" indent="-228600" eaLnBrk="0" hangingPunct="0">
                        <a:lnSpc>
                          <a:spcPct val="90000"/>
                        </a:lnSpc>
                        <a:spcBef>
                          <a:spcPts val="500"/>
                        </a:spcBef>
                        <a:buFont typeface="Arial" charset="0"/>
                        <a:defRPr>
                          <a:solidFill>
                            <a:schemeClr val="tx1"/>
                          </a:solidFill>
                          <a:latin typeface="Calibri" charset="0"/>
                          <a:ea typeface="宋体" charset="0"/>
                        </a:defRPr>
                      </a:lvl3pPr>
                      <a:lvl4pPr marL="1600200" indent="-228600" eaLnBrk="0" hangingPunct="0">
                        <a:lnSpc>
                          <a:spcPct val="90000"/>
                        </a:lnSpc>
                        <a:spcBef>
                          <a:spcPts val="500"/>
                        </a:spcBef>
                        <a:buFont typeface="Arial" charset="0"/>
                        <a:defRPr>
                          <a:solidFill>
                            <a:schemeClr val="tx1"/>
                          </a:solidFill>
                          <a:latin typeface="Calibri" charset="0"/>
                          <a:ea typeface="宋体" charset="0"/>
                        </a:defRPr>
                      </a:lvl4pPr>
                      <a:lvl5pPr marL="2057400" indent="-228600" eaLnBrk="0" hangingPunct="0">
                        <a:lnSpc>
                          <a:spcPct val="90000"/>
                        </a:lnSpc>
                        <a:spcBef>
                          <a:spcPts val="500"/>
                        </a:spcBef>
                        <a:buFont typeface="Arial" charset="0"/>
                        <a:defRPr>
                          <a:solidFill>
                            <a:schemeClr val="tx1"/>
                          </a:solidFill>
                          <a:latin typeface="Calibri" charset="0"/>
                          <a:ea typeface="宋体" charset="0"/>
                        </a:defRPr>
                      </a:lvl5pPr>
                      <a:lvl6pPr marL="25146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6pPr>
                      <a:lvl7pPr marL="29718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7pPr>
                      <a:lvl8pPr marL="34290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8pPr>
                      <a:lvl9pPr marL="38862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2400" b="1" i="0" u="none" strike="noStrike" cap="none" normalizeH="0" baseline="0">
                          <a:ln>
                            <a:noFill/>
                          </a:ln>
                          <a:solidFill>
                            <a:schemeClr val="bg1"/>
                          </a:solidFill>
                          <a:effectLst/>
                          <a:latin typeface="Calibri" charset="0"/>
                          <a:ea typeface="宋体" charset="0"/>
                        </a:rPr>
                        <a:t>Predicate</a:t>
                      </a:r>
                      <a:endParaRPr kumimoji="0" lang="zh-CN" altLang="en-US" sz="2400" b="1" i="0" u="none" strike="noStrike" cap="none" normalizeH="0" baseline="0">
                        <a:ln>
                          <a:noFill/>
                        </a:ln>
                        <a:solidFill>
                          <a:schemeClr val="bg1"/>
                        </a:solidFill>
                        <a:effectLst/>
                        <a:latin typeface="Calibri" charset="0"/>
                        <a:ea typeface="宋体" charset="0"/>
                      </a:endParaRP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28575" cap="flat" cmpd="sng" algn="ctr">
                      <a:solidFill>
                        <a:schemeClr val="bg1"/>
                      </a:solidFill>
                      <a:prstDash val="solid"/>
                      <a:round/>
                      <a:headEnd type="none" w="med" len="med"/>
                      <a:tailEnd type="none" w="med" len="med"/>
                    </a:lnB>
                    <a:lnTlToBr>
                      <a:noFill/>
                    </a:lnTlToBr>
                    <a:lnBlToTr>
                      <a:noFill/>
                    </a:lnBlToTr>
                    <a:solidFill>
                      <a:srgbClr val="2E75B6">
                        <a:alpha val="85097"/>
                      </a:srgbClr>
                    </a:solidFill>
                  </a:tcPr>
                </a:tc>
                <a:tc hMerge="1">
                  <a:txBody>
                    <a:bodyPr/>
                    <a:lstStyle/>
                    <a:p>
                      <a:endParaRPr lang="zh-CN" altLang="en-US"/>
                    </a:p>
                  </a:txBody>
                  <a:tcPr/>
                </a:tc>
                <a:extLst>
                  <a:ext uri="{0D108BD9-81ED-4DB2-BD59-A6C34878D82A}">
                    <a16:rowId xmlns:a16="http://schemas.microsoft.com/office/drawing/2014/main" val="10000"/>
                  </a:ext>
                </a:extLst>
              </a:tr>
              <a:tr h="457200">
                <a:tc vMerge="1">
                  <a:txBody>
                    <a:bodyPr/>
                    <a:lstStyle/>
                    <a:p>
                      <a:endParaRPr lang="zh-CN" altLang="en-US"/>
                    </a:p>
                  </a:txBody>
                  <a:tcPr/>
                </a:tc>
                <a:tc>
                  <a:txBody>
                    <a:bodyPr/>
                    <a:lstStyle>
                      <a:lvl1pPr eaLnBrk="0" hangingPunct="0">
                        <a:lnSpc>
                          <a:spcPct val="90000"/>
                        </a:lnSpc>
                        <a:spcBef>
                          <a:spcPts val="1000"/>
                        </a:spcBef>
                        <a:buFont typeface="Arial" charset="0"/>
                        <a:defRPr sz="2400">
                          <a:solidFill>
                            <a:schemeClr val="tx1"/>
                          </a:solidFill>
                          <a:latin typeface="Calibri" charset="0"/>
                          <a:ea typeface="宋体" charset="0"/>
                        </a:defRPr>
                      </a:lvl1pPr>
                      <a:lvl2pPr marL="742950" indent="-285750" eaLnBrk="0" hangingPunct="0">
                        <a:lnSpc>
                          <a:spcPct val="90000"/>
                        </a:lnSpc>
                        <a:spcBef>
                          <a:spcPts val="500"/>
                        </a:spcBef>
                        <a:buFont typeface="Arial" charset="0"/>
                        <a:defRPr sz="2000">
                          <a:solidFill>
                            <a:schemeClr val="tx1"/>
                          </a:solidFill>
                          <a:latin typeface="Calibri" charset="0"/>
                          <a:ea typeface="宋体" charset="0"/>
                        </a:defRPr>
                      </a:lvl2pPr>
                      <a:lvl3pPr marL="1143000" indent="-228600" eaLnBrk="0" hangingPunct="0">
                        <a:lnSpc>
                          <a:spcPct val="90000"/>
                        </a:lnSpc>
                        <a:spcBef>
                          <a:spcPts val="500"/>
                        </a:spcBef>
                        <a:buFont typeface="Arial" charset="0"/>
                        <a:defRPr>
                          <a:solidFill>
                            <a:schemeClr val="tx1"/>
                          </a:solidFill>
                          <a:latin typeface="Calibri" charset="0"/>
                          <a:ea typeface="宋体" charset="0"/>
                        </a:defRPr>
                      </a:lvl3pPr>
                      <a:lvl4pPr marL="1600200" indent="-228600" eaLnBrk="0" hangingPunct="0">
                        <a:lnSpc>
                          <a:spcPct val="90000"/>
                        </a:lnSpc>
                        <a:spcBef>
                          <a:spcPts val="500"/>
                        </a:spcBef>
                        <a:buFont typeface="Arial" charset="0"/>
                        <a:defRPr>
                          <a:solidFill>
                            <a:schemeClr val="tx1"/>
                          </a:solidFill>
                          <a:latin typeface="Calibri" charset="0"/>
                          <a:ea typeface="宋体" charset="0"/>
                        </a:defRPr>
                      </a:lvl4pPr>
                      <a:lvl5pPr marL="2057400" indent="-228600" eaLnBrk="0" hangingPunct="0">
                        <a:lnSpc>
                          <a:spcPct val="90000"/>
                        </a:lnSpc>
                        <a:spcBef>
                          <a:spcPts val="500"/>
                        </a:spcBef>
                        <a:buFont typeface="Arial" charset="0"/>
                        <a:defRPr>
                          <a:solidFill>
                            <a:schemeClr val="tx1"/>
                          </a:solidFill>
                          <a:latin typeface="Calibri" charset="0"/>
                          <a:ea typeface="宋体" charset="0"/>
                        </a:defRPr>
                      </a:lvl5pPr>
                      <a:lvl6pPr marL="25146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6pPr>
                      <a:lvl7pPr marL="29718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7pPr>
                      <a:lvl8pPr marL="34290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8pPr>
                      <a:lvl9pPr marL="38862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CN" altLang="en-US" sz="2400" b="1" i="0" u="none" strike="noStrike" cap="none" normalizeH="0" baseline="0">
                          <a:ln>
                            <a:noFill/>
                          </a:ln>
                          <a:solidFill>
                            <a:schemeClr val="bg1"/>
                          </a:solidFill>
                          <a:effectLst/>
                          <a:latin typeface="Calibri" charset="0"/>
                          <a:ea typeface="宋体" charset="0"/>
                        </a:rPr>
                        <a:t>（不）是</a:t>
                      </a:r>
                    </a:p>
                  </a:txBody>
                  <a:tcPr anchor="ctr" horzOverflow="overflow">
                    <a:lnL w="38100" cap="flat" cmpd="sng" algn="ctr">
                      <a:solidFill>
                        <a:schemeClr val="bg1"/>
                      </a:solidFill>
                      <a:prstDash val="solid"/>
                      <a:round/>
                      <a:headEnd type="none" w="med" len="med"/>
                      <a:tailEnd type="none" w="med" len="med"/>
                    </a:lnL>
                    <a:lnR w="28575" cap="flat" cmpd="sng" algn="ctr">
                      <a:solidFill>
                        <a:schemeClr val="bg1"/>
                      </a:solidFill>
                      <a:prstDash val="solid"/>
                      <a:round/>
                      <a:headEnd type="none" w="med" len="med"/>
                      <a:tailEnd type="none" w="med" len="med"/>
                    </a:lnR>
                    <a:lnT w="28575"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2E75B6">
                        <a:alpha val="85097"/>
                      </a:srgbClr>
                    </a:solidFill>
                  </a:tcPr>
                </a:tc>
                <a:tc>
                  <a:txBody>
                    <a:bodyPr/>
                    <a:lstStyle>
                      <a:lvl1pPr eaLnBrk="0" hangingPunct="0">
                        <a:lnSpc>
                          <a:spcPct val="90000"/>
                        </a:lnSpc>
                        <a:spcBef>
                          <a:spcPts val="1000"/>
                        </a:spcBef>
                        <a:buFont typeface="Arial" charset="0"/>
                        <a:defRPr sz="2400">
                          <a:solidFill>
                            <a:schemeClr val="tx1"/>
                          </a:solidFill>
                          <a:latin typeface="Calibri" charset="0"/>
                          <a:ea typeface="宋体" charset="0"/>
                        </a:defRPr>
                      </a:lvl1pPr>
                      <a:lvl2pPr marL="742950" indent="-285750" eaLnBrk="0" hangingPunct="0">
                        <a:lnSpc>
                          <a:spcPct val="90000"/>
                        </a:lnSpc>
                        <a:spcBef>
                          <a:spcPts val="500"/>
                        </a:spcBef>
                        <a:buFont typeface="Arial" charset="0"/>
                        <a:defRPr sz="2000">
                          <a:solidFill>
                            <a:schemeClr val="tx1"/>
                          </a:solidFill>
                          <a:latin typeface="Calibri" charset="0"/>
                          <a:ea typeface="宋体" charset="0"/>
                        </a:defRPr>
                      </a:lvl2pPr>
                      <a:lvl3pPr marL="1143000" indent="-228600" eaLnBrk="0" hangingPunct="0">
                        <a:lnSpc>
                          <a:spcPct val="90000"/>
                        </a:lnSpc>
                        <a:spcBef>
                          <a:spcPts val="500"/>
                        </a:spcBef>
                        <a:buFont typeface="Arial" charset="0"/>
                        <a:defRPr>
                          <a:solidFill>
                            <a:schemeClr val="tx1"/>
                          </a:solidFill>
                          <a:latin typeface="Calibri" charset="0"/>
                          <a:ea typeface="宋体" charset="0"/>
                        </a:defRPr>
                      </a:lvl3pPr>
                      <a:lvl4pPr marL="1600200" indent="-228600" eaLnBrk="0" hangingPunct="0">
                        <a:lnSpc>
                          <a:spcPct val="90000"/>
                        </a:lnSpc>
                        <a:spcBef>
                          <a:spcPts val="500"/>
                        </a:spcBef>
                        <a:buFont typeface="Arial" charset="0"/>
                        <a:defRPr>
                          <a:solidFill>
                            <a:schemeClr val="tx1"/>
                          </a:solidFill>
                          <a:latin typeface="Calibri" charset="0"/>
                          <a:ea typeface="宋体" charset="0"/>
                        </a:defRPr>
                      </a:lvl4pPr>
                      <a:lvl5pPr marL="2057400" indent="-228600" eaLnBrk="0" hangingPunct="0">
                        <a:lnSpc>
                          <a:spcPct val="90000"/>
                        </a:lnSpc>
                        <a:spcBef>
                          <a:spcPts val="500"/>
                        </a:spcBef>
                        <a:buFont typeface="Arial" charset="0"/>
                        <a:defRPr>
                          <a:solidFill>
                            <a:schemeClr val="tx1"/>
                          </a:solidFill>
                          <a:latin typeface="Calibri" charset="0"/>
                          <a:ea typeface="宋体" charset="0"/>
                        </a:defRPr>
                      </a:lvl5pPr>
                      <a:lvl6pPr marL="25146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6pPr>
                      <a:lvl7pPr marL="29718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7pPr>
                      <a:lvl8pPr marL="34290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8pPr>
                      <a:lvl9pPr marL="38862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2400" b="1" i="0" u="none" strike="noStrike" cap="none" normalizeH="0" baseline="0">
                          <a:ln>
                            <a:noFill/>
                          </a:ln>
                          <a:solidFill>
                            <a:schemeClr val="bg1"/>
                          </a:solidFill>
                          <a:effectLst/>
                          <a:latin typeface="Calibri" charset="0"/>
                          <a:ea typeface="宋体" charset="0"/>
                        </a:rPr>
                        <a:t>Noun/Noun Phrase</a:t>
                      </a:r>
                      <a:endParaRPr kumimoji="0" lang="zh-CN" altLang="en-US" sz="2400" b="1" i="0" u="none" strike="noStrike" cap="none" normalizeH="0" baseline="0">
                        <a:ln>
                          <a:noFill/>
                        </a:ln>
                        <a:solidFill>
                          <a:schemeClr val="bg1"/>
                        </a:solidFill>
                        <a:effectLst/>
                        <a:latin typeface="Calibri" charset="0"/>
                        <a:ea typeface="宋体" charset="0"/>
                      </a:endParaRPr>
                    </a:p>
                  </a:txBody>
                  <a:tcPr anchor="ctr" horzOverflow="overflow">
                    <a:lnL w="28575"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28575"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2E75B6">
                        <a:alpha val="85097"/>
                      </a:srgbClr>
                    </a:solidFill>
                  </a:tcPr>
                </a:tc>
                <a:extLst>
                  <a:ext uri="{0D108BD9-81ED-4DB2-BD59-A6C34878D82A}">
                    <a16:rowId xmlns:a16="http://schemas.microsoft.com/office/drawing/2014/main" val="10001"/>
                  </a:ext>
                </a:extLst>
              </a:tr>
              <a:tr h="604838">
                <a:tc>
                  <a:txBody>
                    <a:bodyPr/>
                    <a:lstStyle>
                      <a:lvl1pPr eaLnBrk="0" hangingPunct="0">
                        <a:lnSpc>
                          <a:spcPct val="90000"/>
                        </a:lnSpc>
                        <a:spcBef>
                          <a:spcPts val="1000"/>
                        </a:spcBef>
                        <a:buFont typeface="Arial" charset="0"/>
                        <a:defRPr sz="2400">
                          <a:solidFill>
                            <a:schemeClr val="tx1"/>
                          </a:solidFill>
                          <a:latin typeface="Calibri" charset="0"/>
                          <a:ea typeface="宋体" charset="0"/>
                        </a:defRPr>
                      </a:lvl1pPr>
                      <a:lvl2pPr marL="742950" indent="-285750" eaLnBrk="0" hangingPunct="0">
                        <a:lnSpc>
                          <a:spcPct val="90000"/>
                        </a:lnSpc>
                        <a:spcBef>
                          <a:spcPts val="500"/>
                        </a:spcBef>
                        <a:buFont typeface="Arial" charset="0"/>
                        <a:defRPr sz="2000">
                          <a:solidFill>
                            <a:schemeClr val="tx1"/>
                          </a:solidFill>
                          <a:latin typeface="Calibri" charset="0"/>
                          <a:ea typeface="宋体" charset="0"/>
                        </a:defRPr>
                      </a:lvl2pPr>
                      <a:lvl3pPr marL="1143000" indent="-228600" eaLnBrk="0" hangingPunct="0">
                        <a:lnSpc>
                          <a:spcPct val="90000"/>
                        </a:lnSpc>
                        <a:spcBef>
                          <a:spcPts val="500"/>
                        </a:spcBef>
                        <a:buFont typeface="Arial" charset="0"/>
                        <a:defRPr>
                          <a:solidFill>
                            <a:schemeClr val="tx1"/>
                          </a:solidFill>
                          <a:latin typeface="Calibri" charset="0"/>
                          <a:ea typeface="宋体" charset="0"/>
                        </a:defRPr>
                      </a:lvl3pPr>
                      <a:lvl4pPr marL="1600200" indent="-228600" eaLnBrk="0" hangingPunct="0">
                        <a:lnSpc>
                          <a:spcPct val="90000"/>
                        </a:lnSpc>
                        <a:spcBef>
                          <a:spcPts val="500"/>
                        </a:spcBef>
                        <a:buFont typeface="Arial" charset="0"/>
                        <a:defRPr>
                          <a:solidFill>
                            <a:schemeClr val="tx1"/>
                          </a:solidFill>
                          <a:latin typeface="Calibri" charset="0"/>
                          <a:ea typeface="宋体" charset="0"/>
                        </a:defRPr>
                      </a:lvl4pPr>
                      <a:lvl5pPr marL="2057400" indent="-228600" eaLnBrk="0" hangingPunct="0">
                        <a:lnSpc>
                          <a:spcPct val="90000"/>
                        </a:lnSpc>
                        <a:spcBef>
                          <a:spcPts val="500"/>
                        </a:spcBef>
                        <a:buFont typeface="Arial" charset="0"/>
                        <a:defRPr>
                          <a:solidFill>
                            <a:schemeClr val="tx1"/>
                          </a:solidFill>
                          <a:latin typeface="Calibri" charset="0"/>
                          <a:ea typeface="宋体" charset="0"/>
                        </a:defRPr>
                      </a:lvl5pPr>
                      <a:lvl6pPr marL="25146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6pPr>
                      <a:lvl7pPr marL="29718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7pPr>
                      <a:lvl8pPr marL="34290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8pPr>
                      <a:lvl9pPr marL="38862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CN" altLang="en-US" sz="2400" b="1" i="0" u="none" strike="noStrike" cap="none" normalizeH="0" baseline="0">
                          <a:ln>
                            <a:noFill/>
                          </a:ln>
                          <a:solidFill>
                            <a:srgbClr val="000000"/>
                          </a:solidFill>
                          <a:effectLst/>
                          <a:latin typeface="华文楷体" charset="-122"/>
                          <a:ea typeface="华文楷体" charset="-122"/>
                        </a:rPr>
                        <a:t>李月</a:t>
                      </a: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EEBF7"/>
                    </a:solidFill>
                  </a:tcPr>
                </a:tc>
                <a:tc>
                  <a:txBody>
                    <a:bodyPr/>
                    <a:lstStyle>
                      <a:lvl1pPr eaLnBrk="0" hangingPunct="0">
                        <a:lnSpc>
                          <a:spcPct val="90000"/>
                        </a:lnSpc>
                        <a:spcBef>
                          <a:spcPts val="1000"/>
                        </a:spcBef>
                        <a:buFont typeface="Arial" charset="0"/>
                        <a:defRPr sz="2400">
                          <a:solidFill>
                            <a:schemeClr val="tx1"/>
                          </a:solidFill>
                          <a:latin typeface="Calibri" charset="0"/>
                          <a:ea typeface="宋体" charset="0"/>
                        </a:defRPr>
                      </a:lvl1pPr>
                      <a:lvl2pPr marL="742950" indent="-285750" eaLnBrk="0" hangingPunct="0">
                        <a:lnSpc>
                          <a:spcPct val="90000"/>
                        </a:lnSpc>
                        <a:spcBef>
                          <a:spcPts val="500"/>
                        </a:spcBef>
                        <a:buFont typeface="Arial" charset="0"/>
                        <a:defRPr sz="2000">
                          <a:solidFill>
                            <a:schemeClr val="tx1"/>
                          </a:solidFill>
                          <a:latin typeface="Calibri" charset="0"/>
                          <a:ea typeface="宋体" charset="0"/>
                        </a:defRPr>
                      </a:lvl2pPr>
                      <a:lvl3pPr marL="1143000" indent="-228600" eaLnBrk="0" hangingPunct="0">
                        <a:lnSpc>
                          <a:spcPct val="90000"/>
                        </a:lnSpc>
                        <a:spcBef>
                          <a:spcPts val="500"/>
                        </a:spcBef>
                        <a:buFont typeface="Arial" charset="0"/>
                        <a:defRPr>
                          <a:solidFill>
                            <a:schemeClr val="tx1"/>
                          </a:solidFill>
                          <a:latin typeface="Calibri" charset="0"/>
                          <a:ea typeface="宋体" charset="0"/>
                        </a:defRPr>
                      </a:lvl3pPr>
                      <a:lvl4pPr marL="1600200" indent="-228600" eaLnBrk="0" hangingPunct="0">
                        <a:lnSpc>
                          <a:spcPct val="90000"/>
                        </a:lnSpc>
                        <a:spcBef>
                          <a:spcPts val="500"/>
                        </a:spcBef>
                        <a:buFont typeface="Arial" charset="0"/>
                        <a:defRPr>
                          <a:solidFill>
                            <a:schemeClr val="tx1"/>
                          </a:solidFill>
                          <a:latin typeface="Calibri" charset="0"/>
                          <a:ea typeface="宋体" charset="0"/>
                        </a:defRPr>
                      </a:lvl4pPr>
                      <a:lvl5pPr marL="2057400" indent="-228600" eaLnBrk="0" hangingPunct="0">
                        <a:lnSpc>
                          <a:spcPct val="90000"/>
                        </a:lnSpc>
                        <a:spcBef>
                          <a:spcPts val="500"/>
                        </a:spcBef>
                        <a:buFont typeface="Arial" charset="0"/>
                        <a:defRPr>
                          <a:solidFill>
                            <a:schemeClr val="tx1"/>
                          </a:solidFill>
                          <a:latin typeface="Calibri" charset="0"/>
                          <a:ea typeface="宋体" charset="0"/>
                        </a:defRPr>
                      </a:lvl5pPr>
                      <a:lvl6pPr marL="25146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6pPr>
                      <a:lvl7pPr marL="29718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7pPr>
                      <a:lvl8pPr marL="34290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8pPr>
                      <a:lvl9pPr marL="38862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CN" altLang="en-US" sz="2400" b="1" i="0" u="none" strike="noStrike" cap="none" normalizeH="0" baseline="0">
                          <a:ln>
                            <a:noFill/>
                          </a:ln>
                          <a:solidFill>
                            <a:srgbClr val="000000"/>
                          </a:solidFill>
                          <a:effectLst/>
                          <a:latin typeface="华文楷体" charset="-122"/>
                          <a:ea typeface="华文楷体" charset="-122"/>
                        </a:rPr>
                        <a:t>是</a:t>
                      </a:r>
                    </a:p>
                  </a:txBody>
                  <a:tcPr anchor="ctr" horzOverflow="overflow">
                    <a:lnL w="12700" cap="flat" cmpd="sng" algn="ctr">
                      <a:solidFill>
                        <a:schemeClr val="bg1"/>
                      </a:solidFill>
                      <a:prstDash val="solid"/>
                      <a:round/>
                      <a:headEnd type="none" w="med" len="med"/>
                      <a:tailEnd type="none" w="med" len="med"/>
                    </a:lnL>
                    <a:lnR w="28575"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EEBF7"/>
                    </a:solidFill>
                  </a:tcPr>
                </a:tc>
                <a:tc>
                  <a:txBody>
                    <a:bodyPr/>
                    <a:lstStyle>
                      <a:lvl1pPr eaLnBrk="0" hangingPunct="0">
                        <a:lnSpc>
                          <a:spcPct val="90000"/>
                        </a:lnSpc>
                        <a:spcBef>
                          <a:spcPts val="1000"/>
                        </a:spcBef>
                        <a:buFont typeface="Arial" charset="0"/>
                        <a:defRPr sz="2400">
                          <a:solidFill>
                            <a:schemeClr val="tx1"/>
                          </a:solidFill>
                          <a:latin typeface="Calibri" charset="0"/>
                          <a:ea typeface="宋体" charset="0"/>
                        </a:defRPr>
                      </a:lvl1pPr>
                      <a:lvl2pPr marL="742950" indent="-285750" eaLnBrk="0" hangingPunct="0">
                        <a:lnSpc>
                          <a:spcPct val="90000"/>
                        </a:lnSpc>
                        <a:spcBef>
                          <a:spcPts val="500"/>
                        </a:spcBef>
                        <a:buFont typeface="Arial" charset="0"/>
                        <a:defRPr sz="2000">
                          <a:solidFill>
                            <a:schemeClr val="tx1"/>
                          </a:solidFill>
                          <a:latin typeface="Calibri" charset="0"/>
                          <a:ea typeface="宋体" charset="0"/>
                        </a:defRPr>
                      </a:lvl2pPr>
                      <a:lvl3pPr marL="1143000" indent="-228600" eaLnBrk="0" hangingPunct="0">
                        <a:lnSpc>
                          <a:spcPct val="90000"/>
                        </a:lnSpc>
                        <a:spcBef>
                          <a:spcPts val="500"/>
                        </a:spcBef>
                        <a:buFont typeface="Arial" charset="0"/>
                        <a:defRPr>
                          <a:solidFill>
                            <a:schemeClr val="tx1"/>
                          </a:solidFill>
                          <a:latin typeface="Calibri" charset="0"/>
                          <a:ea typeface="宋体" charset="0"/>
                        </a:defRPr>
                      </a:lvl3pPr>
                      <a:lvl4pPr marL="1600200" indent="-228600" eaLnBrk="0" hangingPunct="0">
                        <a:lnSpc>
                          <a:spcPct val="90000"/>
                        </a:lnSpc>
                        <a:spcBef>
                          <a:spcPts val="500"/>
                        </a:spcBef>
                        <a:buFont typeface="Arial" charset="0"/>
                        <a:defRPr>
                          <a:solidFill>
                            <a:schemeClr val="tx1"/>
                          </a:solidFill>
                          <a:latin typeface="Calibri" charset="0"/>
                          <a:ea typeface="宋体" charset="0"/>
                        </a:defRPr>
                      </a:lvl4pPr>
                      <a:lvl5pPr marL="2057400" indent="-228600" eaLnBrk="0" hangingPunct="0">
                        <a:lnSpc>
                          <a:spcPct val="90000"/>
                        </a:lnSpc>
                        <a:spcBef>
                          <a:spcPts val="500"/>
                        </a:spcBef>
                        <a:buFont typeface="Arial" charset="0"/>
                        <a:defRPr>
                          <a:solidFill>
                            <a:schemeClr val="tx1"/>
                          </a:solidFill>
                          <a:latin typeface="Calibri" charset="0"/>
                          <a:ea typeface="宋体" charset="0"/>
                        </a:defRPr>
                      </a:lvl5pPr>
                      <a:lvl6pPr marL="25146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6pPr>
                      <a:lvl7pPr marL="29718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7pPr>
                      <a:lvl8pPr marL="34290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8pPr>
                      <a:lvl9pPr marL="38862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CN" altLang="en-US" sz="2400" b="1" i="0" u="none" strike="noStrike" cap="none" normalizeH="0" baseline="0">
                          <a:ln>
                            <a:noFill/>
                          </a:ln>
                          <a:solidFill>
                            <a:srgbClr val="000000"/>
                          </a:solidFill>
                          <a:effectLst/>
                          <a:latin typeface="华文楷体" charset="-122"/>
                          <a:ea typeface="华文楷体" charset="-122"/>
                        </a:rPr>
                        <a:t>老师。</a:t>
                      </a:r>
                    </a:p>
                  </a:txBody>
                  <a:tcPr anchor="ctr" horzOverflow="overflow">
                    <a:lnL w="28575"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EEBF7"/>
                    </a:solidFill>
                  </a:tcPr>
                </a:tc>
                <a:extLst>
                  <a:ext uri="{0D108BD9-81ED-4DB2-BD59-A6C34878D82A}">
                    <a16:rowId xmlns:a16="http://schemas.microsoft.com/office/drawing/2014/main" val="10002"/>
                  </a:ext>
                </a:extLst>
              </a:tr>
              <a:tr h="671513">
                <a:tc>
                  <a:txBody>
                    <a:bodyPr/>
                    <a:lstStyle>
                      <a:lvl1pPr eaLnBrk="0" hangingPunct="0">
                        <a:lnSpc>
                          <a:spcPct val="90000"/>
                        </a:lnSpc>
                        <a:spcBef>
                          <a:spcPts val="1000"/>
                        </a:spcBef>
                        <a:buFont typeface="Arial" charset="0"/>
                        <a:defRPr sz="2400">
                          <a:solidFill>
                            <a:schemeClr val="tx1"/>
                          </a:solidFill>
                          <a:latin typeface="Calibri" charset="0"/>
                          <a:ea typeface="宋体" charset="0"/>
                        </a:defRPr>
                      </a:lvl1pPr>
                      <a:lvl2pPr marL="742950" indent="-285750" eaLnBrk="0" hangingPunct="0">
                        <a:lnSpc>
                          <a:spcPct val="90000"/>
                        </a:lnSpc>
                        <a:spcBef>
                          <a:spcPts val="500"/>
                        </a:spcBef>
                        <a:buFont typeface="Arial" charset="0"/>
                        <a:defRPr sz="2000">
                          <a:solidFill>
                            <a:schemeClr val="tx1"/>
                          </a:solidFill>
                          <a:latin typeface="Calibri" charset="0"/>
                          <a:ea typeface="宋体" charset="0"/>
                        </a:defRPr>
                      </a:lvl2pPr>
                      <a:lvl3pPr marL="1143000" indent="-228600" eaLnBrk="0" hangingPunct="0">
                        <a:lnSpc>
                          <a:spcPct val="90000"/>
                        </a:lnSpc>
                        <a:spcBef>
                          <a:spcPts val="500"/>
                        </a:spcBef>
                        <a:buFont typeface="Arial" charset="0"/>
                        <a:defRPr>
                          <a:solidFill>
                            <a:schemeClr val="tx1"/>
                          </a:solidFill>
                          <a:latin typeface="Calibri" charset="0"/>
                          <a:ea typeface="宋体" charset="0"/>
                        </a:defRPr>
                      </a:lvl3pPr>
                      <a:lvl4pPr marL="1600200" indent="-228600" eaLnBrk="0" hangingPunct="0">
                        <a:lnSpc>
                          <a:spcPct val="90000"/>
                        </a:lnSpc>
                        <a:spcBef>
                          <a:spcPts val="500"/>
                        </a:spcBef>
                        <a:buFont typeface="Arial" charset="0"/>
                        <a:defRPr>
                          <a:solidFill>
                            <a:schemeClr val="tx1"/>
                          </a:solidFill>
                          <a:latin typeface="Calibri" charset="0"/>
                          <a:ea typeface="宋体" charset="0"/>
                        </a:defRPr>
                      </a:lvl4pPr>
                      <a:lvl5pPr marL="2057400" indent="-228600" eaLnBrk="0" hangingPunct="0">
                        <a:lnSpc>
                          <a:spcPct val="90000"/>
                        </a:lnSpc>
                        <a:spcBef>
                          <a:spcPts val="500"/>
                        </a:spcBef>
                        <a:buFont typeface="Arial" charset="0"/>
                        <a:defRPr>
                          <a:solidFill>
                            <a:schemeClr val="tx1"/>
                          </a:solidFill>
                          <a:latin typeface="Calibri" charset="0"/>
                          <a:ea typeface="宋体" charset="0"/>
                        </a:defRPr>
                      </a:lvl5pPr>
                      <a:lvl6pPr marL="25146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6pPr>
                      <a:lvl7pPr marL="29718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7pPr>
                      <a:lvl8pPr marL="34290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8pPr>
                      <a:lvl9pPr marL="38862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CN" altLang="en-US" sz="2400" b="1" i="0" u="none" strike="noStrike" cap="none" normalizeH="0" baseline="0">
                          <a:ln>
                            <a:noFill/>
                          </a:ln>
                          <a:solidFill>
                            <a:srgbClr val="000000"/>
                          </a:solidFill>
                          <a:effectLst/>
                          <a:latin typeface="华文楷体" charset="-122"/>
                          <a:ea typeface="华文楷体" charset="-122"/>
                        </a:rPr>
                        <a:t>我</a:t>
                      </a: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BDD7EE"/>
                    </a:solidFill>
                  </a:tcPr>
                </a:tc>
                <a:tc>
                  <a:txBody>
                    <a:bodyPr/>
                    <a:lstStyle>
                      <a:lvl1pPr eaLnBrk="0" hangingPunct="0">
                        <a:lnSpc>
                          <a:spcPct val="90000"/>
                        </a:lnSpc>
                        <a:spcBef>
                          <a:spcPts val="1000"/>
                        </a:spcBef>
                        <a:buFont typeface="Arial" charset="0"/>
                        <a:defRPr sz="2400">
                          <a:solidFill>
                            <a:schemeClr val="tx1"/>
                          </a:solidFill>
                          <a:latin typeface="Calibri" charset="0"/>
                          <a:ea typeface="宋体" charset="0"/>
                        </a:defRPr>
                      </a:lvl1pPr>
                      <a:lvl2pPr marL="742950" indent="-285750" eaLnBrk="0" hangingPunct="0">
                        <a:lnSpc>
                          <a:spcPct val="90000"/>
                        </a:lnSpc>
                        <a:spcBef>
                          <a:spcPts val="500"/>
                        </a:spcBef>
                        <a:buFont typeface="Arial" charset="0"/>
                        <a:defRPr sz="2000">
                          <a:solidFill>
                            <a:schemeClr val="tx1"/>
                          </a:solidFill>
                          <a:latin typeface="Calibri" charset="0"/>
                          <a:ea typeface="宋体" charset="0"/>
                        </a:defRPr>
                      </a:lvl2pPr>
                      <a:lvl3pPr marL="1143000" indent="-228600" eaLnBrk="0" hangingPunct="0">
                        <a:lnSpc>
                          <a:spcPct val="90000"/>
                        </a:lnSpc>
                        <a:spcBef>
                          <a:spcPts val="500"/>
                        </a:spcBef>
                        <a:buFont typeface="Arial" charset="0"/>
                        <a:defRPr>
                          <a:solidFill>
                            <a:schemeClr val="tx1"/>
                          </a:solidFill>
                          <a:latin typeface="Calibri" charset="0"/>
                          <a:ea typeface="宋体" charset="0"/>
                        </a:defRPr>
                      </a:lvl3pPr>
                      <a:lvl4pPr marL="1600200" indent="-228600" eaLnBrk="0" hangingPunct="0">
                        <a:lnSpc>
                          <a:spcPct val="90000"/>
                        </a:lnSpc>
                        <a:spcBef>
                          <a:spcPts val="500"/>
                        </a:spcBef>
                        <a:buFont typeface="Arial" charset="0"/>
                        <a:defRPr>
                          <a:solidFill>
                            <a:schemeClr val="tx1"/>
                          </a:solidFill>
                          <a:latin typeface="Calibri" charset="0"/>
                          <a:ea typeface="宋体" charset="0"/>
                        </a:defRPr>
                      </a:lvl4pPr>
                      <a:lvl5pPr marL="2057400" indent="-228600" eaLnBrk="0" hangingPunct="0">
                        <a:lnSpc>
                          <a:spcPct val="90000"/>
                        </a:lnSpc>
                        <a:spcBef>
                          <a:spcPts val="500"/>
                        </a:spcBef>
                        <a:buFont typeface="Arial" charset="0"/>
                        <a:defRPr>
                          <a:solidFill>
                            <a:schemeClr val="tx1"/>
                          </a:solidFill>
                          <a:latin typeface="Calibri" charset="0"/>
                          <a:ea typeface="宋体" charset="0"/>
                        </a:defRPr>
                      </a:lvl5pPr>
                      <a:lvl6pPr marL="25146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6pPr>
                      <a:lvl7pPr marL="29718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7pPr>
                      <a:lvl8pPr marL="34290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8pPr>
                      <a:lvl9pPr marL="38862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CN" altLang="en-US" sz="2400" b="1" i="0" u="none" strike="noStrike" cap="none" normalizeH="0" baseline="0">
                          <a:ln>
                            <a:noFill/>
                          </a:ln>
                          <a:solidFill>
                            <a:srgbClr val="000000"/>
                          </a:solidFill>
                          <a:effectLst/>
                          <a:latin typeface="华文楷体" charset="-122"/>
                          <a:ea typeface="华文楷体" charset="-122"/>
                        </a:rPr>
                        <a:t>是</a:t>
                      </a: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BDD7EE"/>
                    </a:solidFill>
                  </a:tcPr>
                </a:tc>
                <a:tc>
                  <a:txBody>
                    <a:bodyPr/>
                    <a:lstStyle>
                      <a:lvl1pPr eaLnBrk="0" hangingPunct="0">
                        <a:lnSpc>
                          <a:spcPct val="90000"/>
                        </a:lnSpc>
                        <a:spcBef>
                          <a:spcPts val="1000"/>
                        </a:spcBef>
                        <a:buFont typeface="Arial" charset="0"/>
                        <a:defRPr sz="2400">
                          <a:solidFill>
                            <a:schemeClr val="tx1"/>
                          </a:solidFill>
                          <a:latin typeface="Calibri" charset="0"/>
                          <a:ea typeface="宋体" charset="0"/>
                        </a:defRPr>
                      </a:lvl1pPr>
                      <a:lvl2pPr marL="742950" indent="-285750" eaLnBrk="0" hangingPunct="0">
                        <a:lnSpc>
                          <a:spcPct val="90000"/>
                        </a:lnSpc>
                        <a:spcBef>
                          <a:spcPts val="500"/>
                        </a:spcBef>
                        <a:buFont typeface="Arial" charset="0"/>
                        <a:defRPr sz="2000">
                          <a:solidFill>
                            <a:schemeClr val="tx1"/>
                          </a:solidFill>
                          <a:latin typeface="Calibri" charset="0"/>
                          <a:ea typeface="宋体" charset="0"/>
                        </a:defRPr>
                      </a:lvl2pPr>
                      <a:lvl3pPr marL="1143000" indent="-228600" eaLnBrk="0" hangingPunct="0">
                        <a:lnSpc>
                          <a:spcPct val="90000"/>
                        </a:lnSpc>
                        <a:spcBef>
                          <a:spcPts val="500"/>
                        </a:spcBef>
                        <a:buFont typeface="Arial" charset="0"/>
                        <a:defRPr>
                          <a:solidFill>
                            <a:schemeClr val="tx1"/>
                          </a:solidFill>
                          <a:latin typeface="Calibri" charset="0"/>
                          <a:ea typeface="宋体" charset="0"/>
                        </a:defRPr>
                      </a:lvl3pPr>
                      <a:lvl4pPr marL="1600200" indent="-228600" eaLnBrk="0" hangingPunct="0">
                        <a:lnSpc>
                          <a:spcPct val="90000"/>
                        </a:lnSpc>
                        <a:spcBef>
                          <a:spcPts val="500"/>
                        </a:spcBef>
                        <a:buFont typeface="Arial" charset="0"/>
                        <a:defRPr>
                          <a:solidFill>
                            <a:schemeClr val="tx1"/>
                          </a:solidFill>
                          <a:latin typeface="Calibri" charset="0"/>
                          <a:ea typeface="宋体" charset="0"/>
                        </a:defRPr>
                      </a:lvl4pPr>
                      <a:lvl5pPr marL="2057400" indent="-228600" eaLnBrk="0" hangingPunct="0">
                        <a:lnSpc>
                          <a:spcPct val="90000"/>
                        </a:lnSpc>
                        <a:spcBef>
                          <a:spcPts val="500"/>
                        </a:spcBef>
                        <a:buFont typeface="Arial" charset="0"/>
                        <a:defRPr>
                          <a:solidFill>
                            <a:schemeClr val="tx1"/>
                          </a:solidFill>
                          <a:latin typeface="Calibri" charset="0"/>
                          <a:ea typeface="宋体" charset="0"/>
                        </a:defRPr>
                      </a:lvl5pPr>
                      <a:lvl6pPr marL="25146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6pPr>
                      <a:lvl7pPr marL="29718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7pPr>
                      <a:lvl8pPr marL="34290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8pPr>
                      <a:lvl9pPr marL="38862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CN" altLang="en-US" sz="2400" b="1" i="0" u="none" strike="noStrike" cap="none" normalizeH="0" baseline="0">
                          <a:ln>
                            <a:noFill/>
                          </a:ln>
                          <a:solidFill>
                            <a:srgbClr val="000000"/>
                          </a:solidFill>
                          <a:effectLst/>
                          <a:latin typeface="华文楷体" charset="-122"/>
                          <a:ea typeface="华文楷体" charset="-122"/>
                        </a:rPr>
                        <a:t>美国人。</a:t>
                      </a: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BDD7EE"/>
                    </a:solidFill>
                  </a:tcPr>
                </a:tc>
                <a:extLst>
                  <a:ext uri="{0D108BD9-81ED-4DB2-BD59-A6C34878D82A}">
                    <a16:rowId xmlns:a16="http://schemas.microsoft.com/office/drawing/2014/main" val="10003"/>
                  </a:ext>
                </a:extLst>
              </a:tr>
              <a:tr h="609600">
                <a:tc>
                  <a:txBody>
                    <a:bodyPr/>
                    <a:lstStyle>
                      <a:lvl1pPr eaLnBrk="0" hangingPunct="0">
                        <a:lnSpc>
                          <a:spcPct val="90000"/>
                        </a:lnSpc>
                        <a:spcBef>
                          <a:spcPts val="1000"/>
                        </a:spcBef>
                        <a:buFont typeface="Arial" charset="0"/>
                        <a:defRPr sz="2400">
                          <a:solidFill>
                            <a:schemeClr val="tx1"/>
                          </a:solidFill>
                          <a:latin typeface="Calibri" charset="0"/>
                          <a:ea typeface="宋体" charset="0"/>
                        </a:defRPr>
                      </a:lvl1pPr>
                      <a:lvl2pPr marL="742950" indent="-285750" eaLnBrk="0" hangingPunct="0">
                        <a:lnSpc>
                          <a:spcPct val="90000"/>
                        </a:lnSpc>
                        <a:spcBef>
                          <a:spcPts val="500"/>
                        </a:spcBef>
                        <a:buFont typeface="Arial" charset="0"/>
                        <a:defRPr sz="2000">
                          <a:solidFill>
                            <a:schemeClr val="tx1"/>
                          </a:solidFill>
                          <a:latin typeface="Calibri" charset="0"/>
                          <a:ea typeface="宋体" charset="0"/>
                        </a:defRPr>
                      </a:lvl2pPr>
                      <a:lvl3pPr marL="1143000" indent="-228600" eaLnBrk="0" hangingPunct="0">
                        <a:lnSpc>
                          <a:spcPct val="90000"/>
                        </a:lnSpc>
                        <a:spcBef>
                          <a:spcPts val="500"/>
                        </a:spcBef>
                        <a:buFont typeface="Arial" charset="0"/>
                        <a:defRPr>
                          <a:solidFill>
                            <a:schemeClr val="tx1"/>
                          </a:solidFill>
                          <a:latin typeface="Calibri" charset="0"/>
                          <a:ea typeface="宋体" charset="0"/>
                        </a:defRPr>
                      </a:lvl3pPr>
                      <a:lvl4pPr marL="1600200" indent="-228600" eaLnBrk="0" hangingPunct="0">
                        <a:lnSpc>
                          <a:spcPct val="90000"/>
                        </a:lnSpc>
                        <a:spcBef>
                          <a:spcPts val="500"/>
                        </a:spcBef>
                        <a:buFont typeface="Arial" charset="0"/>
                        <a:defRPr>
                          <a:solidFill>
                            <a:schemeClr val="tx1"/>
                          </a:solidFill>
                          <a:latin typeface="Calibri" charset="0"/>
                          <a:ea typeface="宋体" charset="0"/>
                        </a:defRPr>
                      </a:lvl4pPr>
                      <a:lvl5pPr marL="2057400" indent="-228600" eaLnBrk="0" hangingPunct="0">
                        <a:lnSpc>
                          <a:spcPct val="90000"/>
                        </a:lnSpc>
                        <a:spcBef>
                          <a:spcPts val="500"/>
                        </a:spcBef>
                        <a:buFont typeface="Arial" charset="0"/>
                        <a:defRPr>
                          <a:solidFill>
                            <a:schemeClr val="tx1"/>
                          </a:solidFill>
                          <a:latin typeface="Calibri" charset="0"/>
                          <a:ea typeface="宋体" charset="0"/>
                        </a:defRPr>
                      </a:lvl5pPr>
                      <a:lvl6pPr marL="25146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6pPr>
                      <a:lvl7pPr marL="29718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7pPr>
                      <a:lvl8pPr marL="34290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8pPr>
                      <a:lvl9pPr marL="38862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CN" altLang="en-US" sz="2400" b="1" i="0" u="none" strike="noStrike" cap="none" normalizeH="0" baseline="0">
                          <a:ln>
                            <a:noFill/>
                          </a:ln>
                          <a:solidFill>
                            <a:srgbClr val="000000"/>
                          </a:solidFill>
                          <a:effectLst/>
                          <a:latin typeface="华文楷体" charset="-122"/>
                          <a:ea typeface="华文楷体" charset="-122"/>
                        </a:rPr>
                        <a:t>我</a:t>
                      </a: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EEBF7"/>
                    </a:solidFill>
                  </a:tcPr>
                </a:tc>
                <a:tc>
                  <a:txBody>
                    <a:bodyPr/>
                    <a:lstStyle>
                      <a:lvl1pPr eaLnBrk="0" hangingPunct="0">
                        <a:lnSpc>
                          <a:spcPct val="90000"/>
                        </a:lnSpc>
                        <a:spcBef>
                          <a:spcPts val="1000"/>
                        </a:spcBef>
                        <a:buFont typeface="Arial" charset="0"/>
                        <a:defRPr sz="2400">
                          <a:solidFill>
                            <a:schemeClr val="tx1"/>
                          </a:solidFill>
                          <a:latin typeface="Calibri" charset="0"/>
                          <a:ea typeface="宋体" charset="0"/>
                        </a:defRPr>
                      </a:lvl1pPr>
                      <a:lvl2pPr marL="742950" indent="-285750" eaLnBrk="0" hangingPunct="0">
                        <a:lnSpc>
                          <a:spcPct val="90000"/>
                        </a:lnSpc>
                        <a:spcBef>
                          <a:spcPts val="500"/>
                        </a:spcBef>
                        <a:buFont typeface="Arial" charset="0"/>
                        <a:defRPr sz="2000">
                          <a:solidFill>
                            <a:schemeClr val="tx1"/>
                          </a:solidFill>
                          <a:latin typeface="Calibri" charset="0"/>
                          <a:ea typeface="宋体" charset="0"/>
                        </a:defRPr>
                      </a:lvl2pPr>
                      <a:lvl3pPr marL="1143000" indent="-228600" eaLnBrk="0" hangingPunct="0">
                        <a:lnSpc>
                          <a:spcPct val="90000"/>
                        </a:lnSpc>
                        <a:spcBef>
                          <a:spcPts val="500"/>
                        </a:spcBef>
                        <a:buFont typeface="Arial" charset="0"/>
                        <a:defRPr>
                          <a:solidFill>
                            <a:schemeClr val="tx1"/>
                          </a:solidFill>
                          <a:latin typeface="Calibri" charset="0"/>
                          <a:ea typeface="宋体" charset="0"/>
                        </a:defRPr>
                      </a:lvl3pPr>
                      <a:lvl4pPr marL="1600200" indent="-228600" eaLnBrk="0" hangingPunct="0">
                        <a:lnSpc>
                          <a:spcPct val="90000"/>
                        </a:lnSpc>
                        <a:spcBef>
                          <a:spcPts val="500"/>
                        </a:spcBef>
                        <a:buFont typeface="Arial" charset="0"/>
                        <a:defRPr>
                          <a:solidFill>
                            <a:schemeClr val="tx1"/>
                          </a:solidFill>
                          <a:latin typeface="Calibri" charset="0"/>
                          <a:ea typeface="宋体" charset="0"/>
                        </a:defRPr>
                      </a:lvl4pPr>
                      <a:lvl5pPr marL="2057400" indent="-228600" eaLnBrk="0" hangingPunct="0">
                        <a:lnSpc>
                          <a:spcPct val="90000"/>
                        </a:lnSpc>
                        <a:spcBef>
                          <a:spcPts val="500"/>
                        </a:spcBef>
                        <a:buFont typeface="Arial" charset="0"/>
                        <a:defRPr>
                          <a:solidFill>
                            <a:schemeClr val="tx1"/>
                          </a:solidFill>
                          <a:latin typeface="Calibri" charset="0"/>
                          <a:ea typeface="宋体" charset="0"/>
                        </a:defRPr>
                      </a:lvl5pPr>
                      <a:lvl6pPr marL="25146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6pPr>
                      <a:lvl7pPr marL="29718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7pPr>
                      <a:lvl8pPr marL="34290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8pPr>
                      <a:lvl9pPr marL="38862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CN" altLang="en-US" sz="2400" b="1" i="0" u="none" strike="noStrike" cap="none" normalizeH="0" baseline="0">
                          <a:ln>
                            <a:noFill/>
                          </a:ln>
                          <a:solidFill>
                            <a:srgbClr val="000000"/>
                          </a:solidFill>
                          <a:effectLst/>
                          <a:latin typeface="华文楷体" charset="-122"/>
                          <a:ea typeface="华文楷体" charset="-122"/>
                        </a:rPr>
                        <a:t>不是</a:t>
                      </a: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EEBF7"/>
                    </a:solidFill>
                  </a:tcPr>
                </a:tc>
                <a:tc>
                  <a:txBody>
                    <a:bodyPr/>
                    <a:lstStyle>
                      <a:lvl1pPr eaLnBrk="0" hangingPunct="0">
                        <a:lnSpc>
                          <a:spcPct val="90000"/>
                        </a:lnSpc>
                        <a:spcBef>
                          <a:spcPts val="1000"/>
                        </a:spcBef>
                        <a:buFont typeface="Arial" charset="0"/>
                        <a:defRPr sz="2400">
                          <a:solidFill>
                            <a:schemeClr val="tx1"/>
                          </a:solidFill>
                          <a:latin typeface="Calibri" charset="0"/>
                          <a:ea typeface="宋体" charset="0"/>
                        </a:defRPr>
                      </a:lvl1pPr>
                      <a:lvl2pPr marL="742950" indent="-285750" eaLnBrk="0" hangingPunct="0">
                        <a:lnSpc>
                          <a:spcPct val="90000"/>
                        </a:lnSpc>
                        <a:spcBef>
                          <a:spcPts val="500"/>
                        </a:spcBef>
                        <a:buFont typeface="Arial" charset="0"/>
                        <a:defRPr sz="2000">
                          <a:solidFill>
                            <a:schemeClr val="tx1"/>
                          </a:solidFill>
                          <a:latin typeface="Calibri" charset="0"/>
                          <a:ea typeface="宋体" charset="0"/>
                        </a:defRPr>
                      </a:lvl2pPr>
                      <a:lvl3pPr marL="1143000" indent="-228600" eaLnBrk="0" hangingPunct="0">
                        <a:lnSpc>
                          <a:spcPct val="90000"/>
                        </a:lnSpc>
                        <a:spcBef>
                          <a:spcPts val="500"/>
                        </a:spcBef>
                        <a:buFont typeface="Arial" charset="0"/>
                        <a:defRPr>
                          <a:solidFill>
                            <a:schemeClr val="tx1"/>
                          </a:solidFill>
                          <a:latin typeface="Calibri" charset="0"/>
                          <a:ea typeface="宋体" charset="0"/>
                        </a:defRPr>
                      </a:lvl3pPr>
                      <a:lvl4pPr marL="1600200" indent="-228600" eaLnBrk="0" hangingPunct="0">
                        <a:lnSpc>
                          <a:spcPct val="90000"/>
                        </a:lnSpc>
                        <a:spcBef>
                          <a:spcPts val="500"/>
                        </a:spcBef>
                        <a:buFont typeface="Arial" charset="0"/>
                        <a:defRPr>
                          <a:solidFill>
                            <a:schemeClr val="tx1"/>
                          </a:solidFill>
                          <a:latin typeface="Calibri" charset="0"/>
                          <a:ea typeface="宋体" charset="0"/>
                        </a:defRPr>
                      </a:lvl4pPr>
                      <a:lvl5pPr marL="2057400" indent="-228600" eaLnBrk="0" hangingPunct="0">
                        <a:lnSpc>
                          <a:spcPct val="90000"/>
                        </a:lnSpc>
                        <a:spcBef>
                          <a:spcPts val="500"/>
                        </a:spcBef>
                        <a:buFont typeface="Arial" charset="0"/>
                        <a:defRPr>
                          <a:solidFill>
                            <a:schemeClr val="tx1"/>
                          </a:solidFill>
                          <a:latin typeface="Calibri" charset="0"/>
                          <a:ea typeface="宋体" charset="0"/>
                        </a:defRPr>
                      </a:lvl5pPr>
                      <a:lvl6pPr marL="25146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6pPr>
                      <a:lvl7pPr marL="29718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7pPr>
                      <a:lvl8pPr marL="34290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8pPr>
                      <a:lvl9pPr marL="38862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CN" altLang="en-US" sz="2400" b="1" i="0" u="none" strike="noStrike" cap="none" normalizeH="0" baseline="0">
                          <a:ln>
                            <a:noFill/>
                          </a:ln>
                          <a:solidFill>
                            <a:srgbClr val="000000"/>
                          </a:solidFill>
                          <a:effectLst/>
                          <a:latin typeface="华文楷体" charset="-122"/>
                          <a:ea typeface="华文楷体" charset="-122"/>
                        </a:rPr>
                        <a:t>老师。</a:t>
                      </a: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EEBF7"/>
                    </a:solidFill>
                  </a:tcPr>
                </a:tc>
                <a:extLst>
                  <a:ext uri="{0D108BD9-81ED-4DB2-BD59-A6C34878D82A}">
                    <a16:rowId xmlns:a16="http://schemas.microsoft.com/office/drawing/2014/main" val="10004"/>
                  </a:ext>
                </a:extLst>
              </a:tr>
            </a:tbl>
          </a:graphicData>
        </a:graphic>
      </p:graphicFrame>
      <p:sp>
        <p:nvSpPr>
          <p:cNvPr id="113699" name="Text Box 4"/>
          <p:cNvSpPr txBox="1">
            <a:spLocks noChangeArrowheads="1"/>
          </p:cNvSpPr>
          <p:nvPr/>
        </p:nvSpPr>
        <p:spPr bwMode="auto">
          <a:xfrm>
            <a:off x="328613" y="6350"/>
            <a:ext cx="54197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zh-CN" altLang="en-US" sz="3600" b="1" i="0" u="none" strike="noStrike" kern="1200" cap="none" spc="0" normalizeH="0" baseline="0" noProof="0">
                <a:ln>
                  <a:noFill/>
                </a:ln>
                <a:solidFill>
                  <a:srgbClr val="D09E00"/>
                </a:solidFill>
                <a:effectLst/>
                <a:uLnTx/>
                <a:uFillTx/>
                <a:latin typeface="微软雅黑" panose="020B0503020204020204" pitchFamily="34" charset="-122"/>
                <a:ea typeface="微软雅黑" panose="020B0503020204020204" pitchFamily="34" charset="-122"/>
                <a:cs typeface="+mn-cs"/>
              </a:rPr>
              <a:t>语言点</a:t>
            </a:r>
            <a:r>
              <a:rPr kumimoji="0" lang="en-US" altLang="zh-CN" sz="3600" b="1" i="1" u="none" strike="noStrike" kern="1200" cap="none" spc="0" normalizeH="0" baseline="0" noProof="0">
                <a:ln>
                  <a:noFill/>
                </a:ln>
                <a:solidFill>
                  <a:srgbClr val="D09E00"/>
                </a:solidFill>
                <a:effectLst/>
                <a:uLnTx/>
                <a:uFillTx/>
                <a:latin typeface="微软雅黑" panose="020B0503020204020204" pitchFamily="34" charset="-122"/>
                <a:ea typeface="微软雅黑" panose="020B0503020204020204" pitchFamily="34" charset="-122"/>
                <a:cs typeface="+mn-cs"/>
              </a:rPr>
              <a:t>Language Points</a:t>
            </a:r>
            <a:endParaRPr kumimoji="0" lang="zh-CN" altLang="en-US" sz="3600" b="1" i="1" u="none" strike="noStrike" kern="1200" cap="none" spc="0" normalizeH="0" baseline="0" noProof="0">
              <a:ln>
                <a:noFill/>
              </a:ln>
              <a:solidFill>
                <a:srgbClr val="D09E00"/>
              </a:solidFill>
              <a:effectLst/>
              <a:uLnTx/>
              <a:uFillTx/>
              <a:latin typeface="微软雅黑" panose="020B0503020204020204" pitchFamily="34" charset="-122"/>
              <a:ea typeface="微软雅黑" panose="020B0503020204020204" pitchFamily="34" charset="-122"/>
              <a:cs typeface="+mn-cs"/>
            </a:endParaRPr>
          </a:p>
        </p:txBody>
      </p:sp>
    </p:spTree>
    <p:extLst>
      <p:ext uri="{BB962C8B-B14F-4D97-AF65-F5344CB8AC3E}">
        <p14:creationId xmlns:p14="http://schemas.microsoft.com/office/powerpoint/2010/main" val="1874932930"/>
      </p:ext>
    </p:extLst>
  </p:cSld>
  <p:clrMapOvr>
    <a:masterClrMapping/>
  </p:clrMapOvr>
  <p:transition spd="slow"/>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5713"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54200" y="1209675"/>
            <a:ext cx="1274763" cy="1352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5714" name="TextBox 2"/>
          <p:cNvSpPr txBox="1">
            <a:spLocks noChangeArrowheads="1"/>
          </p:cNvSpPr>
          <p:nvPr/>
        </p:nvSpPr>
        <p:spPr bwMode="auto">
          <a:xfrm>
            <a:off x="3451225" y="1416050"/>
            <a:ext cx="1674813" cy="985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40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mɑ</a:t>
            </a:r>
            <a:r>
              <a:rPr kumimoji="0" lang="en-US" altLang="zh-CN" sz="1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zh-CN" sz="1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p:txBody>
      </p:sp>
      <p:pic>
        <p:nvPicPr>
          <p:cNvPr id="115715"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174288" y="284163"/>
            <a:ext cx="1778000" cy="151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5716" name="TextBox 4"/>
          <p:cNvSpPr txBox="1">
            <a:spLocks noChangeArrowheads="1"/>
          </p:cNvSpPr>
          <p:nvPr/>
        </p:nvSpPr>
        <p:spPr bwMode="auto">
          <a:xfrm>
            <a:off x="5448300" y="1416050"/>
            <a:ext cx="2614613"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To indicate a question</a:t>
            </a:r>
          </a:p>
        </p:txBody>
      </p:sp>
      <p:sp>
        <p:nvSpPr>
          <p:cNvPr id="6" name="TextBox 5"/>
          <p:cNvSpPr txBox="1"/>
          <p:nvPr/>
        </p:nvSpPr>
        <p:spPr>
          <a:xfrm>
            <a:off x="1230313" y="2828925"/>
            <a:ext cx="6116637" cy="2030413"/>
          </a:xfrm>
          <a:prstGeom prst="rect">
            <a:avLst/>
          </a:prstGeom>
          <a:noFill/>
        </p:spPr>
        <p:txBody>
          <a:bodyP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3600" b="0" i="0" u="none" strike="noStrike" kern="1200" cap="none" spc="0" normalizeH="0" baseline="0" noProof="0" dirty="0">
                <a:ln>
                  <a:noFill/>
                </a:ln>
                <a:solidFill>
                  <a:srgbClr val="000000"/>
                </a:solidFill>
                <a:effectLst/>
                <a:uLnTx/>
                <a:uFillTx/>
                <a:latin typeface="Arial" charset="0"/>
                <a:ea typeface="宋体" charset="0"/>
                <a:cs typeface="+mn-cs"/>
              </a:rPr>
              <a:t>      </a:t>
            </a:r>
            <a:r>
              <a:rPr kumimoji="0" lang="en-US" altLang="zh-CN" sz="3600" b="0" i="0" u="none" strike="noStrike" kern="1200" cap="none" spc="0" normalizeH="0" baseline="0" noProof="0" dirty="0" err="1">
                <a:ln>
                  <a:noFill/>
                </a:ln>
                <a:solidFill>
                  <a:srgbClr val="000000"/>
                </a:solidFill>
                <a:effectLst/>
                <a:uLnTx/>
                <a:uFillTx/>
                <a:latin typeface="Arial" charset="0"/>
                <a:ea typeface="宋体" charset="0"/>
                <a:cs typeface="+mn-cs"/>
              </a:rPr>
              <a:t>nǐ</a:t>
            </a:r>
            <a:r>
              <a:rPr kumimoji="0" lang="en-US" altLang="zh-CN" sz="3600" b="0" i="0" u="none" strike="noStrike" kern="1200" cap="none" spc="0" normalizeH="0" baseline="0" noProof="0" dirty="0">
                <a:ln>
                  <a:noFill/>
                </a:ln>
                <a:solidFill>
                  <a:srgbClr val="000000"/>
                </a:solidFill>
                <a:effectLst/>
                <a:uLnTx/>
                <a:uFillTx/>
                <a:latin typeface="Arial" charset="0"/>
                <a:ea typeface="宋体" charset="0"/>
                <a:cs typeface="+mn-cs"/>
              </a:rPr>
              <a:t> hǎo </a:t>
            </a:r>
            <a:r>
              <a:rPr kumimoji="0" lang="en-US" altLang="zh-CN" sz="3600" b="0" i="0" u="none" strike="noStrike" kern="1200" cap="none" spc="0" normalizeH="0" baseline="0" noProof="0" dirty="0" err="1">
                <a:ln>
                  <a:noFill/>
                </a:ln>
                <a:solidFill>
                  <a:srgbClr val="FF0000"/>
                </a:solidFill>
                <a:effectLst/>
                <a:uLnTx/>
                <a:uFillTx/>
                <a:latin typeface="Arial" charset="0"/>
                <a:ea typeface="宋体" charset="0"/>
                <a:cs typeface="+mn-cs"/>
              </a:rPr>
              <a:t>mɑ</a:t>
            </a:r>
            <a:r>
              <a:rPr kumimoji="0" lang="en-US" altLang="zh-CN" sz="3600" b="0" i="0" u="none" strike="noStrike" kern="1200" cap="none" spc="0" normalizeH="0" baseline="0" noProof="0" dirty="0">
                <a:ln>
                  <a:noFill/>
                </a:ln>
                <a:solidFill>
                  <a:srgbClr val="000000"/>
                </a:solidFill>
                <a:effectLst/>
                <a:uLnTx/>
                <a:uFillTx/>
                <a:latin typeface="Arial" charset="0"/>
                <a:ea typeface="宋体" charset="0"/>
                <a:cs typeface="+mn-cs"/>
              </a:rPr>
              <a:t> </a:t>
            </a:r>
            <a:r>
              <a:rPr kumimoji="0" lang="zh-CN" altLang="en-US" sz="3600" b="0" i="0" u="none" strike="noStrike" kern="1200" cap="none" spc="0" normalizeH="0" baseline="0" noProof="0" dirty="0">
                <a:ln>
                  <a:noFill/>
                </a:ln>
                <a:solidFill>
                  <a:srgbClr val="000000"/>
                </a:solidFill>
                <a:effectLst/>
                <a:uLnTx/>
                <a:uFillTx/>
                <a:latin typeface="Arial" charset="0"/>
                <a:ea typeface="宋体" charset="0"/>
                <a:cs typeface="+mn-cs"/>
              </a:rPr>
              <a:t>？ </a:t>
            </a:r>
          </a:p>
          <a:p>
            <a:pPr marL="742950" marR="0" lvl="0" indent="-742950" algn="l" defTabSz="914400" rtl="0" eaLnBrk="0" fontAlgn="base" latinLnBrk="0" hangingPunct="0">
              <a:lnSpc>
                <a:spcPct val="100000"/>
              </a:lnSpc>
              <a:spcBef>
                <a:spcPct val="0"/>
              </a:spcBef>
              <a:spcAft>
                <a:spcPct val="0"/>
              </a:spcAft>
              <a:buClrTx/>
              <a:buSzTx/>
              <a:buFontTx/>
              <a:buAutoNum type="arabicPeriod"/>
              <a:tabLst/>
              <a:defRPr/>
            </a:pPr>
            <a:r>
              <a:rPr kumimoji="0" lang="zh-CN" altLang="en-US" sz="3600" b="0" i="0" u="none" strike="noStrike" kern="1200" cap="none" spc="0" normalizeH="0" baseline="0" noProof="0" dirty="0">
                <a:ln>
                  <a:noFill/>
                </a:ln>
                <a:solidFill>
                  <a:srgbClr val="000000"/>
                </a:solidFill>
                <a:effectLst/>
                <a:uLnTx/>
                <a:uFillTx/>
                <a:latin typeface="Arial" charset="0"/>
                <a:ea typeface="宋体" charset="0"/>
                <a:cs typeface="+mn-cs"/>
              </a:rPr>
              <a:t>你 好  </a:t>
            </a:r>
            <a:r>
              <a:rPr kumimoji="0" lang="zh-CN" altLang="en-US" sz="3600" b="0" i="0" u="none" strike="noStrike" kern="1200" cap="none" spc="0" normalizeH="0" baseline="0" noProof="0" dirty="0">
                <a:ln>
                  <a:noFill/>
                </a:ln>
                <a:solidFill>
                  <a:srgbClr val="FF0000"/>
                </a:solidFill>
                <a:effectLst/>
                <a:uLnTx/>
                <a:uFillTx/>
                <a:latin typeface="Arial" charset="0"/>
                <a:ea typeface="宋体" charset="0"/>
                <a:cs typeface="+mn-cs"/>
              </a:rPr>
              <a:t>吗</a:t>
            </a:r>
            <a:r>
              <a:rPr kumimoji="0" lang="zh-CN" altLang="en-US" sz="3600" b="0" i="0" u="none" strike="noStrike" kern="1200" cap="none" spc="0" normalizeH="0" baseline="0" noProof="0" dirty="0">
                <a:ln>
                  <a:noFill/>
                </a:ln>
                <a:solidFill>
                  <a:srgbClr val="000000"/>
                </a:solidFill>
                <a:effectLst/>
                <a:uLnTx/>
                <a:uFillTx/>
                <a:latin typeface="Arial" charset="0"/>
                <a:ea typeface="宋体" charset="0"/>
                <a:cs typeface="+mn-cs"/>
              </a:rPr>
              <a:t> ？</a:t>
            </a:r>
            <a:endParaRPr kumimoji="0" lang="en-US" altLang="zh-CN" sz="3600" b="0" i="0" u="none" strike="noStrike" kern="1200" cap="none" spc="0" normalizeH="0" baseline="0" noProof="0" dirty="0">
              <a:ln>
                <a:noFill/>
              </a:ln>
              <a:solidFill>
                <a:srgbClr val="000000"/>
              </a:solidFill>
              <a:effectLst/>
              <a:uLnTx/>
              <a:uFillTx/>
              <a:latin typeface="Arial" charset="0"/>
              <a:ea typeface="宋体" charset="0"/>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3600" b="0" i="0" u="none" strike="noStrike" kern="1200" cap="none" spc="0" normalizeH="0" baseline="0" noProof="0" dirty="0">
                <a:ln>
                  <a:noFill/>
                </a:ln>
                <a:solidFill>
                  <a:srgbClr val="000000"/>
                </a:solidFill>
                <a:effectLst/>
                <a:uLnTx/>
                <a:uFillTx/>
                <a:latin typeface="Arial" charset="0"/>
                <a:ea typeface="宋体" charset="0"/>
                <a:cs typeface="+mn-cs"/>
              </a:rPr>
              <a:t>      </a:t>
            </a:r>
            <a:r>
              <a:rPr kumimoji="0" lang="zh-CN" altLang="en-US" sz="3600" b="0" i="0" u="none" strike="noStrike" kern="1200" cap="none" spc="0" normalizeH="0" baseline="0" noProof="0" dirty="0">
                <a:ln>
                  <a:noFill/>
                </a:ln>
                <a:solidFill>
                  <a:srgbClr val="000000"/>
                </a:solidFill>
                <a:effectLst/>
                <a:uLnTx/>
                <a:uFillTx/>
                <a:latin typeface="Arial" charset="0"/>
                <a:ea typeface="宋体" charset="0"/>
                <a:cs typeface="+mn-cs"/>
              </a:rPr>
              <a:t> </a:t>
            </a:r>
            <a:endParaRPr kumimoji="0" lang="en-US" altLang="zh-CN" sz="3600" b="0" i="0" u="none" strike="noStrike" kern="1200" cap="none" spc="0" normalizeH="0" baseline="0" noProof="0" dirty="0">
              <a:ln>
                <a:noFill/>
              </a:ln>
              <a:solidFill>
                <a:srgbClr val="000000"/>
              </a:solidFill>
              <a:effectLst/>
              <a:uLnTx/>
              <a:uFillTx/>
              <a:latin typeface="Arial" charset="0"/>
              <a:ea typeface="宋体" charset="0"/>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rial" charset="0"/>
              <a:ea typeface="宋体" charset="0"/>
              <a:cs typeface="+mn-cs"/>
            </a:endParaRPr>
          </a:p>
        </p:txBody>
      </p:sp>
      <p:sp>
        <p:nvSpPr>
          <p:cNvPr id="7" name="Rectangle 6"/>
          <p:cNvSpPr>
            <a:spLocks noChangeArrowheads="1"/>
          </p:cNvSpPr>
          <p:nvPr/>
        </p:nvSpPr>
        <p:spPr bwMode="auto">
          <a:xfrm>
            <a:off x="1084263" y="4686300"/>
            <a:ext cx="6611937"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3600" b="1"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     nǐ shì yīng ɡuó rén </a:t>
            </a:r>
            <a:r>
              <a:rPr kumimoji="0" lang="en-US" altLang="zh-CN" sz="3600" b="1" i="0" u="none" strike="noStrike" kern="1200" cap="none" spc="0" normalizeH="0" baseline="0" noProof="0">
                <a:ln>
                  <a:noFill/>
                </a:ln>
                <a:solidFill>
                  <a:srgbClr val="FF0000"/>
                </a:solidFill>
                <a:effectLst/>
                <a:uLnTx/>
                <a:uFillTx/>
                <a:latin typeface="Arial" panose="020B0604020202020204" pitchFamily="34" charset="0"/>
                <a:ea typeface="宋体" panose="02010600030101010101" pitchFamily="2" charset="-122"/>
                <a:cs typeface="+mn-cs"/>
              </a:rPr>
              <a:t>mɑ</a:t>
            </a:r>
            <a:r>
              <a:rPr kumimoji="0" lang="zh-CN" altLang="en-US" sz="3600" b="1" i="0" u="none" strike="noStrike" kern="1200" cap="none" spc="0" normalizeH="0" baseline="0" noProof="0">
                <a:ln>
                  <a:noFill/>
                </a:ln>
                <a:solidFill>
                  <a:srgbClr val="FF0000"/>
                </a:solidFill>
                <a:effectLst/>
                <a:uLnTx/>
                <a:uFillTx/>
                <a:latin typeface="Arial" panose="020B0604020202020204" pitchFamily="34" charset="0"/>
                <a:ea typeface="宋体" panose="02010600030101010101" pitchFamily="2" charset="-122"/>
                <a:cs typeface="+mn-cs"/>
              </a:rPr>
              <a:t>？</a:t>
            </a:r>
            <a:r>
              <a:rPr kumimoji="0" lang="en-US" altLang="zh-CN" sz="3600" b="1"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3600" b="1"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2.  </a:t>
            </a:r>
            <a:r>
              <a:rPr kumimoji="0" lang="zh-CN" altLang="en-US" sz="3600" b="1"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你 是  英   国    人  </a:t>
            </a:r>
            <a:r>
              <a:rPr kumimoji="0" lang="zh-CN" altLang="en-US" sz="3600" b="1" i="0" u="none" strike="noStrike" kern="1200" cap="none" spc="0" normalizeH="0" baseline="0" noProof="0">
                <a:ln>
                  <a:noFill/>
                </a:ln>
                <a:solidFill>
                  <a:srgbClr val="FF0000"/>
                </a:solidFill>
                <a:effectLst/>
                <a:uLnTx/>
                <a:uFillTx/>
                <a:latin typeface="Arial" panose="020B0604020202020204" pitchFamily="34" charset="0"/>
                <a:ea typeface="宋体" panose="02010600030101010101" pitchFamily="2" charset="-122"/>
                <a:cs typeface="+mn-cs"/>
              </a:rPr>
              <a:t>吗  ？</a:t>
            </a:r>
          </a:p>
        </p:txBody>
      </p:sp>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96200" y="2014538"/>
            <a:ext cx="2201863" cy="2935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89408436"/>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0" presetClass="entr" presetSubtype="0"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Effect transition="in" filter="fade">
                                      <p:cBhvr>
                                        <p:cTn id="13" dur="500"/>
                                        <p:tgtEl>
                                          <p:spTgt spid="6">
                                            <p:txEl>
                                              <p:pRg st="2" end="2"/>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4" fill="hold" nodeType="clickEffect">
                                  <p:stCondLst>
                                    <p:cond delay="0"/>
                                  </p:stCondLst>
                                  <p:childTnLst>
                                    <p:set>
                                      <p:cBhvr>
                                        <p:cTn id="17" dur="1" fill="hold">
                                          <p:stCondLst>
                                            <p:cond delay="0"/>
                                          </p:stCondLst>
                                        </p:cTn>
                                        <p:tgtEl>
                                          <p:spTgt spid="7">
                                            <p:txEl>
                                              <p:pRg st="0" end="0"/>
                                            </p:txEl>
                                          </p:spTgt>
                                        </p:tgtEl>
                                        <p:attrNameLst>
                                          <p:attrName>style.visibility</p:attrName>
                                        </p:attrNameLst>
                                      </p:cBhvr>
                                      <p:to>
                                        <p:strVal val="visible"/>
                                      </p:to>
                                    </p:set>
                                    <p:anim calcmode="lin" valueType="num">
                                      <p:cBhvr additive="base">
                                        <p:cTn id="18"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7">
                                            <p:txEl>
                                              <p:pRg st="0" end="0"/>
                                            </p:txEl>
                                          </p:spTgt>
                                        </p:tgtEl>
                                        <p:attrNameLst>
                                          <p:attrName>ppt_y</p:attrName>
                                        </p:attrNameLst>
                                      </p:cBhvr>
                                      <p:tavLst>
                                        <p:tav tm="0">
                                          <p:val>
                                            <p:strVal val="1+#ppt_h/2"/>
                                          </p:val>
                                        </p:tav>
                                        <p:tav tm="100000">
                                          <p:val>
                                            <p:strVal val="#ppt_y"/>
                                          </p:val>
                                        </p:tav>
                                      </p:tavLst>
                                    </p:anim>
                                  </p:childTnLst>
                                </p:cTn>
                              </p:par>
                              <p:par>
                                <p:cTn id="20" presetID="2" presetClass="entr" presetSubtype="4" fill="hold" nodeType="withEffect">
                                  <p:stCondLst>
                                    <p:cond delay="0"/>
                                  </p:stCondLst>
                                  <p:childTnLst>
                                    <p:set>
                                      <p:cBhvr>
                                        <p:cTn id="21" dur="1" fill="hold">
                                          <p:stCondLst>
                                            <p:cond delay="0"/>
                                          </p:stCondLst>
                                        </p:cTn>
                                        <p:tgtEl>
                                          <p:spTgt spid="7">
                                            <p:txEl>
                                              <p:pRg st="1" end="1"/>
                                            </p:txEl>
                                          </p:spTgt>
                                        </p:tgtEl>
                                        <p:attrNameLst>
                                          <p:attrName>style.visibility</p:attrName>
                                        </p:attrNameLst>
                                      </p:cBhvr>
                                      <p:to>
                                        <p:strVal val="visible"/>
                                      </p:to>
                                    </p:set>
                                    <p:anim calcmode="lin" valueType="num">
                                      <p:cBhvr additive="base">
                                        <p:cTn id="22"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10" presetClass="entr" presetSubtype="0" fill="hold"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16737" name="AutoShape 4"/>
          <p:cNvCxnSpPr>
            <a:cxnSpLocks noChangeShapeType="1"/>
          </p:cNvCxnSpPr>
          <p:nvPr/>
        </p:nvCxnSpPr>
        <p:spPr bwMode="auto">
          <a:xfrm flipH="1" flipV="1">
            <a:off x="100013" y="-15875"/>
            <a:ext cx="12700" cy="6872288"/>
          </a:xfrm>
          <a:prstGeom prst="straightConnector1">
            <a:avLst/>
          </a:prstGeom>
          <a:noFill/>
          <a:ln w="228600">
            <a:solidFill>
              <a:srgbClr val="800080"/>
            </a:solidFill>
            <a:round/>
            <a:headEnd/>
            <a:tailEnd/>
          </a:ln>
          <a:extLst>
            <a:ext uri="{909E8E84-426E-40DD-AFC4-6F175D3DCCD1}">
              <a14:hiddenFill xmlns:a14="http://schemas.microsoft.com/office/drawing/2010/main">
                <a:noFill/>
              </a14:hiddenFill>
            </a:ext>
          </a:extLst>
        </p:spPr>
      </p:cxnSp>
      <p:grpSp>
        <p:nvGrpSpPr>
          <p:cNvPr id="116738" name="组合 8"/>
          <p:cNvGrpSpPr>
            <a:grpSpLocks/>
          </p:cNvGrpSpPr>
          <p:nvPr/>
        </p:nvGrpSpPr>
        <p:grpSpPr bwMode="auto">
          <a:xfrm>
            <a:off x="307975" y="6350"/>
            <a:ext cx="5440363" cy="646113"/>
            <a:chOff x="308629" y="6819"/>
            <a:chExt cx="5439649" cy="646549"/>
          </a:xfrm>
        </p:grpSpPr>
        <p:sp>
          <p:nvSpPr>
            <p:cNvPr id="116777" name="Text Box 4"/>
            <p:cNvSpPr txBox="1">
              <a:spLocks noChangeArrowheads="1"/>
            </p:cNvSpPr>
            <p:nvPr/>
          </p:nvSpPr>
          <p:spPr bwMode="auto">
            <a:xfrm>
              <a:off x="329264" y="6819"/>
              <a:ext cx="5419014" cy="6465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zh-CN" altLang="en-US" sz="3600" b="1" i="0" u="none" strike="noStrike" kern="1200" cap="none" spc="0" normalizeH="0" baseline="0" noProof="0">
                  <a:ln>
                    <a:noFill/>
                  </a:ln>
                  <a:solidFill>
                    <a:srgbClr val="D09E00"/>
                  </a:solidFill>
                  <a:effectLst/>
                  <a:uLnTx/>
                  <a:uFillTx/>
                  <a:latin typeface="微软雅黑" panose="020B0503020204020204" pitchFamily="34" charset="-122"/>
                  <a:ea typeface="微软雅黑" panose="020B0503020204020204" pitchFamily="34" charset="-122"/>
                  <a:cs typeface="+mn-cs"/>
                </a:rPr>
                <a:t>语言点</a:t>
              </a:r>
              <a:r>
                <a:rPr kumimoji="0" lang="en-US" altLang="zh-CN" sz="3600" b="1" i="1" u="none" strike="noStrike" kern="1200" cap="none" spc="0" normalizeH="0" baseline="0" noProof="0">
                  <a:ln>
                    <a:noFill/>
                  </a:ln>
                  <a:solidFill>
                    <a:srgbClr val="D09E00"/>
                  </a:solidFill>
                  <a:effectLst/>
                  <a:uLnTx/>
                  <a:uFillTx/>
                  <a:latin typeface="微软雅黑" panose="020B0503020204020204" pitchFamily="34" charset="-122"/>
                  <a:ea typeface="微软雅黑" panose="020B0503020204020204" pitchFamily="34" charset="-122"/>
                  <a:cs typeface="+mn-cs"/>
                </a:rPr>
                <a:t>Language Points</a:t>
              </a:r>
              <a:endParaRPr kumimoji="0" lang="zh-CN" altLang="en-US" sz="3600" b="1" i="1" u="none" strike="noStrike" kern="1200" cap="none" spc="0" normalizeH="0" baseline="0" noProof="0">
                <a:ln>
                  <a:noFill/>
                </a:ln>
                <a:solidFill>
                  <a:srgbClr val="D09E00"/>
                </a:solidFill>
                <a:effectLst/>
                <a:uLnTx/>
                <a:uFillTx/>
                <a:latin typeface="微软雅黑" panose="020B0503020204020204" pitchFamily="34" charset="-122"/>
                <a:ea typeface="微软雅黑" panose="020B0503020204020204" pitchFamily="34" charset="-122"/>
                <a:cs typeface="+mn-cs"/>
              </a:endParaRPr>
            </a:p>
          </p:txBody>
        </p:sp>
        <p:cxnSp>
          <p:nvCxnSpPr>
            <p:cNvPr id="44" name="直接连接符 43"/>
            <p:cNvCxnSpPr/>
            <p:nvPr/>
          </p:nvCxnSpPr>
          <p:spPr>
            <a:xfrm>
              <a:off x="308629" y="653368"/>
              <a:ext cx="5439649"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116739" name="TextBox 5"/>
          <p:cNvSpPr txBox="1">
            <a:spLocks noChangeArrowheads="1"/>
          </p:cNvSpPr>
          <p:nvPr/>
        </p:nvSpPr>
        <p:spPr bwMode="auto">
          <a:xfrm>
            <a:off x="474663" y="914400"/>
            <a:ext cx="99282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8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3.</a:t>
            </a:r>
            <a:r>
              <a:rPr kumimoji="0" lang="zh-CN" altLang="en-US" sz="28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用“吗”的疑问句 </a:t>
            </a:r>
            <a:r>
              <a:rPr kumimoji="0" lang="en-US" altLang="zh-CN" sz="1800" b="0"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Interrogative Sentences with</a:t>
            </a:r>
            <a:r>
              <a:rPr kumimoji="0" lang="zh-CN" altLang="en-US" sz="1800" b="0"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“吗”</a:t>
            </a:r>
          </a:p>
        </p:txBody>
      </p:sp>
      <p:graphicFrame>
        <p:nvGraphicFramePr>
          <p:cNvPr id="10" name="表格 9"/>
          <p:cNvGraphicFramePr>
            <a:graphicFrameLocks noGrp="1"/>
          </p:cNvGraphicFramePr>
          <p:nvPr/>
        </p:nvGraphicFramePr>
        <p:xfrm>
          <a:off x="1970088" y="2714625"/>
          <a:ext cx="8128000" cy="2800351"/>
        </p:xfrm>
        <a:graphic>
          <a:graphicData uri="http://schemas.openxmlformats.org/drawingml/2006/table">
            <a:tbl>
              <a:tblPr/>
              <a:tblGrid>
                <a:gridCol w="1554162">
                  <a:extLst>
                    <a:ext uri="{9D8B030D-6E8A-4147-A177-3AD203B41FA5}">
                      <a16:colId xmlns:a16="http://schemas.microsoft.com/office/drawing/2014/main" val="20000"/>
                    </a:ext>
                  </a:extLst>
                </a:gridCol>
                <a:gridCol w="1752600">
                  <a:extLst>
                    <a:ext uri="{9D8B030D-6E8A-4147-A177-3AD203B41FA5}">
                      <a16:colId xmlns:a16="http://schemas.microsoft.com/office/drawing/2014/main" val="20001"/>
                    </a:ext>
                  </a:extLst>
                </a:gridCol>
                <a:gridCol w="2789238">
                  <a:extLst>
                    <a:ext uri="{9D8B030D-6E8A-4147-A177-3AD203B41FA5}">
                      <a16:colId xmlns:a16="http://schemas.microsoft.com/office/drawing/2014/main" val="20002"/>
                    </a:ext>
                  </a:extLst>
                </a:gridCol>
                <a:gridCol w="2032000">
                  <a:extLst>
                    <a:ext uri="{9D8B030D-6E8A-4147-A177-3AD203B41FA5}">
                      <a16:colId xmlns:a16="http://schemas.microsoft.com/office/drawing/2014/main" val="20003"/>
                    </a:ext>
                  </a:extLst>
                </a:gridCol>
              </a:tblGrid>
              <a:tr h="457200">
                <a:tc rowSpan="2">
                  <a:txBody>
                    <a:bodyPr/>
                    <a:lstStyle>
                      <a:lvl1pPr eaLnBrk="0" hangingPunct="0">
                        <a:lnSpc>
                          <a:spcPct val="90000"/>
                        </a:lnSpc>
                        <a:spcBef>
                          <a:spcPts val="1000"/>
                        </a:spcBef>
                        <a:buFont typeface="Arial" charset="0"/>
                        <a:defRPr sz="2400">
                          <a:solidFill>
                            <a:schemeClr val="tx1"/>
                          </a:solidFill>
                          <a:latin typeface="Calibri" charset="0"/>
                          <a:ea typeface="宋体" charset="0"/>
                        </a:defRPr>
                      </a:lvl1pPr>
                      <a:lvl2pPr marL="742950" indent="-285750" eaLnBrk="0" hangingPunct="0">
                        <a:lnSpc>
                          <a:spcPct val="90000"/>
                        </a:lnSpc>
                        <a:spcBef>
                          <a:spcPts val="500"/>
                        </a:spcBef>
                        <a:buFont typeface="Arial" charset="0"/>
                        <a:defRPr sz="2000">
                          <a:solidFill>
                            <a:schemeClr val="tx1"/>
                          </a:solidFill>
                          <a:latin typeface="Calibri" charset="0"/>
                          <a:ea typeface="宋体" charset="0"/>
                        </a:defRPr>
                      </a:lvl2pPr>
                      <a:lvl3pPr marL="1143000" indent="-228600" eaLnBrk="0" hangingPunct="0">
                        <a:lnSpc>
                          <a:spcPct val="90000"/>
                        </a:lnSpc>
                        <a:spcBef>
                          <a:spcPts val="500"/>
                        </a:spcBef>
                        <a:buFont typeface="Arial" charset="0"/>
                        <a:defRPr>
                          <a:solidFill>
                            <a:schemeClr val="tx1"/>
                          </a:solidFill>
                          <a:latin typeface="Calibri" charset="0"/>
                          <a:ea typeface="宋体" charset="0"/>
                        </a:defRPr>
                      </a:lvl3pPr>
                      <a:lvl4pPr marL="1600200" indent="-228600" eaLnBrk="0" hangingPunct="0">
                        <a:lnSpc>
                          <a:spcPct val="90000"/>
                        </a:lnSpc>
                        <a:spcBef>
                          <a:spcPts val="500"/>
                        </a:spcBef>
                        <a:buFont typeface="Arial" charset="0"/>
                        <a:defRPr>
                          <a:solidFill>
                            <a:schemeClr val="tx1"/>
                          </a:solidFill>
                          <a:latin typeface="Calibri" charset="0"/>
                          <a:ea typeface="宋体" charset="0"/>
                        </a:defRPr>
                      </a:lvl4pPr>
                      <a:lvl5pPr marL="2057400" indent="-228600" eaLnBrk="0" hangingPunct="0">
                        <a:lnSpc>
                          <a:spcPct val="90000"/>
                        </a:lnSpc>
                        <a:spcBef>
                          <a:spcPts val="500"/>
                        </a:spcBef>
                        <a:buFont typeface="Arial" charset="0"/>
                        <a:defRPr>
                          <a:solidFill>
                            <a:schemeClr val="tx1"/>
                          </a:solidFill>
                          <a:latin typeface="Calibri" charset="0"/>
                          <a:ea typeface="宋体" charset="0"/>
                        </a:defRPr>
                      </a:lvl5pPr>
                      <a:lvl6pPr marL="25146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6pPr>
                      <a:lvl7pPr marL="29718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7pPr>
                      <a:lvl8pPr marL="34290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8pPr>
                      <a:lvl9pPr marL="38862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2400" b="1" i="0" u="none" strike="noStrike" cap="none" normalizeH="0" baseline="0">
                          <a:ln>
                            <a:noFill/>
                          </a:ln>
                          <a:solidFill>
                            <a:schemeClr val="bg1"/>
                          </a:solidFill>
                          <a:effectLst/>
                          <a:latin typeface="Calibri" charset="0"/>
                          <a:ea typeface="宋体" charset="0"/>
                        </a:rPr>
                        <a:t>Subject</a:t>
                      </a:r>
                      <a:endParaRPr kumimoji="0" lang="zh-CN" altLang="en-US" sz="2400" b="1" i="0" u="none" strike="noStrike" cap="none" normalizeH="0" baseline="0">
                        <a:ln>
                          <a:noFill/>
                        </a:ln>
                        <a:solidFill>
                          <a:schemeClr val="bg1"/>
                        </a:solidFill>
                        <a:effectLst/>
                        <a:latin typeface="Calibri" charset="0"/>
                        <a:ea typeface="宋体" charset="0"/>
                      </a:endParaRP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2E75B6">
                        <a:alpha val="85881"/>
                      </a:srgbClr>
                    </a:solidFill>
                  </a:tcPr>
                </a:tc>
                <a:tc gridSpan="3">
                  <a:txBody>
                    <a:bodyPr/>
                    <a:lstStyle>
                      <a:lvl1pPr eaLnBrk="0" hangingPunct="0">
                        <a:lnSpc>
                          <a:spcPct val="90000"/>
                        </a:lnSpc>
                        <a:spcBef>
                          <a:spcPts val="1000"/>
                        </a:spcBef>
                        <a:buFont typeface="Arial" charset="0"/>
                        <a:defRPr sz="2400">
                          <a:solidFill>
                            <a:schemeClr val="tx1"/>
                          </a:solidFill>
                          <a:latin typeface="Calibri" charset="0"/>
                          <a:ea typeface="宋体" charset="0"/>
                        </a:defRPr>
                      </a:lvl1pPr>
                      <a:lvl2pPr marL="742950" indent="-285750" eaLnBrk="0" hangingPunct="0">
                        <a:lnSpc>
                          <a:spcPct val="90000"/>
                        </a:lnSpc>
                        <a:spcBef>
                          <a:spcPts val="500"/>
                        </a:spcBef>
                        <a:buFont typeface="Arial" charset="0"/>
                        <a:defRPr sz="2000">
                          <a:solidFill>
                            <a:schemeClr val="tx1"/>
                          </a:solidFill>
                          <a:latin typeface="Calibri" charset="0"/>
                          <a:ea typeface="宋体" charset="0"/>
                        </a:defRPr>
                      </a:lvl2pPr>
                      <a:lvl3pPr marL="1143000" indent="-228600" eaLnBrk="0" hangingPunct="0">
                        <a:lnSpc>
                          <a:spcPct val="90000"/>
                        </a:lnSpc>
                        <a:spcBef>
                          <a:spcPts val="500"/>
                        </a:spcBef>
                        <a:buFont typeface="Arial" charset="0"/>
                        <a:defRPr>
                          <a:solidFill>
                            <a:schemeClr val="tx1"/>
                          </a:solidFill>
                          <a:latin typeface="Calibri" charset="0"/>
                          <a:ea typeface="宋体" charset="0"/>
                        </a:defRPr>
                      </a:lvl3pPr>
                      <a:lvl4pPr marL="1600200" indent="-228600" eaLnBrk="0" hangingPunct="0">
                        <a:lnSpc>
                          <a:spcPct val="90000"/>
                        </a:lnSpc>
                        <a:spcBef>
                          <a:spcPts val="500"/>
                        </a:spcBef>
                        <a:buFont typeface="Arial" charset="0"/>
                        <a:defRPr>
                          <a:solidFill>
                            <a:schemeClr val="tx1"/>
                          </a:solidFill>
                          <a:latin typeface="Calibri" charset="0"/>
                          <a:ea typeface="宋体" charset="0"/>
                        </a:defRPr>
                      </a:lvl4pPr>
                      <a:lvl5pPr marL="2057400" indent="-228600" eaLnBrk="0" hangingPunct="0">
                        <a:lnSpc>
                          <a:spcPct val="90000"/>
                        </a:lnSpc>
                        <a:spcBef>
                          <a:spcPts val="500"/>
                        </a:spcBef>
                        <a:buFont typeface="Arial" charset="0"/>
                        <a:defRPr>
                          <a:solidFill>
                            <a:schemeClr val="tx1"/>
                          </a:solidFill>
                          <a:latin typeface="Calibri" charset="0"/>
                          <a:ea typeface="宋体" charset="0"/>
                        </a:defRPr>
                      </a:lvl5pPr>
                      <a:lvl6pPr marL="25146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6pPr>
                      <a:lvl7pPr marL="29718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7pPr>
                      <a:lvl8pPr marL="34290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8pPr>
                      <a:lvl9pPr marL="38862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2400" b="1" i="0" u="none" strike="noStrike" cap="none" normalizeH="0" baseline="0">
                          <a:ln>
                            <a:noFill/>
                          </a:ln>
                          <a:solidFill>
                            <a:schemeClr val="bg1"/>
                          </a:solidFill>
                          <a:effectLst/>
                          <a:latin typeface="Calibri" charset="0"/>
                          <a:ea typeface="宋体" charset="0"/>
                        </a:rPr>
                        <a:t>Predicate</a:t>
                      </a:r>
                      <a:endParaRPr kumimoji="0" lang="zh-CN" altLang="en-US" sz="2400" b="1" i="0" u="none" strike="noStrike" cap="none" normalizeH="0" baseline="0">
                        <a:ln>
                          <a:noFill/>
                        </a:ln>
                        <a:solidFill>
                          <a:schemeClr val="bg1"/>
                        </a:solidFill>
                        <a:effectLst/>
                        <a:latin typeface="Calibri" charset="0"/>
                        <a:ea typeface="宋体" charset="0"/>
                      </a:endParaRP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28575" cap="flat" cmpd="sng" algn="ctr">
                      <a:solidFill>
                        <a:schemeClr val="bg1"/>
                      </a:solidFill>
                      <a:prstDash val="solid"/>
                      <a:round/>
                      <a:headEnd type="none" w="med" len="med"/>
                      <a:tailEnd type="none" w="med" len="med"/>
                    </a:lnB>
                    <a:lnTlToBr>
                      <a:noFill/>
                    </a:lnTlToBr>
                    <a:lnBlToTr>
                      <a:noFill/>
                    </a:lnBlToTr>
                    <a:solidFill>
                      <a:srgbClr val="2E75B6">
                        <a:alpha val="85881"/>
                      </a:srgbClr>
                    </a:solidFill>
                  </a:tcPr>
                </a:tc>
                <a:tc hMerge="1">
                  <a:txBody>
                    <a:bodyPr/>
                    <a:lstStyle/>
                    <a:p>
                      <a:endParaRPr lang="zh-CN" altLang="en-US"/>
                    </a:p>
                  </a:txBody>
                  <a:tcPr/>
                </a:tc>
                <a:tc hMerge="1">
                  <a:txBody>
                    <a:bodyPr/>
                    <a:lstStyle/>
                    <a:p>
                      <a:endParaRPr lang="zh-CN" altLang="en-US"/>
                    </a:p>
                  </a:txBody>
                  <a:tcPr/>
                </a:tc>
                <a:extLst>
                  <a:ext uri="{0D108BD9-81ED-4DB2-BD59-A6C34878D82A}">
                    <a16:rowId xmlns:a16="http://schemas.microsoft.com/office/drawing/2014/main" val="10000"/>
                  </a:ext>
                </a:extLst>
              </a:tr>
              <a:tr h="457200">
                <a:tc vMerge="1">
                  <a:txBody>
                    <a:bodyPr/>
                    <a:lstStyle/>
                    <a:p>
                      <a:endParaRPr lang="zh-CN" altLang="en-US"/>
                    </a:p>
                  </a:txBody>
                  <a:tcPr/>
                </a:tc>
                <a:tc>
                  <a:txBody>
                    <a:bodyPr/>
                    <a:lstStyle>
                      <a:lvl1pPr eaLnBrk="0" hangingPunct="0">
                        <a:lnSpc>
                          <a:spcPct val="90000"/>
                        </a:lnSpc>
                        <a:spcBef>
                          <a:spcPts val="1000"/>
                        </a:spcBef>
                        <a:buFont typeface="Arial" charset="0"/>
                        <a:defRPr sz="2400">
                          <a:solidFill>
                            <a:schemeClr val="tx1"/>
                          </a:solidFill>
                          <a:latin typeface="Calibri" charset="0"/>
                          <a:ea typeface="宋体" charset="0"/>
                        </a:defRPr>
                      </a:lvl1pPr>
                      <a:lvl2pPr marL="742950" indent="-285750" eaLnBrk="0" hangingPunct="0">
                        <a:lnSpc>
                          <a:spcPct val="90000"/>
                        </a:lnSpc>
                        <a:spcBef>
                          <a:spcPts val="500"/>
                        </a:spcBef>
                        <a:buFont typeface="Arial" charset="0"/>
                        <a:defRPr sz="2000">
                          <a:solidFill>
                            <a:schemeClr val="tx1"/>
                          </a:solidFill>
                          <a:latin typeface="Calibri" charset="0"/>
                          <a:ea typeface="宋体" charset="0"/>
                        </a:defRPr>
                      </a:lvl2pPr>
                      <a:lvl3pPr marL="1143000" indent="-228600" eaLnBrk="0" hangingPunct="0">
                        <a:lnSpc>
                          <a:spcPct val="90000"/>
                        </a:lnSpc>
                        <a:spcBef>
                          <a:spcPts val="500"/>
                        </a:spcBef>
                        <a:buFont typeface="Arial" charset="0"/>
                        <a:defRPr>
                          <a:solidFill>
                            <a:schemeClr val="tx1"/>
                          </a:solidFill>
                          <a:latin typeface="Calibri" charset="0"/>
                          <a:ea typeface="宋体" charset="0"/>
                        </a:defRPr>
                      </a:lvl3pPr>
                      <a:lvl4pPr marL="1600200" indent="-228600" eaLnBrk="0" hangingPunct="0">
                        <a:lnSpc>
                          <a:spcPct val="90000"/>
                        </a:lnSpc>
                        <a:spcBef>
                          <a:spcPts val="500"/>
                        </a:spcBef>
                        <a:buFont typeface="Arial" charset="0"/>
                        <a:defRPr>
                          <a:solidFill>
                            <a:schemeClr val="tx1"/>
                          </a:solidFill>
                          <a:latin typeface="Calibri" charset="0"/>
                          <a:ea typeface="宋体" charset="0"/>
                        </a:defRPr>
                      </a:lvl4pPr>
                      <a:lvl5pPr marL="2057400" indent="-228600" eaLnBrk="0" hangingPunct="0">
                        <a:lnSpc>
                          <a:spcPct val="90000"/>
                        </a:lnSpc>
                        <a:spcBef>
                          <a:spcPts val="500"/>
                        </a:spcBef>
                        <a:buFont typeface="Arial" charset="0"/>
                        <a:defRPr>
                          <a:solidFill>
                            <a:schemeClr val="tx1"/>
                          </a:solidFill>
                          <a:latin typeface="Calibri" charset="0"/>
                          <a:ea typeface="宋体" charset="0"/>
                        </a:defRPr>
                      </a:lvl5pPr>
                      <a:lvl6pPr marL="25146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6pPr>
                      <a:lvl7pPr marL="29718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7pPr>
                      <a:lvl8pPr marL="34290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8pPr>
                      <a:lvl9pPr marL="38862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2400" b="1" i="0" u="none" strike="noStrike" cap="none" normalizeH="0" baseline="0">
                          <a:ln>
                            <a:noFill/>
                          </a:ln>
                          <a:solidFill>
                            <a:schemeClr val="bg1"/>
                          </a:solidFill>
                          <a:effectLst/>
                          <a:latin typeface="Calibri" charset="0"/>
                          <a:ea typeface="宋体" charset="0"/>
                        </a:rPr>
                        <a:t>Verb</a:t>
                      </a:r>
                      <a:endParaRPr kumimoji="0" lang="zh-CN" altLang="en-US" sz="2400" b="1" i="0" u="none" strike="noStrike" cap="none" normalizeH="0" baseline="0">
                        <a:ln>
                          <a:noFill/>
                        </a:ln>
                        <a:solidFill>
                          <a:schemeClr val="bg1"/>
                        </a:solidFill>
                        <a:effectLst/>
                        <a:latin typeface="Calibri" charset="0"/>
                        <a:ea typeface="宋体" charset="0"/>
                      </a:endParaRPr>
                    </a:p>
                  </a:txBody>
                  <a:tcPr anchor="ctr" horzOverflow="overflow">
                    <a:lnL w="38100" cap="flat" cmpd="sng" algn="ctr">
                      <a:solidFill>
                        <a:schemeClr val="bg1"/>
                      </a:solidFill>
                      <a:prstDash val="solid"/>
                      <a:round/>
                      <a:headEnd type="none" w="med" len="med"/>
                      <a:tailEnd type="none" w="med" len="med"/>
                    </a:lnL>
                    <a:lnR w="28575" cap="flat" cmpd="sng" algn="ctr">
                      <a:solidFill>
                        <a:schemeClr val="bg1"/>
                      </a:solidFill>
                      <a:prstDash val="solid"/>
                      <a:round/>
                      <a:headEnd type="none" w="med" len="med"/>
                      <a:tailEnd type="none" w="med" len="med"/>
                    </a:lnR>
                    <a:lnT w="28575"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2E75B6">
                        <a:alpha val="85881"/>
                      </a:srgbClr>
                    </a:solidFill>
                  </a:tcPr>
                </a:tc>
                <a:tc>
                  <a:txBody>
                    <a:bodyPr/>
                    <a:lstStyle>
                      <a:lvl1pPr eaLnBrk="0" hangingPunct="0">
                        <a:lnSpc>
                          <a:spcPct val="90000"/>
                        </a:lnSpc>
                        <a:spcBef>
                          <a:spcPts val="1000"/>
                        </a:spcBef>
                        <a:buFont typeface="Arial" charset="0"/>
                        <a:defRPr sz="2400">
                          <a:solidFill>
                            <a:schemeClr val="tx1"/>
                          </a:solidFill>
                          <a:latin typeface="Calibri" charset="0"/>
                          <a:ea typeface="宋体" charset="0"/>
                        </a:defRPr>
                      </a:lvl1pPr>
                      <a:lvl2pPr marL="742950" indent="-285750" eaLnBrk="0" hangingPunct="0">
                        <a:lnSpc>
                          <a:spcPct val="90000"/>
                        </a:lnSpc>
                        <a:spcBef>
                          <a:spcPts val="500"/>
                        </a:spcBef>
                        <a:buFont typeface="Arial" charset="0"/>
                        <a:defRPr sz="2000">
                          <a:solidFill>
                            <a:schemeClr val="tx1"/>
                          </a:solidFill>
                          <a:latin typeface="Calibri" charset="0"/>
                          <a:ea typeface="宋体" charset="0"/>
                        </a:defRPr>
                      </a:lvl2pPr>
                      <a:lvl3pPr marL="1143000" indent="-228600" eaLnBrk="0" hangingPunct="0">
                        <a:lnSpc>
                          <a:spcPct val="90000"/>
                        </a:lnSpc>
                        <a:spcBef>
                          <a:spcPts val="500"/>
                        </a:spcBef>
                        <a:buFont typeface="Arial" charset="0"/>
                        <a:defRPr>
                          <a:solidFill>
                            <a:schemeClr val="tx1"/>
                          </a:solidFill>
                          <a:latin typeface="Calibri" charset="0"/>
                          <a:ea typeface="宋体" charset="0"/>
                        </a:defRPr>
                      </a:lvl3pPr>
                      <a:lvl4pPr marL="1600200" indent="-228600" eaLnBrk="0" hangingPunct="0">
                        <a:lnSpc>
                          <a:spcPct val="90000"/>
                        </a:lnSpc>
                        <a:spcBef>
                          <a:spcPts val="500"/>
                        </a:spcBef>
                        <a:buFont typeface="Arial" charset="0"/>
                        <a:defRPr>
                          <a:solidFill>
                            <a:schemeClr val="tx1"/>
                          </a:solidFill>
                          <a:latin typeface="Calibri" charset="0"/>
                          <a:ea typeface="宋体" charset="0"/>
                        </a:defRPr>
                      </a:lvl4pPr>
                      <a:lvl5pPr marL="2057400" indent="-228600" eaLnBrk="0" hangingPunct="0">
                        <a:lnSpc>
                          <a:spcPct val="90000"/>
                        </a:lnSpc>
                        <a:spcBef>
                          <a:spcPts val="500"/>
                        </a:spcBef>
                        <a:buFont typeface="Arial" charset="0"/>
                        <a:defRPr>
                          <a:solidFill>
                            <a:schemeClr val="tx1"/>
                          </a:solidFill>
                          <a:latin typeface="Calibri" charset="0"/>
                          <a:ea typeface="宋体" charset="0"/>
                        </a:defRPr>
                      </a:lvl5pPr>
                      <a:lvl6pPr marL="25146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6pPr>
                      <a:lvl7pPr marL="29718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7pPr>
                      <a:lvl8pPr marL="34290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8pPr>
                      <a:lvl9pPr marL="38862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2400" b="1" i="0" u="none" strike="noStrike" cap="none" normalizeH="0" baseline="0">
                          <a:ln>
                            <a:noFill/>
                          </a:ln>
                          <a:solidFill>
                            <a:schemeClr val="bg1"/>
                          </a:solidFill>
                          <a:effectLst/>
                          <a:latin typeface="Calibri" charset="0"/>
                          <a:ea typeface="宋体" charset="0"/>
                        </a:rPr>
                        <a:t>Noun/Noun Phrase</a:t>
                      </a:r>
                      <a:endParaRPr kumimoji="0" lang="zh-CN" altLang="en-US" sz="2400" b="1" i="0" u="none" strike="noStrike" cap="none" normalizeH="0" baseline="0">
                        <a:ln>
                          <a:noFill/>
                        </a:ln>
                        <a:solidFill>
                          <a:schemeClr val="bg1"/>
                        </a:solidFill>
                        <a:effectLst/>
                        <a:latin typeface="Calibri" charset="0"/>
                        <a:ea typeface="宋体" charset="0"/>
                      </a:endParaRPr>
                    </a:p>
                  </a:txBody>
                  <a:tcPr anchor="ctr" horzOverflow="overflow">
                    <a:lnL w="28575" cap="flat" cmpd="sng" algn="ctr">
                      <a:solidFill>
                        <a:schemeClr val="bg1"/>
                      </a:solidFill>
                      <a:prstDash val="solid"/>
                      <a:round/>
                      <a:headEnd type="none" w="med" len="med"/>
                      <a:tailEnd type="none" w="med" len="med"/>
                    </a:lnL>
                    <a:lnR w="28575" cap="flat" cmpd="sng" algn="ctr">
                      <a:solidFill>
                        <a:schemeClr val="bg1"/>
                      </a:solidFill>
                      <a:prstDash val="solid"/>
                      <a:round/>
                      <a:headEnd type="none" w="med" len="med"/>
                      <a:tailEnd type="none" w="med" len="med"/>
                    </a:lnR>
                    <a:lnT w="28575"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2E75B6">
                        <a:alpha val="85881"/>
                      </a:srgbClr>
                    </a:solidFill>
                  </a:tcPr>
                </a:tc>
                <a:tc>
                  <a:txBody>
                    <a:bodyPr/>
                    <a:lstStyle>
                      <a:lvl1pPr eaLnBrk="0" hangingPunct="0">
                        <a:lnSpc>
                          <a:spcPct val="90000"/>
                        </a:lnSpc>
                        <a:spcBef>
                          <a:spcPts val="1000"/>
                        </a:spcBef>
                        <a:buFont typeface="Arial" charset="0"/>
                        <a:defRPr sz="2400">
                          <a:solidFill>
                            <a:schemeClr val="tx1"/>
                          </a:solidFill>
                          <a:latin typeface="Calibri" charset="0"/>
                          <a:ea typeface="宋体" charset="0"/>
                        </a:defRPr>
                      </a:lvl1pPr>
                      <a:lvl2pPr marL="742950" indent="-285750" eaLnBrk="0" hangingPunct="0">
                        <a:lnSpc>
                          <a:spcPct val="90000"/>
                        </a:lnSpc>
                        <a:spcBef>
                          <a:spcPts val="500"/>
                        </a:spcBef>
                        <a:buFont typeface="Arial" charset="0"/>
                        <a:defRPr sz="2000">
                          <a:solidFill>
                            <a:schemeClr val="tx1"/>
                          </a:solidFill>
                          <a:latin typeface="Calibri" charset="0"/>
                          <a:ea typeface="宋体" charset="0"/>
                        </a:defRPr>
                      </a:lvl2pPr>
                      <a:lvl3pPr marL="1143000" indent="-228600" eaLnBrk="0" hangingPunct="0">
                        <a:lnSpc>
                          <a:spcPct val="90000"/>
                        </a:lnSpc>
                        <a:spcBef>
                          <a:spcPts val="500"/>
                        </a:spcBef>
                        <a:buFont typeface="Arial" charset="0"/>
                        <a:defRPr>
                          <a:solidFill>
                            <a:schemeClr val="tx1"/>
                          </a:solidFill>
                          <a:latin typeface="Calibri" charset="0"/>
                          <a:ea typeface="宋体" charset="0"/>
                        </a:defRPr>
                      </a:lvl3pPr>
                      <a:lvl4pPr marL="1600200" indent="-228600" eaLnBrk="0" hangingPunct="0">
                        <a:lnSpc>
                          <a:spcPct val="90000"/>
                        </a:lnSpc>
                        <a:spcBef>
                          <a:spcPts val="500"/>
                        </a:spcBef>
                        <a:buFont typeface="Arial" charset="0"/>
                        <a:defRPr>
                          <a:solidFill>
                            <a:schemeClr val="tx1"/>
                          </a:solidFill>
                          <a:latin typeface="Calibri" charset="0"/>
                          <a:ea typeface="宋体" charset="0"/>
                        </a:defRPr>
                      </a:lvl4pPr>
                      <a:lvl5pPr marL="2057400" indent="-228600" eaLnBrk="0" hangingPunct="0">
                        <a:lnSpc>
                          <a:spcPct val="90000"/>
                        </a:lnSpc>
                        <a:spcBef>
                          <a:spcPts val="500"/>
                        </a:spcBef>
                        <a:buFont typeface="Arial" charset="0"/>
                        <a:defRPr>
                          <a:solidFill>
                            <a:schemeClr val="tx1"/>
                          </a:solidFill>
                          <a:latin typeface="Calibri" charset="0"/>
                          <a:ea typeface="宋体" charset="0"/>
                        </a:defRPr>
                      </a:lvl5pPr>
                      <a:lvl6pPr marL="25146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6pPr>
                      <a:lvl7pPr marL="29718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7pPr>
                      <a:lvl8pPr marL="34290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8pPr>
                      <a:lvl9pPr marL="38862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CN" altLang="en-US" sz="2400" b="1" i="0" u="none" strike="noStrike" cap="none" normalizeH="0" baseline="0">
                          <a:ln>
                            <a:noFill/>
                          </a:ln>
                          <a:solidFill>
                            <a:schemeClr val="bg1"/>
                          </a:solidFill>
                          <a:effectLst/>
                          <a:latin typeface="Calibri" charset="0"/>
                          <a:ea typeface="宋体" charset="0"/>
                        </a:rPr>
                        <a:t>吗？</a:t>
                      </a:r>
                    </a:p>
                  </a:txBody>
                  <a:tcPr anchor="ctr" horzOverflow="overflow">
                    <a:lnL w="28575"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28575"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2E75B6">
                        <a:alpha val="85881"/>
                      </a:srgbClr>
                    </a:solidFill>
                  </a:tcPr>
                </a:tc>
                <a:extLst>
                  <a:ext uri="{0D108BD9-81ED-4DB2-BD59-A6C34878D82A}">
                    <a16:rowId xmlns:a16="http://schemas.microsoft.com/office/drawing/2014/main" val="10001"/>
                  </a:ext>
                </a:extLst>
              </a:tr>
              <a:tr h="604838">
                <a:tc>
                  <a:txBody>
                    <a:bodyPr/>
                    <a:lstStyle>
                      <a:lvl1pPr eaLnBrk="0" hangingPunct="0">
                        <a:lnSpc>
                          <a:spcPct val="90000"/>
                        </a:lnSpc>
                        <a:spcBef>
                          <a:spcPts val="1000"/>
                        </a:spcBef>
                        <a:buFont typeface="Arial" charset="0"/>
                        <a:defRPr sz="2400">
                          <a:solidFill>
                            <a:schemeClr val="tx1"/>
                          </a:solidFill>
                          <a:latin typeface="Calibri" charset="0"/>
                          <a:ea typeface="宋体" charset="0"/>
                        </a:defRPr>
                      </a:lvl1pPr>
                      <a:lvl2pPr marL="742950" indent="-285750" eaLnBrk="0" hangingPunct="0">
                        <a:lnSpc>
                          <a:spcPct val="90000"/>
                        </a:lnSpc>
                        <a:spcBef>
                          <a:spcPts val="500"/>
                        </a:spcBef>
                        <a:buFont typeface="Arial" charset="0"/>
                        <a:defRPr sz="2000">
                          <a:solidFill>
                            <a:schemeClr val="tx1"/>
                          </a:solidFill>
                          <a:latin typeface="Calibri" charset="0"/>
                          <a:ea typeface="宋体" charset="0"/>
                        </a:defRPr>
                      </a:lvl2pPr>
                      <a:lvl3pPr marL="1143000" indent="-228600" eaLnBrk="0" hangingPunct="0">
                        <a:lnSpc>
                          <a:spcPct val="90000"/>
                        </a:lnSpc>
                        <a:spcBef>
                          <a:spcPts val="500"/>
                        </a:spcBef>
                        <a:buFont typeface="Arial" charset="0"/>
                        <a:defRPr>
                          <a:solidFill>
                            <a:schemeClr val="tx1"/>
                          </a:solidFill>
                          <a:latin typeface="Calibri" charset="0"/>
                          <a:ea typeface="宋体" charset="0"/>
                        </a:defRPr>
                      </a:lvl3pPr>
                      <a:lvl4pPr marL="1600200" indent="-228600" eaLnBrk="0" hangingPunct="0">
                        <a:lnSpc>
                          <a:spcPct val="90000"/>
                        </a:lnSpc>
                        <a:spcBef>
                          <a:spcPts val="500"/>
                        </a:spcBef>
                        <a:buFont typeface="Arial" charset="0"/>
                        <a:defRPr>
                          <a:solidFill>
                            <a:schemeClr val="tx1"/>
                          </a:solidFill>
                          <a:latin typeface="Calibri" charset="0"/>
                          <a:ea typeface="宋体" charset="0"/>
                        </a:defRPr>
                      </a:lvl4pPr>
                      <a:lvl5pPr marL="2057400" indent="-228600" eaLnBrk="0" hangingPunct="0">
                        <a:lnSpc>
                          <a:spcPct val="90000"/>
                        </a:lnSpc>
                        <a:spcBef>
                          <a:spcPts val="500"/>
                        </a:spcBef>
                        <a:buFont typeface="Arial" charset="0"/>
                        <a:defRPr>
                          <a:solidFill>
                            <a:schemeClr val="tx1"/>
                          </a:solidFill>
                          <a:latin typeface="Calibri" charset="0"/>
                          <a:ea typeface="宋体" charset="0"/>
                        </a:defRPr>
                      </a:lvl5pPr>
                      <a:lvl6pPr marL="25146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6pPr>
                      <a:lvl7pPr marL="29718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7pPr>
                      <a:lvl8pPr marL="34290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8pPr>
                      <a:lvl9pPr marL="38862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CN" altLang="en-US" sz="2400" b="1" i="0" u="none" strike="noStrike" cap="none" normalizeH="0" baseline="0">
                          <a:ln>
                            <a:noFill/>
                          </a:ln>
                          <a:solidFill>
                            <a:srgbClr val="000000"/>
                          </a:solidFill>
                          <a:effectLst/>
                          <a:latin typeface="华文楷体" charset="-122"/>
                          <a:ea typeface="华文楷体" charset="-122"/>
                        </a:rPr>
                        <a:t>你</a:t>
                      </a: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EEBF7"/>
                    </a:solidFill>
                  </a:tcPr>
                </a:tc>
                <a:tc>
                  <a:txBody>
                    <a:bodyPr/>
                    <a:lstStyle>
                      <a:lvl1pPr eaLnBrk="0" hangingPunct="0">
                        <a:lnSpc>
                          <a:spcPct val="90000"/>
                        </a:lnSpc>
                        <a:spcBef>
                          <a:spcPts val="1000"/>
                        </a:spcBef>
                        <a:buFont typeface="Arial" charset="0"/>
                        <a:defRPr sz="2400">
                          <a:solidFill>
                            <a:schemeClr val="tx1"/>
                          </a:solidFill>
                          <a:latin typeface="Calibri" charset="0"/>
                          <a:ea typeface="宋体" charset="0"/>
                        </a:defRPr>
                      </a:lvl1pPr>
                      <a:lvl2pPr marL="742950" indent="-285750" eaLnBrk="0" hangingPunct="0">
                        <a:lnSpc>
                          <a:spcPct val="90000"/>
                        </a:lnSpc>
                        <a:spcBef>
                          <a:spcPts val="500"/>
                        </a:spcBef>
                        <a:buFont typeface="Arial" charset="0"/>
                        <a:defRPr sz="2000">
                          <a:solidFill>
                            <a:schemeClr val="tx1"/>
                          </a:solidFill>
                          <a:latin typeface="Calibri" charset="0"/>
                          <a:ea typeface="宋体" charset="0"/>
                        </a:defRPr>
                      </a:lvl2pPr>
                      <a:lvl3pPr marL="1143000" indent="-228600" eaLnBrk="0" hangingPunct="0">
                        <a:lnSpc>
                          <a:spcPct val="90000"/>
                        </a:lnSpc>
                        <a:spcBef>
                          <a:spcPts val="500"/>
                        </a:spcBef>
                        <a:buFont typeface="Arial" charset="0"/>
                        <a:defRPr>
                          <a:solidFill>
                            <a:schemeClr val="tx1"/>
                          </a:solidFill>
                          <a:latin typeface="Calibri" charset="0"/>
                          <a:ea typeface="宋体" charset="0"/>
                        </a:defRPr>
                      </a:lvl3pPr>
                      <a:lvl4pPr marL="1600200" indent="-228600" eaLnBrk="0" hangingPunct="0">
                        <a:lnSpc>
                          <a:spcPct val="90000"/>
                        </a:lnSpc>
                        <a:spcBef>
                          <a:spcPts val="500"/>
                        </a:spcBef>
                        <a:buFont typeface="Arial" charset="0"/>
                        <a:defRPr>
                          <a:solidFill>
                            <a:schemeClr val="tx1"/>
                          </a:solidFill>
                          <a:latin typeface="Calibri" charset="0"/>
                          <a:ea typeface="宋体" charset="0"/>
                        </a:defRPr>
                      </a:lvl4pPr>
                      <a:lvl5pPr marL="2057400" indent="-228600" eaLnBrk="0" hangingPunct="0">
                        <a:lnSpc>
                          <a:spcPct val="90000"/>
                        </a:lnSpc>
                        <a:spcBef>
                          <a:spcPts val="500"/>
                        </a:spcBef>
                        <a:buFont typeface="Arial" charset="0"/>
                        <a:defRPr>
                          <a:solidFill>
                            <a:schemeClr val="tx1"/>
                          </a:solidFill>
                          <a:latin typeface="Calibri" charset="0"/>
                          <a:ea typeface="宋体" charset="0"/>
                        </a:defRPr>
                      </a:lvl5pPr>
                      <a:lvl6pPr marL="25146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6pPr>
                      <a:lvl7pPr marL="29718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7pPr>
                      <a:lvl8pPr marL="34290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8pPr>
                      <a:lvl9pPr marL="38862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CN" altLang="en-US" sz="2400" b="1" i="0" u="none" strike="noStrike" cap="none" normalizeH="0" baseline="0">
                          <a:ln>
                            <a:noFill/>
                          </a:ln>
                          <a:solidFill>
                            <a:srgbClr val="000000"/>
                          </a:solidFill>
                          <a:effectLst/>
                          <a:latin typeface="华文楷体" charset="-122"/>
                          <a:ea typeface="华文楷体" charset="-122"/>
                        </a:rPr>
                        <a:t>是</a:t>
                      </a:r>
                    </a:p>
                  </a:txBody>
                  <a:tcPr anchor="ctr" horzOverflow="overflow">
                    <a:lnL w="12700" cap="flat" cmpd="sng" algn="ctr">
                      <a:solidFill>
                        <a:schemeClr val="bg1"/>
                      </a:solidFill>
                      <a:prstDash val="solid"/>
                      <a:round/>
                      <a:headEnd type="none" w="med" len="med"/>
                      <a:tailEnd type="none" w="med" len="med"/>
                    </a:lnL>
                    <a:lnR w="28575"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EEBF7"/>
                    </a:solidFill>
                  </a:tcPr>
                </a:tc>
                <a:tc>
                  <a:txBody>
                    <a:bodyPr/>
                    <a:lstStyle>
                      <a:lvl1pPr eaLnBrk="0" hangingPunct="0">
                        <a:lnSpc>
                          <a:spcPct val="90000"/>
                        </a:lnSpc>
                        <a:spcBef>
                          <a:spcPts val="1000"/>
                        </a:spcBef>
                        <a:buFont typeface="Arial" charset="0"/>
                        <a:defRPr sz="2400">
                          <a:solidFill>
                            <a:schemeClr val="tx1"/>
                          </a:solidFill>
                          <a:latin typeface="Calibri" charset="0"/>
                          <a:ea typeface="宋体" charset="0"/>
                        </a:defRPr>
                      </a:lvl1pPr>
                      <a:lvl2pPr marL="742950" indent="-285750" eaLnBrk="0" hangingPunct="0">
                        <a:lnSpc>
                          <a:spcPct val="90000"/>
                        </a:lnSpc>
                        <a:spcBef>
                          <a:spcPts val="500"/>
                        </a:spcBef>
                        <a:buFont typeface="Arial" charset="0"/>
                        <a:defRPr sz="2000">
                          <a:solidFill>
                            <a:schemeClr val="tx1"/>
                          </a:solidFill>
                          <a:latin typeface="Calibri" charset="0"/>
                          <a:ea typeface="宋体" charset="0"/>
                        </a:defRPr>
                      </a:lvl2pPr>
                      <a:lvl3pPr marL="1143000" indent="-228600" eaLnBrk="0" hangingPunct="0">
                        <a:lnSpc>
                          <a:spcPct val="90000"/>
                        </a:lnSpc>
                        <a:spcBef>
                          <a:spcPts val="500"/>
                        </a:spcBef>
                        <a:buFont typeface="Arial" charset="0"/>
                        <a:defRPr>
                          <a:solidFill>
                            <a:schemeClr val="tx1"/>
                          </a:solidFill>
                          <a:latin typeface="Calibri" charset="0"/>
                          <a:ea typeface="宋体" charset="0"/>
                        </a:defRPr>
                      </a:lvl3pPr>
                      <a:lvl4pPr marL="1600200" indent="-228600" eaLnBrk="0" hangingPunct="0">
                        <a:lnSpc>
                          <a:spcPct val="90000"/>
                        </a:lnSpc>
                        <a:spcBef>
                          <a:spcPts val="500"/>
                        </a:spcBef>
                        <a:buFont typeface="Arial" charset="0"/>
                        <a:defRPr>
                          <a:solidFill>
                            <a:schemeClr val="tx1"/>
                          </a:solidFill>
                          <a:latin typeface="Calibri" charset="0"/>
                          <a:ea typeface="宋体" charset="0"/>
                        </a:defRPr>
                      </a:lvl4pPr>
                      <a:lvl5pPr marL="2057400" indent="-228600" eaLnBrk="0" hangingPunct="0">
                        <a:lnSpc>
                          <a:spcPct val="90000"/>
                        </a:lnSpc>
                        <a:spcBef>
                          <a:spcPts val="500"/>
                        </a:spcBef>
                        <a:buFont typeface="Arial" charset="0"/>
                        <a:defRPr>
                          <a:solidFill>
                            <a:schemeClr val="tx1"/>
                          </a:solidFill>
                          <a:latin typeface="Calibri" charset="0"/>
                          <a:ea typeface="宋体" charset="0"/>
                        </a:defRPr>
                      </a:lvl5pPr>
                      <a:lvl6pPr marL="25146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6pPr>
                      <a:lvl7pPr marL="29718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7pPr>
                      <a:lvl8pPr marL="34290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8pPr>
                      <a:lvl9pPr marL="38862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CN" altLang="en-US" sz="2400" b="1" i="0" u="none" strike="noStrike" cap="none" normalizeH="0" baseline="0">
                          <a:ln>
                            <a:noFill/>
                          </a:ln>
                          <a:solidFill>
                            <a:srgbClr val="000000"/>
                          </a:solidFill>
                          <a:effectLst/>
                          <a:latin typeface="华文楷体" charset="-122"/>
                          <a:ea typeface="华文楷体" charset="-122"/>
                        </a:rPr>
                        <a:t>美国人</a:t>
                      </a:r>
                    </a:p>
                  </a:txBody>
                  <a:tcPr anchor="ctr" horzOverflow="overflow">
                    <a:lnL w="28575" cap="flat" cmpd="sng" algn="ctr">
                      <a:solidFill>
                        <a:schemeClr val="bg1"/>
                      </a:solidFill>
                      <a:prstDash val="solid"/>
                      <a:round/>
                      <a:headEnd type="none" w="med" len="med"/>
                      <a:tailEnd type="none" w="med" len="med"/>
                    </a:lnL>
                    <a:lnR w="28575"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EEBF7"/>
                    </a:solidFill>
                  </a:tcPr>
                </a:tc>
                <a:tc>
                  <a:txBody>
                    <a:bodyPr/>
                    <a:lstStyle>
                      <a:lvl1pPr eaLnBrk="0" hangingPunct="0">
                        <a:lnSpc>
                          <a:spcPct val="90000"/>
                        </a:lnSpc>
                        <a:spcBef>
                          <a:spcPts val="1000"/>
                        </a:spcBef>
                        <a:buFont typeface="Arial" charset="0"/>
                        <a:defRPr sz="2400">
                          <a:solidFill>
                            <a:schemeClr val="tx1"/>
                          </a:solidFill>
                          <a:latin typeface="Calibri" charset="0"/>
                          <a:ea typeface="宋体" charset="0"/>
                        </a:defRPr>
                      </a:lvl1pPr>
                      <a:lvl2pPr marL="742950" indent="-285750" eaLnBrk="0" hangingPunct="0">
                        <a:lnSpc>
                          <a:spcPct val="90000"/>
                        </a:lnSpc>
                        <a:spcBef>
                          <a:spcPts val="500"/>
                        </a:spcBef>
                        <a:buFont typeface="Arial" charset="0"/>
                        <a:defRPr sz="2000">
                          <a:solidFill>
                            <a:schemeClr val="tx1"/>
                          </a:solidFill>
                          <a:latin typeface="Calibri" charset="0"/>
                          <a:ea typeface="宋体" charset="0"/>
                        </a:defRPr>
                      </a:lvl2pPr>
                      <a:lvl3pPr marL="1143000" indent="-228600" eaLnBrk="0" hangingPunct="0">
                        <a:lnSpc>
                          <a:spcPct val="90000"/>
                        </a:lnSpc>
                        <a:spcBef>
                          <a:spcPts val="500"/>
                        </a:spcBef>
                        <a:buFont typeface="Arial" charset="0"/>
                        <a:defRPr>
                          <a:solidFill>
                            <a:schemeClr val="tx1"/>
                          </a:solidFill>
                          <a:latin typeface="Calibri" charset="0"/>
                          <a:ea typeface="宋体" charset="0"/>
                        </a:defRPr>
                      </a:lvl3pPr>
                      <a:lvl4pPr marL="1600200" indent="-228600" eaLnBrk="0" hangingPunct="0">
                        <a:lnSpc>
                          <a:spcPct val="90000"/>
                        </a:lnSpc>
                        <a:spcBef>
                          <a:spcPts val="500"/>
                        </a:spcBef>
                        <a:buFont typeface="Arial" charset="0"/>
                        <a:defRPr>
                          <a:solidFill>
                            <a:schemeClr val="tx1"/>
                          </a:solidFill>
                          <a:latin typeface="Calibri" charset="0"/>
                          <a:ea typeface="宋体" charset="0"/>
                        </a:defRPr>
                      </a:lvl4pPr>
                      <a:lvl5pPr marL="2057400" indent="-228600" eaLnBrk="0" hangingPunct="0">
                        <a:lnSpc>
                          <a:spcPct val="90000"/>
                        </a:lnSpc>
                        <a:spcBef>
                          <a:spcPts val="500"/>
                        </a:spcBef>
                        <a:buFont typeface="Arial" charset="0"/>
                        <a:defRPr>
                          <a:solidFill>
                            <a:schemeClr val="tx1"/>
                          </a:solidFill>
                          <a:latin typeface="Calibri" charset="0"/>
                          <a:ea typeface="宋体" charset="0"/>
                        </a:defRPr>
                      </a:lvl5pPr>
                      <a:lvl6pPr marL="25146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6pPr>
                      <a:lvl7pPr marL="29718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7pPr>
                      <a:lvl8pPr marL="34290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8pPr>
                      <a:lvl9pPr marL="38862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CN" altLang="en-US" sz="2400" b="1" i="0" u="none" strike="noStrike" cap="none" normalizeH="0" baseline="0">
                          <a:ln>
                            <a:noFill/>
                          </a:ln>
                          <a:solidFill>
                            <a:srgbClr val="000000"/>
                          </a:solidFill>
                          <a:effectLst/>
                          <a:latin typeface="华文楷体" charset="-122"/>
                          <a:ea typeface="华文楷体" charset="-122"/>
                        </a:rPr>
                        <a:t>吗？</a:t>
                      </a:r>
                    </a:p>
                  </a:txBody>
                  <a:tcPr anchor="ctr" horzOverflow="overflow">
                    <a:lnL w="28575"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EEBF7"/>
                    </a:solidFill>
                  </a:tcPr>
                </a:tc>
                <a:extLst>
                  <a:ext uri="{0D108BD9-81ED-4DB2-BD59-A6C34878D82A}">
                    <a16:rowId xmlns:a16="http://schemas.microsoft.com/office/drawing/2014/main" val="10002"/>
                  </a:ext>
                </a:extLst>
              </a:tr>
              <a:tr h="671513">
                <a:tc>
                  <a:txBody>
                    <a:bodyPr/>
                    <a:lstStyle>
                      <a:lvl1pPr eaLnBrk="0" hangingPunct="0">
                        <a:lnSpc>
                          <a:spcPct val="90000"/>
                        </a:lnSpc>
                        <a:spcBef>
                          <a:spcPts val="1000"/>
                        </a:spcBef>
                        <a:buFont typeface="Arial" charset="0"/>
                        <a:defRPr sz="2400">
                          <a:solidFill>
                            <a:schemeClr val="tx1"/>
                          </a:solidFill>
                          <a:latin typeface="Calibri" charset="0"/>
                          <a:ea typeface="宋体" charset="0"/>
                        </a:defRPr>
                      </a:lvl1pPr>
                      <a:lvl2pPr marL="742950" indent="-285750" eaLnBrk="0" hangingPunct="0">
                        <a:lnSpc>
                          <a:spcPct val="90000"/>
                        </a:lnSpc>
                        <a:spcBef>
                          <a:spcPts val="500"/>
                        </a:spcBef>
                        <a:buFont typeface="Arial" charset="0"/>
                        <a:defRPr sz="2000">
                          <a:solidFill>
                            <a:schemeClr val="tx1"/>
                          </a:solidFill>
                          <a:latin typeface="Calibri" charset="0"/>
                          <a:ea typeface="宋体" charset="0"/>
                        </a:defRPr>
                      </a:lvl2pPr>
                      <a:lvl3pPr marL="1143000" indent="-228600" eaLnBrk="0" hangingPunct="0">
                        <a:lnSpc>
                          <a:spcPct val="90000"/>
                        </a:lnSpc>
                        <a:spcBef>
                          <a:spcPts val="500"/>
                        </a:spcBef>
                        <a:buFont typeface="Arial" charset="0"/>
                        <a:defRPr>
                          <a:solidFill>
                            <a:schemeClr val="tx1"/>
                          </a:solidFill>
                          <a:latin typeface="Calibri" charset="0"/>
                          <a:ea typeface="宋体" charset="0"/>
                        </a:defRPr>
                      </a:lvl3pPr>
                      <a:lvl4pPr marL="1600200" indent="-228600" eaLnBrk="0" hangingPunct="0">
                        <a:lnSpc>
                          <a:spcPct val="90000"/>
                        </a:lnSpc>
                        <a:spcBef>
                          <a:spcPts val="500"/>
                        </a:spcBef>
                        <a:buFont typeface="Arial" charset="0"/>
                        <a:defRPr>
                          <a:solidFill>
                            <a:schemeClr val="tx1"/>
                          </a:solidFill>
                          <a:latin typeface="Calibri" charset="0"/>
                          <a:ea typeface="宋体" charset="0"/>
                        </a:defRPr>
                      </a:lvl4pPr>
                      <a:lvl5pPr marL="2057400" indent="-228600" eaLnBrk="0" hangingPunct="0">
                        <a:lnSpc>
                          <a:spcPct val="90000"/>
                        </a:lnSpc>
                        <a:spcBef>
                          <a:spcPts val="500"/>
                        </a:spcBef>
                        <a:buFont typeface="Arial" charset="0"/>
                        <a:defRPr>
                          <a:solidFill>
                            <a:schemeClr val="tx1"/>
                          </a:solidFill>
                          <a:latin typeface="Calibri" charset="0"/>
                          <a:ea typeface="宋体" charset="0"/>
                        </a:defRPr>
                      </a:lvl5pPr>
                      <a:lvl6pPr marL="25146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6pPr>
                      <a:lvl7pPr marL="29718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7pPr>
                      <a:lvl8pPr marL="34290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8pPr>
                      <a:lvl9pPr marL="38862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CN" altLang="en-US" sz="2400" b="1" i="0" u="none" strike="noStrike" cap="none" normalizeH="0" baseline="0">
                          <a:ln>
                            <a:noFill/>
                          </a:ln>
                          <a:solidFill>
                            <a:srgbClr val="000000"/>
                          </a:solidFill>
                          <a:effectLst/>
                          <a:latin typeface="华文楷体" charset="-122"/>
                          <a:ea typeface="华文楷体" charset="-122"/>
                        </a:rPr>
                        <a:t>你</a:t>
                      </a: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BDD7EE"/>
                    </a:solidFill>
                  </a:tcPr>
                </a:tc>
                <a:tc>
                  <a:txBody>
                    <a:bodyPr/>
                    <a:lstStyle>
                      <a:lvl1pPr eaLnBrk="0" hangingPunct="0">
                        <a:lnSpc>
                          <a:spcPct val="90000"/>
                        </a:lnSpc>
                        <a:spcBef>
                          <a:spcPts val="1000"/>
                        </a:spcBef>
                        <a:buFont typeface="Arial" charset="0"/>
                        <a:defRPr sz="2400">
                          <a:solidFill>
                            <a:schemeClr val="tx1"/>
                          </a:solidFill>
                          <a:latin typeface="Calibri" charset="0"/>
                          <a:ea typeface="宋体" charset="0"/>
                        </a:defRPr>
                      </a:lvl1pPr>
                      <a:lvl2pPr marL="742950" indent="-285750" eaLnBrk="0" hangingPunct="0">
                        <a:lnSpc>
                          <a:spcPct val="90000"/>
                        </a:lnSpc>
                        <a:spcBef>
                          <a:spcPts val="500"/>
                        </a:spcBef>
                        <a:buFont typeface="Arial" charset="0"/>
                        <a:defRPr sz="2000">
                          <a:solidFill>
                            <a:schemeClr val="tx1"/>
                          </a:solidFill>
                          <a:latin typeface="Calibri" charset="0"/>
                          <a:ea typeface="宋体" charset="0"/>
                        </a:defRPr>
                      </a:lvl2pPr>
                      <a:lvl3pPr marL="1143000" indent="-228600" eaLnBrk="0" hangingPunct="0">
                        <a:lnSpc>
                          <a:spcPct val="90000"/>
                        </a:lnSpc>
                        <a:spcBef>
                          <a:spcPts val="500"/>
                        </a:spcBef>
                        <a:buFont typeface="Arial" charset="0"/>
                        <a:defRPr>
                          <a:solidFill>
                            <a:schemeClr val="tx1"/>
                          </a:solidFill>
                          <a:latin typeface="Calibri" charset="0"/>
                          <a:ea typeface="宋体" charset="0"/>
                        </a:defRPr>
                      </a:lvl3pPr>
                      <a:lvl4pPr marL="1600200" indent="-228600" eaLnBrk="0" hangingPunct="0">
                        <a:lnSpc>
                          <a:spcPct val="90000"/>
                        </a:lnSpc>
                        <a:spcBef>
                          <a:spcPts val="500"/>
                        </a:spcBef>
                        <a:buFont typeface="Arial" charset="0"/>
                        <a:defRPr>
                          <a:solidFill>
                            <a:schemeClr val="tx1"/>
                          </a:solidFill>
                          <a:latin typeface="Calibri" charset="0"/>
                          <a:ea typeface="宋体" charset="0"/>
                        </a:defRPr>
                      </a:lvl4pPr>
                      <a:lvl5pPr marL="2057400" indent="-228600" eaLnBrk="0" hangingPunct="0">
                        <a:lnSpc>
                          <a:spcPct val="90000"/>
                        </a:lnSpc>
                        <a:spcBef>
                          <a:spcPts val="500"/>
                        </a:spcBef>
                        <a:buFont typeface="Arial" charset="0"/>
                        <a:defRPr>
                          <a:solidFill>
                            <a:schemeClr val="tx1"/>
                          </a:solidFill>
                          <a:latin typeface="Calibri" charset="0"/>
                          <a:ea typeface="宋体" charset="0"/>
                        </a:defRPr>
                      </a:lvl5pPr>
                      <a:lvl6pPr marL="25146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6pPr>
                      <a:lvl7pPr marL="29718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7pPr>
                      <a:lvl8pPr marL="34290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8pPr>
                      <a:lvl9pPr marL="38862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CN" altLang="en-US" sz="2400" b="1" i="0" u="none" strike="noStrike" cap="none" normalizeH="0" baseline="0">
                          <a:ln>
                            <a:noFill/>
                          </a:ln>
                          <a:solidFill>
                            <a:srgbClr val="000000"/>
                          </a:solidFill>
                          <a:effectLst/>
                          <a:latin typeface="华文楷体" charset="-122"/>
                          <a:ea typeface="华文楷体" charset="-122"/>
                        </a:rPr>
                        <a:t>是</a:t>
                      </a: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BDD7EE"/>
                    </a:solidFill>
                  </a:tcPr>
                </a:tc>
                <a:tc>
                  <a:txBody>
                    <a:bodyPr/>
                    <a:lstStyle>
                      <a:lvl1pPr eaLnBrk="0" hangingPunct="0">
                        <a:lnSpc>
                          <a:spcPct val="90000"/>
                        </a:lnSpc>
                        <a:spcBef>
                          <a:spcPts val="1000"/>
                        </a:spcBef>
                        <a:buFont typeface="Arial" charset="0"/>
                        <a:defRPr sz="2400">
                          <a:solidFill>
                            <a:schemeClr val="tx1"/>
                          </a:solidFill>
                          <a:latin typeface="Calibri" charset="0"/>
                          <a:ea typeface="宋体" charset="0"/>
                        </a:defRPr>
                      </a:lvl1pPr>
                      <a:lvl2pPr marL="742950" indent="-285750" eaLnBrk="0" hangingPunct="0">
                        <a:lnSpc>
                          <a:spcPct val="90000"/>
                        </a:lnSpc>
                        <a:spcBef>
                          <a:spcPts val="500"/>
                        </a:spcBef>
                        <a:buFont typeface="Arial" charset="0"/>
                        <a:defRPr sz="2000">
                          <a:solidFill>
                            <a:schemeClr val="tx1"/>
                          </a:solidFill>
                          <a:latin typeface="Calibri" charset="0"/>
                          <a:ea typeface="宋体" charset="0"/>
                        </a:defRPr>
                      </a:lvl2pPr>
                      <a:lvl3pPr marL="1143000" indent="-228600" eaLnBrk="0" hangingPunct="0">
                        <a:lnSpc>
                          <a:spcPct val="90000"/>
                        </a:lnSpc>
                        <a:spcBef>
                          <a:spcPts val="500"/>
                        </a:spcBef>
                        <a:buFont typeface="Arial" charset="0"/>
                        <a:defRPr>
                          <a:solidFill>
                            <a:schemeClr val="tx1"/>
                          </a:solidFill>
                          <a:latin typeface="Calibri" charset="0"/>
                          <a:ea typeface="宋体" charset="0"/>
                        </a:defRPr>
                      </a:lvl3pPr>
                      <a:lvl4pPr marL="1600200" indent="-228600" eaLnBrk="0" hangingPunct="0">
                        <a:lnSpc>
                          <a:spcPct val="90000"/>
                        </a:lnSpc>
                        <a:spcBef>
                          <a:spcPts val="500"/>
                        </a:spcBef>
                        <a:buFont typeface="Arial" charset="0"/>
                        <a:defRPr>
                          <a:solidFill>
                            <a:schemeClr val="tx1"/>
                          </a:solidFill>
                          <a:latin typeface="Calibri" charset="0"/>
                          <a:ea typeface="宋体" charset="0"/>
                        </a:defRPr>
                      </a:lvl4pPr>
                      <a:lvl5pPr marL="2057400" indent="-228600" eaLnBrk="0" hangingPunct="0">
                        <a:lnSpc>
                          <a:spcPct val="90000"/>
                        </a:lnSpc>
                        <a:spcBef>
                          <a:spcPts val="500"/>
                        </a:spcBef>
                        <a:buFont typeface="Arial" charset="0"/>
                        <a:defRPr>
                          <a:solidFill>
                            <a:schemeClr val="tx1"/>
                          </a:solidFill>
                          <a:latin typeface="Calibri" charset="0"/>
                          <a:ea typeface="宋体" charset="0"/>
                        </a:defRPr>
                      </a:lvl5pPr>
                      <a:lvl6pPr marL="25146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6pPr>
                      <a:lvl7pPr marL="29718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7pPr>
                      <a:lvl8pPr marL="34290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8pPr>
                      <a:lvl9pPr marL="38862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CN" altLang="en-US" sz="2400" b="1" i="0" u="none" strike="noStrike" cap="none" normalizeH="0" baseline="0">
                          <a:ln>
                            <a:noFill/>
                          </a:ln>
                          <a:solidFill>
                            <a:srgbClr val="000000"/>
                          </a:solidFill>
                          <a:effectLst/>
                          <a:latin typeface="华文楷体" charset="-122"/>
                          <a:ea typeface="华文楷体" charset="-122"/>
                        </a:rPr>
                        <a:t>中国人</a:t>
                      </a: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BDD7EE"/>
                    </a:solidFill>
                  </a:tcPr>
                </a:tc>
                <a:tc>
                  <a:txBody>
                    <a:bodyPr/>
                    <a:lstStyle>
                      <a:lvl1pPr eaLnBrk="0" hangingPunct="0">
                        <a:lnSpc>
                          <a:spcPct val="90000"/>
                        </a:lnSpc>
                        <a:spcBef>
                          <a:spcPts val="1000"/>
                        </a:spcBef>
                        <a:buFont typeface="Arial" charset="0"/>
                        <a:defRPr sz="2400">
                          <a:solidFill>
                            <a:schemeClr val="tx1"/>
                          </a:solidFill>
                          <a:latin typeface="Calibri" charset="0"/>
                          <a:ea typeface="宋体" charset="0"/>
                        </a:defRPr>
                      </a:lvl1pPr>
                      <a:lvl2pPr marL="742950" indent="-285750" eaLnBrk="0" hangingPunct="0">
                        <a:lnSpc>
                          <a:spcPct val="90000"/>
                        </a:lnSpc>
                        <a:spcBef>
                          <a:spcPts val="500"/>
                        </a:spcBef>
                        <a:buFont typeface="Arial" charset="0"/>
                        <a:defRPr sz="2000">
                          <a:solidFill>
                            <a:schemeClr val="tx1"/>
                          </a:solidFill>
                          <a:latin typeface="Calibri" charset="0"/>
                          <a:ea typeface="宋体" charset="0"/>
                        </a:defRPr>
                      </a:lvl2pPr>
                      <a:lvl3pPr marL="1143000" indent="-228600" eaLnBrk="0" hangingPunct="0">
                        <a:lnSpc>
                          <a:spcPct val="90000"/>
                        </a:lnSpc>
                        <a:spcBef>
                          <a:spcPts val="500"/>
                        </a:spcBef>
                        <a:buFont typeface="Arial" charset="0"/>
                        <a:defRPr>
                          <a:solidFill>
                            <a:schemeClr val="tx1"/>
                          </a:solidFill>
                          <a:latin typeface="Calibri" charset="0"/>
                          <a:ea typeface="宋体" charset="0"/>
                        </a:defRPr>
                      </a:lvl3pPr>
                      <a:lvl4pPr marL="1600200" indent="-228600" eaLnBrk="0" hangingPunct="0">
                        <a:lnSpc>
                          <a:spcPct val="90000"/>
                        </a:lnSpc>
                        <a:spcBef>
                          <a:spcPts val="500"/>
                        </a:spcBef>
                        <a:buFont typeface="Arial" charset="0"/>
                        <a:defRPr>
                          <a:solidFill>
                            <a:schemeClr val="tx1"/>
                          </a:solidFill>
                          <a:latin typeface="Calibri" charset="0"/>
                          <a:ea typeface="宋体" charset="0"/>
                        </a:defRPr>
                      </a:lvl4pPr>
                      <a:lvl5pPr marL="2057400" indent="-228600" eaLnBrk="0" hangingPunct="0">
                        <a:lnSpc>
                          <a:spcPct val="90000"/>
                        </a:lnSpc>
                        <a:spcBef>
                          <a:spcPts val="500"/>
                        </a:spcBef>
                        <a:buFont typeface="Arial" charset="0"/>
                        <a:defRPr>
                          <a:solidFill>
                            <a:schemeClr val="tx1"/>
                          </a:solidFill>
                          <a:latin typeface="Calibri" charset="0"/>
                          <a:ea typeface="宋体" charset="0"/>
                        </a:defRPr>
                      </a:lvl5pPr>
                      <a:lvl6pPr marL="25146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6pPr>
                      <a:lvl7pPr marL="29718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7pPr>
                      <a:lvl8pPr marL="34290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8pPr>
                      <a:lvl9pPr marL="38862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CN" altLang="en-US" sz="2400" b="1" i="0" u="none" strike="noStrike" cap="none" normalizeH="0" baseline="0">
                          <a:ln>
                            <a:noFill/>
                          </a:ln>
                          <a:solidFill>
                            <a:srgbClr val="000000"/>
                          </a:solidFill>
                          <a:effectLst/>
                          <a:latin typeface="华文楷体" charset="-122"/>
                          <a:ea typeface="华文楷体" charset="-122"/>
                        </a:rPr>
                        <a:t>吗？</a:t>
                      </a: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BDD7EE"/>
                    </a:solidFill>
                  </a:tcPr>
                </a:tc>
                <a:extLst>
                  <a:ext uri="{0D108BD9-81ED-4DB2-BD59-A6C34878D82A}">
                    <a16:rowId xmlns:a16="http://schemas.microsoft.com/office/drawing/2014/main" val="10003"/>
                  </a:ext>
                </a:extLst>
              </a:tr>
              <a:tr h="609600">
                <a:tc>
                  <a:txBody>
                    <a:bodyPr/>
                    <a:lstStyle>
                      <a:lvl1pPr eaLnBrk="0" hangingPunct="0">
                        <a:lnSpc>
                          <a:spcPct val="90000"/>
                        </a:lnSpc>
                        <a:spcBef>
                          <a:spcPts val="1000"/>
                        </a:spcBef>
                        <a:buFont typeface="Arial" charset="0"/>
                        <a:defRPr sz="2400">
                          <a:solidFill>
                            <a:schemeClr val="tx1"/>
                          </a:solidFill>
                          <a:latin typeface="Calibri" charset="0"/>
                          <a:ea typeface="宋体" charset="0"/>
                        </a:defRPr>
                      </a:lvl1pPr>
                      <a:lvl2pPr marL="742950" indent="-285750" eaLnBrk="0" hangingPunct="0">
                        <a:lnSpc>
                          <a:spcPct val="90000"/>
                        </a:lnSpc>
                        <a:spcBef>
                          <a:spcPts val="500"/>
                        </a:spcBef>
                        <a:buFont typeface="Arial" charset="0"/>
                        <a:defRPr sz="2000">
                          <a:solidFill>
                            <a:schemeClr val="tx1"/>
                          </a:solidFill>
                          <a:latin typeface="Calibri" charset="0"/>
                          <a:ea typeface="宋体" charset="0"/>
                        </a:defRPr>
                      </a:lvl2pPr>
                      <a:lvl3pPr marL="1143000" indent="-228600" eaLnBrk="0" hangingPunct="0">
                        <a:lnSpc>
                          <a:spcPct val="90000"/>
                        </a:lnSpc>
                        <a:spcBef>
                          <a:spcPts val="500"/>
                        </a:spcBef>
                        <a:buFont typeface="Arial" charset="0"/>
                        <a:defRPr>
                          <a:solidFill>
                            <a:schemeClr val="tx1"/>
                          </a:solidFill>
                          <a:latin typeface="Calibri" charset="0"/>
                          <a:ea typeface="宋体" charset="0"/>
                        </a:defRPr>
                      </a:lvl3pPr>
                      <a:lvl4pPr marL="1600200" indent="-228600" eaLnBrk="0" hangingPunct="0">
                        <a:lnSpc>
                          <a:spcPct val="90000"/>
                        </a:lnSpc>
                        <a:spcBef>
                          <a:spcPts val="500"/>
                        </a:spcBef>
                        <a:buFont typeface="Arial" charset="0"/>
                        <a:defRPr>
                          <a:solidFill>
                            <a:schemeClr val="tx1"/>
                          </a:solidFill>
                          <a:latin typeface="Calibri" charset="0"/>
                          <a:ea typeface="宋体" charset="0"/>
                        </a:defRPr>
                      </a:lvl4pPr>
                      <a:lvl5pPr marL="2057400" indent="-228600" eaLnBrk="0" hangingPunct="0">
                        <a:lnSpc>
                          <a:spcPct val="90000"/>
                        </a:lnSpc>
                        <a:spcBef>
                          <a:spcPts val="500"/>
                        </a:spcBef>
                        <a:buFont typeface="Arial" charset="0"/>
                        <a:defRPr>
                          <a:solidFill>
                            <a:schemeClr val="tx1"/>
                          </a:solidFill>
                          <a:latin typeface="Calibri" charset="0"/>
                          <a:ea typeface="宋体" charset="0"/>
                        </a:defRPr>
                      </a:lvl5pPr>
                      <a:lvl6pPr marL="25146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6pPr>
                      <a:lvl7pPr marL="29718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7pPr>
                      <a:lvl8pPr marL="34290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8pPr>
                      <a:lvl9pPr marL="38862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CN" altLang="en-US" sz="2400" b="1" i="0" u="none" strike="noStrike" cap="none" normalizeH="0" baseline="0">
                          <a:ln>
                            <a:noFill/>
                          </a:ln>
                          <a:solidFill>
                            <a:srgbClr val="000000"/>
                          </a:solidFill>
                          <a:effectLst/>
                          <a:latin typeface="华文楷体" charset="-122"/>
                          <a:ea typeface="华文楷体" charset="-122"/>
                        </a:rPr>
                        <a:t>你</a:t>
                      </a: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EEBF7"/>
                    </a:solidFill>
                  </a:tcPr>
                </a:tc>
                <a:tc>
                  <a:txBody>
                    <a:bodyPr/>
                    <a:lstStyle>
                      <a:lvl1pPr eaLnBrk="0" hangingPunct="0">
                        <a:lnSpc>
                          <a:spcPct val="90000"/>
                        </a:lnSpc>
                        <a:spcBef>
                          <a:spcPts val="1000"/>
                        </a:spcBef>
                        <a:buFont typeface="Arial" charset="0"/>
                        <a:defRPr sz="2400">
                          <a:solidFill>
                            <a:schemeClr val="tx1"/>
                          </a:solidFill>
                          <a:latin typeface="Calibri" charset="0"/>
                          <a:ea typeface="宋体" charset="0"/>
                        </a:defRPr>
                      </a:lvl1pPr>
                      <a:lvl2pPr marL="742950" indent="-285750" eaLnBrk="0" hangingPunct="0">
                        <a:lnSpc>
                          <a:spcPct val="90000"/>
                        </a:lnSpc>
                        <a:spcBef>
                          <a:spcPts val="500"/>
                        </a:spcBef>
                        <a:buFont typeface="Arial" charset="0"/>
                        <a:defRPr sz="2000">
                          <a:solidFill>
                            <a:schemeClr val="tx1"/>
                          </a:solidFill>
                          <a:latin typeface="Calibri" charset="0"/>
                          <a:ea typeface="宋体" charset="0"/>
                        </a:defRPr>
                      </a:lvl2pPr>
                      <a:lvl3pPr marL="1143000" indent="-228600" eaLnBrk="0" hangingPunct="0">
                        <a:lnSpc>
                          <a:spcPct val="90000"/>
                        </a:lnSpc>
                        <a:spcBef>
                          <a:spcPts val="500"/>
                        </a:spcBef>
                        <a:buFont typeface="Arial" charset="0"/>
                        <a:defRPr>
                          <a:solidFill>
                            <a:schemeClr val="tx1"/>
                          </a:solidFill>
                          <a:latin typeface="Calibri" charset="0"/>
                          <a:ea typeface="宋体" charset="0"/>
                        </a:defRPr>
                      </a:lvl3pPr>
                      <a:lvl4pPr marL="1600200" indent="-228600" eaLnBrk="0" hangingPunct="0">
                        <a:lnSpc>
                          <a:spcPct val="90000"/>
                        </a:lnSpc>
                        <a:spcBef>
                          <a:spcPts val="500"/>
                        </a:spcBef>
                        <a:buFont typeface="Arial" charset="0"/>
                        <a:defRPr>
                          <a:solidFill>
                            <a:schemeClr val="tx1"/>
                          </a:solidFill>
                          <a:latin typeface="Calibri" charset="0"/>
                          <a:ea typeface="宋体" charset="0"/>
                        </a:defRPr>
                      </a:lvl4pPr>
                      <a:lvl5pPr marL="2057400" indent="-228600" eaLnBrk="0" hangingPunct="0">
                        <a:lnSpc>
                          <a:spcPct val="90000"/>
                        </a:lnSpc>
                        <a:spcBef>
                          <a:spcPts val="500"/>
                        </a:spcBef>
                        <a:buFont typeface="Arial" charset="0"/>
                        <a:defRPr>
                          <a:solidFill>
                            <a:schemeClr val="tx1"/>
                          </a:solidFill>
                          <a:latin typeface="Calibri" charset="0"/>
                          <a:ea typeface="宋体" charset="0"/>
                        </a:defRPr>
                      </a:lvl5pPr>
                      <a:lvl6pPr marL="25146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6pPr>
                      <a:lvl7pPr marL="29718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7pPr>
                      <a:lvl8pPr marL="34290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8pPr>
                      <a:lvl9pPr marL="38862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CN" altLang="en-US" sz="2400" b="1" i="0" u="none" strike="noStrike" cap="none" normalizeH="0" baseline="0">
                          <a:ln>
                            <a:noFill/>
                          </a:ln>
                          <a:solidFill>
                            <a:srgbClr val="000000"/>
                          </a:solidFill>
                          <a:effectLst/>
                          <a:latin typeface="华文楷体" charset="-122"/>
                          <a:ea typeface="华文楷体" charset="-122"/>
                        </a:rPr>
                        <a:t>是</a:t>
                      </a: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EEBF7"/>
                    </a:solidFill>
                  </a:tcPr>
                </a:tc>
                <a:tc>
                  <a:txBody>
                    <a:bodyPr/>
                    <a:lstStyle>
                      <a:lvl1pPr eaLnBrk="0" hangingPunct="0">
                        <a:lnSpc>
                          <a:spcPct val="90000"/>
                        </a:lnSpc>
                        <a:spcBef>
                          <a:spcPts val="1000"/>
                        </a:spcBef>
                        <a:buFont typeface="Arial" charset="0"/>
                        <a:defRPr sz="2400">
                          <a:solidFill>
                            <a:schemeClr val="tx1"/>
                          </a:solidFill>
                          <a:latin typeface="Calibri" charset="0"/>
                          <a:ea typeface="宋体" charset="0"/>
                        </a:defRPr>
                      </a:lvl1pPr>
                      <a:lvl2pPr marL="742950" indent="-285750" eaLnBrk="0" hangingPunct="0">
                        <a:lnSpc>
                          <a:spcPct val="90000"/>
                        </a:lnSpc>
                        <a:spcBef>
                          <a:spcPts val="500"/>
                        </a:spcBef>
                        <a:buFont typeface="Arial" charset="0"/>
                        <a:defRPr sz="2000">
                          <a:solidFill>
                            <a:schemeClr val="tx1"/>
                          </a:solidFill>
                          <a:latin typeface="Calibri" charset="0"/>
                          <a:ea typeface="宋体" charset="0"/>
                        </a:defRPr>
                      </a:lvl2pPr>
                      <a:lvl3pPr marL="1143000" indent="-228600" eaLnBrk="0" hangingPunct="0">
                        <a:lnSpc>
                          <a:spcPct val="90000"/>
                        </a:lnSpc>
                        <a:spcBef>
                          <a:spcPts val="500"/>
                        </a:spcBef>
                        <a:buFont typeface="Arial" charset="0"/>
                        <a:defRPr>
                          <a:solidFill>
                            <a:schemeClr val="tx1"/>
                          </a:solidFill>
                          <a:latin typeface="Calibri" charset="0"/>
                          <a:ea typeface="宋体" charset="0"/>
                        </a:defRPr>
                      </a:lvl3pPr>
                      <a:lvl4pPr marL="1600200" indent="-228600" eaLnBrk="0" hangingPunct="0">
                        <a:lnSpc>
                          <a:spcPct val="90000"/>
                        </a:lnSpc>
                        <a:spcBef>
                          <a:spcPts val="500"/>
                        </a:spcBef>
                        <a:buFont typeface="Arial" charset="0"/>
                        <a:defRPr>
                          <a:solidFill>
                            <a:schemeClr val="tx1"/>
                          </a:solidFill>
                          <a:latin typeface="Calibri" charset="0"/>
                          <a:ea typeface="宋体" charset="0"/>
                        </a:defRPr>
                      </a:lvl4pPr>
                      <a:lvl5pPr marL="2057400" indent="-228600" eaLnBrk="0" hangingPunct="0">
                        <a:lnSpc>
                          <a:spcPct val="90000"/>
                        </a:lnSpc>
                        <a:spcBef>
                          <a:spcPts val="500"/>
                        </a:spcBef>
                        <a:buFont typeface="Arial" charset="0"/>
                        <a:defRPr>
                          <a:solidFill>
                            <a:schemeClr val="tx1"/>
                          </a:solidFill>
                          <a:latin typeface="Calibri" charset="0"/>
                          <a:ea typeface="宋体" charset="0"/>
                        </a:defRPr>
                      </a:lvl5pPr>
                      <a:lvl6pPr marL="25146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6pPr>
                      <a:lvl7pPr marL="29718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7pPr>
                      <a:lvl8pPr marL="34290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8pPr>
                      <a:lvl9pPr marL="38862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CN" altLang="en-US" sz="2400" b="1" i="0" u="none" strike="noStrike" cap="none" normalizeH="0" baseline="0">
                          <a:ln>
                            <a:noFill/>
                          </a:ln>
                          <a:solidFill>
                            <a:srgbClr val="000000"/>
                          </a:solidFill>
                          <a:effectLst/>
                          <a:latin typeface="华文楷体" charset="-122"/>
                          <a:ea typeface="华文楷体" charset="-122"/>
                        </a:rPr>
                        <a:t>老师</a:t>
                      </a: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EEBF7"/>
                    </a:solidFill>
                  </a:tcPr>
                </a:tc>
                <a:tc>
                  <a:txBody>
                    <a:bodyPr/>
                    <a:lstStyle>
                      <a:lvl1pPr eaLnBrk="0" hangingPunct="0">
                        <a:lnSpc>
                          <a:spcPct val="90000"/>
                        </a:lnSpc>
                        <a:spcBef>
                          <a:spcPts val="1000"/>
                        </a:spcBef>
                        <a:buFont typeface="Arial" charset="0"/>
                        <a:defRPr sz="2400">
                          <a:solidFill>
                            <a:schemeClr val="tx1"/>
                          </a:solidFill>
                          <a:latin typeface="Calibri" charset="0"/>
                          <a:ea typeface="宋体" charset="0"/>
                        </a:defRPr>
                      </a:lvl1pPr>
                      <a:lvl2pPr marL="742950" indent="-285750" eaLnBrk="0" hangingPunct="0">
                        <a:lnSpc>
                          <a:spcPct val="90000"/>
                        </a:lnSpc>
                        <a:spcBef>
                          <a:spcPts val="500"/>
                        </a:spcBef>
                        <a:buFont typeface="Arial" charset="0"/>
                        <a:defRPr sz="2000">
                          <a:solidFill>
                            <a:schemeClr val="tx1"/>
                          </a:solidFill>
                          <a:latin typeface="Calibri" charset="0"/>
                          <a:ea typeface="宋体" charset="0"/>
                        </a:defRPr>
                      </a:lvl2pPr>
                      <a:lvl3pPr marL="1143000" indent="-228600" eaLnBrk="0" hangingPunct="0">
                        <a:lnSpc>
                          <a:spcPct val="90000"/>
                        </a:lnSpc>
                        <a:spcBef>
                          <a:spcPts val="500"/>
                        </a:spcBef>
                        <a:buFont typeface="Arial" charset="0"/>
                        <a:defRPr>
                          <a:solidFill>
                            <a:schemeClr val="tx1"/>
                          </a:solidFill>
                          <a:latin typeface="Calibri" charset="0"/>
                          <a:ea typeface="宋体" charset="0"/>
                        </a:defRPr>
                      </a:lvl3pPr>
                      <a:lvl4pPr marL="1600200" indent="-228600" eaLnBrk="0" hangingPunct="0">
                        <a:lnSpc>
                          <a:spcPct val="90000"/>
                        </a:lnSpc>
                        <a:spcBef>
                          <a:spcPts val="500"/>
                        </a:spcBef>
                        <a:buFont typeface="Arial" charset="0"/>
                        <a:defRPr>
                          <a:solidFill>
                            <a:schemeClr val="tx1"/>
                          </a:solidFill>
                          <a:latin typeface="Calibri" charset="0"/>
                          <a:ea typeface="宋体" charset="0"/>
                        </a:defRPr>
                      </a:lvl4pPr>
                      <a:lvl5pPr marL="2057400" indent="-228600" eaLnBrk="0" hangingPunct="0">
                        <a:lnSpc>
                          <a:spcPct val="90000"/>
                        </a:lnSpc>
                        <a:spcBef>
                          <a:spcPts val="500"/>
                        </a:spcBef>
                        <a:buFont typeface="Arial" charset="0"/>
                        <a:defRPr>
                          <a:solidFill>
                            <a:schemeClr val="tx1"/>
                          </a:solidFill>
                          <a:latin typeface="Calibri" charset="0"/>
                          <a:ea typeface="宋体" charset="0"/>
                        </a:defRPr>
                      </a:lvl5pPr>
                      <a:lvl6pPr marL="25146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6pPr>
                      <a:lvl7pPr marL="29718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7pPr>
                      <a:lvl8pPr marL="34290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8pPr>
                      <a:lvl9pPr marL="3886200" indent="-228600" eaLnBrk="0" fontAlgn="base" hangingPunct="0">
                        <a:lnSpc>
                          <a:spcPct val="90000"/>
                        </a:lnSpc>
                        <a:spcBef>
                          <a:spcPts val="500"/>
                        </a:spcBef>
                        <a:spcAft>
                          <a:spcPct val="0"/>
                        </a:spcAft>
                        <a:buFont typeface="Arial" charset="0"/>
                        <a:defRPr>
                          <a:solidFill>
                            <a:schemeClr val="tx1"/>
                          </a:solidFill>
                          <a:latin typeface="Calibri" charset="0"/>
                          <a:ea typeface="宋体"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CN" altLang="en-US" sz="2400" b="1" i="0" u="none" strike="noStrike" cap="none" normalizeH="0" baseline="0">
                          <a:ln>
                            <a:noFill/>
                          </a:ln>
                          <a:solidFill>
                            <a:srgbClr val="000000"/>
                          </a:solidFill>
                          <a:effectLst/>
                          <a:latin typeface="华文楷体" charset="-122"/>
                          <a:ea typeface="华文楷体" charset="-122"/>
                        </a:rPr>
                        <a:t>吗？</a:t>
                      </a: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EEBF7"/>
                    </a:solidFill>
                  </a:tcPr>
                </a:tc>
                <a:extLst>
                  <a:ext uri="{0D108BD9-81ED-4DB2-BD59-A6C34878D82A}">
                    <a16:rowId xmlns:a16="http://schemas.microsoft.com/office/drawing/2014/main" val="10004"/>
                  </a:ext>
                </a:extLst>
              </a:tr>
            </a:tbl>
          </a:graphicData>
        </a:graphic>
      </p:graphicFrame>
      <p:sp>
        <p:nvSpPr>
          <p:cNvPr id="9" name="TextBox 8"/>
          <p:cNvSpPr txBox="1"/>
          <p:nvPr/>
        </p:nvSpPr>
        <p:spPr>
          <a:xfrm>
            <a:off x="5166177" y="1845617"/>
            <a:ext cx="1350403" cy="461665"/>
          </a:xfrm>
          <a:prstGeom prst="rect">
            <a:avLst/>
          </a:prstGeom>
          <a:solidFill>
            <a:srgbClr val="C198E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spAutoFit/>
          </a:bodyPr>
          <a:lstStyle>
            <a:lvl1pPr eaLnBrk="0" hangingPunct="0">
              <a:defRPr>
                <a:solidFill>
                  <a:schemeClr val="tx1"/>
                </a:solidFill>
                <a:latin typeface="Arial" charset="0"/>
                <a:ea typeface="宋体" charset="0"/>
              </a:defRPr>
            </a:lvl1pPr>
            <a:lvl2pPr marL="742950" indent="-285750" eaLnBrk="0" hangingPunct="0">
              <a:defRPr>
                <a:solidFill>
                  <a:schemeClr val="tx1"/>
                </a:solidFill>
                <a:latin typeface="Arial" charset="0"/>
                <a:ea typeface="宋体" charset="0"/>
              </a:defRPr>
            </a:lvl2pPr>
            <a:lvl3pPr marL="1143000" indent="-228600" eaLnBrk="0" hangingPunct="0">
              <a:defRPr>
                <a:solidFill>
                  <a:schemeClr val="tx1"/>
                </a:solidFill>
                <a:latin typeface="Arial" charset="0"/>
                <a:ea typeface="宋体" charset="0"/>
              </a:defRPr>
            </a:lvl3pPr>
            <a:lvl4pPr marL="1600200" indent="-228600" eaLnBrk="0" hangingPunct="0">
              <a:defRPr>
                <a:solidFill>
                  <a:schemeClr val="tx1"/>
                </a:solidFill>
                <a:latin typeface="Arial" charset="0"/>
                <a:ea typeface="宋体" charset="0"/>
              </a:defRPr>
            </a:lvl4pPr>
            <a:lvl5pPr marL="2057400" indent="-228600" eaLnBrk="0" hangingPunct="0">
              <a:defRPr>
                <a:solidFill>
                  <a:schemeClr val="tx1"/>
                </a:solidFill>
                <a:latin typeface="Arial" charset="0"/>
                <a:ea typeface="宋体" charset="0"/>
              </a:defRPr>
            </a:lvl5pPr>
            <a:lvl6pPr marL="2514600" indent="-228600" eaLnBrk="0" fontAlgn="base" hangingPunct="0">
              <a:spcBef>
                <a:spcPct val="0"/>
              </a:spcBef>
              <a:spcAft>
                <a:spcPct val="0"/>
              </a:spcAft>
              <a:defRPr>
                <a:solidFill>
                  <a:schemeClr val="tx1"/>
                </a:solidFill>
                <a:latin typeface="Arial" charset="0"/>
                <a:ea typeface="宋体" charset="0"/>
              </a:defRPr>
            </a:lvl6pPr>
            <a:lvl7pPr marL="2971800" indent="-228600" eaLnBrk="0" fontAlgn="base" hangingPunct="0">
              <a:spcBef>
                <a:spcPct val="0"/>
              </a:spcBef>
              <a:spcAft>
                <a:spcPct val="0"/>
              </a:spcAft>
              <a:defRPr>
                <a:solidFill>
                  <a:schemeClr val="tx1"/>
                </a:solidFill>
                <a:latin typeface="Arial" charset="0"/>
                <a:ea typeface="宋体" charset="0"/>
              </a:defRPr>
            </a:lvl7pPr>
            <a:lvl8pPr marL="3429000" indent="-228600" eaLnBrk="0" fontAlgn="base" hangingPunct="0">
              <a:spcBef>
                <a:spcPct val="0"/>
              </a:spcBef>
              <a:spcAft>
                <a:spcPct val="0"/>
              </a:spcAft>
              <a:defRPr>
                <a:solidFill>
                  <a:schemeClr val="tx1"/>
                </a:solidFill>
                <a:latin typeface="Arial" charset="0"/>
                <a:ea typeface="宋体" charset="0"/>
              </a:defRPr>
            </a:lvl8pPr>
            <a:lvl9pPr marL="3886200" indent="-228600" eaLnBrk="0" fontAlgn="base" hangingPunct="0">
              <a:spcBef>
                <a:spcPct val="0"/>
              </a:spcBef>
              <a:spcAft>
                <a:spcPct val="0"/>
              </a:spcAft>
              <a:defRPr>
                <a:solidFill>
                  <a:schemeClr val="tx1"/>
                </a:solidFill>
                <a:latin typeface="Arial" charset="0"/>
                <a:ea typeface="宋体"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2400" b="1" i="0" u="none" strike="noStrike" kern="1200" cap="none" spc="0" normalizeH="0" baseline="0" noProof="0" dirty="0">
                <a:ln>
                  <a:noFill/>
                </a:ln>
                <a:solidFill>
                  <a:srgbClr val="000000"/>
                </a:solidFill>
                <a:effectLst/>
                <a:uLnTx/>
                <a:uFillTx/>
                <a:latin typeface="华文细黑" charset="-122"/>
                <a:ea typeface="华文细黑" charset="-122"/>
                <a:cs typeface="+mn-cs"/>
              </a:rPr>
              <a:t>……</a:t>
            </a:r>
            <a:r>
              <a:rPr kumimoji="0" lang="zh-CN" altLang="en-US" sz="2400" b="1" i="0" u="none" strike="noStrike" kern="1200" cap="none" spc="0" normalizeH="0" baseline="0" noProof="0" dirty="0">
                <a:ln>
                  <a:noFill/>
                </a:ln>
                <a:solidFill>
                  <a:srgbClr val="000000"/>
                </a:solidFill>
                <a:effectLst/>
                <a:uLnTx/>
                <a:uFillTx/>
                <a:latin typeface="华文细黑" charset="-122"/>
                <a:ea typeface="华文细黑" charset="-122"/>
                <a:cs typeface="+mn-cs"/>
              </a:rPr>
              <a:t>吗？</a:t>
            </a:r>
          </a:p>
        </p:txBody>
      </p:sp>
    </p:spTree>
    <p:extLst>
      <p:ext uri="{BB962C8B-B14F-4D97-AF65-F5344CB8AC3E}">
        <p14:creationId xmlns:p14="http://schemas.microsoft.com/office/powerpoint/2010/main" val="2922621648"/>
      </p:ext>
    </p:extLst>
  </p:cSld>
  <p:clrMapOvr>
    <a:masterClrMapping/>
  </p:clrMapOvr>
  <p:transition spd="slow"/>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18785" name="AutoShape 4"/>
          <p:cNvCxnSpPr>
            <a:cxnSpLocks noChangeShapeType="1"/>
          </p:cNvCxnSpPr>
          <p:nvPr/>
        </p:nvCxnSpPr>
        <p:spPr bwMode="auto">
          <a:xfrm flipH="1" flipV="1">
            <a:off x="119063" y="-15875"/>
            <a:ext cx="12700" cy="6872288"/>
          </a:xfrm>
          <a:prstGeom prst="straightConnector1">
            <a:avLst/>
          </a:prstGeom>
          <a:noFill/>
          <a:ln w="228600">
            <a:solidFill>
              <a:srgbClr val="003399"/>
            </a:solidFill>
            <a:round/>
            <a:headEnd/>
            <a:tailEnd/>
          </a:ln>
          <a:extLst>
            <a:ext uri="{909E8E84-426E-40DD-AFC4-6F175D3DCCD1}">
              <a14:hiddenFill xmlns:a14="http://schemas.microsoft.com/office/drawing/2010/main">
                <a:noFill/>
              </a14:hiddenFill>
            </a:ext>
          </a:extLst>
        </p:spPr>
      </p:cxnSp>
      <p:grpSp>
        <p:nvGrpSpPr>
          <p:cNvPr id="118786" name="组合 8"/>
          <p:cNvGrpSpPr>
            <a:grpSpLocks/>
          </p:cNvGrpSpPr>
          <p:nvPr/>
        </p:nvGrpSpPr>
        <p:grpSpPr bwMode="auto">
          <a:xfrm>
            <a:off x="307975" y="6350"/>
            <a:ext cx="2525713" cy="646113"/>
            <a:chOff x="308629" y="6819"/>
            <a:chExt cx="2524299" cy="646331"/>
          </a:xfrm>
        </p:grpSpPr>
        <p:sp>
          <p:nvSpPr>
            <p:cNvPr id="118791" name="Text Box 4"/>
            <p:cNvSpPr txBox="1">
              <a:spLocks noChangeArrowheads="1"/>
            </p:cNvSpPr>
            <p:nvPr/>
          </p:nvSpPr>
          <p:spPr bwMode="auto">
            <a:xfrm>
              <a:off x="329255" y="6819"/>
              <a:ext cx="250367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zh-CN" altLang="en-US" sz="3600" b="1" i="0" u="none" strike="noStrike" kern="1200" cap="none" spc="0" normalizeH="0" baseline="0" noProof="0">
                  <a:ln>
                    <a:noFill/>
                  </a:ln>
                  <a:solidFill>
                    <a:srgbClr val="D09E00"/>
                  </a:solidFill>
                  <a:effectLst/>
                  <a:uLnTx/>
                  <a:uFillTx/>
                  <a:latin typeface="微软雅黑" panose="020B0503020204020204" pitchFamily="34" charset="-122"/>
                  <a:ea typeface="微软雅黑" panose="020B0503020204020204" pitchFamily="34" charset="-122"/>
                  <a:cs typeface="+mn-cs"/>
                </a:rPr>
                <a:t>课文</a:t>
              </a:r>
              <a:r>
                <a:rPr kumimoji="0" lang="en-US" altLang="zh-CN" sz="3600" b="1" i="1" u="none" strike="noStrike" kern="1200" cap="none" spc="0" normalizeH="0" baseline="0" noProof="0">
                  <a:ln>
                    <a:noFill/>
                  </a:ln>
                  <a:solidFill>
                    <a:srgbClr val="D09E00"/>
                  </a:solidFill>
                  <a:effectLst/>
                  <a:uLnTx/>
                  <a:uFillTx/>
                  <a:latin typeface="微软雅黑" panose="020B0503020204020204" pitchFamily="34" charset="-122"/>
                  <a:ea typeface="微软雅黑" panose="020B0503020204020204" pitchFamily="34" charset="-122"/>
                  <a:cs typeface="+mn-cs"/>
                </a:rPr>
                <a:t>Text 2</a:t>
              </a:r>
              <a:endParaRPr kumimoji="0" lang="zh-CN" altLang="en-US" sz="3600" b="1" i="1" u="none" strike="noStrike" kern="1200" cap="none" spc="0" normalizeH="0" baseline="0" noProof="0">
                <a:ln>
                  <a:noFill/>
                </a:ln>
                <a:solidFill>
                  <a:srgbClr val="D09E00"/>
                </a:solidFill>
                <a:effectLst/>
                <a:uLnTx/>
                <a:uFillTx/>
                <a:latin typeface="微软雅黑" panose="020B0503020204020204" pitchFamily="34" charset="-122"/>
                <a:ea typeface="微软雅黑" panose="020B0503020204020204" pitchFamily="34" charset="-122"/>
                <a:cs typeface="+mn-cs"/>
              </a:endParaRPr>
            </a:p>
          </p:txBody>
        </p:sp>
        <p:cxnSp>
          <p:nvCxnSpPr>
            <p:cNvPr id="11" name="直接连接符 10"/>
            <p:cNvCxnSpPr/>
            <p:nvPr/>
          </p:nvCxnSpPr>
          <p:spPr>
            <a:xfrm>
              <a:off x="308629" y="653150"/>
              <a:ext cx="2524299"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118787" name="Rectangle 2"/>
          <p:cNvSpPr>
            <a:spLocks noChangeArrowheads="1"/>
          </p:cNvSpPr>
          <p:nvPr/>
        </p:nvSpPr>
        <p:spPr bwMode="auto">
          <a:xfrm>
            <a:off x="1057275" y="1620838"/>
            <a:ext cx="9332913" cy="4654550"/>
          </a:xfrm>
          <a:prstGeom prst="rect">
            <a:avLst/>
          </a:prstGeom>
          <a:solidFill>
            <a:srgbClr val="C00000">
              <a:alpha val="14902"/>
            </a:srgbClr>
          </a:solidFill>
          <a:ln w="12700">
            <a:solidFill>
              <a:srgbClr val="288149"/>
            </a:solidFill>
            <a:prstDash val="dash"/>
            <a:miter lim="800000"/>
            <a:headEnd/>
            <a:tailEnd/>
          </a:ln>
        </p:spPr>
        <p:txBody>
          <a:bodyPr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99FF99"/>
              </a:solidFill>
              <a:effectLst/>
              <a:uLnTx/>
              <a:uFillTx/>
              <a:latin typeface="Arial" panose="020B0604020202020204" pitchFamily="34" charset="0"/>
              <a:ea typeface="宋体" panose="02010600030101010101" pitchFamily="2" charset="-122"/>
              <a:cs typeface="+mn-cs"/>
            </a:endParaRPr>
          </a:p>
        </p:txBody>
      </p:sp>
      <p:sp>
        <p:nvSpPr>
          <p:cNvPr id="14" name="Text Box 3"/>
          <p:cNvSpPr txBox="1">
            <a:spLocks noChangeArrowheads="1"/>
          </p:cNvSpPr>
          <p:nvPr/>
        </p:nvSpPr>
        <p:spPr bwMode="auto">
          <a:xfrm>
            <a:off x="1560513" y="2935288"/>
            <a:ext cx="6323012" cy="2332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40000"/>
              </a:lnSpc>
              <a:spcBef>
                <a:spcPct val="0"/>
              </a:spcBef>
              <a:spcAft>
                <a:spcPct val="0"/>
              </a:spcAft>
              <a:buClrTx/>
              <a:buSzTx/>
              <a:buFontTx/>
              <a:buNone/>
              <a:tabLst/>
              <a:defRPr/>
            </a:pPr>
            <a:r>
              <a:rPr kumimoji="0" lang="en-US" altLang="zh-CN" sz="2400" b="0" i="0" u="none" strike="noStrike" kern="1200" cap="none" spc="0" normalizeH="0" baseline="0" noProof="0" dirty="0">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    Nǐ </a:t>
            </a:r>
            <a:r>
              <a:rPr kumimoji="0" lang="en-US" altLang="zh-CN" sz="2400" b="0" i="0" u="none" strike="noStrike" kern="1200" cap="none" spc="0" normalizeH="0" baseline="0" noProof="0" dirty="0" err="1">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shì</a:t>
            </a:r>
            <a:r>
              <a:rPr kumimoji="0" lang="en-US" altLang="zh-CN" sz="2400" b="0" i="0" u="none" strike="noStrike" kern="1200" cap="none" spc="0" normalizeH="0" baseline="0" noProof="0" dirty="0">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 </a:t>
            </a:r>
            <a:r>
              <a:rPr kumimoji="0" lang="en-US" altLang="zh-CN" sz="2400" b="0" i="0" u="none" strike="noStrike" kern="1200" cap="none" spc="0" normalizeH="0" baseline="0" noProof="0" dirty="0" err="1">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lǎoshī</a:t>
            </a:r>
            <a:r>
              <a:rPr kumimoji="0" lang="en-US" altLang="zh-CN" sz="2400" b="0" i="0" u="none" strike="noStrike" kern="1200" cap="none" spc="0" normalizeH="0" baseline="0" noProof="0" dirty="0">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 ma</a:t>
            </a:r>
            <a:r>
              <a:rPr kumimoji="0" lang="zh-CN" altLang="en-US" sz="2400" b="0" i="0" u="none" strike="noStrike" kern="1200" cap="none" spc="0" normalizeH="0" baseline="0" noProof="0" dirty="0">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a:t>
            </a:r>
            <a:endParaRPr kumimoji="0" lang="en-US" altLang="zh-CN" sz="2400" b="0" i="0" u="none" strike="noStrike" kern="1200" cap="none" spc="0" normalizeH="0" baseline="0" noProof="0" dirty="0">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endParaRPr>
          </a:p>
          <a:p>
            <a:pPr marL="0" marR="0" lvl="0" indent="0" algn="l" defTabSz="914400" rtl="0" eaLnBrk="1" fontAlgn="base" latinLnBrk="0" hangingPunct="1">
              <a:lnSpc>
                <a:spcPct val="140000"/>
              </a:lnSpc>
              <a:spcBef>
                <a:spcPct val="0"/>
              </a:spcBef>
              <a:spcAft>
                <a:spcPct val="0"/>
              </a:spcAft>
              <a:buClrTx/>
              <a:buSzTx/>
              <a:buFontTx/>
              <a:buNone/>
              <a:tabLst/>
              <a:defRPr/>
            </a:pPr>
            <a:r>
              <a:rPr kumimoji="0" lang="en-US" altLang="zh-CN" sz="2400" b="1" i="0" u="none" strike="noStrike" kern="1200" cap="none" spc="0" normalizeH="0" baseline="0" noProof="0" dirty="0">
                <a:ln>
                  <a:noFill/>
                </a:ln>
                <a:solidFill>
                  <a:srgbClr val="000000"/>
                </a:solidFill>
                <a:effectLst/>
                <a:uLnTx/>
                <a:uFillTx/>
                <a:latin typeface="宋体" panose="02010600030101010101" pitchFamily="2" charset="-122"/>
                <a:ea typeface="宋体" panose="02010600030101010101" pitchFamily="2" charset="-122"/>
                <a:cs typeface="+mn-cs"/>
                <a:sym typeface="宋体" panose="02010600030101010101" pitchFamily="2" charset="-122"/>
              </a:rPr>
              <a:t>A</a:t>
            </a:r>
            <a:r>
              <a:rPr kumimoji="0" lang="zh-CN" altLang="en-US" sz="2800" b="1" i="0" u="none" strike="noStrike" kern="1200" cap="none" spc="0" normalizeH="0" baseline="0" noProof="0" dirty="0">
                <a:ln>
                  <a:noFill/>
                </a:ln>
                <a:solidFill>
                  <a:srgbClr val="000000"/>
                </a:solidFill>
                <a:effectLst/>
                <a:uLnTx/>
                <a:uFillTx/>
                <a:latin typeface="宋体" panose="02010600030101010101" pitchFamily="2" charset="-122"/>
                <a:ea typeface="宋体" panose="02010600030101010101" pitchFamily="2" charset="-122"/>
                <a:cs typeface="+mn-cs"/>
                <a:sym typeface="宋体" panose="02010600030101010101" pitchFamily="2" charset="-122"/>
              </a:rPr>
              <a:t>：</a:t>
            </a:r>
            <a:r>
              <a:rPr kumimoji="0" lang="zh-CN" altLang="en-US" sz="2800" b="1" i="0" u="none" strike="noStrike" kern="1200" cap="none" spc="0" normalizeH="0" baseline="0" noProof="0" dirty="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你  是   老师   吗？</a:t>
            </a:r>
          </a:p>
          <a:p>
            <a:pPr marL="0" marR="0" lvl="0" indent="0" algn="l" defTabSz="914400" rtl="0" eaLnBrk="1" fontAlgn="base" latinLnBrk="0" hangingPunct="1">
              <a:lnSpc>
                <a:spcPct val="140000"/>
              </a:lnSpc>
              <a:spcBef>
                <a:spcPct val="0"/>
              </a:spcBef>
              <a:spcAft>
                <a:spcPct val="0"/>
              </a:spcAft>
              <a:buClrTx/>
              <a:buSzTx/>
              <a:buFontTx/>
              <a:buNone/>
              <a:tabLst/>
              <a:defRPr/>
            </a:pPr>
            <a:r>
              <a:rPr kumimoji="0" lang="en-US" altLang="zh-CN" sz="2400" b="0" i="0" u="none" strike="noStrike" kern="1200" cap="none" spc="0" normalizeH="0" baseline="0" noProof="0" dirty="0">
                <a:ln>
                  <a:noFill/>
                </a:ln>
                <a:solidFill>
                  <a:srgbClr val="7F7F7F"/>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    </a:t>
            </a:r>
            <a:r>
              <a:rPr kumimoji="0" lang="en-US" altLang="zh-CN" sz="2400" b="0" i="0" u="none" strike="noStrike" kern="1200" cap="none" spc="0" normalizeH="0" baseline="0" noProof="0" dirty="0" err="1">
                <a:ln>
                  <a:noFill/>
                </a:ln>
                <a:solidFill>
                  <a:srgbClr val="7F7F7F"/>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Wǒ</a:t>
            </a:r>
            <a:r>
              <a:rPr kumimoji="0" lang="en-US" altLang="zh-CN" sz="2400" b="0" i="0" u="none" strike="noStrike" kern="1200" cap="none" spc="0" normalizeH="0" baseline="0" noProof="0" dirty="0">
                <a:ln>
                  <a:noFill/>
                </a:ln>
                <a:solidFill>
                  <a:srgbClr val="7F7F7F"/>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 </a:t>
            </a:r>
            <a:r>
              <a:rPr kumimoji="0" lang="en-US" altLang="zh-CN" sz="2400" b="0" i="0" u="none" strike="noStrike" kern="1200" cap="none" spc="0" normalizeH="0" baseline="0" noProof="0" dirty="0" err="1">
                <a:ln>
                  <a:noFill/>
                </a:ln>
                <a:solidFill>
                  <a:srgbClr val="7F7F7F"/>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bú</a:t>
            </a:r>
            <a:r>
              <a:rPr kumimoji="0" lang="en-US" altLang="zh-CN" sz="2400" b="0" i="0" u="none" strike="noStrike" kern="1200" cap="none" spc="0" normalizeH="0" baseline="0" noProof="0" dirty="0">
                <a:ln>
                  <a:noFill/>
                </a:ln>
                <a:solidFill>
                  <a:srgbClr val="7F7F7F"/>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 </a:t>
            </a:r>
            <a:r>
              <a:rPr kumimoji="0" lang="en-US" altLang="zh-CN" sz="2400" b="0" i="0" u="none" strike="noStrike" kern="1200" cap="none" spc="0" normalizeH="0" baseline="0" noProof="0" dirty="0" err="1">
                <a:ln>
                  <a:noFill/>
                </a:ln>
                <a:solidFill>
                  <a:srgbClr val="7F7F7F"/>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shì</a:t>
            </a:r>
            <a:r>
              <a:rPr kumimoji="0" lang="en-US" altLang="zh-CN" sz="2400" b="0" i="0" u="none" strike="noStrike" kern="1200" cap="none" spc="0" normalizeH="0" baseline="0" noProof="0" dirty="0">
                <a:ln>
                  <a:noFill/>
                </a:ln>
                <a:solidFill>
                  <a:srgbClr val="7F7F7F"/>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 </a:t>
            </a:r>
            <a:r>
              <a:rPr kumimoji="0" lang="en-US" altLang="zh-CN" sz="2400" b="0" i="0" u="none" strike="noStrike" kern="1200" cap="none" spc="0" normalizeH="0" baseline="0" noProof="0" dirty="0" err="1">
                <a:ln>
                  <a:noFill/>
                </a:ln>
                <a:solidFill>
                  <a:srgbClr val="7F7F7F"/>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lǎoshī</a:t>
            </a:r>
            <a:r>
              <a:rPr kumimoji="0" lang="en-US" altLang="zh-CN" sz="2400" b="0" i="0" u="none" strike="noStrike" kern="1200" cap="none" spc="0" normalizeH="0" baseline="0" noProof="0" dirty="0">
                <a:ln>
                  <a:noFill/>
                </a:ln>
                <a:solidFill>
                  <a:srgbClr val="7F7F7F"/>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 </a:t>
            </a:r>
            <a:r>
              <a:rPr kumimoji="0" lang="en-US" altLang="zh-CN" sz="2400" b="0" i="0" u="none" strike="noStrike" kern="1200" cap="none" spc="0" normalizeH="0" baseline="0" noProof="0" dirty="0" err="1">
                <a:ln>
                  <a:noFill/>
                </a:ln>
                <a:solidFill>
                  <a:srgbClr val="7F7F7F"/>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wǒ</a:t>
            </a:r>
            <a:r>
              <a:rPr kumimoji="0" lang="en-US" altLang="zh-CN" sz="2400" b="0" i="0" u="none" strike="noStrike" kern="1200" cap="none" spc="0" normalizeH="0" baseline="0" noProof="0" dirty="0">
                <a:ln>
                  <a:noFill/>
                </a:ln>
                <a:solidFill>
                  <a:srgbClr val="7F7F7F"/>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 </a:t>
            </a:r>
            <a:r>
              <a:rPr kumimoji="0" lang="en-US" altLang="zh-CN" sz="2400" b="0" i="0" u="none" strike="noStrike" kern="1200" cap="none" spc="0" normalizeH="0" baseline="0" noProof="0" dirty="0" err="1">
                <a:ln>
                  <a:noFill/>
                </a:ln>
                <a:solidFill>
                  <a:srgbClr val="7F7F7F"/>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shì</a:t>
            </a:r>
            <a:r>
              <a:rPr kumimoji="0" lang="en-US" altLang="zh-CN" sz="2400" b="0" i="0" u="none" strike="noStrike" kern="1200" cap="none" spc="0" normalizeH="0" baseline="0" noProof="0" dirty="0">
                <a:ln>
                  <a:noFill/>
                </a:ln>
                <a:solidFill>
                  <a:srgbClr val="7F7F7F"/>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 </a:t>
            </a:r>
            <a:r>
              <a:rPr kumimoji="0" lang="en-US" altLang="zh-CN" sz="2400" b="0" i="0" u="none" strike="noStrike" kern="1200" cap="none" spc="0" normalizeH="0" baseline="0" noProof="0" dirty="0" err="1">
                <a:ln>
                  <a:noFill/>
                </a:ln>
                <a:solidFill>
                  <a:srgbClr val="7F7F7F"/>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xuéshen</a:t>
            </a:r>
            <a:r>
              <a:rPr kumimoji="0" lang="en-US" altLang="zh-CN" sz="2400" b="0" i="0" u="none" strike="noStrike" kern="1200" cap="none" spc="0" normalizeH="0" baseline="0" noProof="0" dirty="0" err="1">
                <a:ln>
                  <a:noFill/>
                </a:ln>
                <a:solidFill>
                  <a:srgbClr val="7F7F7F"/>
                </a:solidFill>
                <a:effectLst/>
                <a:uLnTx/>
                <a:uFillTx/>
                <a:latin typeface="GB Pinyinok-D" pitchFamily="2" charset="-122"/>
                <a:ea typeface="GB Pinyinok-D" pitchFamily="2" charset="-122"/>
                <a:cs typeface="+mn-cs"/>
              </a:rPr>
              <a:t>ɡ</a:t>
            </a:r>
            <a:r>
              <a:rPr kumimoji="0" lang="en-US" altLang="zh-CN" sz="2400" b="0" i="0" u="none" strike="noStrike" kern="1200" cap="none" spc="0" normalizeH="0" baseline="0" noProof="0" dirty="0">
                <a:ln>
                  <a:noFill/>
                </a:ln>
                <a:solidFill>
                  <a:srgbClr val="7F7F7F"/>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a:t>
            </a:r>
            <a:endParaRPr kumimoji="0" lang="en-US" altLang="zh-CN" sz="2400" b="1" i="0" u="none" strike="noStrike" kern="1200" cap="none" spc="0" normalizeH="0" baseline="0" noProof="0" dirty="0">
              <a:ln>
                <a:noFill/>
              </a:ln>
              <a:solidFill>
                <a:srgbClr val="7F7F7F"/>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endParaRPr>
          </a:p>
          <a:p>
            <a:pPr marL="0" marR="0" lvl="0" indent="0" algn="l" defTabSz="914400" rtl="0" eaLnBrk="1" fontAlgn="base" latinLnBrk="0" hangingPunct="1">
              <a:lnSpc>
                <a:spcPct val="140000"/>
              </a:lnSpc>
              <a:spcBef>
                <a:spcPct val="0"/>
              </a:spcBef>
              <a:spcAft>
                <a:spcPct val="0"/>
              </a:spcAft>
              <a:buClrTx/>
              <a:buSzTx/>
              <a:buFontTx/>
              <a:buNone/>
              <a:tabLst/>
              <a:defRPr/>
            </a:pPr>
            <a:r>
              <a:rPr kumimoji="0" lang="en-US" altLang="zh-CN" sz="2400" b="1" i="0" u="none" strike="noStrike" kern="1200" cap="none" spc="0" normalizeH="0" baseline="0" noProof="0" dirty="0">
                <a:ln>
                  <a:noFill/>
                </a:ln>
                <a:solidFill>
                  <a:srgbClr val="7F7F7F"/>
                </a:solidFill>
                <a:effectLst/>
                <a:uLnTx/>
                <a:uFillTx/>
                <a:latin typeface="宋体" panose="02010600030101010101" pitchFamily="2" charset="-122"/>
                <a:ea typeface="宋体" panose="02010600030101010101" pitchFamily="2" charset="-122"/>
                <a:cs typeface="+mn-cs"/>
                <a:sym typeface="宋体" panose="02010600030101010101" pitchFamily="2" charset="-122"/>
              </a:rPr>
              <a:t>B</a:t>
            </a:r>
            <a:r>
              <a:rPr kumimoji="0" lang="zh-CN" altLang="en-US" sz="2400" b="1" i="0" u="none" strike="noStrike" kern="1200" cap="none" spc="0" normalizeH="0" baseline="0" noProof="0" dirty="0">
                <a:ln>
                  <a:noFill/>
                </a:ln>
                <a:solidFill>
                  <a:srgbClr val="7F7F7F"/>
                </a:solidFill>
                <a:effectLst/>
                <a:uLnTx/>
                <a:uFillTx/>
                <a:latin typeface="宋体" panose="02010600030101010101" pitchFamily="2" charset="-122"/>
                <a:ea typeface="宋体" panose="02010600030101010101" pitchFamily="2" charset="-122"/>
                <a:cs typeface="+mn-cs"/>
                <a:sym typeface="宋体" panose="02010600030101010101" pitchFamily="2" charset="-122"/>
              </a:rPr>
              <a:t>：</a:t>
            </a:r>
            <a:r>
              <a:rPr kumimoji="0" lang="zh-CN" altLang="en-US" sz="2800" b="1" i="0" u="none" strike="noStrike" kern="1200" cap="none" spc="0" normalizeH="0" baseline="0" noProof="0" dirty="0">
                <a:ln>
                  <a:noFill/>
                </a:ln>
                <a:solidFill>
                  <a:srgbClr val="7F7F7F"/>
                </a:solidFill>
                <a:effectLst/>
                <a:uLnTx/>
                <a:uFillTx/>
                <a:latin typeface="华文楷体" pitchFamily="2" charset="-122"/>
                <a:ea typeface="华文楷体" pitchFamily="2" charset="-122"/>
                <a:cs typeface="+mn-cs"/>
                <a:sym typeface="宋体" panose="02010600030101010101" pitchFamily="2" charset="-122"/>
              </a:rPr>
              <a:t>我 不  是   老师，  我  是    学生。</a:t>
            </a:r>
            <a:endParaRPr kumimoji="0" lang="zh-CN" altLang="en-US" sz="2400" b="1" i="0" u="none" strike="noStrike" kern="1200" cap="none" spc="0" normalizeH="0" baseline="0" noProof="0" dirty="0">
              <a:ln>
                <a:noFill/>
              </a:ln>
              <a:solidFill>
                <a:srgbClr val="7F7F7F"/>
              </a:solidFill>
              <a:effectLst/>
              <a:uLnTx/>
              <a:uFillTx/>
              <a:latin typeface="华文楷体" pitchFamily="2" charset="-122"/>
              <a:ea typeface="华文楷体" pitchFamily="2" charset="-122"/>
              <a:cs typeface="+mn-cs"/>
              <a:sym typeface="宋体" panose="02010600030101010101" pitchFamily="2" charset="-122"/>
            </a:endParaRPr>
          </a:p>
        </p:txBody>
      </p:sp>
      <p:pic>
        <p:nvPicPr>
          <p:cNvPr id="3074" name="Picture 2"/>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38963" y="2090738"/>
            <a:ext cx="2700337" cy="1800225"/>
          </a:xfrm>
          <a:prstGeom prst="rect">
            <a:avLst/>
          </a:prstGeom>
          <a:noFill/>
          <a:ln>
            <a:noFill/>
          </a:ln>
          <a:effectLst>
            <a:outerShdw blurRad="292100" dist="139700" dir="2700000" algn="tl" rotWithShape="0">
              <a:srgbClr val="333333">
                <a:alpha val="64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8790" name="TextBox 8"/>
          <p:cNvSpPr txBox="1">
            <a:spLocks noChangeArrowheads="1"/>
          </p:cNvSpPr>
          <p:nvPr/>
        </p:nvSpPr>
        <p:spPr bwMode="auto">
          <a:xfrm>
            <a:off x="1057275" y="1071563"/>
            <a:ext cx="46974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2400" b="1"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rPr>
              <a:t>在教室</a:t>
            </a:r>
            <a:r>
              <a:rPr kumimoji="0" lang="zh-CN" altLang="en-US" sz="2400" b="1" i="0" u="none" strike="noStrike" kern="1200" cap="none" spc="0" normalizeH="0" baseline="0" noProof="0">
                <a:ln>
                  <a:noFill/>
                </a:ln>
                <a:solidFill>
                  <a:srgbClr val="000000"/>
                </a:solidFill>
                <a:effectLst/>
                <a:uLnTx/>
                <a:uFillTx/>
                <a:latin typeface="方正舒体" pitchFamily="2" charset="-122"/>
                <a:ea typeface="方正舒体" pitchFamily="2" charset="-122"/>
                <a:cs typeface="+mn-cs"/>
              </a:rPr>
              <a:t> </a:t>
            </a:r>
            <a:r>
              <a:rPr kumimoji="0" lang="en-US" altLang="zh-CN" sz="2400" b="1" i="0" u="none" strike="noStrike" kern="1200" cap="none" spc="0" normalizeH="0" baseline="0" noProof="0">
                <a:ln>
                  <a:noFill/>
                </a:ln>
                <a:solidFill>
                  <a:srgbClr val="000000"/>
                </a:solidFill>
                <a:effectLst/>
                <a:uLnTx/>
                <a:uFillTx/>
                <a:latin typeface="方正舒体" pitchFamily="2" charset="-122"/>
                <a:ea typeface="方正舒体" pitchFamily="2" charset="-122"/>
                <a:cs typeface="+mn-cs"/>
              </a:rPr>
              <a:t>In the classroom</a:t>
            </a:r>
            <a:endParaRPr kumimoji="0" lang="zh-CN" altLang="en-US" sz="2400" b="1" i="0" u="none" strike="noStrike" kern="1200" cap="none" spc="0" normalizeH="0" baseline="0" noProof="0">
              <a:ln>
                <a:noFill/>
              </a:ln>
              <a:solidFill>
                <a:srgbClr val="000000"/>
              </a:solidFill>
              <a:effectLst/>
              <a:uLnTx/>
              <a:uFillTx/>
              <a:latin typeface="方正舒体" pitchFamily="2" charset="-122"/>
              <a:ea typeface="方正舒体" pitchFamily="2" charset="-122"/>
              <a:cs typeface="+mn-cs"/>
            </a:endParaRPr>
          </a:p>
        </p:txBody>
      </p:sp>
      <p:pic>
        <p:nvPicPr>
          <p:cNvPr id="2" name="text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67400" y="557213"/>
            <a:ext cx="812800" cy="812800"/>
          </a:xfrm>
          <a:prstGeom prst="rect">
            <a:avLst/>
          </a:prstGeom>
        </p:spPr>
      </p:pic>
    </p:spTree>
    <p:extLst>
      <p:ext uri="{BB962C8B-B14F-4D97-AF65-F5344CB8AC3E}">
        <p14:creationId xmlns:p14="http://schemas.microsoft.com/office/powerpoint/2010/main" val="2902041095"/>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500"/>
                                        <p:tgtEl>
                                          <p:spTgt spid="307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4">
                                            <p:txEl>
                                              <p:pRg st="0" end="0"/>
                                            </p:txEl>
                                          </p:spTgt>
                                        </p:tgtEl>
                                        <p:attrNameLst>
                                          <p:attrName>style.visibility</p:attrName>
                                        </p:attrNameLst>
                                      </p:cBhvr>
                                      <p:to>
                                        <p:strVal val="visible"/>
                                      </p:to>
                                    </p:set>
                                    <p:animEffect transition="in" filter="blinds(horizontal)">
                                      <p:cBhvr>
                                        <p:cTn id="12" dur="500"/>
                                        <p:tgtEl>
                                          <p:spTgt spid="14">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14">
                                            <p:txEl>
                                              <p:pRg st="1" end="1"/>
                                            </p:txEl>
                                          </p:spTgt>
                                        </p:tgtEl>
                                        <p:attrNameLst>
                                          <p:attrName>style.visibility</p:attrName>
                                        </p:attrNameLst>
                                      </p:cBhvr>
                                      <p:to>
                                        <p:strVal val="visible"/>
                                      </p:to>
                                    </p:set>
                                    <p:animEffect transition="in" filter="blinds(horizontal)">
                                      <p:cBhvr>
                                        <p:cTn id="15" dur="500"/>
                                        <p:tgtEl>
                                          <p:spTgt spid="14">
                                            <p:txEl>
                                              <p:pRg st="1" end="1"/>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3" presetClass="entr" presetSubtype="10" fill="hold" nodeType="clickEffect">
                                  <p:stCondLst>
                                    <p:cond delay="0"/>
                                  </p:stCondLst>
                                  <p:childTnLst>
                                    <p:set>
                                      <p:cBhvr>
                                        <p:cTn id="19" dur="1" fill="hold">
                                          <p:stCondLst>
                                            <p:cond delay="0"/>
                                          </p:stCondLst>
                                        </p:cTn>
                                        <p:tgtEl>
                                          <p:spTgt spid="14">
                                            <p:txEl>
                                              <p:pRg st="2" end="2"/>
                                            </p:txEl>
                                          </p:spTgt>
                                        </p:tgtEl>
                                        <p:attrNameLst>
                                          <p:attrName>style.visibility</p:attrName>
                                        </p:attrNameLst>
                                      </p:cBhvr>
                                      <p:to>
                                        <p:strVal val="visible"/>
                                      </p:to>
                                    </p:set>
                                    <p:animEffect transition="in" filter="blinds(horizontal)">
                                      <p:cBhvr>
                                        <p:cTn id="20" dur="500"/>
                                        <p:tgtEl>
                                          <p:spTgt spid="14">
                                            <p:txEl>
                                              <p:pRg st="2" end="2"/>
                                            </p:txEl>
                                          </p:spTgt>
                                        </p:tgtEl>
                                      </p:cBhvr>
                                    </p:animEffect>
                                  </p:childTnLst>
                                </p:cTn>
                              </p:par>
                              <p:par>
                                <p:cTn id="21" presetID="3" presetClass="entr" presetSubtype="10" fill="hold" nodeType="withEffect">
                                  <p:stCondLst>
                                    <p:cond delay="0"/>
                                  </p:stCondLst>
                                  <p:childTnLst>
                                    <p:set>
                                      <p:cBhvr>
                                        <p:cTn id="22" dur="1" fill="hold">
                                          <p:stCondLst>
                                            <p:cond delay="0"/>
                                          </p:stCondLst>
                                        </p:cTn>
                                        <p:tgtEl>
                                          <p:spTgt spid="14">
                                            <p:txEl>
                                              <p:pRg st="3" end="3"/>
                                            </p:txEl>
                                          </p:spTgt>
                                        </p:tgtEl>
                                        <p:attrNameLst>
                                          <p:attrName>style.visibility</p:attrName>
                                        </p:attrNameLst>
                                      </p:cBhvr>
                                      <p:to>
                                        <p:strVal val="visible"/>
                                      </p:to>
                                    </p:set>
                                    <p:animEffect transition="in" filter="blinds(horizontal)">
                                      <p:cBhvr>
                                        <p:cTn id="23" dur="500"/>
                                        <p:tgtEl>
                                          <p:spTgt spid="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4" restart="whenNotActive" fill="hold" evtFilter="cancelBubble" nodeType="interactiveSeq">
                <p:stCondLst>
                  <p:cond evt="onClick" delay="0">
                    <p:tgtEl>
                      <p:spTgt spid="2"/>
                    </p:tgtEl>
                  </p:cond>
                </p:stCondLst>
                <p:endSync evt="end" delay="0">
                  <p:rtn val="all"/>
                </p:endSync>
                <p:childTnLst>
                  <p:par>
                    <p:cTn id="25" fill="hold">
                      <p:stCondLst>
                        <p:cond delay="0"/>
                      </p:stCondLst>
                      <p:childTnLst>
                        <p:par>
                          <p:cTn id="26" fill="hold">
                            <p:stCondLst>
                              <p:cond delay="0"/>
                            </p:stCondLst>
                            <p:childTnLst>
                              <p:par>
                                <p:cTn id="27" presetID="1" presetClass="mediacall" presetSubtype="0" fill="hold" nodeType="clickEffect">
                                  <p:stCondLst>
                                    <p:cond delay="0"/>
                                  </p:stCondLst>
                                  <p:childTnLst>
                                    <p:cmd type="call" cmd="playFrom(0.0)">
                                      <p:cBhvr>
                                        <p:cTn id="28" dur="6478" fill="hold"/>
                                        <p:tgtEl>
                                          <p:spTgt spid="2"/>
                                        </p:tgtEl>
                                      </p:cBhvr>
                                    </p:cmd>
                                  </p:childTnLst>
                                </p:cTn>
                              </p:par>
                            </p:childTnLst>
                          </p:cTn>
                        </p:par>
                      </p:childTnLst>
                    </p:cTn>
                  </p:par>
                </p:childTnLst>
              </p:cTn>
              <p:nextCondLst>
                <p:cond evt="onClick" delay="0">
                  <p:tgtEl>
                    <p:spTgt spid="2"/>
                  </p:tgtEl>
                </p:cond>
              </p:nextCondLst>
            </p:seq>
            <p:audio>
              <p:cMediaNode vol="80000">
                <p:cTn id="29" fill="hold" display="0">
                  <p:stCondLst>
                    <p:cond delay="indefinite"/>
                  </p:stCondLst>
                  <p:endCondLst>
                    <p:cond evt="onStopAudio" delay="0">
                      <p:tgtEl>
                        <p:sldTgt/>
                      </p:tgtEl>
                    </p:cond>
                  </p:endCondLst>
                </p:cTn>
                <p:tgtEl>
                  <p:spTgt spid="2"/>
                </p:tgtEl>
              </p:cMediaNode>
            </p:audi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19809" name="AutoShape 4"/>
          <p:cNvCxnSpPr>
            <a:cxnSpLocks noChangeShapeType="1"/>
          </p:cNvCxnSpPr>
          <p:nvPr/>
        </p:nvCxnSpPr>
        <p:spPr bwMode="auto">
          <a:xfrm flipH="1" flipV="1">
            <a:off x="119063" y="-15875"/>
            <a:ext cx="12700" cy="6872288"/>
          </a:xfrm>
          <a:prstGeom prst="straightConnector1">
            <a:avLst/>
          </a:prstGeom>
          <a:noFill/>
          <a:ln w="228600">
            <a:solidFill>
              <a:srgbClr val="003399"/>
            </a:solidFill>
            <a:round/>
            <a:headEnd/>
            <a:tailEnd/>
          </a:ln>
          <a:extLst>
            <a:ext uri="{909E8E84-426E-40DD-AFC4-6F175D3DCCD1}">
              <a14:hiddenFill xmlns:a14="http://schemas.microsoft.com/office/drawing/2010/main">
                <a:noFill/>
              </a14:hiddenFill>
            </a:ext>
          </a:extLst>
        </p:spPr>
      </p:cxnSp>
      <p:grpSp>
        <p:nvGrpSpPr>
          <p:cNvPr id="119810" name="组合 8"/>
          <p:cNvGrpSpPr>
            <a:grpSpLocks/>
          </p:cNvGrpSpPr>
          <p:nvPr/>
        </p:nvGrpSpPr>
        <p:grpSpPr bwMode="auto">
          <a:xfrm>
            <a:off x="307975" y="6350"/>
            <a:ext cx="2525713" cy="646113"/>
            <a:chOff x="308629" y="6819"/>
            <a:chExt cx="2524299" cy="646331"/>
          </a:xfrm>
        </p:grpSpPr>
        <p:sp>
          <p:nvSpPr>
            <p:cNvPr id="119815" name="Text Box 4"/>
            <p:cNvSpPr txBox="1">
              <a:spLocks noChangeArrowheads="1"/>
            </p:cNvSpPr>
            <p:nvPr/>
          </p:nvSpPr>
          <p:spPr bwMode="auto">
            <a:xfrm>
              <a:off x="329255" y="6819"/>
              <a:ext cx="250367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zh-CN" altLang="en-US" sz="3600" b="1" i="0" u="none" strike="noStrike" kern="1200" cap="none" spc="0" normalizeH="0" baseline="0" noProof="0">
                  <a:ln>
                    <a:noFill/>
                  </a:ln>
                  <a:solidFill>
                    <a:srgbClr val="D09E00"/>
                  </a:solidFill>
                  <a:effectLst/>
                  <a:uLnTx/>
                  <a:uFillTx/>
                  <a:latin typeface="微软雅黑" panose="020B0503020204020204" pitchFamily="34" charset="-122"/>
                  <a:ea typeface="微软雅黑" panose="020B0503020204020204" pitchFamily="34" charset="-122"/>
                  <a:cs typeface="+mn-cs"/>
                </a:rPr>
                <a:t>课文</a:t>
              </a:r>
              <a:r>
                <a:rPr kumimoji="0" lang="en-US" altLang="zh-CN" sz="3600" b="1" i="1" u="none" strike="noStrike" kern="1200" cap="none" spc="0" normalizeH="0" baseline="0" noProof="0">
                  <a:ln>
                    <a:noFill/>
                  </a:ln>
                  <a:solidFill>
                    <a:srgbClr val="D09E00"/>
                  </a:solidFill>
                  <a:effectLst/>
                  <a:uLnTx/>
                  <a:uFillTx/>
                  <a:latin typeface="微软雅黑" panose="020B0503020204020204" pitchFamily="34" charset="-122"/>
                  <a:ea typeface="微软雅黑" panose="020B0503020204020204" pitchFamily="34" charset="-122"/>
                  <a:cs typeface="+mn-cs"/>
                </a:rPr>
                <a:t>Text 2</a:t>
              </a:r>
              <a:endParaRPr kumimoji="0" lang="zh-CN" altLang="en-US" sz="3600" b="1" i="1" u="none" strike="noStrike" kern="1200" cap="none" spc="0" normalizeH="0" baseline="0" noProof="0">
                <a:ln>
                  <a:noFill/>
                </a:ln>
                <a:solidFill>
                  <a:srgbClr val="D09E00"/>
                </a:solidFill>
                <a:effectLst/>
                <a:uLnTx/>
                <a:uFillTx/>
                <a:latin typeface="微软雅黑" panose="020B0503020204020204" pitchFamily="34" charset="-122"/>
                <a:ea typeface="微软雅黑" panose="020B0503020204020204" pitchFamily="34" charset="-122"/>
                <a:cs typeface="+mn-cs"/>
              </a:endParaRPr>
            </a:p>
          </p:txBody>
        </p:sp>
        <p:cxnSp>
          <p:nvCxnSpPr>
            <p:cNvPr id="11" name="直接连接符 10"/>
            <p:cNvCxnSpPr/>
            <p:nvPr/>
          </p:nvCxnSpPr>
          <p:spPr>
            <a:xfrm>
              <a:off x="308629" y="653150"/>
              <a:ext cx="2524299"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119811" name="Rectangle 2"/>
          <p:cNvSpPr>
            <a:spLocks noChangeArrowheads="1"/>
          </p:cNvSpPr>
          <p:nvPr/>
        </p:nvSpPr>
        <p:spPr bwMode="auto">
          <a:xfrm>
            <a:off x="1057275" y="1620838"/>
            <a:ext cx="9332913" cy="4668837"/>
          </a:xfrm>
          <a:prstGeom prst="rect">
            <a:avLst/>
          </a:prstGeom>
          <a:solidFill>
            <a:srgbClr val="C00000">
              <a:alpha val="14902"/>
            </a:srgbClr>
          </a:solidFill>
          <a:ln w="12700">
            <a:solidFill>
              <a:srgbClr val="288149"/>
            </a:solidFill>
            <a:prstDash val="dash"/>
            <a:miter lim="800000"/>
            <a:headEnd/>
            <a:tailEnd/>
          </a:ln>
        </p:spPr>
        <p:txBody>
          <a:bodyPr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99FF99"/>
              </a:solidFill>
              <a:effectLst/>
              <a:uLnTx/>
              <a:uFillTx/>
              <a:latin typeface="Arial" panose="020B0604020202020204" pitchFamily="34" charset="0"/>
              <a:ea typeface="宋体" panose="02010600030101010101" pitchFamily="2" charset="-122"/>
              <a:cs typeface="+mn-cs"/>
            </a:endParaRPr>
          </a:p>
        </p:txBody>
      </p:sp>
      <p:sp>
        <p:nvSpPr>
          <p:cNvPr id="14" name="Text Box 3"/>
          <p:cNvSpPr txBox="1">
            <a:spLocks noChangeArrowheads="1"/>
          </p:cNvSpPr>
          <p:nvPr/>
        </p:nvSpPr>
        <p:spPr bwMode="auto">
          <a:xfrm>
            <a:off x="1560513" y="1973263"/>
            <a:ext cx="6323012" cy="2333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40000"/>
              </a:lnSpc>
              <a:spcBef>
                <a:spcPct val="0"/>
              </a:spcBef>
              <a:spcAft>
                <a:spcPct val="0"/>
              </a:spcAft>
              <a:buClrTx/>
              <a:buSzTx/>
              <a:buFontTx/>
              <a:buNone/>
              <a:tabLst/>
              <a:defRPr/>
            </a:pPr>
            <a:r>
              <a:rPr kumimoji="0" lang="en-US" altLang="zh-CN" sz="2400" b="0" i="0" u="none" strike="noStrike" kern="1200" cap="none" spc="0" normalizeH="0" baseline="0" noProof="0">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    </a:t>
            </a:r>
          </a:p>
          <a:p>
            <a:pPr marL="0" marR="0" lvl="0" indent="0" algn="l" defTabSz="914400" rtl="0" eaLnBrk="1" fontAlgn="base" latinLnBrk="0" hangingPunct="1">
              <a:lnSpc>
                <a:spcPct val="140000"/>
              </a:lnSpc>
              <a:spcBef>
                <a:spcPct val="0"/>
              </a:spcBef>
              <a:spcAft>
                <a:spcPct val="0"/>
              </a:spcAft>
              <a:buClrTx/>
              <a:buSzTx/>
              <a:buFontTx/>
              <a:buNone/>
              <a:tabLst/>
              <a:defRPr/>
            </a:pP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sym typeface="宋体" panose="02010600030101010101" pitchFamily="2" charset="-122"/>
              </a:rPr>
              <a:t>A</a:t>
            </a:r>
            <a:r>
              <a:rPr kumimoji="0" lang="zh-CN" altLang="en-US" sz="28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sym typeface="宋体" panose="02010600030101010101" pitchFamily="2" charset="-122"/>
              </a:rPr>
              <a:t>：</a:t>
            </a:r>
            <a:r>
              <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你是老师吗？</a:t>
            </a:r>
          </a:p>
          <a:p>
            <a:pPr marL="0" marR="0" lvl="0" indent="0" algn="l" defTabSz="914400" rtl="0" eaLnBrk="1" fontAlgn="base" latinLnBrk="0" hangingPunct="1">
              <a:lnSpc>
                <a:spcPct val="140000"/>
              </a:lnSpc>
              <a:spcBef>
                <a:spcPct val="0"/>
              </a:spcBef>
              <a:spcAft>
                <a:spcPct val="0"/>
              </a:spcAft>
              <a:buClrTx/>
              <a:buSzTx/>
              <a:buFontTx/>
              <a:buNone/>
              <a:tabLst/>
              <a:defRPr/>
            </a:pPr>
            <a:endParaRPr kumimoji="0" lang="en-US" altLang="zh-CN" sz="2400" b="1" i="0" u="none" strike="noStrike" kern="1200" cap="none" spc="0" normalizeH="0" baseline="0" noProof="0">
              <a:ln>
                <a:noFill/>
              </a:ln>
              <a:solidFill>
                <a:srgbClr val="7F7F7F"/>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endParaRPr>
          </a:p>
          <a:p>
            <a:pPr marL="0" marR="0" lvl="0" indent="0" algn="l" defTabSz="914400" rtl="0" eaLnBrk="1" fontAlgn="base" latinLnBrk="0" hangingPunct="1">
              <a:lnSpc>
                <a:spcPct val="140000"/>
              </a:lnSpc>
              <a:spcBef>
                <a:spcPct val="0"/>
              </a:spcBef>
              <a:spcAft>
                <a:spcPct val="0"/>
              </a:spcAft>
              <a:buClrTx/>
              <a:buSzTx/>
              <a:buFontTx/>
              <a:buNone/>
              <a:tabLst/>
              <a:defRPr/>
            </a:pPr>
            <a:r>
              <a:rPr kumimoji="0" lang="en-US" altLang="zh-CN" sz="2400" b="1" i="0" u="none" strike="noStrike" kern="1200" cap="none" spc="0" normalizeH="0" baseline="0" noProof="0">
                <a:ln>
                  <a:noFill/>
                </a:ln>
                <a:solidFill>
                  <a:srgbClr val="7F7F7F"/>
                </a:solidFill>
                <a:effectLst/>
                <a:uLnTx/>
                <a:uFillTx/>
                <a:latin typeface="宋体" panose="02010600030101010101" pitchFamily="2" charset="-122"/>
                <a:ea typeface="宋体" panose="02010600030101010101" pitchFamily="2" charset="-122"/>
                <a:cs typeface="+mn-cs"/>
                <a:sym typeface="宋体" panose="02010600030101010101" pitchFamily="2" charset="-122"/>
              </a:rPr>
              <a:t>B</a:t>
            </a:r>
            <a:r>
              <a:rPr kumimoji="0" lang="zh-CN" altLang="en-US" sz="2400" b="1" i="0" u="none" strike="noStrike" kern="1200" cap="none" spc="0" normalizeH="0" baseline="0" noProof="0">
                <a:ln>
                  <a:noFill/>
                </a:ln>
                <a:solidFill>
                  <a:srgbClr val="7F7F7F"/>
                </a:solidFill>
                <a:effectLst/>
                <a:uLnTx/>
                <a:uFillTx/>
                <a:latin typeface="宋体" panose="02010600030101010101" pitchFamily="2" charset="-122"/>
                <a:ea typeface="宋体" panose="02010600030101010101" pitchFamily="2" charset="-122"/>
                <a:cs typeface="+mn-cs"/>
                <a:sym typeface="宋体" panose="02010600030101010101" pitchFamily="2" charset="-122"/>
              </a:rPr>
              <a:t>：</a:t>
            </a:r>
            <a:r>
              <a:rPr kumimoji="0" lang="zh-CN" altLang="en-US" sz="2800" b="1" i="0" u="none" strike="noStrike" kern="1200" cap="none" spc="0" normalizeH="0" baseline="0" noProof="0">
                <a:ln>
                  <a:noFill/>
                </a:ln>
                <a:solidFill>
                  <a:srgbClr val="7F7F7F"/>
                </a:solidFill>
                <a:effectLst/>
                <a:uLnTx/>
                <a:uFillTx/>
                <a:latin typeface="华文楷体" pitchFamily="2" charset="-122"/>
                <a:ea typeface="华文楷体" pitchFamily="2" charset="-122"/>
                <a:cs typeface="+mn-cs"/>
                <a:sym typeface="宋体" panose="02010600030101010101" pitchFamily="2" charset="-122"/>
              </a:rPr>
              <a:t>我不是老师，我是学生。</a:t>
            </a:r>
            <a:endParaRPr kumimoji="0" lang="zh-CN" altLang="en-US" sz="2400" b="1" i="0" u="none" strike="noStrike" kern="1200" cap="none" spc="0" normalizeH="0" baseline="0" noProof="0">
              <a:ln>
                <a:noFill/>
              </a:ln>
              <a:solidFill>
                <a:srgbClr val="7F7F7F"/>
              </a:solidFill>
              <a:effectLst/>
              <a:uLnTx/>
              <a:uFillTx/>
              <a:latin typeface="华文楷体" pitchFamily="2" charset="-122"/>
              <a:ea typeface="华文楷体" pitchFamily="2" charset="-122"/>
              <a:cs typeface="+mn-cs"/>
              <a:sym typeface="宋体" panose="02010600030101010101" pitchFamily="2" charset="-122"/>
            </a:endParaRPr>
          </a:p>
        </p:txBody>
      </p:sp>
      <p:sp>
        <p:nvSpPr>
          <p:cNvPr id="119813" name="TextBox 8"/>
          <p:cNvSpPr txBox="1">
            <a:spLocks noChangeArrowheads="1"/>
          </p:cNvSpPr>
          <p:nvPr/>
        </p:nvSpPr>
        <p:spPr bwMode="auto">
          <a:xfrm>
            <a:off x="1057275" y="1071563"/>
            <a:ext cx="46974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2400" b="1"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mn-cs"/>
              </a:rPr>
              <a:t>在教室</a:t>
            </a:r>
            <a:r>
              <a:rPr kumimoji="0" lang="zh-CN" altLang="en-US" sz="2400" b="1" i="0" u="none" strike="noStrike" kern="1200" cap="none" spc="0" normalizeH="0" baseline="0" noProof="0">
                <a:ln>
                  <a:noFill/>
                </a:ln>
                <a:solidFill>
                  <a:srgbClr val="000000"/>
                </a:solidFill>
                <a:effectLst/>
                <a:uLnTx/>
                <a:uFillTx/>
                <a:latin typeface="方正舒体" pitchFamily="2" charset="-122"/>
                <a:ea typeface="方正舒体" pitchFamily="2" charset="-122"/>
                <a:cs typeface="+mn-cs"/>
              </a:rPr>
              <a:t> </a:t>
            </a:r>
            <a:r>
              <a:rPr kumimoji="0" lang="en-US" altLang="zh-CN" sz="2400" b="1" i="0" u="none" strike="noStrike" kern="1200" cap="none" spc="0" normalizeH="0" baseline="0" noProof="0">
                <a:ln>
                  <a:noFill/>
                </a:ln>
                <a:solidFill>
                  <a:srgbClr val="000000"/>
                </a:solidFill>
                <a:effectLst/>
                <a:uLnTx/>
                <a:uFillTx/>
                <a:latin typeface="方正舒体" pitchFamily="2" charset="-122"/>
                <a:ea typeface="方正舒体" pitchFamily="2" charset="-122"/>
                <a:cs typeface="+mn-cs"/>
              </a:rPr>
              <a:t>In the classroom</a:t>
            </a:r>
            <a:endParaRPr kumimoji="0" lang="zh-CN" altLang="en-US" sz="2400" b="1" i="0" u="none" strike="noStrike" kern="1200" cap="none" spc="0" normalizeH="0" baseline="0" noProof="0">
              <a:ln>
                <a:noFill/>
              </a:ln>
              <a:solidFill>
                <a:srgbClr val="000000"/>
              </a:solidFill>
              <a:effectLst/>
              <a:uLnTx/>
              <a:uFillTx/>
              <a:latin typeface="方正舒体" pitchFamily="2" charset="-122"/>
              <a:ea typeface="方正舒体" pitchFamily="2" charset="-122"/>
              <a:cs typeface="+mn-cs"/>
            </a:endParaRPr>
          </a:p>
        </p:txBody>
      </p:sp>
      <p:pic>
        <p:nvPicPr>
          <p:cNvPr id="12" name="Picture 2"/>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38963" y="2090738"/>
            <a:ext cx="2700337" cy="1800225"/>
          </a:xfrm>
          <a:prstGeom prst="rect">
            <a:avLst/>
          </a:prstGeom>
          <a:noFill/>
          <a:ln>
            <a:noFill/>
          </a:ln>
          <a:effectLst>
            <a:outerShdw blurRad="292100" dist="139700" dir="2700000" algn="tl" rotWithShape="0">
              <a:srgbClr val="333333">
                <a:alpha val="64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1000556"/>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blinds(horizontal)">
                                      <p:cBhvr>
                                        <p:cTn id="7" dur="500"/>
                                        <p:tgtEl>
                                          <p:spTgt spid="14">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14">
                                            <p:txEl>
                                              <p:pRg st="1" end="1"/>
                                            </p:txEl>
                                          </p:spTgt>
                                        </p:tgtEl>
                                        <p:attrNameLst>
                                          <p:attrName>style.visibility</p:attrName>
                                        </p:attrNameLst>
                                      </p:cBhvr>
                                      <p:to>
                                        <p:strVal val="visible"/>
                                      </p:to>
                                    </p:set>
                                    <p:animEffect transition="in" filter="blinds(horizontal)">
                                      <p:cBhvr>
                                        <p:cTn id="10" dur="500"/>
                                        <p:tgtEl>
                                          <p:spTgt spid="14">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3" presetClass="entr" presetSubtype="10" fill="hold" nodeType="clickEffect">
                                  <p:stCondLst>
                                    <p:cond delay="0"/>
                                  </p:stCondLst>
                                  <p:childTnLst>
                                    <p:set>
                                      <p:cBhvr>
                                        <p:cTn id="14" dur="1" fill="hold">
                                          <p:stCondLst>
                                            <p:cond delay="0"/>
                                          </p:stCondLst>
                                        </p:cTn>
                                        <p:tgtEl>
                                          <p:spTgt spid="14">
                                            <p:txEl>
                                              <p:pRg st="3" end="3"/>
                                            </p:txEl>
                                          </p:spTgt>
                                        </p:tgtEl>
                                        <p:attrNameLst>
                                          <p:attrName>style.visibility</p:attrName>
                                        </p:attrNameLst>
                                      </p:cBhvr>
                                      <p:to>
                                        <p:strVal val="visible"/>
                                      </p:to>
                                    </p:set>
                                    <p:animEffect transition="in" filter="blinds(horizontal)">
                                      <p:cBhvr>
                                        <p:cTn id="15" dur="500"/>
                                        <p:tgtEl>
                                          <p:spTgt spid="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93186" name="AutoShape 4"/>
          <p:cNvCxnSpPr>
            <a:cxnSpLocks noChangeShapeType="1"/>
          </p:cNvCxnSpPr>
          <p:nvPr/>
        </p:nvCxnSpPr>
        <p:spPr bwMode="auto">
          <a:xfrm flipH="1" flipV="1">
            <a:off x="119063" y="-15875"/>
            <a:ext cx="12700" cy="6872288"/>
          </a:xfrm>
          <a:prstGeom prst="straightConnector1">
            <a:avLst/>
          </a:prstGeom>
          <a:noFill/>
          <a:ln w="228600">
            <a:solidFill>
              <a:srgbClr val="003399"/>
            </a:solidFill>
            <a:round/>
            <a:headEnd/>
            <a:tailEnd/>
          </a:ln>
        </p:spPr>
      </p:cxnSp>
      <p:grpSp>
        <p:nvGrpSpPr>
          <p:cNvPr id="93187" name="组合 8"/>
          <p:cNvGrpSpPr>
            <a:grpSpLocks/>
          </p:cNvGrpSpPr>
          <p:nvPr/>
        </p:nvGrpSpPr>
        <p:grpSpPr bwMode="auto">
          <a:xfrm>
            <a:off x="307975" y="6350"/>
            <a:ext cx="2525713" cy="646113"/>
            <a:chOff x="308629" y="6819"/>
            <a:chExt cx="2524299" cy="646331"/>
          </a:xfrm>
        </p:grpSpPr>
        <p:sp>
          <p:nvSpPr>
            <p:cNvPr id="10" name="Text Box 4"/>
            <p:cNvSpPr txBox="1">
              <a:spLocks noChangeArrowheads="1"/>
            </p:cNvSpPr>
            <p:nvPr/>
          </p:nvSpPr>
          <p:spPr bwMode="auto">
            <a:xfrm>
              <a:off x="329255" y="6819"/>
              <a:ext cx="2503673" cy="646331"/>
            </a:xfrm>
            <a:prstGeom prst="rect">
              <a:avLst/>
            </a:prstGeom>
            <a:noFill/>
            <a:ln>
              <a:noFill/>
            </a:ln>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a:lnSpc>
                  <a:spcPct val="100000"/>
                </a:lnSpc>
                <a:spcBef>
                  <a:spcPct val="0"/>
                </a:spcBef>
                <a:buClrTx/>
                <a:buSzTx/>
                <a:buFont typeface="Arial" panose="020B0604020202020204" pitchFamily="34" charset="0"/>
                <a:buNone/>
                <a:defRPr/>
              </a:pPr>
              <a:r>
                <a:rPr lang="zh-CN" altLang="en-US" sz="3600" b="1" dirty="0">
                  <a:solidFill>
                    <a:srgbClr val="D09E00"/>
                  </a:solidFill>
                  <a:latin typeface="微软雅黑" panose="020B0503020204020204" pitchFamily="34" charset="-122"/>
                  <a:ea typeface="微软雅黑" panose="020B0503020204020204" pitchFamily="34" charset="-122"/>
                  <a:cs typeface="+mj-cs"/>
                </a:rPr>
                <a:t>课文</a:t>
              </a:r>
              <a:r>
                <a:rPr lang="en-US" altLang="zh-CN" sz="3600" b="1" i="1" dirty="0">
                  <a:solidFill>
                    <a:srgbClr val="D09E00"/>
                  </a:solidFill>
                  <a:latin typeface="微软雅黑" panose="020B0503020204020204" pitchFamily="34" charset="-122"/>
                  <a:ea typeface="微软雅黑" panose="020B0503020204020204" pitchFamily="34" charset="-122"/>
                  <a:cs typeface="+mj-cs"/>
                </a:rPr>
                <a:t>Text 3</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11" name="直接连接符 10"/>
            <p:cNvCxnSpPr/>
            <p:nvPr/>
          </p:nvCxnSpPr>
          <p:spPr>
            <a:xfrm>
              <a:off x="308629" y="653150"/>
              <a:ext cx="2524299"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13" name="Rectangle 2"/>
          <p:cNvSpPr>
            <a:spLocks noChangeArrowheads="1"/>
          </p:cNvSpPr>
          <p:nvPr/>
        </p:nvSpPr>
        <p:spPr bwMode="auto">
          <a:xfrm>
            <a:off x="1057275" y="1636713"/>
            <a:ext cx="9317038" cy="4652962"/>
          </a:xfrm>
          <a:prstGeom prst="rect">
            <a:avLst/>
          </a:prstGeom>
          <a:solidFill>
            <a:schemeClr val="accent4">
              <a:alpha val="14902"/>
            </a:schemeClr>
          </a:solidFill>
          <a:ln w="12700">
            <a:solidFill>
              <a:schemeClr val="accent4"/>
            </a:solidFill>
            <a:prstDash val="dash"/>
            <a:miter lim="800000"/>
            <a:headEnd/>
            <a:tailEnd/>
          </a:ln>
        </p:spPr>
        <p:txBody>
          <a:bodyPr anchor="ctr"/>
          <a:lstStyle>
            <a:lvl1pPr>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eaLnBrk="0" hangingPunct="0">
              <a:spcBef>
                <a:spcPct val="0"/>
              </a:spcBef>
              <a:buFontTx/>
              <a:buNone/>
              <a:defRPr/>
            </a:pPr>
            <a:r>
              <a:rPr lang="en-US" altLang="zh-CN" sz="1800" dirty="0">
                <a:solidFill>
                  <a:schemeClr val="bg1">
                    <a:lumMod val="50000"/>
                  </a:schemeClr>
                </a:solidFill>
              </a:rPr>
              <a:t> </a:t>
            </a:r>
            <a:endParaRPr lang="zh-CN" altLang="en-US" sz="1800" dirty="0">
              <a:solidFill>
                <a:schemeClr val="bg1">
                  <a:lumMod val="50000"/>
                </a:schemeClr>
              </a:solidFill>
            </a:endParaRPr>
          </a:p>
        </p:txBody>
      </p:sp>
      <p:sp>
        <p:nvSpPr>
          <p:cNvPr id="14" name="Text Box 3"/>
          <p:cNvSpPr txBox="1">
            <a:spLocks noChangeArrowheads="1"/>
          </p:cNvSpPr>
          <p:nvPr/>
        </p:nvSpPr>
        <p:spPr bwMode="auto">
          <a:xfrm>
            <a:off x="1276350" y="2982913"/>
            <a:ext cx="9097963" cy="2332037"/>
          </a:xfrm>
          <a:prstGeom prst="rect">
            <a:avLst/>
          </a:prstGeom>
          <a:noFill/>
          <a:ln>
            <a:noFill/>
          </a:ln>
        </p:spPr>
        <p:txBody>
          <a:bodyPr>
            <a:spAutoFit/>
          </a:bodyPr>
          <a:lstStyle>
            <a:lvl1pPr>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a:lnSpc>
                <a:spcPct val="140000"/>
              </a:lnSpc>
              <a:spcBef>
                <a:spcPct val="0"/>
              </a:spcBef>
              <a:buFontTx/>
              <a:buNone/>
              <a:defRPr/>
            </a:pPr>
            <a:r>
              <a:rPr lang="en-US" altLang="zh-CN" sz="2400" dirty="0">
                <a:latin typeface="GB Pinyinok-D" pitchFamily="2" charset="-122"/>
                <a:ea typeface="GB Pinyinok-D" pitchFamily="2" charset="-122"/>
                <a:sym typeface="宋体" panose="02010600030101010101" pitchFamily="2" charset="-122"/>
              </a:rPr>
              <a:t>       Nǐ </a:t>
            </a:r>
            <a:r>
              <a:rPr lang="en-US" altLang="zh-CN" sz="2400" dirty="0" err="1">
                <a:latin typeface="GB Pinyinok-D" pitchFamily="2" charset="-122"/>
                <a:ea typeface="GB Pinyinok-D" pitchFamily="2" charset="-122"/>
                <a:sym typeface="宋体" panose="02010600030101010101" pitchFamily="2" charset="-122"/>
              </a:rPr>
              <a:t>shì</a:t>
            </a:r>
            <a:r>
              <a:rPr lang="en-US" altLang="zh-CN" sz="2400" dirty="0">
                <a:latin typeface="GB Pinyinok-D" pitchFamily="2" charset="-122"/>
                <a:ea typeface="GB Pinyinok-D" pitchFamily="2" charset="-122"/>
                <a:sym typeface="宋体" panose="02010600030101010101" pitchFamily="2" charset="-122"/>
              </a:rPr>
              <a:t> </a:t>
            </a:r>
            <a:r>
              <a:rPr lang="en-US" altLang="zh-CN" sz="2400" dirty="0" err="1">
                <a:latin typeface="GB Pinyinok-D" pitchFamily="2" charset="-122"/>
                <a:ea typeface="GB Pinyinok-D" pitchFamily="2" charset="-122"/>
                <a:sym typeface="宋体" panose="02010600030101010101" pitchFamily="2" charset="-122"/>
              </a:rPr>
              <a:t>Zhōnɡɡuó</a:t>
            </a:r>
            <a:r>
              <a:rPr lang="en-US" altLang="zh-CN" sz="2400" dirty="0">
                <a:latin typeface="GB Pinyinok-D" pitchFamily="2" charset="-122"/>
                <a:ea typeface="GB Pinyinok-D" pitchFamily="2" charset="-122"/>
                <a:sym typeface="宋体" panose="02010600030101010101" pitchFamily="2" charset="-122"/>
              </a:rPr>
              <a:t> </a:t>
            </a:r>
            <a:r>
              <a:rPr lang="en-US" altLang="zh-CN" sz="2400" dirty="0" err="1">
                <a:latin typeface="GB Pinyinok-D" pitchFamily="2" charset="-122"/>
                <a:ea typeface="GB Pinyinok-D" pitchFamily="2" charset="-122"/>
                <a:sym typeface="宋体" panose="02010600030101010101" pitchFamily="2" charset="-122"/>
              </a:rPr>
              <a:t>rén</a:t>
            </a:r>
            <a:r>
              <a:rPr lang="en-US" altLang="zh-CN" sz="2400" dirty="0">
                <a:latin typeface="GB Pinyinok-D" pitchFamily="2" charset="-122"/>
                <a:ea typeface="GB Pinyinok-D" pitchFamily="2" charset="-122"/>
                <a:sym typeface="宋体" panose="02010600030101010101" pitchFamily="2" charset="-122"/>
              </a:rPr>
              <a:t> ma</a:t>
            </a:r>
          </a:p>
          <a:p>
            <a:pPr>
              <a:lnSpc>
                <a:spcPct val="140000"/>
              </a:lnSpc>
              <a:spcBef>
                <a:spcPct val="0"/>
              </a:spcBef>
              <a:buFontTx/>
              <a:buNone/>
              <a:defRPr/>
            </a:pPr>
            <a:r>
              <a:rPr lang="en-US" altLang="zh-CN" sz="2400" b="1" dirty="0">
                <a:latin typeface="宋体" panose="02010600030101010101" pitchFamily="2" charset="-122"/>
                <a:sym typeface="宋体" panose="02010600030101010101" pitchFamily="2" charset="-122"/>
              </a:rPr>
              <a:t>A</a:t>
            </a:r>
            <a:r>
              <a:rPr lang="zh-CN" altLang="en-US" sz="2800" b="1" dirty="0">
                <a:latin typeface="宋体" panose="02010600030101010101" pitchFamily="2" charset="-122"/>
                <a:sym typeface="宋体" panose="02010600030101010101" pitchFamily="2" charset="-122"/>
              </a:rPr>
              <a:t>：</a:t>
            </a:r>
            <a:r>
              <a:rPr lang="zh-CN" altLang="en-US" sz="2800" b="1" dirty="0">
                <a:latin typeface="华文楷体" panose="02010600040101010101" pitchFamily="2" charset="-122"/>
                <a:ea typeface="华文楷体" panose="02010600040101010101" pitchFamily="2" charset="-122"/>
                <a:sym typeface="宋体" panose="02010600030101010101" pitchFamily="2" charset="-122"/>
              </a:rPr>
              <a:t>你  是    中国    人  吗？</a:t>
            </a:r>
          </a:p>
          <a:p>
            <a:pPr>
              <a:lnSpc>
                <a:spcPct val="140000"/>
              </a:lnSpc>
              <a:spcBef>
                <a:spcPct val="0"/>
              </a:spcBef>
              <a:buFontTx/>
              <a:buNone/>
              <a:defRPr/>
            </a:pPr>
            <a:r>
              <a:rPr lang="en-US" altLang="zh-CN" sz="2400" dirty="0">
                <a:solidFill>
                  <a:schemeClr val="bg1">
                    <a:lumMod val="50000"/>
                  </a:schemeClr>
                </a:solidFill>
                <a:latin typeface="SimSun-ExtB" pitchFamily="49" charset="-122"/>
                <a:ea typeface="SimSun-ExtB" pitchFamily="49" charset="-122"/>
                <a:sym typeface="宋体" panose="02010600030101010101" pitchFamily="2" charset="-122"/>
              </a:rPr>
              <a:t>    </a:t>
            </a:r>
            <a:r>
              <a:rPr lang="en-US" altLang="zh-CN" sz="2400" dirty="0" err="1">
                <a:solidFill>
                  <a:schemeClr val="bg1">
                    <a:lumMod val="50000"/>
                  </a:schemeClr>
                </a:solidFill>
                <a:latin typeface="GB Pinyinok-D" pitchFamily="2" charset="-122"/>
                <a:ea typeface="GB Pinyinok-D" pitchFamily="2" charset="-122"/>
                <a:sym typeface="宋体" panose="02010600030101010101" pitchFamily="2" charset="-122"/>
              </a:rPr>
              <a:t>Wǒ</a:t>
            </a:r>
            <a:r>
              <a:rPr lang="en-US" altLang="zh-CN" sz="2400" dirty="0">
                <a:solidFill>
                  <a:schemeClr val="bg1">
                    <a:lumMod val="50000"/>
                  </a:schemeClr>
                </a:solidFill>
                <a:latin typeface="GB Pinyinok-D" pitchFamily="2" charset="-122"/>
                <a:ea typeface="GB Pinyinok-D" pitchFamily="2" charset="-122"/>
                <a:sym typeface="宋体" panose="02010600030101010101" pitchFamily="2" charset="-122"/>
              </a:rPr>
              <a:t> </a:t>
            </a:r>
            <a:r>
              <a:rPr lang="en-US" altLang="zh-CN" sz="2400" dirty="0" err="1">
                <a:solidFill>
                  <a:schemeClr val="bg1">
                    <a:lumMod val="50000"/>
                  </a:schemeClr>
                </a:solidFill>
                <a:latin typeface="GB Pinyinok-D" pitchFamily="2" charset="-122"/>
                <a:ea typeface="GB Pinyinok-D" pitchFamily="2" charset="-122"/>
                <a:sym typeface="宋体" panose="02010600030101010101" pitchFamily="2" charset="-122"/>
              </a:rPr>
              <a:t>bú</a:t>
            </a:r>
            <a:r>
              <a:rPr lang="en-US" altLang="zh-CN" sz="2400" dirty="0">
                <a:solidFill>
                  <a:schemeClr val="bg1">
                    <a:lumMod val="50000"/>
                  </a:schemeClr>
                </a:solidFill>
                <a:latin typeface="GB Pinyinok-D" pitchFamily="2" charset="-122"/>
                <a:ea typeface="GB Pinyinok-D" pitchFamily="2" charset="-122"/>
                <a:sym typeface="宋体" panose="02010600030101010101" pitchFamily="2" charset="-122"/>
              </a:rPr>
              <a:t> </a:t>
            </a:r>
            <a:r>
              <a:rPr lang="en-US" altLang="zh-CN" sz="2400" dirty="0" err="1">
                <a:solidFill>
                  <a:schemeClr val="bg1">
                    <a:lumMod val="50000"/>
                  </a:schemeClr>
                </a:solidFill>
                <a:latin typeface="GB Pinyinok-D" pitchFamily="2" charset="-122"/>
                <a:ea typeface="GB Pinyinok-D" pitchFamily="2" charset="-122"/>
                <a:sym typeface="宋体" panose="02010600030101010101" pitchFamily="2" charset="-122"/>
              </a:rPr>
              <a:t>shì</a:t>
            </a:r>
            <a:r>
              <a:rPr lang="en-US" altLang="zh-CN" sz="2400" dirty="0">
                <a:solidFill>
                  <a:schemeClr val="bg1">
                    <a:lumMod val="50000"/>
                  </a:schemeClr>
                </a:solidFill>
                <a:latin typeface="GB Pinyinok-D" pitchFamily="2" charset="-122"/>
                <a:ea typeface="GB Pinyinok-D" pitchFamily="2" charset="-122"/>
                <a:sym typeface="宋体" panose="02010600030101010101" pitchFamily="2" charset="-122"/>
              </a:rPr>
              <a:t> </a:t>
            </a:r>
            <a:r>
              <a:rPr lang="en-US" altLang="zh-CN" sz="2400" dirty="0" err="1">
                <a:solidFill>
                  <a:schemeClr val="bg1">
                    <a:lumMod val="50000"/>
                  </a:schemeClr>
                </a:solidFill>
                <a:latin typeface="GB Pinyinok-D" pitchFamily="2" charset="-122"/>
                <a:ea typeface="GB Pinyinok-D" pitchFamily="2" charset="-122"/>
                <a:sym typeface="宋体" panose="02010600030101010101" pitchFamily="2" charset="-122"/>
              </a:rPr>
              <a:t>Zhōnɡɡuó</a:t>
            </a:r>
            <a:r>
              <a:rPr lang="en-US" altLang="zh-CN" sz="2400" dirty="0">
                <a:solidFill>
                  <a:schemeClr val="bg1">
                    <a:lumMod val="50000"/>
                  </a:schemeClr>
                </a:solidFill>
                <a:latin typeface="GB Pinyinok-D" pitchFamily="2" charset="-122"/>
                <a:ea typeface="GB Pinyinok-D" pitchFamily="2" charset="-122"/>
                <a:sym typeface="宋体" panose="02010600030101010101" pitchFamily="2" charset="-122"/>
              </a:rPr>
              <a:t> </a:t>
            </a:r>
            <a:r>
              <a:rPr lang="en-US" altLang="zh-CN" sz="2400" dirty="0" err="1">
                <a:solidFill>
                  <a:schemeClr val="bg1">
                    <a:lumMod val="50000"/>
                  </a:schemeClr>
                </a:solidFill>
                <a:latin typeface="GB Pinyinok-D" pitchFamily="2" charset="-122"/>
                <a:ea typeface="GB Pinyinok-D" pitchFamily="2" charset="-122"/>
                <a:sym typeface="宋体" panose="02010600030101010101" pitchFamily="2" charset="-122"/>
              </a:rPr>
              <a:t>rén</a:t>
            </a:r>
            <a:r>
              <a:rPr lang="en-US" altLang="zh-CN" sz="2400" dirty="0">
                <a:solidFill>
                  <a:schemeClr val="bg1">
                    <a:lumMod val="50000"/>
                  </a:schemeClr>
                </a:solidFill>
                <a:latin typeface="GB Pinyinok-D" pitchFamily="2" charset="-122"/>
                <a:ea typeface="GB Pinyinok-D" pitchFamily="2" charset="-122"/>
                <a:sym typeface="宋体" panose="02010600030101010101" pitchFamily="2" charset="-122"/>
              </a:rPr>
              <a:t>    </a:t>
            </a:r>
            <a:r>
              <a:rPr lang="en-US" altLang="zh-CN" sz="2400" dirty="0" err="1">
                <a:solidFill>
                  <a:schemeClr val="bg1">
                    <a:lumMod val="50000"/>
                  </a:schemeClr>
                </a:solidFill>
                <a:latin typeface="GB Pinyinok-D" pitchFamily="2" charset="-122"/>
                <a:ea typeface="GB Pinyinok-D" pitchFamily="2" charset="-122"/>
                <a:sym typeface="宋体" panose="02010600030101010101" pitchFamily="2" charset="-122"/>
              </a:rPr>
              <a:t>wǒ</a:t>
            </a:r>
            <a:r>
              <a:rPr lang="en-US" altLang="zh-CN" sz="2400" dirty="0">
                <a:solidFill>
                  <a:schemeClr val="bg1">
                    <a:lumMod val="50000"/>
                  </a:schemeClr>
                </a:solidFill>
                <a:latin typeface="GB Pinyinok-D" pitchFamily="2" charset="-122"/>
                <a:ea typeface="GB Pinyinok-D" pitchFamily="2" charset="-122"/>
                <a:sym typeface="宋体" panose="02010600030101010101" pitchFamily="2" charset="-122"/>
              </a:rPr>
              <a:t> </a:t>
            </a:r>
            <a:r>
              <a:rPr lang="en-US" altLang="zh-CN" sz="2400" dirty="0" err="1">
                <a:solidFill>
                  <a:schemeClr val="bg1">
                    <a:lumMod val="50000"/>
                  </a:schemeClr>
                </a:solidFill>
                <a:latin typeface="GB Pinyinok-D" pitchFamily="2" charset="-122"/>
                <a:ea typeface="GB Pinyinok-D" pitchFamily="2" charset="-122"/>
                <a:sym typeface="宋体" panose="02010600030101010101" pitchFamily="2" charset="-122"/>
              </a:rPr>
              <a:t>shì</a:t>
            </a:r>
            <a:r>
              <a:rPr lang="en-US" altLang="zh-CN" sz="2400" dirty="0">
                <a:solidFill>
                  <a:schemeClr val="bg1">
                    <a:lumMod val="50000"/>
                  </a:schemeClr>
                </a:solidFill>
                <a:latin typeface="GB Pinyinok-D" pitchFamily="2" charset="-122"/>
                <a:ea typeface="GB Pinyinok-D" pitchFamily="2" charset="-122"/>
                <a:sym typeface="宋体" panose="02010600030101010101" pitchFamily="2" charset="-122"/>
              </a:rPr>
              <a:t> </a:t>
            </a:r>
            <a:r>
              <a:rPr lang="en-US" altLang="zh-CN" sz="2400" dirty="0" err="1">
                <a:solidFill>
                  <a:schemeClr val="bg1">
                    <a:lumMod val="50000"/>
                  </a:schemeClr>
                </a:solidFill>
                <a:latin typeface="GB Pinyinok-D" pitchFamily="2" charset="-122"/>
                <a:ea typeface="GB Pinyinok-D" pitchFamily="2" charset="-122"/>
                <a:sym typeface="宋体" panose="02010600030101010101" pitchFamily="2" charset="-122"/>
              </a:rPr>
              <a:t>Měiɡuó</a:t>
            </a:r>
            <a:r>
              <a:rPr lang="en-US" altLang="zh-CN" sz="2400" dirty="0">
                <a:solidFill>
                  <a:schemeClr val="bg1">
                    <a:lumMod val="50000"/>
                  </a:schemeClr>
                </a:solidFill>
                <a:latin typeface="GB Pinyinok-D" pitchFamily="2" charset="-122"/>
                <a:ea typeface="GB Pinyinok-D" pitchFamily="2" charset="-122"/>
                <a:sym typeface="宋体" panose="02010600030101010101" pitchFamily="2" charset="-122"/>
              </a:rPr>
              <a:t> </a:t>
            </a:r>
            <a:r>
              <a:rPr lang="en-US" altLang="zh-CN" sz="2400" dirty="0" err="1">
                <a:solidFill>
                  <a:schemeClr val="bg1">
                    <a:lumMod val="50000"/>
                  </a:schemeClr>
                </a:solidFill>
                <a:latin typeface="GB Pinyinok-D" pitchFamily="2" charset="-122"/>
                <a:ea typeface="GB Pinyinok-D" pitchFamily="2" charset="-122"/>
                <a:sym typeface="宋体" panose="02010600030101010101" pitchFamily="2" charset="-122"/>
              </a:rPr>
              <a:t>rén</a:t>
            </a:r>
            <a:endParaRPr lang="en-US" altLang="zh-CN" sz="2400" dirty="0">
              <a:solidFill>
                <a:schemeClr val="bg1">
                  <a:lumMod val="50000"/>
                </a:schemeClr>
              </a:solidFill>
              <a:latin typeface="GB Pinyinok-D" pitchFamily="2" charset="-122"/>
              <a:ea typeface="GB Pinyinok-D" pitchFamily="2" charset="-122"/>
              <a:sym typeface="宋体" panose="02010600030101010101" pitchFamily="2" charset="-122"/>
            </a:endParaRPr>
          </a:p>
          <a:p>
            <a:pPr>
              <a:lnSpc>
                <a:spcPct val="140000"/>
              </a:lnSpc>
              <a:spcBef>
                <a:spcPct val="0"/>
              </a:spcBef>
              <a:buFontTx/>
              <a:buNone/>
              <a:defRPr/>
            </a:pPr>
            <a:r>
              <a:rPr lang="en-US" altLang="zh-CN" sz="2400" b="1" dirty="0">
                <a:solidFill>
                  <a:schemeClr val="bg1">
                    <a:lumMod val="50000"/>
                  </a:schemeClr>
                </a:solidFill>
                <a:latin typeface="宋体" panose="02010600030101010101" pitchFamily="2" charset="-122"/>
                <a:sym typeface="宋体" panose="02010600030101010101" pitchFamily="2" charset="-122"/>
              </a:rPr>
              <a:t>B</a:t>
            </a:r>
            <a:r>
              <a:rPr lang="zh-CN" altLang="en-US" sz="2400" b="1" dirty="0">
                <a:solidFill>
                  <a:schemeClr val="bg1">
                    <a:lumMod val="50000"/>
                  </a:schemeClr>
                </a:solidFill>
                <a:latin typeface="宋体" panose="02010600030101010101" pitchFamily="2" charset="-122"/>
                <a:sym typeface="宋体" panose="02010600030101010101" pitchFamily="2" charset="-122"/>
              </a:rPr>
              <a:t>：</a:t>
            </a:r>
            <a:r>
              <a:rPr lang="zh-CN" altLang="en-US" sz="2800" b="1" dirty="0">
                <a:solidFill>
                  <a:schemeClr val="bg1">
                    <a:lumMod val="50000"/>
                  </a:schemeClr>
                </a:solidFill>
                <a:latin typeface="华文楷体" panose="02010600040101010101" pitchFamily="2" charset="-122"/>
                <a:ea typeface="华文楷体" panose="02010600040101010101" pitchFamily="2" charset="-122"/>
                <a:sym typeface="宋体" panose="02010600030101010101" pitchFamily="2" charset="-122"/>
              </a:rPr>
              <a:t>我   不 是     中 国   人，我  是   美国  人。</a:t>
            </a:r>
          </a:p>
        </p:txBody>
      </p:sp>
      <p:pic>
        <p:nvPicPr>
          <p:cNvPr id="3074" name="Picture 2"/>
          <p:cNvPicPr>
            <a:picLocks noChangeArrowheads="1"/>
          </p:cNvPicPr>
          <p:nvPr/>
        </p:nvPicPr>
        <p:blipFill>
          <a:blip r:embed="rId4" cstate="print"/>
          <a:stretch>
            <a:fillRect/>
          </a:stretch>
        </p:blipFill>
        <p:spPr bwMode="auto">
          <a:xfrm>
            <a:off x="7239000" y="2117725"/>
            <a:ext cx="2700338" cy="1800225"/>
          </a:xfrm>
          <a:prstGeom prst="rect">
            <a:avLst/>
          </a:prstGeom>
          <a:ln>
            <a:noFill/>
          </a:ln>
          <a:effectLst>
            <a:outerShdw blurRad="292100" dist="139700" dir="2700000" algn="tl" rotWithShape="0">
              <a:srgbClr val="333333">
                <a:alpha val="65000"/>
              </a:srgbClr>
            </a:outerShdw>
          </a:effectLst>
        </p:spPr>
      </p:pic>
      <p:sp>
        <p:nvSpPr>
          <p:cNvPr id="93191" name="TextBox 14"/>
          <p:cNvSpPr txBox="1">
            <a:spLocks noChangeArrowheads="1"/>
          </p:cNvSpPr>
          <p:nvPr/>
        </p:nvSpPr>
        <p:spPr bwMode="auto">
          <a:xfrm>
            <a:off x="1057275" y="1071563"/>
            <a:ext cx="4697413" cy="461962"/>
          </a:xfrm>
          <a:prstGeom prst="rect">
            <a:avLst/>
          </a:prstGeom>
          <a:noFill/>
          <a:ln w="9525">
            <a:noFill/>
            <a:miter lim="800000"/>
            <a:headEnd/>
            <a:tailEnd/>
          </a:ln>
        </p:spPr>
        <p:txBody>
          <a:bodyPr>
            <a:spAutoFit/>
          </a:bodyPr>
          <a:lstStyle/>
          <a:p>
            <a:r>
              <a:rPr lang="zh-CN" altLang="en-US" sz="2400" b="1">
                <a:latin typeface="微软雅黑" pitchFamily="34" charset="-122"/>
                <a:ea typeface="微软雅黑" pitchFamily="34" charset="-122"/>
              </a:rPr>
              <a:t>在学校</a:t>
            </a:r>
            <a:r>
              <a:rPr lang="zh-CN" altLang="en-US" sz="2400" b="1">
                <a:latin typeface="方正舒体" pitchFamily="2" charset="-122"/>
                <a:ea typeface="方正舒体" pitchFamily="2" charset="-122"/>
              </a:rPr>
              <a:t> </a:t>
            </a:r>
            <a:r>
              <a:rPr lang="en-US" altLang="zh-CN" sz="2400" b="1">
                <a:latin typeface="方正舒体" pitchFamily="2" charset="-122"/>
                <a:ea typeface="方正舒体" pitchFamily="2" charset="-122"/>
              </a:rPr>
              <a:t>In the school</a:t>
            </a:r>
            <a:endParaRPr lang="zh-CN" altLang="en-US" sz="2400" b="1">
              <a:latin typeface="方正舒体" pitchFamily="2" charset="-122"/>
              <a:ea typeface="方正舒体" pitchFamily="2" charset="-122"/>
            </a:endParaRPr>
          </a:p>
        </p:txBody>
      </p:sp>
      <p:pic>
        <p:nvPicPr>
          <p:cNvPr id="2" name="text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680200" y="177007"/>
            <a:ext cx="812800" cy="812800"/>
          </a:xfrm>
          <a:prstGeom prst="rect">
            <a:avLst/>
          </a:prstGeom>
        </p:spPr>
      </p:pic>
    </p:spTree>
    <p:extLst>
      <p:ext uri="{BB962C8B-B14F-4D97-AF65-F5344CB8AC3E}">
        <p14:creationId xmlns:p14="http://schemas.microsoft.com/office/powerpoint/2010/main" val="5022237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500"/>
                                        <p:tgtEl>
                                          <p:spTgt spid="307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14">
                                            <p:txEl>
                                              <p:pRg st="0" end="0"/>
                                            </p:txEl>
                                          </p:spTgt>
                                        </p:tgtEl>
                                        <p:attrNameLst>
                                          <p:attrName>style.visibility</p:attrName>
                                        </p:attrNameLst>
                                      </p:cBhvr>
                                      <p:to>
                                        <p:strVal val="visible"/>
                                      </p:to>
                                    </p:set>
                                    <p:animEffect transition="in" filter="blinds(horizontal)">
                                      <p:cBhvr>
                                        <p:cTn id="12" dur="500"/>
                                        <p:tgtEl>
                                          <p:spTgt spid="14">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14">
                                            <p:txEl>
                                              <p:pRg st="1" end="1"/>
                                            </p:txEl>
                                          </p:spTgt>
                                        </p:tgtEl>
                                        <p:attrNameLst>
                                          <p:attrName>style.visibility</p:attrName>
                                        </p:attrNameLst>
                                      </p:cBhvr>
                                      <p:to>
                                        <p:strVal val="visible"/>
                                      </p:to>
                                    </p:set>
                                    <p:animEffect transition="in" filter="blinds(horizontal)">
                                      <p:cBhvr>
                                        <p:cTn id="15" dur="500"/>
                                        <p:tgtEl>
                                          <p:spTgt spid="14">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14">
                                            <p:txEl>
                                              <p:pRg st="2" end="2"/>
                                            </p:txEl>
                                          </p:spTgt>
                                        </p:tgtEl>
                                        <p:attrNameLst>
                                          <p:attrName>style.visibility</p:attrName>
                                        </p:attrNameLst>
                                      </p:cBhvr>
                                      <p:to>
                                        <p:strVal val="visible"/>
                                      </p:to>
                                    </p:set>
                                    <p:animEffect transition="in" filter="blinds(horizontal)">
                                      <p:cBhvr>
                                        <p:cTn id="20" dur="500"/>
                                        <p:tgtEl>
                                          <p:spTgt spid="14">
                                            <p:txEl>
                                              <p:pRg st="2" end="2"/>
                                            </p:txEl>
                                          </p:spTgt>
                                        </p:tgtEl>
                                      </p:cBhvr>
                                    </p:animEffect>
                                  </p:childTnLst>
                                </p:cTn>
                              </p:par>
                              <p:par>
                                <p:cTn id="21" presetID="3" presetClass="entr" presetSubtype="10" fill="hold" nodeType="withEffect">
                                  <p:stCondLst>
                                    <p:cond delay="0"/>
                                  </p:stCondLst>
                                  <p:childTnLst>
                                    <p:set>
                                      <p:cBhvr>
                                        <p:cTn id="22" dur="1" fill="hold">
                                          <p:stCondLst>
                                            <p:cond delay="0"/>
                                          </p:stCondLst>
                                        </p:cTn>
                                        <p:tgtEl>
                                          <p:spTgt spid="14">
                                            <p:txEl>
                                              <p:pRg st="3" end="3"/>
                                            </p:txEl>
                                          </p:spTgt>
                                        </p:tgtEl>
                                        <p:attrNameLst>
                                          <p:attrName>style.visibility</p:attrName>
                                        </p:attrNameLst>
                                      </p:cBhvr>
                                      <p:to>
                                        <p:strVal val="visible"/>
                                      </p:to>
                                    </p:set>
                                    <p:animEffect transition="in" filter="blinds(horizontal)">
                                      <p:cBhvr>
                                        <p:cTn id="23" dur="500"/>
                                        <p:tgtEl>
                                          <p:spTgt spid="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4" restart="whenNotActive" fill="hold" evtFilter="cancelBubble" nodeType="interactiveSeq">
                <p:stCondLst>
                  <p:cond evt="onClick" delay="0">
                    <p:tgtEl>
                      <p:spTgt spid="2"/>
                    </p:tgtEl>
                  </p:cond>
                </p:stCondLst>
                <p:endSync evt="end" delay="0">
                  <p:rtn val="all"/>
                </p:endSync>
                <p:childTnLst>
                  <p:par>
                    <p:cTn id="25" fill="hold">
                      <p:stCondLst>
                        <p:cond delay="0"/>
                      </p:stCondLst>
                      <p:childTnLst>
                        <p:par>
                          <p:cTn id="26" fill="hold">
                            <p:stCondLst>
                              <p:cond delay="0"/>
                            </p:stCondLst>
                            <p:childTnLst>
                              <p:par>
                                <p:cTn id="27" presetID="1" presetClass="mediacall" presetSubtype="0" fill="hold" nodeType="clickEffect">
                                  <p:stCondLst>
                                    <p:cond delay="0"/>
                                  </p:stCondLst>
                                  <p:childTnLst>
                                    <p:cmd type="call" cmd="playFrom(0.0)">
                                      <p:cBhvr>
                                        <p:cTn id="28" dur="15116" fill="hold"/>
                                        <p:tgtEl>
                                          <p:spTgt spid="2"/>
                                        </p:tgtEl>
                                      </p:cBhvr>
                                    </p:cmd>
                                  </p:childTnLst>
                                </p:cTn>
                              </p:par>
                            </p:childTnLst>
                          </p:cTn>
                        </p:par>
                      </p:childTnLst>
                    </p:cTn>
                  </p:par>
                </p:childTnLst>
              </p:cTn>
              <p:nextCondLst>
                <p:cond evt="onClick" delay="0">
                  <p:tgtEl>
                    <p:spTgt spid="2"/>
                  </p:tgtEl>
                </p:cond>
              </p:nextCondLst>
            </p:seq>
            <p:audio>
              <p:cMediaNode vol="80000">
                <p:cTn id="29" fill="hold" display="0">
                  <p:stCondLst>
                    <p:cond delay="indefinite"/>
                  </p:stCondLst>
                  <p:endCondLst>
                    <p:cond evt="onStopAudio" delay="0">
                      <p:tgtEl>
                        <p:sldTgt/>
                      </p:tgtEl>
                    </p:cond>
                  </p:endCondLst>
                </p:cTn>
                <p:tgtEl>
                  <p:spTgt spid="2"/>
                </p:tgtEl>
              </p:cMediaNode>
            </p:audi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93186" name="AutoShape 4"/>
          <p:cNvCxnSpPr>
            <a:cxnSpLocks noChangeShapeType="1"/>
          </p:cNvCxnSpPr>
          <p:nvPr/>
        </p:nvCxnSpPr>
        <p:spPr bwMode="auto">
          <a:xfrm flipH="1" flipV="1">
            <a:off x="119063" y="-15875"/>
            <a:ext cx="12700" cy="6872288"/>
          </a:xfrm>
          <a:prstGeom prst="straightConnector1">
            <a:avLst/>
          </a:prstGeom>
          <a:noFill/>
          <a:ln w="228600">
            <a:solidFill>
              <a:srgbClr val="003399"/>
            </a:solidFill>
            <a:round/>
            <a:headEnd/>
            <a:tailEnd/>
          </a:ln>
        </p:spPr>
      </p:cxnSp>
      <p:grpSp>
        <p:nvGrpSpPr>
          <p:cNvPr id="2" name="组合 8"/>
          <p:cNvGrpSpPr>
            <a:grpSpLocks/>
          </p:cNvGrpSpPr>
          <p:nvPr/>
        </p:nvGrpSpPr>
        <p:grpSpPr bwMode="auto">
          <a:xfrm>
            <a:off x="307975" y="6350"/>
            <a:ext cx="2525713" cy="646113"/>
            <a:chOff x="308629" y="6819"/>
            <a:chExt cx="2524299" cy="646331"/>
          </a:xfrm>
        </p:grpSpPr>
        <p:sp>
          <p:nvSpPr>
            <p:cNvPr id="10" name="Text Box 4"/>
            <p:cNvSpPr txBox="1">
              <a:spLocks noChangeArrowheads="1"/>
            </p:cNvSpPr>
            <p:nvPr/>
          </p:nvSpPr>
          <p:spPr bwMode="auto">
            <a:xfrm>
              <a:off x="329255" y="6819"/>
              <a:ext cx="2503673" cy="646331"/>
            </a:xfrm>
            <a:prstGeom prst="rect">
              <a:avLst/>
            </a:prstGeom>
            <a:noFill/>
            <a:ln>
              <a:noFill/>
            </a:ln>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a:lnSpc>
                  <a:spcPct val="100000"/>
                </a:lnSpc>
                <a:spcBef>
                  <a:spcPct val="0"/>
                </a:spcBef>
                <a:buClrTx/>
                <a:buSzTx/>
                <a:buFont typeface="Arial" panose="020B0604020202020204" pitchFamily="34" charset="0"/>
                <a:buNone/>
                <a:defRPr/>
              </a:pPr>
              <a:r>
                <a:rPr lang="zh-CN" altLang="en-US" sz="3600" b="1" dirty="0">
                  <a:solidFill>
                    <a:srgbClr val="D09E00"/>
                  </a:solidFill>
                  <a:latin typeface="微软雅黑" panose="020B0503020204020204" pitchFamily="34" charset="-122"/>
                  <a:ea typeface="微软雅黑" panose="020B0503020204020204" pitchFamily="34" charset="-122"/>
                  <a:cs typeface="+mj-cs"/>
                </a:rPr>
                <a:t>课文</a:t>
              </a:r>
              <a:r>
                <a:rPr lang="en-US" altLang="zh-CN" sz="3600" b="1" i="1" dirty="0">
                  <a:solidFill>
                    <a:srgbClr val="D09E00"/>
                  </a:solidFill>
                  <a:latin typeface="微软雅黑" panose="020B0503020204020204" pitchFamily="34" charset="-122"/>
                  <a:ea typeface="微软雅黑" panose="020B0503020204020204" pitchFamily="34" charset="-122"/>
                  <a:cs typeface="+mj-cs"/>
                </a:rPr>
                <a:t>Text 3</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11" name="直接连接符 10"/>
            <p:cNvCxnSpPr/>
            <p:nvPr/>
          </p:nvCxnSpPr>
          <p:spPr>
            <a:xfrm>
              <a:off x="308629" y="653150"/>
              <a:ext cx="2524299"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13" name="Rectangle 2"/>
          <p:cNvSpPr>
            <a:spLocks noChangeArrowheads="1"/>
          </p:cNvSpPr>
          <p:nvPr/>
        </p:nvSpPr>
        <p:spPr bwMode="auto">
          <a:xfrm>
            <a:off x="1057275" y="1636713"/>
            <a:ext cx="9317038" cy="4652962"/>
          </a:xfrm>
          <a:prstGeom prst="rect">
            <a:avLst/>
          </a:prstGeom>
          <a:solidFill>
            <a:schemeClr val="accent4">
              <a:alpha val="14902"/>
            </a:schemeClr>
          </a:solidFill>
          <a:ln w="12700">
            <a:solidFill>
              <a:schemeClr val="accent4"/>
            </a:solidFill>
            <a:prstDash val="dash"/>
            <a:miter lim="800000"/>
            <a:headEnd/>
            <a:tailEnd/>
          </a:ln>
        </p:spPr>
        <p:txBody>
          <a:bodyPr anchor="ctr"/>
          <a:lstStyle>
            <a:lvl1pPr>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eaLnBrk="0" hangingPunct="0">
              <a:spcBef>
                <a:spcPct val="0"/>
              </a:spcBef>
              <a:buFontTx/>
              <a:buNone/>
              <a:defRPr/>
            </a:pPr>
            <a:r>
              <a:rPr lang="en-US" altLang="zh-CN" sz="1800" dirty="0">
                <a:solidFill>
                  <a:schemeClr val="bg1">
                    <a:lumMod val="50000"/>
                  </a:schemeClr>
                </a:solidFill>
              </a:rPr>
              <a:t> </a:t>
            </a:r>
            <a:endParaRPr lang="zh-CN" altLang="en-US" sz="1800" dirty="0">
              <a:solidFill>
                <a:schemeClr val="bg1">
                  <a:lumMod val="50000"/>
                </a:schemeClr>
              </a:solidFill>
            </a:endParaRPr>
          </a:p>
        </p:txBody>
      </p:sp>
      <p:sp>
        <p:nvSpPr>
          <p:cNvPr id="14" name="Text Box 3"/>
          <p:cNvSpPr txBox="1">
            <a:spLocks noChangeArrowheads="1"/>
          </p:cNvSpPr>
          <p:nvPr/>
        </p:nvSpPr>
        <p:spPr bwMode="auto">
          <a:xfrm>
            <a:off x="1276350" y="2982913"/>
            <a:ext cx="9097963" cy="2332037"/>
          </a:xfrm>
          <a:prstGeom prst="rect">
            <a:avLst/>
          </a:prstGeom>
          <a:noFill/>
          <a:ln>
            <a:noFill/>
          </a:ln>
        </p:spPr>
        <p:txBody>
          <a:bodyPr>
            <a:spAutoFit/>
          </a:bodyPr>
          <a:lstStyle>
            <a:lvl1pPr>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a:lnSpc>
                <a:spcPct val="140000"/>
              </a:lnSpc>
              <a:spcBef>
                <a:spcPct val="0"/>
              </a:spcBef>
              <a:buFontTx/>
              <a:buNone/>
              <a:defRPr/>
            </a:pPr>
            <a:r>
              <a:rPr lang="en-US" altLang="zh-CN" sz="2400" dirty="0">
                <a:latin typeface="GB Pinyinok-D" pitchFamily="2" charset="-122"/>
                <a:ea typeface="GB Pinyinok-D" pitchFamily="2" charset="-122"/>
                <a:sym typeface="宋体" panose="02010600030101010101" pitchFamily="2" charset="-122"/>
              </a:rPr>
              <a:t>        </a:t>
            </a:r>
          </a:p>
          <a:p>
            <a:pPr>
              <a:lnSpc>
                <a:spcPct val="140000"/>
              </a:lnSpc>
              <a:spcBef>
                <a:spcPct val="0"/>
              </a:spcBef>
              <a:buFontTx/>
              <a:buNone/>
              <a:defRPr/>
            </a:pPr>
            <a:r>
              <a:rPr lang="en-US" altLang="zh-CN" sz="2400" b="1" dirty="0">
                <a:latin typeface="宋体" panose="02010600030101010101" pitchFamily="2" charset="-122"/>
                <a:sym typeface="宋体" panose="02010600030101010101" pitchFamily="2" charset="-122"/>
              </a:rPr>
              <a:t>A</a:t>
            </a:r>
            <a:r>
              <a:rPr lang="zh-CN" altLang="en-US" sz="2800" b="1" dirty="0">
                <a:latin typeface="宋体" panose="02010600030101010101" pitchFamily="2" charset="-122"/>
                <a:sym typeface="宋体" panose="02010600030101010101" pitchFamily="2" charset="-122"/>
              </a:rPr>
              <a:t>：</a:t>
            </a:r>
            <a:r>
              <a:rPr lang="zh-CN" altLang="en-US" sz="2800" b="1" dirty="0">
                <a:latin typeface="华文楷体" panose="02010600040101010101" pitchFamily="2" charset="-122"/>
                <a:ea typeface="华文楷体" panose="02010600040101010101" pitchFamily="2" charset="-122"/>
                <a:sym typeface="宋体" panose="02010600030101010101" pitchFamily="2" charset="-122"/>
              </a:rPr>
              <a:t>你  是    中国    人  吗？</a:t>
            </a:r>
          </a:p>
          <a:p>
            <a:pPr>
              <a:lnSpc>
                <a:spcPct val="140000"/>
              </a:lnSpc>
              <a:spcBef>
                <a:spcPct val="0"/>
              </a:spcBef>
              <a:buFontTx/>
              <a:buNone/>
              <a:defRPr/>
            </a:pPr>
            <a:r>
              <a:rPr lang="en-US" altLang="zh-CN" sz="2400" dirty="0">
                <a:solidFill>
                  <a:schemeClr val="bg1">
                    <a:lumMod val="50000"/>
                  </a:schemeClr>
                </a:solidFill>
                <a:latin typeface="SimSun-ExtB" pitchFamily="49" charset="-122"/>
                <a:ea typeface="SimSun-ExtB" pitchFamily="49" charset="-122"/>
                <a:sym typeface="宋体" panose="02010600030101010101" pitchFamily="2" charset="-122"/>
              </a:rPr>
              <a:t>    </a:t>
            </a:r>
            <a:r>
              <a:rPr lang="en-US" altLang="zh-CN" sz="2400" dirty="0">
                <a:solidFill>
                  <a:schemeClr val="bg1">
                    <a:lumMod val="50000"/>
                  </a:schemeClr>
                </a:solidFill>
                <a:latin typeface="GB Pinyinok-D" pitchFamily="2" charset="-122"/>
                <a:ea typeface="GB Pinyinok-D" pitchFamily="2" charset="-122"/>
                <a:sym typeface="宋体" panose="02010600030101010101" pitchFamily="2" charset="-122"/>
              </a:rPr>
              <a:t> </a:t>
            </a:r>
          </a:p>
          <a:p>
            <a:pPr>
              <a:lnSpc>
                <a:spcPct val="140000"/>
              </a:lnSpc>
              <a:spcBef>
                <a:spcPct val="0"/>
              </a:spcBef>
              <a:buFontTx/>
              <a:buNone/>
              <a:defRPr/>
            </a:pPr>
            <a:r>
              <a:rPr lang="en-US" altLang="zh-CN" sz="2400" b="1" dirty="0">
                <a:solidFill>
                  <a:schemeClr val="bg1">
                    <a:lumMod val="50000"/>
                  </a:schemeClr>
                </a:solidFill>
                <a:latin typeface="宋体" panose="02010600030101010101" pitchFamily="2" charset="-122"/>
                <a:sym typeface="宋体" panose="02010600030101010101" pitchFamily="2" charset="-122"/>
              </a:rPr>
              <a:t>B</a:t>
            </a:r>
            <a:r>
              <a:rPr lang="zh-CN" altLang="en-US" sz="2400" b="1" dirty="0">
                <a:solidFill>
                  <a:schemeClr val="bg1">
                    <a:lumMod val="50000"/>
                  </a:schemeClr>
                </a:solidFill>
                <a:latin typeface="宋体" panose="02010600030101010101" pitchFamily="2" charset="-122"/>
                <a:sym typeface="宋体" panose="02010600030101010101" pitchFamily="2" charset="-122"/>
              </a:rPr>
              <a:t>：</a:t>
            </a:r>
            <a:r>
              <a:rPr lang="zh-CN" altLang="en-US" sz="2800" b="1" dirty="0">
                <a:solidFill>
                  <a:schemeClr val="bg1">
                    <a:lumMod val="50000"/>
                  </a:schemeClr>
                </a:solidFill>
                <a:latin typeface="华文楷体" panose="02010600040101010101" pitchFamily="2" charset="-122"/>
                <a:ea typeface="华文楷体" panose="02010600040101010101" pitchFamily="2" charset="-122"/>
                <a:sym typeface="宋体" panose="02010600030101010101" pitchFamily="2" charset="-122"/>
              </a:rPr>
              <a:t>我   不 是     中 国   人，我  是   美国  人。</a:t>
            </a:r>
          </a:p>
        </p:txBody>
      </p:sp>
      <p:pic>
        <p:nvPicPr>
          <p:cNvPr id="3074" name="Picture 2"/>
          <p:cNvPicPr>
            <a:picLocks noChangeArrowheads="1"/>
          </p:cNvPicPr>
          <p:nvPr/>
        </p:nvPicPr>
        <p:blipFill>
          <a:blip r:embed="rId2" cstate="print"/>
          <a:stretch>
            <a:fillRect/>
          </a:stretch>
        </p:blipFill>
        <p:spPr bwMode="auto">
          <a:xfrm>
            <a:off x="7239000" y="2117725"/>
            <a:ext cx="2700338" cy="1800225"/>
          </a:xfrm>
          <a:prstGeom prst="rect">
            <a:avLst/>
          </a:prstGeom>
          <a:ln>
            <a:noFill/>
          </a:ln>
          <a:effectLst>
            <a:outerShdw blurRad="292100" dist="139700" dir="2700000" algn="tl" rotWithShape="0">
              <a:srgbClr val="333333">
                <a:alpha val="65000"/>
              </a:srgbClr>
            </a:outerShdw>
          </a:effectLst>
        </p:spPr>
      </p:pic>
      <p:sp>
        <p:nvSpPr>
          <p:cNvPr id="93191" name="TextBox 14"/>
          <p:cNvSpPr txBox="1">
            <a:spLocks noChangeArrowheads="1"/>
          </p:cNvSpPr>
          <p:nvPr/>
        </p:nvSpPr>
        <p:spPr bwMode="auto">
          <a:xfrm>
            <a:off x="1057275" y="1071563"/>
            <a:ext cx="4697413" cy="461962"/>
          </a:xfrm>
          <a:prstGeom prst="rect">
            <a:avLst/>
          </a:prstGeom>
          <a:noFill/>
          <a:ln w="9525">
            <a:noFill/>
            <a:miter lim="800000"/>
            <a:headEnd/>
            <a:tailEnd/>
          </a:ln>
        </p:spPr>
        <p:txBody>
          <a:bodyPr>
            <a:spAutoFit/>
          </a:bodyPr>
          <a:lstStyle/>
          <a:p>
            <a:r>
              <a:rPr lang="zh-CN" altLang="en-US" sz="2400" b="1">
                <a:latin typeface="微软雅黑" pitchFamily="34" charset="-122"/>
                <a:ea typeface="微软雅黑" pitchFamily="34" charset="-122"/>
              </a:rPr>
              <a:t>在学校</a:t>
            </a:r>
            <a:r>
              <a:rPr lang="zh-CN" altLang="en-US" sz="2400" b="1">
                <a:latin typeface="方正舒体" pitchFamily="2" charset="-122"/>
                <a:ea typeface="方正舒体" pitchFamily="2" charset="-122"/>
              </a:rPr>
              <a:t> </a:t>
            </a:r>
            <a:r>
              <a:rPr lang="en-US" altLang="zh-CN" sz="2400" b="1">
                <a:latin typeface="方正舒体" pitchFamily="2" charset="-122"/>
                <a:ea typeface="方正舒体" pitchFamily="2" charset="-122"/>
              </a:rPr>
              <a:t>In the school</a:t>
            </a:r>
            <a:endParaRPr lang="zh-CN" altLang="en-US" sz="2400" b="1">
              <a:latin typeface="方正舒体" pitchFamily="2" charset="-122"/>
              <a:ea typeface="方正舒体" pitchFamily="2" charset="-122"/>
            </a:endParaRPr>
          </a:p>
        </p:txBody>
      </p:sp>
    </p:spTree>
    <p:extLst>
      <p:ext uri="{BB962C8B-B14F-4D97-AF65-F5344CB8AC3E}">
        <p14:creationId xmlns:p14="http://schemas.microsoft.com/office/powerpoint/2010/main" val="126433775"/>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500"/>
                                        <p:tgtEl>
                                          <p:spTgt spid="307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14">
                                            <p:txEl>
                                              <p:pRg st="0" end="0"/>
                                            </p:txEl>
                                          </p:spTgt>
                                        </p:tgtEl>
                                        <p:attrNameLst>
                                          <p:attrName>style.visibility</p:attrName>
                                        </p:attrNameLst>
                                      </p:cBhvr>
                                      <p:to>
                                        <p:strVal val="visible"/>
                                      </p:to>
                                    </p:set>
                                    <p:animEffect transition="in" filter="blinds(horizontal)">
                                      <p:cBhvr>
                                        <p:cTn id="12" dur="500"/>
                                        <p:tgtEl>
                                          <p:spTgt spid="14">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14">
                                            <p:txEl>
                                              <p:pRg st="1" end="1"/>
                                            </p:txEl>
                                          </p:spTgt>
                                        </p:tgtEl>
                                        <p:attrNameLst>
                                          <p:attrName>style.visibility</p:attrName>
                                        </p:attrNameLst>
                                      </p:cBhvr>
                                      <p:to>
                                        <p:strVal val="visible"/>
                                      </p:to>
                                    </p:set>
                                    <p:animEffect transition="in" filter="blinds(horizontal)">
                                      <p:cBhvr>
                                        <p:cTn id="15" dur="500"/>
                                        <p:tgtEl>
                                          <p:spTgt spid="14">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14">
                                            <p:txEl>
                                              <p:pRg st="2" end="2"/>
                                            </p:txEl>
                                          </p:spTgt>
                                        </p:tgtEl>
                                        <p:attrNameLst>
                                          <p:attrName>style.visibility</p:attrName>
                                        </p:attrNameLst>
                                      </p:cBhvr>
                                      <p:to>
                                        <p:strVal val="visible"/>
                                      </p:to>
                                    </p:set>
                                    <p:animEffect transition="in" filter="blinds(horizontal)">
                                      <p:cBhvr>
                                        <p:cTn id="20" dur="500"/>
                                        <p:tgtEl>
                                          <p:spTgt spid="14">
                                            <p:txEl>
                                              <p:pRg st="2" end="2"/>
                                            </p:txEl>
                                          </p:spTgt>
                                        </p:tgtEl>
                                      </p:cBhvr>
                                    </p:animEffect>
                                  </p:childTnLst>
                                </p:cTn>
                              </p:par>
                              <p:par>
                                <p:cTn id="21" presetID="3" presetClass="entr" presetSubtype="10" fill="hold" nodeType="withEffect">
                                  <p:stCondLst>
                                    <p:cond delay="0"/>
                                  </p:stCondLst>
                                  <p:childTnLst>
                                    <p:set>
                                      <p:cBhvr>
                                        <p:cTn id="22" dur="1" fill="hold">
                                          <p:stCondLst>
                                            <p:cond delay="0"/>
                                          </p:stCondLst>
                                        </p:cTn>
                                        <p:tgtEl>
                                          <p:spTgt spid="14">
                                            <p:txEl>
                                              <p:pRg st="3" end="3"/>
                                            </p:txEl>
                                          </p:spTgt>
                                        </p:tgtEl>
                                        <p:attrNameLst>
                                          <p:attrName>style.visibility</p:attrName>
                                        </p:attrNameLst>
                                      </p:cBhvr>
                                      <p:to>
                                        <p:strVal val="visible"/>
                                      </p:to>
                                    </p:set>
                                    <p:animEffect transition="in" filter="blinds(horizontal)">
                                      <p:cBhvr>
                                        <p:cTn id="23" dur="500"/>
                                        <p:tgtEl>
                                          <p:spTgt spid="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3969" name="AutoShape 4"/>
          <p:cNvCxnSpPr>
            <a:cxnSpLocks noChangeShapeType="1"/>
          </p:cNvCxnSpPr>
          <p:nvPr/>
        </p:nvCxnSpPr>
        <p:spPr bwMode="auto">
          <a:xfrm flipH="1" flipV="1">
            <a:off x="119063" y="-15875"/>
            <a:ext cx="12700" cy="6872288"/>
          </a:xfrm>
          <a:prstGeom prst="straightConnector1">
            <a:avLst/>
          </a:prstGeom>
          <a:noFill/>
          <a:ln w="228600">
            <a:solidFill>
              <a:srgbClr val="003399"/>
            </a:solidFill>
            <a:round/>
            <a:headEnd/>
            <a:tailEnd/>
          </a:ln>
          <a:extLst>
            <a:ext uri="{909E8E84-426E-40DD-AFC4-6F175D3DCCD1}">
              <a14:hiddenFill xmlns:a14="http://schemas.microsoft.com/office/drawing/2010/main">
                <a:noFill/>
              </a14:hiddenFill>
            </a:ext>
          </a:extLst>
        </p:spPr>
      </p:cxnSp>
      <p:sp>
        <p:nvSpPr>
          <p:cNvPr id="83971" name="Rectangle 2"/>
          <p:cNvSpPr>
            <a:spLocks noChangeArrowheads="1"/>
          </p:cNvSpPr>
          <p:nvPr/>
        </p:nvSpPr>
        <p:spPr bwMode="auto">
          <a:xfrm>
            <a:off x="1057275" y="1636713"/>
            <a:ext cx="4987925" cy="4668837"/>
          </a:xfrm>
          <a:prstGeom prst="rect">
            <a:avLst/>
          </a:prstGeom>
          <a:solidFill>
            <a:srgbClr val="0000FF">
              <a:alpha val="14902"/>
            </a:srgbClr>
          </a:solidFill>
          <a:ln w="12700">
            <a:solidFill>
              <a:srgbClr val="0000FF"/>
            </a:solidFill>
            <a:prstDash val="dash"/>
            <a:miter lim="800000"/>
            <a:headEnd/>
            <a:tailEnd/>
          </a:ln>
        </p:spPr>
        <p:txBody>
          <a:bodyPr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p:txBody>
      </p:sp>
      <p:sp>
        <p:nvSpPr>
          <p:cNvPr id="14" name="Text Box 3"/>
          <p:cNvSpPr txBox="1">
            <a:spLocks noChangeArrowheads="1"/>
          </p:cNvSpPr>
          <p:nvPr/>
        </p:nvSpPr>
        <p:spPr bwMode="auto">
          <a:xfrm>
            <a:off x="1781175" y="1636714"/>
            <a:ext cx="4459827" cy="41426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nSpc>
                <a:spcPct val="140000"/>
              </a:lnSpc>
              <a:spcBef>
                <a:spcPct val="0"/>
              </a:spcBef>
            </a:pPr>
            <a:r>
              <a:rPr lang="en-US" altLang="zh-CN" sz="2000" b="1" dirty="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smtClean="0">
                <a:solidFill>
                  <a:srgbClr val="000000"/>
                </a:solidFill>
                <a:latin typeface="华文楷体" pitchFamily="2" charset="-122"/>
                <a:ea typeface="华文楷体" pitchFamily="2" charset="-122"/>
                <a:sym typeface="宋体" panose="02010600030101010101" pitchFamily="2" charset="-122"/>
              </a:rPr>
              <a:t>nǐ</a:t>
            </a:r>
            <a:r>
              <a:rPr lang="en-US" altLang="zh-CN" sz="2000" b="1" dirty="0" smtClean="0">
                <a:solidFill>
                  <a:srgbClr val="000000"/>
                </a:solidFill>
                <a:latin typeface="华文楷体" pitchFamily="2" charset="-122"/>
                <a:ea typeface="华文楷体" pitchFamily="2" charset="-122"/>
                <a:sym typeface="宋体" panose="02010600030101010101" pitchFamily="2" charset="-122"/>
              </a:rPr>
              <a:t> </a:t>
            </a:r>
            <a:r>
              <a:rPr lang="en-US" altLang="zh-CN" sz="2000" b="1" dirty="0">
                <a:solidFill>
                  <a:srgbClr val="000000"/>
                </a:solidFill>
                <a:latin typeface="华文楷体" pitchFamily="2" charset="-122"/>
                <a:ea typeface="华文楷体" pitchFamily="2" charset="-122"/>
                <a:sym typeface="宋体" panose="02010600030101010101" pitchFamily="2" charset="-122"/>
              </a:rPr>
              <a:t>hǎo</a:t>
            </a:r>
          </a:p>
          <a:p>
            <a:pPr>
              <a:lnSpc>
                <a:spcPct val="140000"/>
              </a:lnSpc>
              <a:spcBef>
                <a:spcPct val="0"/>
              </a:spcBef>
            </a:pPr>
            <a:r>
              <a:rPr lang="en-US" altLang="zh-CN" sz="2000" b="1" dirty="0">
                <a:solidFill>
                  <a:srgbClr val="000000"/>
                </a:solidFill>
                <a:latin typeface="华文楷体" pitchFamily="2" charset="-122"/>
                <a:ea typeface="华文楷体" pitchFamily="2" charset="-122"/>
                <a:sym typeface="宋体" panose="02010600030101010101" pitchFamily="2" charset="-122"/>
              </a:rPr>
              <a:t>A</a:t>
            </a:r>
            <a:r>
              <a:rPr lang="zh-CN" altLang="en-US" sz="2000" b="1" dirty="0">
                <a:solidFill>
                  <a:srgbClr val="000000"/>
                </a:solidFill>
                <a:latin typeface="华文楷体" pitchFamily="2" charset="-122"/>
                <a:ea typeface="华文楷体" pitchFamily="2" charset="-122"/>
                <a:sym typeface="宋体" panose="02010600030101010101" pitchFamily="2" charset="-122"/>
              </a:rPr>
              <a:t>：你好！</a:t>
            </a:r>
          </a:p>
          <a:p>
            <a:pPr>
              <a:lnSpc>
                <a:spcPct val="140000"/>
              </a:lnSpc>
              <a:spcBef>
                <a:spcPct val="0"/>
              </a:spcBef>
            </a:pPr>
            <a:r>
              <a:rPr lang="en-US" altLang="zh-CN" sz="2000" b="1" dirty="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smtClean="0">
                <a:solidFill>
                  <a:srgbClr val="000000"/>
                </a:solidFill>
                <a:latin typeface="华文楷体" pitchFamily="2" charset="-122"/>
                <a:ea typeface="华文楷体" pitchFamily="2" charset="-122"/>
                <a:sym typeface="宋体" panose="02010600030101010101" pitchFamily="2" charset="-122"/>
              </a:rPr>
              <a:t>nǐ</a:t>
            </a:r>
            <a:r>
              <a:rPr lang="en-US" altLang="zh-CN" sz="2000" b="1" dirty="0" smtClean="0">
                <a:solidFill>
                  <a:srgbClr val="000000"/>
                </a:solidFill>
                <a:latin typeface="华文楷体" pitchFamily="2" charset="-122"/>
                <a:ea typeface="华文楷体" pitchFamily="2" charset="-122"/>
                <a:sym typeface="宋体" panose="02010600030101010101" pitchFamily="2" charset="-122"/>
              </a:rPr>
              <a:t> </a:t>
            </a:r>
            <a:r>
              <a:rPr lang="en-US" altLang="zh-CN" sz="2000" b="1" dirty="0">
                <a:solidFill>
                  <a:srgbClr val="000000"/>
                </a:solidFill>
                <a:latin typeface="华文楷体" pitchFamily="2" charset="-122"/>
                <a:ea typeface="华文楷体" pitchFamily="2" charset="-122"/>
                <a:sym typeface="宋体" panose="02010600030101010101" pitchFamily="2" charset="-122"/>
              </a:rPr>
              <a:t>hǎo</a:t>
            </a:r>
          </a:p>
          <a:p>
            <a:pPr>
              <a:lnSpc>
                <a:spcPct val="140000"/>
              </a:lnSpc>
              <a:spcBef>
                <a:spcPct val="0"/>
              </a:spcBef>
            </a:pPr>
            <a:r>
              <a:rPr lang="en-US" altLang="zh-CN" sz="2000" b="1" dirty="0">
                <a:solidFill>
                  <a:srgbClr val="000000"/>
                </a:solidFill>
                <a:latin typeface="华文楷体" pitchFamily="2" charset="-122"/>
                <a:ea typeface="华文楷体" pitchFamily="2" charset="-122"/>
                <a:sym typeface="宋体" panose="02010600030101010101" pitchFamily="2" charset="-122"/>
              </a:rPr>
              <a:t>B</a:t>
            </a:r>
            <a:r>
              <a:rPr lang="zh-CN" altLang="en-US" sz="2000" b="1" dirty="0">
                <a:solidFill>
                  <a:srgbClr val="000000"/>
                </a:solidFill>
                <a:latin typeface="华文楷体" pitchFamily="2" charset="-122"/>
                <a:ea typeface="华文楷体" pitchFamily="2" charset="-122"/>
                <a:sym typeface="宋体" panose="02010600030101010101" pitchFamily="2" charset="-122"/>
              </a:rPr>
              <a:t>：你好！</a:t>
            </a:r>
            <a:endParaRPr lang="en-US" altLang="zh-CN" sz="2000" b="1" dirty="0">
              <a:solidFill>
                <a:srgbClr val="000000"/>
              </a:solidFill>
              <a:latin typeface="华文楷体" pitchFamily="2" charset="-122"/>
              <a:ea typeface="华文楷体" pitchFamily="2" charset="-122"/>
              <a:sym typeface="宋体" panose="02010600030101010101" pitchFamily="2" charset="-122"/>
            </a:endParaRPr>
          </a:p>
          <a:p>
            <a:pPr>
              <a:lnSpc>
                <a:spcPct val="140000"/>
              </a:lnSpc>
              <a:spcBef>
                <a:spcPct val="0"/>
              </a:spcBef>
            </a:pPr>
            <a:endParaRPr lang="en-US" altLang="zh-CN" sz="2000" b="1" dirty="0">
              <a:solidFill>
                <a:srgbClr val="000000"/>
              </a:solidFill>
              <a:latin typeface="华文楷体" pitchFamily="2" charset="-122"/>
              <a:ea typeface="华文楷体" pitchFamily="2" charset="-122"/>
              <a:sym typeface="宋体" panose="02010600030101010101" pitchFamily="2" charset="-122"/>
            </a:endParaRPr>
          </a:p>
          <a:p>
            <a:pPr marL="0" marR="0" lvl="0" indent="0" algn="l" defTabSz="914400" rtl="0" eaLnBrk="1" fontAlgn="base" latinLnBrk="0" hangingPunct="1">
              <a:lnSpc>
                <a:spcPct val="140000"/>
              </a:lnSpc>
              <a:spcBef>
                <a:spcPct val="0"/>
              </a:spcBef>
              <a:spcAft>
                <a:spcPct val="0"/>
              </a:spcAft>
              <a:buClrTx/>
              <a:buSzTx/>
              <a:buFontTx/>
              <a:buNone/>
              <a:tabLst/>
              <a:defRPr/>
            </a:pPr>
            <a:r>
              <a:rPr lang="en-US" altLang="zh-CN" sz="2000" b="1" dirty="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smtClean="0">
                <a:solidFill>
                  <a:srgbClr val="000000"/>
                </a:solidFill>
                <a:latin typeface="华文楷体" pitchFamily="2" charset="-122"/>
                <a:ea typeface="华文楷体" pitchFamily="2" charset="-122"/>
                <a:sym typeface="宋体" panose="02010600030101010101" pitchFamily="2" charset="-122"/>
              </a:rPr>
              <a:t>Nǐ</a:t>
            </a:r>
            <a:r>
              <a:rPr lang="en-US" altLang="zh-CN" sz="2000" b="1" dirty="0" smtClean="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a:solidFill>
                  <a:srgbClr val="000000"/>
                </a:solidFill>
                <a:latin typeface="华文楷体" pitchFamily="2" charset="-122"/>
                <a:ea typeface="华文楷体" pitchFamily="2" charset="-122"/>
                <a:sym typeface="宋体" panose="02010600030101010101" pitchFamily="2" charset="-122"/>
              </a:rPr>
              <a:t>jiào</a:t>
            </a:r>
            <a:r>
              <a:rPr lang="en-US" altLang="zh-CN" sz="2000" b="1" dirty="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a:solidFill>
                  <a:srgbClr val="000000"/>
                </a:solidFill>
                <a:latin typeface="华文楷体" pitchFamily="2" charset="-122"/>
                <a:ea typeface="华文楷体" pitchFamily="2" charset="-122"/>
                <a:sym typeface="宋体" panose="02010600030101010101" pitchFamily="2" charset="-122"/>
              </a:rPr>
              <a:t>shénme</a:t>
            </a:r>
            <a:r>
              <a:rPr lang="en-US" altLang="zh-CN" sz="2000" b="1" dirty="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a:solidFill>
                  <a:srgbClr val="000000"/>
                </a:solidFill>
                <a:latin typeface="华文楷体" pitchFamily="2" charset="-122"/>
                <a:ea typeface="华文楷体" pitchFamily="2" charset="-122"/>
                <a:sym typeface="宋体" panose="02010600030101010101" pitchFamily="2" charset="-122"/>
              </a:rPr>
              <a:t>mínɡzi</a:t>
            </a:r>
            <a:r>
              <a:rPr lang="en-US" altLang="zh-CN" sz="2000" b="1" dirty="0">
                <a:solidFill>
                  <a:srgbClr val="000000"/>
                </a:solidFill>
                <a:latin typeface="华文楷体" pitchFamily="2" charset="-122"/>
                <a:ea typeface="华文楷体" pitchFamily="2" charset="-122"/>
                <a:sym typeface="宋体" panose="02010600030101010101" pitchFamily="2" charset="-122"/>
              </a:rPr>
              <a:t>?</a:t>
            </a:r>
          </a:p>
          <a:p>
            <a:pPr marL="0" marR="0" lvl="0" indent="0" algn="l" defTabSz="914400" rtl="0" eaLnBrk="1" fontAlgn="base" latinLnBrk="0" hangingPunct="1">
              <a:lnSpc>
                <a:spcPct val="140000"/>
              </a:lnSpc>
              <a:spcBef>
                <a:spcPct val="0"/>
              </a:spcBef>
              <a:spcAft>
                <a:spcPct val="0"/>
              </a:spcAft>
              <a:buClrTx/>
              <a:buSzTx/>
              <a:buFontTx/>
              <a:buNone/>
              <a:tabLst/>
              <a:defRPr/>
            </a:pPr>
            <a:r>
              <a:rPr lang="en-US" altLang="zh-CN" sz="2000" b="1" dirty="0">
                <a:solidFill>
                  <a:srgbClr val="000000"/>
                </a:solidFill>
                <a:latin typeface="华文楷体" pitchFamily="2" charset="-122"/>
                <a:ea typeface="华文楷体" pitchFamily="2" charset="-122"/>
                <a:sym typeface="宋体" panose="02010600030101010101" pitchFamily="2" charset="-122"/>
              </a:rPr>
              <a:t>A</a:t>
            </a:r>
            <a:r>
              <a:rPr lang="zh-CN" altLang="en-US" sz="2000" b="1" dirty="0">
                <a:solidFill>
                  <a:srgbClr val="000000"/>
                </a:solidFill>
                <a:latin typeface="华文楷体" pitchFamily="2" charset="-122"/>
                <a:ea typeface="华文楷体" pitchFamily="2" charset="-122"/>
                <a:sym typeface="宋体" panose="02010600030101010101" pitchFamily="2" charset="-122"/>
              </a:rPr>
              <a:t>：你   叫    什么    名字</a:t>
            </a:r>
            <a:r>
              <a:rPr lang="zh-CN" altLang="en-US" sz="2000" b="1" dirty="0" smtClean="0">
                <a:solidFill>
                  <a:srgbClr val="000000"/>
                </a:solidFill>
                <a:latin typeface="华文楷体" pitchFamily="2" charset="-122"/>
                <a:ea typeface="华文楷体" pitchFamily="2" charset="-122"/>
                <a:sym typeface="宋体" panose="02010600030101010101" pitchFamily="2" charset="-122"/>
              </a:rPr>
              <a:t>？</a:t>
            </a:r>
          </a:p>
          <a:p>
            <a:pPr marL="0" marR="0" lvl="0" indent="0" algn="l" defTabSz="914400" rtl="0" eaLnBrk="1" fontAlgn="base" latinLnBrk="0" hangingPunct="1">
              <a:lnSpc>
                <a:spcPct val="140000"/>
              </a:lnSpc>
              <a:spcBef>
                <a:spcPct val="0"/>
              </a:spcBef>
              <a:spcAft>
                <a:spcPct val="0"/>
              </a:spcAft>
              <a:buClrTx/>
              <a:buSzTx/>
              <a:buFontTx/>
              <a:buNone/>
              <a:tabLst/>
              <a:defRPr/>
            </a:pPr>
            <a:r>
              <a:rPr lang="en-US" altLang="zh-CN" sz="2000" b="1" dirty="0" smtClean="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smtClean="0">
                <a:solidFill>
                  <a:srgbClr val="000000"/>
                </a:solidFill>
                <a:latin typeface="华文楷体" pitchFamily="2" charset="-122"/>
                <a:ea typeface="华文楷体" pitchFamily="2" charset="-122"/>
                <a:sym typeface="宋体" panose="02010600030101010101" pitchFamily="2" charset="-122"/>
              </a:rPr>
              <a:t>Wǒ</a:t>
            </a:r>
            <a:r>
              <a:rPr lang="en-US" altLang="zh-CN" sz="2000" b="1" dirty="0" smtClean="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smtClean="0">
                <a:solidFill>
                  <a:srgbClr val="000000"/>
                </a:solidFill>
                <a:latin typeface="华文楷体" pitchFamily="2" charset="-122"/>
                <a:ea typeface="华文楷体" pitchFamily="2" charset="-122"/>
                <a:sym typeface="宋体" panose="02010600030101010101" pitchFamily="2" charset="-122"/>
              </a:rPr>
              <a:t>jiào</a:t>
            </a:r>
            <a:r>
              <a:rPr lang="en-US" altLang="zh-CN" sz="2000" b="1" dirty="0" smtClean="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smtClean="0">
                <a:solidFill>
                  <a:srgbClr val="000000"/>
                </a:solidFill>
                <a:latin typeface="华文楷体" pitchFamily="2" charset="-122"/>
                <a:ea typeface="华文楷体" pitchFamily="2" charset="-122"/>
                <a:sym typeface="宋体" panose="02010600030101010101" pitchFamily="2" charset="-122"/>
              </a:rPr>
              <a:t>Lǐyuè</a:t>
            </a:r>
            <a:r>
              <a:rPr lang="en-US" altLang="zh-CN" sz="2000" b="1" dirty="0" smtClean="0">
                <a:solidFill>
                  <a:srgbClr val="000000"/>
                </a:solidFill>
                <a:latin typeface="华文楷体" pitchFamily="2" charset="-122"/>
                <a:ea typeface="华文楷体" pitchFamily="2" charset="-122"/>
                <a:sym typeface="宋体" panose="02010600030101010101" pitchFamily="2" charset="-122"/>
              </a:rPr>
              <a:t>.</a:t>
            </a:r>
          </a:p>
          <a:p>
            <a:pPr marL="0" marR="0" lvl="0" indent="0" algn="l" defTabSz="914400" rtl="0" eaLnBrk="1" fontAlgn="base" latinLnBrk="0" hangingPunct="1">
              <a:lnSpc>
                <a:spcPct val="140000"/>
              </a:lnSpc>
              <a:spcBef>
                <a:spcPct val="0"/>
              </a:spcBef>
              <a:spcAft>
                <a:spcPct val="0"/>
              </a:spcAft>
              <a:buClrTx/>
              <a:buSzTx/>
              <a:buFontTx/>
              <a:buNone/>
              <a:tabLst/>
              <a:defRPr/>
            </a:pPr>
            <a:r>
              <a:rPr lang="en-US" altLang="zh-CN" sz="2000" b="1" dirty="0" smtClean="0">
                <a:solidFill>
                  <a:srgbClr val="000000"/>
                </a:solidFill>
                <a:latin typeface="华文楷体" pitchFamily="2" charset="-122"/>
                <a:ea typeface="华文楷体" pitchFamily="2" charset="-122"/>
                <a:sym typeface="宋体" panose="02010600030101010101" pitchFamily="2" charset="-122"/>
              </a:rPr>
              <a:t>B</a:t>
            </a:r>
            <a:r>
              <a:rPr lang="zh-CN" altLang="en-US" sz="2000" b="1" dirty="0">
                <a:solidFill>
                  <a:srgbClr val="000000"/>
                </a:solidFill>
                <a:latin typeface="华文楷体" pitchFamily="2" charset="-122"/>
                <a:ea typeface="华文楷体" pitchFamily="2" charset="-122"/>
                <a:sym typeface="宋体" panose="02010600030101010101" pitchFamily="2" charset="-122"/>
              </a:rPr>
              <a:t>： 我   叫   李月</a:t>
            </a:r>
            <a:r>
              <a:rPr kumimoji="0" lang="zh-CN" altLang="en-US" sz="2800" b="1" i="0" u="none" strike="noStrike" kern="1200" cap="none" spc="0" normalizeH="0" baseline="0" noProof="0" dirty="0">
                <a:ln>
                  <a:noFill/>
                </a:ln>
                <a:solidFill>
                  <a:srgbClr val="7F7F7F"/>
                </a:solidFill>
                <a:effectLst/>
                <a:uLnTx/>
                <a:uFillTx/>
                <a:latin typeface="华文楷体" pitchFamily="2" charset="-122"/>
                <a:ea typeface="华文楷体" pitchFamily="2" charset="-122"/>
                <a:cs typeface="+mn-cs"/>
                <a:sym typeface="宋体" panose="02010600030101010101" pitchFamily="2" charset="-122"/>
              </a:rPr>
              <a:t>。</a:t>
            </a:r>
            <a:endParaRPr kumimoji="0" lang="zh-CN" altLang="en-US" sz="2400" b="1" i="0" u="none" strike="noStrike" kern="1200" cap="none" spc="0" normalizeH="0" baseline="0" noProof="0" dirty="0">
              <a:ln>
                <a:noFill/>
              </a:ln>
              <a:solidFill>
                <a:srgbClr val="7F7F7F"/>
              </a:solidFill>
              <a:effectLst/>
              <a:uLnTx/>
              <a:uFillTx/>
              <a:latin typeface="华文楷体" pitchFamily="2" charset="-122"/>
              <a:ea typeface="华文楷体" pitchFamily="2" charset="-122"/>
              <a:cs typeface="+mn-cs"/>
              <a:sym typeface="宋体" panose="02010600030101010101" pitchFamily="2" charset="-122"/>
            </a:endParaRPr>
          </a:p>
        </p:txBody>
      </p:sp>
      <p:sp>
        <p:nvSpPr>
          <p:cNvPr id="13" name="Rectangle 2">
            <a:extLst>
              <a:ext uri="{FF2B5EF4-FFF2-40B4-BE49-F238E27FC236}">
                <a16:creationId xmlns:a16="http://schemas.microsoft.com/office/drawing/2014/main" id="{883510B8-EA38-4364-B8FD-434E96FA4E87}"/>
              </a:ext>
            </a:extLst>
          </p:cNvPr>
          <p:cNvSpPr>
            <a:spLocks noChangeArrowheads="1"/>
          </p:cNvSpPr>
          <p:nvPr/>
        </p:nvSpPr>
        <p:spPr bwMode="auto">
          <a:xfrm>
            <a:off x="6241002" y="1636713"/>
            <a:ext cx="4987925" cy="4668837"/>
          </a:xfrm>
          <a:prstGeom prst="rect">
            <a:avLst/>
          </a:prstGeom>
          <a:solidFill>
            <a:srgbClr val="0000FF">
              <a:alpha val="14902"/>
            </a:srgbClr>
          </a:solidFill>
          <a:ln w="12700">
            <a:solidFill>
              <a:srgbClr val="0000FF"/>
            </a:solidFill>
            <a:prstDash val="dash"/>
            <a:miter lim="800000"/>
            <a:headEnd/>
            <a:tailEnd/>
          </a:ln>
        </p:spPr>
        <p:txBody>
          <a:bodyPr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lvl="0" fontAlgn="base">
              <a:lnSpc>
                <a:spcPct val="140000"/>
              </a:lnSpc>
              <a:spcBef>
                <a:spcPct val="0"/>
              </a:spcBef>
              <a:spcAft>
                <a:spcPct val="0"/>
              </a:spcAft>
              <a:defRPr/>
            </a:pPr>
            <a:r>
              <a:rPr lang="en-US" altLang="zh-CN" dirty="0">
                <a:solidFill>
                  <a:srgbClr val="000000"/>
                </a:solidFill>
                <a:latin typeface="SimSun-ExtB" panose="02010609060101010101" pitchFamily="49" charset="-122"/>
                <a:ea typeface="SimSun-ExtB" panose="02010609060101010101" pitchFamily="49" charset="-122"/>
                <a:sym typeface="宋体" panose="02010600030101010101" pitchFamily="2" charset="-122"/>
              </a:rPr>
              <a:t> </a:t>
            </a:r>
          </a:p>
          <a:p>
            <a:pPr lvl="0" fontAlgn="base">
              <a:lnSpc>
                <a:spcPct val="140000"/>
              </a:lnSpc>
              <a:spcBef>
                <a:spcPct val="0"/>
              </a:spcBef>
              <a:spcAft>
                <a:spcPct val="0"/>
              </a:spcAft>
              <a:defRPr/>
            </a:pPr>
            <a:endParaRPr lang="en-US" altLang="zh-CN" dirty="0">
              <a:solidFill>
                <a:srgbClr val="000000"/>
              </a:solidFill>
              <a:latin typeface="SimSun-ExtB" panose="02010609060101010101" pitchFamily="49" charset="-122"/>
              <a:ea typeface="SimSun-ExtB" panose="02010609060101010101" pitchFamily="49" charset="-122"/>
              <a:sym typeface="宋体" panose="02010600030101010101" pitchFamily="2" charset="-122"/>
            </a:endParaRPr>
          </a:p>
          <a:p>
            <a:pPr lvl="0" fontAlgn="base">
              <a:lnSpc>
                <a:spcPct val="140000"/>
              </a:lnSpc>
              <a:spcBef>
                <a:spcPct val="0"/>
              </a:spcBef>
              <a:spcAft>
                <a:spcPct val="0"/>
              </a:spcAft>
              <a:defRPr/>
            </a:pPr>
            <a:endParaRPr lang="en-US" altLang="zh-CN" dirty="0">
              <a:solidFill>
                <a:srgbClr val="000000"/>
              </a:solidFill>
              <a:latin typeface="SimSun-ExtB" panose="02010609060101010101" pitchFamily="49" charset="-122"/>
              <a:ea typeface="SimSun-ExtB" panose="02010609060101010101" pitchFamily="49" charset="-122"/>
              <a:sym typeface="宋体" panose="02010600030101010101" pitchFamily="2" charset="-122"/>
            </a:endParaRPr>
          </a:p>
          <a:p>
            <a:pPr lvl="0" fontAlgn="base">
              <a:lnSpc>
                <a:spcPct val="140000"/>
              </a:lnSpc>
              <a:spcBef>
                <a:spcPct val="0"/>
              </a:spcBef>
              <a:spcAft>
                <a:spcPct val="0"/>
              </a:spcAft>
              <a:defRPr/>
            </a:pPr>
            <a:endParaRPr lang="en-US" altLang="zh-CN" dirty="0">
              <a:solidFill>
                <a:srgbClr val="000000"/>
              </a:solidFill>
              <a:latin typeface="SimSun-ExtB" panose="02010609060101010101" pitchFamily="49" charset="-122"/>
              <a:ea typeface="SimSun-ExtB" panose="02010609060101010101" pitchFamily="49" charset="-122"/>
              <a:sym typeface="宋体" panose="02010600030101010101" pitchFamily="2" charset="-122"/>
            </a:endParaRPr>
          </a:p>
          <a:p>
            <a:pPr lvl="0" fontAlgn="base">
              <a:lnSpc>
                <a:spcPct val="140000"/>
              </a:lnSpc>
              <a:spcBef>
                <a:spcPct val="0"/>
              </a:spcBef>
              <a:spcAft>
                <a:spcPct val="0"/>
              </a:spcAft>
              <a:defRPr/>
            </a:pPr>
            <a:endParaRPr lang="en-US" altLang="zh-CN" dirty="0">
              <a:solidFill>
                <a:srgbClr val="000000"/>
              </a:solidFill>
              <a:latin typeface="SimSun-ExtB" panose="02010609060101010101" pitchFamily="49" charset="-122"/>
              <a:ea typeface="SimSun-ExtB" panose="02010609060101010101" pitchFamily="49" charset="-122"/>
              <a:sym typeface="宋体" panose="02010600030101010101" pitchFamily="2" charset="-122"/>
            </a:endParaRPr>
          </a:p>
          <a:p>
            <a:pPr lvl="0" fontAlgn="base">
              <a:lnSpc>
                <a:spcPct val="140000"/>
              </a:lnSpc>
              <a:spcBef>
                <a:spcPct val="0"/>
              </a:spcBef>
              <a:spcAft>
                <a:spcPct val="0"/>
              </a:spcAft>
              <a:defRPr/>
            </a:pPr>
            <a:endParaRPr lang="en-US" altLang="zh-CN" dirty="0">
              <a:solidFill>
                <a:srgbClr val="000000"/>
              </a:solidFill>
              <a:latin typeface="SimSun-ExtB" panose="02010609060101010101" pitchFamily="49" charset="-122"/>
              <a:ea typeface="SimSun-ExtB" panose="02010609060101010101" pitchFamily="49" charset="-122"/>
              <a:sym typeface="宋体" panose="02010600030101010101" pitchFamily="2" charset="-122"/>
            </a:endParaRPr>
          </a:p>
          <a:p>
            <a:pPr lvl="0" fontAlgn="base">
              <a:lnSpc>
                <a:spcPct val="140000"/>
              </a:lnSpc>
              <a:spcBef>
                <a:spcPct val="0"/>
              </a:spcBef>
              <a:spcAft>
                <a:spcPct val="0"/>
              </a:spcAft>
              <a:defRPr/>
            </a:pPr>
            <a:endParaRPr lang="en-US" altLang="zh-CN" dirty="0">
              <a:solidFill>
                <a:srgbClr val="000000"/>
              </a:solidFill>
              <a:latin typeface="SimSun-ExtB" panose="02010609060101010101" pitchFamily="49" charset="-122"/>
              <a:ea typeface="SimSun-ExtB" panose="02010609060101010101" pitchFamily="49" charset="-122"/>
              <a:sym typeface="宋体" panose="02010600030101010101" pitchFamily="2" charset="-122"/>
            </a:endParaRPr>
          </a:p>
          <a:p>
            <a:pPr lvl="0" fontAlgn="base">
              <a:lnSpc>
                <a:spcPct val="140000"/>
              </a:lnSpc>
              <a:spcBef>
                <a:spcPct val="0"/>
              </a:spcBef>
              <a:spcAft>
                <a:spcPct val="0"/>
              </a:spcAft>
              <a:defRPr/>
            </a:pPr>
            <a:r>
              <a:rPr lang="en-US" altLang="zh-CN" sz="2000" b="1" dirty="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smtClean="0">
                <a:solidFill>
                  <a:srgbClr val="000000"/>
                </a:solidFill>
                <a:latin typeface="华文楷体" pitchFamily="2" charset="-122"/>
                <a:ea typeface="华文楷体" pitchFamily="2" charset="-122"/>
                <a:sym typeface="宋体" panose="02010600030101010101" pitchFamily="2" charset="-122"/>
              </a:rPr>
              <a:t>Nǐ</a:t>
            </a:r>
            <a:r>
              <a:rPr lang="en-US" altLang="zh-CN" sz="2000" b="1" dirty="0" smtClean="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a:solidFill>
                  <a:srgbClr val="000000"/>
                </a:solidFill>
                <a:latin typeface="华文楷体" pitchFamily="2" charset="-122"/>
                <a:ea typeface="华文楷体" pitchFamily="2" charset="-122"/>
                <a:sym typeface="宋体" panose="02010600030101010101" pitchFamily="2" charset="-122"/>
              </a:rPr>
              <a:t>shì</a:t>
            </a:r>
            <a:r>
              <a:rPr lang="en-US" altLang="zh-CN" sz="2000" b="1" dirty="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a:solidFill>
                  <a:srgbClr val="000000"/>
                </a:solidFill>
                <a:latin typeface="华文楷体" pitchFamily="2" charset="-122"/>
                <a:ea typeface="华文楷体" pitchFamily="2" charset="-122"/>
                <a:sym typeface="宋体" panose="02010600030101010101" pitchFamily="2" charset="-122"/>
              </a:rPr>
              <a:t>lǎoshī</a:t>
            </a:r>
            <a:r>
              <a:rPr lang="en-US" altLang="zh-CN" sz="2000" b="1" dirty="0">
                <a:solidFill>
                  <a:srgbClr val="000000"/>
                </a:solidFill>
                <a:latin typeface="华文楷体" pitchFamily="2" charset="-122"/>
                <a:ea typeface="华文楷体" pitchFamily="2" charset="-122"/>
                <a:sym typeface="宋体" panose="02010600030101010101" pitchFamily="2" charset="-122"/>
              </a:rPr>
              <a:t> ma</a:t>
            </a:r>
            <a:r>
              <a:rPr lang="zh-CN" altLang="en-US" sz="2000" b="1" dirty="0">
                <a:solidFill>
                  <a:srgbClr val="000000"/>
                </a:solidFill>
                <a:latin typeface="华文楷体" pitchFamily="2" charset="-122"/>
                <a:ea typeface="华文楷体" pitchFamily="2" charset="-122"/>
                <a:sym typeface="宋体" panose="02010600030101010101" pitchFamily="2" charset="-122"/>
              </a:rPr>
              <a:t>？</a:t>
            </a:r>
            <a:endParaRPr lang="en-US" altLang="zh-CN" sz="2000" b="1" dirty="0">
              <a:solidFill>
                <a:srgbClr val="000000"/>
              </a:solidFill>
              <a:latin typeface="华文楷体" pitchFamily="2" charset="-122"/>
              <a:ea typeface="华文楷体" pitchFamily="2" charset="-122"/>
              <a:sym typeface="宋体" panose="02010600030101010101" pitchFamily="2" charset="-122"/>
            </a:endParaRPr>
          </a:p>
          <a:p>
            <a:pPr lvl="0" fontAlgn="base">
              <a:lnSpc>
                <a:spcPct val="140000"/>
              </a:lnSpc>
              <a:spcBef>
                <a:spcPct val="0"/>
              </a:spcBef>
              <a:spcAft>
                <a:spcPct val="0"/>
              </a:spcAft>
              <a:defRPr/>
            </a:pPr>
            <a:r>
              <a:rPr lang="en-US" altLang="zh-CN" sz="2000" b="1" dirty="0">
                <a:solidFill>
                  <a:srgbClr val="000000"/>
                </a:solidFill>
                <a:latin typeface="华文楷体" pitchFamily="2" charset="-122"/>
                <a:ea typeface="华文楷体" pitchFamily="2" charset="-122"/>
                <a:sym typeface="宋体" panose="02010600030101010101" pitchFamily="2" charset="-122"/>
              </a:rPr>
              <a:t>A</a:t>
            </a:r>
            <a:r>
              <a:rPr lang="zh-CN" altLang="en-US" sz="2000" b="1" dirty="0">
                <a:solidFill>
                  <a:srgbClr val="000000"/>
                </a:solidFill>
                <a:latin typeface="华文楷体" pitchFamily="2" charset="-122"/>
                <a:ea typeface="华文楷体" pitchFamily="2" charset="-122"/>
                <a:sym typeface="宋体" panose="02010600030101010101" pitchFamily="2" charset="-122"/>
              </a:rPr>
              <a:t>：你  是   老师   吗？</a:t>
            </a:r>
          </a:p>
          <a:p>
            <a:pPr lvl="0" fontAlgn="base">
              <a:lnSpc>
                <a:spcPct val="140000"/>
              </a:lnSpc>
              <a:spcBef>
                <a:spcPct val="0"/>
              </a:spcBef>
              <a:spcAft>
                <a:spcPct val="0"/>
              </a:spcAft>
              <a:defRPr/>
            </a:pPr>
            <a:r>
              <a:rPr lang="en-US" altLang="zh-CN" sz="2000" b="1" dirty="0" smtClean="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smtClean="0">
                <a:solidFill>
                  <a:srgbClr val="000000"/>
                </a:solidFill>
                <a:latin typeface="华文楷体" pitchFamily="2" charset="-122"/>
                <a:ea typeface="华文楷体" pitchFamily="2" charset="-122"/>
                <a:sym typeface="宋体" panose="02010600030101010101" pitchFamily="2" charset="-122"/>
              </a:rPr>
              <a:t>Wǒ</a:t>
            </a:r>
            <a:r>
              <a:rPr lang="en-US" altLang="zh-CN" sz="2000" b="1" dirty="0" smtClean="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a:solidFill>
                  <a:srgbClr val="000000"/>
                </a:solidFill>
                <a:latin typeface="华文楷体" pitchFamily="2" charset="-122"/>
                <a:ea typeface="华文楷体" pitchFamily="2" charset="-122"/>
                <a:sym typeface="宋体" panose="02010600030101010101" pitchFamily="2" charset="-122"/>
              </a:rPr>
              <a:t>bú</a:t>
            </a:r>
            <a:r>
              <a:rPr lang="en-US" altLang="zh-CN" sz="2000" b="1" dirty="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a:solidFill>
                  <a:srgbClr val="000000"/>
                </a:solidFill>
                <a:latin typeface="华文楷体" pitchFamily="2" charset="-122"/>
                <a:ea typeface="华文楷体" pitchFamily="2" charset="-122"/>
                <a:sym typeface="宋体" panose="02010600030101010101" pitchFamily="2" charset="-122"/>
              </a:rPr>
              <a:t>shì</a:t>
            </a:r>
            <a:r>
              <a:rPr lang="en-US" altLang="zh-CN" sz="2000" b="1" dirty="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a:solidFill>
                  <a:srgbClr val="000000"/>
                </a:solidFill>
                <a:latin typeface="华文楷体" pitchFamily="2" charset="-122"/>
                <a:ea typeface="华文楷体" pitchFamily="2" charset="-122"/>
                <a:sym typeface="宋体" panose="02010600030101010101" pitchFamily="2" charset="-122"/>
              </a:rPr>
              <a:t>lǎoshī</a:t>
            </a:r>
            <a:r>
              <a:rPr lang="en-US" altLang="zh-CN" sz="2000" b="1" dirty="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a:solidFill>
                  <a:srgbClr val="000000"/>
                </a:solidFill>
                <a:latin typeface="华文楷体" pitchFamily="2" charset="-122"/>
                <a:ea typeface="华文楷体" pitchFamily="2" charset="-122"/>
                <a:sym typeface="宋体" panose="02010600030101010101" pitchFamily="2" charset="-122"/>
              </a:rPr>
              <a:t>wǒ</a:t>
            </a:r>
            <a:r>
              <a:rPr lang="en-US" altLang="zh-CN" sz="2000" b="1" dirty="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a:solidFill>
                  <a:srgbClr val="000000"/>
                </a:solidFill>
                <a:latin typeface="华文楷体" pitchFamily="2" charset="-122"/>
                <a:ea typeface="华文楷体" pitchFamily="2" charset="-122"/>
                <a:sym typeface="宋体" panose="02010600030101010101" pitchFamily="2" charset="-122"/>
              </a:rPr>
              <a:t>shì</a:t>
            </a:r>
            <a:r>
              <a:rPr lang="en-US" altLang="zh-CN" sz="2000" b="1" dirty="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a:solidFill>
                  <a:srgbClr val="000000"/>
                </a:solidFill>
                <a:latin typeface="华文楷体" pitchFamily="2" charset="-122"/>
                <a:ea typeface="华文楷体" pitchFamily="2" charset="-122"/>
                <a:sym typeface="宋体" panose="02010600030101010101" pitchFamily="2" charset="-122"/>
              </a:rPr>
              <a:t>xuéshen</a:t>
            </a:r>
            <a:r>
              <a:rPr lang="en-US" altLang="zh-CN" sz="2000" b="1" dirty="0" err="1">
                <a:solidFill>
                  <a:srgbClr val="000000"/>
                </a:solidFill>
                <a:latin typeface="华文楷体" pitchFamily="2" charset="-122"/>
                <a:ea typeface="华文楷体" pitchFamily="2" charset="-122"/>
              </a:rPr>
              <a:t>ɡ</a:t>
            </a:r>
            <a:r>
              <a:rPr lang="en-US" altLang="zh-CN" sz="2000" b="1" dirty="0">
                <a:solidFill>
                  <a:srgbClr val="000000"/>
                </a:solidFill>
                <a:latin typeface="华文楷体" pitchFamily="2" charset="-122"/>
                <a:ea typeface="华文楷体" pitchFamily="2" charset="-122"/>
                <a:sym typeface="宋体" panose="02010600030101010101" pitchFamily="2" charset="-122"/>
              </a:rPr>
              <a:t>.</a:t>
            </a:r>
          </a:p>
          <a:p>
            <a:pPr lvl="0" fontAlgn="base">
              <a:lnSpc>
                <a:spcPct val="140000"/>
              </a:lnSpc>
              <a:spcBef>
                <a:spcPct val="0"/>
              </a:spcBef>
              <a:spcAft>
                <a:spcPct val="0"/>
              </a:spcAft>
              <a:defRPr/>
            </a:pPr>
            <a:r>
              <a:rPr lang="en-US" altLang="zh-CN" sz="2000" b="1" dirty="0">
                <a:solidFill>
                  <a:srgbClr val="000000"/>
                </a:solidFill>
                <a:latin typeface="华文楷体" pitchFamily="2" charset="-122"/>
                <a:ea typeface="华文楷体" pitchFamily="2" charset="-122"/>
                <a:sym typeface="宋体" panose="02010600030101010101" pitchFamily="2" charset="-122"/>
              </a:rPr>
              <a:t>B</a:t>
            </a:r>
            <a:r>
              <a:rPr lang="zh-CN" altLang="en-US" sz="2000" b="1" dirty="0">
                <a:solidFill>
                  <a:srgbClr val="000000"/>
                </a:solidFill>
                <a:latin typeface="华文楷体" pitchFamily="2" charset="-122"/>
                <a:ea typeface="华文楷体" pitchFamily="2" charset="-122"/>
                <a:sym typeface="宋体" panose="02010600030101010101" pitchFamily="2" charset="-122"/>
              </a:rPr>
              <a:t>：我 不  是   老师，  我  是    学生。</a:t>
            </a:r>
            <a:endParaRPr lang="en-US" altLang="zh-CN" sz="2000" b="1" dirty="0">
              <a:solidFill>
                <a:srgbClr val="000000"/>
              </a:solidFill>
              <a:latin typeface="华文楷体" pitchFamily="2" charset="-122"/>
              <a:ea typeface="华文楷体" pitchFamily="2" charset="-122"/>
              <a:sym typeface="宋体" panose="02010600030101010101" pitchFamily="2" charset="-122"/>
            </a:endParaRPr>
          </a:p>
          <a:p>
            <a:pPr>
              <a:lnSpc>
                <a:spcPct val="140000"/>
              </a:lnSpc>
              <a:spcBef>
                <a:spcPct val="0"/>
              </a:spcBef>
              <a:defRPr/>
            </a:pPr>
            <a:r>
              <a:rPr lang="en-US" altLang="zh-CN" sz="2000" b="1" dirty="0">
                <a:solidFill>
                  <a:srgbClr val="000000"/>
                </a:solidFill>
                <a:latin typeface="华文楷体" pitchFamily="2" charset="-122"/>
                <a:ea typeface="华文楷体" pitchFamily="2" charset="-122"/>
                <a:sym typeface="宋体" panose="02010600030101010101" pitchFamily="2" charset="-122"/>
              </a:rPr>
              <a:t> </a:t>
            </a:r>
          </a:p>
          <a:p>
            <a:pPr>
              <a:lnSpc>
                <a:spcPct val="140000"/>
              </a:lnSpc>
              <a:spcBef>
                <a:spcPct val="0"/>
              </a:spcBef>
              <a:defRPr/>
            </a:pPr>
            <a:r>
              <a:rPr lang="en-US" altLang="zh-CN" sz="2000" b="1" dirty="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smtClean="0">
                <a:solidFill>
                  <a:srgbClr val="000000"/>
                </a:solidFill>
                <a:latin typeface="华文楷体" pitchFamily="2" charset="-122"/>
                <a:ea typeface="华文楷体" pitchFamily="2" charset="-122"/>
                <a:sym typeface="宋体" panose="02010600030101010101" pitchFamily="2" charset="-122"/>
              </a:rPr>
              <a:t>Zàijiàn</a:t>
            </a:r>
            <a:endParaRPr lang="en-US" altLang="zh-CN" sz="2000" b="1" dirty="0">
              <a:solidFill>
                <a:srgbClr val="000000"/>
              </a:solidFill>
              <a:latin typeface="华文楷体" pitchFamily="2" charset="-122"/>
              <a:ea typeface="华文楷体" pitchFamily="2" charset="-122"/>
              <a:sym typeface="宋体" panose="02010600030101010101" pitchFamily="2" charset="-122"/>
            </a:endParaRPr>
          </a:p>
          <a:p>
            <a:pPr>
              <a:lnSpc>
                <a:spcPct val="140000"/>
              </a:lnSpc>
              <a:spcBef>
                <a:spcPct val="0"/>
              </a:spcBef>
              <a:defRPr/>
            </a:pPr>
            <a:r>
              <a:rPr lang="en-US" altLang="zh-CN" sz="2000" b="1" dirty="0">
                <a:solidFill>
                  <a:srgbClr val="000000"/>
                </a:solidFill>
                <a:latin typeface="华文楷体" pitchFamily="2" charset="-122"/>
                <a:ea typeface="华文楷体" pitchFamily="2" charset="-122"/>
                <a:sym typeface="宋体" panose="02010600030101010101" pitchFamily="2" charset="-122"/>
              </a:rPr>
              <a:t>A</a:t>
            </a:r>
            <a:r>
              <a:rPr lang="zh-CN" altLang="en-US" sz="2000" b="1" dirty="0">
                <a:solidFill>
                  <a:srgbClr val="000000"/>
                </a:solidFill>
                <a:latin typeface="华文楷体" pitchFamily="2" charset="-122"/>
                <a:ea typeface="华文楷体" pitchFamily="2" charset="-122"/>
                <a:sym typeface="宋体" panose="02010600030101010101" pitchFamily="2" charset="-122"/>
              </a:rPr>
              <a:t>：再见！</a:t>
            </a:r>
          </a:p>
          <a:p>
            <a:pPr>
              <a:lnSpc>
                <a:spcPct val="140000"/>
              </a:lnSpc>
              <a:spcBef>
                <a:spcPct val="0"/>
              </a:spcBef>
              <a:defRPr/>
            </a:pPr>
            <a:r>
              <a:rPr lang="en-US" altLang="zh-CN" sz="2000" b="1" dirty="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smtClean="0">
                <a:solidFill>
                  <a:srgbClr val="000000"/>
                </a:solidFill>
                <a:latin typeface="华文楷体" pitchFamily="2" charset="-122"/>
                <a:ea typeface="华文楷体" pitchFamily="2" charset="-122"/>
                <a:sym typeface="宋体" panose="02010600030101010101" pitchFamily="2" charset="-122"/>
              </a:rPr>
              <a:t>Zàijiàn</a:t>
            </a:r>
            <a:endParaRPr lang="en-US" altLang="zh-CN" sz="2000" b="1" dirty="0">
              <a:solidFill>
                <a:srgbClr val="000000"/>
              </a:solidFill>
              <a:latin typeface="华文楷体" pitchFamily="2" charset="-122"/>
              <a:ea typeface="华文楷体" pitchFamily="2" charset="-122"/>
              <a:sym typeface="宋体" panose="02010600030101010101" pitchFamily="2" charset="-122"/>
            </a:endParaRPr>
          </a:p>
          <a:p>
            <a:pPr>
              <a:lnSpc>
                <a:spcPct val="140000"/>
              </a:lnSpc>
              <a:spcBef>
                <a:spcPct val="0"/>
              </a:spcBef>
              <a:defRPr/>
            </a:pPr>
            <a:r>
              <a:rPr lang="en-US" altLang="zh-CN" sz="2000" b="1" dirty="0">
                <a:solidFill>
                  <a:srgbClr val="000000"/>
                </a:solidFill>
                <a:latin typeface="华文楷体" pitchFamily="2" charset="-122"/>
                <a:ea typeface="华文楷体" pitchFamily="2" charset="-122"/>
                <a:sym typeface="宋体" panose="02010600030101010101" pitchFamily="2" charset="-122"/>
              </a:rPr>
              <a:t>B</a:t>
            </a:r>
            <a:r>
              <a:rPr lang="zh-CN" altLang="en-US" sz="2000" b="1" dirty="0">
                <a:solidFill>
                  <a:srgbClr val="000000"/>
                </a:solidFill>
                <a:latin typeface="华文楷体" pitchFamily="2" charset="-122"/>
                <a:ea typeface="华文楷体" pitchFamily="2" charset="-122"/>
                <a:sym typeface="宋体" panose="02010600030101010101" pitchFamily="2" charset="-122"/>
              </a:rPr>
              <a:t>：再见！</a:t>
            </a:r>
            <a:endParaRPr lang="en-US" altLang="zh-CN" sz="2000" b="1" dirty="0">
              <a:solidFill>
                <a:srgbClr val="000000"/>
              </a:solidFill>
              <a:latin typeface="华文楷体" pitchFamily="2" charset="-122"/>
              <a:ea typeface="华文楷体" pitchFamily="2" charset="-122"/>
              <a:sym typeface="宋体" panose="02010600030101010101" pitchFamily="2" charset="-122"/>
            </a:endParaRPr>
          </a:p>
          <a:p>
            <a:pPr lvl="0" fontAlgn="base">
              <a:lnSpc>
                <a:spcPct val="140000"/>
              </a:lnSpc>
              <a:spcBef>
                <a:spcPct val="0"/>
              </a:spcBef>
              <a:spcAft>
                <a:spcPct val="0"/>
              </a:spcAft>
              <a:defRPr/>
            </a:pPr>
            <a:endParaRPr kumimoji="0" lang="en-US" altLang="zh-CN" sz="2000" b="1" i="0" u="none" strike="noStrike" kern="1200" cap="none" spc="0" normalizeH="0" baseline="0" noProof="0" dirty="0">
              <a:ln>
                <a:noFill/>
              </a:ln>
              <a:solidFill>
                <a:srgbClr val="7F7F7F"/>
              </a:solidFill>
              <a:effectLst/>
              <a:uLnTx/>
              <a:uFillTx/>
              <a:latin typeface="华文楷体" pitchFamily="2" charset="-122"/>
              <a:ea typeface="华文楷体" pitchFamily="2" charset="-122"/>
              <a:cs typeface="+mn-cs"/>
              <a:sym typeface="宋体" panose="02010600030101010101" pitchFamily="2" charset="-122"/>
            </a:endParaRPr>
          </a:p>
          <a:p>
            <a:pPr lvl="0" fontAlgn="base">
              <a:lnSpc>
                <a:spcPct val="140000"/>
              </a:lnSpc>
              <a:spcBef>
                <a:spcPct val="0"/>
              </a:spcBef>
              <a:spcAft>
                <a:spcPct val="0"/>
              </a:spcAft>
              <a:defRPr/>
            </a:pPr>
            <a:endParaRPr lang="en-US" altLang="zh-CN" sz="2000" b="1" dirty="0">
              <a:solidFill>
                <a:srgbClr val="7F7F7F"/>
              </a:solidFill>
              <a:latin typeface="华文楷体" pitchFamily="2" charset="-122"/>
              <a:ea typeface="华文楷体" pitchFamily="2" charset="-122"/>
              <a:sym typeface="宋体" panose="02010600030101010101" pitchFamily="2" charset="-122"/>
            </a:endParaRPr>
          </a:p>
          <a:p>
            <a:pPr lvl="0" fontAlgn="base">
              <a:lnSpc>
                <a:spcPct val="140000"/>
              </a:lnSpc>
              <a:spcBef>
                <a:spcPct val="0"/>
              </a:spcBef>
              <a:spcAft>
                <a:spcPct val="0"/>
              </a:spcAft>
              <a:defRPr/>
            </a:pPr>
            <a:endParaRPr kumimoji="0" lang="en-US" altLang="zh-CN" sz="2000" b="1" i="0" u="none" strike="noStrike" kern="1200" cap="none" spc="0" normalizeH="0" baseline="0" noProof="0" dirty="0">
              <a:ln>
                <a:noFill/>
              </a:ln>
              <a:solidFill>
                <a:srgbClr val="7F7F7F"/>
              </a:solidFill>
              <a:effectLst/>
              <a:uLnTx/>
              <a:uFillTx/>
              <a:latin typeface="华文楷体" pitchFamily="2" charset="-122"/>
              <a:ea typeface="华文楷体" pitchFamily="2" charset="-122"/>
              <a:cs typeface="+mn-cs"/>
              <a:sym typeface="宋体" panose="02010600030101010101" pitchFamily="2" charset="-122"/>
            </a:endParaRPr>
          </a:p>
          <a:p>
            <a:pPr lvl="0" fontAlgn="base">
              <a:lnSpc>
                <a:spcPct val="140000"/>
              </a:lnSpc>
              <a:spcBef>
                <a:spcPct val="0"/>
              </a:spcBef>
              <a:spcAft>
                <a:spcPct val="0"/>
              </a:spcAft>
              <a:defRPr/>
            </a:pPr>
            <a:endParaRPr lang="en-US" altLang="zh-CN" sz="2000" b="1" dirty="0">
              <a:solidFill>
                <a:srgbClr val="7F7F7F"/>
              </a:solidFill>
              <a:latin typeface="华文楷体" pitchFamily="2" charset="-122"/>
              <a:ea typeface="华文楷体" pitchFamily="2" charset="-122"/>
              <a:sym typeface="宋体" panose="02010600030101010101" pitchFamily="2" charset="-122"/>
            </a:endParaRPr>
          </a:p>
          <a:p>
            <a:pPr lvl="0" fontAlgn="base">
              <a:lnSpc>
                <a:spcPct val="140000"/>
              </a:lnSpc>
              <a:spcBef>
                <a:spcPct val="0"/>
              </a:spcBef>
              <a:spcAft>
                <a:spcPct val="0"/>
              </a:spcAft>
              <a:defRPr/>
            </a:pPr>
            <a:endParaRPr kumimoji="0" lang="en-US" altLang="zh-CN" sz="2000" b="1" i="0" u="none" strike="noStrike" kern="1200" cap="none" spc="0" normalizeH="0" baseline="0" noProof="0" dirty="0">
              <a:ln>
                <a:noFill/>
              </a:ln>
              <a:solidFill>
                <a:srgbClr val="7F7F7F"/>
              </a:solidFill>
              <a:effectLst/>
              <a:uLnTx/>
              <a:uFillTx/>
              <a:latin typeface="华文楷体" pitchFamily="2" charset="-122"/>
              <a:ea typeface="华文楷体" pitchFamily="2" charset="-122"/>
              <a:cs typeface="+mn-cs"/>
              <a:sym typeface="宋体" panose="02010600030101010101" pitchFamily="2" charset="-122"/>
            </a:endParaRPr>
          </a:p>
          <a:p>
            <a:pPr lvl="0" fontAlgn="base">
              <a:lnSpc>
                <a:spcPct val="140000"/>
              </a:lnSpc>
              <a:spcBef>
                <a:spcPct val="0"/>
              </a:spcBef>
              <a:spcAft>
                <a:spcPct val="0"/>
              </a:spcAft>
              <a:defRPr/>
            </a:pPr>
            <a:endParaRPr lang="en-US" altLang="zh-CN" sz="2000" b="1" dirty="0">
              <a:solidFill>
                <a:srgbClr val="7F7F7F"/>
              </a:solidFill>
              <a:latin typeface="华文楷体" pitchFamily="2" charset="-122"/>
              <a:ea typeface="华文楷体" pitchFamily="2" charset="-122"/>
              <a:sym typeface="宋体" panose="02010600030101010101" pitchFamily="2" charset="-122"/>
            </a:endParaRPr>
          </a:p>
          <a:p>
            <a:pPr lvl="0" fontAlgn="base">
              <a:lnSpc>
                <a:spcPct val="140000"/>
              </a:lnSpc>
              <a:spcBef>
                <a:spcPct val="0"/>
              </a:spcBef>
              <a:spcAft>
                <a:spcPct val="0"/>
              </a:spcAft>
              <a:defRPr/>
            </a:pPr>
            <a:endParaRPr kumimoji="0" lang="en-US" altLang="zh-CN" sz="2000" b="1" i="0" u="none" strike="noStrike" kern="1200" cap="none" spc="0" normalizeH="0" baseline="0" noProof="0" dirty="0">
              <a:ln>
                <a:noFill/>
              </a:ln>
              <a:solidFill>
                <a:srgbClr val="7F7F7F"/>
              </a:solidFill>
              <a:effectLst/>
              <a:uLnTx/>
              <a:uFillTx/>
              <a:latin typeface="华文楷体" pitchFamily="2" charset="-122"/>
              <a:ea typeface="华文楷体" pitchFamily="2" charset="-122"/>
              <a:cs typeface="+mn-cs"/>
              <a:sym typeface="宋体" panose="02010600030101010101" pitchFamily="2" charset="-122"/>
            </a:endParaRPr>
          </a:p>
          <a:p>
            <a:pPr lvl="0" fontAlgn="base">
              <a:lnSpc>
                <a:spcPct val="140000"/>
              </a:lnSpc>
              <a:spcBef>
                <a:spcPct val="0"/>
              </a:spcBef>
              <a:spcAft>
                <a:spcPct val="0"/>
              </a:spcAft>
              <a:defRPr/>
            </a:pPr>
            <a:endParaRPr kumimoji="0" lang="zh-CN" altLang="en-US" sz="18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endParaRPr>
          </a:p>
        </p:txBody>
      </p:sp>
    </p:spTree>
    <p:extLst>
      <p:ext uri="{BB962C8B-B14F-4D97-AF65-F5344CB8AC3E}">
        <p14:creationId xmlns:p14="http://schemas.microsoft.com/office/powerpoint/2010/main" val="4077203055"/>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blinds(horizontal)">
                                      <p:cBhvr>
                                        <p:cTn id="7" dur="500"/>
                                        <p:tgtEl>
                                          <p:spTgt spid="1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14">
                                            <p:txEl>
                                              <p:pRg st="1" end="1"/>
                                            </p:txEl>
                                          </p:spTgt>
                                        </p:tgtEl>
                                        <p:attrNameLst>
                                          <p:attrName>style.visibility</p:attrName>
                                        </p:attrNameLst>
                                      </p:cBhvr>
                                      <p:to>
                                        <p:strVal val="visible"/>
                                      </p:to>
                                    </p:set>
                                    <p:animEffect transition="in" filter="blinds(horizontal)">
                                      <p:cBhvr>
                                        <p:cTn id="12" dur="500"/>
                                        <p:tgtEl>
                                          <p:spTgt spid="1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14">
                                            <p:txEl>
                                              <p:pRg st="2" end="2"/>
                                            </p:txEl>
                                          </p:spTgt>
                                        </p:tgtEl>
                                        <p:attrNameLst>
                                          <p:attrName>style.visibility</p:attrName>
                                        </p:attrNameLst>
                                      </p:cBhvr>
                                      <p:to>
                                        <p:strVal val="visible"/>
                                      </p:to>
                                    </p:set>
                                    <p:animEffect transition="in" filter="blinds(horizontal)">
                                      <p:cBhvr>
                                        <p:cTn id="17" dur="500"/>
                                        <p:tgtEl>
                                          <p:spTgt spid="1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14">
                                            <p:txEl>
                                              <p:pRg st="3" end="3"/>
                                            </p:txEl>
                                          </p:spTgt>
                                        </p:tgtEl>
                                        <p:attrNameLst>
                                          <p:attrName>style.visibility</p:attrName>
                                        </p:attrNameLst>
                                      </p:cBhvr>
                                      <p:to>
                                        <p:strVal val="visible"/>
                                      </p:to>
                                    </p:set>
                                    <p:animEffect transition="in" filter="blinds(horizontal)">
                                      <p:cBhvr>
                                        <p:cTn id="22" dur="500"/>
                                        <p:tgtEl>
                                          <p:spTgt spid="1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14">
                                            <p:txEl>
                                              <p:pRg st="5" end="5"/>
                                            </p:txEl>
                                          </p:spTgt>
                                        </p:tgtEl>
                                        <p:attrNameLst>
                                          <p:attrName>style.visibility</p:attrName>
                                        </p:attrNameLst>
                                      </p:cBhvr>
                                      <p:to>
                                        <p:strVal val="visible"/>
                                      </p:to>
                                    </p:set>
                                    <p:animEffect transition="in" filter="blinds(horizontal)">
                                      <p:cBhvr>
                                        <p:cTn id="27" dur="500"/>
                                        <p:tgtEl>
                                          <p:spTgt spid="14">
                                            <p:txEl>
                                              <p:pRg st="5" end="5"/>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14">
                                            <p:txEl>
                                              <p:pRg st="6" end="6"/>
                                            </p:txEl>
                                          </p:spTgt>
                                        </p:tgtEl>
                                        <p:attrNameLst>
                                          <p:attrName>style.visibility</p:attrName>
                                        </p:attrNameLst>
                                      </p:cBhvr>
                                      <p:to>
                                        <p:strVal val="visible"/>
                                      </p:to>
                                    </p:set>
                                    <p:animEffect transition="in" filter="blinds(horizontal)">
                                      <p:cBhvr>
                                        <p:cTn id="30" dur="500"/>
                                        <p:tgtEl>
                                          <p:spTgt spid="14">
                                            <p:txEl>
                                              <p:pRg st="6" end="6"/>
                                            </p:txEl>
                                          </p:spTgt>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3" presetClass="entr" presetSubtype="10" fill="hold" nodeType="clickEffect">
                                  <p:stCondLst>
                                    <p:cond delay="0"/>
                                  </p:stCondLst>
                                  <p:childTnLst>
                                    <p:set>
                                      <p:cBhvr>
                                        <p:cTn id="34" dur="1" fill="hold">
                                          <p:stCondLst>
                                            <p:cond delay="0"/>
                                          </p:stCondLst>
                                        </p:cTn>
                                        <p:tgtEl>
                                          <p:spTgt spid="14">
                                            <p:txEl>
                                              <p:pRg st="7" end="7"/>
                                            </p:txEl>
                                          </p:spTgt>
                                        </p:tgtEl>
                                        <p:attrNameLst>
                                          <p:attrName>style.visibility</p:attrName>
                                        </p:attrNameLst>
                                      </p:cBhvr>
                                      <p:to>
                                        <p:strVal val="visible"/>
                                      </p:to>
                                    </p:set>
                                    <p:animEffect transition="in" filter="blinds(horizontal)">
                                      <p:cBhvr>
                                        <p:cTn id="35" dur="500"/>
                                        <p:tgtEl>
                                          <p:spTgt spid="14">
                                            <p:txEl>
                                              <p:pRg st="7" end="7"/>
                                            </p:txEl>
                                          </p:spTgt>
                                        </p:tgtEl>
                                      </p:cBhvr>
                                    </p:animEffect>
                                  </p:childTnLst>
                                </p:cTn>
                              </p:par>
                              <p:par>
                                <p:cTn id="36" presetID="3" presetClass="entr" presetSubtype="10" fill="hold" nodeType="withEffect">
                                  <p:stCondLst>
                                    <p:cond delay="0"/>
                                  </p:stCondLst>
                                  <p:childTnLst>
                                    <p:set>
                                      <p:cBhvr>
                                        <p:cTn id="37" dur="1" fill="hold">
                                          <p:stCondLst>
                                            <p:cond delay="0"/>
                                          </p:stCondLst>
                                        </p:cTn>
                                        <p:tgtEl>
                                          <p:spTgt spid="14">
                                            <p:txEl>
                                              <p:pRg st="8" end="8"/>
                                            </p:txEl>
                                          </p:spTgt>
                                        </p:tgtEl>
                                        <p:attrNameLst>
                                          <p:attrName>style.visibility</p:attrName>
                                        </p:attrNameLst>
                                      </p:cBhvr>
                                      <p:to>
                                        <p:strVal val="visible"/>
                                      </p:to>
                                    </p:set>
                                    <p:animEffect transition="in" filter="blinds(horizontal)">
                                      <p:cBhvr>
                                        <p:cTn id="38" dur="500"/>
                                        <p:tgtEl>
                                          <p:spTgt spid="1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3969" name="AutoShape 4"/>
          <p:cNvCxnSpPr>
            <a:cxnSpLocks noChangeShapeType="1"/>
          </p:cNvCxnSpPr>
          <p:nvPr/>
        </p:nvCxnSpPr>
        <p:spPr bwMode="auto">
          <a:xfrm flipH="1" flipV="1">
            <a:off x="119063" y="-15875"/>
            <a:ext cx="12700" cy="6872288"/>
          </a:xfrm>
          <a:prstGeom prst="straightConnector1">
            <a:avLst/>
          </a:prstGeom>
          <a:noFill/>
          <a:ln w="228600">
            <a:solidFill>
              <a:srgbClr val="003399"/>
            </a:solidFill>
            <a:round/>
            <a:headEnd/>
            <a:tailEnd/>
          </a:ln>
          <a:extLst>
            <a:ext uri="{909E8E84-426E-40DD-AFC4-6F175D3DCCD1}">
              <a14:hiddenFill xmlns:a14="http://schemas.microsoft.com/office/drawing/2010/main">
                <a:noFill/>
              </a14:hiddenFill>
            </a:ext>
          </a:extLst>
        </p:spPr>
      </p:cxnSp>
      <p:sp>
        <p:nvSpPr>
          <p:cNvPr id="83971" name="Rectangle 2"/>
          <p:cNvSpPr>
            <a:spLocks noChangeArrowheads="1"/>
          </p:cNvSpPr>
          <p:nvPr/>
        </p:nvSpPr>
        <p:spPr bwMode="auto">
          <a:xfrm>
            <a:off x="1057275" y="1636713"/>
            <a:ext cx="4987925" cy="4668837"/>
          </a:xfrm>
          <a:prstGeom prst="rect">
            <a:avLst/>
          </a:prstGeom>
          <a:solidFill>
            <a:srgbClr val="0000FF">
              <a:alpha val="14902"/>
            </a:srgbClr>
          </a:solidFill>
          <a:ln w="12700">
            <a:solidFill>
              <a:srgbClr val="0000FF"/>
            </a:solidFill>
            <a:prstDash val="dash"/>
            <a:miter lim="800000"/>
            <a:headEnd/>
            <a:tailEnd/>
          </a:ln>
        </p:spPr>
        <p:txBody>
          <a:bodyPr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p:txBody>
      </p:sp>
      <p:sp>
        <p:nvSpPr>
          <p:cNvPr id="14" name="Text Box 3"/>
          <p:cNvSpPr txBox="1">
            <a:spLocks noChangeArrowheads="1"/>
          </p:cNvSpPr>
          <p:nvPr/>
        </p:nvSpPr>
        <p:spPr bwMode="auto">
          <a:xfrm>
            <a:off x="1781175" y="1636714"/>
            <a:ext cx="4459827" cy="41426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a:lnSpc>
                <a:spcPct val="140000"/>
              </a:lnSpc>
              <a:spcBef>
                <a:spcPct val="0"/>
              </a:spcBef>
            </a:pPr>
            <a:r>
              <a:rPr lang="en-US" altLang="zh-CN" sz="2000" b="1" dirty="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smtClean="0">
                <a:solidFill>
                  <a:srgbClr val="000000"/>
                </a:solidFill>
                <a:latin typeface="华文楷体" pitchFamily="2" charset="-122"/>
                <a:ea typeface="华文楷体" pitchFamily="2" charset="-122"/>
                <a:sym typeface="宋体" panose="02010600030101010101" pitchFamily="2" charset="-122"/>
              </a:rPr>
              <a:t>nǐ</a:t>
            </a:r>
            <a:r>
              <a:rPr lang="en-US" altLang="zh-CN" sz="2000" b="1" dirty="0" smtClean="0">
                <a:solidFill>
                  <a:srgbClr val="000000"/>
                </a:solidFill>
                <a:latin typeface="华文楷体" pitchFamily="2" charset="-122"/>
                <a:ea typeface="华文楷体" pitchFamily="2" charset="-122"/>
                <a:sym typeface="宋体" panose="02010600030101010101" pitchFamily="2" charset="-122"/>
              </a:rPr>
              <a:t> </a:t>
            </a:r>
            <a:r>
              <a:rPr lang="en-US" altLang="zh-CN" sz="2000" b="1" dirty="0">
                <a:solidFill>
                  <a:srgbClr val="000000"/>
                </a:solidFill>
                <a:latin typeface="华文楷体" pitchFamily="2" charset="-122"/>
                <a:ea typeface="华文楷体" pitchFamily="2" charset="-122"/>
                <a:sym typeface="宋体" panose="02010600030101010101" pitchFamily="2" charset="-122"/>
              </a:rPr>
              <a:t>hǎo</a:t>
            </a:r>
          </a:p>
          <a:p>
            <a:pPr>
              <a:lnSpc>
                <a:spcPct val="140000"/>
              </a:lnSpc>
              <a:spcBef>
                <a:spcPct val="0"/>
              </a:spcBef>
            </a:pPr>
            <a:r>
              <a:rPr lang="en-US" altLang="zh-CN" sz="2000" b="1" dirty="0">
                <a:solidFill>
                  <a:srgbClr val="000000"/>
                </a:solidFill>
                <a:latin typeface="华文楷体" pitchFamily="2" charset="-122"/>
                <a:ea typeface="华文楷体" pitchFamily="2" charset="-122"/>
                <a:sym typeface="宋体" panose="02010600030101010101" pitchFamily="2" charset="-122"/>
              </a:rPr>
              <a:t>A</a:t>
            </a:r>
            <a:r>
              <a:rPr lang="zh-CN" altLang="en-US" sz="2000" b="1" dirty="0">
                <a:solidFill>
                  <a:srgbClr val="000000"/>
                </a:solidFill>
                <a:latin typeface="华文楷体" pitchFamily="2" charset="-122"/>
                <a:ea typeface="华文楷体" pitchFamily="2" charset="-122"/>
                <a:sym typeface="宋体" panose="02010600030101010101" pitchFamily="2" charset="-122"/>
              </a:rPr>
              <a:t>：你好！</a:t>
            </a:r>
          </a:p>
          <a:p>
            <a:pPr>
              <a:lnSpc>
                <a:spcPct val="140000"/>
              </a:lnSpc>
              <a:spcBef>
                <a:spcPct val="0"/>
              </a:spcBef>
            </a:pPr>
            <a:r>
              <a:rPr lang="en-US" altLang="zh-CN" sz="2000" b="1" dirty="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smtClean="0">
                <a:solidFill>
                  <a:srgbClr val="000000"/>
                </a:solidFill>
                <a:latin typeface="华文楷体" pitchFamily="2" charset="-122"/>
                <a:ea typeface="华文楷体" pitchFamily="2" charset="-122"/>
                <a:sym typeface="宋体" panose="02010600030101010101" pitchFamily="2" charset="-122"/>
              </a:rPr>
              <a:t>nǐ</a:t>
            </a:r>
            <a:r>
              <a:rPr lang="en-US" altLang="zh-CN" sz="2000" b="1" dirty="0" smtClean="0">
                <a:solidFill>
                  <a:srgbClr val="000000"/>
                </a:solidFill>
                <a:latin typeface="华文楷体" pitchFamily="2" charset="-122"/>
                <a:ea typeface="华文楷体" pitchFamily="2" charset="-122"/>
                <a:sym typeface="宋体" panose="02010600030101010101" pitchFamily="2" charset="-122"/>
              </a:rPr>
              <a:t> </a:t>
            </a:r>
            <a:r>
              <a:rPr lang="en-US" altLang="zh-CN" sz="2000" b="1" dirty="0">
                <a:solidFill>
                  <a:srgbClr val="000000"/>
                </a:solidFill>
                <a:latin typeface="华文楷体" pitchFamily="2" charset="-122"/>
                <a:ea typeface="华文楷体" pitchFamily="2" charset="-122"/>
                <a:sym typeface="宋体" panose="02010600030101010101" pitchFamily="2" charset="-122"/>
              </a:rPr>
              <a:t>hǎo</a:t>
            </a:r>
          </a:p>
          <a:p>
            <a:pPr>
              <a:lnSpc>
                <a:spcPct val="140000"/>
              </a:lnSpc>
              <a:spcBef>
                <a:spcPct val="0"/>
              </a:spcBef>
            </a:pPr>
            <a:r>
              <a:rPr lang="en-US" altLang="zh-CN" sz="2000" b="1" dirty="0">
                <a:solidFill>
                  <a:srgbClr val="000000"/>
                </a:solidFill>
                <a:latin typeface="华文楷体" pitchFamily="2" charset="-122"/>
                <a:ea typeface="华文楷体" pitchFamily="2" charset="-122"/>
                <a:sym typeface="宋体" panose="02010600030101010101" pitchFamily="2" charset="-122"/>
              </a:rPr>
              <a:t>B</a:t>
            </a:r>
            <a:r>
              <a:rPr lang="zh-CN" altLang="en-US" sz="2000" b="1" dirty="0">
                <a:solidFill>
                  <a:srgbClr val="000000"/>
                </a:solidFill>
                <a:latin typeface="华文楷体" pitchFamily="2" charset="-122"/>
                <a:ea typeface="华文楷体" pitchFamily="2" charset="-122"/>
                <a:sym typeface="宋体" panose="02010600030101010101" pitchFamily="2" charset="-122"/>
              </a:rPr>
              <a:t>：你好！</a:t>
            </a:r>
            <a:endParaRPr lang="en-US" altLang="zh-CN" sz="2000" b="1" dirty="0">
              <a:solidFill>
                <a:srgbClr val="000000"/>
              </a:solidFill>
              <a:latin typeface="华文楷体" pitchFamily="2" charset="-122"/>
              <a:ea typeface="华文楷体" pitchFamily="2" charset="-122"/>
              <a:sym typeface="宋体" panose="02010600030101010101" pitchFamily="2" charset="-122"/>
            </a:endParaRPr>
          </a:p>
          <a:p>
            <a:pPr marL="0" marR="0" lvl="0" indent="0" algn="l" defTabSz="914400" rtl="0" eaLnBrk="1" fontAlgn="base" latinLnBrk="0" hangingPunct="1">
              <a:lnSpc>
                <a:spcPct val="140000"/>
              </a:lnSpc>
              <a:spcBef>
                <a:spcPct val="0"/>
              </a:spcBef>
              <a:spcAft>
                <a:spcPct val="0"/>
              </a:spcAft>
              <a:buClrTx/>
              <a:buSzTx/>
              <a:buFontTx/>
              <a:buNone/>
              <a:tabLst/>
              <a:defRPr/>
            </a:pPr>
            <a:r>
              <a:rPr lang="en-US" altLang="zh-CN" sz="2000" b="1" dirty="0">
                <a:solidFill>
                  <a:srgbClr val="000000"/>
                </a:solidFill>
                <a:latin typeface="华文楷体" pitchFamily="2" charset="-122"/>
                <a:ea typeface="华文楷体" pitchFamily="2" charset="-122"/>
                <a:sym typeface="宋体" panose="02010600030101010101" pitchFamily="2" charset="-122"/>
              </a:rPr>
              <a:t>    </a:t>
            </a:r>
          </a:p>
          <a:p>
            <a:pPr marL="0" marR="0" lvl="0" indent="0" algn="l" defTabSz="914400" rtl="0" eaLnBrk="1" fontAlgn="base" latinLnBrk="0" hangingPunct="1">
              <a:lnSpc>
                <a:spcPct val="140000"/>
              </a:lnSpc>
              <a:spcBef>
                <a:spcPct val="0"/>
              </a:spcBef>
              <a:spcAft>
                <a:spcPct val="0"/>
              </a:spcAft>
              <a:buClrTx/>
              <a:buSzTx/>
              <a:buFontTx/>
              <a:buNone/>
              <a:tabLst/>
              <a:defRPr/>
            </a:pPr>
            <a:r>
              <a:rPr lang="en-US" altLang="zh-CN" sz="2000" b="1" dirty="0">
                <a:solidFill>
                  <a:srgbClr val="000000"/>
                </a:solidFill>
                <a:latin typeface="华文楷体" pitchFamily="2" charset="-122"/>
                <a:ea typeface="华文楷体" pitchFamily="2" charset="-122"/>
                <a:sym typeface="宋体" panose="02010600030101010101" pitchFamily="2" charset="-122"/>
              </a:rPr>
              <a:t>  </a:t>
            </a:r>
            <a:r>
              <a:rPr lang="en-US" altLang="zh-CN" sz="2000" b="1" dirty="0" smtClean="0">
                <a:solidFill>
                  <a:srgbClr val="000000"/>
                </a:solidFill>
                <a:latin typeface="华文楷体" pitchFamily="2" charset="-122"/>
                <a:ea typeface="华文楷体" pitchFamily="2" charset="-122"/>
                <a:sym typeface="宋体" panose="02010600030101010101" pitchFamily="2" charset="-122"/>
              </a:rPr>
              <a:t> </a:t>
            </a:r>
            <a:r>
              <a:rPr lang="en-US" altLang="zh-CN" sz="2000" b="1" dirty="0">
                <a:solidFill>
                  <a:srgbClr val="000000"/>
                </a:solidFill>
                <a:latin typeface="华文楷体" pitchFamily="2" charset="-122"/>
                <a:ea typeface="华文楷体" pitchFamily="2" charset="-122"/>
                <a:sym typeface="宋体" panose="02010600030101010101" pitchFamily="2" charset="-122"/>
              </a:rPr>
              <a:t>Nǐ </a:t>
            </a:r>
            <a:r>
              <a:rPr lang="en-US" altLang="zh-CN" sz="2000" b="1" dirty="0" err="1">
                <a:solidFill>
                  <a:srgbClr val="000000"/>
                </a:solidFill>
                <a:latin typeface="华文楷体" pitchFamily="2" charset="-122"/>
                <a:ea typeface="华文楷体" pitchFamily="2" charset="-122"/>
                <a:sym typeface="宋体" panose="02010600030101010101" pitchFamily="2" charset="-122"/>
              </a:rPr>
              <a:t>jiào</a:t>
            </a:r>
            <a:r>
              <a:rPr lang="en-US" altLang="zh-CN" sz="2000" b="1" dirty="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a:solidFill>
                  <a:srgbClr val="000000"/>
                </a:solidFill>
                <a:latin typeface="华文楷体" pitchFamily="2" charset="-122"/>
                <a:ea typeface="华文楷体" pitchFamily="2" charset="-122"/>
                <a:sym typeface="宋体" panose="02010600030101010101" pitchFamily="2" charset="-122"/>
              </a:rPr>
              <a:t>shénme</a:t>
            </a:r>
            <a:r>
              <a:rPr lang="en-US" altLang="zh-CN" sz="2000" b="1" dirty="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a:solidFill>
                  <a:srgbClr val="000000"/>
                </a:solidFill>
                <a:latin typeface="华文楷体" pitchFamily="2" charset="-122"/>
                <a:ea typeface="华文楷体" pitchFamily="2" charset="-122"/>
                <a:sym typeface="宋体" panose="02010600030101010101" pitchFamily="2" charset="-122"/>
              </a:rPr>
              <a:t>mínɡzi</a:t>
            </a:r>
            <a:r>
              <a:rPr lang="en-US" altLang="zh-CN" sz="2000" b="1" dirty="0">
                <a:solidFill>
                  <a:srgbClr val="000000"/>
                </a:solidFill>
                <a:latin typeface="华文楷体" pitchFamily="2" charset="-122"/>
                <a:ea typeface="华文楷体" pitchFamily="2" charset="-122"/>
                <a:sym typeface="宋体" panose="02010600030101010101" pitchFamily="2" charset="-122"/>
              </a:rPr>
              <a:t>?</a:t>
            </a:r>
          </a:p>
          <a:p>
            <a:pPr marL="0" marR="0" lvl="0" indent="0" algn="l" defTabSz="914400" rtl="0" eaLnBrk="1" fontAlgn="base" latinLnBrk="0" hangingPunct="1">
              <a:lnSpc>
                <a:spcPct val="140000"/>
              </a:lnSpc>
              <a:spcBef>
                <a:spcPct val="0"/>
              </a:spcBef>
              <a:spcAft>
                <a:spcPct val="0"/>
              </a:spcAft>
              <a:buClrTx/>
              <a:buSzTx/>
              <a:buFontTx/>
              <a:buNone/>
              <a:tabLst/>
              <a:defRPr/>
            </a:pPr>
            <a:r>
              <a:rPr lang="en-US" altLang="zh-CN" sz="2000" b="1" dirty="0">
                <a:solidFill>
                  <a:srgbClr val="000000"/>
                </a:solidFill>
                <a:latin typeface="华文楷体" pitchFamily="2" charset="-122"/>
                <a:ea typeface="华文楷体" pitchFamily="2" charset="-122"/>
                <a:sym typeface="宋体" panose="02010600030101010101" pitchFamily="2" charset="-122"/>
              </a:rPr>
              <a:t>A</a:t>
            </a:r>
            <a:r>
              <a:rPr lang="zh-CN" altLang="en-US" sz="2000" b="1" dirty="0">
                <a:solidFill>
                  <a:srgbClr val="000000"/>
                </a:solidFill>
                <a:latin typeface="华文楷体" pitchFamily="2" charset="-122"/>
                <a:ea typeface="华文楷体" pitchFamily="2" charset="-122"/>
                <a:sym typeface="宋体" panose="02010600030101010101" pitchFamily="2" charset="-122"/>
              </a:rPr>
              <a:t>：你   叫    什么    名字？</a:t>
            </a:r>
          </a:p>
          <a:p>
            <a:pPr marL="0" marR="0" lvl="0" indent="0" algn="l" defTabSz="914400" rtl="0" eaLnBrk="1" fontAlgn="base" latinLnBrk="0" hangingPunct="1">
              <a:lnSpc>
                <a:spcPct val="140000"/>
              </a:lnSpc>
              <a:spcBef>
                <a:spcPct val="0"/>
              </a:spcBef>
              <a:spcAft>
                <a:spcPct val="0"/>
              </a:spcAft>
              <a:buClrTx/>
              <a:buSzTx/>
              <a:buFontTx/>
              <a:buNone/>
              <a:tabLst/>
              <a:defRPr/>
            </a:pPr>
            <a:r>
              <a:rPr lang="en-US" altLang="zh-CN" sz="2000" b="1" dirty="0">
                <a:solidFill>
                  <a:srgbClr val="000000"/>
                </a:solidFill>
                <a:latin typeface="华文楷体" pitchFamily="2" charset="-122"/>
                <a:ea typeface="华文楷体" pitchFamily="2" charset="-122"/>
                <a:sym typeface="宋体" panose="02010600030101010101" pitchFamily="2" charset="-122"/>
              </a:rPr>
              <a:t>   </a:t>
            </a:r>
            <a:r>
              <a:rPr lang="en-US" altLang="zh-CN" sz="2000" b="1" dirty="0" smtClean="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a:solidFill>
                  <a:srgbClr val="000000"/>
                </a:solidFill>
                <a:latin typeface="华文楷体" pitchFamily="2" charset="-122"/>
                <a:ea typeface="华文楷体" pitchFamily="2" charset="-122"/>
                <a:sym typeface="宋体" panose="02010600030101010101" pitchFamily="2" charset="-122"/>
              </a:rPr>
              <a:t>Wǒ</a:t>
            </a:r>
            <a:r>
              <a:rPr lang="en-US" altLang="zh-CN" sz="2000" b="1" dirty="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a:solidFill>
                  <a:srgbClr val="000000"/>
                </a:solidFill>
                <a:latin typeface="华文楷体" pitchFamily="2" charset="-122"/>
                <a:ea typeface="华文楷体" pitchFamily="2" charset="-122"/>
                <a:sym typeface="宋体" panose="02010600030101010101" pitchFamily="2" charset="-122"/>
              </a:rPr>
              <a:t>jiào</a:t>
            </a:r>
            <a:r>
              <a:rPr lang="en-US" altLang="zh-CN" sz="2000" b="1" dirty="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a:solidFill>
                  <a:srgbClr val="000000"/>
                </a:solidFill>
                <a:latin typeface="华文楷体" pitchFamily="2" charset="-122"/>
                <a:ea typeface="华文楷体" pitchFamily="2" charset="-122"/>
                <a:sym typeface="宋体" panose="02010600030101010101" pitchFamily="2" charset="-122"/>
              </a:rPr>
              <a:t>Lǐyuè</a:t>
            </a:r>
            <a:r>
              <a:rPr lang="en-US" altLang="zh-CN" sz="2000" b="1" dirty="0">
                <a:solidFill>
                  <a:srgbClr val="000000"/>
                </a:solidFill>
                <a:latin typeface="华文楷体" pitchFamily="2" charset="-122"/>
                <a:ea typeface="华文楷体" pitchFamily="2" charset="-122"/>
                <a:sym typeface="宋体" panose="02010600030101010101" pitchFamily="2" charset="-122"/>
              </a:rPr>
              <a:t>.</a:t>
            </a:r>
          </a:p>
          <a:p>
            <a:pPr marL="0" marR="0" lvl="0" indent="0" algn="l" defTabSz="914400" rtl="0" eaLnBrk="1" fontAlgn="base" latinLnBrk="0" hangingPunct="1">
              <a:lnSpc>
                <a:spcPct val="140000"/>
              </a:lnSpc>
              <a:spcBef>
                <a:spcPct val="0"/>
              </a:spcBef>
              <a:spcAft>
                <a:spcPct val="0"/>
              </a:spcAft>
              <a:buClrTx/>
              <a:buSzTx/>
              <a:buFontTx/>
              <a:buNone/>
              <a:tabLst/>
              <a:defRPr/>
            </a:pPr>
            <a:r>
              <a:rPr lang="en-US" altLang="zh-CN" sz="2000" b="1" dirty="0">
                <a:solidFill>
                  <a:srgbClr val="000000"/>
                </a:solidFill>
                <a:latin typeface="华文楷体" pitchFamily="2" charset="-122"/>
                <a:ea typeface="华文楷体" pitchFamily="2" charset="-122"/>
                <a:sym typeface="宋体" panose="02010600030101010101" pitchFamily="2" charset="-122"/>
              </a:rPr>
              <a:t>B</a:t>
            </a:r>
            <a:r>
              <a:rPr lang="zh-CN" altLang="en-US" sz="2000" b="1" dirty="0">
                <a:solidFill>
                  <a:srgbClr val="000000"/>
                </a:solidFill>
                <a:latin typeface="华文楷体" pitchFamily="2" charset="-122"/>
                <a:ea typeface="华文楷体" pitchFamily="2" charset="-122"/>
                <a:sym typeface="宋体" panose="02010600030101010101" pitchFamily="2" charset="-122"/>
              </a:rPr>
              <a:t>： 我   叫   李月</a:t>
            </a:r>
            <a:r>
              <a:rPr kumimoji="0" lang="zh-CN" altLang="en-US" sz="2800" b="1" i="0" u="none" strike="noStrike" kern="1200" cap="none" spc="0" normalizeH="0" baseline="0" noProof="0" dirty="0">
                <a:ln>
                  <a:noFill/>
                </a:ln>
                <a:solidFill>
                  <a:srgbClr val="7F7F7F"/>
                </a:solidFill>
                <a:effectLst/>
                <a:uLnTx/>
                <a:uFillTx/>
                <a:latin typeface="华文楷体" pitchFamily="2" charset="-122"/>
                <a:ea typeface="华文楷体" pitchFamily="2" charset="-122"/>
                <a:cs typeface="+mn-cs"/>
                <a:sym typeface="宋体" panose="02010600030101010101" pitchFamily="2" charset="-122"/>
              </a:rPr>
              <a:t>。</a:t>
            </a:r>
            <a:endParaRPr kumimoji="0" lang="zh-CN" altLang="en-US" sz="2400" b="1" i="0" u="none" strike="noStrike" kern="1200" cap="none" spc="0" normalizeH="0" baseline="0" noProof="0" dirty="0">
              <a:ln>
                <a:noFill/>
              </a:ln>
              <a:solidFill>
                <a:srgbClr val="7F7F7F"/>
              </a:solidFill>
              <a:effectLst/>
              <a:uLnTx/>
              <a:uFillTx/>
              <a:latin typeface="华文楷体" pitchFamily="2" charset="-122"/>
              <a:ea typeface="华文楷体" pitchFamily="2" charset="-122"/>
              <a:cs typeface="+mn-cs"/>
              <a:sym typeface="宋体" panose="02010600030101010101" pitchFamily="2" charset="-122"/>
            </a:endParaRPr>
          </a:p>
        </p:txBody>
      </p:sp>
      <p:sp>
        <p:nvSpPr>
          <p:cNvPr id="13" name="Rectangle 2">
            <a:extLst>
              <a:ext uri="{FF2B5EF4-FFF2-40B4-BE49-F238E27FC236}">
                <a16:creationId xmlns:a16="http://schemas.microsoft.com/office/drawing/2014/main" id="{883510B8-EA38-4364-B8FD-434E96FA4E87}"/>
              </a:ext>
            </a:extLst>
          </p:cNvPr>
          <p:cNvSpPr>
            <a:spLocks noChangeArrowheads="1"/>
          </p:cNvSpPr>
          <p:nvPr/>
        </p:nvSpPr>
        <p:spPr bwMode="auto">
          <a:xfrm>
            <a:off x="6241002" y="1636713"/>
            <a:ext cx="4987925" cy="4668837"/>
          </a:xfrm>
          <a:prstGeom prst="rect">
            <a:avLst/>
          </a:prstGeom>
          <a:solidFill>
            <a:srgbClr val="0000FF">
              <a:alpha val="14902"/>
            </a:srgbClr>
          </a:solidFill>
          <a:ln w="12700">
            <a:solidFill>
              <a:srgbClr val="0000FF"/>
            </a:solidFill>
            <a:prstDash val="dash"/>
            <a:miter lim="800000"/>
            <a:headEnd/>
            <a:tailEnd/>
          </a:ln>
        </p:spPr>
        <p:txBody>
          <a:bodyPr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lvl="0" fontAlgn="base">
              <a:lnSpc>
                <a:spcPct val="140000"/>
              </a:lnSpc>
              <a:spcBef>
                <a:spcPct val="0"/>
              </a:spcBef>
              <a:spcAft>
                <a:spcPct val="0"/>
              </a:spcAft>
              <a:defRPr/>
            </a:pPr>
            <a:r>
              <a:rPr lang="en-US" altLang="zh-CN" dirty="0">
                <a:solidFill>
                  <a:srgbClr val="000000"/>
                </a:solidFill>
                <a:latin typeface="SimSun-ExtB" panose="02010609060101010101" pitchFamily="49" charset="-122"/>
                <a:ea typeface="SimSun-ExtB" panose="02010609060101010101" pitchFamily="49" charset="-122"/>
                <a:sym typeface="宋体" panose="02010600030101010101" pitchFamily="2" charset="-122"/>
              </a:rPr>
              <a:t> </a:t>
            </a:r>
          </a:p>
          <a:p>
            <a:pPr lvl="0" fontAlgn="base">
              <a:lnSpc>
                <a:spcPct val="140000"/>
              </a:lnSpc>
              <a:spcBef>
                <a:spcPct val="0"/>
              </a:spcBef>
              <a:spcAft>
                <a:spcPct val="0"/>
              </a:spcAft>
              <a:defRPr/>
            </a:pPr>
            <a:endParaRPr lang="en-US" altLang="zh-CN" dirty="0">
              <a:solidFill>
                <a:srgbClr val="000000"/>
              </a:solidFill>
              <a:latin typeface="SimSun-ExtB" panose="02010609060101010101" pitchFamily="49" charset="-122"/>
              <a:ea typeface="SimSun-ExtB" panose="02010609060101010101" pitchFamily="49" charset="-122"/>
              <a:sym typeface="宋体" panose="02010600030101010101" pitchFamily="2" charset="-122"/>
            </a:endParaRPr>
          </a:p>
          <a:p>
            <a:pPr lvl="0" fontAlgn="base">
              <a:lnSpc>
                <a:spcPct val="140000"/>
              </a:lnSpc>
              <a:spcBef>
                <a:spcPct val="0"/>
              </a:spcBef>
              <a:spcAft>
                <a:spcPct val="0"/>
              </a:spcAft>
              <a:defRPr/>
            </a:pPr>
            <a:endParaRPr lang="en-US" altLang="zh-CN" dirty="0">
              <a:solidFill>
                <a:srgbClr val="000000"/>
              </a:solidFill>
              <a:latin typeface="SimSun-ExtB" panose="02010609060101010101" pitchFamily="49" charset="-122"/>
              <a:ea typeface="SimSun-ExtB" panose="02010609060101010101" pitchFamily="49" charset="-122"/>
              <a:sym typeface="宋体" panose="02010600030101010101" pitchFamily="2" charset="-122"/>
            </a:endParaRPr>
          </a:p>
          <a:p>
            <a:pPr lvl="0" fontAlgn="base">
              <a:lnSpc>
                <a:spcPct val="140000"/>
              </a:lnSpc>
              <a:spcBef>
                <a:spcPct val="0"/>
              </a:spcBef>
              <a:spcAft>
                <a:spcPct val="0"/>
              </a:spcAft>
              <a:defRPr/>
            </a:pPr>
            <a:endParaRPr lang="en-US" altLang="zh-CN" dirty="0">
              <a:solidFill>
                <a:srgbClr val="000000"/>
              </a:solidFill>
              <a:latin typeface="SimSun-ExtB" panose="02010609060101010101" pitchFamily="49" charset="-122"/>
              <a:ea typeface="SimSun-ExtB" panose="02010609060101010101" pitchFamily="49" charset="-122"/>
              <a:sym typeface="宋体" panose="02010600030101010101" pitchFamily="2" charset="-122"/>
            </a:endParaRPr>
          </a:p>
          <a:p>
            <a:pPr lvl="0" fontAlgn="base">
              <a:lnSpc>
                <a:spcPct val="140000"/>
              </a:lnSpc>
              <a:spcBef>
                <a:spcPct val="0"/>
              </a:spcBef>
              <a:spcAft>
                <a:spcPct val="0"/>
              </a:spcAft>
              <a:defRPr/>
            </a:pPr>
            <a:endParaRPr lang="en-US" altLang="zh-CN" dirty="0">
              <a:solidFill>
                <a:srgbClr val="000000"/>
              </a:solidFill>
              <a:latin typeface="SimSun-ExtB" panose="02010609060101010101" pitchFamily="49" charset="-122"/>
              <a:ea typeface="SimSun-ExtB" panose="02010609060101010101" pitchFamily="49" charset="-122"/>
              <a:sym typeface="宋体" panose="02010600030101010101" pitchFamily="2" charset="-122"/>
            </a:endParaRPr>
          </a:p>
          <a:p>
            <a:pPr lvl="0" fontAlgn="base">
              <a:lnSpc>
                <a:spcPct val="140000"/>
              </a:lnSpc>
              <a:spcBef>
                <a:spcPct val="0"/>
              </a:spcBef>
              <a:spcAft>
                <a:spcPct val="0"/>
              </a:spcAft>
              <a:defRPr/>
            </a:pPr>
            <a:endParaRPr lang="en-US" altLang="zh-CN" dirty="0">
              <a:solidFill>
                <a:srgbClr val="000000"/>
              </a:solidFill>
              <a:latin typeface="SimSun-ExtB" panose="02010609060101010101" pitchFamily="49" charset="-122"/>
              <a:ea typeface="SimSun-ExtB" panose="02010609060101010101" pitchFamily="49" charset="-122"/>
              <a:sym typeface="宋体" panose="02010600030101010101" pitchFamily="2" charset="-122"/>
            </a:endParaRPr>
          </a:p>
          <a:p>
            <a:pPr lvl="0" fontAlgn="base">
              <a:lnSpc>
                <a:spcPct val="140000"/>
              </a:lnSpc>
              <a:spcBef>
                <a:spcPct val="0"/>
              </a:spcBef>
              <a:spcAft>
                <a:spcPct val="0"/>
              </a:spcAft>
              <a:defRPr/>
            </a:pPr>
            <a:endParaRPr lang="en-US" altLang="zh-CN" dirty="0">
              <a:solidFill>
                <a:srgbClr val="000000"/>
              </a:solidFill>
              <a:latin typeface="SimSun-ExtB" panose="02010609060101010101" pitchFamily="49" charset="-122"/>
              <a:ea typeface="SimSun-ExtB" panose="02010609060101010101" pitchFamily="49" charset="-122"/>
              <a:sym typeface="宋体" panose="02010600030101010101" pitchFamily="2" charset="-122"/>
            </a:endParaRPr>
          </a:p>
          <a:p>
            <a:pPr>
              <a:lnSpc>
                <a:spcPct val="140000"/>
              </a:lnSpc>
              <a:spcBef>
                <a:spcPct val="0"/>
              </a:spcBef>
              <a:buFontTx/>
              <a:buNone/>
              <a:defRPr/>
            </a:pPr>
            <a:r>
              <a:rPr lang="en-US" altLang="zh-CN" sz="2000" b="1" dirty="0">
                <a:solidFill>
                  <a:srgbClr val="000000"/>
                </a:solidFill>
                <a:latin typeface="华文楷体" pitchFamily="2" charset="-122"/>
                <a:ea typeface="华文楷体" pitchFamily="2" charset="-122"/>
                <a:sym typeface="宋体" panose="02010600030101010101" pitchFamily="2" charset="-122"/>
              </a:rPr>
              <a:t>  </a:t>
            </a:r>
            <a:r>
              <a:rPr lang="en-US" altLang="zh-CN" sz="2000" b="1" dirty="0" smtClean="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smtClean="0">
                <a:solidFill>
                  <a:srgbClr val="000000"/>
                </a:solidFill>
                <a:latin typeface="华文楷体" pitchFamily="2" charset="-122"/>
                <a:ea typeface="华文楷体" pitchFamily="2" charset="-122"/>
                <a:sym typeface="宋体" panose="02010600030101010101" pitchFamily="2" charset="-122"/>
              </a:rPr>
              <a:t>Nǐ</a:t>
            </a:r>
            <a:r>
              <a:rPr lang="en-US" altLang="zh-CN" sz="2000" b="1" dirty="0" smtClean="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a:solidFill>
                  <a:srgbClr val="000000"/>
                </a:solidFill>
                <a:latin typeface="华文楷体" pitchFamily="2" charset="-122"/>
                <a:ea typeface="华文楷体" pitchFamily="2" charset="-122"/>
                <a:sym typeface="宋体" panose="02010600030101010101" pitchFamily="2" charset="-122"/>
              </a:rPr>
              <a:t>shì</a:t>
            </a:r>
            <a:r>
              <a:rPr lang="en-US" altLang="zh-CN" sz="2000" b="1" dirty="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a:solidFill>
                  <a:srgbClr val="000000"/>
                </a:solidFill>
                <a:latin typeface="华文楷体" pitchFamily="2" charset="-122"/>
                <a:ea typeface="华文楷体" pitchFamily="2" charset="-122"/>
                <a:sym typeface="宋体" panose="02010600030101010101" pitchFamily="2" charset="-122"/>
              </a:rPr>
              <a:t>Zhōnɡɡuó</a:t>
            </a:r>
            <a:r>
              <a:rPr lang="en-US" altLang="zh-CN" sz="2000" b="1" dirty="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a:solidFill>
                  <a:srgbClr val="000000"/>
                </a:solidFill>
                <a:latin typeface="华文楷体" pitchFamily="2" charset="-122"/>
                <a:ea typeface="华文楷体" pitchFamily="2" charset="-122"/>
                <a:sym typeface="宋体" panose="02010600030101010101" pitchFamily="2" charset="-122"/>
              </a:rPr>
              <a:t>rén</a:t>
            </a:r>
            <a:r>
              <a:rPr lang="en-US" altLang="zh-CN" sz="2000" b="1" dirty="0">
                <a:solidFill>
                  <a:srgbClr val="000000"/>
                </a:solidFill>
                <a:latin typeface="华文楷体" pitchFamily="2" charset="-122"/>
                <a:ea typeface="华文楷体" pitchFamily="2" charset="-122"/>
                <a:sym typeface="宋体" panose="02010600030101010101" pitchFamily="2" charset="-122"/>
              </a:rPr>
              <a:t> ma</a:t>
            </a:r>
          </a:p>
          <a:p>
            <a:pPr>
              <a:lnSpc>
                <a:spcPct val="140000"/>
              </a:lnSpc>
              <a:spcBef>
                <a:spcPct val="0"/>
              </a:spcBef>
              <a:buFontTx/>
              <a:buNone/>
              <a:defRPr/>
            </a:pPr>
            <a:r>
              <a:rPr lang="en-US" altLang="zh-CN" sz="2000" b="1" dirty="0">
                <a:solidFill>
                  <a:srgbClr val="000000"/>
                </a:solidFill>
                <a:latin typeface="华文楷体" pitchFamily="2" charset="-122"/>
                <a:ea typeface="华文楷体" pitchFamily="2" charset="-122"/>
                <a:sym typeface="宋体" panose="02010600030101010101" pitchFamily="2" charset="-122"/>
              </a:rPr>
              <a:t>A</a:t>
            </a:r>
            <a:r>
              <a:rPr lang="zh-CN" altLang="en-US" sz="2000" b="1" dirty="0">
                <a:solidFill>
                  <a:srgbClr val="000000"/>
                </a:solidFill>
                <a:latin typeface="华文楷体" pitchFamily="2" charset="-122"/>
                <a:ea typeface="华文楷体" pitchFamily="2" charset="-122"/>
                <a:sym typeface="宋体" panose="02010600030101010101" pitchFamily="2" charset="-122"/>
              </a:rPr>
              <a:t>：你  是    中国    人  吗？</a:t>
            </a:r>
          </a:p>
          <a:p>
            <a:pPr>
              <a:lnSpc>
                <a:spcPct val="140000"/>
              </a:lnSpc>
              <a:spcBef>
                <a:spcPct val="0"/>
              </a:spcBef>
              <a:buFontTx/>
              <a:buNone/>
              <a:defRPr/>
            </a:pPr>
            <a:r>
              <a:rPr lang="en-US" altLang="zh-CN" sz="2000" b="1" dirty="0" err="1" smtClean="0">
                <a:solidFill>
                  <a:srgbClr val="000000"/>
                </a:solidFill>
                <a:latin typeface="华文楷体" pitchFamily="2" charset="-122"/>
                <a:ea typeface="华文楷体" pitchFamily="2" charset="-122"/>
                <a:sym typeface="宋体" panose="02010600030101010101" pitchFamily="2" charset="-122"/>
              </a:rPr>
              <a:t>Wǒ</a:t>
            </a:r>
            <a:r>
              <a:rPr lang="en-US" altLang="zh-CN" sz="2000" b="1" dirty="0" smtClean="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smtClean="0">
                <a:solidFill>
                  <a:srgbClr val="000000"/>
                </a:solidFill>
                <a:latin typeface="华文楷体" pitchFamily="2" charset="-122"/>
                <a:ea typeface="华文楷体" pitchFamily="2" charset="-122"/>
                <a:sym typeface="宋体" panose="02010600030101010101" pitchFamily="2" charset="-122"/>
              </a:rPr>
              <a:t>búshì</a:t>
            </a:r>
            <a:r>
              <a:rPr lang="en-US" altLang="zh-CN" sz="2000" b="1" dirty="0" smtClean="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smtClean="0">
                <a:solidFill>
                  <a:srgbClr val="000000"/>
                </a:solidFill>
                <a:latin typeface="华文楷体" pitchFamily="2" charset="-122"/>
                <a:ea typeface="华文楷体" pitchFamily="2" charset="-122"/>
                <a:sym typeface="宋体" panose="02010600030101010101" pitchFamily="2" charset="-122"/>
              </a:rPr>
              <a:t>Zhōnɡɡuórén</a:t>
            </a:r>
            <a:r>
              <a:rPr lang="en-US" altLang="zh-CN" sz="2000" b="1" dirty="0" smtClean="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smtClean="0">
                <a:solidFill>
                  <a:srgbClr val="000000"/>
                </a:solidFill>
                <a:latin typeface="华文楷体" pitchFamily="2" charset="-122"/>
                <a:ea typeface="华文楷体" pitchFamily="2" charset="-122"/>
                <a:sym typeface="宋体" panose="02010600030101010101" pitchFamily="2" charset="-122"/>
              </a:rPr>
              <a:t>wǒshìMěiɡuó</a:t>
            </a:r>
            <a:r>
              <a:rPr lang="en-US" altLang="zh-CN" sz="2000" b="1" dirty="0" smtClean="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a:solidFill>
                  <a:srgbClr val="000000"/>
                </a:solidFill>
                <a:latin typeface="华文楷体" pitchFamily="2" charset="-122"/>
                <a:ea typeface="华文楷体" pitchFamily="2" charset="-122"/>
                <a:sym typeface="宋体" panose="02010600030101010101" pitchFamily="2" charset="-122"/>
              </a:rPr>
              <a:t>rén</a:t>
            </a:r>
            <a:endParaRPr lang="en-US" altLang="zh-CN" sz="2000" b="1" dirty="0">
              <a:solidFill>
                <a:srgbClr val="000000"/>
              </a:solidFill>
              <a:latin typeface="华文楷体" pitchFamily="2" charset="-122"/>
              <a:ea typeface="华文楷体" pitchFamily="2" charset="-122"/>
              <a:sym typeface="宋体" panose="02010600030101010101" pitchFamily="2" charset="-122"/>
            </a:endParaRPr>
          </a:p>
          <a:p>
            <a:pPr>
              <a:lnSpc>
                <a:spcPct val="140000"/>
              </a:lnSpc>
              <a:spcBef>
                <a:spcPct val="0"/>
              </a:spcBef>
              <a:defRPr/>
            </a:pPr>
            <a:r>
              <a:rPr lang="en-US" altLang="zh-CN" sz="2000" b="1" dirty="0">
                <a:solidFill>
                  <a:srgbClr val="000000"/>
                </a:solidFill>
                <a:latin typeface="华文楷体" pitchFamily="2" charset="-122"/>
                <a:ea typeface="华文楷体" pitchFamily="2" charset="-122"/>
                <a:sym typeface="宋体" panose="02010600030101010101" pitchFamily="2" charset="-122"/>
              </a:rPr>
              <a:t>B</a:t>
            </a:r>
            <a:r>
              <a:rPr lang="zh-CN" altLang="en-US" sz="2000" b="1" dirty="0">
                <a:solidFill>
                  <a:srgbClr val="000000"/>
                </a:solidFill>
                <a:latin typeface="华文楷体" pitchFamily="2" charset="-122"/>
                <a:ea typeface="华文楷体" pitchFamily="2" charset="-122"/>
                <a:sym typeface="宋体" panose="02010600030101010101" pitchFamily="2" charset="-122"/>
              </a:rPr>
              <a:t>：</a:t>
            </a:r>
            <a:r>
              <a:rPr lang="zh-CN" altLang="en-US" sz="2000" b="1" dirty="0" smtClean="0">
                <a:solidFill>
                  <a:srgbClr val="000000"/>
                </a:solidFill>
                <a:latin typeface="华文楷体" pitchFamily="2" charset="-122"/>
                <a:ea typeface="华文楷体" pitchFamily="2" charset="-122"/>
                <a:sym typeface="宋体" panose="02010600030101010101" pitchFamily="2" charset="-122"/>
              </a:rPr>
              <a:t>我不是中国</a:t>
            </a:r>
            <a:r>
              <a:rPr lang="zh-CN" altLang="en-US" sz="2000" dirty="0">
                <a:solidFill>
                  <a:srgbClr val="000000"/>
                </a:solidFill>
              </a:rPr>
              <a:t>人 </a:t>
            </a:r>
            <a:r>
              <a:rPr lang="zh-CN" altLang="en-US" sz="2000" b="1" dirty="0" smtClean="0">
                <a:solidFill>
                  <a:srgbClr val="000000"/>
                </a:solidFill>
                <a:latin typeface="华文楷体" pitchFamily="2" charset="-122"/>
                <a:ea typeface="华文楷体" pitchFamily="2" charset="-122"/>
                <a:sym typeface="宋体" panose="02010600030101010101" pitchFamily="2" charset="-122"/>
              </a:rPr>
              <a:t>，我是美国人</a:t>
            </a:r>
            <a:r>
              <a:rPr lang="zh-CN" altLang="en-US" sz="2000" b="1" dirty="0">
                <a:solidFill>
                  <a:srgbClr val="000000"/>
                </a:solidFill>
                <a:latin typeface="华文楷体" pitchFamily="2" charset="-122"/>
                <a:ea typeface="华文楷体" pitchFamily="2" charset="-122"/>
                <a:sym typeface="宋体" panose="02010600030101010101" pitchFamily="2" charset="-122"/>
              </a:rPr>
              <a:t>。</a:t>
            </a:r>
          </a:p>
          <a:p>
            <a:pPr>
              <a:lnSpc>
                <a:spcPct val="140000"/>
              </a:lnSpc>
              <a:spcBef>
                <a:spcPct val="0"/>
              </a:spcBef>
              <a:defRPr/>
            </a:pPr>
            <a:r>
              <a:rPr lang="en-US" altLang="zh-CN" sz="2000" dirty="0">
                <a:latin typeface="SimSun-ExtB" pitchFamily="49" charset="-122"/>
                <a:ea typeface="SimSun-ExtB" pitchFamily="49" charset="-122"/>
                <a:sym typeface="宋体" panose="02010600030101010101" pitchFamily="2" charset="-122"/>
              </a:rPr>
              <a:t> </a:t>
            </a:r>
          </a:p>
          <a:p>
            <a:pPr>
              <a:lnSpc>
                <a:spcPct val="140000"/>
              </a:lnSpc>
              <a:spcBef>
                <a:spcPct val="0"/>
              </a:spcBef>
              <a:defRPr/>
            </a:pPr>
            <a:r>
              <a:rPr lang="en-US" altLang="zh-CN" sz="2000" b="1" dirty="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smtClean="0">
                <a:solidFill>
                  <a:srgbClr val="000000"/>
                </a:solidFill>
                <a:latin typeface="华文楷体" pitchFamily="2" charset="-122"/>
                <a:ea typeface="华文楷体" pitchFamily="2" charset="-122"/>
                <a:sym typeface="宋体" panose="02010600030101010101" pitchFamily="2" charset="-122"/>
              </a:rPr>
              <a:t>Zàijiàn</a:t>
            </a:r>
            <a:endParaRPr lang="en-US" altLang="zh-CN" sz="2000" b="1" dirty="0">
              <a:solidFill>
                <a:srgbClr val="000000"/>
              </a:solidFill>
              <a:latin typeface="华文楷体" pitchFamily="2" charset="-122"/>
              <a:ea typeface="华文楷体" pitchFamily="2" charset="-122"/>
              <a:sym typeface="宋体" panose="02010600030101010101" pitchFamily="2" charset="-122"/>
            </a:endParaRPr>
          </a:p>
          <a:p>
            <a:pPr>
              <a:lnSpc>
                <a:spcPct val="140000"/>
              </a:lnSpc>
              <a:spcBef>
                <a:spcPct val="0"/>
              </a:spcBef>
              <a:defRPr/>
            </a:pPr>
            <a:r>
              <a:rPr lang="en-US" altLang="zh-CN" sz="2000" b="1" dirty="0">
                <a:solidFill>
                  <a:srgbClr val="000000"/>
                </a:solidFill>
                <a:latin typeface="华文楷体" pitchFamily="2" charset="-122"/>
                <a:ea typeface="华文楷体" pitchFamily="2" charset="-122"/>
                <a:sym typeface="宋体" panose="02010600030101010101" pitchFamily="2" charset="-122"/>
              </a:rPr>
              <a:t>A</a:t>
            </a:r>
            <a:r>
              <a:rPr lang="zh-CN" altLang="en-US" sz="2000" b="1" dirty="0">
                <a:solidFill>
                  <a:srgbClr val="000000"/>
                </a:solidFill>
                <a:latin typeface="华文楷体" pitchFamily="2" charset="-122"/>
                <a:ea typeface="华文楷体" pitchFamily="2" charset="-122"/>
                <a:sym typeface="宋体" panose="02010600030101010101" pitchFamily="2" charset="-122"/>
              </a:rPr>
              <a:t>：再见！</a:t>
            </a:r>
          </a:p>
          <a:p>
            <a:pPr>
              <a:lnSpc>
                <a:spcPct val="140000"/>
              </a:lnSpc>
              <a:spcBef>
                <a:spcPct val="0"/>
              </a:spcBef>
              <a:defRPr/>
            </a:pPr>
            <a:r>
              <a:rPr lang="en-US" altLang="zh-CN" sz="2000" b="1" dirty="0">
                <a:solidFill>
                  <a:srgbClr val="000000"/>
                </a:solidFill>
                <a:latin typeface="华文楷体" pitchFamily="2" charset="-122"/>
                <a:ea typeface="华文楷体" pitchFamily="2" charset="-122"/>
                <a:sym typeface="宋体" panose="02010600030101010101" pitchFamily="2" charset="-122"/>
              </a:rPr>
              <a:t>   </a:t>
            </a:r>
            <a:r>
              <a:rPr lang="en-US" altLang="zh-CN" sz="2000" b="1" dirty="0" err="1" smtClean="0">
                <a:solidFill>
                  <a:srgbClr val="000000"/>
                </a:solidFill>
                <a:latin typeface="华文楷体" pitchFamily="2" charset="-122"/>
                <a:ea typeface="华文楷体" pitchFamily="2" charset="-122"/>
                <a:sym typeface="宋体" panose="02010600030101010101" pitchFamily="2" charset="-122"/>
              </a:rPr>
              <a:t>Zàijiàn</a:t>
            </a:r>
            <a:endParaRPr lang="en-US" altLang="zh-CN" sz="2000" b="1" dirty="0">
              <a:solidFill>
                <a:srgbClr val="000000"/>
              </a:solidFill>
              <a:latin typeface="华文楷体" pitchFamily="2" charset="-122"/>
              <a:ea typeface="华文楷体" pitchFamily="2" charset="-122"/>
              <a:sym typeface="宋体" panose="02010600030101010101" pitchFamily="2" charset="-122"/>
            </a:endParaRPr>
          </a:p>
          <a:p>
            <a:pPr>
              <a:lnSpc>
                <a:spcPct val="140000"/>
              </a:lnSpc>
              <a:spcBef>
                <a:spcPct val="0"/>
              </a:spcBef>
              <a:defRPr/>
            </a:pPr>
            <a:r>
              <a:rPr lang="en-US" altLang="zh-CN" sz="2000" b="1" dirty="0">
                <a:solidFill>
                  <a:srgbClr val="000000"/>
                </a:solidFill>
                <a:latin typeface="华文楷体" pitchFamily="2" charset="-122"/>
                <a:ea typeface="华文楷体" pitchFamily="2" charset="-122"/>
                <a:sym typeface="宋体" panose="02010600030101010101" pitchFamily="2" charset="-122"/>
              </a:rPr>
              <a:t>B</a:t>
            </a:r>
            <a:r>
              <a:rPr lang="zh-CN" altLang="en-US" sz="2000" b="1" dirty="0">
                <a:solidFill>
                  <a:srgbClr val="000000"/>
                </a:solidFill>
                <a:latin typeface="华文楷体" pitchFamily="2" charset="-122"/>
                <a:ea typeface="华文楷体" pitchFamily="2" charset="-122"/>
                <a:sym typeface="宋体" panose="02010600030101010101" pitchFamily="2" charset="-122"/>
              </a:rPr>
              <a:t>：再见！</a:t>
            </a:r>
            <a:endParaRPr lang="en-US" altLang="zh-CN" sz="2000" b="1" dirty="0">
              <a:solidFill>
                <a:srgbClr val="000000"/>
              </a:solidFill>
              <a:latin typeface="华文楷体" pitchFamily="2" charset="-122"/>
              <a:ea typeface="华文楷体" pitchFamily="2" charset="-122"/>
              <a:sym typeface="宋体" panose="02010600030101010101" pitchFamily="2" charset="-122"/>
            </a:endParaRPr>
          </a:p>
          <a:p>
            <a:pPr lvl="0" fontAlgn="base">
              <a:lnSpc>
                <a:spcPct val="140000"/>
              </a:lnSpc>
              <a:spcBef>
                <a:spcPct val="0"/>
              </a:spcBef>
              <a:spcAft>
                <a:spcPct val="0"/>
              </a:spcAft>
              <a:defRPr/>
            </a:pPr>
            <a:endParaRPr kumimoji="0" lang="en-US" altLang="zh-CN" sz="2000" b="1" i="0" u="none" strike="noStrike" kern="1200" cap="none" spc="0" normalizeH="0" baseline="0" noProof="0" dirty="0">
              <a:ln>
                <a:noFill/>
              </a:ln>
              <a:solidFill>
                <a:srgbClr val="7F7F7F"/>
              </a:solidFill>
              <a:effectLst/>
              <a:uLnTx/>
              <a:uFillTx/>
              <a:latin typeface="华文楷体" pitchFamily="2" charset="-122"/>
              <a:ea typeface="华文楷体" pitchFamily="2" charset="-122"/>
              <a:cs typeface="+mn-cs"/>
              <a:sym typeface="宋体" panose="02010600030101010101" pitchFamily="2" charset="-122"/>
            </a:endParaRPr>
          </a:p>
          <a:p>
            <a:pPr lvl="0" fontAlgn="base">
              <a:lnSpc>
                <a:spcPct val="140000"/>
              </a:lnSpc>
              <a:spcBef>
                <a:spcPct val="0"/>
              </a:spcBef>
              <a:spcAft>
                <a:spcPct val="0"/>
              </a:spcAft>
              <a:defRPr/>
            </a:pPr>
            <a:endParaRPr lang="en-US" altLang="zh-CN" sz="2000" b="1" dirty="0">
              <a:solidFill>
                <a:srgbClr val="7F7F7F"/>
              </a:solidFill>
              <a:latin typeface="华文楷体" pitchFamily="2" charset="-122"/>
              <a:ea typeface="华文楷体" pitchFamily="2" charset="-122"/>
              <a:sym typeface="宋体" panose="02010600030101010101" pitchFamily="2" charset="-122"/>
            </a:endParaRPr>
          </a:p>
          <a:p>
            <a:pPr lvl="0" fontAlgn="base">
              <a:lnSpc>
                <a:spcPct val="140000"/>
              </a:lnSpc>
              <a:spcBef>
                <a:spcPct val="0"/>
              </a:spcBef>
              <a:spcAft>
                <a:spcPct val="0"/>
              </a:spcAft>
              <a:defRPr/>
            </a:pPr>
            <a:endParaRPr kumimoji="0" lang="en-US" altLang="zh-CN" sz="2000" b="1" i="0" u="none" strike="noStrike" kern="1200" cap="none" spc="0" normalizeH="0" baseline="0" noProof="0" dirty="0">
              <a:ln>
                <a:noFill/>
              </a:ln>
              <a:solidFill>
                <a:srgbClr val="7F7F7F"/>
              </a:solidFill>
              <a:effectLst/>
              <a:uLnTx/>
              <a:uFillTx/>
              <a:latin typeface="华文楷体" pitchFamily="2" charset="-122"/>
              <a:ea typeface="华文楷体" pitchFamily="2" charset="-122"/>
              <a:cs typeface="+mn-cs"/>
              <a:sym typeface="宋体" panose="02010600030101010101" pitchFamily="2" charset="-122"/>
            </a:endParaRPr>
          </a:p>
          <a:p>
            <a:pPr lvl="0" fontAlgn="base">
              <a:lnSpc>
                <a:spcPct val="140000"/>
              </a:lnSpc>
              <a:spcBef>
                <a:spcPct val="0"/>
              </a:spcBef>
              <a:spcAft>
                <a:spcPct val="0"/>
              </a:spcAft>
              <a:defRPr/>
            </a:pPr>
            <a:endParaRPr lang="en-US" altLang="zh-CN" sz="2000" b="1" dirty="0">
              <a:solidFill>
                <a:srgbClr val="7F7F7F"/>
              </a:solidFill>
              <a:latin typeface="华文楷体" pitchFamily="2" charset="-122"/>
              <a:ea typeface="华文楷体" pitchFamily="2" charset="-122"/>
              <a:sym typeface="宋体" panose="02010600030101010101" pitchFamily="2" charset="-122"/>
            </a:endParaRPr>
          </a:p>
          <a:p>
            <a:pPr lvl="0" fontAlgn="base">
              <a:lnSpc>
                <a:spcPct val="140000"/>
              </a:lnSpc>
              <a:spcBef>
                <a:spcPct val="0"/>
              </a:spcBef>
              <a:spcAft>
                <a:spcPct val="0"/>
              </a:spcAft>
              <a:defRPr/>
            </a:pPr>
            <a:endParaRPr kumimoji="0" lang="en-US" altLang="zh-CN" sz="2000" b="1" i="0" u="none" strike="noStrike" kern="1200" cap="none" spc="0" normalizeH="0" baseline="0" noProof="0" dirty="0">
              <a:ln>
                <a:noFill/>
              </a:ln>
              <a:solidFill>
                <a:srgbClr val="7F7F7F"/>
              </a:solidFill>
              <a:effectLst/>
              <a:uLnTx/>
              <a:uFillTx/>
              <a:latin typeface="华文楷体" pitchFamily="2" charset="-122"/>
              <a:ea typeface="华文楷体" pitchFamily="2" charset="-122"/>
              <a:cs typeface="+mn-cs"/>
              <a:sym typeface="宋体" panose="02010600030101010101" pitchFamily="2" charset="-122"/>
            </a:endParaRPr>
          </a:p>
          <a:p>
            <a:pPr lvl="0" fontAlgn="base">
              <a:lnSpc>
                <a:spcPct val="140000"/>
              </a:lnSpc>
              <a:spcBef>
                <a:spcPct val="0"/>
              </a:spcBef>
              <a:spcAft>
                <a:spcPct val="0"/>
              </a:spcAft>
              <a:defRPr/>
            </a:pPr>
            <a:endParaRPr lang="en-US" altLang="zh-CN" sz="2000" b="1" dirty="0">
              <a:solidFill>
                <a:srgbClr val="7F7F7F"/>
              </a:solidFill>
              <a:latin typeface="华文楷体" pitchFamily="2" charset="-122"/>
              <a:ea typeface="华文楷体" pitchFamily="2" charset="-122"/>
              <a:sym typeface="宋体" panose="02010600030101010101" pitchFamily="2" charset="-122"/>
            </a:endParaRPr>
          </a:p>
          <a:p>
            <a:pPr lvl="0" fontAlgn="base">
              <a:lnSpc>
                <a:spcPct val="140000"/>
              </a:lnSpc>
              <a:spcBef>
                <a:spcPct val="0"/>
              </a:spcBef>
              <a:spcAft>
                <a:spcPct val="0"/>
              </a:spcAft>
              <a:defRPr/>
            </a:pPr>
            <a:endParaRPr kumimoji="0" lang="en-US" altLang="zh-CN" sz="2000" b="1" i="0" u="none" strike="noStrike" kern="1200" cap="none" spc="0" normalizeH="0" baseline="0" noProof="0" dirty="0">
              <a:ln>
                <a:noFill/>
              </a:ln>
              <a:solidFill>
                <a:srgbClr val="7F7F7F"/>
              </a:solidFill>
              <a:effectLst/>
              <a:uLnTx/>
              <a:uFillTx/>
              <a:latin typeface="华文楷体" pitchFamily="2" charset="-122"/>
              <a:ea typeface="华文楷体" pitchFamily="2" charset="-122"/>
              <a:cs typeface="+mn-cs"/>
              <a:sym typeface="宋体" panose="02010600030101010101" pitchFamily="2" charset="-122"/>
            </a:endParaRPr>
          </a:p>
          <a:p>
            <a:pPr lvl="0" fontAlgn="base">
              <a:lnSpc>
                <a:spcPct val="140000"/>
              </a:lnSpc>
              <a:spcBef>
                <a:spcPct val="0"/>
              </a:spcBef>
              <a:spcAft>
                <a:spcPct val="0"/>
              </a:spcAft>
              <a:defRPr/>
            </a:pPr>
            <a:endParaRPr kumimoji="0" lang="zh-CN" altLang="en-US" sz="18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endParaRPr>
          </a:p>
        </p:txBody>
      </p:sp>
    </p:spTree>
    <p:extLst>
      <p:ext uri="{BB962C8B-B14F-4D97-AF65-F5344CB8AC3E}">
        <p14:creationId xmlns:p14="http://schemas.microsoft.com/office/powerpoint/2010/main" val="968796525"/>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blinds(horizontal)">
                                      <p:cBhvr>
                                        <p:cTn id="7" dur="500"/>
                                        <p:tgtEl>
                                          <p:spTgt spid="1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14">
                                            <p:txEl>
                                              <p:pRg st="1" end="1"/>
                                            </p:txEl>
                                          </p:spTgt>
                                        </p:tgtEl>
                                        <p:attrNameLst>
                                          <p:attrName>style.visibility</p:attrName>
                                        </p:attrNameLst>
                                      </p:cBhvr>
                                      <p:to>
                                        <p:strVal val="visible"/>
                                      </p:to>
                                    </p:set>
                                    <p:animEffect transition="in" filter="blinds(horizontal)">
                                      <p:cBhvr>
                                        <p:cTn id="12" dur="500"/>
                                        <p:tgtEl>
                                          <p:spTgt spid="1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14">
                                            <p:txEl>
                                              <p:pRg st="2" end="2"/>
                                            </p:txEl>
                                          </p:spTgt>
                                        </p:tgtEl>
                                        <p:attrNameLst>
                                          <p:attrName>style.visibility</p:attrName>
                                        </p:attrNameLst>
                                      </p:cBhvr>
                                      <p:to>
                                        <p:strVal val="visible"/>
                                      </p:to>
                                    </p:set>
                                    <p:animEffect transition="in" filter="blinds(horizontal)">
                                      <p:cBhvr>
                                        <p:cTn id="17" dur="500"/>
                                        <p:tgtEl>
                                          <p:spTgt spid="1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14">
                                            <p:txEl>
                                              <p:pRg st="3" end="3"/>
                                            </p:txEl>
                                          </p:spTgt>
                                        </p:tgtEl>
                                        <p:attrNameLst>
                                          <p:attrName>style.visibility</p:attrName>
                                        </p:attrNameLst>
                                      </p:cBhvr>
                                      <p:to>
                                        <p:strVal val="visible"/>
                                      </p:to>
                                    </p:set>
                                    <p:animEffect transition="in" filter="blinds(horizontal)">
                                      <p:cBhvr>
                                        <p:cTn id="22" dur="500"/>
                                        <p:tgtEl>
                                          <p:spTgt spid="1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14">
                                            <p:txEl>
                                              <p:pRg st="4" end="4"/>
                                            </p:txEl>
                                          </p:spTgt>
                                        </p:tgtEl>
                                        <p:attrNameLst>
                                          <p:attrName>style.visibility</p:attrName>
                                        </p:attrNameLst>
                                      </p:cBhvr>
                                      <p:to>
                                        <p:strVal val="visible"/>
                                      </p:to>
                                    </p:set>
                                    <p:animEffect transition="in" filter="blinds(horizontal)">
                                      <p:cBhvr>
                                        <p:cTn id="27" dur="500"/>
                                        <p:tgtEl>
                                          <p:spTgt spid="1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14">
                                            <p:txEl>
                                              <p:pRg st="5" end="5"/>
                                            </p:txEl>
                                          </p:spTgt>
                                        </p:tgtEl>
                                        <p:attrNameLst>
                                          <p:attrName>style.visibility</p:attrName>
                                        </p:attrNameLst>
                                      </p:cBhvr>
                                      <p:to>
                                        <p:strVal val="visible"/>
                                      </p:to>
                                    </p:set>
                                    <p:animEffect transition="in" filter="blinds(horizontal)">
                                      <p:cBhvr>
                                        <p:cTn id="32" dur="500"/>
                                        <p:tgtEl>
                                          <p:spTgt spid="14">
                                            <p:txEl>
                                              <p:pRg st="5" end="5"/>
                                            </p:txEl>
                                          </p:spTgt>
                                        </p:tgtEl>
                                      </p:cBhvr>
                                    </p:animEffect>
                                  </p:childTnLst>
                                </p:cTn>
                              </p:par>
                              <p:par>
                                <p:cTn id="33" presetID="3" presetClass="entr" presetSubtype="10" fill="hold" nodeType="withEffect">
                                  <p:stCondLst>
                                    <p:cond delay="0"/>
                                  </p:stCondLst>
                                  <p:childTnLst>
                                    <p:set>
                                      <p:cBhvr>
                                        <p:cTn id="34" dur="1" fill="hold">
                                          <p:stCondLst>
                                            <p:cond delay="0"/>
                                          </p:stCondLst>
                                        </p:cTn>
                                        <p:tgtEl>
                                          <p:spTgt spid="14">
                                            <p:txEl>
                                              <p:pRg st="6" end="6"/>
                                            </p:txEl>
                                          </p:spTgt>
                                        </p:tgtEl>
                                        <p:attrNameLst>
                                          <p:attrName>style.visibility</p:attrName>
                                        </p:attrNameLst>
                                      </p:cBhvr>
                                      <p:to>
                                        <p:strVal val="visible"/>
                                      </p:to>
                                    </p:set>
                                    <p:animEffect transition="in" filter="blinds(horizontal)">
                                      <p:cBhvr>
                                        <p:cTn id="35" dur="500"/>
                                        <p:tgtEl>
                                          <p:spTgt spid="14">
                                            <p:txEl>
                                              <p:pRg st="6" end="6"/>
                                            </p:txEl>
                                          </p:spTgt>
                                        </p:tgtEl>
                                      </p:cBhvr>
                                    </p:animEffect>
                                  </p:childTnLst>
                                </p:cTn>
                              </p:par>
                            </p:childTnLst>
                          </p:cTn>
                        </p:par>
                      </p:childTnLst>
                    </p:cTn>
                  </p:par>
                  <p:par>
                    <p:cTn id="36" fill="hold" nodeType="clickPar">
                      <p:stCondLst>
                        <p:cond delay="indefinite"/>
                      </p:stCondLst>
                      <p:childTnLst>
                        <p:par>
                          <p:cTn id="37" fill="hold" nodeType="withGroup">
                            <p:stCondLst>
                              <p:cond delay="0"/>
                            </p:stCondLst>
                            <p:childTnLst>
                              <p:par>
                                <p:cTn id="38" presetID="3" presetClass="entr" presetSubtype="10" fill="hold" nodeType="clickEffect">
                                  <p:stCondLst>
                                    <p:cond delay="0"/>
                                  </p:stCondLst>
                                  <p:childTnLst>
                                    <p:set>
                                      <p:cBhvr>
                                        <p:cTn id="39" dur="1" fill="hold">
                                          <p:stCondLst>
                                            <p:cond delay="0"/>
                                          </p:stCondLst>
                                        </p:cTn>
                                        <p:tgtEl>
                                          <p:spTgt spid="14">
                                            <p:txEl>
                                              <p:pRg st="7" end="7"/>
                                            </p:txEl>
                                          </p:spTgt>
                                        </p:tgtEl>
                                        <p:attrNameLst>
                                          <p:attrName>style.visibility</p:attrName>
                                        </p:attrNameLst>
                                      </p:cBhvr>
                                      <p:to>
                                        <p:strVal val="visible"/>
                                      </p:to>
                                    </p:set>
                                    <p:animEffect transition="in" filter="blinds(horizontal)">
                                      <p:cBhvr>
                                        <p:cTn id="40" dur="500"/>
                                        <p:tgtEl>
                                          <p:spTgt spid="14">
                                            <p:txEl>
                                              <p:pRg st="7" end="7"/>
                                            </p:txEl>
                                          </p:spTgt>
                                        </p:tgtEl>
                                      </p:cBhvr>
                                    </p:animEffect>
                                  </p:childTnLst>
                                </p:cTn>
                              </p:par>
                              <p:par>
                                <p:cTn id="41" presetID="3" presetClass="entr" presetSubtype="10" fill="hold" nodeType="withEffect">
                                  <p:stCondLst>
                                    <p:cond delay="0"/>
                                  </p:stCondLst>
                                  <p:childTnLst>
                                    <p:set>
                                      <p:cBhvr>
                                        <p:cTn id="42" dur="1" fill="hold">
                                          <p:stCondLst>
                                            <p:cond delay="0"/>
                                          </p:stCondLst>
                                        </p:cTn>
                                        <p:tgtEl>
                                          <p:spTgt spid="14">
                                            <p:txEl>
                                              <p:pRg st="8" end="8"/>
                                            </p:txEl>
                                          </p:spTgt>
                                        </p:tgtEl>
                                        <p:attrNameLst>
                                          <p:attrName>style.visibility</p:attrName>
                                        </p:attrNameLst>
                                      </p:cBhvr>
                                      <p:to>
                                        <p:strVal val="visible"/>
                                      </p:to>
                                    </p:set>
                                    <p:animEffect transition="in" filter="blinds(horizontal)">
                                      <p:cBhvr>
                                        <p:cTn id="43" dur="500"/>
                                        <p:tgtEl>
                                          <p:spTgt spid="1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1" name="TextBox 5"/>
          <p:cNvSpPr txBox="1">
            <a:spLocks noChangeArrowheads="1"/>
          </p:cNvSpPr>
          <p:nvPr/>
        </p:nvSpPr>
        <p:spPr bwMode="auto">
          <a:xfrm>
            <a:off x="2960688" y="2403475"/>
            <a:ext cx="24955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Affirmative</a:t>
            </a:r>
            <a:r>
              <a:rPr kumimoji="0" lang="zh-CN" altLang="en-US" sz="2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a:t>
            </a:r>
            <a:endParaRPr kumimoji="0" lang="en-US" altLang="zh-CN" sz="2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p:txBody>
      </p:sp>
      <p:sp>
        <p:nvSpPr>
          <p:cNvPr id="122882" name="TextBox 6"/>
          <p:cNvSpPr txBox="1">
            <a:spLocks noChangeArrowheads="1"/>
          </p:cNvSpPr>
          <p:nvPr/>
        </p:nvSpPr>
        <p:spPr bwMode="auto">
          <a:xfrm>
            <a:off x="3162300" y="4238625"/>
            <a:ext cx="2173288"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Negative</a:t>
            </a:r>
            <a:r>
              <a:rPr kumimoji="0" lang="zh-CN" altLang="en-US" sz="2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a:t>
            </a:r>
            <a:endParaRPr kumimoji="0" lang="en-US" altLang="zh-CN" sz="2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p:txBody>
      </p:sp>
      <p:sp>
        <p:nvSpPr>
          <p:cNvPr id="122883" name="TextBox 8"/>
          <p:cNvSpPr txBox="1">
            <a:spLocks noChangeArrowheads="1"/>
          </p:cNvSpPr>
          <p:nvPr/>
        </p:nvSpPr>
        <p:spPr bwMode="auto">
          <a:xfrm>
            <a:off x="5513388" y="2030413"/>
            <a:ext cx="731837"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800" b="0" i="0" u="none" strike="noStrike" kern="1200" cap="none" spc="0" normalizeH="0" baseline="0" noProof="0">
                <a:ln>
                  <a:noFill/>
                </a:ln>
                <a:solidFill>
                  <a:srgbClr val="002060"/>
                </a:solidFill>
                <a:effectLst/>
                <a:uLnTx/>
                <a:uFillTx/>
                <a:latin typeface="Arial" panose="020B0604020202020204" pitchFamily="34" charset="0"/>
                <a:ea typeface="宋体" panose="02010600030101010101" pitchFamily="2" charset="-122"/>
                <a:cs typeface="+mn-cs"/>
              </a:rPr>
              <a:t>shì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2800" b="0" i="0" u="none" strike="noStrike" kern="1200" cap="none" spc="0" normalizeH="0" baseline="0" noProof="0">
                <a:ln>
                  <a:noFill/>
                </a:ln>
                <a:solidFill>
                  <a:srgbClr val="002060"/>
                </a:solidFill>
                <a:effectLst/>
                <a:uLnTx/>
                <a:uFillTx/>
                <a:latin typeface="Arial" panose="020B0604020202020204" pitchFamily="34" charset="0"/>
                <a:ea typeface="宋体" panose="02010600030101010101" pitchFamily="2" charset="-122"/>
                <a:cs typeface="+mn-cs"/>
              </a:rPr>
              <a:t> 是</a:t>
            </a:r>
            <a:r>
              <a:rPr kumimoji="0" lang="zh-CN" altLang="en-US" sz="2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 </a:t>
            </a:r>
            <a:endParaRPr kumimoji="0" lang="en-US" altLang="zh-CN" sz="2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p:txBody>
      </p:sp>
      <p:sp>
        <p:nvSpPr>
          <p:cNvPr id="122884" name="TextBox 9"/>
          <p:cNvSpPr txBox="1">
            <a:spLocks noChangeArrowheads="1"/>
          </p:cNvSpPr>
          <p:nvPr/>
        </p:nvSpPr>
        <p:spPr bwMode="auto">
          <a:xfrm>
            <a:off x="5513388" y="4043363"/>
            <a:ext cx="1735137"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800" b="0" i="0" u="none" strike="noStrike" kern="1200" cap="none" spc="0" normalizeH="0" baseline="0" noProof="0">
                <a:ln>
                  <a:noFill/>
                </a:ln>
                <a:solidFill>
                  <a:srgbClr val="C00000"/>
                </a:solidFill>
                <a:effectLst/>
                <a:uLnTx/>
                <a:uFillTx/>
                <a:latin typeface="Arial" panose="020B0604020202020204" pitchFamily="34" charset="0"/>
                <a:ea typeface="宋体" panose="02010600030101010101" pitchFamily="2" charset="-122"/>
                <a:cs typeface="+mn-cs"/>
              </a:rPr>
              <a:t>bú shì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2800" b="0" i="0" u="none" strike="noStrike" kern="1200" cap="none" spc="0" normalizeH="0" baseline="0" noProof="0">
                <a:ln>
                  <a:noFill/>
                </a:ln>
                <a:solidFill>
                  <a:srgbClr val="C00000"/>
                </a:solidFill>
                <a:effectLst/>
                <a:uLnTx/>
                <a:uFillTx/>
                <a:latin typeface="Arial" panose="020B0604020202020204" pitchFamily="34" charset="0"/>
                <a:ea typeface="宋体" panose="02010600030101010101" pitchFamily="2" charset="-122"/>
                <a:cs typeface="+mn-cs"/>
              </a:rPr>
              <a:t>不  是 </a:t>
            </a:r>
            <a:endParaRPr kumimoji="0" lang="en-US" altLang="zh-CN" sz="2800" b="0" i="0" u="none" strike="noStrike" kern="1200" cap="none" spc="0" normalizeH="0" baseline="0" noProof="0">
              <a:ln>
                <a:noFill/>
              </a:ln>
              <a:solidFill>
                <a:srgbClr val="C00000"/>
              </a:solidFill>
              <a:effectLst/>
              <a:uLnTx/>
              <a:uFillTx/>
              <a:latin typeface="Arial" panose="020B0604020202020204" pitchFamily="34" charset="0"/>
              <a:ea typeface="宋体" panose="02010600030101010101" pitchFamily="2" charset="-122"/>
              <a:cs typeface="+mn-cs"/>
            </a:endParaRPr>
          </a:p>
        </p:txBody>
      </p:sp>
      <p:sp>
        <p:nvSpPr>
          <p:cNvPr id="122885" name="TextBox 15"/>
          <p:cNvSpPr txBox="1">
            <a:spLocks noChangeArrowheads="1"/>
          </p:cNvSpPr>
          <p:nvPr/>
        </p:nvSpPr>
        <p:spPr bwMode="auto">
          <a:xfrm>
            <a:off x="6918325" y="4022725"/>
            <a:ext cx="3976688"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lvl="0" eaLnBrk="0" fontAlgn="base" hangingPunct="0">
              <a:spcBef>
                <a:spcPct val="0"/>
              </a:spcBef>
              <a:spcAft>
                <a:spcPct val="0"/>
              </a:spcAft>
              <a:defRPr/>
            </a:pPr>
            <a:r>
              <a:rPr kumimoji="0" lang="en-US" altLang="zh-CN" sz="2800" b="0" i="0" u="none" strike="noStrike" kern="1200" cap="none" spc="0" normalizeH="0" baseline="0" noProof="0" dirty="0" err="1">
                <a:ln>
                  <a:noFill/>
                </a:ln>
                <a:solidFill>
                  <a:srgbClr val="000000"/>
                </a:solidFill>
                <a:effectLst/>
                <a:uLnTx/>
                <a:uFillTx/>
                <a:latin typeface="Arial" panose="020B0604020202020204" pitchFamily="34" charset="0"/>
                <a:ea typeface="宋体" panose="02010600030101010101" pitchFamily="2" charset="-122"/>
                <a:cs typeface="+mn-cs"/>
              </a:rPr>
              <a:t>wǒ</a:t>
            </a:r>
            <a:r>
              <a:rPr kumimoji="0" lang="en-US" altLang="zh-CN" sz="28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r>
              <a:rPr kumimoji="0" lang="en-US" altLang="zh-CN" sz="2800" b="0" i="0" u="none" strike="noStrike" kern="1200" cap="none" spc="0" normalizeH="0" baseline="0" noProof="0" dirty="0" err="1">
                <a:ln>
                  <a:noFill/>
                </a:ln>
                <a:solidFill>
                  <a:srgbClr val="C00000"/>
                </a:solidFill>
                <a:effectLst/>
                <a:uLnTx/>
                <a:uFillTx/>
                <a:latin typeface="Arial" panose="020B0604020202020204" pitchFamily="34" charset="0"/>
                <a:ea typeface="宋体" panose="02010600030101010101" pitchFamily="2" charset="-122"/>
                <a:cs typeface="+mn-cs"/>
              </a:rPr>
              <a:t>bú</a:t>
            </a:r>
            <a:r>
              <a:rPr kumimoji="0" lang="en-US" altLang="zh-CN" sz="2800" b="0" i="0" u="none" strike="noStrike" kern="1200" cap="none" spc="0" normalizeH="0" baseline="0" noProof="0" dirty="0">
                <a:ln>
                  <a:noFill/>
                </a:ln>
                <a:solidFill>
                  <a:srgbClr val="C00000"/>
                </a:solidFill>
                <a:effectLst/>
                <a:uLnTx/>
                <a:uFillTx/>
                <a:latin typeface="Arial" panose="020B0604020202020204" pitchFamily="34" charset="0"/>
                <a:ea typeface="宋体" panose="02010600030101010101" pitchFamily="2" charset="-122"/>
                <a:cs typeface="+mn-cs"/>
              </a:rPr>
              <a:t> </a:t>
            </a:r>
            <a:r>
              <a:rPr kumimoji="0" lang="en-US" altLang="zh-CN" sz="2800" b="0" i="0" u="none" strike="noStrike" kern="1200" cap="none" spc="0" normalizeH="0" baseline="0" noProof="0" dirty="0" err="1">
                <a:ln>
                  <a:noFill/>
                </a:ln>
                <a:solidFill>
                  <a:srgbClr val="C00000"/>
                </a:solidFill>
                <a:effectLst/>
                <a:uLnTx/>
                <a:uFillTx/>
                <a:latin typeface="Arial" panose="020B0604020202020204" pitchFamily="34" charset="0"/>
                <a:ea typeface="宋体" panose="02010600030101010101" pitchFamily="2" charset="-122"/>
                <a:cs typeface="+mn-cs"/>
              </a:rPr>
              <a:t>shì</a:t>
            </a:r>
            <a:r>
              <a:rPr lang="en-US" altLang="zh-CN" sz="2800" dirty="0">
                <a:solidFill>
                  <a:srgbClr val="000000"/>
                </a:solidFill>
              </a:rPr>
              <a:t> </a:t>
            </a:r>
            <a:r>
              <a:rPr lang="en-US" altLang="zh-CN" sz="2800" dirty="0" err="1">
                <a:solidFill>
                  <a:srgbClr val="000000"/>
                </a:solidFill>
              </a:rPr>
              <a:t>yīnɡ</a:t>
            </a:r>
            <a:r>
              <a:rPr lang="en-US" altLang="zh-CN" sz="2800" dirty="0">
                <a:solidFill>
                  <a:srgbClr val="000000"/>
                </a:solidFill>
              </a:rPr>
              <a:t> </a:t>
            </a:r>
            <a:r>
              <a:rPr kumimoji="0" lang="en-US" altLang="zh-CN" sz="2800" b="0" i="0" u="none" strike="noStrike" kern="1200" cap="none" spc="0" normalizeH="0" baseline="0" noProof="0" dirty="0" err="1">
                <a:ln>
                  <a:noFill/>
                </a:ln>
                <a:solidFill>
                  <a:srgbClr val="000000"/>
                </a:solidFill>
                <a:effectLst/>
                <a:uLnTx/>
                <a:uFillTx/>
                <a:latin typeface="Arial" panose="020B0604020202020204" pitchFamily="34" charset="0"/>
                <a:ea typeface="宋体" panose="02010600030101010101" pitchFamily="2" charset="-122"/>
                <a:cs typeface="+mn-cs"/>
              </a:rPr>
              <a:t>ɡuó</a:t>
            </a:r>
            <a:r>
              <a:rPr kumimoji="0" lang="en-US" altLang="zh-CN" sz="28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r>
              <a:rPr kumimoji="0" lang="en-US" altLang="zh-CN" sz="2800" b="0" i="0" u="none" strike="noStrike" kern="1200" cap="none" spc="0" normalizeH="0" baseline="0" noProof="0" dirty="0" err="1">
                <a:ln>
                  <a:noFill/>
                </a:ln>
                <a:solidFill>
                  <a:srgbClr val="000000"/>
                </a:solidFill>
                <a:effectLst/>
                <a:uLnTx/>
                <a:uFillTx/>
                <a:latin typeface="Arial" panose="020B0604020202020204" pitchFamily="34" charset="0"/>
                <a:ea typeface="宋体" panose="02010600030101010101" pitchFamily="2" charset="-122"/>
                <a:cs typeface="+mn-cs"/>
              </a:rPr>
              <a:t>rén</a:t>
            </a:r>
            <a:r>
              <a:rPr kumimoji="0" lang="en-US" altLang="zh-CN" sz="28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28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我    </a:t>
            </a:r>
            <a:r>
              <a:rPr kumimoji="0" lang="zh-CN" altLang="en-US" sz="2800" b="0" i="0" u="none" strike="noStrike" kern="1200" cap="none" spc="0" normalizeH="0" baseline="0" noProof="0" dirty="0">
                <a:ln>
                  <a:noFill/>
                </a:ln>
                <a:solidFill>
                  <a:srgbClr val="C00000"/>
                </a:solidFill>
                <a:effectLst/>
                <a:uLnTx/>
                <a:uFillTx/>
                <a:latin typeface="Arial" panose="020B0604020202020204" pitchFamily="34" charset="0"/>
                <a:ea typeface="宋体" panose="02010600030101010101" pitchFamily="2" charset="-122"/>
                <a:cs typeface="+mn-cs"/>
              </a:rPr>
              <a:t>不 是</a:t>
            </a:r>
            <a:r>
              <a:rPr kumimoji="0" lang="zh-CN" altLang="en-US" sz="28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英国  人 </a:t>
            </a:r>
            <a:endParaRPr kumimoji="0" lang="en-US" altLang="zh-CN" sz="28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endParaRPr>
          </a:p>
        </p:txBody>
      </p:sp>
      <p:sp>
        <p:nvSpPr>
          <p:cNvPr id="122886" name="Rectangle 11"/>
          <p:cNvSpPr>
            <a:spLocks noChangeArrowheads="1"/>
          </p:cNvSpPr>
          <p:nvPr/>
        </p:nvSpPr>
        <p:spPr bwMode="auto">
          <a:xfrm>
            <a:off x="2935288" y="722313"/>
            <a:ext cx="664603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lvl="0" eaLnBrk="0" fontAlgn="base" hangingPunct="0">
              <a:spcBef>
                <a:spcPct val="0"/>
              </a:spcBef>
              <a:spcAft>
                <a:spcPct val="0"/>
              </a:spcAft>
              <a:defRPr/>
            </a:pPr>
            <a:r>
              <a:rPr kumimoji="0" lang="en-US" altLang="zh-CN" sz="36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r>
              <a:rPr kumimoji="0" lang="en-US" altLang="zh-CN" sz="3600" b="1" i="0" u="none" strike="noStrike" kern="1200" cap="none" spc="0" normalizeH="0" baseline="0" noProof="0" dirty="0" err="1">
                <a:ln>
                  <a:noFill/>
                </a:ln>
                <a:solidFill>
                  <a:srgbClr val="000000"/>
                </a:solidFill>
                <a:effectLst/>
                <a:uLnTx/>
                <a:uFillTx/>
                <a:latin typeface="Arial" panose="020B0604020202020204" pitchFamily="34" charset="0"/>
                <a:ea typeface="宋体" panose="02010600030101010101" pitchFamily="2" charset="-122"/>
                <a:cs typeface="+mn-cs"/>
              </a:rPr>
              <a:t>nǐ</a:t>
            </a:r>
            <a:r>
              <a:rPr kumimoji="0" lang="en-US" altLang="zh-CN" sz="36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r>
              <a:rPr kumimoji="0" lang="en-US" altLang="zh-CN" sz="3600" b="1" i="0" u="none" strike="noStrike" kern="1200" cap="none" spc="0" normalizeH="0" baseline="0" noProof="0" dirty="0" err="1">
                <a:ln>
                  <a:noFill/>
                </a:ln>
                <a:solidFill>
                  <a:srgbClr val="000000"/>
                </a:solidFill>
                <a:effectLst/>
                <a:uLnTx/>
                <a:uFillTx/>
                <a:latin typeface="Arial" panose="020B0604020202020204" pitchFamily="34" charset="0"/>
                <a:ea typeface="宋体" panose="02010600030101010101" pitchFamily="2" charset="-122"/>
                <a:cs typeface="+mn-cs"/>
              </a:rPr>
              <a:t>shì</a:t>
            </a:r>
            <a:r>
              <a:rPr kumimoji="0" lang="en-US" altLang="zh-CN" sz="36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r>
              <a:rPr lang="en-US" altLang="zh-CN" sz="3600" b="1" dirty="0" err="1">
                <a:solidFill>
                  <a:srgbClr val="000000"/>
                </a:solidFill>
              </a:rPr>
              <a:t>yīnɡ</a:t>
            </a:r>
            <a:r>
              <a:rPr lang="zh-CN" altLang="en-US" sz="3600" dirty="0">
                <a:solidFill>
                  <a:srgbClr val="000000"/>
                </a:solidFill>
                <a:latin typeface="黑体"/>
                <a:ea typeface="黑体"/>
                <a:cs typeface="黑体"/>
              </a:rPr>
              <a:t> </a:t>
            </a:r>
            <a:r>
              <a:rPr kumimoji="0" lang="en-US" altLang="zh-CN" sz="3600" b="1" i="0" u="none" strike="noStrike" kern="1200" cap="none" spc="0" normalizeH="0" baseline="0" noProof="0" dirty="0" err="1">
                <a:ln>
                  <a:noFill/>
                </a:ln>
                <a:solidFill>
                  <a:srgbClr val="000000"/>
                </a:solidFill>
                <a:effectLst/>
                <a:uLnTx/>
                <a:uFillTx/>
                <a:latin typeface="Arial" panose="020B0604020202020204" pitchFamily="34" charset="0"/>
                <a:ea typeface="宋体" panose="02010600030101010101" pitchFamily="2" charset="-122"/>
                <a:cs typeface="+mn-cs"/>
              </a:rPr>
              <a:t>ɡuó</a:t>
            </a:r>
            <a:r>
              <a:rPr kumimoji="0" lang="en-US" altLang="zh-CN" sz="36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r>
              <a:rPr kumimoji="0" lang="en-US" altLang="zh-CN" sz="3600" b="1" i="0" u="none" strike="noStrike" kern="1200" cap="none" spc="0" normalizeH="0" baseline="0" noProof="0" dirty="0" err="1">
                <a:ln>
                  <a:noFill/>
                </a:ln>
                <a:solidFill>
                  <a:srgbClr val="000000"/>
                </a:solidFill>
                <a:effectLst/>
                <a:uLnTx/>
                <a:uFillTx/>
                <a:latin typeface="Arial" panose="020B0604020202020204" pitchFamily="34" charset="0"/>
                <a:ea typeface="宋体" panose="02010600030101010101" pitchFamily="2" charset="-122"/>
                <a:cs typeface="+mn-cs"/>
              </a:rPr>
              <a:t>rén</a:t>
            </a:r>
            <a:r>
              <a:rPr kumimoji="0" lang="en-US" altLang="zh-CN" sz="36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r>
              <a:rPr kumimoji="0" lang="en-US" altLang="zh-CN" sz="3600" b="1" i="0" u="none" strike="noStrike" kern="1200" cap="none" spc="0" normalizeH="0" baseline="0" noProof="0" dirty="0" err="1">
                <a:ln>
                  <a:noFill/>
                </a:ln>
                <a:solidFill>
                  <a:srgbClr val="FF0000"/>
                </a:solidFill>
                <a:effectLst/>
                <a:uLnTx/>
                <a:uFillTx/>
                <a:latin typeface="Arial" panose="020B0604020202020204" pitchFamily="34" charset="0"/>
                <a:ea typeface="宋体" panose="02010600030101010101" pitchFamily="2" charset="-122"/>
                <a:cs typeface="+mn-cs"/>
              </a:rPr>
              <a:t>mɑ</a:t>
            </a:r>
            <a:r>
              <a:rPr kumimoji="0" lang="zh-CN" altLang="en-US" sz="3600" b="1" i="0" u="none" strike="noStrike" kern="1200" cap="none" spc="0" normalizeH="0" baseline="0" noProof="0" dirty="0">
                <a:ln>
                  <a:noFill/>
                </a:ln>
                <a:solidFill>
                  <a:srgbClr val="FF0000"/>
                </a:solidFill>
                <a:effectLst/>
                <a:uLnTx/>
                <a:uFillTx/>
                <a:latin typeface="Arial" panose="020B0604020202020204" pitchFamily="34" charset="0"/>
                <a:ea typeface="宋体" panose="02010600030101010101" pitchFamily="2" charset="-122"/>
                <a:cs typeface="+mn-cs"/>
              </a:rPr>
              <a:t>？</a:t>
            </a:r>
            <a:r>
              <a:rPr kumimoji="0" lang="en-US" altLang="zh-CN" sz="36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36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你 是  </a:t>
            </a:r>
            <a:r>
              <a:rPr lang="zh-CN" altLang="en-US" sz="3600" b="1" dirty="0">
                <a:solidFill>
                  <a:srgbClr val="000000"/>
                </a:solidFill>
              </a:rPr>
              <a:t>英</a:t>
            </a:r>
            <a:r>
              <a:rPr kumimoji="0" lang="zh-CN" altLang="en-US" sz="36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国    人  </a:t>
            </a:r>
            <a:r>
              <a:rPr kumimoji="0" lang="zh-CN" altLang="en-US" sz="3600" b="1" i="0" u="none" strike="noStrike" kern="1200" cap="none" spc="0" normalizeH="0" baseline="0" noProof="0" dirty="0">
                <a:ln>
                  <a:noFill/>
                </a:ln>
                <a:solidFill>
                  <a:srgbClr val="FF0000"/>
                </a:solidFill>
                <a:effectLst/>
                <a:uLnTx/>
                <a:uFillTx/>
                <a:latin typeface="Arial" panose="020B0604020202020204" pitchFamily="34" charset="0"/>
                <a:ea typeface="宋体" panose="02010600030101010101" pitchFamily="2" charset="-122"/>
                <a:cs typeface="+mn-cs"/>
              </a:rPr>
              <a:t>吗  ？</a:t>
            </a:r>
          </a:p>
        </p:txBody>
      </p:sp>
      <p:sp>
        <p:nvSpPr>
          <p:cNvPr id="122887" name="TextBox 1"/>
          <p:cNvSpPr txBox="1">
            <a:spLocks noChangeArrowheads="1"/>
          </p:cNvSpPr>
          <p:nvPr/>
        </p:nvSpPr>
        <p:spPr bwMode="auto">
          <a:xfrm>
            <a:off x="6826250" y="2065338"/>
            <a:ext cx="3579813"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lvl="0" eaLnBrk="0" fontAlgn="base" hangingPunct="0">
              <a:spcBef>
                <a:spcPct val="0"/>
              </a:spcBef>
              <a:spcAft>
                <a:spcPct val="0"/>
              </a:spcAft>
              <a:defRPr/>
            </a:pPr>
            <a:r>
              <a:rPr kumimoji="0" lang="en-US" altLang="zh-CN" sz="2800" b="0" i="0" u="none" strike="noStrike" kern="1200" cap="none" spc="0" normalizeH="0" baseline="0" noProof="0" dirty="0" err="1">
                <a:ln>
                  <a:noFill/>
                </a:ln>
                <a:solidFill>
                  <a:srgbClr val="000000"/>
                </a:solidFill>
                <a:effectLst/>
                <a:uLnTx/>
                <a:uFillTx/>
                <a:latin typeface="Arial" panose="020B0604020202020204" pitchFamily="34" charset="0"/>
                <a:ea typeface="宋体" panose="02010600030101010101" pitchFamily="2" charset="-122"/>
                <a:cs typeface="+mn-cs"/>
              </a:rPr>
              <a:t>wǒ</a:t>
            </a:r>
            <a:r>
              <a:rPr kumimoji="0" lang="en-US" altLang="zh-CN" sz="28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r>
              <a:rPr lang="en-US" altLang="zh-CN" sz="2800" dirty="0" err="1">
                <a:solidFill>
                  <a:srgbClr val="000000"/>
                </a:solidFill>
              </a:rPr>
              <a:t>shì</a:t>
            </a:r>
            <a:r>
              <a:rPr lang="en-US" altLang="zh-CN" sz="2800" dirty="0">
                <a:solidFill>
                  <a:srgbClr val="000000"/>
                </a:solidFill>
              </a:rPr>
              <a:t> </a:t>
            </a:r>
            <a:r>
              <a:rPr lang="en-US" altLang="zh-CN" sz="2800" dirty="0" err="1">
                <a:solidFill>
                  <a:srgbClr val="000000"/>
                </a:solidFill>
              </a:rPr>
              <a:t>yīnɡ</a:t>
            </a:r>
            <a:r>
              <a:rPr lang="en-US" altLang="zh-CN" sz="2800" dirty="0">
                <a:solidFill>
                  <a:srgbClr val="000000"/>
                </a:solidFill>
              </a:rPr>
              <a:t> </a:t>
            </a:r>
            <a:r>
              <a:rPr kumimoji="0" lang="en-US" altLang="zh-CN" sz="2800" b="0" i="0" u="none" strike="noStrike" kern="1200" cap="none" spc="0" normalizeH="0" baseline="0" noProof="0" dirty="0" err="1">
                <a:ln>
                  <a:noFill/>
                </a:ln>
                <a:solidFill>
                  <a:srgbClr val="000000"/>
                </a:solidFill>
                <a:effectLst/>
                <a:uLnTx/>
                <a:uFillTx/>
                <a:latin typeface="Arial" panose="020B0604020202020204" pitchFamily="34" charset="0"/>
                <a:ea typeface="宋体" panose="02010600030101010101" pitchFamily="2" charset="-122"/>
                <a:cs typeface="+mn-cs"/>
              </a:rPr>
              <a:t>ɡuó</a:t>
            </a:r>
            <a:r>
              <a:rPr kumimoji="0" lang="en-US" altLang="zh-CN" sz="28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r>
              <a:rPr kumimoji="0" lang="en-US" altLang="zh-CN" sz="2800" b="0" i="0" u="none" strike="noStrike" kern="1200" cap="none" spc="0" normalizeH="0" baseline="0" noProof="0" dirty="0" err="1">
                <a:ln>
                  <a:noFill/>
                </a:ln>
                <a:solidFill>
                  <a:srgbClr val="000000"/>
                </a:solidFill>
                <a:effectLst/>
                <a:uLnTx/>
                <a:uFillTx/>
                <a:latin typeface="Arial" panose="020B0604020202020204" pitchFamily="34" charset="0"/>
                <a:ea typeface="宋体" panose="02010600030101010101" pitchFamily="2" charset="-122"/>
                <a:cs typeface="+mn-cs"/>
              </a:rPr>
              <a:t>rén</a:t>
            </a:r>
            <a:r>
              <a:rPr kumimoji="0" lang="en-US" altLang="zh-CN" sz="28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28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我  </a:t>
            </a:r>
            <a:r>
              <a:rPr kumimoji="0" lang="zh-CN" altLang="en-US" sz="2800" b="0" i="0" u="none" strike="noStrike" kern="1200" cap="none" spc="0" normalizeH="0" baseline="0" noProof="0" dirty="0">
                <a:ln>
                  <a:noFill/>
                </a:ln>
                <a:solidFill>
                  <a:srgbClr val="002060"/>
                </a:solidFill>
                <a:effectLst/>
                <a:uLnTx/>
                <a:uFillTx/>
                <a:latin typeface="Arial" panose="020B0604020202020204" pitchFamily="34" charset="0"/>
                <a:ea typeface="宋体" panose="02010600030101010101" pitchFamily="2" charset="-122"/>
                <a:cs typeface="+mn-cs"/>
              </a:rPr>
              <a:t>是 </a:t>
            </a:r>
            <a:r>
              <a:rPr kumimoji="0" lang="zh-CN" altLang="en-US" sz="28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英  国  人 </a:t>
            </a:r>
            <a:endParaRPr kumimoji="0" lang="en-US" altLang="zh-CN" sz="28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endParaRPr>
          </a:p>
        </p:txBody>
      </p:sp>
      <p:sp>
        <p:nvSpPr>
          <p:cNvPr id="122888" name="TextBox 2"/>
          <p:cNvSpPr txBox="1">
            <a:spLocks noChangeArrowheads="1"/>
          </p:cNvSpPr>
          <p:nvPr/>
        </p:nvSpPr>
        <p:spPr bwMode="auto">
          <a:xfrm>
            <a:off x="7354888" y="5387975"/>
            <a:ext cx="4017962"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wǒ </a:t>
            </a:r>
            <a:r>
              <a:rPr kumimoji="0" lang="en-US" altLang="zh-CN" sz="2800" b="0" i="0" u="none" strike="noStrike" kern="1200" cap="none" spc="0" normalizeH="0" baseline="0" noProof="0">
                <a:ln>
                  <a:noFill/>
                </a:ln>
                <a:solidFill>
                  <a:srgbClr val="002060"/>
                </a:solidFill>
                <a:effectLst/>
                <a:uLnTx/>
                <a:uFillTx/>
                <a:latin typeface="Arial" panose="020B0604020202020204" pitchFamily="34" charset="0"/>
                <a:ea typeface="宋体" panose="02010600030101010101" pitchFamily="2" charset="-122"/>
                <a:cs typeface="+mn-cs"/>
              </a:rPr>
              <a:t>shì</a:t>
            </a:r>
            <a:r>
              <a:rPr kumimoji="0" lang="en-US" altLang="zh-CN" sz="2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 zhōnɡ ɡuó rén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2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我    </a:t>
            </a:r>
            <a:r>
              <a:rPr kumimoji="0" lang="zh-CN" altLang="en-US" sz="2800" b="0" i="0" u="none" strike="noStrike" kern="1200" cap="none" spc="0" normalizeH="0" baseline="0" noProof="0">
                <a:ln>
                  <a:noFill/>
                </a:ln>
                <a:solidFill>
                  <a:srgbClr val="002060"/>
                </a:solidFill>
                <a:effectLst/>
                <a:uLnTx/>
                <a:uFillTx/>
                <a:latin typeface="Arial" panose="020B0604020202020204" pitchFamily="34" charset="0"/>
                <a:ea typeface="宋体" panose="02010600030101010101" pitchFamily="2" charset="-122"/>
                <a:cs typeface="+mn-cs"/>
              </a:rPr>
              <a:t>是</a:t>
            </a:r>
            <a:r>
              <a:rPr kumimoji="0" lang="zh-CN" altLang="en-US" sz="2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     中      国  人 </a:t>
            </a:r>
            <a:endParaRPr kumimoji="0" lang="en-US" altLang="zh-CN" sz="2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p:txBody>
      </p:sp>
      <p:sp>
        <p:nvSpPr>
          <p:cNvPr id="122889" name="TextBox 3"/>
          <p:cNvSpPr txBox="1">
            <a:spLocks noChangeArrowheads="1"/>
          </p:cNvSpPr>
          <p:nvPr/>
        </p:nvSpPr>
        <p:spPr bwMode="auto">
          <a:xfrm>
            <a:off x="5513388" y="3132138"/>
            <a:ext cx="43783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20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r>
              <a:rPr kumimoji="0" lang="en-US" altLang="zh-CN" sz="20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Yes             I       am   English.</a:t>
            </a:r>
          </a:p>
        </p:txBody>
      </p:sp>
      <p:sp>
        <p:nvSpPr>
          <p:cNvPr id="122890" name="TextBox 4"/>
          <p:cNvSpPr txBox="1">
            <a:spLocks noChangeArrowheads="1"/>
          </p:cNvSpPr>
          <p:nvPr/>
        </p:nvSpPr>
        <p:spPr bwMode="auto">
          <a:xfrm>
            <a:off x="5653088" y="4962525"/>
            <a:ext cx="5345112"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   </a:t>
            </a:r>
            <a:r>
              <a:rPr kumimoji="0" lang="en-US" altLang="zh-CN" sz="20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No              I         am  not          American</a:t>
            </a:r>
          </a:p>
        </p:txBody>
      </p:sp>
      <p:sp>
        <p:nvSpPr>
          <p:cNvPr id="122891" name="TextBox 7"/>
          <p:cNvSpPr txBox="1">
            <a:spLocks noChangeArrowheads="1"/>
          </p:cNvSpPr>
          <p:nvPr/>
        </p:nvSpPr>
        <p:spPr bwMode="auto">
          <a:xfrm>
            <a:off x="5983288" y="6335713"/>
            <a:ext cx="49117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                         </a:t>
            </a:r>
            <a:r>
              <a:rPr kumimoji="0" lang="en-US" altLang="zh-CN" sz="20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I            am        Chinese</a:t>
            </a:r>
          </a:p>
        </p:txBody>
      </p:sp>
      <p:pic>
        <p:nvPicPr>
          <p:cNvPr id="122892" name="Picture 10"/>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7000" y="4506913"/>
            <a:ext cx="2227263" cy="2228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893" name="Picture 1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3188" y="1084263"/>
            <a:ext cx="2251075" cy="2263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50283285"/>
      </p:ext>
    </p:extLst>
  </p:cSld>
  <p:clrMapOvr>
    <a:masterClrMapping/>
  </p:clrMapOvr>
  <p:transition spd="slow"/>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29" name="TextBox 5"/>
          <p:cNvSpPr txBox="1">
            <a:spLocks noChangeArrowheads="1"/>
          </p:cNvSpPr>
          <p:nvPr/>
        </p:nvSpPr>
        <p:spPr bwMode="auto">
          <a:xfrm>
            <a:off x="2592388" y="2362200"/>
            <a:ext cx="24955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Affirmative</a:t>
            </a:r>
            <a:r>
              <a:rPr kumimoji="0" lang="zh-CN" altLang="en-US" sz="2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a:t>
            </a:r>
            <a:endParaRPr kumimoji="0" lang="en-US" altLang="zh-CN" sz="2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p:txBody>
      </p:sp>
      <p:sp>
        <p:nvSpPr>
          <p:cNvPr id="124930" name="TextBox 6"/>
          <p:cNvSpPr txBox="1">
            <a:spLocks noChangeArrowheads="1"/>
          </p:cNvSpPr>
          <p:nvPr/>
        </p:nvSpPr>
        <p:spPr bwMode="auto">
          <a:xfrm>
            <a:off x="2592388" y="4064000"/>
            <a:ext cx="2173287"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Negative</a:t>
            </a:r>
            <a:r>
              <a:rPr kumimoji="0" lang="zh-CN" altLang="en-US" sz="2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a:t>
            </a:r>
            <a:endParaRPr kumimoji="0" lang="en-US" altLang="zh-CN" sz="2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p:txBody>
      </p:sp>
      <p:sp>
        <p:nvSpPr>
          <p:cNvPr id="124931" name="TextBox 8"/>
          <p:cNvSpPr txBox="1">
            <a:spLocks noChangeArrowheads="1"/>
          </p:cNvSpPr>
          <p:nvPr/>
        </p:nvSpPr>
        <p:spPr bwMode="auto">
          <a:xfrm>
            <a:off x="5513388" y="2030413"/>
            <a:ext cx="731837"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800" b="0" i="0" u="none" strike="noStrike" kern="1200" cap="none" spc="0" normalizeH="0" baseline="0" noProof="0">
                <a:ln>
                  <a:noFill/>
                </a:ln>
                <a:solidFill>
                  <a:srgbClr val="002060"/>
                </a:solidFill>
                <a:effectLst/>
                <a:uLnTx/>
                <a:uFillTx/>
                <a:latin typeface="Arial" panose="020B0604020202020204" pitchFamily="34" charset="0"/>
                <a:ea typeface="宋体" panose="02010600030101010101" pitchFamily="2" charset="-122"/>
                <a:cs typeface="+mn-cs"/>
              </a:rPr>
              <a:t>shì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2800" b="0" i="0" u="none" strike="noStrike" kern="1200" cap="none" spc="0" normalizeH="0" baseline="0" noProof="0">
                <a:ln>
                  <a:noFill/>
                </a:ln>
                <a:solidFill>
                  <a:srgbClr val="002060"/>
                </a:solidFill>
                <a:effectLst/>
                <a:uLnTx/>
                <a:uFillTx/>
                <a:latin typeface="Arial" panose="020B0604020202020204" pitchFamily="34" charset="0"/>
                <a:ea typeface="宋体" panose="02010600030101010101" pitchFamily="2" charset="-122"/>
                <a:cs typeface="+mn-cs"/>
              </a:rPr>
              <a:t> 是</a:t>
            </a:r>
            <a:r>
              <a:rPr kumimoji="0" lang="zh-CN" altLang="en-US" sz="2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 </a:t>
            </a:r>
            <a:endParaRPr kumimoji="0" lang="en-US" altLang="zh-CN" sz="2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p:txBody>
      </p:sp>
      <p:sp>
        <p:nvSpPr>
          <p:cNvPr id="124932" name="TextBox 9"/>
          <p:cNvSpPr txBox="1">
            <a:spLocks noChangeArrowheads="1"/>
          </p:cNvSpPr>
          <p:nvPr/>
        </p:nvSpPr>
        <p:spPr bwMode="auto">
          <a:xfrm>
            <a:off x="5513388" y="4043363"/>
            <a:ext cx="1735137"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800" b="0" i="0" u="none" strike="noStrike" kern="1200" cap="none" spc="0" normalizeH="0" baseline="0" noProof="0">
                <a:ln>
                  <a:noFill/>
                </a:ln>
                <a:solidFill>
                  <a:srgbClr val="C00000"/>
                </a:solidFill>
                <a:effectLst/>
                <a:uLnTx/>
                <a:uFillTx/>
                <a:latin typeface="Arial" panose="020B0604020202020204" pitchFamily="34" charset="0"/>
                <a:ea typeface="宋体" panose="02010600030101010101" pitchFamily="2" charset="-122"/>
                <a:cs typeface="+mn-cs"/>
              </a:rPr>
              <a:t>bú shì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2800" b="0" i="0" u="none" strike="noStrike" kern="1200" cap="none" spc="0" normalizeH="0" baseline="0" noProof="0">
                <a:ln>
                  <a:noFill/>
                </a:ln>
                <a:solidFill>
                  <a:srgbClr val="C00000"/>
                </a:solidFill>
                <a:effectLst/>
                <a:uLnTx/>
                <a:uFillTx/>
                <a:latin typeface="Arial" panose="020B0604020202020204" pitchFamily="34" charset="0"/>
                <a:ea typeface="宋体" panose="02010600030101010101" pitchFamily="2" charset="-122"/>
                <a:cs typeface="+mn-cs"/>
              </a:rPr>
              <a:t>不  是 </a:t>
            </a:r>
            <a:endParaRPr kumimoji="0" lang="en-US" altLang="zh-CN" sz="2800" b="0" i="0" u="none" strike="noStrike" kern="1200" cap="none" spc="0" normalizeH="0" baseline="0" noProof="0">
              <a:ln>
                <a:noFill/>
              </a:ln>
              <a:solidFill>
                <a:srgbClr val="C00000"/>
              </a:solidFill>
              <a:effectLst/>
              <a:uLnTx/>
              <a:uFillTx/>
              <a:latin typeface="Arial" panose="020B0604020202020204" pitchFamily="34" charset="0"/>
              <a:ea typeface="宋体" panose="02010600030101010101" pitchFamily="2" charset="-122"/>
              <a:cs typeface="+mn-cs"/>
            </a:endParaRPr>
          </a:p>
        </p:txBody>
      </p:sp>
      <p:sp>
        <p:nvSpPr>
          <p:cNvPr id="124933" name="TextBox 15"/>
          <p:cNvSpPr txBox="1">
            <a:spLocks noChangeArrowheads="1"/>
          </p:cNvSpPr>
          <p:nvPr/>
        </p:nvSpPr>
        <p:spPr bwMode="auto">
          <a:xfrm>
            <a:off x="6918325" y="4022725"/>
            <a:ext cx="3976688"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lvl="0" eaLnBrk="0" fontAlgn="base" hangingPunct="0">
              <a:spcBef>
                <a:spcPct val="0"/>
              </a:spcBef>
              <a:spcAft>
                <a:spcPct val="0"/>
              </a:spcAft>
              <a:defRPr/>
            </a:pPr>
            <a:r>
              <a:rPr kumimoji="0" lang="en-US" altLang="zh-CN" sz="2800" b="0" i="0" u="none" strike="noStrike" kern="1200" cap="none" spc="0" normalizeH="0" baseline="0" noProof="0" dirty="0" err="1">
                <a:ln>
                  <a:noFill/>
                </a:ln>
                <a:solidFill>
                  <a:srgbClr val="000000"/>
                </a:solidFill>
                <a:effectLst/>
                <a:uLnTx/>
                <a:uFillTx/>
                <a:latin typeface="Arial" panose="020B0604020202020204" pitchFamily="34" charset="0"/>
                <a:ea typeface="宋体" panose="02010600030101010101" pitchFamily="2" charset="-122"/>
                <a:cs typeface="+mn-cs"/>
              </a:rPr>
              <a:t>wǒ</a:t>
            </a:r>
            <a:r>
              <a:rPr kumimoji="0" lang="en-US" altLang="zh-CN" sz="28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r>
              <a:rPr kumimoji="0" lang="en-US" altLang="zh-CN" sz="2800" b="0" i="0" u="none" strike="noStrike" kern="1200" cap="none" spc="0" normalizeH="0" baseline="0" noProof="0" dirty="0" err="1">
                <a:ln>
                  <a:noFill/>
                </a:ln>
                <a:solidFill>
                  <a:srgbClr val="C00000"/>
                </a:solidFill>
                <a:effectLst/>
                <a:uLnTx/>
                <a:uFillTx/>
                <a:latin typeface="Arial" panose="020B0604020202020204" pitchFamily="34" charset="0"/>
                <a:ea typeface="宋体" panose="02010600030101010101" pitchFamily="2" charset="-122"/>
                <a:cs typeface="+mn-cs"/>
              </a:rPr>
              <a:t>bú</a:t>
            </a:r>
            <a:r>
              <a:rPr kumimoji="0" lang="en-US" altLang="zh-CN" sz="2800" b="0" i="0" u="none" strike="noStrike" kern="1200" cap="none" spc="0" normalizeH="0" baseline="0" noProof="0" dirty="0">
                <a:ln>
                  <a:noFill/>
                </a:ln>
                <a:solidFill>
                  <a:srgbClr val="C00000"/>
                </a:solidFill>
                <a:effectLst/>
                <a:uLnTx/>
                <a:uFillTx/>
                <a:latin typeface="Arial" panose="020B0604020202020204" pitchFamily="34" charset="0"/>
                <a:ea typeface="宋体" panose="02010600030101010101" pitchFamily="2" charset="-122"/>
                <a:cs typeface="+mn-cs"/>
              </a:rPr>
              <a:t> </a:t>
            </a:r>
            <a:r>
              <a:rPr kumimoji="0" lang="en-US" altLang="zh-CN" sz="2800" b="0" i="0" u="none" strike="noStrike" kern="1200" cap="none" spc="0" normalizeH="0" baseline="0" noProof="0" dirty="0" err="1">
                <a:ln>
                  <a:noFill/>
                </a:ln>
                <a:solidFill>
                  <a:srgbClr val="C00000"/>
                </a:solidFill>
                <a:effectLst/>
                <a:uLnTx/>
                <a:uFillTx/>
                <a:latin typeface="Arial" panose="020B0604020202020204" pitchFamily="34" charset="0"/>
                <a:ea typeface="宋体" panose="02010600030101010101" pitchFamily="2" charset="-122"/>
                <a:cs typeface="+mn-cs"/>
              </a:rPr>
              <a:t>shì</a:t>
            </a:r>
            <a:r>
              <a:rPr kumimoji="0" lang="en-US" altLang="zh-CN" sz="2800" b="0" i="0" u="none" strike="noStrike" kern="1200" cap="none" spc="0" normalizeH="0" baseline="0" noProof="0" dirty="0">
                <a:ln>
                  <a:noFill/>
                </a:ln>
                <a:solidFill>
                  <a:srgbClr val="C00000"/>
                </a:solidFill>
                <a:effectLst/>
                <a:uLnTx/>
                <a:uFillTx/>
                <a:latin typeface="Arial" panose="020B0604020202020204" pitchFamily="34" charset="0"/>
                <a:ea typeface="宋体" panose="02010600030101010101" pitchFamily="2" charset="-122"/>
                <a:cs typeface="+mn-cs"/>
              </a:rPr>
              <a:t> </a:t>
            </a:r>
            <a:r>
              <a:rPr lang="en-US" altLang="zh-CN" sz="2800" dirty="0" err="1">
                <a:solidFill>
                  <a:srgbClr val="000000"/>
                </a:solidFill>
              </a:rPr>
              <a:t>yīnɡ</a:t>
            </a:r>
            <a:r>
              <a:rPr kumimoji="0" lang="en-US" altLang="zh-CN" sz="28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r>
              <a:rPr kumimoji="0" lang="en-US" altLang="zh-CN" sz="2800" b="0" i="0" u="none" strike="noStrike" kern="1200" cap="none" spc="0" normalizeH="0" baseline="0" noProof="0" dirty="0" err="1">
                <a:ln>
                  <a:noFill/>
                </a:ln>
                <a:solidFill>
                  <a:srgbClr val="000000"/>
                </a:solidFill>
                <a:effectLst/>
                <a:uLnTx/>
                <a:uFillTx/>
                <a:latin typeface="Arial" panose="020B0604020202020204" pitchFamily="34" charset="0"/>
                <a:ea typeface="宋体" panose="02010600030101010101" pitchFamily="2" charset="-122"/>
                <a:cs typeface="+mn-cs"/>
              </a:rPr>
              <a:t>ɡuó</a:t>
            </a:r>
            <a:r>
              <a:rPr kumimoji="0" lang="en-US" altLang="zh-CN" sz="28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r>
              <a:rPr kumimoji="0" lang="en-US" altLang="zh-CN" sz="2800" b="0" i="0" u="none" strike="noStrike" kern="1200" cap="none" spc="0" normalizeH="0" baseline="0" noProof="0" dirty="0" err="1">
                <a:ln>
                  <a:noFill/>
                </a:ln>
                <a:solidFill>
                  <a:srgbClr val="000000"/>
                </a:solidFill>
                <a:effectLst/>
                <a:uLnTx/>
                <a:uFillTx/>
                <a:latin typeface="Arial" panose="020B0604020202020204" pitchFamily="34" charset="0"/>
                <a:ea typeface="宋体" panose="02010600030101010101" pitchFamily="2" charset="-122"/>
                <a:cs typeface="+mn-cs"/>
              </a:rPr>
              <a:t>rén</a:t>
            </a:r>
            <a:r>
              <a:rPr kumimoji="0" lang="en-US" altLang="zh-CN" sz="28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28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我    </a:t>
            </a:r>
            <a:r>
              <a:rPr kumimoji="0" lang="zh-CN" altLang="en-US" sz="2800" b="0" i="0" u="none" strike="noStrike" kern="1200" cap="none" spc="0" normalizeH="0" baseline="0" noProof="0" dirty="0">
                <a:ln>
                  <a:noFill/>
                </a:ln>
                <a:solidFill>
                  <a:srgbClr val="C00000"/>
                </a:solidFill>
                <a:effectLst/>
                <a:uLnTx/>
                <a:uFillTx/>
                <a:latin typeface="Arial" panose="020B0604020202020204" pitchFamily="34" charset="0"/>
                <a:ea typeface="宋体" panose="02010600030101010101" pitchFamily="2" charset="-122"/>
                <a:cs typeface="+mn-cs"/>
              </a:rPr>
              <a:t>不 是</a:t>
            </a:r>
            <a:r>
              <a:rPr kumimoji="0" lang="zh-CN" altLang="en-US" sz="28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英 国  人 </a:t>
            </a:r>
            <a:endParaRPr kumimoji="0" lang="en-US" altLang="zh-CN" sz="28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endParaRPr>
          </a:p>
        </p:txBody>
      </p:sp>
      <p:sp>
        <p:nvSpPr>
          <p:cNvPr id="124934" name="Rectangle 11"/>
          <p:cNvSpPr>
            <a:spLocks noChangeArrowheads="1"/>
          </p:cNvSpPr>
          <p:nvPr/>
        </p:nvSpPr>
        <p:spPr bwMode="auto">
          <a:xfrm>
            <a:off x="630238" y="900113"/>
            <a:ext cx="6096000"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lvl="0" eaLnBrk="0" fontAlgn="base" hangingPunct="0">
              <a:spcBef>
                <a:spcPct val="0"/>
              </a:spcBef>
              <a:spcAft>
                <a:spcPct val="0"/>
              </a:spcAft>
              <a:defRPr/>
            </a:pPr>
            <a:r>
              <a:rPr kumimoji="0" lang="en-US" altLang="zh-CN" sz="2800" b="1" i="0" u="none" strike="noStrike" kern="1200" cap="none" spc="0" normalizeH="0" baseline="0" noProof="0" dirty="0" err="1">
                <a:ln>
                  <a:noFill/>
                </a:ln>
                <a:solidFill>
                  <a:srgbClr val="000000"/>
                </a:solidFill>
                <a:effectLst/>
                <a:uLnTx/>
                <a:uFillTx/>
                <a:latin typeface="Arial" panose="020B0604020202020204" pitchFamily="34" charset="0"/>
                <a:ea typeface="宋体" panose="02010600030101010101" pitchFamily="2" charset="-122"/>
                <a:cs typeface="+mn-cs"/>
              </a:rPr>
              <a:t>nǐ</a:t>
            </a:r>
            <a:r>
              <a:rPr kumimoji="0" lang="en-US" altLang="zh-CN" sz="28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r>
              <a:rPr kumimoji="0" lang="en-US" altLang="zh-CN" sz="2800" b="1" i="0" u="none" strike="noStrike" kern="1200" cap="none" spc="0" normalizeH="0" baseline="0" noProof="0" dirty="0" err="1">
                <a:ln>
                  <a:noFill/>
                </a:ln>
                <a:solidFill>
                  <a:srgbClr val="000000"/>
                </a:solidFill>
                <a:effectLst/>
                <a:uLnTx/>
                <a:uFillTx/>
                <a:latin typeface="Arial" panose="020B0604020202020204" pitchFamily="34" charset="0"/>
                <a:ea typeface="宋体" panose="02010600030101010101" pitchFamily="2" charset="-122"/>
                <a:cs typeface="+mn-cs"/>
              </a:rPr>
              <a:t>shì</a:t>
            </a:r>
            <a:r>
              <a:rPr kumimoji="0" lang="en-US" altLang="zh-CN" sz="28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r>
              <a:rPr lang="en-US" altLang="zh-CN" sz="2800" b="1" dirty="0" err="1">
                <a:solidFill>
                  <a:srgbClr val="000000"/>
                </a:solidFill>
              </a:rPr>
              <a:t>yīnɡ</a:t>
            </a:r>
            <a:r>
              <a:rPr kumimoji="0" lang="en-US" altLang="zh-CN" sz="28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r>
              <a:rPr kumimoji="0" lang="en-US" altLang="zh-CN" sz="2800" b="1" i="0" u="none" strike="noStrike" kern="1200" cap="none" spc="0" normalizeH="0" baseline="0" noProof="0" dirty="0" err="1">
                <a:ln>
                  <a:noFill/>
                </a:ln>
                <a:solidFill>
                  <a:srgbClr val="000000"/>
                </a:solidFill>
                <a:effectLst/>
                <a:uLnTx/>
                <a:uFillTx/>
                <a:latin typeface="Arial" panose="020B0604020202020204" pitchFamily="34" charset="0"/>
                <a:ea typeface="宋体" panose="02010600030101010101" pitchFamily="2" charset="-122"/>
                <a:cs typeface="+mn-cs"/>
              </a:rPr>
              <a:t>ɡuó</a:t>
            </a:r>
            <a:r>
              <a:rPr kumimoji="0" lang="en-US" altLang="zh-CN" sz="28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r>
              <a:rPr kumimoji="0" lang="en-US" altLang="zh-CN" sz="2800" b="1" i="0" u="none" strike="noStrike" kern="1200" cap="none" spc="0" normalizeH="0" baseline="0" noProof="0" dirty="0" err="1">
                <a:ln>
                  <a:noFill/>
                </a:ln>
                <a:solidFill>
                  <a:srgbClr val="000000"/>
                </a:solidFill>
                <a:effectLst/>
                <a:uLnTx/>
                <a:uFillTx/>
                <a:latin typeface="Arial" panose="020B0604020202020204" pitchFamily="34" charset="0"/>
                <a:ea typeface="宋体" panose="02010600030101010101" pitchFamily="2" charset="-122"/>
                <a:cs typeface="+mn-cs"/>
              </a:rPr>
              <a:t>rén</a:t>
            </a:r>
            <a:r>
              <a:rPr kumimoji="0" lang="en-US" altLang="zh-CN" sz="28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r>
              <a:rPr kumimoji="0" lang="en-US" altLang="zh-CN" sz="2800" b="1" i="0" u="none" strike="noStrike" kern="1200" cap="none" spc="0" normalizeH="0" baseline="0" noProof="0" dirty="0" err="1">
                <a:ln>
                  <a:noFill/>
                </a:ln>
                <a:solidFill>
                  <a:srgbClr val="000000"/>
                </a:solidFill>
                <a:effectLst/>
                <a:uLnTx/>
                <a:uFillTx/>
                <a:latin typeface="Arial" panose="020B0604020202020204" pitchFamily="34" charset="0"/>
                <a:ea typeface="宋体" panose="02010600030101010101" pitchFamily="2" charset="-122"/>
                <a:cs typeface="+mn-cs"/>
              </a:rPr>
              <a:t>mɑ</a:t>
            </a:r>
            <a:r>
              <a:rPr kumimoji="0" lang="en-US" altLang="zh-CN" sz="28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r>
              <a:rPr kumimoji="0" lang="zh-CN" altLang="en-US" sz="28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28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你 是  </a:t>
            </a:r>
            <a:r>
              <a:rPr lang="zh-CN" altLang="en-US" sz="2800" b="1" dirty="0">
                <a:solidFill>
                  <a:srgbClr val="000000"/>
                </a:solidFill>
              </a:rPr>
              <a:t>英</a:t>
            </a:r>
            <a:r>
              <a:rPr kumimoji="0" lang="zh-CN" altLang="en-US" sz="28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国  人  吗 ？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28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28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28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28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endParaRPr>
          </a:p>
        </p:txBody>
      </p:sp>
      <p:sp>
        <p:nvSpPr>
          <p:cNvPr id="124935" name="TextBox 1"/>
          <p:cNvSpPr txBox="1">
            <a:spLocks noChangeArrowheads="1"/>
          </p:cNvSpPr>
          <p:nvPr/>
        </p:nvSpPr>
        <p:spPr bwMode="auto">
          <a:xfrm>
            <a:off x="6826250" y="2065338"/>
            <a:ext cx="3579813"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lvl="0" eaLnBrk="0" fontAlgn="base" hangingPunct="0">
              <a:spcBef>
                <a:spcPct val="0"/>
              </a:spcBef>
              <a:spcAft>
                <a:spcPct val="0"/>
              </a:spcAft>
              <a:defRPr/>
            </a:pPr>
            <a:r>
              <a:rPr kumimoji="0" lang="en-US" altLang="zh-CN" sz="2800" b="0" i="0" u="none" strike="noStrike" kern="1200" cap="none" spc="0" normalizeH="0" baseline="0" noProof="0" dirty="0" err="1">
                <a:ln>
                  <a:noFill/>
                </a:ln>
                <a:solidFill>
                  <a:srgbClr val="000000"/>
                </a:solidFill>
                <a:effectLst/>
                <a:uLnTx/>
                <a:uFillTx/>
                <a:latin typeface="Arial" panose="020B0604020202020204" pitchFamily="34" charset="0"/>
                <a:ea typeface="宋体" panose="02010600030101010101" pitchFamily="2" charset="-122"/>
                <a:cs typeface="+mn-cs"/>
              </a:rPr>
              <a:t>wǒ</a:t>
            </a:r>
            <a:r>
              <a:rPr kumimoji="0" lang="en-US" altLang="zh-CN" sz="28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r>
              <a:rPr kumimoji="0" lang="en-US" altLang="zh-CN" sz="2800" b="0" i="0" u="none" strike="noStrike" kern="1200" cap="none" spc="0" normalizeH="0" baseline="0" noProof="0" dirty="0" err="1">
                <a:ln>
                  <a:noFill/>
                </a:ln>
                <a:solidFill>
                  <a:srgbClr val="002060"/>
                </a:solidFill>
                <a:effectLst/>
                <a:uLnTx/>
                <a:uFillTx/>
                <a:latin typeface="Arial" panose="020B0604020202020204" pitchFamily="34" charset="0"/>
                <a:ea typeface="宋体" panose="02010600030101010101" pitchFamily="2" charset="-122"/>
                <a:cs typeface="+mn-cs"/>
              </a:rPr>
              <a:t>shì</a:t>
            </a:r>
            <a:r>
              <a:rPr kumimoji="0" lang="en-US" altLang="zh-CN" sz="28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r>
              <a:rPr lang="en-US" altLang="zh-CN" sz="2800" dirty="0" err="1">
                <a:solidFill>
                  <a:srgbClr val="000000"/>
                </a:solidFill>
              </a:rPr>
              <a:t>yīnɡ</a:t>
            </a:r>
            <a:r>
              <a:rPr kumimoji="0" lang="en-US" altLang="zh-CN" sz="28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r>
              <a:rPr kumimoji="0" lang="en-US" altLang="zh-CN" sz="2800" b="0" i="0" u="none" strike="noStrike" kern="1200" cap="none" spc="0" normalizeH="0" baseline="0" noProof="0" dirty="0" err="1">
                <a:ln>
                  <a:noFill/>
                </a:ln>
                <a:solidFill>
                  <a:srgbClr val="000000"/>
                </a:solidFill>
                <a:effectLst/>
                <a:uLnTx/>
                <a:uFillTx/>
                <a:latin typeface="Arial" panose="020B0604020202020204" pitchFamily="34" charset="0"/>
                <a:ea typeface="宋体" panose="02010600030101010101" pitchFamily="2" charset="-122"/>
                <a:cs typeface="+mn-cs"/>
              </a:rPr>
              <a:t>ɡuó</a:t>
            </a:r>
            <a:r>
              <a:rPr kumimoji="0" lang="en-US" altLang="zh-CN" sz="28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r>
              <a:rPr kumimoji="0" lang="en-US" altLang="zh-CN" sz="2800" b="0" i="0" u="none" strike="noStrike" kern="1200" cap="none" spc="0" normalizeH="0" baseline="0" noProof="0" dirty="0" err="1">
                <a:ln>
                  <a:noFill/>
                </a:ln>
                <a:solidFill>
                  <a:srgbClr val="000000"/>
                </a:solidFill>
                <a:effectLst/>
                <a:uLnTx/>
                <a:uFillTx/>
                <a:latin typeface="Arial" panose="020B0604020202020204" pitchFamily="34" charset="0"/>
                <a:ea typeface="宋体" panose="02010600030101010101" pitchFamily="2" charset="-122"/>
                <a:cs typeface="+mn-cs"/>
              </a:rPr>
              <a:t>rén</a:t>
            </a:r>
            <a:r>
              <a:rPr kumimoji="0" lang="en-US" altLang="zh-CN" sz="28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28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我  </a:t>
            </a:r>
            <a:r>
              <a:rPr kumimoji="0" lang="zh-CN" altLang="en-US" sz="2800" b="0" i="0" u="none" strike="noStrike" kern="1200" cap="none" spc="0" normalizeH="0" baseline="0" noProof="0" dirty="0">
                <a:ln>
                  <a:noFill/>
                </a:ln>
                <a:solidFill>
                  <a:srgbClr val="002060"/>
                </a:solidFill>
                <a:effectLst/>
                <a:uLnTx/>
                <a:uFillTx/>
                <a:latin typeface="Arial" panose="020B0604020202020204" pitchFamily="34" charset="0"/>
                <a:ea typeface="宋体" panose="02010600030101010101" pitchFamily="2" charset="-122"/>
                <a:cs typeface="+mn-cs"/>
              </a:rPr>
              <a:t>是 </a:t>
            </a:r>
            <a:r>
              <a:rPr kumimoji="0" lang="zh-CN" altLang="en-US" sz="28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英  国  人 </a:t>
            </a:r>
            <a:endParaRPr kumimoji="0" lang="en-US" altLang="zh-CN" sz="28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endParaRPr>
          </a:p>
        </p:txBody>
      </p:sp>
      <p:sp>
        <p:nvSpPr>
          <p:cNvPr id="124936" name="TextBox 2"/>
          <p:cNvSpPr txBox="1">
            <a:spLocks noChangeArrowheads="1"/>
          </p:cNvSpPr>
          <p:nvPr/>
        </p:nvSpPr>
        <p:spPr bwMode="auto">
          <a:xfrm>
            <a:off x="7354888" y="5387975"/>
            <a:ext cx="4017962"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wǒ </a:t>
            </a:r>
            <a:r>
              <a:rPr kumimoji="0" lang="en-US" altLang="zh-CN" sz="2800" b="0" i="0" u="none" strike="noStrike" kern="1200" cap="none" spc="0" normalizeH="0" baseline="0" noProof="0">
                <a:ln>
                  <a:noFill/>
                </a:ln>
                <a:solidFill>
                  <a:srgbClr val="002060"/>
                </a:solidFill>
                <a:effectLst/>
                <a:uLnTx/>
                <a:uFillTx/>
                <a:latin typeface="Arial" panose="020B0604020202020204" pitchFamily="34" charset="0"/>
                <a:ea typeface="宋体" panose="02010600030101010101" pitchFamily="2" charset="-122"/>
                <a:cs typeface="+mn-cs"/>
              </a:rPr>
              <a:t>shì</a:t>
            </a:r>
            <a:r>
              <a:rPr kumimoji="0" lang="en-US" altLang="zh-CN" sz="2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 zhōnɡ ɡuó rén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2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我    </a:t>
            </a:r>
            <a:r>
              <a:rPr kumimoji="0" lang="zh-CN" altLang="en-US" sz="2800" b="0" i="0" u="none" strike="noStrike" kern="1200" cap="none" spc="0" normalizeH="0" baseline="0" noProof="0">
                <a:ln>
                  <a:noFill/>
                </a:ln>
                <a:solidFill>
                  <a:srgbClr val="002060"/>
                </a:solidFill>
                <a:effectLst/>
                <a:uLnTx/>
                <a:uFillTx/>
                <a:latin typeface="Arial" panose="020B0604020202020204" pitchFamily="34" charset="0"/>
                <a:ea typeface="宋体" panose="02010600030101010101" pitchFamily="2" charset="-122"/>
                <a:cs typeface="+mn-cs"/>
              </a:rPr>
              <a:t>是</a:t>
            </a:r>
            <a:r>
              <a:rPr kumimoji="0" lang="zh-CN" altLang="en-US" sz="2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     中      国  人 </a:t>
            </a:r>
            <a:endParaRPr kumimoji="0" lang="en-US" altLang="zh-CN" sz="2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p:txBody>
      </p:sp>
      <p:sp>
        <p:nvSpPr>
          <p:cNvPr id="124937" name="TextBox 3"/>
          <p:cNvSpPr txBox="1">
            <a:spLocks noChangeArrowheads="1"/>
          </p:cNvSpPr>
          <p:nvPr/>
        </p:nvSpPr>
        <p:spPr bwMode="auto">
          <a:xfrm>
            <a:off x="5653088" y="3127375"/>
            <a:ext cx="4379912"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000"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Yes             I       am   English.</a:t>
            </a:r>
          </a:p>
        </p:txBody>
      </p:sp>
      <p:sp>
        <p:nvSpPr>
          <p:cNvPr id="124938" name="TextBox 4"/>
          <p:cNvSpPr txBox="1">
            <a:spLocks noChangeArrowheads="1"/>
          </p:cNvSpPr>
          <p:nvPr/>
        </p:nvSpPr>
        <p:spPr bwMode="auto">
          <a:xfrm>
            <a:off x="5653088" y="4962525"/>
            <a:ext cx="5345112"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   </a:t>
            </a:r>
            <a:r>
              <a:rPr kumimoji="0" lang="en-US" altLang="zh-CN" sz="20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No              I         am  not          American</a:t>
            </a:r>
          </a:p>
        </p:txBody>
      </p:sp>
      <p:sp>
        <p:nvSpPr>
          <p:cNvPr id="124939" name="TextBox 7"/>
          <p:cNvSpPr txBox="1">
            <a:spLocks noChangeArrowheads="1"/>
          </p:cNvSpPr>
          <p:nvPr/>
        </p:nvSpPr>
        <p:spPr bwMode="auto">
          <a:xfrm>
            <a:off x="5983288" y="6335713"/>
            <a:ext cx="49117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                         </a:t>
            </a:r>
            <a:r>
              <a:rPr kumimoji="0" lang="en-US" altLang="zh-CN" sz="20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I            am        Chinese</a:t>
            </a:r>
          </a:p>
        </p:txBody>
      </p:sp>
      <p:pic>
        <p:nvPicPr>
          <p:cNvPr id="124940" name="Picture 1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43138" y="4638675"/>
            <a:ext cx="2227262" cy="2228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4941" name="Picture 1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3500" y="1887538"/>
            <a:ext cx="2252663" cy="2263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58496960"/>
      </p:ext>
    </p:extLst>
  </p:cSld>
  <p:clrMapOvr>
    <a:masterClrMapping/>
  </p:clrMapOvr>
  <p:transition spd="slow"/>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a:spLocks noChangeArrowheads="1"/>
          </p:cNvSpPr>
          <p:nvPr/>
        </p:nvSpPr>
        <p:spPr bwMode="auto">
          <a:xfrm>
            <a:off x="2914650" y="2911475"/>
            <a:ext cx="2493963"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Affirmative</a:t>
            </a:r>
            <a:r>
              <a:rPr kumimoji="0" lang="zh-CN" altLang="en-US" sz="2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a:t>
            </a:r>
            <a:endParaRPr kumimoji="0" lang="en-US" altLang="zh-CN" sz="2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p:txBody>
      </p:sp>
      <p:sp>
        <p:nvSpPr>
          <p:cNvPr id="7" name="TextBox 6"/>
          <p:cNvSpPr txBox="1">
            <a:spLocks noChangeArrowheads="1"/>
          </p:cNvSpPr>
          <p:nvPr/>
        </p:nvSpPr>
        <p:spPr bwMode="auto">
          <a:xfrm>
            <a:off x="2914650" y="4610100"/>
            <a:ext cx="217328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Negative</a:t>
            </a:r>
            <a:r>
              <a:rPr kumimoji="0" lang="zh-CN" altLang="en-US" sz="2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a:t>
            </a:r>
            <a:endParaRPr kumimoji="0" lang="en-US" altLang="zh-CN" sz="2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p:txBody>
      </p:sp>
      <p:sp>
        <p:nvSpPr>
          <p:cNvPr id="8" name="TextBox 7"/>
          <p:cNvSpPr txBox="1">
            <a:spLocks noChangeArrowheads="1"/>
          </p:cNvSpPr>
          <p:nvPr/>
        </p:nvSpPr>
        <p:spPr bwMode="auto">
          <a:xfrm>
            <a:off x="5408613" y="2852738"/>
            <a:ext cx="32035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2800" b="0" i="0" u="none" strike="noStrike" kern="1200" cap="none" spc="0" normalizeH="0" baseline="0" noProof="0">
                <a:ln>
                  <a:noFill/>
                </a:ln>
                <a:solidFill>
                  <a:srgbClr val="000000"/>
                </a:solidFill>
                <a:effectLst/>
                <a:uLnTx/>
                <a:uFillTx/>
                <a:latin typeface="Kaiti SC"/>
                <a:ea typeface="Kaiti SC"/>
                <a:cs typeface="Kaiti SC"/>
              </a:rPr>
              <a:t>是，他是英国人。</a:t>
            </a:r>
            <a:endParaRPr kumimoji="0" lang="en-US" altLang="zh-CN" sz="2800" b="0" i="0" u="none" strike="noStrike" kern="1200" cap="none" spc="0" normalizeH="0" baseline="0" noProof="0">
              <a:ln>
                <a:noFill/>
              </a:ln>
              <a:solidFill>
                <a:srgbClr val="000000"/>
              </a:solidFill>
              <a:effectLst/>
              <a:uLnTx/>
              <a:uFillTx/>
              <a:latin typeface="Kaiti SC"/>
              <a:ea typeface="Kaiti SC"/>
              <a:cs typeface="Kaiti SC"/>
            </a:endParaRPr>
          </a:p>
        </p:txBody>
      </p:sp>
      <p:sp>
        <p:nvSpPr>
          <p:cNvPr id="9" name="TextBox 8"/>
          <p:cNvSpPr txBox="1">
            <a:spLocks noChangeArrowheads="1"/>
          </p:cNvSpPr>
          <p:nvPr/>
        </p:nvSpPr>
        <p:spPr bwMode="auto">
          <a:xfrm>
            <a:off x="5408613" y="4657725"/>
            <a:ext cx="6156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2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不是，  他不是  英国  人。 他是 法国人。</a:t>
            </a:r>
            <a:endParaRPr kumimoji="0" lang="en-US" altLang="zh-CN" sz="24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p:txBody>
      </p:sp>
      <p:sp>
        <p:nvSpPr>
          <p:cNvPr id="10" name="TextBox 9"/>
          <p:cNvSpPr txBox="1">
            <a:spLocks noChangeArrowheads="1"/>
          </p:cNvSpPr>
          <p:nvPr/>
        </p:nvSpPr>
        <p:spPr bwMode="auto">
          <a:xfrm>
            <a:off x="5319713" y="1136650"/>
            <a:ext cx="4513262"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tā shì yīng ɡuó rén mɑ </a:t>
            </a:r>
            <a:r>
              <a:rPr kumimoji="0" lang="zh-CN" altLang="en-US" sz="2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3200" b="0" i="0" u="none" strike="noStrike" kern="1200" cap="none" spc="0" normalizeH="0" baseline="0" noProof="0">
                <a:ln>
                  <a:noFill/>
                </a:ln>
                <a:solidFill>
                  <a:srgbClr val="000000"/>
                </a:solidFill>
                <a:effectLst/>
                <a:uLnTx/>
                <a:uFillTx/>
                <a:latin typeface="Kaiti SC"/>
                <a:ea typeface="Kaiti SC"/>
                <a:cs typeface="Kaiti SC"/>
              </a:rPr>
              <a:t>他 是  英  国  人  吗 ？ </a:t>
            </a:r>
          </a:p>
        </p:txBody>
      </p:sp>
      <p:sp>
        <p:nvSpPr>
          <p:cNvPr id="125958" name="TextBox 1"/>
          <p:cNvSpPr txBox="1">
            <a:spLocks noChangeArrowheads="1"/>
          </p:cNvSpPr>
          <p:nvPr/>
        </p:nvSpPr>
        <p:spPr bwMode="auto">
          <a:xfrm>
            <a:off x="5408613" y="2432050"/>
            <a:ext cx="31813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shì ， tā shì yīng ɡuó rén </a:t>
            </a:r>
          </a:p>
        </p:txBody>
      </p:sp>
      <p:sp>
        <p:nvSpPr>
          <p:cNvPr id="125959" name="TextBox 2"/>
          <p:cNvSpPr txBox="1">
            <a:spLocks noChangeArrowheads="1"/>
          </p:cNvSpPr>
          <p:nvPr/>
        </p:nvSpPr>
        <p:spPr bwMode="auto">
          <a:xfrm>
            <a:off x="5480050" y="4230688"/>
            <a:ext cx="601503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1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bú shì ， tā bú shì yīnɡ ɡuó rén ， tā shì fǎ ɡuó rén </a:t>
            </a:r>
          </a:p>
        </p:txBody>
      </p:sp>
      <p:pic>
        <p:nvPicPr>
          <p:cNvPr id="125960" name="Picture 10"/>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65125" y="4306888"/>
            <a:ext cx="2227263" cy="2228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5961" name="Picture 1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2009775"/>
            <a:ext cx="2251075" cy="2263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44904631"/>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5" name="Text Placeholder 3"/>
          <p:cNvSpPr>
            <a:spLocks noGrp="1"/>
          </p:cNvSpPr>
          <p:nvPr>
            <p:ph type="body" sz="half" idx="2"/>
          </p:nvPr>
        </p:nvSpPr>
        <p:spPr bwMode="auto">
          <a:xfrm>
            <a:off x="609600" y="1435100"/>
            <a:ext cx="5957888" cy="46910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ltLang="zh-CN" sz="2000" b="1">
              <a:solidFill>
                <a:srgbClr val="0070C0"/>
              </a:solidFill>
            </a:endParaRPr>
          </a:p>
          <a:p>
            <a:r>
              <a:rPr lang="en-US" altLang="zh-CN" sz="2400" b="1"/>
              <a:t>tā shì zhōnɡ ɡuó rén mɑ ？ </a:t>
            </a:r>
            <a:br>
              <a:rPr lang="en-US" altLang="zh-CN" sz="2400" b="1"/>
            </a:br>
            <a:r>
              <a:rPr lang="zh-CN" altLang="en-US" sz="2400" b="1"/>
              <a:t>她 是     中       国    人  吗 ？ </a:t>
            </a:r>
            <a:endParaRPr lang="en-US" altLang="zh-CN" sz="2400" b="1">
              <a:solidFill>
                <a:srgbClr val="0070C0"/>
              </a:solidFill>
            </a:endParaRPr>
          </a:p>
          <a:p>
            <a:r>
              <a:rPr lang="en-US" altLang="zh-CN" sz="2400" b="1">
                <a:solidFill>
                  <a:srgbClr val="0070C0"/>
                </a:solidFill>
              </a:rPr>
              <a:t>bú shì ， tā bú shì zhōnɡ ɡuó rén 。 </a:t>
            </a:r>
          </a:p>
          <a:p>
            <a:r>
              <a:rPr lang="zh-CN" altLang="en-US" sz="2400" b="1">
                <a:solidFill>
                  <a:srgbClr val="0070C0"/>
                </a:solidFill>
              </a:rPr>
              <a:t>不 是  ，     她 不 是  中         国  人  。 </a:t>
            </a:r>
            <a:endParaRPr lang="en-US" altLang="zh-CN" sz="2400" b="1">
              <a:solidFill>
                <a:srgbClr val="0070C0"/>
              </a:solidFill>
            </a:endParaRPr>
          </a:p>
          <a:p>
            <a:r>
              <a:rPr lang="en-US" altLang="zh-CN" sz="2400" b="1">
                <a:solidFill>
                  <a:srgbClr val="0070C0"/>
                </a:solidFill>
              </a:rPr>
              <a:t>tā shì rì běn rén </a:t>
            </a:r>
          </a:p>
          <a:p>
            <a:r>
              <a:rPr lang="zh-CN" altLang="en-US" sz="2400" b="1">
                <a:solidFill>
                  <a:srgbClr val="0070C0"/>
                </a:solidFill>
              </a:rPr>
              <a:t>她 是  日 本  人 。</a:t>
            </a:r>
            <a:endParaRPr lang="en-US" altLang="zh-CN" sz="2400" b="1">
              <a:solidFill>
                <a:srgbClr val="0070C0"/>
              </a:solidFill>
            </a:endParaRPr>
          </a:p>
        </p:txBody>
      </p:sp>
      <p:pic>
        <p:nvPicPr>
          <p:cNvPr id="123906"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151563" y="979488"/>
            <a:ext cx="4687887" cy="48450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11536085"/>
      </p:ext>
    </p:extLst>
  </p:cSld>
  <p:clrMapOvr>
    <a:masterClrMapping/>
  </p:clrMapOvr>
  <p:transition spd="slow"/>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7" name="Text Box 2"/>
          <p:cNvSpPr txBox="1">
            <a:spLocks noChangeArrowheads="1"/>
          </p:cNvSpPr>
          <p:nvPr/>
        </p:nvSpPr>
        <p:spPr bwMode="auto">
          <a:xfrm>
            <a:off x="5842000" y="3238500"/>
            <a:ext cx="1841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sym typeface="宋体" panose="02010600030101010101" pitchFamily="2" charset="-122"/>
            </a:endParaRPr>
          </a:p>
        </p:txBody>
      </p:sp>
      <p:sp>
        <p:nvSpPr>
          <p:cNvPr id="126978" name="Text Box 3"/>
          <p:cNvSpPr txBox="1">
            <a:spLocks noChangeArrowheads="1"/>
          </p:cNvSpPr>
          <p:nvPr/>
        </p:nvSpPr>
        <p:spPr bwMode="auto">
          <a:xfrm>
            <a:off x="5842000" y="1382713"/>
            <a:ext cx="561975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4000" b="1"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tā shì měi ɡuó rén mɑ</a:t>
            </a:r>
            <a:r>
              <a:rPr kumimoji="0" lang="zh-CN" altLang="en-US" sz="4000" b="1"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a:t>
            </a:r>
            <a:r>
              <a:rPr kumimoji="0" lang="en-US" altLang="zh-CN" sz="4000" b="1"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4000" b="1"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他 是   美    国   人    吗？ </a:t>
            </a:r>
          </a:p>
        </p:txBody>
      </p:sp>
      <p:pic>
        <p:nvPicPr>
          <p:cNvPr id="22535"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3388" y="1485900"/>
            <a:ext cx="3475037" cy="36480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637301581"/>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22535"/>
                                        </p:tgtEl>
                                        <p:attrNameLst>
                                          <p:attrName>style.visibility</p:attrName>
                                        </p:attrNameLst>
                                      </p:cBhvr>
                                      <p:to>
                                        <p:strVal val="visible"/>
                                      </p:to>
                                    </p:set>
                                    <p:animEffect transition="in" filter="box(in)">
                                      <p:cBhvr>
                                        <p:cTn id="7" dur="500"/>
                                        <p:tgtEl>
                                          <p:spTgt spid="225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1" name="Text Box 2"/>
          <p:cNvSpPr txBox="1">
            <a:spLocks noChangeArrowheads="1"/>
          </p:cNvSpPr>
          <p:nvPr/>
        </p:nvSpPr>
        <p:spPr bwMode="auto">
          <a:xfrm>
            <a:off x="5842000" y="3238500"/>
            <a:ext cx="1841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sym typeface="宋体" panose="02010600030101010101" pitchFamily="2" charset="-122"/>
            </a:endParaRPr>
          </a:p>
        </p:txBody>
      </p:sp>
      <p:sp>
        <p:nvSpPr>
          <p:cNvPr id="128002" name="Text Box 3"/>
          <p:cNvSpPr txBox="1">
            <a:spLocks noChangeArrowheads="1"/>
          </p:cNvSpPr>
          <p:nvPr/>
        </p:nvSpPr>
        <p:spPr bwMode="auto">
          <a:xfrm>
            <a:off x="5303838" y="2347913"/>
            <a:ext cx="5707062" cy="1077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3200" b="1"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tā shì fǎ ɡuó rén mɑ </a:t>
            </a:r>
            <a:r>
              <a:rPr kumimoji="0" lang="zh-CN" altLang="en-US" sz="3200" b="1"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3200" b="1"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她 是  法 国    人  吗 ？ </a:t>
            </a:r>
          </a:p>
        </p:txBody>
      </p:sp>
      <p:sp>
        <p:nvSpPr>
          <p:cNvPr id="23557" name="AutoShape 5"/>
          <p:cNvSpPr>
            <a:spLocks noChangeArrowheads="1"/>
          </p:cNvSpPr>
          <p:nvPr/>
        </p:nvSpPr>
        <p:spPr bwMode="auto">
          <a:xfrm>
            <a:off x="5664200" y="692150"/>
            <a:ext cx="3240088" cy="1081088"/>
          </a:xfrm>
          <a:prstGeom prst="wedgeEllipseCallout">
            <a:avLst>
              <a:gd name="adj1" fmla="val -63162"/>
              <a:gd name="adj2" fmla="val 49352"/>
            </a:avLst>
          </a:prstGeom>
          <a:solidFill>
            <a:schemeClr val="accent2"/>
          </a:solidFill>
          <a:ln w="9525">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170" tIns="46990" rIns="90170" bIns="46990"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en-US" altLang="zh-CN" sz="4800" b="1" i="0" u="none" strike="noStrike" kern="1200" cap="none" spc="0" normalizeH="0" baseline="0" noProof="0">
                <a:ln>
                  <a:noFill/>
                </a:ln>
                <a:solidFill>
                  <a:srgbClr val="FFFFFF"/>
                </a:solidFill>
                <a:effectLst/>
                <a:uLnTx/>
                <a:uFillTx/>
                <a:latin typeface="宋体" panose="02010600030101010101" pitchFamily="2" charset="-122"/>
                <a:ea typeface="宋体" panose="02010600030101010101" pitchFamily="2" charset="-122"/>
                <a:cs typeface="+mn-cs"/>
              </a:rPr>
              <a:t>Hermione</a:t>
            </a:r>
          </a:p>
        </p:txBody>
      </p:sp>
      <p:pic>
        <p:nvPicPr>
          <p:cNvPr id="23559" name="Picture 7"/>
          <p:cNvPicPr>
            <a:picLocks noChangeAspect="1" noChangeArrowheads="1"/>
          </p:cNvPicPr>
          <p:nvPr/>
        </p:nvPicPr>
        <p:blipFill>
          <a:blip r:embed="rId2">
            <a:extLst>
              <a:ext uri="{28A0092B-C50C-407E-A947-70E740481C1C}">
                <a14:useLocalDpi xmlns:a14="http://schemas.microsoft.com/office/drawing/2010/main" val="0"/>
              </a:ext>
            </a:extLst>
          </a:blip>
          <a:srcRect r="-528" b="5037"/>
          <a:stretch>
            <a:fillRect/>
          </a:stretch>
        </p:blipFill>
        <p:spPr bwMode="auto">
          <a:xfrm>
            <a:off x="679450" y="836613"/>
            <a:ext cx="4454525" cy="48561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312782210"/>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23559"/>
                                        </p:tgtEl>
                                        <p:attrNameLst>
                                          <p:attrName>style.visibility</p:attrName>
                                        </p:attrNameLst>
                                      </p:cBhvr>
                                      <p:to>
                                        <p:strVal val="visible"/>
                                      </p:to>
                                    </p:set>
                                    <p:animEffect transition="in" filter="box(in)">
                                      <p:cBhvr>
                                        <p:cTn id="7" dur="500"/>
                                        <p:tgtEl>
                                          <p:spTgt spid="2355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23557"/>
                                        </p:tgtEl>
                                        <p:attrNameLst>
                                          <p:attrName>style.visibility</p:attrName>
                                        </p:attrNameLst>
                                      </p:cBhvr>
                                      <p:to>
                                        <p:strVal val="visible"/>
                                      </p:to>
                                    </p:set>
                                    <p:animEffect transition="in" filter="box(in)">
                                      <p:cBhvr>
                                        <p:cTn id="12" dur="500"/>
                                        <p:tgtEl>
                                          <p:spTgt spid="235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7" grpId="0" bldLvl="0" animBg="1" autoUpdateAnimBg="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5" name="Text Box 2"/>
          <p:cNvSpPr txBox="1">
            <a:spLocks noChangeArrowheads="1"/>
          </p:cNvSpPr>
          <p:nvPr/>
        </p:nvSpPr>
        <p:spPr bwMode="auto">
          <a:xfrm>
            <a:off x="5842000" y="3238500"/>
            <a:ext cx="1841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sym typeface="宋体" panose="02010600030101010101" pitchFamily="2" charset="-122"/>
            </a:endParaRPr>
          </a:p>
        </p:txBody>
      </p:sp>
      <p:sp>
        <p:nvSpPr>
          <p:cNvPr id="24581" name="AutoShape 5"/>
          <p:cNvSpPr>
            <a:spLocks noChangeArrowheads="1"/>
          </p:cNvSpPr>
          <p:nvPr/>
        </p:nvSpPr>
        <p:spPr bwMode="auto">
          <a:xfrm>
            <a:off x="5664200" y="692150"/>
            <a:ext cx="3240088" cy="1081088"/>
          </a:xfrm>
          <a:prstGeom prst="wedgeEllipseCallout">
            <a:avLst>
              <a:gd name="adj1" fmla="val -63162"/>
              <a:gd name="adj2" fmla="val 49352"/>
            </a:avLst>
          </a:prstGeom>
          <a:solidFill>
            <a:schemeClr val="accent2"/>
          </a:solidFill>
          <a:ln w="9525">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170" tIns="46990" rIns="90170" bIns="46990"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en-US" altLang="zh-CN" sz="4800" b="1" i="0" u="none" strike="noStrike" kern="1200" cap="none" spc="0" normalizeH="0" baseline="0" noProof="0">
                <a:ln>
                  <a:noFill/>
                </a:ln>
                <a:solidFill>
                  <a:srgbClr val="FFFFFF"/>
                </a:solidFill>
                <a:effectLst/>
                <a:uLnTx/>
                <a:uFillTx/>
                <a:latin typeface="宋体" panose="02010600030101010101" pitchFamily="2" charset="-122"/>
                <a:ea typeface="宋体" panose="02010600030101010101" pitchFamily="2" charset="-122"/>
                <a:cs typeface="+mn-cs"/>
              </a:rPr>
              <a:t>Kobe</a:t>
            </a:r>
          </a:p>
        </p:txBody>
      </p:sp>
      <p:pic>
        <p:nvPicPr>
          <p:cNvPr id="24582"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92313" y="836613"/>
            <a:ext cx="3046412" cy="4572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29028" name="Text Box 3"/>
          <p:cNvSpPr txBox="1">
            <a:spLocks noChangeArrowheads="1"/>
          </p:cNvSpPr>
          <p:nvPr/>
        </p:nvSpPr>
        <p:spPr bwMode="auto">
          <a:xfrm>
            <a:off x="5842000" y="2460625"/>
            <a:ext cx="561975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4000" b="1"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tā shì mò xī ɡē rén mɑ</a:t>
            </a:r>
            <a:r>
              <a:rPr kumimoji="0" lang="zh-CN" altLang="en-US" sz="4000" b="1"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a:t>
            </a:r>
            <a:r>
              <a:rPr kumimoji="0" lang="en-US" altLang="zh-CN" sz="4000" b="1"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4000" b="1"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他 是  墨 西 哥 人  吗？ </a:t>
            </a:r>
          </a:p>
        </p:txBody>
      </p:sp>
    </p:spTree>
    <p:extLst>
      <p:ext uri="{BB962C8B-B14F-4D97-AF65-F5344CB8AC3E}">
        <p14:creationId xmlns:p14="http://schemas.microsoft.com/office/powerpoint/2010/main" val="3694922515"/>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24582"/>
                                        </p:tgtEl>
                                        <p:attrNameLst>
                                          <p:attrName>style.visibility</p:attrName>
                                        </p:attrNameLst>
                                      </p:cBhvr>
                                      <p:to>
                                        <p:strVal val="visible"/>
                                      </p:to>
                                    </p:set>
                                    <p:animEffect transition="in" filter="box(in)">
                                      <p:cBhvr>
                                        <p:cTn id="7" dur="500"/>
                                        <p:tgtEl>
                                          <p:spTgt spid="2458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24581"/>
                                        </p:tgtEl>
                                        <p:attrNameLst>
                                          <p:attrName>style.visibility</p:attrName>
                                        </p:attrNameLst>
                                      </p:cBhvr>
                                      <p:to>
                                        <p:strVal val="visible"/>
                                      </p:to>
                                    </p:set>
                                    <p:animEffect transition="in" filter="box(in)">
                                      <p:cBhvr>
                                        <p:cTn id="12" dur="500"/>
                                        <p:tgtEl>
                                          <p:spTgt spid="245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81" grpId="0" bldLvl="0" animBg="1" autoUpdateAnimBg="0"/>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49" name="Text Box 2"/>
          <p:cNvSpPr txBox="1">
            <a:spLocks noChangeArrowheads="1"/>
          </p:cNvSpPr>
          <p:nvPr/>
        </p:nvSpPr>
        <p:spPr bwMode="auto">
          <a:xfrm>
            <a:off x="5842000" y="3238500"/>
            <a:ext cx="1841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defRPr/>
            </a:pPr>
            <a:endParaRPr kumimoji="0" lang="en-US" altLang="en-US" sz="1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sym typeface="宋体" panose="02010600030101010101" pitchFamily="2" charset="-122"/>
            </a:endParaRPr>
          </a:p>
        </p:txBody>
      </p:sp>
      <p:sp>
        <p:nvSpPr>
          <p:cNvPr id="23557" name="AutoShape 5"/>
          <p:cNvSpPr>
            <a:spLocks noChangeArrowheads="1"/>
          </p:cNvSpPr>
          <p:nvPr/>
        </p:nvSpPr>
        <p:spPr bwMode="auto">
          <a:xfrm>
            <a:off x="7080250" y="846138"/>
            <a:ext cx="3240088" cy="1081087"/>
          </a:xfrm>
          <a:prstGeom prst="wedgeEllipseCallout">
            <a:avLst>
              <a:gd name="adj1" fmla="val -63162"/>
              <a:gd name="adj2" fmla="val 49352"/>
            </a:avLst>
          </a:prstGeom>
          <a:solidFill>
            <a:schemeClr val="accent2"/>
          </a:solidFill>
          <a:ln w="9525">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170" tIns="46990" rIns="90170" bIns="46990" anchor="ct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en-US" altLang="zh-CN" sz="4800" b="1" i="0" u="none" strike="noStrike" kern="1200" cap="none" spc="0" normalizeH="0" baseline="0" noProof="0">
                <a:ln>
                  <a:noFill/>
                </a:ln>
                <a:solidFill>
                  <a:srgbClr val="FFFFFF"/>
                </a:solidFill>
                <a:effectLst/>
                <a:uLnTx/>
                <a:uFillTx/>
                <a:latin typeface="宋体" panose="02010600030101010101" pitchFamily="2" charset="-122"/>
                <a:ea typeface="宋体" panose="02010600030101010101" pitchFamily="2" charset="-122"/>
                <a:cs typeface="+mn-cs"/>
              </a:rPr>
              <a:t>Conan</a:t>
            </a:r>
          </a:p>
        </p:txBody>
      </p:sp>
      <p:pic>
        <p:nvPicPr>
          <p:cNvPr id="130051"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3663" y="0"/>
            <a:ext cx="5932487" cy="522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0052" name="Text Box 3"/>
          <p:cNvSpPr txBox="1">
            <a:spLocks noChangeArrowheads="1"/>
          </p:cNvSpPr>
          <p:nvPr/>
        </p:nvSpPr>
        <p:spPr bwMode="auto">
          <a:xfrm>
            <a:off x="6162675" y="2868613"/>
            <a:ext cx="6253163"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4000" b="1"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tā shì zhōnɡ ɡuó rén mɑ </a:t>
            </a:r>
            <a:r>
              <a:rPr kumimoji="0" lang="zh-CN" altLang="en-US" sz="4000" b="1"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4000" b="1"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rPr>
              <a:t>他  是      中    国  人  吗 ？ </a:t>
            </a:r>
          </a:p>
        </p:txBody>
      </p:sp>
    </p:spTree>
    <p:extLst>
      <p:ext uri="{BB962C8B-B14F-4D97-AF65-F5344CB8AC3E}">
        <p14:creationId xmlns:p14="http://schemas.microsoft.com/office/powerpoint/2010/main" val="2066545426"/>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23557"/>
                                        </p:tgtEl>
                                        <p:attrNameLst>
                                          <p:attrName>style.visibility</p:attrName>
                                        </p:attrNameLst>
                                      </p:cBhvr>
                                      <p:to>
                                        <p:strVal val="visible"/>
                                      </p:to>
                                    </p:set>
                                    <p:animEffect transition="in" filter="box(in)">
                                      <p:cBhvr>
                                        <p:cTn id="7" dur="500"/>
                                        <p:tgtEl>
                                          <p:spTgt spid="235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7" grpId="0" bldLvl="0" animBg="1" autoUpdateAnimBg="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6802" name="组合 8"/>
          <p:cNvGrpSpPr>
            <a:grpSpLocks/>
          </p:cNvGrpSpPr>
          <p:nvPr/>
        </p:nvGrpSpPr>
        <p:grpSpPr bwMode="auto">
          <a:xfrm>
            <a:off x="307975" y="6350"/>
            <a:ext cx="3248025" cy="646113"/>
            <a:chOff x="308629" y="6819"/>
            <a:chExt cx="3246908" cy="646549"/>
          </a:xfrm>
        </p:grpSpPr>
        <p:sp>
          <p:nvSpPr>
            <p:cNvPr id="3" name="Text Box 4"/>
            <p:cNvSpPr txBox="1">
              <a:spLocks noChangeArrowheads="1"/>
            </p:cNvSpPr>
            <p:nvPr/>
          </p:nvSpPr>
          <p:spPr bwMode="auto">
            <a:xfrm>
              <a:off x="329260" y="6819"/>
              <a:ext cx="3226277" cy="646549"/>
            </a:xfrm>
            <a:prstGeom prst="rect">
              <a:avLst/>
            </a:prstGeom>
            <a:noFill/>
            <a:ln>
              <a:noFill/>
            </a:ln>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a:lnSpc>
                  <a:spcPct val="100000"/>
                </a:lnSpc>
                <a:spcBef>
                  <a:spcPct val="0"/>
                </a:spcBef>
                <a:buClrTx/>
                <a:buSzTx/>
                <a:buFont typeface="Arial" panose="020B0604020202020204" pitchFamily="34" charset="0"/>
                <a:buNone/>
                <a:defRPr/>
              </a:pPr>
              <a:r>
                <a:rPr lang="zh-CN" altLang="en-US" sz="3600" b="1" dirty="0">
                  <a:solidFill>
                    <a:srgbClr val="D09E00"/>
                  </a:solidFill>
                  <a:latin typeface="微软雅黑" panose="020B0503020204020204" pitchFamily="34" charset="-122"/>
                  <a:ea typeface="微软雅黑" panose="020B0503020204020204" pitchFamily="34" charset="-122"/>
                  <a:cs typeface="+mj-cs"/>
                </a:rPr>
                <a:t>热身</a:t>
              </a:r>
              <a:r>
                <a:rPr lang="en-US" altLang="zh-CN" sz="3600" b="1" i="1" dirty="0">
                  <a:solidFill>
                    <a:srgbClr val="D09E00"/>
                  </a:solidFill>
                  <a:latin typeface="微软雅黑" panose="020B0503020204020204" pitchFamily="34" charset="-122"/>
                  <a:ea typeface="微软雅黑" panose="020B0503020204020204" pitchFamily="34" charset="-122"/>
                  <a:cs typeface="+mj-cs"/>
                </a:rPr>
                <a:t>warm-up</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5" name="直接连接符 4"/>
            <p:cNvCxnSpPr/>
            <p:nvPr/>
          </p:nvCxnSpPr>
          <p:spPr>
            <a:xfrm>
              <a:off x="308629" y="653368"/>
              <a:ext cx="3246908"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8" name="TextBox 7"/>
          <p:cNvSpPr txBox="1"/>
          <p:nvPr/>
        </p:nvSpPr>
        <p:spPr bwMode="auto">
          <a:xfrm>
            <a:off x="328613" y="749300"/>
            <a:ext cx="11531600" cy="769938"/>
          </a:xfrm>
          <a:prstGeom prst="rect">
            <a:avLst/>
          </a:prstGeom>
          <a:noFill/>
        </p:spPr>
        <p:txBody>
          <a:bodyPr>
            <a:spAutoFit/>
          </a:bodyPr>
          <a:lstStyle/>
          <a:p>
            <a:pPr eaLnBrk="0" hangingPunct="0">
              <a:buFont typeface="Arial" pitchFamily="34" charset="0"/>
              <a:buChar char="•"/>
              <a:defRPr/>
            </a:pPr>
            <a:r>
              <a:rPr lang="zh-CN" altLang="en-US" sz="2400" b="1" dirty="0"/>
              <a:t> </a:t>
            </a:r>
            <a:r>
              <a:rPr lang="zh-CN" altLang="en-US" sz="2000" b="1" dirty="0"/>
              <a:t>给下面的词语选择对的图片</a:t>
            </a:r>
            <a:endParaRPr lang="en-US" altLang="zh-CN" sz="2400" b="1" dirty="0"/>
          </a:p>
          <a:p>
            <a:pPr eaLnBrk="0" hangingPunct="0">
              <a:defRPr/>
            </a:pPr>
            <a:r>
              <a:rPr lang="en-US" altLang="zh-CN" sz="2000" dirty="0">
                <a:latin typeface="+mn-ea"/>
                <a:ea typeface="+mn-ea"/>
              </a:rPr>
              <a:t>Match the pictures with the words/phrases.</a:t>
            </a:r>
            <a:endParaRPr lang="zh-CN" altLang="en-US" sz="1400" dirty="0">
              <a:latin typeface="+mn-ea"/>
              <a:ea typeface="+mn-ea"/>
            </a:endParaRPr>
          </a:p>
        </p:txBody>
      </p:sp>
      <p:sp>
        <p:nvSpPr>
          <p:cNvPr id="76804" name="TextBox 23"/>
          <p:cNvSpPr txBox="1">
            <a:spLocks noChangeArrowheads="1"/>
          </p:cNvSpPr>
          <p:nvPr/>
        </p:nvSpPr>
        <p:spPr bwMode="auto">
          <a:xfrm>
            <a:off x="7840663" y="5029200"/>
            <a:ext cx="3322637" cy="830263"/>
          </a:xfrm>
          <a:prstGeom prst="rect">
            <a:avLst/>
          </a:prstGeom>
          <a:noFill/>
          <a:ln w="9525">
            <a:noFill/>
            <a:miter lim="800000"/>
            <a:headEnd/>
            <a:tailEnd/>
          </a:ln>
        </p:spPr>
        <p:txBody>
          <a:bodyPr>
            <a:spAutoFit/>
          </a:bodyPr>
          <a:lstStyle/>
          <a:p>
            <a:pPr eaLnBrk="0" hangingPunct="0"/>
            <a:r>
              <a:rPr lang="en-US" altLang="zh-CN" sz="2400" b="1" dirty="0">
                <a:latin typeface="SimSun-ExtB" pitchFamily="49" charset="-122"/>
                <a:ea typeface="SimSun-ExtB" pitchFamily="49" charset="-122"/>
                <a:sym typeface="Times New Roman" pitchFamily="18" charset="0"/>
              </a:rPr>
              <a:t>  </a:t>
            </a:r>
            <a:r>
              <a:rPr lang="en-US" altLang="zh-CN" sz="2000" dirty="0" err="1">
                <a:latin typeface="GB Pinyinok-D" pitchFamily="2" charset="-122"/>
                <a:ea typeface="GB Pinyinok-D" pitchFamily="2" charset="-122"/>
                <a:sym typeface="Times New Roman" pitchFamily="18" charset="0"/>
              </a:rPr>
              <a:t>lǎoshī</a:t>
            </a:r>
            <a:endParaRPr lang="en-US" altLang="zh-CN" sz="2000" dirty="0">
              <a:latin typeface="GB Pinyinok-D" pitchFamily="2" charset="-122"/>
              <a:ea typeface="GB Pinyinok-D" pitchFamily="2" charset="-122"/>
              <a:sym typeface="Times New Roman" pitchFamily="18" charset="0"/>
            </a:endParaRPr>
          </a:p>
          <a:p>
            <a:pPr eaLnBrk="0" hangingPunct="0"/>
            <a:r>
              <a:rPr lang="zh-CN" altLang="en-US" sz="2400" b="1" dirty="0">
                <a:latin typeface="华文楷体" pitchFamily="2" charset="-122"/>
                <a:ea typeface="华文楷体" pitchFamily="2" charset="-122"/>
              </a:rPr>
              <a:t>⑤老师</a:t>
            </a:r>
            <a:r>
              <a:rPr lang="en-US" altLang="zh-CN" sz="2400" b="1" dirty="0">
                <a:latin typeface="华文楷体" pitchFamily="2" charset="-122"/>
                <a:ea typeface="华文楷体" pitchFamily="2" charset="-122"/>
              </a:rPr>
              <a:t>________ </a:t>
            </a:r>
            <a:endParaRPr lang="zh-CN" altLang="en-US" sz="2400" b="1" dirty="0">
              <a:latin typeface="华文楷体" pitchFamily="2" charset="-122"/>
              <a:ea typeface="华文楷体" pitchFamily="2" charset="-122"/>
            </a:endParaRPr>
          </a:p>
        </p:txBody>
      </p:sp>
      <p:sp>
        <p:nvSpPr>
          <p:cNvPr id="76805" name="TextBox 24"/>
          <p:cNvSpPr txBox="1">
            <a:spLocks noChangeArrowheads="1"/>
          </p:cNvSpPr>
          <p:nvPr/>
        </p:nvSpPr>
        <p:spPr bwMode="auto">
          <a:xfrm>
            <a:off x="7821613" y="5897563"/>
            <a:ext cx="2909887" cy="769937"/>
          </a:xfrm>
          <a:prstGeom prst="rect">
            <a:avLst/>
          </a:prstGeom>
          <a:noFill/>
          <a:ln w="9525">
            <a:noFill/>
            <a:miter lim="800000"/>
            <a:headEnd/>
            <a:tailEnd/>
          </a:ln>
        </p:spPr>
        <p:txBody>
          <a:bodyPr>
            <a:spAutoFit/>
          </a:bodyPr>
          <a:lstStyle/>
          <a:p>
            <a:pPr eaLnBrk="0" hangingPunct="0"/>
            <a:r>
              <a:rPr lang="en-US" altLang="zh-CN" sz="2000" dirty="0">
                <a:solidFill>
                  <a:srgbClr val="000000"/>
                </a:solidFill>
                <a:latin typeface="GB Pinyinok-D" pitchFamily="2" charset="-122"/>
                <a:ea typeface="GB Pinyinok-D" pitchFamily="2" charset="-122"/>
                <a:sym typeface="Times New Roman" pitchFamily="18" charset="0"/>
              </a:rPr>
              <a:t>   </a:t>
            </a:r>
            <a:r>
              <a:rPr lang="en-US" altLang="zh-CN" sz="2000" dirty="0" err="1">
                <a:latin typeface="GB Pinyinok-D" pitchFamily="2" charset="-122"/>
                <a:ea typeface="GB Pinyinok-D" pitchFamily="2" charset="-122"/>
                <a:sym typeface="Times New Roman" pitchFamily="18" charset="0"/>
              </a:rPr>
              <a:t>xuéshenɡ</a:t>
            </a:r>
            <a:endParaRPr lang="en-US" altLang="zh-CN" sz="2000" dirty="0">
              <a:latin typeface="GB Pinyinok-D" pitchFamily="2" charset="-122"/>
              <a:ea typeface="GB Pinyinok-D" pitchFamily="2" charset="-122"/>
              <a:sym typeface="Times New Roman" pitchFamily="18" charset="0"/>
            </a:endParaRPr>
          </a:p>
          <a:p>
            <a:pPr eaLnBrk="0" hangingPunct="0"/>
            <a:r>
              <a:rPr lang="zh-CN" altLang="en-US" sz="2400" b="1" dirty="0">
                <a:latin typeface="华文楷体" pitchFamily="2" charset="-122"/>
                <a:ea typeface="华文楷体" pitchFamily="2" charset="-122"/>
              </a:rPr>
              <a:t>⑥学生</a:t>
            </a:r>
            <a:r>
              <a:rPr lang="en-US" altLang="zh-CN" sz="2400" b="1" dirty="0">
                <a:latin typeface="华文楷体" pitchFamily="2" charset="-122"/>
                <a:ea typeface="华文楷体" pitchFamily="2" charset="-122"/>
              </a:rPr>
              <a:t>________</a:t>
            </a:r>
            <a:r>
              <a:rPr lang="zh-CN" altLang="en-US" sz="2400" b="1" dirty="0">
                <a:latin typeface="华文楷体" pitchFamily="2" charset="-122"/>
                <a:ea typeface="华文楷体" pitchFamily="2" charset="-122"/>
              </a:rPr>
              <a:t> </a:t>
            </a:r>
          </a:p>
        </p:txBody>
      </p:sp>
      <p:pic>
        <p:nvPicPr>
          <p:cNvPr id="11" name="Picture 5" descr="C:\Documents and Settings\Administrator.CAOFAN\桌面\hsk一级\2课\2-05山-前图43956478（20）.jpg"/>
          <p:cNvPicPr>
            <a:picLocks noChangeArrowheads="1"/>
          </p:cNvPicPr>
          <p:nvPr/>
        </p:nvPicPr>
        <p:blipFill>
          <a:blip r:embed="rId3" cstate="print"/>
          <a:stretch>
            <a:fillRect/>
          </a:stretch>
        </p:blipFill>
        <p:spPr bwMode="auto">
          <a:xfrm>
            <a:off x="1303338" y="3475038"/>
            <a:ext cx="2052637" cy="13684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6807" name="TextBox 25"/>
          <p:cNvSpPr txBox="1">
            <a:spLocks noChangeArrowheads="1"/>
          </p:cNvSpPr>
          <p:nvPr/>
        </p:nvSpPr>
        <p:spPr bwMode="auto">
          <a:xfrm>
            <a:off x="7821613" y="2233613"/>
            <a:ext cx="2909887" cy="769937"/>
          </a:xfrm>
          <a:prstGeom prst="rect">
            <a:avLst/>
          </a:prstGeom>
          <a:noFill/>
          <a:ln w="9525">
            <a:noFill/>
            <a:miter lim="800000"/>
            <a:headEnd/>
            <a:tailEnd/>
          </a:ln>
        </p:spPr>
        <p:txBody>
          <a:bodyPr>
            <a:spAutoFit/>
          </a:bodyPr>
          <a:lstStyle/>
          <a:p>
            <a:pPr eaLnBrk="0" hangingPunct="0"/>
            <a:r>
              <a:rPr lang="en-US" altLang="zh-CN" sz="2000" dirty="0">
                <a:solidFill>
                  <a:srgbClr val="000000"/>
                </a:solidFill>
                <a:latin typeface="GB Pinyinok-D" pitchFamily="2" charset="-122"/>
                <a:ea typeface="GB Pinyinok-D" pitchFamily="2" charset="-122"/>
                <a:cs typeface="Times New Roman" pitchFamily="18" charset="0"/>
                <a:sym typeface="Times New Roman" pitchFamily="18" charset="0"/>
              </a:rPr>
              <a:t>   </a:t>
            </a:r>
            <a:r>
              <a:rPr lang="en-US" altLang="zh-CN" sz="2000" dirty="0" err="1">
                <a:latin typeface="GB Pinyinok-D" pitchFamily="2" charset="-122"/>
                <a:ea typeface="GB Pinyinok-D" pitchFamily="2" charset="-122"/>
                <a:cs typeface="Times New Roman" pitchFamily="18" charset="0"/>
                <a:sym typeface="Times New Roman" pitchFamily="18" charset="0"/>
              </a:rPr>
              <a:t>Měiɡuó</a:t>
            </a:r>
            <a:r>
              <a:rPr lang="en-US" altLang="zh-CN" sz="2000" dirty="0">
                <a:latin typeface="GB Pinyinok-D" pitchFamily="2" charset="-122"/>
                <a:ea typeface="GB Pinyinok-D" pitchFamily="2" charset="-122"/>
                <a:cs typeface="Times New Roman" pitchFamily="18" charset="0"/>
                <a:sym typeface="Times New Roman" pitchFamily="18" charset="0"/>
              </a:rPr>
              <a:t> </a:t>
            </a:r>
          </a:p>
          <a:p>
            <a:pPr eaLnBrk="0" hangingPunct="0"/>
            <a:r>
              <a:rPr lang="zh-CN" altLang="en-US" sz="2400" b="1" dirty="0">
                <a:latin typeface="华文楷体" pitchFamily="2" charset="-122"/>
                <a:ea typeface="华文楷体" pitchFamily="2" charset="-122"/>
                <a:cs typeface="Times New Roman" pitchFamily="18" charset="0"/>
              </a:rPr>
              <a:t>②美国</a:t>
            </a:r>
            <a:r>
              <a:rPr lang="en-US" altLang="zh-CN" sz="2400" b="1" dirty="0">
                <a:latin typeface="华文楷体" pitchFamily="2" charset="-122"/>
                <a:ea typeface="华文楷体" pitchFamily="2" charset="-122"/>
                <a:cs typeface="Times New Roman" pitchFamily="18" charset="0"/>
              </a:rPr>
              <a:t>________</a:t>
            </a:r>
            <a:r>
              <a:rPr lang="zh-CN" altLang="en-US" sz="2400" b="1" dirty="0">
                <a:latin typeface="华文楷体" pitchFamily="2" charset="-122"/>
                <a:ea typeface="华文楷体" pitchFamily="2" charset="-122"/>
                <a:cs typeface="Times New Roman" pitchFamily="18" charset="0"/>
              </a:rPr>
              <a:t> </a:t>
            </a:r>
          </a:p>
        </p:txBody>
      </p:sp>
      <p:pic>
        <p:nvPicPr>
          <p:cNvPr id="12" name="Picture 6" descr="C:\Documents and Settings\Administrator.CAOFAN\桌面\hsk一级\2课\2-06钟-微图mf829727（18）.jpg"/>
          <p:cNvPicPr>
            <a:picLocks noChangeArrowheads="1"/>
          </p:cNvPicPr>
          <p:nvPr/>
        </p:nvPicPr>
        <p:blipFill>
          <a:blip r:embed="rId4" cstate="print"/>
          <a:stretch>
            <a:fillRect/>
          </a:stretch>
        </p:blipFill>
        <p:spPr bwMode="auto">
          <a:xfrm>
            <a:off x="1339850" y="5226050"/>
            <a:ext cx="2051050" cy="13684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6809" name="TextBox 27"/>
          <p:cNvSpPr txBox="1">
            <a:spLocks noChangeArrowheads="1"/>
          </p:cNvSpPr>
          <p:nvPr/>
        </p:nvSpPr>
        <p:spPr bwMode="auto">
          <a:xfrm>
            <a:off x="7829550" y="4137025"/>
            <a:ext cx="3771900" cy="769938"/>
          </a:xfrm>
          <a:prstGeom prst="rect">
            <a:avLst/>
          </a:prstGeom>
          <a:noFill/>
          <a:ln w="9525">
            <a:noFill/>
            <a:miter lim="800000"/>
            <a:headEnd/>
            <a:tailEnd/>
          </a:ln>
        </p:spPr>
        <p:txBody>
          <a:bodyPr>
            <a:spAutoFit/>
          </a:bodyPr>
          <a:lstStyle/>
          <a:p>
            <a:pPr eaLnBrk="0" hangingPunct="0"/>
            <a:r>
              <a:rPr lang="en-US" altLang="zh-CN" sz="2000" dirty="0">
                <a:latin typeface="GB Pinyinok-D" pitchFamily="2" charset="-122"/>
                <a:ea typeface="GB Pinyinok-D" pitchFamily="2" charset="-122"/>
                <a:sym typeface="Times New Roman" pitchFamily="18" charset="0"/>
              </a:rPr>
              <a:t>  </a:t>
            </a:r>
            <a:r>
              <a:rPr lang="en-US" altLang="zh-CN" sz="2000" dirty="0" err="1">
                <a:latin typeface="GB Pinyinok-D" pitchFamily="2" charset="-122"/>
                <a:ea typeface="GB Pinyinok-D" pitchFamily="2" charset="-122"/>
                <a:sym typeface="Times New Roman" pitchFamily="18" charset="0"/>
              </a:rPr>
              <a:t>Měiɡuó</a:t>
            </a:r>
            <a:r>
              <a:rPr lang="en-US" altLang="zh-CN" sz="2000" dirty="0">
                <a:latin typeface="GB Pinyinok-D" pitchFamily="2" charset="-122"/>
                <a:ea typeface="GB Pinyinok-D" pitchFamily="2" charset="-122"/>
                <a:sym typeface="Times New Roman" pitchFamily="18" charset="0"/>
              </a:rPr>
              <a:t> </a:t>
            </a:r>
            <a:r>
              <a:rPr lang="en-US" altLang="zh-CN" sz="2000" dirty="0" err="1">
                <a:latin typeface="GB Pinyinok-D" pitchFamily="2" charset="-122"/>
                <a:ea typeface="GB Pinyinok-D" pitchFamily="2" charset="-122"/>
                <a:sym typeface="Times New Roman" pitchFamily="18" charset="0"/>
              </a:rPr>
              <a:t>rén</a:t>
            </a:r>
            <a:endParaRPr lang="en-US" altLang="zh-CN" sz="2000" dirty="0">
              <a:latin typeface="GB Pinyinok-D" pitchFamily="2" charset="-122"/>
              <a:ea typeface="GB Pinyinok-D" pitchFamily="2" charset="-122"/>
              <a:sym typeface="Times New Roman" pitchFamily="18" charset="0"/>
            </a:endParaRPr>
          </a:p>
          <a:p>
            <a:pPr eaLnBrk="0" hangingPunct="0"/>
            <a:r>
              <a:rPr lang="zh-CN" altLang="en-US" sz="2400" b="1" dirty="0">
                <a:latin typeface="华文楷体" pitchFamily="2" charset="-122"/>
                <a:ea typeface="华文楷体" pitchFamily="2" charset="-122"/>
                <a:cs typeface="Times New Roman" pitchFamily="18" charset="0"/>
              </a:rPr>
              <a:t>④美国   人</a:t>
            </a:r>
            <a:r>
              <a:rPr lang="en-US" altLang="zh-CN" sz="2400" b="1" dirty="0">
                <a:latin typeface="华文楷体" pitchFamily="2" charset="-122"/>
                <a:ea typeface="华文楷体" pitchFamily="2" charset="-122"/>
                <a:cs typeface="Times New Roman" pitchFamily="18" charset="0"/>
              </a:rPr>
              <a:t>________</a:t>
            </a:r>
            <a:r>
              <a:rPr lang="zh-CN" altLang="en-US" sz="2400" b="1" dirty="0">
                <a:latin typeface="华文楷体" pitchFamily="2" charset="-122"/>
                <a:ea typeface="华文楷体" pitchFamily="2" charset="-122"/>
                <a:cs typeface="Times New Roman" pitchFamily="18" charset="0"/>
              </a:rPr>
              <a:t> </a:t>
            </a:r>
          </a:p>
        </p:txBody>
      </p:sp>
      <p:pic>
        <p:nvPicPr>
          <p:cNvPr id="13" name="Picture 7" descr="C:\Documents and Settings\Administrator.CAOFAN\桌面\hsk一级\2课\2-07羊-前图7629013（20）.jpg"/>
          <p:cNvPicPr>
            <a:picLocks noChangeArrowheads="1"/>
          </p:cNvPicPr>
          <p:nvPr/>
        </p:nvPicPr>
        <p:blipFill>
          <a:blip r:embed="rId5" cstate="print"/>
          <a:stretch>
            <a:fillRect/>
          </a:stretch>
        </p:blipFill>
        <p:spPr bwMode="auto">
          <a:xfrm>
            <a:off x="4481513" y="5202238"/>
            <a:ext cx="2051050" cy="13684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6811" name="TextBox 28"/>
          <p:cNvSpPr txBox="1">
            <a:spLocks noChangeArrowheads="1"/>
          </p:cNvSpPr>
          <p:nvPr/>
        </p:nvSpPr>
        <p:spPr bwMode="auto">
          <a:xfrm>
            <a:off x="7821613" y="1416050"/>
            <a:ext cx="2659062" cy="769938"/>
          </a:xfrm>
          <a:prstGeom prst="rect">
            <a:avLst/>
          </a:prstGeom>
          <a:noFill/>
          <a:ln w="9525">
            <a:noFill/>
            <a:miter lim="800000"/>
            <a:headEnd/>
            <a:tailEnd/>
          </a:ln>
        </p:spPr>
        <p:txBody>
          <a:bodyPr>
            <a:spAutoFit/>
          </a:bodyPr>
          <a:lstStyle/>
          <a:p>
            <a:pPr eaLnBrk="0" hangingPunct="0"/>
            <a:r>
              <a:rPr lang="en-US" altLang="zh-CN" sz="2000" dirty="0">
                <a:solidFill>
                  <a:srgbClr val="000000"/>
                </a:solidFill>
                <a:latin typeface="GB Pinyinok-D" pitchFamily="2" charset="-122"/>
                <a:ea typeface="GB Pinyinok-D" pitchFamily="2" charset="-122"/>
                <a:sym typeface="Times New Roman" pitchFamily="18" charset="0"/>
              </a:rPr>
              <a:t>   </a:t>
            </a:r>
            <a:r>
              <a:rPr lang="en-US" altLang="zh-CN" sz="2000" dirty="0" err="1">
                <a:latin typeface="GB Pinyinok-D" pitchFamily="2" charset="-122"/>
                <a:ea typeface="GB Pinyinok-D" pitchFamily="2" charset="-122"/>
                <a:sym typeface="Times New Roman" pitchFamily="18" charset="0"/>
              </a:rPr>
              <a:t>Zhōnɡɡuó</a:t>
            </a:r>
            <a:endParaRPr lang="en-US" altLang="zh-CN" sz="2000" dirty="0">
              <a:latin typeface="GB Pinyinok-D" pitchFamily="2" charset="-122"/>
              <a:ea typeface="GB Pinyinok-D" pitchFamily="2" charset="-122"/>
              <a:sym typeface="Times New Roman" pitchFamily="18" charset="0"/>
            </a:endParaRPr>
          </a:p>
          <a:p>
            <a:pPr eaLnBrk="0" hangingPunct="0"/>
            <a:r>
              <a:rPr lang="zh-CN" altLang="en-US" sz="2400" b="1" dirty="0">
                <a:latin typeface="华文楷体" pitchFamily="2" charset="-122"/>
                <a:ea typeface="华文楷体" pitchFamily="2" charset="-122"/>
              </a:rPr>
              <a:t>①中国</a:t>
            </a:r>
            <a:r>
              <a:rPr lang="en-US" altLang="zh-CN" sz="2400" b="1" dirty="0">
                <a:latin typeface="华文楷体" pitchFamily="2" charset="-122"/>
                <a:ea typeface="华文楷体" pitchFamily="2" charset="-122"/>
              </a:rPr>
              <a:t>________</a:t>
            </a:r>
            <a:r>
              <a:rPr lang="zh-CN" altLang="en-US" sz="2400" b="1" dirty="0">
                <a:latin typeface="华文楷体" pitchFamily="2" charset="-122"/>
                <a:ea typeface="华文楷体" pitchFamily="2" charset="-122"/>
              </a:rPr>
              <a:t>   </a:t>
            </a:r>
          </a:p>
        </p:txBody>
      </p:sp>
      <p:pic>
        <p:nvPicPr>
          <p:cNvPr id="14" name="Picture 8" descr="C:\Documents and Settings\Administrator.CAOFAN\桌面\hsk一级\2课\2-08零-前图48346217（20）.jpg"/>
          <p:cNvPicPr>
            <a:picLocks noChangeArrowheads="1"/>
          </p:cNvPicPr>
          <p:nvPr/>
        </p:nvPicPr>
        <p:blipFill>
          <a:blip r:embed="rId6" cstate="print"/>
          <a:stretch>
            <a:fillRect/>
          </a:stretch>
        </p:blipFill>
        <p:spPr bwMode="auto">
          <a:xfrm>
            <a:off x="4481513" y="1722438"/>
            <a:ext cx="2052637" cy="13684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6813" name="TextBox 29"/>
          <p:cNvSpPr txBox="1">
            <a:spLocks noChangeArrowheads="1"/>
          </p:cNvSpPr>
          <p:nvPr/>
        </p:nvSpPr>
        <p:spPr bwMode="auto">
          <a:xfrm>
            <a:off x="7840663" y="3230563"/>
            <a:ext cx="4229100" cy="769937"/>
          </a:xfrm>
          <a:prstGeom prst="rect">
            <a:avLst/>
          </a:prstGeom>
          <a:noFill/>
          <a:ln w="9525">
            <a:noFill/>
            <a:miter lim="800000"/>
            <a:headEnd/>
            <a:tailEnd/>
          </a:ln>
        </p:spPr>
        <p:txBody>
          <a:bodyPr>
            <a:spAutoFit/>
          </a:bodyPr>
          <a:lstStyle/>
          <a:p>
            <a:pPr eaLnBrk="0" hangingPunct="0"/>
            <a:r>
              <a:rPr lang="en-US" altLang="zh-CN" sz="2000" dirty="0">
                <a:solidFill>
                  <a:srgbClr val="000000"/>
                </a:solidFill>
                <a:latin typeface="GB Pinyinok-D" pitchFamily="2" charset="-122"/>
                <a:ea typeface="GB Pinyinok-D" pitchFamily="2" charset="-122"/>
                <a:sym typeface="Times New Roman" pitchFamily="18" charset="0"/>
              </a:rPr>
              <a:t>   </a:t>
            </a:r>
            <a:r>
              <a:rPr lang="en-US" altLang="zh-CN" sz="2000" dirty="0" err="1">
                <a:latin typeface="GB Pinyinok-D" pitchFamily="2" charset="-122"/>
                <a:ea typeface="GB Pinyinok-D" pitchFamily="2" charset="-122"/>
                <a:sym typeface="Times New Roman" pitchFamily="18" charset="0"/>
              </a:rPr>
              <a:t>Zhōnɡɡuó</a:t>
            </a:r>
            <a:r>
              <a:rPr lang="en-US" altLang="zh-CN" sz="2000" dirty="0">
                <a:latin typeface="GB Pinyinok-D" pitchFamily="2" charset="-122"/>
                <a:ea typeface="GB Pinyinok-D" pitchFamily="2" charset="-122"/>
                <a:sym typeface="Times New Roman" pitchFamily="18" charset="0"/>
              </a:rPr>
              <a:t> </a:t>
            </a:r>
            <a:r>
              <a:rPr lang="en-US" altLang="zh-CN" sz="2000" dirty="0" err="1">
                <a:latin typeface="GB Pinyinok-D" pitchFamily="2" charset="-122"/>
                <a:ea typeface="GB Pinyinok-D" pitchFamily="2" charset="-122"/>
                <a:sym typeface="Times New Roman" pitchFamily="18" charset="0"/>
              </a:rPr>
              <a:t>rén</a:t>
            </a:r>
            <a:endParaRPr lang="en-US" altLang="zh-CN" sz="2000" dirty="0">
              <a:latin typeface="GB Pinyinok-D" pitchFamily="2" charset="-122"/>
              <a:ea typeface="GB Pinyinok-D" pitchFamily="2" charset="-122"/>
              <a:sym typeface="Times New Roman" pitchFamily="18" charset="0"/>
            </a:endParaRPr>
          </a:p>
          <a:p>
            <a:pPr eaLnBrk="0" hangingPunct="0"/>
            <a:r>
              <a:rPr lang="zh-CN" altLang="en-US" sz="2400" b="1" dirty="0">
                <a:latin typeface="华文楷体" pitchFamily="2" charset="-122"/>
                <a:ea typeface="华文楷体" pitchFamily="2" charset="-122"/>
              </a:rPr>
              <a:t>③中国      人</a:t>
            </a:r>
            <a:r>
              <a:rPr lang="en-US" altLang="zh-CN" sz="2400" b="1" dirty="0">
                <a:latin typeface="华文楷体" pitchFamily="2" charset="-122"/>
                <a:ea typeface="华文楷体" pitchFamily="2" charset="-122"/>
              </a:rPr>
              <a:t>________</a:t>
            </a:r>
            <a:r>
              <a:rPr lang="zh-CN" altLang="en-US" sz="2400" b="1" dirty="0">
                <a:latin typeface="华文楷体" pitchFamily="2" charset="-122"/>
                <a:ea typeface="华文楷体" pitchFamily="2" charset="-122"/>
              </a:rPr>
              <a:t> </a:t>
            </a:r>
          </a:p>
        </p:txBody>
      </p:sp>
      <p:pic>
        <p:nvPicPr>
          <p:cNvPr id="15" name="Picture 9" descr="C:\Documents and Settings\Administrator.CAOFAN\桌面\hsk一级\2课\2-09菜-前图22657124（20）.jpg"/>
          <p:cNvPicPr>
            <a:picLocks noChangeArrowheads="1"/>
          </p:cNvPicPr>
          <p:nvPr/>
        </p:nvPicPr>
        <p:blipFill>
          <a:blip r:embed="rId7" cstate="print"/>
          <a:stretch>
            <a:fillRect/>
          </a:stretch>
        </p:blipFill>
        <p:spPr bwMode="auto">
          <a:xfrm>
            <a:off x="4510088" y="3465513"/>
            <a:ext cx="2051050" cy="13684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76815" name="AutoShape 4"/>
          <p:cNvCxnSpPr>
            <a:cxnSpLocks noChangeShapeType="1"/>
          </p:cNvCxnSpPr>
          <p:nvPr/>
        </p:nvCxnSpPr>
        <p:spPr bwMode="auto">
          <a:xfrm flipH="1" flipV="1">
            <a:off x="100013" y="-15875"/>
            <a:ext cx="12700" cy="6872288"/>
          </a:xfrm>
          <a:prstGeom prst="straightConnector1">
            <a:avLst/>
          </a:prstGeom>
          <a:noFill/>
          <a:ln w="228600">
            <a:solidFill>
              <a:srgbClr val="800080"/>
            </a:solidFill>
            <a:round/>
            <a:headEnd/>
            <a:tailEnd/>
          </a:ln>
        </p:spPr>
      </p:cxnSp>
      <p:pic>
        <p:nvPicPr>
          <p:cNvPr id="9" name="Picture 4" descr="C:\Documents and Settings\Administrator.CAOFAN\桌面\hsk一级\2课\2-04三-前图46358923（20）.jpg"/>
          <p:cNvPicPr>
            <a:picLocks noChangeArrowheads="1"/>
          </p:cNvPicPr>
          <p:nvPr/>
        </p:nvPicPr>
        <p:blipFill>
          <a:blip r:embed="rId8" cstate="print"/>
          <a:stretch>
            <a:fillRect/>
          </a:stretch>
        </p:blipFill>
        <p:spPr bwMode="auto">
          <a:xfrm>
            <a:off x="1355725" y="1741488"/>
            <a:ext cx="2052638" cy="13684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6817" name="TextBox 27"/>
          <p:cNvSpPr txBox="1">
            <a:spLocks/>
          </p:cNvSpPr>
          <p:nvPr/>
        </p:nvSpPr>
        <p:spPr bwMode="auto">
          <a:xfrm>
            <a:off x="1336675" y="1722438"/>
            <a:ext cx="400050" cy="461962"/>
          </a:xfrm>
          <a:prstGeom prst="rect">
            <a:avLst/>
          </a:prstGeom>
          <a:solidFill>
            <a:schemeClr val="bg1"/>
          </a:solidFill>
          <a:ln w="12700">
            <a:solidFill>
              <a:schemeClr val="tx1"/>
            </a:solidFill>
            <a:miter lim="800000"/>
            <a:headEnd/>
            <a:tailEnd/>
          </a:ln>
        </p:spPr>
        <p:txBody>
          <a:bodyPr>
            <a:spAutoFit/>
          </a:bodyPr>
          <a:lstStyle/>
          <a:p>
            <a:r>
              <a:rPr lang="en-US" altLang="zh-CN" sz="2400" b="1"/>
              <a:t>A</a:t>
            </a:r>
            <a:endParaRPr lang="zh-CN" altLang="en-US" sz="2400" b="1"/>
          </a:p>
        </p:txBody>
      </p:sp>
      <p:sp>
        <p:nvSpPr>
          <p:cNvPr id="76818" name="TextBox 28"/>
          <p:cNvSpPr txBox="1">
            <a:spLocks/>
          </p:cNvSpPr>
          <p:nvPr/>
        </p:nvSpPr>
        <p:spPr bwMode="auto">
          <a:xfrm>
            <a:off x="1290638" y="3455988"/>
            <a:ext cx="400050" cy="461962"/>
          </a:xfrm>
          <a:prstGeom prst="rect">
            <a:avLst/>
          </a:prstGeom>
          <a:solidFill>
            <a:schemeClr val="bg1"/>
          </a:solidFill>
          <a:ln w="12700">
            <a:solidFill>
              <a:schemeClr val="tx1"/>
            </a:solidFill>
            <a:miter lim="800000"/>
            <a:headEnd/>
            <a:tailEnd/>
          </a:ln>
        </p:spPr>
        <p:txBody>
          <a:bodyPr>
            <a:spAutoFit/>
          </a:bodyPr>
          <a:lstStyle/>
          <a:p>
            <a:r>
              <a:rPr lang="en-US" altLang="zh-CN" sz="2400" b="1"/>
              <a:t>B</a:t>
            </a:r>
            <a:endParaRPr lang="zh-CN" altLang="en-US" sz="2400" b="1"/>
          </a:p>
        </p:txBody>
      </p:sp>
      <p:sp>
        <p:nvSpPr>
          <p:cNvPr id="76819" name="TextBox 29"/>
          <p:cNvSpPr txBox="1">
            <a:spLocks/>
          </p:cNvSpPr>
          <p:nvPr/>
        </p:nvSpPr>
        <p:spPr bwMode="auto">
          <a:xfrm>
            <a:off x="1317625" y="5207000"/>
            <a:ext cx="400050" cy="461963"/>
          </a:xfrm>
          <a:prstGeom prst="rect">
            <a:avLst/>
          </a:prstGeom>
          <a:solidFill>
            <a:schemeClr val="bg1"/>
          </a:solidFill>
          <a:ln w="12700">
            <a:solidFill>
              <a:schemeClr val="tx1"/>
            </a:solidFill>
            <a:miter lim="800000"/>
            <a:headEnd/>
            <a:tailEnd/>
          </a:ln>
        </p:spPr>
        <p:txBody>
          <a:bodyPr>
            <a:spAutoFit/>
          </a:bodyPr>
          <a:lstStyle/>
          <a:p>
            <a:r>
              <a:rPr lang="en-US" altLang="zh-CN" sz="2400" b="1"/>
              <a:t>C</a:t>
            </a:r>
            <a:endParaRPr lang="zh-CN" altLang="en-US" sz="2400" b="1"/>
          </a:p>
        </p:txBody>
      </p:sp>
      <p:sp>
        <p:nvSpPr>
          <p:cNvPr id="76820" name="TextBox 30"/>
          <p:cNvSpPr txBox="1">
            <a:spLocks/>
          </p:cNvSpPr>
          <p:nvPr/>
        </p:nvSpPr>
        <p:spPr bwMode="auto">
          <a:xfrm>
            <a:off x="4471988" y="1703388"/>
            <a:ext cx="398462" cy="461962"/>
          </a:xfrm>
          <a:prstGeom prst="rect">
            <a:avLst/>
          </a:prstGeom>
          <a:solidFill>
            <a:schemeClr val="bg1"/>
          </a:solidFill>
          <a:ln w="12700">
            <a:solidFill>
              <a:schemeClr val="tx1"/>
            </a:solidFill>
            <a:miter lim="800000"/>
            <a:headEnd/>
            <a:tailEnd/>
          </a:ln>
        </p:spPr>
        <p:txBody>
          <a:bodyPr>
            <a:spAutoFit/>
          </a:bodyPr>
          <a:lstStyle/>
          <a:p>
            <a:r>
              <a:rPr lang="en-US" altLang="zh-CN" sz="2400" b="1"/>
              <a:t>D</a:t>
            </a:r>
            <a:endParaRPr lang="zh-CN" altLang="en-US" sz="2400" b="1"/>
          </a:p>
        </p:txBody>
      </p:sp>
      <p:sp>
        <p:nvSpPr>
          <p:cNvPr id="76821" name="TextBox 31"/>
          <p:cNvSpPr txBox="1">
            <a:spLocks/>
          </p:cNvSpPr>
          <p:nvPr/>
        </p:nvSpPr>
        <p:spPr bwMode="auto">
          <a:xfrm>
            <a:off x="4478338" y="3451225"/>
            <a:ext cx="398462" cy="461963"/>
          </a:xfrm>
          <a:prstGeom prst="rect">
            <a:avLst/>
          </a:prstGeom>
          <a:solidFill>
            <a:schemeClr val="bg1"/>
          </a:solidFill>
          <a:ln w="12700">
            <a:solidFill>
              <a:schemeClr val="tx1"/>
            </a:solidFill>
            <a:miter lim="800000"/>
            <a:headEnd/>
            <a:tailEnd/>
          </a:ln>
        </p:spPr>
        <p:txBody>
          <a:bodyPr>
            <a:spAutoFit/>
          </a:bodyPr>
          <a:lstStyle/>
          <a:p>
            <a:r>
              <a:rPr lang="en-US" altLang="zh-CN" sz="2400" b="1"/>
              <a:t>E</a:t>
            </a:r>
            <a:endParaRPr lang="zh-CN" altLang="en-US" sz="2400" b="1"/>
          </a:p>
        </p:txBody>
      </p:sp>
      <p:sp>
        <p:nvSpPr>
          <p:cNvPr id="76822" name="TextBox 32"/>
          <p:cNvSpPr txBox="1">
            <a:spLocks/>
          </p:cNvSpPr>
          <p:nvPr/>
        </p:nvSpPr>
        <p:spPr bwMode="auto">
          <a:xfrm>
            <a:off x="4473575" y="5187950"/>
            <a:ext cx="398463" cy="461963"/>
          </a:xfrm>
          <a:prstGeom prst="rect">
            <a:avLst/>
          </a:prstGeom>
          <a:solidFill>
            <a:schemeClr val="bg1"/>
          </a:solidFill>
          <a:ln w="12700">
            <a:solidFill>
              <a:schemeClr val="tx1"/>
            </a:solidFill>
            <a:miter lim="800000"/>
            <a:headEnd/>
            <a:tailEnd/>
          </a:ln>
        </p:spPr>
        <p:txBody>
          <a:bodyPr>
            <a:spAutoFit/>
          </a:bodyPr>
          <a:lstStyle/>
          <a:p>
            <a:r>
              <a:rPr lang="en-US" altLang="zh-CN" sz="2400" b="1"/>
              <a:t>F</a:t>
            </a:r>
            <a:endParaRPr lang="zh-CN" altLang="en-US" sz="2400" b="1"/>
          </a:p>
        </p:txBody>
      </p:sp>
      <p:sp>
        <p:nvSpPr>
          <p:cNvPr id="25" name="TextBox 27"/>
          <p:cNvSpPr txBox="1">
            <a:spLocks/>
          </p:cNvSpPr>
          <p:nvPr/>
        </p:nvSpPr>
        <p:spPr bwMode="auto">
          <a:xfrm>
            <a:off x="9301163" y="5345113"/>
            <a:ext cx="400050" cy="461962"/>
          </a:xfrm>
          <a:prstGeom prst="rect">
            <a:avLst/>
          </a:prstGeom>
          <a:noFill/>
          <a:ln w="12700">
            <a:noFill/>
            <a:miter lim="800000"/>
            <a:headEnd/>
            <a:tailEnd/>
          </a:ln>
        </p:spPr>
        <p:txBody>
          <a:bodyPr>
            <a:spAutoFit/>
          </a:bodyPr>
          <a:lstStyle/>
          <a:p>
            <a:r>
              <a:rPr lang="en-US" altLang="zh-CN" sz="2400" b="1"/>
              <a:t>A</a:t>
            </a:r>
            <a:endParaRPr lang="zh-CN" altLang="en-US" sz="2400" b="1"/>
          </a:p>
        </p:txBody>
      </p:sp>
      <p:sp>
        <p:nvSpPr>
          <p:cNvPr id="26" name="TextBox 28"/>
          <p:cNvSpPr txBox="1">
            <a:spLocks/>
          </p:cNvSpPr>
          <p:nvPr/>
        </p:nvSpPr>
        <p:spPr bwMode="auto">
          <a:xfrm>
            <a:off x="9301163" y="6159500"/>
            <a:ext cx="400050" cy="461963"/>
          </a:xfrm>
          <a:prstGeom prst="rect">
            <a:avLst/>
          </a:prstGeom>
          <a:noFill/>
          <a:ln w="12700">
            <a:noFill/>
            <a:miter lim="800000"/>
            <a:headEnd/>
            <a:tailEnd/>
          </a:ln>
        </p:spPr>
        <p:txBody>
          <a:bodyPr>
            <a:spAutoFit/>
          </a:bodyPr>
          <a:lstStyle/>
          <a:p>
            <a:r>
              <a:rPr lang="en-US" altLang="zh-CN" sz="2400" b="1"/>
              <a:t>B</a:t>
            </a:r>
            <a:endParaRPr lang="zh-CN" altLang="en-US" sz="2400" b="1"/>
          </a:p>
        </p:txBody>
      </p:sp>
      <p:sp>
        <p:nvSpPr>
          <p:cNvPr id="27" name="TextBox 32"/>
          <p:cNvSpPr txBox="1">
            <a:spLocks/>
          </p:cNvSpPr>
          <p:nvPr/>
        </p:nvSpPr>
        <p:spPr bwMode="auto">
          <a:xfrm>
            <a:off x="9972675" y="3492500"/>
            <a:ext cx="398463" cy="461963"/>
          </a:xfrm>
          <a:prstGeom prst="rect">
            <a:avLst/>
          </a:prstGeom>
          <a:noFill/>
          <a:ln w="12700">
            <a:noFill/>
            <a:miter lim="800000"/>
            <a:headEnd/>
            <a:tailEnd/>
          </a:ln>
        </p:spPr>
        <p:txBody>
          <a:bodyPr>
            <a:spAutoFit/>
          </a:bodyPr>
          <a:lstStyle/>
          <a:p>
            <a:r>
              <a:rPr lang="en-US" altLang="zh-CN" sz="2400" b="1"/>
              <a:t>F</a:t>
            </a:r>
            <a:endParaRPr lang="zh-CN" altLang="en-US" sz="2400" b="1"/>
          </a:p>
        </p:txBody>
      </p:sp>
      <p:sp>
        <p:nvSpPr>
          <p:cNvPr id="28" name="TextBox 29"/>
          <p:cNvSpPr txBox="1">
            <a:spLocks/>
          </p:cNvSpPr>
          <p:nvPr/>
        </p:nvSpPr>
        <p:spPr bwMode="auto">
          <a:xfrm>
            <a:off x="9223375" y="1689100"/>
            <a:ext cx="400050" cy="461963"/>
          </a:xfrm>
          <a:prstGeom prst="rect">
            <a:avLst/>
          </a:prstGeom>
          <a:noFill/>
          <a:ln w="12700">
            <a:noFill/>
            <a:miter lim="800000"/>
            <a:headEnd/>
            <a:tailEnd/>
          </a:ln>
        </p:spPr>
        <p:txBody>
          <a:bodyPr>
            <a:spAutoFit/>
          </a:bodyPr>
          <a:lstStyle/>
          <a:p>
            <a:r>
              <a:rPr lang="en-US" altLang="zh-CN" sz="2400" b="1"/>
              <a:t>C</a:t>
            </a:r>
            <a:endParaRPr lang="zh-CN" altLang="en-US" sz="2400" b="1"/>
          </a:p>
        </p:txBody>
      </p:sp>
      <p:sp>
        <p:nvSpPr>
          <p:cNvPr id="29" name="TextBox 30"/>
          <p:cNvSpPr txBox="1">
            <a:spLocks/>
          </p:cNvSpPr>
          <p:nvPr/>
        </p:nvSpPr>
        <p:spPr bwMode="auto">
          <a:xfrm>
            <a:off x="9302750" y="2520950"/>
            <a:ext cx="398463" cy="461963"/>
          </a:xfrm>
          <a:prstGeom prst="rect">
            <a:avLst/>
          </a:prstGeom>
          <a:noFill/>
          <a:ln w="12700">
            <a:noFill/>
            <a:miter lim="800000"/>
            <a:headEnd/>
            <a:tailEnd/>
          </a:ln>
        </p:spPr>
        <p:txBody>
          <a:bodyPr>
            <a:spAutoFit/>
          </a:bodyPr>
          <a:lstStyle/>
          <a:p>
            <a:r>
              <a:rPr lang="en-US" altLang="zh-CN" sz="2400" b="1"/>
              <a:t>D</a:t>
            </a:r>
            <a:endParaRPr lang="zh-CN" altLang="en-US" sz="2400" b="1"/>
          </a:p>
        </p:txBody>
      </p:sp>
      <p:sp>
        <p:nvSpPr>
          <p:cNvPr id="30" name="TextBox 31"/>
          <p:cNvSpPr txBox="1">
            <a:spLocks/>
          </p:cNvSpPr>
          <p:nvPr/>
        </p:nvSpPr>
        <p:spPr bwMode="auto">
          <a:xfrm>
            <a:off x="9799638" y="4392613"/>
            <a:ext cx="398462" cy="461962"/>
          </a:xfrm>
          <a:prstGeom prst="rect">
            <a:avLst/>
          </a:prstGeom>
          <a:noFill/>
          <a:ln w="12700">
            <a:noFill/>
            <a:miter lim="800000"/>
            <a:headEnd/>
            <a:tailEnd/>
          </a:ln>
        </p:spPr>
        <p:txBody>
          <a:bodyPr>
            <a:spAutoFit/>
          </a:bodyPr>
          <a:lstStyle/>
          <a:p>
            <a:r>
              <a:rPr lang="en-US" altLang="zh-CN" sz="2400" b="1"/>
              <a:t>E</a:t>
            </a:r>
            <a:endParaRPr lang="zh-CN" altLang="en-US" sz="2400" b="1"/>
          </a:p>
        </p:txBody>
      </p:sp>
    </p:spTree>
    <p:extLst>
      <p:ext uri="{BB962C8B-B14F-4D97-AF65-F5344CB8AC3E}">
        <p14:creationId xmlns:p14="http://schemas.microsoft.com/office/powerpoint/2010/main" val="3030214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26" grpId="0"/>
      <p:bldP spid="27" grpId="0"/>
      <p:bldP spid="28" grpId="0"/>
      <p:bldP spid="29" grpId="0"/>
      <p:bldP spid="30" grpId="0"/>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圆角矩形 14"/>
          <p:cNvSpPr/>
          <p:nvPr/>
        </p:nvSpPr>
        <p:spPr>
          <a:xfrm>
            <a:off x="1057275" y="2241285"/>
            <a:ext cx="9347966" cy="3954563"/>
          </a:xfrm>
          <a:prstGeom prst="roundRect">
            <a:avLst/>
          </a:prstGeom>
          <a:solidFill>
            <a:srgbClr val="CCFF99">
              <a:alpha val="48000"/>
            </a:srgb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Arial"/>
              <a:ea typeface="宋体"/>
              <a:cs typeface="+mn-cs"/>
            </a:endParaRPr>
          </a:p>
        </p:txBody>
      </p:sp>
      <p:cxnSp>
        <p:nvCxnSpPr>
          <p:cNvPr id="148484" name="AutoShape 4"/>
          <p:cNvCxnSpPr>
            <a:cxnSpLocks noChangeShapeType="1"/>
          </p:cNvCxnSpPr>
          <p:nvPr/>
        </p:nvCxnSpPr>
        <p:spPr bwMode="auto">
          <a:xfrm flipH="1" flipV="1">
            <a:off x="119063" y="-15875"/>
            <a:ext cx="12700" cy="6872288"/>
          </a:xfrm>
          <a:prstGeom prst="straightConnector1">
            <a:avLst/>
          </a:prstGeom>
          <a:noFill/>
          <a:ln w="228600">
            <a:solidFill>
              <a:srgbClr val="003399"/>
            </a:solidFill>
            <a:round/>
            <a:headEnd/>
            <a:tailEnd/>
          </a:ln>
          <a:extLst>
            <a:ext uri="{909E8E84-426E-40DD-AFC4-6F175D3DCCD1}">
              <a14:hiddenFill xmlns:a14="http://schemas.microsoft.com/office/drawing/2010/main">
                <a:noFill/>
              </a14:hiddenFill>
            </a:ext>
          </a:extLst>
        </p:spPr>
      </p:cxnSp>
      <p:grpSp>
        <p:nvGrpSpPr>
          <p:cNvPr id="148485" name="组合 8"/>
          <p:cNvGrpSpPr>
            <a:grpSpLocks/>
          </p:cNvGrpSpPr>
          <p:nvPr/>
        </p:nvGrpSpPr>
        <p:grpSpPr bwMode="auto">
          <a:xfrm>
            <a:off x="307975" y="6350"/>
            <a:ext cx="3216275" cy="646113"/>
            <a:chOff x="308629" y="6819"/>
            <a:chExt cx="3214777" cy="646549"/>
          </a:xfrm>
        </p:grpSpPr>
        <p:sp>
          <p:nvSpPr>
            <p:cNvPr id="10" name="Text Box 4"/>
            <p:cNvSpPr txBox="1">
              <a:spLocks noChangeArrowheads="1"/>
            </p:cNvSpPr>
            <p:nvPr/>
          </p:nvSpPr>
          <p:spPr bwMode="auto">
            <a:xfrm>
              <a:off x="329257" y="6819"/>
              <a:ext cx="3194149" cy="646549"/>
            </a:xfrm>
            <a:prstGeom prst="rect">
              <a:avLst/>
            </a:prstGeom>
            <a:noFill/>
            <a:ln>
              <a:noFill/>
            </a:ln>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zh-CN" altLang="en-US" sz="3600" b="1" i="0" u="none" strike="noStrike" kern="1200" cap="none" spc="0" normalizeH="0" baseline="0" noProof="0" dirty="0">
                  <a:ln>
                    <a:noFill/>
                  </a:ln>
                  <a:solidFill>
                    <a:srgbClr val="D09E00"/>
                  </a:solidFill>
                  <a:effectLst/>
                  <a:uLnTx/>
                  <a:uFillTx/>
                  <a:latin typeface="微软雅黑" panose="020B0503020204020204" pitchFamily="34" charset="-122"/>
                  <a:ea typeface="微软雅黑" panose="020B0503020204020204" pitchFamily="34" charset="-122"/>
                  <a:cs typeface="+mn-cs"/>
                </a:rPr>
                <a:t>练习</a:t>
              </a:r>
              <a:r>
                <a:rPr kumimoji="0" lang="en-US" altLang="zh-CN" sz="3600" b="1" i="1" u="none" strike="noStrike" kern="1200" cap="none" spc="0" normalizeH="0" baseline="0" noProof="0" dirty="0">
                  <a:ln>
                    <a:noFill/>
                  </a:ln>
                  <a:solidFill>
                    <a:srgbClr val="D09E00"/>
                  </a:solidFill>
                  <a:effectLst/>
                  <a:uLnTx/>
                  <a:uFillTx/>
                  <a:latin typeface="微软雅黑" panose="020B0503020204020204" pitchFamily="34" charset="-122"/>
                  <a:ea typeface="微软雅黑" panose="020B0503020204020204" pitchFamily="34" charset="-122"/>
                  <a:cs typeface="+mn-cs"/>
                </a:rPr>
                <a:t>Exercises</a:t>
              </a:r>
              <a:endParaRPr kumimoji="0" lang="zh-CN" altLang="en-US" sz="3600" b="1" i="1" u="none" strike="noStrike" kern="1200" cap="none" spc="0" normalizeH="0" baseline="0" noProof="0" dirty="0">
                <a:ln>
                  <a:noFill/>
                </a:ln>
                <a:solidFill>
                  <a:srgbClr val="D09E00"/>
                </a:solidFill>
                <a:effectLst/>
                <a:uLnTx/>
                <a:uFillTx/>
                <a:latin typeface="微软雅黑" panose="020B0503020204020204" pitchFamily="34" charset="-122"/>
                <a:ea typeface="微软雅黑" panose="020B0503020204020204" pitchFamily="34" charset="-122"/>
                <a:cs typeface="+mn-cs"/>
              </a:endParaRPr>
            </a:p>
          </p:txBody>
        </p:sp>
        <p:cxnSp>
          <p:nvCxnSpPr>
            <p:cNvPr id="11" name="直接连接符 10"/>
            <p:cNvCxnSpPr/>
            <p:nvPr/>
          </p:nvCxnSpPr>
          <p:spPr>
            <a:xfrm>
              <a:off x="308629" y="653368"/>
              <a:ext cx="3214777"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14" name="Text Box 3"/>
          <p:cNvSpPr txBox="1">
            <a:spLocks noChangeArrowheads="1"/>
          </p:cNvSpPr>
          <p:nvPr/>
        </p:nvSpPr>
        <p:spPr bwMode="auto">
          <a:xfrm>
            <a:off x="2168525" y="1925638"/>
            <a:ext cx="9096375" cy="5170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tabLst/>
              <a:defRPr/>
            </a:pPr>
            <a:r>
              <a:rPr kumimoji="0" lang="en-US" altLang="zh-CN" sz="2800" b="0"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   </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US" altLang="zh-CN"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1.</a:t>
            </a:r>
            <a:r>
              <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你叫什么名字？  </a:t>
            </a:r>
            <a:r>
              <a:rPr kumimoji="0" lang="en-US" altLang="zh-CN" sz="2800" b="0" i="0" u="none" strike="noStrike" kern="1200" cap="none" spc="0" normalizeH="0" baseline="0" noProof="0">
                <a:ln>
                  <a:noFill/>
                </a:ln>
                <a:solidFill>
                  <a:srgbClr val="000000"/>
                </a:solidFill>
                <a:effectLst/>
                <a:uLnTx/>
                <a:uFillTx/>
                <a:latin typeface="GB Pinyinok-D" pitchFamily="2" charset="-122"/>
                <a:ea typeface="GB Pinyinok-D" pitchFamily="2" charset="-122"/>
                <a:cs typeface="+mn-cs"/>
                <a:sym typeface="宋体" panose="02010600030101010101" pitchFamily="2" charset="-122"/>
              </a:rPr>
              <a:t>     </a:t>
            </a:r>
            <a:r>
              <a:rPr kumimoji="0" lang="en-US" altLang="zh-CN" sz="2400" b="0" i="0" u="none" strike="noStrike" kern="1200" cap="none" spc="0" normalizeH="0" baseline="0" noProof="0">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Nǐ jiào shénme mínɡzi?</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US" altLang="zh-CN"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2.</a:t>
            </a:r>
            <a:r>
              <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你是中国人吗？</a:t>
            </a:r>
            <a:r>
              <a:rPr kumimoji="0" lang="en-US" altLang="zh-CN" sz="2800" b="0" i="0" u="none" strike="noStrike" kern="1200" cap="none" spc="0" normalizeH="0" baseline="0" noProof="0">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    </a:t>
            </a:r>
            <a:r>
              <a:rPr kumimoji="0" lang="en-US" altLang="zh-CN" sz="2400" b="0" i="0" u="none" strike="noStrike" kern="1200" cap="none" spc="0" normalizeH="0" baseline="0" noProof="0">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Nǐ shì Zhōnɡɡuó rén ma?</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US" altLang="zh-CN"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3.</a:t>
            </a:r>
            <a:r>
              <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你是美国人吗？</a:t>
            </a:r>
            <a:r>
              <a:rPr kumimoji="0" lang="en-US" altLang="zh-CN" sz="2800" b="0" i="0" u="none" strike="noStrike" kern="1200" cap="none" spc="0" normalizeH="0" baseline="0" noProof="0">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    </a:t>
            </a:r>
            <a:r>
              <a:rPr kumimoji="0" lang="en-US" altLang="zh-CN" sz="2400" b="0" i="0" u="none" strike="noStrike" kern="1200" cap="none" spc="0" normalizeH="0" baseline="0" noProof="0">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Nǐ shì Měiɡuó rén ma?</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US" altLang="zh-CN"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4.</a:t>
            </a:r>
            <a:r>
              <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你是老师吗？</a:t>
            </a:r>
            <a:r>
              <a:rPr kumimoji="0" lang="en-US" altLang="zh-CN" sz="2800" b="0" i="0" u="none" strike="noStrike" kern="1200" cap="none" spc="0" normalizeH="0" baseline="0" noProof="0">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      </a:t>
            </a:r>
            <a:r>
              <a:rPr kumimoji="0" lang="en-US" altLang="zh-CN" sz="2400" b="0" i="0" u="none" strike="noStrike" kern="1200" cap="none" spc="0" normalizeH="0" baseline="0" noProof="0">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Nǐ shì lǎoshī ma?</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US" altLang="zh-CN"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5.</a:t>
            </a:r>
            <a:r>
              <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你是学生吗？</a:t>
            </a:r>
            <a:r>
              <a:rPr kumimoji="0" lang="en-US" altLang="zh-CN" sz="2800" b="0" i="0" u="none" strike="noStrike" kern="1200" cap="none" spc="0" normalizeH="0" baseline="0" noProof="0">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      </a:t>
            </a:r>
            <a:r>
              <a:rPr kumimoji="0" lang="en-US" altLang="zh-CN" sz="2400" b="0" i="0" u="none" strike="noStrike" kern="1200" cap="none" spc="0" normalizeH="0" baseline="0" noProof="0">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Nǐ shì xuéshenɡ ma?</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US" altLang="zh-CN"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 </a:t>
            </a:r>
            <a:endPar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endParaRP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US" altLang="zh-CN" sz="2400" b="0" i="0" u="none" strike="noStrike" kern="1200" cap="none" spc="0" normalizeH="0" baseline="0" noProof="0">
                <a:ln>
                  <a:noFill/>
                </a:ln>
                <a:solidFill>
                  <a:srgbClr val="000000"/>
                </a:solidFill>
                <a:effectLst/>
                <a:uLnTx/>
                <a:uFillTx/>
                <a:latin typeface="GB Pinyinok-D" pitchFamily="2" charset="-122"/>
                <a:ea typeface="GB Pinyinok-D" pitchFamily="2" charset="-122"/>
                <a:cs typeface="+mn-cs"/>
                <a:sym typeface="宋体" panose="02010600030101010101" pitchFamily="2" charset="-122"/>
              </a:rPr>
              <a:t>   </a:t>
            </a:r>
            <a:endParaRPr kumimoji="0" lang="en-US" altLang="zh-CN" sz="2400" b="0" i="0" u="none" strike="noStrike" kern="1200" cap="none" spc="0" normalizeH="0" baseline="0" noProof="0">
              <a:ln>
                <a:noFill/>
              </a:ln>
              <a:solidFill>
                <a:srgbClr val="7F7F7F"/>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endParaRPr>
          </a:p>
        </p:txBody>
      </p:sp>
      <p:sp>
        <p:nvSpPr>
          <p:cNvPr id="148487" name="TextBox 8"/>
          <p:cNvSpPr txBox="1">
            <a:spLocks noChangeArrowheads="1"/>
          </p:cNvSpPr>
          <p:nvPr/>
        </p:nvSpPr>
        <p:spPr bwMode="auto">
          <a:xfrm>
            <a:off x="1057275" y="1071563"/>
            <a:ext cx="8418513" cy="73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根据实际情况回答问题</a:t>
            </a:r>
            <a:endPar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1800" b="0"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Answer the questions according to the actual situations.</a:t>
            </a:r>
            <a:endParaRPr kumimoji="0" lang="zh-CN" altLang="en-US" sz="1800" b="0" i="0" u="none" strike="noStrike" kern="1200" cap="none" spc="0" normalizeH="0" baseline="0" noProof="0">
              <a:ln>
                <a:noFill/>
              </a:ln>
              <a:solidFill>
                <a:srgbClr val="000000"/>
              </a:solidFill>
              <a:effectLst/>
              <a:uLnTx/>
              <a:uFillTx/>
              <a:latin typeface="方正舒体" pitchFamily="2" charset="-122"/>
              <a:ea typeface="方正舒体" pitchFamily="2" charset="-122"/>
              <a:cs typeface="+mn-cs"/>
            </a:endParaRPr>
          </a:p>
        </p:txBody>
      </p:sp>
    </p:spTree>
    <p:extLst>
      <p:ext uri="{BB962C8B-B14F-4D97-AF65-F5344CB8AC3E}">
        <p14:creationId xmlns:p14="http://schemas.microsoft.com/office/powerpoint/2010/main" val="2337929744"/>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4">
                                            <p:txEl>
                                              <p:pRg st="1" end="1"/>
                                            </p:txEl>
                                          </p:spTgt>
                                        </p:tgtEl>
                                        <p:attrNameLst>
                                          <p:attrName>style.visibility</p:attrName>
                                        </p:attrNameLst>
                                      </p:cBhvr>
                                      <p:to>
                                        <p:strVal val="visible"/>
                                      </p:to>
                                    </p:set>
                                    <p:animEffect transition="in" filter="blinds(horizontal)">
                                      <p:cBhvr>
                                        <p:cTn id="7" dur="500"/>
                                        <p:tgtEl>
                                          <p:spTgt spid="14">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4">
                                            <p:txEl>
                                              <p:pRg st="2" end="2"/>
                                            </p:txEl>
                                          </p:spTgt>
                                        </p:tgtEl>
                                        <p:attrNameLst>
                                          <p:attrName>style.visibility</p:attrName>
                                        </p:attrNameLst>
                                      </p:cBhvr>
                                      <p:to>
                                        <p:strVal val="visible"/>
                                      </p:to>
                                    </p:set>
                                    <p:animEffect transition="in" filter="blinds(horizontal)">
                                      <p:cBhvr>
                                        <p:cTn id="12" dur="500"/>
                                        <p:tgtEl>
                                          <p:spTgt spid="14">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4">
                                            <p:txEl>
                                              <p:pRg st="3" end="3"/>
                                            </p:txEl>
                                          </p:spTgt>
                                        </p:tgtEl>
                                        <p:attrNameLst>
                                          <p:attrName>style.visibility</p:attrName>
                                        </p:attrNameLst>
                                      </p:cBhvr>
                                      <p:to>
                                        <p:strVal val="visible"/>
                                      </p:to>
                                    </p:set>
                                    <p:animEffect transition="in" filter="blinds(horizontal)">
                                      <p:cBhvr>
                                        <p:cTn id="17" dur="500"/>
                                        <p:tgtEl>
                                          <p:spTgt spid="14">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4">
                                            <p:txEl>
                                              <p:pRg st="4" end="4"/>
                                            </p:txEl>
                                          </p:spTgt>
                                        </p:tgtEl>
                                        <p:attrNameLst>
                                          <p:attrName>style.visibility</p:attrName>
                                        </p:attrNameLst>
                                      </p:cBhvr>
                                      <p:to>
                                        <p:strVal val="visible"/>
                                      </p:to>
                                    </p:set>
                                    <p:animEffect transition="in" filter="blinds(horizontal)">
                                      <p:cBhvr>
                                        <p:cTn id="22" dur="500"/>
                                        <p:tgtEl>
                                          <p:spTgt spid="14">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14">
                                            <p:txEl>
                                              <p:pRg st="5" end="5"/>
                                            </p:txEl>
                                          </p:spTgt>
                                        </p:tgtEl>
                                        <p:attrNameLst>
                                          <p:attrName>style.visibility</p:attrName>
                                        </p:attrNameLst>
                                      </p:cBhvr>
                                      <p:to>
                                        <p:strVal val="visible"/>
                                      </p:to>
                                    </p:set>
                                    <p:animEffect transition="in" filter="blinds(horizontal)">
                                      <p:cBhvr>
                                        <p:cTn id="27" dur="500"/>
                                        <p:tgtEl>
                                          <p:spTgt spid="1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圆角矩形 12"/>
          <p:cNvSpPr/>
          <p:nvPr/>
        </p:nvSpPr>
        <p:spPr>
          <a:xfrm>
            <a:off x="1057274" y="2241285"/>
            <a:ext cx="10091371" cy="3954563"/>
          </a:xfrm>
          <a:prstGeom prst="roundRect">
            <a:avLst/>
          </a:prstGeom>
          <a:solidFill>
            <a:srgbClr val="CCFF99">
              <a:alpha val="48000"/>
            </a:srgb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Arial"/>
              <a:ea typeface="宋体"/>
              <a:cs typeface="+mn-cs"/>
            </a:endParaRPr>
          </a:p>
        </p:txBody>
      </p:sp>
      <p:cxnSp>
        <p:nvCxnSpPr>
          <p:cNvPr id="149508" name="AutoShape 4"/>
          <p:cNvCxnSpPr>
            <a:cxnSpLocks noChangeShapeType="1"/>
          </p:cNvCxnSpPr>
          <p:nvPr/>
        </p:nvCxnSpPr>
        <p:spPr bwMode="auto">
          <a:xfrm flipH="1" flipV="1">
            <a:off x="119063" y="-15875"/>
            <a:ext cx="12700" cy="6872288"/>
          </a:xfrm>
          <a:prstGeom prst="straightConnector1">
            <a:avLst/>
          </a:prstGeom>
          <a:noFill/>
          <a:ln w="228600">
            <a:solidFill>
              <a:srgbClr val="003399"/>
            </a:solidFill>
            <a:round/>
            <a:headEnd/>
            <a:tailEnd/>
          </a:ln>
          <a:extLst>
            <a:ext uri="{909E8E84-426E-40DD-AFC4-6F175D3DCCD1}">
              <a14:hiddenFill xmlns:a14="http://schemas.microsoft.com/office/drawing/2010/main">
                <a:noFill/>
              </a14:hiddenFill>
            </a:ext>
          </a:extLst>
        </p:spPr>
      </p:cxnSp>
      <p:grpSp>
        <p:nvGrpSpPr>
          <p:cNvPr id="149509" name="组合 8"/>
          <p:cNvGrpSpPr>
            <a:grpSpLocks/>
          </p:cNvGrpSpPr>
          <p:nvPr/>
        </p:nvGrpSpPr>
        <p:grpSpPr bwMode="auto">
          <a:xfrm>
            <a:off x="307975" y="6350"/>
            <a:ext cx="3216275" cy="646113"/>
            <a:chOff x="308629" y="6819"/>
            <a:chExt cx="3214777" cy="646549"/>
          </a:xfrm>
        </p:grpSpPr>
        <p:sp>
          <p:nvSpPr>
            <p:cNvPr id="10" name="Text Box 4"/>
            <p:cNvSpPr txBox="1">
              <a:spLocks noChangeArrowheads="1"/>
            </p:cNvSpPr>
            <p:nvPr/>
          </p:nvSpPr>
          <p:spPr bwMode="auto">
            <a:xfrm>
              <a:off x="329257" y="6819"/>
              <a:ext cx="3194149" cy="646549"/>
            </a:xfrm>
            <a:prstGeom prst="rect">
              <a:avLst/>
            </a:prstGeom>
            <a:noFill/>
            <a:ln>
              <a:noFill/>
            </a:ln>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zh-CN" altLang="en-US" sz="3600" b="1" i="0" u="none" strike="noStrike" kern="1200" cap="none" spc="0" normalizeH="0" baseline="0" noProof="0" dirty="0">
                  <a:ln>
                    <a:noFill/>
                  </a:ln>
                  <a:solidFill>
                    <a:srgbClr val="D09E00"/>
                  </a:solidFill>
                  <a:effectLst/>
                  <a:uLnTx/>
                  <a:uFillTx/>
                  <a:latin typeface="微软雅黑" panose="020B0503020204020204" pitchFamily="34" charset="-122"/>
                  <a:ea typeface="微软雅黑" panose="020B0503020204020204" pitchFamily="34" charset="-122"/>
                  <a:cs typeface="+mn-cs"/>
                </a:rPr>
                <a:t>练习</a:t>
              </a:r>
              <a:r>
                <a:rPr kumimoji="0" lang="en-US" altLang="zh-CN" sz="3600" b="1" i="1" u="none" strike="noStrike" kern="1200" cap="none" spc="0" normalizeH="0" baseline="0" noProof="0" dirty="0">
                  <a:ln>
                    <a:noFill/>
                  </a:ln>
                  <a:solidFill>
                    <a:srgbClr val="D09E00"/>
                  </a:solidFill>
                  <a:effectLst/>
                  <a:uLnTx/>
                  <a:uFillTx/>
                  <a:latin typeface="微软雅黑" panose="020B0503020204020204" pitchFamily="34" charset="-122"/>
                  <a:ea typeface="微软雅黑" panose="020B0503020204020204" pitchFamily="34" charset="-122"/>
                  <a:cs typeface="+mn-cs"/>
                </a:rPr>
                <a:t>Exercises</a:t>
              </a:r>
              <a:endParaRPr kumimoji="0" lang="zh-CN" altLang="en-US" sz="3600" b="1" i="1" u="none" strike="noStrike" kern="1200" cap="none" spc="0" normalizeH="0" baseline="0" noProof="0" dirty="0">
                <a:ln>
                  <a:noFill/>
                </a:ln>
                <a:solidFill>
                  <a:srgbClr val="D09E00"/>
                </a:solidFill>
                <a:effectLst/>
                <a:uLnTx/>
                <a:uFillTx/>
                <a:latin typeface="微软雅黑" panose="020B0503020204020204" pitchFamily="34" charset="-122"/>
                <a:ea typeface="微软雅黑" panose="020B0503020204020204" pitchFamily="34" charset="-122"/>
                <a:cs typeface="+mn-cs"/>
              </a:endParaRPr>
            </a:p>
          </p:txBody>
        </p:sp>
        <p:cxnSp>
          <p:nvCxnSpPr>
            <p:cNvPr id="11" name="直接连接符 10"/>
            <p:cNvCxnSpPr/>
            <p:nvPr/>
          </p:nvCxnSpPr>
          <p:spPr>
            <a:xfrm>
              <a:off x="308629" y="653368"/>
              <a:ext cx="3214777"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149510" name="Text Box 3"/>
          <p:cNvSpPr txBox="1">
            <a:spLocks noChangeArrowheads="1"/>
          </p:cNvSpPr>
          <p:nvPr/>
        </p:nvSpPr>
        <p:spPr bwMode="auto">
          <a:xfrm>
            <a:off x="5100638" y="2759075"/>
            <a:ext cx="9096375" cy="3694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tabLst/>
              <a:defRPr/>
            </a:pPr>
            <a:r>
              <a:rPr kumimoji="0" lang="en-US" altLang="zh-CN" sz="2400" b="0" i="0" u="none" strike="noStrike" kern="1200" cap="none" spc="0" normalizeH="0" baseline="0" noProof="0">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Tā jiào Qiáodān,                                 </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他 叫    乔丹</a:t>
            </a:r>
            <a:r>
              <a:rPr kumimoji="0" lang="zh-CN" altLang="en-US" sz="24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a:t>
            </a:r>
            <a:r>
              <a:rPr kumimoji="0" lang="en-US" altLang="zh-CN" sz="24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Michael Jordan</a:t>
            </a:r>
            <a:r>
              <a:rPr kumimoji="0" lang="zh-CN" altLang="en-US" sz="24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a:t>
            </a:r>
            <a:endParaRPr kumimoji="0" lang="en-US" altLang="zh-CN" sz="24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endParaRP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US" altLang="zh-CN" sz="2400" b="0" i="0" u="none" strike="noStrike" kern="1200" cap="none" spc="0" normalizeH="0" baseline="0" noProof="0">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tā shì      rén</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他 是</a:t>
            </a:r>
            <a:r>
              <a:rPr kumimoji="0" lang="en-US" altLang="zh-CN"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______</a:t>
            </a:r>
            <a:r>
              <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人。</a:t>
            </a:r>
            <a:endParaRPr kumimoji="0" lang="en-US" altLang="zh-CN"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endParaRP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US" altLang="zh-CN"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 </a:t>
            </a:r>
            <a:endPar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endParaRP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US" altLang="zh-CN" sz="2400" b="0" i="0" u="none" strike="noStrike" kern="1200" cap="none" spc="0" normalizeH="0" baseline="0" noProof="0">
                <a:ln>
                  <a:noFill/>
                </a:ln>
                <a:solidFill>
                  <a:srgbClr val="000000"/>
                </a:solidFill>
                <a:effectLst/>
                <a:uLnTx/>
                <a:uFillTx/>
                <a:latin typeface="GB Pinyinok-D" pitchFamily="2" charset="-122"/>
                <a:ea typeface="GB Pinyinok-D" pitchFamily="2" charset="-122"/>
                <a:cs typeface="+mn-cs"/>
                <a:sym typeface="宋体" panose="02010600030101010101" pitchFamily="2" charset="-122"/>
              </a:rPr>
              <a:t>   </a:t>
            </a:r>
            <a:endParaRPr kumimoji="0" lang="en-US" altLang="zh-CN" sz="2400" b="0" i="0" u="none" strike="noStrike" kern="1200" cap="none" spc="0" normalizeH="0" baseline="0" noProof="0">
              <a:ln>
                <a:noFill/>
              </a:ln>
              <a:solidFill>
                <a:srgbClr val="7F7F7F"/>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endParaRPr>
          </a:p>
        </p:txBody>
      </p:sp>
      <p:sp>
        <p:nvSpPr>
          <p:cNvPr id="149511" name="TextBox 8"/>
          <p:cNvSpPr txBox="1">
            <a:spLocks noChangeArrowheads="1"/>
          </p:cNvSpPr>
          <p:nvPr/>
        </p:nvSpPr>
        <p:spPr bwMode="auto">
          <a:xfrm>
            <a:off x="1057275" y="1071563"/>
            <a:ext cx="9301163" cy="73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用本课新学的语言点和词语描述图片</a:t>
            </a:r>
            <a:endPar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1800" b="0"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Describe the pictures using the newly-learned language points and words.</a:t>
            </a:r>
            <a:endParaRPr kumimoji="0" lang="zh-CN" altLang="en-US" sz="1800" b="0" i="0" u="none" strike="noStrike" kern="1200" cap="none" spc="0" normalizeH="0" baseline="0" noProof="0">
              <a:ln>
                <a:noFill/>
              </a:ln>
              <a:solidFill>
                <a:srgbClr val="000000"/>
              </a:solidFill>
              <a:effectLst/>
              <a:uLnTx/>
              <a:uFillTx/>
              <a:latin typeface="方正舒体" pitchFamily="2" charset="-122"/>
              <a:ea typeface="方正舒体" pitchFamily="2" charset="-122"/>
              <a:cs typeface="+mn-cs"/>
            </a:endParaRPr>
          </a:p>
        </p:txBody>
      </p:sp>
      <p:pic>
        <p:nvPicPr>
          <p:cNvPr id="12" name="Picture 4" descr="C:\Documents and Settings\Administrator.CAOFAN\桌面\hsk一级\2课\2-04三-前图46358923（20）.jpg"/>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16100" y="2759075"/>
            <a:ext cx="1979613" cy="2519363"/>
          </a:xfrm>
          <a:prstGeom prst="rect">
            <a:avLst/>
          </a:prstGeom>
          <a:noFill/>
          <a:ln w="38100" cap="sq">
            <a:solidFill>
              <a:srgbClr val="000000"/>
            </a:solidFill>
            <a:miter lim="800000"/>
            <a:headEnd/>
            <a:tailEnd/>
          </a:ln>
          <a:effectLst>
            <a:outerShdw blurRad="63500" dist="38100" dir="2700000" algn="tl" rotWithShape="0">
              <a:srgbClr val="000000">
                <a:alpha val="42999"/>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155797"/>
      </p:ext>
    </p:extLst>
  </p:cSld>
  <p:clrMapOvr>
    <a:masterClrMapping/>
  </p:clrMapOvr>
  <p:transition spd="slow"/>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圆角矩形 12"/>
          <p:cNvSpPr/>
          <p:nvPr/>
        </p:nvSpPr>
        <p:spPr>
          <a:xfrm>
            <a:off x="1057274" y="2241285"/>
            <a:ext cx="10073787" cy="3954563"/>
          </a:xfrm>
          <a:prstGeom prst="roundRect">
            <a:avLst/>
          </a:prstGeom>
          <a:solidFill>
            <a:srgbClr val="CCFF99">
              <a:alpha val="48000"/>
            </a:srgb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Arial"/>
              <a:ea typeface="宋体"/>
              <a:cs typeface="+mn-cs"/>
            </a:endParaRPr>
          </a:p>
        </p:txBody>
      </p:sp>
      <p:cxnSp>
        <p:nvCxnSpPr>
          <p:cNvPr id="150532" name="AutoShape 4"/>
          <p:cNvCxnSpPr>
            <a:cxnSpLocks noChangeShapeType="1"/>
          </p:cNvCxnSpPr>
          <p:nvPr/>
        </p:nvCxnSpPr>
        <p:spPr bwMode="auto">
          <a:xfrm flipH="1" flipV="1">
            <a:off x="119063" y="-15875"/>
            <a:ext cx="12700" cy="6872288"/>
          </a:xfrm>
          <a:prstGeom prst="straightConnector1">
            <a:avLst/>
          </a:prstGeom>
          <a:noFill/>
          <a:ln w="228600">
            <a:solidFill>
              <a:srgbClr val="003399"/>
            </a:solidFill>
            <a:round/>
            <a:headEnd/>
            <a:tailEnd/>
          </a:ln>
          <a:extLst>
            <a:ext uri="{909E8E84-426E-40DD-AFC4-6F175D3DCCD1}">
              <a14:hiddenFill xmlns:a14="http://schemas.microsoft.com/office/drawing/2010/main">
                <a:noFill/>
              </a14:hiddenFill>
            </a:ext>
          </a:extLst>
        </p:spPr>
      </p:cxnSp>
      <p:grpSp>
        <p:nvGrpSpPr>
          <p:cNvPr id="150533" name="组合 8"/>
          <p:cNvGrpSpPr>
            <a:grpSpLocks/>
          </p:cNvGrpSpPr>
          <p:nvPr/>
        </p:nvGrpSpPr>
        <p:grpSpPr bwMode="auto">
          <a:xfrm>
            <a:off x="307975" y="6350"/>
            <a:ext cx="3216275" cy="646113"/>
            <a:chOff x="308629" y="6819"/>
            <a:chExt cx="3214777" cy="646549"/>
          </a:xfrm>
        </p:grpSpPr>
        <p:sp>
          <p:nvSpPr>
            <p:cNvPr id="10" name="Text Box 4"/>
            <p:cNvSpPr txBox="1">
              <a:spLocks noChangeArrowheads="1"/>
            </p:cNvSpPr>
            <p:nvPr/>
          </p:nvSpPr>
          <p:spPr bwMode="auto">
            <a:xfrm>
              <a:off x="329257" y="6819"/>
              <a:ext cx="3194149" cy="646549"/>
            </a:xfrm>
            <a:prstGeom prst="rect">
              <a:avLst/>
            </a:prstGeom>
            <a:noFill/>
            <a:ln>
              <a:noFill/>
            </a:ln>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zh-CN" altLang="en-US" sz="3600" b="1" i="0" u="none" strike="noStrike" kern="1200" cap="none" spc="0" normalizeH="0" baseline="0" noProof="0" dirty="0">
                  <a:ln>
                    <a:noFill/>
                  </a:ln>
                  <a:solidFill>
                    <a:srgbClr val="D09E00"/>
                  </a:solidFill>
                  <a:effectLst/>
                  <a:uLnTx/>
                  <a:uFillTx/>
                  <a:latin typeface="微软雅黑" panose="020B0503020204020204" pitchFamily="34" charset="-122"/>
                  <a:ea typeface="微软雅黑" panose="020B0503020204020204" pitchFamily="34" charset="-122"/>
                  <a:cs typeface="+mn-cs"/>
                </a:rPr>
                <a:t>练习</a:t>
              </a:r>
              <a:r>
                <a:rPr kumimoji="0" lang="en-US" altLang="zh-CN" sz="3600" b="1" i="1" u="none" strike="noStrike" kern="1200" cap="none" spc="0" normalizeH="0" baseline="0" noProof="0" dirty="0">
                  <a:ln>
                    <a:noFill/>
                  </a:ln>
                  <a:solidFill>
                    <a:srgbClr val="D09E00"/>
                  </a:solidFill>
                  <a:effectLst/>
                  <a:uLnTx/>
                  <a:uFillTx/>
                  <a:latin typeface="微软雅黑" panose="020B0503020204020204" pitchFamily="34" charset="-122"/>
                  <a:ea typeface="微软雅黑" panose="020B0503020204020204" pitchFamily="34" charset="-122"/>
                  <a:cs typeface="+mn-cs"/>
                </a:rPr>
                <a:t>Exercises</a:t>
              </a:r>
              <a:endParaRPr kumimoji="0" lang="zh-CN" altLang="en-US" sz="3600" b="1" i="1" u="none" strike="noStrike" kern="1200" cap="none" spc="0" normalizeH="0" baseline="0" noProof="0" dirty="0">
                <a:ln>
                  <a:noFill/>
                </a:ln>
                <a:solidFill>
                  <a:srgbClr val="D09E00"/>
                </a:solidFill>
                <a:effectLst/>
                <a:uLnTx/>
                <a:uFillTx/>
                <a:latin typeface="微软雅黑" panose="020B0503020204020204" pitchFamily="34" charset="-122"/>
                <a:ea typeface="微软雅黑" panose="020B0503020204020204" pitchFamily="34" charset="-122"/>
                <a:cs typeface="+mn-cs"/>
              </a:endParaRPr>
            </a:p>
          </p:txBody>
        </p:sp>
        <p:cxnSp>
          <p:nvCxnSpPr>
            <p:cNvPr id="11" name="直接连接符 10"/>
            <p:cNvCxnSpPr/>
            <p:nvPr/>
          </p:nvCxnSpPr>
          <p:spPr>
            <a:xfrm>
              <a:off x="308629" y="653368"/>
              <a:ext cx="3214777"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pic>
        <p:nvPicPr>
          <p:cNvPr id="12" name="Picture 4" descr="C:\Documents and Settings\Administrator.CAOFAN\桌面\hsk一级\2课\2-04三-前图46358923（20）.jpg"/>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19275" y="2741613"/>
            <a:ext cx="1979613" cy="2519362"/>
          </a:xfrm>
          <a:prstGeom prst="rect">
            <a:avLst/>
          </a:prstGeom>
          <a:noFill/>
          <a:ln w="38100" cap="sq">
            <a:solidFill>
              <a:srgbClr val="000000"/>
            </a:solidFill>
            <a:miter lim="800000"/>
            <a:headEnd/>
            <a:tailEnd/>
          </a:ln>
          <a:effectLst>
            <a:outerShdw blurRad="63500" dist="38100" dir="2700000" algn="tl" rotWithShape="0">
              <a:srgbClr val="000000">
                <a:alpha val="42999"/>
              </a:srgbClr>
            </a:outerShdw>
          </a:effectLst>
          <a:extLst>
            <a:ext uri="{909E8E84-426E-40DD-AFC4-6F175D3DCCD1}">
              <a14:hiddenFill xmlns:a14="http://schemas.microsoft.com/office/drawing/2010/main">
                <a:solidFill>
                  <a:srgbClr val="FFFFFF"/>
                </a:solidFill>
              </a14:hiddenFill>
            </a:ext>
          </a:extLst>
        </p:spPr>
      </p:pic>
      <p:sp>
        <p:nvSpPr>
          <p:cNvPr id="150535" name="Text Box 3"/>
          <p:cNvSpPr txBox="1">
            <a:spLocks noChangeArrowheads="1"/>
          </p:cNvSpPr>
          <p:nvPr/>
        </p:nvSpPr>
        <p:spPr bwMode="auto">
          <a:xfrm>
            <a:off x="4910138" y="2759075"/>
            <a:ext cx="9097962" cy="3878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tabLst/>
              <a:defRPr/>
            </a:pPr>
            <a:r>
              <a:rPr kumimoji="0" lang="en-US" altLang="zh-CN" sz="2400" b="0" i="0" u="none" strike="noStrike" kern="1200" cap="none" spc="0" normalizeH="0" baseline="0" noProof="0">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Tā jiào Yáo Míng ,                                 </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他  叫    姚明</a:t>
            </a:r>
            <a:r>
              <a:rPr kumimoji="0" lang="zh-CN" altLang="en-US" sz="24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a:t>
            </a:r>
            <a:r>
              <a:rPr kumimoji="0" lang="en-US" altLang="zh-CN" sz="24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Yao Ming</a:t>
            </a:r>
            <a:r>
              <a:rPr kumimoji="0" lang="zh-CN" altLang="en-US" sz="24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a:t>
            </a:r>
            <a:endParaRPr kumimoji="0" lang="en-US" altLang="zh-CN" sz="24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endParaRP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US" altLang="zh-CN" sz="2800" b="0"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 </a:t>
            </a:r>
            <a:r>
              <a:rPr kumimoji="0" lang="en-US" altLang="zh-CN" sz="2400" b="0" i="0" u="none" strike="noStrike" kern="1200" cap="none" spc="0" normalizeH="0" baseline="0" noProof="0">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tā shì       rén</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他  是</a:t>
            </a:r>
            <a:r>
              <a:rPr kumimoji="0" lang="en-US" altLang="zh-CN"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______</a:t>
            </a:r>
            <a:r>
              <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人。</a:t>
            </a:r>
            <a:endParaRPr kumimoji="0" lang="en-US" altLang="zh-CN"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endParaRP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US" altLang="zh-CN"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 </a:t>
            </a:r>
            <a:endPar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endParaRP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US" altLang="zh-CN" sz="2400" b="0" i="0" u="none" strike="noStrike" kern="1200" cap="none" spc="0" normalizeH="0" baseline="0" noProof="0">
                <a:ln>
                  <a:noFill/>
                </a:ln>
                <a:solidFill>
                  <a:srgbClr val="000000"/>
                </a:solidFill>
                <a:effectLst/>
                <a:uLnTx/>
                <a:uFillTx/>
                <a:latin typeface="GB Pinyinok-D" pitchFamily="2" charset="-122"/>
                <a:ea typeface="GB Pinyinok-D" pitchFamily="2" charset="-122"/>
                <a:cs typeface="+mn-cs"/>
                <a:sym typeface="宋体" panose="02010600030101010101" pitchFamily="2" charset="-122"/>
              </a:rPr>
              <a:t>   </a:t>
            </a:r>
            <a:endParaRPr kumimoji="0" lang="en-US" altLang="zh-CN" sz="2400" b="0" i="0" u="none" strike="noStrike" kern="1200" cap="none" spc="0" normalizeH="0" baseline="0" noProof="0">
              <a:ln>
                <a:noFill/>
              </a:ln>
              <a:solidFill>
                <a:srgbClr val="7F7F7F"/>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endParaRPr>
          </a:p>
        </p:txBody>
      </p:sp>
      <p:sp>
        <p:nvSpPr>
          <p:cNvPr id="150536" name="TextBox 13"/>
          <p:cNvSpPr txBox="1">
            <a:spLocks noChangeArrowheads="1"/>
          </p:cNvSpPr>
          <p:nvPr/>
        </p:nvSpPr>
        <p:spPr bwMode="auto">
          <a:xfrm>
            <a:off x="1057275" y="1071563"/>
            <a:ext cx="9301163" cy="73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用本课新学的语言点和词语描述图片</a:t>
            </a:r>
            <a:endPar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1800" b="0"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Describe the pictures using the newly-learned language points and words.</a:t>
            </a:r>
            <a:endParaRPr kumimoji="0" lang="zh-CN" altLang="en-US" sz="1800" b="0" i="0" u="none" strike="noStrike" kern="1200" cap="none" spc="0" normalizeH="0" baseline="0" noProof="0">
              <a:ln>
                <a:noFill/>
              </a:ln>
              <a:solidFill>
                <a:srgbClr val="000000"/>
              </a:solidFill>
              <a:effectLst/>
              <a:uLnTx/>
              <a:uFillTx/>
              <a:latin typeface="方正舒体" pitchFamily="2" charset="-122"/>
              <a:ea typeface="方正舒体" pitchFamily="2" charset="-122"/>
              <a:cs typeface="+mn-cs"/>
            </a:endParaRPr>
          </a:p>
        </p:txBody>
      </p:sp>
    </p:spTree>
    <p:extLst>
      <p:ext uri="{BB962C8B-B14F-4D97-AF65-F5344CB8AC3E}">
        <p14:creationId xmlns:p14="http://schemas.microsoft.com/office/powerpoint/2010/main" val="2082453425"/>
      </p:ext>
    </p:extLst>
  </p:cSld>
  <p:clrMapOvr>
    <a:masterClrMapping/>
  </p:clrMapOvr>
  <p:transition spd="slow"/>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圆角矩形 12"/>
          <p:cNvSpPr/>
          <p:nvPr/>
        </p:nvSpPr>
        <p:spPr>
          <a:xfrm>
            <a:off x="1057274" y="2241285"/>
            <a:ext cx="10073787" cy="3954563"/>
          </a:xfrm>
          <a:prstGeom prst="roundRect">
            <a:avLst/>
          </a:prstGeom>
          <a:solidFill>
            <a:srgbClr val="CCFF99">
              <a:alpha val="48000"/>
            </a:srgb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Arial"/>
              <a:ea typeface="宋体"/>
              <a:cs typeface="+mn-cs"/>
            </a:endParaRPr>
          </a:p>
        </p:txBody>
      </p:sp>
      <p:cxnSp>
        <p:nvCxnSpPr>
          <p:cNvPr id="151556" name="AutoShape 4"/>
          <p:cNvCxnSpPr>
            <a:cxnSpLocks noChangeShapeType="1"/>
          </p:cNvCxnSpPr>
          <p:nvPr/>
        </p:nvCxnSpPr>
        <p:spPr bwMode="auto">
          <a:xfrm flipH="1" flipV="1">
            <a:off x="119063" y="-15875"/>
            <a:ext cx="12700" cy="6872288"/>
          </a:xfrm>
          <a:prstGeom prst="straightConnector1">
            <a:avLst/>
          </a:prstGeom>
          <a:noFill/>
          <a:ln w="228600">
            <a:solidFill>
              <a:srgbClr val="003399"/>
            </a:solidFill>
            <a:round/>
            <a:headEnd/>
            <a:tailEnd/>
          </a:ln>
          <a:extLst>
            <a:ext uri="{909E8E84-426E-40DD-AFC4-6F175D3DCCD1}">
              <a14:hiddenFill xmlns:a14="http://schemas.microsoft.com/office/drawing/2010/main">
                <a:noFill/>
              </a14:hiddenFill>
            </a:ext>
          </a:extLst>
        </p:spPr>
      </p:cxnSp>
      <p:grpSp>
        <p:nvGrpSpPr>
          <p:cNvPr id="151557" name="组合 8"/>
          <p:cNvGrpSpPr>
            <a:grpSpLocks/>
          </p:cNvGrpSpPr>
          <p:nvPr/>
        </p:nvGrpSpPr>
        <p:grpSpPr bwMode="auto">
          <a:xfrm>
            <a:off x="307975" y="6350"/>
            <a:ext cx="3216275" cy="646113"/>
            <a:chOff x="308629" y="6819"/>
            <a:chExt cx="3214777" cy="646549"/>
          </a:xfrm>
        </p:grpSpPr>
        <p:sp>
          <p:nvSpPr>
            <p:cNvPr id="10" name="Text Box 4"/>
            <p:cNvSpPr txBox="1">
              <a:spLocks noChangeArrowheads="1"/>
            </p:cNvSpPr>
            <p:nvPr/>
          </p:nvSpPr>
          <p:spPr bwMode="auto">
            <a:xfrm>
              <a:off x="329257" y="6819"/>
              <a:ext cx="3194149" cy="646549"/>
            </a:xfrm>
            <a:prstGeom prst="rect">
              <a:avLst/>
            </a:prstGeom>
            <a:noFill/>
            <a:ln>
              <a:noFill/>
            </a:ln>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zh-CN" altLang="en-US" sz="3600" b="1" i="0" u="none" strike="noStrike" kern="1200" cap="none" spc="0" normalizeH="0" baseline="0" noProof="0" dirty="0">
                  <a:ln>
                    <a:noFill/>
                  </a:ln>
                  <a:solidFill>
                    <a:srgbClr val="D09E00"/>
                  </a:solidFill>
                  <a:effectLst/>
                  <a:uLnTx/>
                  <a:uFillTx/>
                  <a:latin typeface="微软雅黑" panose="020B0503020204020204" pitchFamily="34" charset="-122"/>
                  <a:ea typeface="微软雅黑" panose="020B0503020204020204" pitchFamily="34" charset="-122"/>
                  <a:cs typeface="+mn-cs"/>
                </a:rPr>
                <a:t>练习</a:t>
              </a:r>
              <a:r>
                <a:rPr kumimoji="0" lang="en-US" altLang="zh-CN" sz="3600" b="1" i="1" u="none" strike="noStrike" kern="1200" cap="none" spc="0" normalizeH="0" baseline="0" noProof="0" dirty="0">
                  <a:ln>
                    <a:noFill/>
                  </a:ln>
                  <a:solidFill>
                    <a:srgbClr val="D09E00"/>
                  </a:solidFill>
                  <a:effectLst/>
                  <a:uLnTx/>
                  <a:uFillTx/>
                  <a:latin typeface="微软雅黑" panose="020B0503020204020204" pitchFamily="34" charset="-122"/>
                  <a:ea typeface="微软雅黑" panose="020B0503020204020204" pitchFamily="34" charset="-122"/>
                  <a:cs typeface="+mn-cs"/>
                </a:rPr>
                <a:t>Exercises</a:t>
              </a:r>
              <a:endParaRPr kumimoji="0" lang="zh-CN" altLang="en-US" sz="3600" b="1" i="1" u="none" strike="noStrike" kern="1200" cap="none" spc="0" normalizeH="0" baseline="0" noProof="0" dirty="0">
                <a:ln>
                  <a:noFill/>
                </a:ln>
                <a:solidFill>
                  <a:srgbClr val="D09E00"/>
                </a:solidFill>
                <a:effectLst/>
                <a:uLnTx/>
                <a:uFillTx/>
                <a:latin typeface="微软雅黑" panose="020B0503020204020204" pitchFamily="34" charset="-122"/>
                <a:ea typeface="微软雅黑" panose="020B0503020204020204" pitchFamily="34" charset="-122"/>
                <a:cs typeface="+mn-cs"/>
              </a:endParaRPr>
            </a:p>
          </p:txBody>
        </p:sp>
        <p:cxnSp>
          <p:nvCxnSpPr>
            <p:cNvPr id="11" name="直接连接符 10"/>
            <p:cNvCxnSpPr/>
            <p:nvPr/>
          </p:nvCxnSpPr>
          <p:spPr>
            <a:xfrm>
              <a:off x="308629" y="653368"/>
              <a:ext cx="3214777"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151558" name="Text Box 3"/>
          <p:cNvSpPr txBox="1">
            <a:spLocks noChangeArrowheads="1"/>
          </p:cNvSpPr>
          <p:nvPr/>
        </p:nvSpPr>
        <p:spPr bwMode="auto">
          <a:xfrm>
            <a:off x="5145088" y="2759075"/>
            <a:ext cx="9097962" cy="3694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tabLst/>
              <a:defRPr/>
            </a:pPr>
            <a:r>
              <a:rPr kumimoji="0" lang="en-US" altLang="zh-CN" sz="2400" b="0" i="0" u="none" strike="noStrike" kern="1200" cap="none" spc="0" normalizeH="0" baseline="0" noProof="0">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Wǒ bú shì         wǒ shì xuéshenɡ,                     </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我不 是</a:t>
            </a:r>
            <a:r>
              <a:rPr kumimoji="0" lang="en-US" altLang="zh-CN"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______</a:t>
            </a:r>
            <a:r>
              <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，我   是    学生，</a:t>
            </a:r>
            <a:endParaRPr kumimoji="0" lang="en-US" altLang="zh-CN"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endParaRP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US" altLang="zh-CN" sz="2400" b="0" i="0" u="none" strike="noStrike" kern="1200" cap="none" spc="0" normalizeH="0" baseline="0" noProof="0">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wǒ shì       rén.</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我 是</a:t>
            </a:r>
            <a:r>
              <a:rPr kumimoji="0" lang="en-US" altLang="zh-CN"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______ </a:t>
            </a:r>
            <a:r>
              <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人。</a:t>
            </a:r>
            <a:endParaRPr kumimoji="0" lang="en-US" altLang="zh-CN"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endParaRP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US" altLang="zh-CN"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 </a:t>
            </a:r>
            <a:endPar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endParaRP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US" altLang="zh-CN" sz="2400" b="0" i="0" u="none" strike="noStrike" kern="1200" cap="none" spc="0" normalizeH="0" baseline="0" noProof="0">
                <a:ln>
                  <a:noFill/>
                </a:ln>
                <a:solidFill>
                  <a:srgbClr val="000000"/>
                </a:solidFill>
                <a:effectLst/>
                <a:uLnTx/>
                <a:uFillTx/>
                <a:latin typeface="GB Pinyinok-D" pitchFamily="2" charset="-122"/>
                <a:ea typeface="GB Pinyinok-D" pitchFamily="2" charset="-122"/>
                <a:cs typeface="+mn-cs"/>
                <a:sym typeface="宋体" panose="02010600030101010101" pitchFamily="2" charset="-122"/>
              </a:rPr>
              <a:t>   </a:t>
            </a:r>
            <a:endParaRPr kumimoji="0" lang="en-US" altLang="zh-CN" sz="2400" b="0" i="0" u="none" strike="noStrike" kern="1200" cap="none" spc="0" normalizeH="0" baseline="0" noProof="0">
              <a:ln>
                <a:noFill/>
              </a:ln>
              <a:solidFill>
                <a:srgbClr val="7F7F7F"/>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endParaRPr>
          </a:p>
        </p:txBody>
      </p:sp>
      <p:pic>
        <p:nvPicPr>
          <p:cNvPr id="12" name="Picture 4" descr="C:\Documents and Settings\Administrator.CAOFAN\桌面\hsk一级\2课\2-04三-前图46358923（2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2288" y="2759075"/>
            <a:ext cx="2698750" cy="1800225"/>
          </a:xfrm>
          <a:prstGeom prst="rect">
            <a:avLst/>
          </a:prstGeom>
          <a:noFill/>
          <a:ln w="38100" cap="sq">
            <a:solidFill>
              <a:srgbClr val="000000"/>
            </a:solidFill>
            <a:miter lim="800000"/>
            <a:headEnd/>
            <a:tailEnd/>
          </a:ln>
          <a:effectLst>
            <a:outerShdw blurRad="63500" dist="38100" dir="2700000" algn="tl" rotWithShape="0">
              <a:srgbClr val="000000">
                <a:alpha val="42999"/>
              </a:srgbClr>
            </a:outerShdw>
          </a:effectLst>
          <a:extLst>
            <a:ext uri="{909E8E84-426E-40DD-AFC4-6F175D3DCCD1}">
              <a14:hiddenFill xmlns:a14="http://schemas.microsoft.com/office/drawing/2010/main">
                <a:solidFill>
                  <a:srgbClr val="FFFFFF"/>
                </a:solidFill>
              </a14:hiddenFill>
            </a:ext>
          </a:extLst>
        </p:spPr>
      </p:pic>
      <p:sp>
        <p:nvSpPr>
          <p:cNvPr id="151560" name="TextBox 14"/>
          <p:cNvSpPr txBox="1">
            <a:spLocks noChangeArrowheads="1"/>
          </p:cNvSpPr>
          <p:nvPr/>
        </p:nvSpPr>
        <p:spPr bwMode="auto">
          <a:xfrm>
            <a:off x="1057275" y="1071563"/>
            <a:ext cx="9301163" cy="73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用本课新学的语言点和词语描述图片</a:t>
            </a:r>
            <a:endPar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1800" b="0"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Describe the pictures using the newly-learned language points and words.</a:t>
            </a:r>
            <a:endParaRPr kumimoji="0" lang="zh-CN" altLang="en-US" sz="1800" b="0" i="0" u="none" strike="noStrike" kern="1200" cap="none" spc="0" normalizeH="0" baseline="0" noProof="0">
              <a:ln>
                <a:noFill/>
              </a:ln>
              <a:solidFill>
                <a:srgbClr val="000000"/>
              </a:solidFill>
              <a:effectLst/>
              <a:uLnTx/>
              <a:uFillTx/>
              <a:latin typeface="方正舒体" pitchFamily="2" charset="-122"/>
              <a:ea typeface="方正舒体" pitchFamily="2" charset="-122"/>
              <a:cs typeface="+mn-cs"/>
            </a:endParaRPr>
          </a:p>
        </p:txBody>
      </p:sp>
    </p:spTree>
    <p:extLst>
      <p:ext uri="{BB962C8B-B14F-4D97-AF65-F5344CB8AC3E}">
        <p14:creationId xmlns:p14="http://schemas.microsoft.com/office/powerpoint/2010/main" val="885299239"/>
      </p:ext>
    </p:extLst>
  </p:cSld>
  <p:clrMapOvr>
    <a:masterClrMapping/>
  </p:clrMapOvr>
  <p:transition spd="slow"/>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圆角矩形 12"/>
          <p:cNvSpPr/>
          <p:nvPr/>
        </p:nvSpPr>
        <p:spPr>
          <a:xfrm>
            <a:off x="1057275" y="2241285"/>
            <a:ext cx="10056202" cy="3954563"/>
          </a:xfrm>
          <a:prstGeom prst="roundRect">
            <a:avLst/>
          </a:prstGeom>
          <a:solidFill>
            <a:srgbClr val="CCFF99">
              <a:alpha val="48000"/>
            </a:srgb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Arial"/>
              <a:ea typeface="宋体"/>
              <a:cs typeface="+mn-cs"/>
            </a:endParaRPr>
          </a:p>
        </p:txBody>
      </p:sp>
      <p:cxnSp>
        <p:nvCxnSpPr>
          <p:cNvPr id="152580" name="AutoShape 4"/>
          <p:cNvCxnSpPr>
            <a:cxnSpLocks noChangeShapeType="1"/>
          </p:cNvCxnSpPr>
          <p:nvPr/>
        </p:nvCxnSpPr>
        <p:spPr bwMode="auto">
          <a:xfrm flipH="1" flipV="1">
            <a:off x="119063" y="-15875"/>
            <a:ext cx="12700" cy="6872288"/>
          </a:xfrm>
          <a:prstGeom prst="straightConnector1">
            <a:avLst/>
          </a:prstGeom>
          <a:noFill/>
          <a:ln w="228600">
            <a:solidFill>
              <a:srgbClr val="003399"/>
            </a:solidFill>
            <a:round/>
            <a:headEnd/>
            <a:tailEnd/>
          </a:ln>
          <a:extLst>
            <a:ext uri="{909E8E84-426E-40DD-AFC4-6F175D3DCCD1}">
              <a14:hiddenFill xmlns:a14="http://schemas.microsoft.com/office/drawing/2010/main">
                <a:noFill/>
              </a14:hiddenFill>
            </a:ext>
          </a:extLst>
        </p:spPr>
      </p:cxnSp>
      <p:grpSp>
        <p:nvGrpSpPr>
          <p:cNvPr id="152581" name="组合 8"/>
          <p:cNvGrpSpPr>
            <a:grpSpLocks/>
          </p:cNvGrpSpPr>
          <p:nvPr/>
        </p:nvGrpSpPr>
        <p:grpSpPr bwMode="auto">
          <a:xfrm>
            <a:off x="307975" y="6350"/>
            <a:ext cx="3216275" cy="646113"/>
            <a:chOff x="308629" y="6819"/>
            <a:chExt cx="3214777" cy="646549"/>
          </a:xfrm>
        </p:grpSpPr>
        <p:sp>
          <p:nvSpPr>
            <p:cNvPr id="10" name="Text Box 4"/>
            <p:cNvSpPr txBox="1">
              <a:spLocks noChangeArrowheads="1"/>
            </p:cNvSpPr>
            <p:nvPr/>
          </p:nvSpPr>
          <p:spPr bwMode="auto">
            <a:xfrm>
              <a:off x="329257" y="6819"/>
              <a:ext cx="3194149" cy="646549"/>
            </a:xfrm>
            <a:prstGeom prst="rect">
              <a:avLst/>
            </a:prstGeom>
            <a:noFill/>
            <a:ln>
              <a:noFill/>
            </a:ln>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zh-CN" altLang="en-US" sz="3600" b="1" i="0" u="none" strike="noStrike" kern="1200" cap="none" spc="0" normalizeH="0" baseline="0" noProof="0" dirty="0">
                  <a:ln>
                    <a:noFill/>
                  </a:ln>
                  <a:solidFill>
                    <a:srgbClr val="D09E00"/>
                  </a:solidFill>
                  <a:effectLst/>
                  <a:uLnTx/>
                  <a:uFillTx/>
                  <a:latin typeface="微软雅黑" panose="020B0503020204020204" pitchFamily="34" charset="-122"/>
                  <a:ea typeface="微软雅黑" panose="020B0503020204020204" pitchFamily="34" charset="-122"/>
                  <a:cs typeface="+mn-cs"/>
                </a:rPr>
                <a:t>练习</a:t>
              </a:r>
              <a:r>
                <a:rPr kumimoji="0" lang="en-US" altLang="zh-CN" sz="3600" b="1" i="1" u="none" strike="noStrike" kern="1200" cap="none" spc="0" normalizeH="0" baseline="0" noProof="0" dirty="0">
                  <a:ln>
                    <a:noFill/>
                  </a:ln>
                  <a:solidFill>
                    <a:srgbClr val="D09E00"/>
                  </a:solidFill>
                  <a:effectLst/>
                  <a:uLnTx/>
                  <a:uFillTx/>
                  <a:latin typeface="微软雅黑" panose="020B0503020204020204" pitchFamily="34" charset="-122"/>
                  <a:ea typeface="微软雅黑" panose="020B0503020204020204" pitchFamily="34" charset="-122"/>
                  <a:cs typeface="+mn-cs"/>
                </a:rPr>
                <a:t>Exercises</a:t>
              </a:r>
              <a:endParaRPr kumimoji="0" lang="zh-CN" altLang="en-US" sz="3600" b="1" i="1" u="none" strike="noStrike" kern="1200" cap="none" spc="0" normalizeH="0" baseline="0" noProof="0" dirty="0">
                <a:ln>
                  <a:noFill/>
                </a:ln>
                <a:solidFill>
                  <a:srgbClr val="D09E00"/>
                </a:solidFill>
                <a:effectLst/>
                <a:uLnTx/>
                <a:uFillTx/>
                <a:latin typeface="微软雅黑" panose="020B0503020204020204" pitchFamily="34" charset="-122"/>
                <a:ea typeface="微软雅黑" panose="020B0503020204020204" pitchFamily="34" charset="-122"/>
                <a:cs typeface="+mn-cs"/>
              </a:endParaRPr>
            </a:p>
          </p:txBody>
        </p:sp>
        <p:cxnSp>
          <p:nvCxnSpPr>
            <p:cNvPr id="11" name="直接连接符 10"/>
            <p:cNvCxnSpPr/>
            <p:nvPr/>
          </p:nvCxnSpPr>
          <p:spPr>
            <a:xfrm>
              <a:off x="308629" y="653368"/>
              <a:ext cx="3214777"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pic>
        <p:nvPicPr>
          <p:cNvPr id="12" name="Picture 4" descr="C:\Documents and Settings\Administrator.CAOFAN\桌面\hsk一级\2课\2-04三-前图46358923（20）.jpg"/>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7050" y="2862263"/>
            <a:ext cx="2700338" cy="1800225"/>
          </a:xfrm>
          <a:prstGeom prst="rect">
            <a:avLst/>
          </a:prstGeom>
          <a:noFill/>
          <a:ln w="38100" cap="sq">
            <a:solidFill>
              <a:srgbClr val="000000"/>
            </a:solidFill>
            <a:miter lim="800000"/>
            <a:headEnd/>
            <a:tailEnd/>
          </a:ln>
          <a:effectLst>
            <a:outerShdw blurRad="63500" dist="38100" dir="2700000" algn="tl" rotWithShape="0">
              <a:srgbClr val="000000">
                <a:alpha val="42999"/>
              </a:srgbClr>
            </a:outerShdw>
          </a:effectLst>
          <a:extLst>
            <a:ext uri="{909E8E84-426E-40DD-AFC4-6F175D3DCCD1}">
              <a14:hiddenFill xmlns:a14="http://schemas.microsoft.com/office/drawing/2010/main">
                <a:solidFill>
                  <a:srgbClr val="FFFFFF"/>
                </a:solidFill>
              </a14:hiddenFill>
            </a:ext>
          </a:extLst>
        </p:spPr>
      </p:pic>
      <p:sp>
        <p:nvSpPr>
          <p:cNvPr id="152583" name="Text Box 3"/>
          <p:cNvSpPr txBox="1">
            <a:spLocks noChangeArrowheads="1"/>
          </p:cNvSpPr>
          <p:nvPr/>
        </p:nvSpPr>
        <p:spPr bwMode="auto">
          <a:xfrm>
            <a:off x="5195888" y="2789238"/>
            <a:ext cx="9097962" cy="3694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tabLst/>
              <a:defRPr/>
            </a:pPr>
            <a:r>
              <a:rPr kumimoji="0" lang="en-US" altLang="zh-CN" sz="2400" b="0" i="0" u="none" strike="noStrike" kern="1200" cap="none" spc="0" normalizeH="0" baseline="0" noProof="0">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Wǒ shì        , wǒ bú shì xuéshenɡ,                     </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我  是</a:t>
            </a:r>
            <a:r>
              <a:rPr kumimoji="0" lang="en-US" altLang="zh-CN"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______</a:t>
            </a:r>
            <a:r>
              <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，我  不 是    学生，</a:t>
            </a:r>
            <a:endParaRPr kumimoji="0" lang="en-US" altLang="zh-CN"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endParaRP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US" altLang="zh-CN" sz="2400" b="0" i="0" u="none" strike="noStrike" kern="1200" cap="none" spc="0" normalizeH="0" baseline="0" noProof="0">
                <a:ln>
                  <a:noFill/>
                </a:ln>
                <a:solidFill>
                  <a:srgbClr val="000000"/>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rPr>
              <a:t>wǒ shì       rén.</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我 是</a:t>
            </a:r>
            <a:r>
              <a:rPr kumimoji="0" lang="en-US" altLang="zh-CN"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______ </a:t>
            </a:r>
            <a:r>
              <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人。</a:t>
            </a:r>
            <a:endParaRPr kumimoji="0" lang="en-US" altLang="zh-CN"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endParaRP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US" altLang="zh-CN"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rPr>
              <a:t> </a:t>
            </a:r>
            <a:endParaRPr kumimoji="0" lang="zh-CN" altLang="en-US" sz="28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sym typeface="宋体" panose="02010600030101010101" pitchFamily="2" charset="-122"/>
            </a:endParaRP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US" altLang="zh-CN" sz="2400" b="0" i="0" u="none" strike="noStrike" kern="1200" cap="none" spc="0" normalizeH="0" baseline="0" noProof="0">
                <a:ln>
                  <a:noFill/>
                </a:ln>
                <a:solidFill>
                  <a:srgbClr val="000000"/>
                </a:solidFill>
                <a:effectLst/>
                <a:uLnTx/>
                <a:uFillTx/>
                <a:latin typeface="GB Pinyinok-D" pitchFamily="2" charset="-122"/>
                <a:ea typeface="GB Pinyinok-D" pitchFamily="2" charset="-122"/>
                <a:cs typeface="+mn-cs"/>
                <a:sym typeface="宋体" panose="02010600030101010101" pitchFamily="2" charset="-122"/>
              </a:rPr>
              <a:t>   </a:t>
            </a:r>
            <a:endParaRPr kumimoji="0" lang="en-US" altLang="zh-CN" sz="2400" b="0" i="0" u="none" strike="noStrike" kern="1200" cap="none" spc="0" normalizeH="0" baseline="0" noProof="0">
              <a:ln>
                <a:noFill/>
              </a:ln>
              <a:solidFill>
                <a:srgbClr val="7F7F7F"/>
              </a:solidFill>
              <a:effectLst/>
              <a:uLnTx/>
              <a:uFillTx/>
              <a:latin typeface="SimSun-ExtB" panose="02010609060101010101" pitchFamily="49" charset="-122"/>
              <a:ea typeface="SimSun-ExtB" panose="02010609060101010101" pitchFamily="49" charset="-122"/>
              <a:cs typeface="+mn-cs"/>
              <a:sym typeface="宋体" panose="02010600030101010101" pitchFamily="2" charset="-122"/>
            </a:endParaRPr>
          </a:p>
        </p:txBody>
      </p:sp>
      <p:sp>
        <p:nvSpPr>
          <p:cNvPr id="152584" name="TextBox 13"/>
          <p:cNvSpPr txBox="1">
            <a:spLocks noChangeArrowheads="1"/>
          </p:cNvSpPr>
          <p:nvPr/>
        </p:nvSpPr>
        <p:spPr bwMode="auto">
          <a:xfrm>
            <a:off x="1057275" y="1071563"/>
            <a:ext cx="9301163" cy="73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用本课新学的语言点和词语描述图片</a:t>
            </a:r>
            <a:endPar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1800" b="0"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Describe the pictures using the newly-learned language points and words.</a:t>
            </a:r>
            <a:endParaRPr kumimoji="0" lang="zh-CN" altLang="en-US" sz="1800" b="0" i="0" u="none" strike="noStrike" kern="1200" cap="none" spc="0" normalizeH="0" baseline="0" noProof="0">
              <a:ln>
                <a:noFill/>
              </a:ln>
              <a:solidFill>
                <a:srgbClr val="000000"/>
              </a:solidFill>
              <a:effectLst/>
              <a:uLnTx/>
              <a:uFillTx/>
              <a:latin typeface="方正舒体" pitchFamily="2" charset="-122"/>
              <a:ea typeface="方正舒体" pitchFamily="2" charset="-122"/>
              <a:cs typeface="+mn-cs"/>
            </a:endParaRPr>
          </a:p>
        </p:txBody>
      </p:sp>
    </p:spTree>
    <p:extLst>
      <p:ext uri="{BB962C8B-B14F-4D97-AF65-F5344CB8AC3E}">
        <p14:creationId xmlns:p14="http://schemas.microsoft.com/office/powerpoint/2010/main" val="2667293021"/>
      </p:ext>
    </p:extLst>
  </p:cSld>
  <p:clrMapOvr>
    <a:masterClrMapping/>
  </p:clrMapOvr>
  <p:transition spd="slow"/>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53601" name="AutoShape 4"/>
          <p:cNvCxnSpPr>
            <a:cxnSpLocks noChangeShapeType="1"/>
          </p:cNvCxnSpPr>
          <p:nvPr/>
        </p:nvCxnSpPr>
        <p:spPr bwMode="auto">
          <a:xfrm flipH="1" flipV="1">
            <a:off x="119063" y="-15875"/>
            <a:ext cx="12700" cy="6872288"/>
          </a:xfrm>
          <a:prstGeom prst="straightConnector1">
            <a:avLst/>
          </a:prstGeom>
          <a:noFill/>
          <a:ln w="228600">
            <a:solidFill>
              <a:srgbClr val="003399"/>
            </a:solidFill>
            <a:round/>
            <a:headEnd/>
            <a:tailEnd/>
          </a:ln>
          <a:extLst>
            <a:ext uri="{909E8E84-426E-40DD-AFC4-6F175D3DCCD1}">
              <a14:hiddenFill xmlns:a14="http://schemas.microsoft.com/office/drawing/2010/main">
                <a:noFill/>
              </a14:hiddenFill>
            </a:ext>
          </a:extLst>
        </p:spPr>
      </p:cxnSp>
      <p:grpSp>
        <p:nvGrpSpPr>
          <p:cNvPr id="153602" name="组合 8"/>
          <p:cNvGrpSpPr>
            <a:grpSpLocks/>
          </p:cNvGrpSpPr>
          <p:nvPr/>
        </p:nvGrpSpPr>
        <p:grpSpPr bwMode="auto">
          <a:xfrm>
            <a:off x="307975" y="6350"/>
            <a:ext cx="3216275" cy="646113"/>
            <a:chOff x="308629" y="6819"/>
            <a:chExt cx="3214777" cy="646549"/>
          </a:xfrm>
        </p:grpSpPr>
        <p:sp>
          <p:nvSpPr>
            <p:cNvPr id="153607" name="Text Box 4"/>
            <p:cNvSpPr txBox="1">
              <a:spLocks noChangeArrowheads="1"/>
            </p:cNvSpPr>
            <p:nvPr/>
          </p:nvSpPr>
          <p:spPr bwMode="auto">
            <a:xfrm>
              <a:off x="329257" y="6819"/>
              <a:ext cx="1370961" cy="6465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zh-CN" altLang="en-US" sz="3600" b="1" i="0" u="none" strike="noStrike" kern="1200" cap="none" spc="0" normalizeH="0" baseline="0" noProof="0">
                  <a:ln>
                    <a:noFill/>
                  </a:ln>
                  <a:solidFill>
                    <a:srgbClr val="D09E00"/>
                  </a:solidFill>
                  <a:effectLst/>
                  <a:uLnTx/>
                  <a:uFillTx/>
                  <a:latin typeface="微软雅黑" panose="020B0503020204020204" pitchFamily="34" charset="-122"/>
                  <a:ea typeface="微软雅黑" panose="020B0503020204020204" pitchFamily="34" charset="-122"/>
                  <a:cs typeface="+mn-cs"/>
                </a:rPr>
                <a:t>运用</a:t>
              </a:r>
              <a:r>
                <a:rPr kumimoji="0" lang="en-US" altLang="zh-CN" sz="3600" b="1" i="1" u="none" strike="noStrike" kern="1200" cap="none" spc="0" normalizeH="0" baseline="0" noProof="0">
                  <a:ln>
                    <a:noFill/>
                  </a:ln>
                  <a:solidFill>
                    <a:srgbClr val="D09E00"/>
                  </a:solidFill>
                  <a:effectLst/>
                  <a:uLnTx/>
                  <a:uFillTx/>
                  <a:latin typeface="微软雅黑" panose="020B0503020204020204" pitchFamily="34" charset="-122"/>
                  <a:ea typeface="微软雅黑" panose="020B0503020204020204" pitchFamily="34" charset="-122"/>
                  <a:cs typeface="+mn-cs"/>
                </a:rPr>
                <a:t>E</a:t>
              </a:r>
              <a:endParaRPr kumimoji="0" lang="zh-CN" altLang="en-US" sz="3600" b="1" i="1" u="none" strike="noStrike" kern="1200" cap="none" spc="0" normalizeH="0" baseline="0" noProof="0">
                <a:ln>
                  <a:noFill/>
                </a:ln>
                <a:solidFill>
                  <a:srgbClr val="D09E00"/>
                </a:solidFill>
                <a:effectLst/>
                <a:uLnTx/>
                <a:uFillTx/>
                <a:latin typeface="微软雅黑" panose="020B0503020204020204" pitchFamily="34" charset="-122"/>
                <a:ea typeface="微软雅黑" panose="020B0503020204020204" pitchFamily="34" charset="-122"/>
                <a:cs typeface="+mn-cs"/>
              </a:endParaRPr>
            </a:p>
          </p:txBody>
        </p:sp>
        <p:cxnSp>
          <p:nvCxnSpPr>
            <p:cNvPr id="11" name="直接连接符 10"/>
            <p:cNvCxnSpPr/>
            <p:nvPr/>
          </p:nvCxnSpPr>
          <p:spPr>
            <a:xfrm>
              <a:off x="308629" y="653368"/>
              <a:ext cx="3214777"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16" name="Text Box 3"/>
          <p:cNvSpPr txBox="1">
            <a:spLocks noChangeArrowheads="1"/>
          </p:cNvSpPr>
          <p:nvPr/>
        </p:nvSpPr>
        <p:spPr bwMode="auto">
          <a:xfrm>
            <a:off x="1260475" y="2305051"/>
            <a:ext cx="9864725" cy="2954655"/>
          </a:xfrm>
          <a:prstGeom prst="rect">
            <a:avLst/>
          </a:prstGeom>
          <a:gradFill flip="none" rotWithShape="1">
            <a:gsLst>
              <a:gs pos="0">
                <a:schemeClr val="accent1">
                  <a:lumMod val="60000"/>
                  <a:lumOff val="40000"/>
                  <a:tint val="66000"/>
                  <a:satMod val="160000"/>
                </a:schemeClr>
              </a:gs>
              <a:gs pos="50000">
                <a:schemeClr val="accent1">
                  <a:lumMod val="60000"/>
                  <a:lumOff val="40000"/>
                  <a:tint val="44500"/>
                  <a:satMod val="160000"/>
                </a:schemeClr>
              </a:gs>
              <a:gs pos="100000">
                <a:schemeClr val="accent1">
                  <a:lumMod val="60000"/>
                  <a:lumOff val="40000"/>
                  <a:tint val="23500"/>
                  <a:satMod val="160000"/>
                </a:schemeClr>
              </a:gs>
            </a:gsLst>
            <a:lin ang="5400000" scaled="1"/>
            <a:tileRect/>
          </a:gradFill>
          <a:ln>
            <a:noFill/>
          </a:ln>
          <a:effectLst>
            <a:glow rad="63500">
              <a:schemeClr val="accent1">
                <a:satMod val="175000"/>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a:spAutoFit/>
          </a:bodyPr>
          <a:lstStyle>
            <a:lvl1pPr eaLnBrk="0" hangingPunct="0">
              <a:defRPr>
                <a:solidFill>
                  <a:schemeClr val="tx1"/>
                </a:solidFill>
                <a:latin typeface="Arial" charset="0"/>
                <a:ea typeface="宋体" charset="0"/>
              </a:defRPr>
            </a:lvl1pPr>
            <a:lvl2pPr marL="742950" indent="-285750" eaLnBrk="0" hangingPunct="0">
              <a:defRPr>
                <a:solidFill>
                  <a:schemeClr val="tx1"/>
                </a:solidFill>
                <a:latin typeface="Arial" charset="0"/>
                <a:ea typeface="宋体" charset="0"/>
              </a:defRPr>
            </a:lvl2pPr>
            <a:lvl3pPr marL="1143000" indent="-228600" eaLnBrk="0" hangingPunct="0">
              <a:defRPr>
                <a:solidFill>
                  <a:schemeClr val="tx1"/>
                </a:solidFill>
                <a:latin typeface="Arial" charset="0"/>
                <a:ea typeface="宋体" charset="0"/>
              </a:defRPr>
            </a:lvl3pPr>
            <a:lvl4pPr marL="1600200" indent="-228600" eaLnBrk="0" hangingPunct="0">
              <a:defRPr>
                <a:solidFill>
                  <a:schemeClr val="tx1"/>
                </a:solidFill>
                <a:latin typeface="Arial" charset="0"/>
                <a:ea typeface="宋体" charset="0"/>
              </a:defRPr>
            </a:lvl4pPr>
            <a:lvl5pPr marL="2057400" indent="-228600" eaLnBrk="0" hangingPunct="0">
              <a:defRPr>
                <a:solidFill>
                  <a:schemeClr val="tx1"/>
                </a:solidFill>
                <a:latin typeface="Arial" charset="0"/>
                <a:ea typeface="宋体" charset="0"/>
              </a:defRPr>
            </a:lvl5pPr>
            <a:lvl6pPr marL="2514600" indent="-228600" eaLnBrk="0" fontAlgn="base" hangingPunct="0">
              <a:spcBef>
                <a:spcPct val="0"/>
              </a:spcBef>
              <a:spcAft>
                <a:spcPct val="0"/>
              </a:spcAft>
              <a:defRPr>
                <a:solidFill>
                  <a:schemeClr val="tx1"/>
                </a:solidFill>
                <a:latin typeface="Arial" charset="0"/>
                <a:ea typeface="宋体" charset="0"/>
              </a:defRPr>
            </a:lvl6pPr>
            <a:lvl7pPr marL="2971800" indent="-228600" eaLnBrk="0" fontAlgn="base" hangingPunct="0">
              <a:spcBef>
                <a:spcPct val="0"/>
              </a:spcBef>
              <a:spcAft>
                <a:spcPct val="0"/>
              </a:spcAft>
              <a:defRPr>
                <a:solidFill>
                  <a:schemeClr val="tx1"/>
                </a:solidFill>
                <a:latin typeface="Arial" charset="0"/>
                <a:ea typeface="宋体" charset="0"/>
              </a:defRPr>
            </a:lvl7pPr>
            <a:lvl8pPr marL="3429000" indent="-228600" eaLnBrk="0" fontAlgn="base" hangingPunct="0">
              <a:spcBef>
                <a:spcPct val="0"/>
              </a:spcBef>
              <a:spcAft>
                <a:spcPct val="0"/>
              </a:spcAft>
              <a:defRPr>
                <a:solidFill>
                  <a:schemeClr val="tx1"/>
                </a:solidFill>
                <a:latin typeface="Arial" charset="0"/>
                <a:ea typeface="宋体" charset="0"/>
              </a:defRPr>
            </a:lvl8pPr>
            <a:lvl9pPr marL="3886200" indent="-228600" eaLnBrk="0" fontAlgn="base" hangingPunct="0">
              <a:spcBef>
                <a:spcPct val="0"/>
              </a:spcBef>
              <a:spcAft>
                <a:spcPct val="0"/>
              </a:spcAft>
              <a:defRPr>
                <a:solidFill>
                  <a:schemeClr val="tx1"/>
                </a:solidFill>
                <a:latin typeface="Arial" charset="0"/>
                <a:ea typeface="宋体" charset="0"/>
              </a:defRPr>
            </a:lvl9pPr>
          </a:lstStyle>
          <a:p>
            <a:pPr marL="0" marR="0" lvl="0" indent="0" algn="l" defTabSz="914400" rtl="0" eaLnBrk="1" fontAlgn="base" latinLnBrk="0" hangingPunct="1">
              <a:lnSpc>
                <a:spcPct val="150000"/>
              </a:lnSpc>
              <a:spcBef>
                <a:spcPct val="0"/>
              </a:spcBef>
              <a:spcAft>
                <a:spcPct val="0"/>
              </a:spcAft>
              <a:buClrTx/>
              <a:buSzTx/>
              <a:buFontTx/>
              <a:buNone/>
              <a:tabLst/>
              <a:defRPr/>
            </a:pPr>
            <a:r>
              <a:rPr kumimoji="0" lang="en-US" altLang="zh-CN" sz="2000" b="0" i="0" u="none" strike="noStrike" kern="1200" cap="none" spc="0" normalizeH="0" baseline="0" noProof="0">
                <a:ln>
                  <a:noFill/>
                </a:ln>
                <a:solidFill>
                  <a:srgbClr val="000000"/>
                </a:solidFill>
                <a:effectLst/>
                <a:uLnTx/>
                <a:uFillTx/>
                <a:latin typeface="Calibri" charset="0"/>
                <a:ea typeface="GB Pinyinok-D" charset="0"/>
                <a:cs typeface="GB Pinyinok-D" charset="0"/>
                <a:sym typeface="宋体" charset="0"/>
              </a:rPr>
              <a:t>                          </a:t>
            </a:r>
            <a:r>
              <a:rPr kumimoji="0" lang="en-US" altLang="zh-CN" sz="2000" b="0" i="0" u="none" strike="noStrike" kern="1200" cap="none" spc="0" normalizeH="0" baseline="0" noProof="0">
                <a:ln>
                  <a:noFill/>
                </a:ln>
                <a:solidFill>
                  <a:srgbClr val="000000"/>
                </a:solidFill>
                <a:effectLst/>
                <a:uLnTx/>
                <a:uFillTx/>
                <a:latin typeface="SimSun-ExtB" charset="0"/>
                <a:ea typeface="SimSun-ExtB" charset="0"/>
                <a:cs typeface="+mn-cs"/>
                <a:sym typeface="宋体" charset="0"/>
              </a:rPr>
              <a:t>Wǒ jiào Lǐyuè,   Wǒ shì Zhōnɡɡuó rén,  Wǒ shì lǎoshī.</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zh-CN" altLang="en-US" sz="2800" b="1" i="0" u="none" strike="noStrike" kern="1200" cap="none" spc="0" normalizeH="0" baseline="0" noProof="0">
                <a:ln>
                  <a:noFill/>
                </a:ln>
                <a:solidFill>
                  <a:srgbClr val="000000"/>
                </a:solidFill>
                <a:effectLst/>
                <a:uLnTx/>
                <a:uFillTx/>
                <a:latin typeface="华文楷体" charset="-122"/>
                <a:ea typeface="华文楷体" charset="-122"/>
                <a:cs typeface="+mn-cs"/>
                <a:sym typeface="宋体" charset="0"/>
              </a:rPr>
              <a:t>例如：</a:t>
            </a:r>
            <a:r>
              <a:rPr kumimoji="0" lang="en-US" altLang="zh-CN" sz="2800" b="1" i="0" u="none" strike="noStrike" kern="1200" cap="none" spc="0" normalizeH="0" baseline="0" noProof="0">
                <a:ln>
                  <a:noFill/>
                </a:ln>
                <a:solidFill>
                  <a:srgbClr val="000000"/>
                </a:solidFill>
                <a:effectLst/>
                <a:uLnTx/>
                <a:uFillTx/>
                <a:latin typeface="华文楷体" charset="-122"/>
                <a:ea typeface="华文楷体" charset="-122"/>
                <a:cs typeface="+mn-cs"/>
                <a:sym typeface="宋体" charset="0"/>
              </a:rPr>
              <a:t>A:</a:t>
            </a:r>
            <a:r>
              <a:rPr kumimoji="0" lang="zh-CN" altLang="en-US" sz="2800" b="1" i="0" u="none" strike="noStrike" kern="1200" cap="none" spc="0" normalizeH="0" baseline="0" noProof="0">
                <a:ln>
                  <a:noFill/>
                </a:ln>
                <a:solidFill>
                  <a:srgbClr val="000000"/>
                </a:solidFill>
                <a:effectLst/>
                <a:uLnTx/>
                <a:uFillTx/>
                <a:latin typeface="华文楷体" charset="-122"/>
                <a:ea typeface="华文楷体" charset="-122"/>
                <a:cs typeface="+mn-cs"/>
                <a:sym typeface="宋体" charset="0"/>
              </a:rPr>
              <a:t>我 叫  李月，我  是   中国   人，我  是  老师。</a:t>
            </a:r>
            <a:endParaRPr kumimoji="0" lang="en-US" altLang="zh-CN" sz="2800" b="1" i="0" u="none" strike="noStrike" kern="1200" cap="none" spc="0" normalizeH="0" baseline="0" noProof="0">
              <a:ln>
                <a:noFill/>
              </a:ln>
              <a:solidFill>
                <a:srgbClr val="000000"/>
              </a:solidFill>
              <a:effectLst/>
              <a:uLnTx/>
              <a:uFillTx/>
              <a:latin typeface="华文楷体" charset="-122"/>
              <a:ea typeface="华文楷体" charset="-122"/>
              <a:cs typeface="+mn-cs"/>
              <a:sym typeface="宋体" charset="0"/>
            </a:endParaRP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US" altLang="zh-CN" sz="2400" b="0" i="0" u="none" strike="noStrike" kern="1200" cap="none" spc="0" normalizeH="0" baseline="0" noProof="0">
                <a:ln>
                  <a:noFill/>
                </a:ln>
                <a:solidFill>
                  <a:srgbClr val="000000"/>
                </a:solidFill>
                <a:effectLst/>
                <a:uLnTx/>
                <a:uFillTx/>
                <a:latin typeface="SimSun-ExtB" charset="0"/>
                <a:ea typeface="SimSun-ExtB" charset="0"/>
                <a:cs typeface="+mn-cs"/>
                <a:sym typeface="宋体" charset="0"/>
              </a:rPr>
              <a:t>          </a:t>
            </a:r>
            <a:r>
              <a:rPr kumimoji="0" lang="en-US" altLang="zh-CN" sz="2000" b="0" i="0" u="none" strike="noStrike" kern="1200" cap="none" spc="0" normalizeH="0" baseline="0" noProof="0">
                <a:ln>
                  <a:noFill/>
                </a:ln>
                <a:solidFill>
                  <a:srgbClr val="000000"/>
                </a:solidFill>
                <a:effectLst/>
                <a:uLnTx/>
                <a:uFillTx/>
                <a:latin typeface="SimSun-ExtB" charset="0"/>
                <a:ea typeface="SimSun-ExtB" charset="0"/>
                <a:cs typeface="+mn-cs"/>
                <a:sym typeface="宋体" charset="0"/>
              </a:rPr>
              <a:t>Wǒ jiào Dawèi,  wǒ shì Měiɡuó rén,  wǒ bú shì xuéshenɡ. </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US" altLang="zh-CN" sz="2800" b="1" i="0" u="none" strike="noStrike" kern="1200" cap="none" spc="0" normalizeH="0" baseline="0" noProof="0">
                <a:ln>
                  <a:noFill/>
                </a:ln>
                <a:solidFill>
                  <a:srgbClr val="000000"/>
                </a:solidFill>
                <a:effectLst/>
                <a:uLnTx/>
                <a:uFillTx/>
                <a:latin typeface="华文楷体" charset="-122"/>
                <a:ea typeface="华文楷体" charset="-122"/>
                <a:cs typeface="+mn-cs"/>
                <a:sym typeface="宋体" charset="0"/>
              </a:rPr>
              <a:t>            B:</a:t>
            </a:r>
            <a:r>
              <a:rPr kumimoji="0" lang="zh-CN" altLang="en-US" sz="2800" b="1" i="0" u="none" strike="noStrike" kern="1200" cap="none" spc="0" normalizeH="0" baseline="0" noProof="0">
                <a:ln>
                  <a:noFill/>
                </a:ln>
                <a:solidFill>
                  <a:srgbClr val="000000"/>
                </a:solidFill>
                <a:effectLst/>
                <a:uLnTx/>
                <a:uFillTx/>
                <a:latin typeface="华文楷体" charset="-122"/>
                <a:ea typeface="华文楷体" charset="-122"/>
                <a:cs typeface="+mn-cs"/>
                <a:sym typeface="宋体" charset="0"/>
              </a:rPr>
              <a:t>我  叫 大卫，我  是 美国  人，我 不 是  学生。</a:t>
            </a:r>
            <a:endParaRPr kumimoji="0" lang="en-US" altLang="zh-CN" sz="2800" b="1" i="0" u="none" strike="noStrike" kern="1200" cap="none" spc="0" normalizeH="0" baseline="0" noProof="0">
              <a:ln>
                <a:noFill/>
              </a:ln>
              <a:solidFill>
                <a:srgbClr val="000000"/>
              </a:solidFill>
              <a:effectLst/>
              <a:uLnTx/>
              <a:uFillTx/>
              <a:latin typeface="华文楷体" charset="-122"/>
              <a:ea typeface="华文楷体" charset="-122"/>
              <a:cs typeface="+mn-cs"/>
              <a:sym typeface="宋体" charset="0"/>
            </a:endParaRP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US" altLang="zh-CN" sz="2400" b="0" i="0" u="none" strike="noStrike" kern="1200" cap="none" spc="0" normalizeH="0" baseline="0" noProof="0">
                <a:ln>
                  <a:noFill/>
                </a:ln>
                <a:solidFill>
                  <a:srgbClr val="000000"/>
                </a:solidFill>
                <a:effectLst/>
                <a:uLnTx/>
                <a:uFillTx/>
                <a:latin typeface="GB Pinyinok-D" charset="0"/>
                <a:ea typeface="GB Pinyinok-D" charset="0"/>
                <a:cs typeface="GB Pinyinok-D" charset="0"/>
                <a:sym typeface="宋体" charset="0"/>
              </a:rPr>
              <a:t>     </a:t>
            </a:r>
            <a:endParaRPr kumimoji="0" lang="en-US" altLang="zh-CN" sz="2400" b="0" i="0" u="none" strike="noStrike" kern="1200" cap="none" spc="0" normalizeH="0" baseline="0" noProof="0">
              <a:ln>
                <a:noFill/>
              </a:ln>
              <a:solidFill>
                <a:srgbClr val="7F7F7F"/>
              </a:solidFill>
              <a:effectLst/>
              <a:uLnTx/>
              <a:uFillTx/>
              <a:latin typeface="SimSun-ExtB" charset="0"/>
              <a:ea typeface="SimSun-ExtB" charset="0"/>
              <a:cs typeface="+mn-cs"/>
              <a:sym typeface="宋体" charset="0"/>
            </a:endParaRPr>
          </a:p>
        </p:txBody>
      </p:sp>
      <p:sp>
        <p:nvSpPr>
          <p:cNvPr id="153606" name="TextBox 6"/>
          <p:cNvSpPr txBox="1">
            <a:spLocks noChangeArrowheads="1"/>
          </p:cNvSpPr>
          <p:nvPr/>
        </p:nvSpPr>
        <p:spPr bwMode="auto">
          <a:xfrm>
            <a:off x="1057275" y="1071563"/>
            <a:ext cx="930116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1.</a:t>
            </a:r>
            <a:r>
              <a:rPr kumimoji="0" lang="zh-CN" altLang="en-US"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双人活动 </a:t>
            </a:r>
            <a:r>
              <a:rPr kumimoji="0" lang="en-US" altLang="zh-CN" sz="1800" b="0"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Pair Work</a:t>
            </a:r>
          </a:p>
        </p:txBody>
      </p:sp>
    </p:spTree>
    <p:extLst>
      <p:ext uri="{BB962C8B-B14F-4D97-AF65-F5344CB8AC3E}">
        <p14:creationId xmlns:p14="http://schemas.microsoft.com/office/powerpoint/2010/main" val="1861781575"/>
      </p:ext>
    </p:extLst>
  </p:cSld>
  <p:clrMapOvr>
    <a:masterClrMapping/>
  </p:clrMapOvr>
  <p:transition spd="slow"/>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54625" name="AutoShape 4"/>
          <p:cNvCxnSpPr>
            <a:cxnSpLocks noChangeShapeType="1"/>
          </p:cNvCxnSpPr>
          <p:nvPr/>
        </p:nvCxnSpPr>
        <p:spPr bwMode="auto">
          <a:xfrm flipH="1" flipV="1">
            <a:off x="119063" y="-15875"/>
            <a:ext cx="12700" cy="6872288"/>
          </a:xfrm>
          <a:prstGeom prst="straightConnector1">
            <a:avLst/>
          </a:prstGeom>
          <a:noFill/>
          <a:ln w="228600">
            <a:solidFill>
              <a:srgbClr val="003399"/>
            </a:solidFill>
            <a:round/>
            <a:headEnd/>
            <a:tailEnd/>
          </a:ln>
          <a:extLst>
            <a:ext uri="{909E8E84-426E-40DD-AFC4-6F175D3DCCD1}">
              <a14:hiddenFill xmlns:a14="http://schemas.microsoft.com/office/drawing/2010/main">
                <a:noFill/>
              </a14:hiddenFill>
            </a:ext>
          </a:extLst>
        </p:spPr>
      </p:cxnSp>
      <p:grpSp>
        <p:nvGrpSpPr>
          <p:cNvPr id="154626" name="组合 8"/>
          <p:cNvGrpSpPr>
            <a:grpSpLocks/>
          </p:cNvGrpSpPr>
          <p:nvPr/>
        </p:nvGrpSpPr>
        <p:grpSpPr bwMode="auto">
          <a:xfrm>
            <a:off x="307975" y="6350"/>
            <a:ext cx="3216275" cy="646113"/>
            <a:chOff x="308629" y="6819"/>
            <a:chExt cx="3214777" cy="646549"/>
          </a:xfrm>
        </p:grpSpPr>
        <p:sp>
          <p:nvSpPr>
            <p:cNvPr id="154669" name="Text Box 4"/>
            <p:cNvSpPr txBox="1">
              <a:spLocks noChangeArrowheads="1"/>
            </p:cNvSpPr>
            <p:nvPr/>
          </p:nvSpPr>
          <p:spPr bwMode="auto">
            <a:xfrm>
              <a:off x="329257" y="6819"/>
              <a:ext cx="1370961" cy="6465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defRPr/>
              </a:pPr>
              <a:r>
                <a:rPr kumimoji="0" lang="zh-CN" altLang="en-US" sz="3600" b="1" i="0" u="none" strike="noStrike" kern="1200" cap="none" spc="0" normalizeH="0" baseline="0" noProof="0">
                  <a:ln>
                    <a:noFill/>
                  </a:ln>
                  <a:solidFill>
                    <a:srgbClr val="D09E00"/>
                  </a:solidFill>
                  <a:effectLst/>
                  <a:uLnTx/>
                  <a:uFillTx/>
                  <a:latin typeface="微软雅黑" panose="020B0503020204020204" pitchFamily="34" charset="-122"/>
                  <a:ea typeface="微软雅黑" panose="020B0503020204020204" pitchFamily="34" charset="-122"/>
                  <a:cs typeface="+mn-cs"/>
                </a:rPr>
                <a:t>运用</a:t>
              </a:r>
              <a:r>
                <a:rPr kumimoji="0" lang="en-US" altLang="zh-CN" sz="3600" b="1" i="1" u="none" strike="noStrike" kern="1200" cap="none" spc="0" normalizeH="0" baseline="0" noProof="0">
                  <a:ln>
                    <a:noFill/>
                  </a:ln>
                  <a:solidFill>
                    <a:srgbClr val="D09E00"/>
                  </a:solidFill>
                  <a:effectLst/>
                  <a:uLnTx/>
                  <a:uFillTx/>
                  <a:latin typeface="微软雅黑" panose="020B0503020204020204" pitchFamily="34" charset="-122"/>
                  <a:ea typeface="微软雅黑" panose="020B0503020204020204" pitchFamily="34" charset="-122"/>
                  <a:cs typeface="+mn-cs"/>
                </a:rPr>
                <a:t>E</a:t>
              </a:r>
              <a:endParaRPr kumimoji="0" lang="zh-CN" altLang="en-US" sz="3600" b="1" i="1" u="none" strike="noStrike" kern="1200" cap="none" spc="0" normalizeH="0" baseline="0" noProof="0">
                <a:ln>
                  <a:noFill/>
                </a:ln>
                <a:solidFill>
                  <a:srgbClr val="D09E00"/>
                </a:solidFill>
                <a:effectLst/>
                <a:uLnTx/>
                <a:uFillTx/>
                <a:latin typeface="微软雅黑" panose="020B0503020204020204" pitchFamily="34" charset="-122"/>
                <a:ea typeface="微软雅黑" panose="020B0503020204020204" pitchFamily="34" charset="-122"/>
                <a:cs typeface="+mn-cs"/>
              </a:endParaRPr>
            </a:p>
          </p:txBody>
        </p:sp>
        <p:cxnSp>
          <p:nvCxnSpPr>
            <p:cNvPr id="11" name="直接连接符 10"/>
            <p:cNvCxnSpPr/>
            <p:nvPr/>
          </p:nvCxnSpPr>
          <p:spPr>
            <a:xfrm>
              <a:off x="308629" y="653368"/>
              <a:ext cx="3214777"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154627" name="TextBox 6"/>
          <p:cNvSpPr txBox="1">
            <a:spLocks noChangeArrowheads="1"/>
          </p:cNvSpPr>
          <p:nvPr/>
        </p:nvSpPr>
        <p:spPr bwMode="auto">
          <a:xfrm>
            <a:off x="1057275" y="1071563"/>
            <a:ext cx="930116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zh-CN"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2.</a:t>
            </a:r>
            <a:r>
              <a:rPr kumimoji="0" lang="zh-CN" altLang="en-US" sz="24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小组活动 </a:t>
            </a:r>
            <a:r>
              <a:rPr kumimoji="0" lang="en-US" altLang="zh-CN" sz="1800" b="0"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rPr>
              <a:t>Group Work</a:t>
            </a:r>
          </a:p>
        </p:txBody>
      </p:sp>
      <p:graphicFrame>
        <p:nvGraphicFramePr>
          <p:cNvPr id="8" name="表格 7"/>
          <p:cNvGraphicFramePr>
            <a:graphicFrameLocks noGrp="1"/>
          </p:cNvGraphicFramePr>
          <p:nvPr/>
        </p:nvGraphicFramePr>
        <p:xfrm>
          <a:off x="1114425" y="1924050"/>
          <a:ext cx="10010775" cy="3933828"/>
        </p:xfrm>
        <a:graphic>
          <a:graphicData uri="http://schemas.openxmlformats.org/drawingml/2006/table">
            <a:tbl>
              <a:tblPr/>
              <a:tblGrid>
                <a:gridCol w="1438275">
                  <a:extLst>
                    <a:ext uri="{9D8B030D-6E8A-4147-A177-3AD203B41FA5}">
                      <a16:colId xmlns:a16="http://schemas.microsoft.com/office/drawing/2014/main" val="20000"/>
                    </a:ext>
                  </a:extLst>
                </a:gridCol>
                <a:gridCol w="4305300">
                  <a:extLst>
                    <a:ext uri="{9D8B030D-6E8A-4147-A177-3AD203B41FA5}">
                      <a16:colId xmlns:a16="http://schemas.microsoft.com/office/drawing/2014/main" val="20001"/>
                    </a:ext>
                  </a:extLst>
                </a:gridCol>
                <a:gridCol w="4267200">
                  <a:extLst>
                    <a:ext uri="{9D8B030D-6E8A-4147-A177-3AD203B41FA5}">
                      <a16:colId xmlns:a16="http://schemas.microsoft.com/office/drawing/2014/main" val="20002"/>
                    </a:ext>
                  </a:extLst>
                </a:gridCol>
              </a:tblGrid>
              <a:tr h="655638">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zh-CN" altLang="en-US" sz="1800" b="1" i="0" u="none" strike="noStrike" cap="none" normalizeH="0" baseline="0" dirty="0">
                        <a:ln>
                          <a:noFill/>
                        </a:ln>
                        <a:solidFill>
                          <a:srgbClr val="FFFFFF"/>
                        </a:solidFill>
                        <a:effectLst/>
                        <a:latin typeface="Calibri" pitchFamily="34" charset="0"/>
                        <a:ea typeface="宋体" pitchFamily="2"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0070C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CN" altLang="en-US" sz="2800" b="1" i="0" u="none" strike="noStrike" cap="none" normalizeH="0" baseline="0" dirty="0">
                          <a:ln>
                            <a:noFill/>
                          </a:ln>
                          <a:solidFill>
                            <a:srgbClr val="FFFFFF"/>
                          </a:solidFill>
                          <a:effectLst/>
                          <a:latin typeface="Bradley Hand ITC" pitchFamily="66" charset="0"/>
                          <a:ea typeface="宋体" pitchFamily="2" charset="-122"/>
                        </a:rPr>
                        <a:t>姓名 </a:t>
                      </a:r>
                      <a:r>
                        <a:rPr kumimoji="0" lang="en-US" altLang="zh-CN" sz="2800" b="1" i="0" u="none" strike="noStrike" cap="none" normalizeH="0" baseline="0" dirty="0">
                          <a:ln>
                            <a:noFill/>
                          </a:ln>
                          <a:solidFill>
                            <a:srgbClr val="FFFFFF"/>
                          </a:solidFill>
                          <a:effectLst/>
                          <a:latin typeface="Bradley Hand ITC" pitchFamily="66" charset="0"/>
                          <a:ea typeface="宋体" pitchFamily="2" charset="-122"/>
                        </a:rPr>
                        <a:t>Name</a:t>
                      </a:r>
                      <a:endParaRPr kumimoji="0" lang="zh-CN" altLang="en-US" sz="2800" b="1" i="0" u="none" strike="noStrike" cap="none" normalizeH="0" baseline="0" dirty="0">
                        <a:ln>
                          <a:noFill/>
                        </a:ln>
                        <a:solidFill>
                          <a:srgbClr val="FFFFFF"/>
                        </a:solidFill>
                        <a:effectLst/>
                        <a:latin typeface="Bradley Hand ITC" pitchFamily="66" charset="0"/>
                        <a:ea typeface="宋体" pitchFamily="2" charset="-122"/>
                      </a:endParaRP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0070C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zh-CN" altLang="en-US" sz="2800" b="1" i="0" u="none" strike="noStrike" cap="none" normalizeH="0" baseline="0" dirty="0">
                          <a:ln>
                            <a:noFill/>
                          </a:ln>
                          <a:solidFill>
                            <a:srgbClr val="FFFFFF"/>
                          </a:solidFill>
                          <a:effectLst/>
                          <a:latin typeface="Calibri" pitchFamily="34" charset="0"/>
                          <a:ea typeface="宋体" pitchFamily="2" charset="-122"/>
                        </a:rPr>
                        <a:t>国籍</a:t>
                      </a:r>
                      <a:r>
                        <a:rPr kumimoji="0" lang="en-US" altLang="zh-CN" sz="2800" b="1" i="0" u="none" strike="noStrike" cap="none" normalizeH="0" baseline="0" dirty="0">
                          <a:ln>
                            <a:noFill/>
                          </a:ln>
                          <a:solidFill>
                            <a:srgbClr val="FFFFFF"/>
                          </a:solidFill>
                          <a:effectLst/>
                          <a:latin typeface="Bradley Hand ITC" pitchFamily="66" charset="0"/>
                          <a:ea typeface="宋体" pitchFamily="2" charset="-122"/>
                        </a:rPr>
                        <a:t>Nationality</a:t>
                      </a:r>
                      <a:endParaRPr kumimoji="0" lang="zh-CN" altLang="en-US" sz="2800" b="1" i="0" u="none" strike="noStrike" cap="none" normalizeH="0" baseline="0" dirty="0">
                        <a:ln>
                          <a:noFill/>
                        </a:ln>
                        <a:solidFill>
                          <a:srgbClr val="FFFFFF"/>
                        </a:solidFill>
                        <a:effectLst/>
                        <a:latin typeface="Bradley Hand ITC" pitchFamily="66" charset="0"/>
                        <a:ea typeface="宋体" pitchFamily="2" charset="-122"/>
                      </a:endParaRP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0070C0"/>
                    </a:solidFill>
                  </a:tcPr>
                </a:tc>
                <a:extLst>
                  <a:ext uri="{0D108BD9-81ED-4DB2-BD59-A6C34878D82A}">
                    <a16:rowId xmlns:a16="http://schemas.microsoft.com/office/drawing/2014/main" val="10000"/>
                  </a:ext>
                </a:extLst>
              </a:tr>
              <a:tr h="655638">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2400" b="1" i="0" u="none" strike="noStrike" cap="none" normalizeH="0" baseline="0" dirty="0">
                          <a:ln>
                            <a:noFill/>
                          </a:ln>
                          <a:solidFill>
                            <a:srgbClr val="000000"/>
                          </a:solidFill>
                          <a:effectLst/>
                          <a:latin typeface="华文楷体" pitchFamily="2" charset="-122"/>
                          <a:ea typeface="华文楷体" pitchFamily="2" charset="-122"/>
                        </a:rPr>
                        <a:t>1</a:t>
                      </a:r>
                      <a:endParaRPr kumimoji="0" lang="zh-CN" altLang="en-US" sz="2400" b="1" i="0" u="none" strike="noStrike" cap="none" normalizeH="0" baseline="0" dirty="0">
                        <a:ln>
                          <a:noFill/>
                        </a:ln>
                        <a:solidFill>
                          <a:srgbClr val="000000"/>
                        </a:solidFill>
                        <a:effectLst/>
                        <a:latin typeface="华文楷体" pitchFamily="2" charset="-122"/>
                        <a:ea typeface="华文楷体" pitchFamily="2" charset="-122"/>
                      </a:endParaRP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zh-CN" sz="2000" b="0" i="0" u="none" strike="noStrike" cap="none" normalizeH="0" baseline="0" dirty="0">
                        <a:ln>
                          <a:noFill/>
                        </a:ln>
                        <a:solidFill>
                          <a:srgbClr val="000000"/>
                        </a:solidFill>
                        <a:effectLst/>
                        <a:latin typeface="Calibri Light"/>
                        <a:ea typeface="GB Pinyinok-D"/>
                        <a:cs typeface="GB Pinyinok-D"/>
                        <a:sym typeface="Times New Roman" pitchFamily="18" charset="0"/>
                      </a:endParaRP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zh-CN" sz="2000" b="0" i="0" u="none" strike="noStrike" cap="none" normalizeH="0" baseline="0" dirty="0">
                        <a:ln>
                          <a:noFill/>
                        </a:ln>
                        <a:solidFill>
                          <a:srgbClr val="000000"/>
                        </a:solidFill>
                        <a:effectLst/>
                        <a:latin typeface="宋体" pitchFamily="2" charset="-122"/>
                        <a:ea typeface="GB Pinyinok-D"/>
                        <a:cs typeface="GB Pinyinok-D"/>
                        <a:sym typeface="Times New Roman" pitchFamily="18" charset="0"/>
                      </a:endParaRP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55638">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2400" b="1" i="0" u="none" strike="noStrike" cap="none" normalizeH="0" baseline="0">
                          <a:ln>
                            <a:noFill/>
                          </a:ln>
                          <a:solidFill>
                            <a:srgbClr val="000000"/>
                          </a:solidFill>
                          <a:effectLst/>
                          <a:latin typeface="Calibri" pitchFamily="34" charset="0"/>
                          <a:ea typeface="宋体" pitchFamily="2" charset="-122"/>
                        </a:rPr>
                        <a:t>2</a:t>
                      </a:r>
                      <a:endParaRPr kumimoji="0" lang="zh-CN" altLang="en-US" sz="2400" b="1" i="0" u="none" strike="noStrike" cap="none" normalizeH="0" baseline="0">
                        <a:ln>
                          <a:noFill/>
                        </a:ln>
                        <a:solidFill>
                          <a:srgbClr val="000000"/>
                        </a:solidFill>
                        <a:effectLst/>
                        <a:latin typeface="Calibri" pitchFamily="34" charset="0"/>
                        <a:ea typeface="宋体" pitchFamily="2" charset="-122"/>
                      </a:endParaRP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zh-CN" altLang="en-US" sz="1800" b="0" i="0" u="none" strike="noStrike" cap="none" normalizeH="0" baseline="0" dirty="0">
                        <a:ln>
                          <a:noFill/>
                        </a:ln>
                        <a:solidFill>
                          <a:srgbClr val="000000"/>
                        </a:solidFill>
                        <a:effectLst/>
                        <a:latin typeface="Calibri" pitchFamily="34" charset="0"/>
                        <a:ea typeface="宋体" pitchFamily="2"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zh-CN" altLang="en-US" sz="1800" b="0" i="0" u="none" strike="noStrike" cap="none" normalizeH="0" baseline="0" dirty="0">
                        <a:ln>
                          <a:noFill/>
                        </a:ln>
                        <a:solidFill>
                          <a:srgbClr val="000000"/>
                        </a:solidFill>
                        <a:effectLst/>
                        <a:latin typeface="Calibri" pitchFamily="34" charset="0"/>
                        <a:ea typeface="宋体" pitchFamily="2"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55638">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2400" b="1" i="0" u="none" strike="noStrike" cap="none" normalizeH="0" baseline="0">
                          <a:ln>
                            <a:noFill/>
                          </a:ln>
                          <a:solidFill>
                            <a:srgbClr val="000000"/>
                          </a:solidFill>
                          <a:effectLst/>
                          <a:latin typeface="Calibri" pitchFamily="34" charset="0"/>
                          <a:ea typeface="宋体" pitchFamily="2" charset="-122"/>
                        </a:rPr>
                        <a:t>3</a:t>
                      </a:r>
                      <a:endParaRPr kumimoji="0" lang="zh-CN" altLang="en-US" sz="2400" b="1" i="0" u="none" strike="noStrike" cap="none" normalizeH="0" baseline="0">
                        <a:ln>
                          <a:noFill/>
                        </a:ln>
                        <a:solidFill>
                          <a:srgbClr val="000000"/>
                        </a:solidFill>
                        <a:effectLst/>
                        <a:latin typeface="Calibri" pitchFamily="34" charset="0"/>
                        <a:ea typeface="宋体" pitchFamily="2" charset="-122"/>
                      </a:endParaRP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zh-CN" altLang="en-US" sz="1800" b="0" i="0" u="none" strike="noStrike" cap="none" normalizeH="0" baseline="0">
                        <a:ln>
                          <a:noFill/>
                        </a:ln>
                        <a:solidFill>
                          <a:srgbClr val="000000"/>
                        </a:solidFill>
                        <a:effectLst/>
                        <a:latin typeface="Calibri" pitchFamily="34" charset="0"/>
                        <a:ea typeface="宋体" pitchFamily="2"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zh-CN" altLang="en-US" sz="1800" b="0" i="0" u="none" strike="noStrike" cap="none" normalizeH="0" baseline="0" dirty="0">
                        <a:ln>
                          <a:noFill/>
                        </a:ln>
                        <a:solidFill>
                          <a:srgbClr val="000000"/>
                        </a:solidFill>
                        <a:effectLst/>
                        <a:latin typeface="Calibri" pitchFamily="34" charset="0"/>
                        <a:ea typeface="宋体" pitchFamily="2"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55638">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2400" b="1" i="0" u="none" strike="noStrike" cap="none" normalizeH="0" baseline="0">
                          <a:ln>
                            <a:noFill/>
                          </a:ln>
                          <a:solidFill>
                            <a:srgbClr val="000000"/>
                          </a:solidFill>
                          <a:effectLst/>
                          <a:latin typeface="Calibri" pitchFamily="34" charset="0"/>
                          <a:ea typeface="宋体" pitchFamily="2" charset="-122"/>
                        </a:rPr>
                        <a:t>4</a:t>
                      </a:r>
                      <a:endParaRPr kumimoji="0" lang="zh-CN" altLang="en-US" sz="2400" b="1" i="0" u="none" strike="noStrike" cap="none" normalizeH="0" baseline="0">
                        <a:ln>
                          <a:noFill/>
                        </a:ln>
                        <a:solidFill>
                          <a:srgbClr val="000000"/>
                        </a:solidFill>
                        <a:effectLst/>
                        <a:latin typeface="Calibri" pitchFamily="34" charset="0"/>
                        <a:ea typeface="宋体" pitchFamily="2" charset="-122"/>
                      </a:endParaRP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zh-CN" altLang="en-US" sz="1800" b="0" i="0" u="none" strike="noStrike" cap="none" normalizeH="0" baseline="0">
                        <a:ln>
                          <a:noFill/>
                        </a:ln>
                        <a:solidFill>
                          <a:srgbClr val="000000"/>
                        </a:solidFill>
                        <a:effectLst/>
                        <a:latin typeface="Calibri" pitchFamily="34" charset="0"/>
                        <a:ea typeface="宋体" pitchFamily="2"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zh-CN" altLang="en-US" sz="1800" b="0" i="0" u="none" strike="noStrike" cap="none" normalizeH="0" baseline="0" dirty="0">
                        <a:ln>
                          <a:noFill/>
                        </a:ln>
                        <a:solidFill>
                          <a:srgbClr val="000000"/>
                        </a:solidFill>
                        <a:effectLst/>
                        <a:latin typeface="Calibri" pitchFamily="34" charset="0"/>
                        <a:ea typeface="宋体" pitchFamily="2"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655638">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2400" b="1" i="0" u="none" strike="noStrike" cap="none" normalizeH="0" baseline="0">
                          <a:ln>
                            <a:noFill/>
                          </a:ln>
                          <a:solidFill>
                            <a:srgbClr val="000000"/>
                          </a:solidFill>
                          <a:effectLst/>
                          <a:latin typeface="Calibri" pitchFamily="34" charset="0"/>
                          <a:ea typeface="宋体" pitchFamily="2" charset="-122"/>
                        </a:rPr>
                        <a:t>5</a:t>
                      </a:r>
                      <a:endParaRPr kumimoji="0" lang="zh-CN" altLang="en-US" sz="2400" b="1" i="0" u="none" strike="noStrike" cap="none" normalizeH="0" baseline="0">
                        <a:ln>
                          <a:noFill/>
                        </a:ln>
                        <a:solidFill>
                          <a:srgbClr val="000000"/>
                        </a:solidFill>
                        <a:effectLst/>
                        <a:latin typeface="Calibri" pitchFamily="34" charset="0"/>
                        <a:ea typeface="宋体" pitchFamily="2" charset="-122"/>
                      </a:endParaRPr>
                    </a:p>
                  </a:txBody>
                  <a:tcPr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zh-CN" altLang="en-US" sz="1800" b="0" i="0" u="none" strike="noStrike" cap="none" normalizeH="0" baseline="0" dirty="0">
                        <a:ln>
                          <a:noFill/>
                        </a:ln>
                        <a:solidFill>
                          <a:srgbClr val="000000"/>
                        </a:solidFill>
                        <a:effectLst/>
                        <a:latin typeface="Calibri" pitchFamily="34" charset="0"/>
                        <a:ea typeface="宋体" pitchFamily="2"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zh-CN" altLang="en-US" sz="1800" b="0" i="0" u="none" strike="noStrike" cap="none" normalizeH="0" baseline="0" dirty="0">
                        <a:ln>
                          <a:noFill/>
                        </a:ln>
                        <a:solidFill>
                          <a:srgbClr val="000000"/>
                        </a:solidFill>
                        <a:effectLst/>
                        <a:latin typeface="Calibri" pitchFamily="34" charset="0"/>
                        <a:ea typeface="宋体" pitchFamily="2" charset="-122"/>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cxnSp>
        <p:nvCxnSpPr>
          <p:cNvPr id="9" name="直接连接符 8"/>
          <p:cNvCxnSpPr/>
          <p:nvPr/>
        </p:nvCxnSpPr>
        <p:spPr>
          <a:xfrm flipH="1">
            <a:off x="1087438" y="2549525"/>
            <a:ext cx="0" cy="3308350"/>
          </a:xfrm>
          <a:prstGeom prst="line">
            <a:avLst/>
          </a:prstGeom>
          <a:ln w="38100">
            <a:solidFill>
              <a:srgbClr val="FFC000"/>
            </a:solidFill>
            <a:prstDash val="lgDash"/>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flipH="1">
            <a:off x="2547938" y="2549525"/>
            <a:ext cx="1587" cy="3308350"/>
          </a:xfrm>
          <a:prstGeom prst="line">
            <a:avLst/>
          </a:prstGeom>
          <a:ln w="19050">
            <a:solidFill>
              <a:schemeClr val="accent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a:off x="1087438" y="5859463"/>
            <a:ext cx="10037762" cy="0"/>
          </a:xfrm>
          <a:prstGeom prst="line">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p:nvCxnSpPr>
        <p:spPr>
          <a:xfrm flipH="1">
            <a:off x="11125200" y="2549525"/>
            <a:ext cx="0" cy="3308350"/>
          </a:xfrm>
          <a:prstGeom prst="line">
            <a:avLst/>
          </a:prstGeom>
          <a:ln w="38100">
            <a:solidFill>
              <a:srgbClr val="FFC000"/>
            </a:solidFill>
            <a:prstDash val="lgDash"/>
          </a:ln>
        </p:spPr>
        <p:style>
          <a:lnRef idx="1">
            <a:schemeClr val="accent1"/>
          </a:lnRef>
          <a:fillRef idx="0">
            <a:schemeClr val="accent1"/>
          </a:fillRef>
          <a:effectRef idx="0">
            <a:schemeClr val="accent1"/>
          </a:effectRef>
          <a:fontRef idx="minor">
            <a:schemeClr val="tx1"/>
          </a:fontRef>
        </p:style>
      </p:cxnSp>
      <p:cxnSp>
        <p:nvCxnSpPr>
          <p:cNvPr id="19" name="直接连接符 18"/>
          <p:cNvCxnSpPr/>
          <p:nvPr/>
        </p:nvCxnSpPr>
        <p:spPr>
          <a:xfrm flipH="1">
            <a:off x="6838950" y="2549525"/>
            <a:ext cx="1588" cy="3308350"/>
          </a:xfrm>
          <a:prstGeom prst="line">
            <a:avLst/>
          </a:prstGeom>
          <a:ln w="19050">
            <a:solidFill>
              <a:schemeClr val="accent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21" name="直接连接符 20"/>
          <p:cNvCxnSpPr/>
          <p:nvPr/>
        </p:nvCxnSpPr>
        <p:spPr>
          <a:xfrm>
            <a:off x="1057275" y="3886200"/>
            <a:ext cx="10037763" cy="0"/>
          </a:xfrm>
          <a:prstGeom prst="line">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cxnSp>
        <p:nvCxnSpPr>
          <p:cNvPr id="22" name="直接连接符 21"/>
          <p:cNvCxnSpPr/>
          <p:nvPr/>
        </p:nvCxnSpPr>
        <p:spPr>
          <a:xfrm>
            <a:off x="1114425" y="5222875"/>
            <a:ext cx="10037763" cy="0"/>
          </a:xfrm>
          <a:prstGeom prst="line">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cxnSp>
        <p:nvCxnSpPr>
          <p:cNvPr id="23" name="直接连接符 22"/>
          <p:cNvCxnSpPr/>
          <p:nvPr/>
        </p:nvCxnSpPr>
        <p:spPr>
          <a:xfrm>
            <a:off x="1114425" y="4537075"/>
            <a:ext cx="10037763" cy="0"/>
          </a:xfrm>
          <a:prstGeom prst="line">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cxnSp>
        <p:nvCxnSpPr>
          <p:cNvPr id="24" name="直接连接符 23"/>
          <p:cNvCxnSpPr/>
          <p:nvPr/>
        </p:nvCxnSpPr>
        <p:spPr>
          <a:xfrm>
            <a:off x="1057275" y="3235325"/>
            <a:ext cx="10037763" cy="0"/>
          </a:xfrm>
          <a:prstGeom prst="line">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sp>
        <p:nvSpPr>
          <p:cNvPr id="25" name="TextBox 24"/>
          <p:cNvSpPr txBox="1">
            <a:spLocks noChangeArrowheads="1"/>
          </p:cNvSpPr>
          <p:nvPr/>
        </p:nvSpPr>
        <p:spPr bwMode="auto">
          <a:xfrm>
            <a:off x="3887788" y="2720975"/>
            <a:ext cx="1646237"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24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rPr>
              <a:t>李月 </a:t>
            </a:r>
            <a:r>
              <a:rPr kumimoji="0" lang="en-US" altLang="zh-CN" sz="2400" b="0" i="0" u="none" strike="noStrike" kern="1200" cap="none" spc="0" normalizeH="0" baseline="0" noProof="0">
                <a:ln>
                  <a:noFill/>
                </a:ln>
                <a:solidFill>
                  <a:srgbClr val="000000"/>
                </a:solidFill>
                <a:effectLst/>
                <a:uLnTx/>
                <a:uFillTx/>
                <a:latin typeface="SimSun-ExtB" panose="02010609060101010101" pitchFamily="49" charset="-122"/>
                <a:ea typeface="SimSun-ExtB" panose="02010609060101010101" pitchFamily="49" charset="-122"/>
                <a:cs typeface="+mn-cs"/>
                <a:sym typeface="Times New Roman" panose="02020603050405020304" pitchFamily="18" charset="0"/>
              </a:rPr>
              <a:t>Lǐyuè</a:t>
            </a:r>
          </a:p>
        </p:txBody>
      </p:sp>
      <p:sp>
        <p:nvSpPr>
          <p:cNvPr id="26" name="TextBox 25"/>
          <p:cNvSpPr txBox="1">
            <a:spLocks noChangeArrowheads="1"/>
          </p:cNvSpPr>
          <p:nvPr/>
        </p:nvSpPr>
        <p:spPr bwMode="auto">
          <a:xfrm>
            <a:off x="8124825" y="2720975"/>
            <a:ext cx="20955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宋体" panose="02010600030101010101" pitchFamily="2" charset="-122"/>
              </a:defRPr>
            </a:lvl1pPr>
            <a:lvl2pPr marL="742950" indent="-285750">
              <a:defRPr>
                <a:solidFill>
                  <a:schemeClr val="tx1"/>
                </a:solidFill>
                <a:latin typeface="Arial" panose="020B0604020202020204" pitchFamily="34" charset="0"/>
                <a:ea typeface="宋体" panose="02010600030101010101" pitchFamily="2" charset="-122"/>
              </a:defRPr>
            </a:lvl2pPr>
            <a:lvl3pPr marL="1143000" indent="-228600">
              <a:defRPr>
                <a:solidFill>
                  <a:schemeClr val="tx1"/>
                </a:solidFill>
                <a:latin typeface="Arial" panose="020B0604020202020204" pitchFamily="34" charset="0"/>
                <a:ea typeface="宋体" panose="02010600030101010101" pitchFamily="2" charset="-122"/>
              </a:defRPr>
            </a:lvl3pPr>
            <a:lvl4pPr marL="1600200" indent="-228600">
              <a:defRPr>
                <a:solidFill>
                  <a:schemeClr val="tx1"/>
                </a:solidFill>
                <a:latin typeface="Arial" panose="020B0604020202020204" pitchFamily="34" charset="0"/>
                <a:ea typeface="宋体" panose="02010600030101010101" pitchFamily="2" charset="-122"/>
              </a:defRPr>
            </a:lvl4pPr>
            <a:lvl5pPr marL="2057400" indent="-22860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Arial" panose="020B0604020202020204"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24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rPr>
              <a:t>中国</a:t>
            </a:r>
            <a:r>
              <a:rPr kumimoji="0" lang="zh-CN" altLang="en-US" sz="2000" b="1" i="0" u="none" strike="noStrike" kern="1200" cap="none" spc="0" normalizeH="0" baseline="0" noProof="0">
                <a:ln>
                  <a:noFill/>
                </a:ln>
                <a:solidFill>
                  <a:srgbClr val="000000"/>
                </a:solidFill>
                <a:effectLst/>
                <a:uLnTx/>
                <a:uFillTx/>
                <a:latin typeface="华文楷体" pitchFamily="2" charset="-122"/>
                <a:ea typeface="华文楷体" pitchFamily="2" charset="-122"/>
                <a:cs typeface="+mn-cs"/>
              </a:rPr>
              <a:t> </a:t>
            </a:r>
            <a:r>
              <a:rPr kumimoji="0" lang="en-US" altLang="zh-CN" sz="2400" b="0" i="0" u="none" strike="noStrike" kern="1200" cap="none" spc="0" normalizeH="0" baseline="0" noProof="0">
                <a:ln>
                  <a:noFill/>
                </a:ln>
                <a:solidFill>
                  <a:srgbClr val="000000"/>
                </a:solidFill>
                <a:effectLst/>
                <a:uLnTx/>
                <a:uFillTx/>
                <a:latin typeface="SimSun-ExtB" panose="02010609060101010101" pitchFamily="49" charset="-122"/>
                <a:ea typeface="SimSun-ExtB" panose="02010609060101010101" pitchFamily="49" charset="-122"/>
                <a:cs typeface="+mn-cs"/>
                <a:sym typeface="Times New Roman" panose="02020603050405020304" pitchFamily="18" charset="0"/>
              </a:rPr>
              <a:t>Zhōnɡɡuó</a:t>
            </a:r>
          </a:p>
        </p:txBody>
      </p:sp>
    </p:spTree>
    <p:extLst>
      <p:ext uri="{BB962C8B-B14F-4D97-AF65-F5344CB8AC3E}">
        <p14:creationId xmlns:p14="http://schemas.microsoft.com/office/powerpoint/2010/main" val="3105849988"/>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26" grpId="0"/>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Text Box 11"/>
          <p:cNvSpPr txBox="1">
            <a:spLocks noChangeArrowheads="1"/>
          </p:cNvSpPr>
          <p:nvPr/>
        </p:nvSpPr>
        <p:spPr bwMode="auto">
          <a:xfrm>
            <a:off x="3468688" y="266700"/>
            <a:ext cx="6170612" cy="1076325"/>
          </a:xfrm>
          <a:prstGeom prst="rect">
            <a:avLst/>
          </a:prstGeom>
          <a:noFill/>
          <a:ln w="9525">
            <a:noFill/>
            <a:miter lim="800000"/>
            <a:headEnd/>
            <a:tailEnd/>
          </a:ln>
        </p:spPr>
        <p:txBody>
          <a:bodyPr wrap="none">
            <a:spAutoFit/>
          </a:bodyPr>
          <a:lstStyle/>
          <a:p>
            <a:pPr eaLnBrk="0" hangingPunct="0"/>
            <a:r>
              <a:rPr lang="zh-CN" altLang="en-US" sz="3200" b="1">
                <a:latin typeface="微软雅黑" pitchFamily="34" charset="-122"/>
                <a:ea typeface="微软雅黑" pitchFamily="34" charset="-122"/>
              </a:rPr>
              <a:t>课 堂 活 动</a:t>
            </a:r>
            <a:r>
              <a:rPr lang="en-US" altLang="zh-CN" sz="3200" b="1">
                <a:latin typeface="微软雅黑" pitchFamily="34" charset="-122"/>
                <a:ea typeface="微软雅黑" pitchFamily="34" charset="-122"/>
              </a:rPr>
              <a:t>——</a:t>
            </a:r>
            <a:r>
              <a:rPr lang="zh-CN" altLang="en-US" sz="3200" b="1">
                <a:latin typeface="楷体_GB2312" pitchFamily="49" charset="-122"/>
                <a:ea typeface="楷体_GB2312" pitchFamily="49" charset="-122"/>
              </a:rPr>
              <a:t>他</a:t>
            </a:r>
            <a:r>
              <a:rPr lang="en-US" altLang="zh-CN" sz="3200" b="1">
                <a:latin typeface="楷体_GB2312" pitchFamily="49" charset="-122"/>
                <a:ea typeface="楷体_GB2312" pitchFamily="49" charset="-122"/>
              </a:rPr>
              <a:t>/</a:t>
            </a:r>
            <a:r>
              <a:rPr lang="zh-CN" altLang="en-US" sz="3200" b="1">
                <a:latin typeface="楷体_GB2312" pitchFamily="49" charset="-122"/>
                <a:ea typeface="楷体_GB2312" pitchFamily="49" charset="-122"/>
              </a:rPr>
              <a:t>她是哪国人？</a:t>
            </a:r>
          </a:p>
          <a:p>
            <a:pPr eaLnBrk="0" hangingPunct="0"/>
            <a:endParaRPr lang="zh-CN" altLang="en-US" sz="3200" b="1">
              <a:latin typeface="微软雅黑" pitchFamily="34" charset="-122"/>
              <a:ea typeface="微软雅黑" pitchFamily="34" charset="-122"/>
            </a:endParaRPr>
          </a:p>
        </p:txBody>
      </p:sp>
      <p:sp>
        <p:nvSpPr>
          <p:cNvPr id="9" name="圆角矩形 8"/>
          <p:cNvSpPr/>
          <p:nvPr/>
        </p:nvSpPr>
        <p:spPr>
          <a:xfrm>
            <a:off x="3295650" y="266700"/>
            <a:ext cx="6170613" cy="584200"/>
          </a:xfrm>
          <a:prstGeom prst="roundRect">
            <a:avLst/>
          </a:prstGeom>
          <a:noFill/>
          <a:ln w="12700">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zh-CN" altLang="en-US" b="1" dirty="0"/>
          </a:p>
        </p:txBody>
      </p:sp>
      <p:cxnSp>
        <p:nvCxnSpPr>
          <p:cNvPr id="102404" name="AutoShape 4"/>
          <p:cNvCxnSpPr>
            <a:cxnSpLocks noChangeShapeType="1"/>
          </p:cNvCxnSpPr>
          <p:nvPr/>
        </p:nvCxnSpPr>
        <p:spPr bwMode="auto">
          <a:xfrm flipH="1" flipV="1">
            <a:off x="119063" y="-15875"/>
            <a:ext cx="12700" cy="6872288"/>
          </a:xfrm>
          <a:prstGeom prst="straightConnector1">
            <a:avLst/>
          </a:prstGeom>
          <a:noFill/>
          <a:ln w="228600">
            <a:solidFill>
              <a:srgbClr val="800000"/>
            </a:solidFill>
            <a:round/>
            <a:headEnd/>
            <a:tailEnd/>
          </a:ln>
        </p:spPr>
      </p:cxnSp>
      <p:sp>
        <p:nvSpPr>
          <p:cNvPr id="102405" name="Text Box 9"/>
          <p:cNvSpPr txBox="1">
            <a:spLocks noChangeArrowheads="1"/>
          </p:cNvSpPr>
          <p:nvPr/>
        </p:nvSpPr>
        <p:spPr bwMode="auto">
          <a:xfrm>
            <a:off x="2022475" y="1036638"/>
            <a:ext cx="7646988" cy="1338262"/>
          </a:xfrm>
          <a:prstGeom prst="rect">
            <a:avLst/>
          </a:prstGeom>
          <a:noFill/>
          <a:ln w="9525">
            <a:noFill/>
            <a:miter lim="800000"/>
            <a:headEnd/>
            <a:tailEnd/>
          </a:ln>
        </p:spPr>
        <p:txBody>
          <a:bodyPr>
            <a:spAutoFit/>
          </a:bodyPr>
          <a:lstStyle/>
          <a:p>
            <a:pPr marL="285750" indent="-285750" eaLnBrk="0" hangingPunct="0">
              <a:lnSpc>
                <a:spcPct val="150000"/>
              </a:lnSpc>
              <a:buFontTx/>
              <a:buChar char="•"/>
            </a:pPr>
            <a:r>
              <a:rPr lang="zh-CN" altLang="en-US" b="1"/>
              <a:t>准备一张自己喜欢的明星或者名人的照片。</a:t>
            </a:r>
            <a:endParaRPr lang="en-US" altLang="zh-CN" b="1"/>
          </a:p>
          <a:p>
            <a:pPr marL="285750" indent="-285750" eaLnBrk="0" hangingPunct="0">
              <a:lnSpc>
                <a:spcPct val="150000"/>
              </a:lnSpc>
              <a:buFontTx/>
              <a:buChar char="•"/>
            </a:pPr>
            <a:r>
              <a:rPr lang="zh-CN" altLang="en-US" b="1"/>
              <a:t>用本课所学语言点给大家介绍这个人。</a:t>
            </a:r>
            <a:endParaRPr lang="en-US" altLang="zh-CN" b="1"/>
          </a:p>
          <a:p>
            <a:pPr marL="285750" indent="-285750" eaLnBrk="0" hangingPunct="0">
              <a:lnSpc>
                <a:spcPct val="150000"/>
              </a:lnSpc>
              <a:buFontTx/>
              <a:buChar char="•"/>
            </a:pPr>
            <a:r>
              <a:rPr lang="zh-CN" altLang="en-US" b="1"/>
              <a:t>大家看照片集体复述所介绍的内容。</a:t>
            </a:r>
          </a:p>
        </p:txBody>
      </p:sp>
      <p:sp>
        <p:nvSpPr>
          <p:cNvPr id="10" name="对角圆角矩形 9"/>
          <p:cNvSpPr/>
          <p:nvPr/>
        </p:nvSpPr>
        <p:spPr>
          <a:xfrm>
            <a:off x="1608138" y="2740025"/>
            <a:ext cx="8061325" cy="2825750"/>
          </a:xfrm>
          <a:prstGeom prst="round2DiagRect">
            <a:avLst/>
          </a:prstGeom>
          <a:no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zh-CN" altLang="en-US"/>
          </a:p>
        </p:txBody>
      </p:sp>
      <p:sp>
        <p:nvSpPr>
          <p:cNvPr id="102407" name="TextBox 10"/>
          <p:cNvSpPr txBox="1">
            <a:spLocks noChangeArrowheads="1"/>
          </p:cNvSpPr>
          <p:nvPr/>
        </p:nvSpPr>
        <p:spPr bwMode="auto">
          <a:xfrm>
            <a:off x="3851275" y="3101975"/>
            <a:ext cx="7853363" cy="2032000"/>
          </a:xfrm>
          <a:prstGeom prst="rect">
            <a:avLst/>
          </a:prstGeom>
          <a:noFill/>
          <a:ln w="9525">
            <a:noFill/>
            <a:miter lim="800000"/>
            <a:headEnd/>
            <a:tailEnd/>
          </a:ln>
        </p:spPr>
        <p:txBody>
          <a:bodyPr>
            <a:spAutoFit/>
          </a:bodyPr>
          <a:lstStyle/>
          <a:p>
            <a:pPr eaLnBrk="0" hangingPunct="0">
              <a:lnSpc>
                <a:spcPct val="150000"/>
              </a:lnSpc>
            </a:pPr>
            <a:r>
              <a:rPr lang="zh-CN" altLang="en-US" sz="2800" b="1">
                <a:solidFill>
                  <a:srgbClr val="C00000"/>
                </a:solidFill>
                <a:latin typeface="楷体_GB2312" pitchFamily="49" charset="-122"/>
                <a:ea typeface="楷体_GB2312" pitchFamily="49" charset="-122"/>
              </a:rPr>
              <a:t>他</a:t>
            </a:r>
            <a:r>
              <a:rPr lang="en-US" altLang="zh-CN" sz="2800" b="1">
                <a:solidFill>
                  <a:srgbClr val="C00000"/>
                </a:solidFill>
                <a:latin typeface="楷体_GB2312" pitchFamily="49" charset="-122"/>
                <a:ea typeface="楷体_GB2312" pitchFamily="49" charset="-122"/>
              </a:rPr>
              <a:t>/</a:t>
            </a:r>
            <a:r>
              <a:rPr lang="zh-CN" altLang="en-US" sz="2800" b="1">
                <a:solidFill>
                  <a:srgbClr val="C00000"/>
                </a:solidFill>
                <a:latin typeface="楷体_GB2312" pitchFamily="49" charset="-122"/>
                <a:ea typeface="楷体_GB2312" pitchFamily="49" charset="-122"/>
              </a:rPr>
              <a:t>她叫</a:t>
            </a:r>
            <a:r>
              <a:rPr lang="en-US" altLang="zh-CN" sz="2800" b="1">
                <a:solidFill>
                  <a:srgbClr val="C00000"/>
                </a:solidFill>
                <a:latin typeface="楷体_GB2312" pitchFamily="49" charset="-122"/>
                <a:ea typeface="楷体_GB2312" pitchFamily="49" charset="-122"/>
              </a:rPr>
              <a:t>……</a:t>
            </a:r>
            <a:r>
              <a:rPr lang="zh-CN" altLang="en-US" sz="2800" b="1">
                <a:solidFill>
                  <a:srgbClr val="C00000"/>
                </a:solidFill>
                <a:latin typeface="楷体_GB2312" pitchFamily="49" charset="-122"/>
                <a:ea typeface="楷体_GB2312" pitchFamily="49" charset="-122"/>
              </a:rPr>
              <a:t>，</a:t>
            </a:r>
            <a:endParaRPr lang="en-US" altLang="zh-CN" sz="2800" b="1">
              <a:solidFill>
                <a:srgbClr val="C00000"/>
              </a:solidFill>
              <a:latin typeface="楷体_GB2312" pitchFamily="49" charset="-122"/>
              <a:ea typeface="楷体_GB2312" pitchFamily="49" charset="-122"/>
            </a:endParaRPr>
          </a:p>
          <a:p>
            <a:pPr eaLnBrk="0" hangingPunct="0">
              <a:lnSpc>
                <a:spcPct val="150000"/>
              </a:lnSpc>
            </a:pPr>
            <a:r>
              <a:rPr lang="zh-CN" altLang="en-US" sz="2800" b="1">
                <a:solidFill>
                  <a:srgbClr val="C00000"/>
                </a:solidFill>
                <a:latin typeface="楷体_GB2312" pitchFamily="49" charset="-122"/>
                <a:ea typeface="楷体_GB2312" pitchFamily="49" charset="-122"/>
              </a:rPr>
              <a:t>他</a:t>
            </a:r>
            <a:r>
              <a:rPr lang="en-US" altLang="zh-CN" sz="2800" b="1">
                <a:solidFill>
                  <a:srgbClr val="C00000"/>
                </a:solidFill>
                <a:latin typeface="楷体_GB2312" pitchFamily="49" charset="-122"/>
                <a:ea typeface="楷体_GB2312" pitchFamily="49" charset="-122"/>
              </a:rPr>
              <a:t>/</a:t>
            </a:r>
            <a:r>
              <a:rPr lang="zh-CN" altLang="en-US" sz="2800" b="1">
                <a:solidFill>
                  <a:srgbClr val="C00000"/>
                </a:solidFill>
                <a:latin typeface="楷体_GB2312" pitchFamily="49" charset="-122"/>
                <a:ea typeface="楷体_GB2312" pitchFamily="49" charset="-122"/>
              </a:rPr>
              <a:t>她是</a:t>
            </a:r>
            <a:r>
              <a:rPr lang="en-US" altLang="zh-CN" sz="2800" b="1">
                <a:solidFill>
                  <a:srgbClr val="C00000"/>
                </a:solidFill>
                <a:latin typeface="楷体_GB2312" pitchFamily="49" charset="-122"/>
                <a:ea typeface="楷体_GB2312" pitchFamily="49" charset="-122"/>
              </a:rPr>
              <a:t>……</a:t>
            </a:r>
            <a:r>
              <a:rPr lang="zh-CN" altLang="en-US" sz="2800" b="1">
                <a:solidFill>
                  <a:srgbClr val="C00000"/>
                </a:solidFill>
                <a:latin typeface="楷体_GB2312" pitchFamily="49" charset="-122"/>
                <a:ea typeface="楷体_GB2312" pitchFamily="49" charset="-122"/>
              </a:rPr>
              <a:t>人（国籍），</a:t>
            </a:r>
            <a:endParaRPr lang="en-US" altLang="zh-CN" sz="2800" b="1">
              <a:solidFill>
                <a:srgbClr val="C00000"/>
              </a:solidFill>
              <a:latin typeface="楷体_GB2312" pitchFamily="49" charset="-122"/>
              <a:ea typeface="楷体_GB2312" pitchFamily="49" charset="-122"/>
            </a:endParaRPr>
          </a:p>
          <a:p>
            <a:pPr eaLnBrk="0" hangingPunct="0">
              <a:lnSpc>
                <a:spcPct val="150000"/>
              </a:lnSpc>
            </a:pPr>
            <a:r>
              <a:rPr lang="zh-CN" altLang="en-US" sz="2800" b="1">
                <a:solidFill>
                  <a:srgbClr val="C00000"/>
                </a:solidFill>
                <a:latin typeface="楷体_GB2312" pitchFamily="49" charset="-122"/>
                <a:ea typeface="楷体_GB2312" pitchFamily="49" charset="-122"/>
              </a:rPr>
              <a:t>他</a:t>
            </a:r>
            <a:r>
              <a:rPr lang="en-US" altLang="zh-CN" sz="2800" b="1">
                <a:solidFill>
                  <a:srgbClr val="C00000"/>
                </a:solidFill>
                <a:latin typeface="楷体_GB2312" pitchFamily="49" charset="-122"/>
                <a:ea typeface="楷体_GB2312" pitchFamily="49" charset="-122"/>
              </a:rPr>
              <a:t>/</a:t>
            </a:r>
            <a:r>
              <a:rPr lang="zh-CN" altLang="en-US" sz="2800" b="1">
                <a:solidFill>
                  <a:srgbClr val="C00000"/>
                </a:solidFill>
                <a:latin typeface="楷体_GB2312" pitchFamily="49" charset="-122"/>
                <a:ea typeface="楷体_GB2312" pitchFamily="49" charset="-122"/>
              </a:rPr>
              <a:t>她是</a:t>
            </a:r>
            <a:r>
              <a:rPr lang="en-US" altLang="zh-CN" sz="2800" b="1">
                <a:solidFill>
                  <a:srgbClr val="C00000"/>
                </a:solidFill>
                <a:latin typeface="楷体_GB2312" pitchFamily="49" charset="-122"/>
                <a:ea typeface="楷体_GB2312" pitchFamily="49" charset="-122"/>
              </a:rPr>
              <a:t>……</a:t>
            </a:r>
            <a:r>
              <a:rPr lang="zh-CN" altLang="en-US" sz="2800" b="1">
                <a:solidFill>
                  <a:srgbClr val="C00000"/>
                </a:solidFill>
                <a:latin typeface="楷体_GB2312" pitchFamily="49" charset="-122"/>
                <a:ea typeface="楷体_GB2312" pitchFamily="49" charset="-122"/>
              </a:rPr>
              <a:t>（职业）。</a:t>
            </a:r>
            <a:endParaRPr lang="en-US" altLang="zh-CN" sz="2800" b="1">
              <a:solidFill>
                <a:srgbClr val="C00000"/>
              </a:solidFill>
              <a:latin typeface="楷体_GB2312" pitchFamily="49" charset="-122"/>
              <a:ea typeface="楷体_GB2312" pitchFamily="49" charset="-122"/>
            </a:endParaRPr>
          </a:p>
        </p:txBody>
      </p:sp>
    </p:spTree>
    <p:extLst>
      <p:ext uri="{BB962C8B-B14F-4D97-AF65-F5344CB8AC3E}">
        <p14:creationId xmlns:p14="http://schemas.microsoft.com/office/powerpoint/2010/main" val="49923599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02407">
                                            <p:txEl>
                                              <p:pRg st="0" end="0"/>
                                            </p:txEl>
                                          </p:spTgt>
                                        </p:tgtEl>
                                        <p:attrNameLst>
                                          <p:attrName>style.visibility</p:attrName>
                                        </p:attrNameLst>
                                      </p:cBhvr>
                                      <p:to>
                                        <p:strVal val="visible"/>
                                      </p:to>
                                    </p:set>
                                    <p:animEffect transition="in" filter="dissolve">
                                      <p:cBhvr>
                                        <p:cTn id="7" dur="500"/>
                                        <p:tgtEl>
                                          <p:spTgt spid="10240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102407">
                                            <p:txEl>
                                              <p:pRg st="1" end="1"/>
                                            </p:txEl>
                                          </p:spTgt>
                                        </p:tgtEl>
                                        <p:attrNameLst>
                                          <p:attrName>style.visibility</p:attrName>
                                        </p:attrNameLst>
                                      </p:cBhvr>
                                      <p:to>
                                        <p:strVal val="visible"/>
                                      </p:to>
                                    </p:set>
                                    <p:animEffect transition="in" filter="dissolve">
                                      <p:cBhvr>
                                        <p:cTn id="12" dur="500"/>
                                        <p:tgtEl>
                                          <p:spTgt spid="10240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102407">
                                            <p:txEl>
                                              <p:pRg st="2" end="2"/>
                                            </p:txEl>
                                          </p:spTgt>
                                        </p:tgtEl>
                                        <p:attrNameLst>
                                          <p:attrName>style.visibility</p:attrName>
                                        </p:attrNameLst>
                                      </p:cBhvr>
                                      <p:to>
                                        <p:strVal val="visible"/>
                                      </p:to>
                                    </p:set>
                                    <p:animEffect transition="in" filter="dissolve">
                                      <p:cBhvr>
                                        <p:cTn id="17" dur="500"/>
                                        <p:tgtEl>
                                          <p:spTgt spid="10240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sz="quarter" idx="4294967295"/>
          </p:nvPr>
        </p:nvGraphicFramePr>
        <p:xfrm>
          <a:off x="846163" y="624277"/>
          <a:ext cx="10363199" cy="5432780"/>
        </p:xfrm>
        <a:graphic>
          <a:graphicData uri="http://schemas.openxmlformats.org/drawingml/2006/table">
            <a:tbl>
              <a:tblPr firstRow="1" bandRow="1">
                <a:tableStyleId>{21E4AEA4-8DFA-4A89-87EB-49C32662AFE0}</a:tableStyleId>
              </a:tblPr>
              <a:tblGrid>
                <a:gridCol w="1480457">
                  <a:extLst>
                    <a:ext uri="{9D8B030D-6E8A-4147-A177-3AD203B41FA5}">
                      <a16:colId xmlns:a16="http://schemas.microsoft.com/office/drawing/2014/main" val="20000"/>
                    </a:ext>
                  </a:extLst>
                </a:gridCol>
                <a:gridCol w="1480457">
                  <a:extLst>
                    <a:ext uri="{9D8B030D-6E8A-4147-A177-3AD203B41FA5}">
                      <a16:colId xmlns:a16="http://schemas.microsoft.com/office/drawing/2014/main" val="20001"/>
                    </a:ext>
                  </a:extLst>
                </a:gridCol>
                <a:gridCol w="1480457">
                  <a:extLst>
                    <a:ext uri="{9D8B030D-6E8A-4147-A177-3AD203B41FA5}">
                      <a16:colId xmlns:a16="http://schemas.microsoft.com/office/drawing/2014/main" val="20002"/>
                    </a:ext>
                  </a:extLst>
                </a:gridCol>
                <a:gridCol w="1480457">
                  <a:extLst>
                    <a:ext uri="{9D8B030D-6E8A-4147-A177-3AD203B41FA5}">
                      <a16:colId xmlns:a16="http://schemas.microsoft.com/office/drawing/2014/main" val="20003"/>
                    </a:ext>
                  </a:extLst>
                </a:gridCol>
                <a:gridCol w="1480457">
                  <a:extLst>
                    <a:ext uri="{9D8B030D-6E8A-4147-A177-3AD203B41FA5}">
                      <a16:colId xmlns:a16="http://schemas.microsoft.com/office/drawing/2014/main" val="20004"/>
                    </a:ext>
                  </a:extLst>
                </a:gridCol>
                <a:gridCol w="1480457">
                  <a:extLst>
                    <a:ext uri="{9D8B030D-6E8A-4147-A177-3AD203B41FA5}">
                      <a16:colId xmlns:a16="http://schemas.microsoft.com/office/drawing/2014/main" val="20005"/>
                    </a:ext>
                  </a:extLst>
                </a:gridCol>
                <a:gridCol w="1480457">
                  <a:extLst>
                    <a:ext uri="{9D8B030D-6E8A-4147-A177-3AD203B41FA5}">
                      <a16:colId xmlns:a16="http://schemas.microsoft.com/office/drawing/2014/main" val="20006"/>
                    </a:ext>
                  </a:extLst>
                </a:gridCol>
              </a:tblGrid>
              <a:tr h="799820">
                <a:tc>
                  <a:txBody>
                    <a:bodyPr/>
                    <a:lstStyle/>
                    <a:p>
                      <a:pPr algn="ctr"/>
                      <a:endParaRPr lang="en-US" sz="2800" dirty="0">
                        <a:solidFill>
                          <a:srgbClr val="FF0000"/>
                        </a:solidFill>
                        <a:latin typeface="SimSun" panose="02010600030101010101" pitchFamily="2" charset="-122"/>
                        <a:ea typeface="SimSun" panose="02010600030101010101" pitchFamily="2" charset="-122"/>
                      </a:endParaRPr>
                    </a:p>
                  </a:txBody>
                  <a:tcPr/>
                </a:tc>
                <a:tc>
                  <a:txBody>
                    <a:bodyPr/>
                    <a:lstStyle/>
                    <a:p>
                      <a:pPr algn="ctr"/>
                      <a:r>
                        <a:rPr lang="zh-CN" altLang="en-US" sz="4000" cap="none" dirty="0">
                          <a:solidFill>
                            <a:srgbClr val="FF0000"/>
                          </a:solidFill>
                          <a:latin typeface="Aharoni" panose="02010803020104030203" pitchFamily="2" charset="-79"/>
                          <a:cs typeface="Aharoni" panose="02010803020104030203" pitchFamily="2" charset="-79"/>
                          <a:sym typeface="MS PGothic" panose="020B0600070205080204" pitchFamily="34" charset="-128"/>
                        </a:rPr>
                        <a:t>a</a:t>
                      </a:r>
                      <a:endParaRPr lang="en-US" sz="4000" dirty="0">
                        <a:solidFill>
                          <a:srgbClr val="FF0000"/>
                        </a:solidFill>
                      </a:endParaRPr>
                    </a:p>
                  </a:txBody>
                  <a:tcPr/>
                </a:tc>
                <a:tc>
                  <a:txBody>
                    <a:bodyPr/>
                    <a:lstStyle/>
                    <a:p>
                      <a:pPr algn="ctr"/>
                      <a:r>
                        <a:rPr lang="en-US" sz="4000" dirty="0">
                          <a:solidFill>
                            <a:srgbClr val="FF0000"/>
                          </a:solidFill>
                        </a:rPr>
                        <a:t>o</a:t>
                      </a:r>
                    </a:p>
                  </a:txBody>
                  <a:tcPr/>
                </a:tc>
                <a:tc>
                  <a:txBody>
                    <a:bodyPr/>
                    <a:lstStyle/>
                    <a:p>
                      <a:pPr algn="ctr"/>
                      <a:r>
                        <a:rPr lang="en-US" sz="4000" dirty="0">
                          <a:solidFill>
                            <a:srgbClr val="FF0000"/>
                          </a:solidFill>
                        </a:rPr>
                        <a:t>e</a:t>
                      </a:r>
                    </a:p>
                  </a:txBody>
                  <a:tcPr/>
                </a:tc>
                <a:tc>
                  <a:txBody>
                    <a:bodyPr/>
                    <a:lstStyle/>
                    <a:p>
                      <a:pPr algn="ctr"/>
                      <a:r>
                        <a:rPr lang="en-US" sz="4000" dirty="0" err="1">
                          <a:solidFill>
                            <a:srgbClr val="FF0000"/>
                          </a:solidFill>
                        </a:rPr>
                        <a:t>i</a:t>
                      </a:r>
                      <a:endParaRPr lang="en-US" sz="4000" dirty="0">
                        <a:solidFill>
                          <a:srgbClr val="FF0000"/>
                        </a:solidFill>
                      </a:endParaRPr>
                    </a:p>
                  </a:txBody>
                  <a:tcPr/>
                </a:tc>
                <a:tc>
                  <a:txBody>
                    <a:bodyPr/>
                    <a:lstStyle/>
                    <a:p>
                      <a:pPr algn="ctr"/>
                      <a:r>
                        <a:rPr lang="en-US" sz="4000" dirty="0">
                          <a:solidFill>
                            <a:srgbClr val="FF0000"/>
                          </a:solidFill>
                        </a:rPr>
                        <a:t>u</a:t>
                      </a:r>
                    </a:p>
                  </a:txBody>
                  <a:tcPr/>
                </a:tc>
                <a:tc>
                  <a:txBody>
                    <a:bodyPr/>
                    <a:lstStyle/>
                    <a:p>
                      <a:pPr algn="ctr"/>
                      <a:r>
                        <a:rPr lang="de-DE" altLang="en-US" sz="4000" cap="none" dirty="0">
                          <a:solidFill>
                            <a:srgbClr val="FF0000"/>
                          </a:solidFill>
                          <a:ea typeface="SimHei" panose="02010609060101010101" pitchFamily="49" charset="-122"/>
                          <a:sym typeface="MS PGothic" panose="020B0600070205080204" pitchFamily="34" charset="-128"/>
                        </a:rPr>
                        <a:t>ü</a:t>
                      </a:r>
                      <a:endParaRPr lang="en-US" sz="4000" dirty="0">
                        <a:solidFill>
                          <a:srgbClr val="FF0000"/>
                        </a:solidFill>
                      </a:endParaRPr>
                    </a:p>
                  </a:txBody>
                  <a:tcPr/>
                </a:tc>
                <a:extLst>
                  <a:ext uri="{0D108BD9-81ED-4DB2-BD59-A6C34878D82A}">
                    <a16:rowId xmlns:a16="http://schemas.microsoft.com/office/drawing/2014/main" val="10000"/>
                  </a:ext>
                </a:extLst>
              </a:tr>
              <a:tr h="370840">
                <a:tc>
                  <a:txBody>
                    <a:bodyPr/>
                    <a:lstStyle/>
                    <a:p>
                      <a:pPr algn="ctr"/>
                      <a:r>
                        <a:rPr lang="en-US" sz="3200" dirty="0">
                          <a:latin typeface="SimSun" panose="02010600030101010101" pitchFamily="2" charset="-122"/>
                          <a:ea typeface="SimSun" panose="02010600030101010101" pitchFamily="2" charset="-122"/>
                        </a:rPr>
                        <a:t>b</a:t>
                      </a:r>
                    </a:p>
                  </a:txBody>
                  <a:tcPr/>
                </a:tc>
                <a:tc>
                  <a:txBody>
                    <a:bodyPr/>
                    <a:lstStyle/>
                    <a:p>
                      <a:pPr algn="ctr"/>
                      <a:r>
                        <a:rPr lang="en-US" altLang="zh-CN" sz="2800" dirty="0" err="1"/>
                        <a:t>ba</a:t>
                      </a:r>
                      <a:endParaRPr lang="en-US" sz="2800" dirty="0"/>
                    </a:p>
                  </a:txBody>
                  <a:tcPr/>
                </a:tc>
                <a:tc>
                  <a:txBody>
                    <a:bodyPr/>
                    <a:lstStyle/>
                    <a:p>
                      <a:pPr algn="ctr"/>
                      <a:r>
                        <a:rPr lang="en-US" sz="2800" dirty="0" err="1"/>
                        <a:t>bo</a:t>
                      </a:r>
                      <a:endParaRPr lang="en-US" sz="2800" dirty="0"/>
                    </a:p>
                  </a:txBody>
                  <a:tcPr/>
                </a:tc>
                <a:tc>
                  <a:txBody>
                    <a:bodyPr/>
                    <a:lstStyle/>
                    <a:p>
                      <a:pPr algn="ctr"/>
                      <a:r>
                        <a:rPr lang="en-US" sz="2800" dirty="0"/>
                        <a:t>-</a:t>
                      </a:r>
                    </a:p>
                  </a:txBody>
                  <a:tcPr/>
                </a:tc>
                <a:tc>
                  <a:txBody>
                    <a:bodyPr/>
                    <a:lstStyle/>
                    <a:p>
                      <a:pPr algn="ctr"/>
                      <a:r>
                        <a:rPr lang="en-US" sz="2800" dirty="0"/>
                        <a:t>bi</a:t>
                      </a:r>
                    </a:p>
                  </a:txBody>
                  <a:tcPr/>
                </a:tc>
                <a:tc>
                  <a:txBody>
                    <a:bodyPr/>
                    <a:lstStyle/>
                    <a:p>
                      <a:pPr algn="ctr"/>
                      <a:r>
                        <a:rPr lang="en-US" sz="2800" dirty="0" err="1"/>
                        <a:t>bu</a:t>
                      </a:r>
                      <a:endParaRPr lang="en-US" sz="2800" dirty="0"/>
                    </a:p>
                  </a:txBody>
                  <a:tcPr/>
                </a:tc>
                <a:tc>
                  <a:txBody>
                    <a:bodyPr/>
                    <a:lstStyle/>
                    <a:p>
                      <a:pPr algn="ctr"/>
                      <a:r>
                        <a:rPr lang="en-US" sz="2800" dirty="0"/>
                        <a:t>-</a:t>
                      </a:r>
                    </a:p>
                  </a:txBody>
                  <a:tcPr/>
                </a:tc>
                <a:extLst>
                  <a:ext uri="{0D108BD9-81ED-4DB2-BD59-A6C34878D82A}">
                    <a16:rowId xmlns:a16="http://schemas.microsoft.com/office/drawing/2014/main" val="10001"/>
                  </a:ext>
                </a:extLst>
              </a:tr>
              <a:tr h="370840">
                <a:tc>
                  <a:txBody>
                    <a:bodyPr/>
                    <a:lstStyle/>
                    <a:p>
                      <a:pPr algn="ctr"/>
                      <a:r>
                        <a:rPr lang="en-US" sz="3200" dirty="0">
                          <a:latin typeface="SimSun" panose="02010600030101010101" pitchFamily="2" charset="-122"/>
                          <a:ea typeface="SimSun" panose="02010600030101010101" pitchFamily="2" charset="-122"/>
                        </a:rPr>
                        <a:t>p</a:t>
                      </a:r>
                    </a:p>
                  </a:txBody>
                  <a:tcPr/>
                </a:tc>
                <a:tc>
                  <a:txBody>
                    <a:bodyPr/>
                    <a:lstStyle/>
                    <a:p>
                      <a:pPr algn="ctr"/>
                      <a:r>
                        <a:rPr lang="en-US" sz="2800" dirty="0"/>
                        <a:t>pa</a:t>
                      </a:r>
                    </a:p>
                  </a:txBody>
                  <a:tcPr/>
                </a:tc>
                <a:tc>
                  <a:txBody>
                    <a:bodyPr/>
                    <a:lstStyle/>
                    <a:p>
                      <a:pPr algn="ctr"/>
                      <a:r>
                        <a:rPr lang="en-US" sz="2800" dirty="0" err="1"/>
                        <a:t>po</a:t>
                      </a:r>
                      <a:endParaRPr lang="en-US" sz="2800" dirty="0"/>
                    </a:p>
                  </a:txBody>
                  <a:tcPr/>
                </a:tc>
                <a:tc>
                  <a:txBody>
                    <a:bodyPr/>
                    <a:lstStyle/>
                    <a:p>
                      <a:pPr algn="ctr"/>
                      <a:r>
                        <a:rPr lang="en-US" sz="2800" dirty="0"/>
                        <a:t>-</a:t>
                      </a:r>
                    </a:p>
                  </a:txBody>
                  <a:tcPr/>
                </a:tc>
                <a:tc>
                  <a:txBody>
                    <a:bodyPr/>
                    <a:lstStyle/>
                    <a:p>
                      <a:pPr algn="ctr"/>
                      <a:r>
                        <a:rPr lang="en-US" sz="2800" dirty="0"/>
                        <a:t>pi</a:t>
                      </a:r>
                    </a:p>
                  </a:txBody>
                  <a:tcPr/>
                </a:tc>
                <a:tc>
                  <a:txBody>
                    <a:bodyPr/>
                    <a:lstStyle/>
                    <a:p>
                      <a:pPr algn="ctr"/>
                      <a:r>
                        <a:rPr lang="en-US" sz="2800" dirty="0" err="1"/>
                        <a:t>pu</a:t>
                      </a:r>
                      <a:endParaRPr lang="en-US" sz="2800" dirty="0"/>
                    </a:p>
                  </a:txBody>
                  <a:tcPr/>
                </a:tc>
                <a:tc>
                  <a:txBody>
                    <a:bodyPr/>
                    <a:lstStyle/>
                    <a:p>
                      <a:pPr algn="ctr"/>
                      <a:r>
                        <a:rPr lang="en-US" sz="2800" dirty="0"/>
                        <a:t>-</a:t>
                      </a:r>
                    </a:p>
                  </a:txBody>
                  <a:tcPr/>
                </a:tc>
                <a:extLst>
                  <a:ext uri="{0D108BD9-81ED-4DB2-BD59-A6C34878D82A}">
                    <a16:rowId xmlns:a16="http://schemas.microsoft.com/office/drawing/2014/main" val="10002"/>
                  </a:ext>
                </a:extLst>
              </a:tr>
              <a:tr h="370840">
                <a:tc>
                  <a:txBody>
                    <a:bodyPr/>
                    <a:lstStyle/>
                    <a:p>
                      <a:pPr algn="ctr"/>
                      <a:r>
                        <a:rPr lang="en-US" sz="3200" dirty="0">
                          <a:latin typeface="SimSun" panose="02010600030101010101" pitchFamily="2" charset="-122"/>
                          <a:ea typeface="SimSun" panose="02010600030101010101" pitchFamily="2" charset="-122"/>
                        </a:rPr>
                        <a:t>m</a:t>
                      </a:r>
                    </a:p>
                  </a:txBody>
                  <a:tcPr/>
                </a:tc>
                <a:tc>
                  <a:txBody>
                    <a:bodyPr/>
                    <a:lstStyle/>
                    <a:p>
                      <a:pPr algn="ctr"/>
                      <a:r>
                        <a:rPr lang="en-US" sz="2800" dirty="0"/>
                        <a:t>ma</a:t>
                      </a:r>
                    </a:p>
                  </a:txBody>
                  <a:tcPr/>
                </a:tc>
                <a:tc>
                  <a:txBody>
                    <a:bodyPr/>
                    <a:lstStyle/>
                    <a:p>
                      <a:pPr algn="ctr"/>
                      <a:r>
                        <a:rPr lang="en-US" sz="2800" dirty="0" err="1"/>
                        <a:t>mo</a:t>
                      </a:r>
                      <a:endParaRPr lang="en-US" sz="2800" dirty="0"/>
                    </a:p>
                  </a:txBody>
                  <a:tcPr/>
                </a:tc>
                <a:tc>
                  <a:txBody>
                    <a:bodyPr/>
                    <a:lstStyle/>
                    <a:p>
                      <a:pPr algn="ctr"/>
                      <a:r>
                        <a:rPr lang="en-US" sz="2800" dirty="0"/>
                        <a:t>me</a:t>
                      </a:r>
                    </a:p>
                  </a:txBody>
                  <a:tcPr/>
                </a:tc>
                <a:tc>
                  <a:txBody>
                    <a:bodyPr/>
                    <a:lstStyle/>
                    <a:p>
                      <a:pPr algn="ctr"/>
                      <a:r>
                        <a:rPr lang="en-US" sz="2800" dirty="0"/>
                        <a:t>mi</a:t>
                      </a:r>
                    </a:p>
                  </a:txBody>
                  <a:tcPr/>
                </a:tc>
                <a:tc>
                  <a:txBody>
                    <a:bodyPr/>
                    <a:lstStyle/>
                    <a:p>
                      <a:pPr algn="ctr"/>
                      <a:r>
                        <a:rPr lang="en-US" sz="2800" dirty="0"/>
                        <a:t>mu</a:t>
                      </a:r>
                    </a:p>
                  </a:txBody>
                  <a:tcPr/>
                </a:tc>
                <a:tc>
                  <a:txBody>
                    <a:bodyPr/>
                    <a:lstStyle/>
                    <a:p>
                      <a:pPr algn="ctr"/>
                      <a:r>
                        <a:rPr lang="en-US" sz="2800" dirty="0"/>
                        <a:t>-</a:t>
                      </a:r>
                    </a:p>
                  </a:txBody>
                  <a:tcPr/>
                </a:tc>
                <a:extLst>
                  <a:ext uri="{0D108BD9-81ED-4DB2-BD59-A6C34878D82A}">
                    <a16:rowId xmlns:a16="http://schemas.microsoft.com/office/drawing/2014/main" val="10003"/>
                  </a:ext>
                </a:extLst>
              </a:tr>
              <a:tr h="370840">
                <a:tc>
                  <a:txBody>
                    <a:bodyPr/>
                    <a:lstStyle/>
                    <a:p>
                      <a:pPr algn="ctr"/>
                      <a:r>
                        <a:rPr lang="en-US" sz="3200" dirty="0">
                          <a:latin typeface="SimSun" panose="02010600030101010101" pitchFamily="2" charset="-122"/>
                          <a:ea typeface="SimSun" panose="02010600030101010101" pitchFamily="2" charset="-122"/>
                        </a:rPr>
                        <a:t>f</a:t>
                      </a:r>
                    </a:p>
                  </a:txBody>
                  <a:tcPr/>
                </a:tc>
                <a:tc>
                  <a:txBody>
                    <a:bodyPr/>
                    <a:lstStyle/>
                    <a:p>
                      <a:pPr algn="ctr"/>
                      <a:r>
                        <a:rPr lang="en-US" sz="2800" dirty="0"/>
                        <a:t>fa</a:t>
                      </a:r>
                    </a:p>
                  </a:txBody>
                  <a:tcPr/>
                </a:tc>
                <a:tc>
                  <a:txBody>
                    <a:bodyPr/>
                    <a:lstStyle/>
                    <a:p>
                      <a:pPr algn="ctr"/>
                      <a:r>
                        <a:rPr lang="en-US" sz="2800" dirty="0" err="1"/>
                        <a:t>fo</a:t>
                      </a:r>
                      <a:endParaRPr lang="en-US" sz="2800" dirty="0"/>
                    </a:p>
                  </a:txBody>
                  <a:tcPr/>
                </a:tc>
                <a:tc>
                  <a:txBody>
                    <a:bodyPr/>
                    <a:lstStyle/>
                    <a:p>
                      <a:pPr algn="ctr"/>
                      <a:r>
                        <a:rPr lang="en-US" sz="2800" dirty="0"/>
                        <a:t>-</a:t>
                      </a:r>
                    </a:p>
                  </a:txBody>
                  <a:tcPr/>
                </a:tc>
                <a:tc>
                  <a:txBody>
                    <a:bodyPr/>
                    <a:lstStyle/>
                    <a:p>
                      <a:pPr algn="ctr"/>
                      <a:r>
                        <a:rPr lang="en-US" sz="2800" dirty="0"/>
                        <a:t>-</a:t>
                      </a:r>
                    </a:p>
                  </a:txBody>
                  <a:tcPr/>
                </a:tc>
                <a:tc>
                  <a:txBody>
                    <a:bodyPr/>
                    <a:lstStyle/>
                    <a:p>
                      <a:pPr algn="ctr"/>
                      <a:r>
                        <a:rPr lang="en-US" sz="2800" dirty="0" err="1"/>
                        <a:t>fu</a:t>
                      </a:r>
                      <a:endParaRPr lang="en-US" sz="2800" dirty="0"/>
                    </a:p>
                  </a:txBody>
                  <a:tcPr/>
                </a:tc>
                <a:tc>
                  <a:txBody>
                    <a:bodyPr/>
                    <a:lstStyle/>
                    <a:p>
                      <a:pPr algn="ctr"/>
                      <a:r>
                        <a:rPr lang="en-US" sz="2800" dirty="0"/>
                        <a:t>-</a:t>
                      </a:r>
                    </a:p>
                  </a:txBody>
                  <a:tcPr/>
                </a:tc>
                <a:extLst>
                  <a:ext uri="{0D108BD9-81ED-4DB2-BD59-A6C34878D82A}">
                    <a16:rowId xmlns:a16="http://schemas.microsoft.com/office/drawing/2014/main" val="10004"/>
                  </a:ext>
                </a:extLst>
              </a:tr>
              <a:tr h="370840">
                <a:tc>
                  <a:txBody>
                    <a:bodyPr/>
                    <a:lstStyle/>
                    <a:p>
                      <a:pPr algn="ctr"/>
                      <a:r>
                        <a:rPr lang="en-US" sz="3200" dirty="0">
                          <a:latin typeface="SimSun" panose="02010600030101010101" pitchFamily="2" charset="-122"/>
                          <a:ea typeface="SimSun" panose="02010600030101010101" pitchFamily="2" charset="-122"/>
                        </a:rPr>
                        <a:t>d</a:t>
                      </a:r>
                    </a:p>
                  </a:txBody>
                  <a:tcPr/>
                </a:tc>
                <a:tc>
                  <a:txBody>
                    <a:bodyPr/>
                    <a:lstStyle/>
                    <a:p>
                      <a:pPr algn="ctr"/>
                      <a:r>
                        <a:rPr lang="en-US" sz="2800" dirty="0"/>
                        <a:t>da</a:t>
                      </a:r>
                    </a:p>
                  </a:txBody>
                  <a:tcPr/>
                </a:tc>
                <a:tc>
                  <a:txBody>
                    <a:bodyPr/>
                    <a:lstStyle/>
                    <a:p>
                      <a:pPr algn="ctr"/>
                      <a:r>
                        <a:rPr lang="en-US" sz="2800" dirty="0"/>
                        <a:t>-</a:t>
                      </a:r>
                    </a:p>
                  </a:txBody>
                  <a:tcPr/>
                </a:tc>
                <a:tc>
                  <a:txBody>
                    <a:bodyPr/>
                    <a:lstStyle/>
                    <a:p>
                      <a:pPr algn="ctr"/>
                      <a:r>
                        <a:rPr lang="en-US" sz="2800" dirty="0"/>
                        <a:t>de</a:t>
                      </a:r>
                    </a:p>
                  </a:txBody>
                  <a:tcPr/>
                </a:tc>
                <a:tc>
                  <a:txBody>
                    <a:bodyPr/>
                    <a:lstStyle/>
                    <a:p>
                      <a:pPr algn="ctr"/>
                      <a:r>
                        <a:rPr lang="en-US" sz="2800" dirty="0"/>
                        <a:t>di</a:t>
                      </a:r>
                    </a:p>
                  </a:txBody>
                  <a:tcPr/>
                </a:tc>
                <a:tc>
                  <a:txBody>
                    <a:bodyPr/>
                    <a:lstStyle/>
                    <a:p>
                      <a:pPr algn="ctr"/>
                      <a:r>
                        <a:rPr lang="en-US" sz="2800" dirty="0"/>
                        <a:t>du</a:t>
                      </a:r>
                    </a:p>
                  </a:txBody>
                  <a:tcPr/>
                </a:tc>
                <a:tc>
                  <a:txBody>
                    <a:bodyPr/>
                    <a:lstStyle/>
                    <a:p>
                      <a:pPr algn="ctr"/>
                      <a:r>
                        <a:rPr lang="en-US" sz="2800" dirty="0"/>
                        <a:t>-</a:t>
                      </a:r>
                    </a:p>
                  </a:txBody>
                  <a:tcPr/>
                </a:tc>
                <a:extLst>
                  <a:ext uri="{0D108BD9-81ED-4DB2-BD59-A6C34878D82A}">
                    <a16:rowId xmlns:a16="http://schemas.microsoft.com/office/drawing/2014/main" val="10005"/>
                  </a:ext>
                </a:extLst>
              </a:tr>
              <a:tr h="370840">
                <a:tc>
                  <a:txBody>
                    <a:bodyPr/>
                    <a:lstStyle/>
                    <a:p>
                      <a:pPr algn="ctr"/>
                      <a:r>
                        <a:rPr lang="en-US" sz="3200" dirty="0">
                          <a:latin typeface="SimSun" panose="02010600030101010101" pitchFamily="2" charset="-122"/>
                          <a:ea typeface="SimSun" panose="02010600030101010101" pitchFamily="2" charset="-122"/>
                        </a:rPr>
                        <a:t>t</a:t>
                      </a:r>
                    </a:p>
                  </a:txBody>
                  <a:tcPr/>
                </a:tc>
                <a:tc>
                  <a:txBody>
                    <a:bodyPr/>
                    <a:lstStyle/>
                    <a:p>
                      <a:pPr algn="ctr"/>
                      <a:r>
                        <a:rPr lang="en-US" sz="2800" dirty="0"/>
                        <a:t>ta</a:t>
                      </a:r>
                    </a:p>
                  </a:txBody>
                  <a:tcPr/>
                </a:tc>
                <a:tc>
                  <a:txBody>
                    <a:bodyPr/>
                    <a:lstStyle/>
                    <a:p>
                      <a:pPr algn="ctr"/>
                      <a:r>
                        <a:rPr lang="en-US" sz="2800" dirty="0"/>
                        <a:t>-</a:t>
                      </a:r>
                    </a:p>
                  </a:txBody>
                  <a:tcPr/>
                </a:tc>
                <a:tc>
                  <a:txBody>
                    <a:bodyPr/>
                    <a:lstStyle/>
                    <a:p>
                      <a:pPr algn="ctr"/>
                      <a:r>
                        <a:rPr lang="en-US" sz="2800" dirty="0" err="1"/>
                        <a:t>te</a:t>
                      </a:r>
                      <a:endParaRPr lang="en-US" sz="2800" dirty="0"/>
                    </a:p>
                  </a:txBody>
                  <a:tcPr/>
                </a:tc>
                <a:tc>
                  <a:txBody>
                    <a:bodyPr/>
                    <a:lstStyle/>
                    <a:p>
                      <a:pPr algn="ctr"/>
                      <a:r>
                        <a:rPr lang="en-US" sz="2800" dirty="0" err="1"/>
                        <a:t>ti</a:t>
                      </a:r>
                      <a:endParaRPr lang="en-US" sz="2800" dirty="0"/>
                    </a:p>
                  </a:txBody>
                  <a:tcPr/>
                </a:tc>
                <a:tc>
                  <a:txBody>
                    <a:bodyPr/>
                    <a:lstStyle/>
                    <a:p>
                      <a:pPr algn="ctr"/>
                      <a:r>
                        <a:rPr lang="en-US" sz="2800" dirty="0" err="1"/>
                        <a:t>tu</a:t>
                      </a:r>
                      <a:endParaRPr lang="en-US" sz="2800" dirty="0"/>
                    </a:p>
                  </a:txBody>
                  <a:tcPr/>
                </a:tc>
                <a:tc>
                  <a:txBody>
                    <a:bodyPr/>
                    <a:lstStyle/>
                    <a:p>
                      <a:pPr algn="ctr"/>
                      <a:r>
                        <a:rPr lang="en-US" sz="2800" dirty="0"/>
                        <a:t>-</a:t>
                      </a:r>
                    </a:p>
                  </a:txBody>
                  <a:tcPr/>
                </a:tc>
                <a:extLst>
                  <a:ext uri="{0D108BD9-81ED-4DB2-BD59-A6C34878D82A}">
                    <a16:rowId xmlns:a16="http://schemas.microsoft.com/office/drawing/2014/main" val="10006"/>
                  </a:ext>
                </a:extLst>
              </a:tr>
              <a:tr h="370840">
                <a:tc>
                  <a:txBody>
                    <a:bodyPr/>
                    <a:lstStyle/>
                    <a:p>
                      <a:pPr algn="ctr"/>
                      <a:r>
                        <a:rPr lang="en-US" sz="3200" dirty="0">
                          <a:latin typeface="SimSun" panose="02010600030101010101" pitchFamily="2" charset="-122"/>
                          <a:ea typeface="SimSun" panose="02010600030101010101" pitchFamily="2" charset="-122"/>
                        </a:rPr>
                        <a:t>n</a:t>
                      </a:r>
                    </a:p>
                  </a:txBody>
                  <a:tcPr/>
                </a:tc>
                <a:tc>
                  <a:txBody>
                    <a:bodyPr/>
                    <a:lstStyle/>
                    <a:p>
                      <a:pPr algn="ctr"/>
                      <a:r>
                        <a:rPr lang="en-US" sz="2800" dirty="0" err="1"/>
                        <a:t>na</a:t>
                      </a:r>
                      <a:endParaRPr lang="en-US" sz="2800" dirty="0"/>
                    </a:p>
                  </a:txBody>
                  <a:tcPr/>
                </a:tc>
                <a:tc>
                  <a:txBody>
                    <a:bodyPr/>
                    <a:lstStyle/>
                    <a:p>
                      <a:pPr algn="ctr"/>
                      <a:r>
                        <a:rPr lang="en-US" sz="2800" dirty="0"/>
                        <a:t>-</a:t>
                      </a:r>
                    </a:p>
                  </a:txBody>
                  <a:tcPr/>
                </a:tc>
                <a:tc>
                  <a:txBody>
                    <a:bodyPr/>
                    <a:lstStyle/>
                    <a:p>
                      <a:pPr algn="ctr"/>
                      <a:r>
                        <a:rPr lang="en-US" sz="2800" dirty="0"/>
                        <a:t>ne</a:t>
                      </a:r>
                    </a:p>
                  </a:txBody>
                  <a:tcPr/>
                </a:tc>
                <a:tc>
                  <a:txBody>
                    <a:bodyPr/>
                    <a:lstStyle/>
                    <a:p>
                      <a:pPr algn="ctr"/>
                      <a:r>
                        <a:rPr lang="en-US" sz="2800" dirty="0" err="1"/>
                        <a:t>ni</a:t>
                      </a:r>
                      <a:endParaRPr lang="en-US" sz="2800" dirty="0"/>
                    </a:p>
                  </a:txBody>
                  <a:tcPr/>
                </a:tc>
                <a:tc>
                  <a:txBody>
                    <a:bodyPr/>
                    <a:lstStyle/>
                    <a:p>
                      <a:pPr algn="ctr"/>
                      <a:r>
                        <a:rPr lang="en-US" sz="2800" dirty="0"/>
                        <a:t>nu</a:t>
                      </a: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altLang="zh-CN" sz="2800" dirty="0"/>
                        <a:t>n</a:t>
                      </a:r>
                      <a:r>
                        <a:rPr lang="de-DE" altLang="en-US" sz="2800" cap="none" dirty="0">
                          <a:solidFill>
                            <a:schemeClr val="tx1"/>
                          </a:solidFill>
                          <a:ea typeface="SimHei" panose="02010609060101010101" pitchFamily="49" charset="-122"/>
                          <a:sym typeface="MS PGothic" panose="020B0600070205080204" pitchFamily="34" charset="-128"/>
                        </a:rPr>
                        <a:t>ü</a:t>
                      </a:r>
                      <a:endParaRPr lang="en-US" sz="2800" dirty="0">
                        <a:solidFill>
                          <a:schemeClr val="tx1"/>
                        </a:solidFill>
                      </a:endParaRPr>
                    </a:p>
                  </a:txBody>
                  <a:tcPr/>
                </a:tc>
                <a:extLst>
                  <a:ext uri="{0D108BD9-81ED-4DB2-BD59-A6C34878D82A}">
                    <a16:rowId xmlns:a16="http://schemas.microsoft.com/office/drawing/2014/main" val="10007"/>
                  </a:ext>
                </a:extLst>
              </a:tr>
              <a:tr h="370840">
                <a:tc>
                  <a:txBody>
                    <a:bodyPr/>
                    <a:lstStyle/>
                    <a:p>
                      <a:pPr algn="ctr"/>
                      <a:r>
                        <a:rPr lang="en-US" sz="3200" dirty="0">
                          <a:latin typeface="SimSun" panose="02010600030101010101" pitchFamily="2" charset="-122"/>
                          <a:ea typeface="SimSun" panose="02010600030101010101" pitchFamily="2" charset="-122"/>
                        </a:rPr>
                        <a:t>l</a:t>
                      </a:r>
                    </a:p>
                  </a:txBody>
                  <a:tcPr/>
                </a:tc>
                <a:tc>
                  <a:txBody>
                    <a:bodyPr/>
                    <a:lstStyle/>
                    <a:p>
                      <a:pPr algn="ctr"/>
                      <a:r>
                        <a:rPr lang="en-US" sz="2800" dirty="0"/>
                        <a:t>la</a:t>
                      </a:r>
                    </a:p>
                  </a:txBody>
                  <a:tcPr/>
                </a:tc>
                <a:tc>
                  <a:txBody>
                    <a:bodyPr/>
                    <a:lstStyle/>
                    <a:p>
                      <a:pPr algn="ctr"/>
                      <a:r>
                        <a:rPr lang="en-US" sz="2800" dirty="0"/>
                        <a:t>-</a:t>
                      </a:r>
                    </a:p>
                  </a:txBody>
                  <a:tcPr/>
                </a:tc>
                <a:tc>
                  <a:txBody>
                    <a:bodyPr/>
                    <a:lstStyle/>
                    <a:p>
                      <a:pPr algn="ctr"/>
                      <a:r>
                        <a:rPr lang="en-US" sz="2800" dirty="0"/>
                        <a:t>le</a:t>
                      </a:r>
                    </a:p>
                  </a:txBody>
                  <a:tcPr/>
                </a:tc>
                <a:tc>
                  <a:txBody>
                    <a:bodyPr/>
                    <a:lstStyle/>
                    <a:p>
                      <a:pPr algn="ctr"/>
                      <a:r>
                        <a:rPr lang="en-US" sz="2800" dirty="0"/>
                        <a:t>li</a:t>
                      </a:r>
                    </a:p>
                  </a:txBody>
                  <a:tcPr/>
                </a:tc>
                <a:tc>
                  <a:txBody>
                    <a:bodyPr/>
                    <a:lstStyle/>
                    <a:p>
                      <a:pPr algn="ctr"/>
                      <a:r>
                        <a:rPr lang="en-US" sz="2800" dirty="0" err="1"/>
                        <a:t>lu</a:t>
                      </a:r>
                      <a:endParaRPr lang="en-US" sz="2800"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800" dirty="0"/>
                        <a:t>l</a:t>
                      </a:r>
                      <a:r>
                        <a:rPr lang="de-DE" altLang="en-US" sz="2800" cap="none" dirty="0">
                          <a:solidFill>
                            <a:schemeClr val="tx1"/>
                          </a:solidFill>
                          <a:ea typeface="SimHei" panose="02010609060101010101" pitchFamily="49" charset="-122"/>
                          <a:sym typeface="MS PGothic" panose="020B0600070205080204" pitchFamily="34" charset="-128"/>
                        </a:rPr>
                        <a:t>ü</a:t>
                      </a:r>
                      <a:endParaRPr lang="en-US" sz="2800" dirty="0">
                        <a:solidFill>
                          <a:schemeClr val="tx1"/>
                        </a:solidFill>
                      </a:endParaRPr>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90310812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2625429" y="642757"/>
            <a:ext cx="7099743" cy="5509522"/>
          </a:xfrm>
          <a:prstGeom prst="rect">
            <a:avLst/>
          </a:prstGeom>
          <a:noFill/>
        </p:spPr>
        <p:txBody>
          <a:bodyPr wrap="square" rtlCol="0">
            <a:spAutoFit/>
          </a:bodyPr>
          <a:lstStyle/>
          <a:p>
            <a:pPr marL="721766" marR="0" lvl="0" indent="-721766" algn="l" defTabSz="914400" rtl="0" eaLnBrk="0" fontAlgn="base" latinLnBrk="0" hangingPunct="0">
              <a:lnSpc>
                <a:spcPct val="120000"/>
              </a:lnSpc>
              <a:spcBef>
                <a:spcPct val="0"/>
              </a:spcBef>
              <a:spcAft>
                <a:spcPct val="0"/>
              </a:spcAft>
              <a:buClrTx/>
              <a:buSzTx/>
              <a:buFont typeface="Arial" charset="0"/>
              <a:buChar char="•"/>
              <a:tabLst/>
              <a:defRPr/>
            </a:pP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b</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ā</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b</a:t>
            </a:r>
            <a:r>
              <a:rPr kumimoji="0" lang="cs-CZ"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á</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b</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ǎ</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b</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à</a:t>
            </a:r>
            <a:r>
              <a:rPr kumimoji="0" lang="cs-CZ"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 </a:t>
            </a:r>
          </a:p>
          <a:p>
            <a:pPr marL="721766" marR="0" lvl="0" indent="-721766" algn="l" defTabSz="914400" rtl="0" eaLnBrk="0" fontAlgn="base" latinLnBrk="0" hangingPunct="0">
              <a:lnSpc>
                <a:spcPct val="120000"/>
              </a:lnSpc>
              <a:spcBef>
                <a:spcPct val="0"/>
              </a:spcBef>
              <a:spcAft>
                <a:spcPct val="0"/>
              </a:spcAft>
              <a:buClrTx/>
              <a:buSzTx/>
              <a:buFont typeface="Arial" charset="0"/>
              <a:buChar char="•"/>
              <a:tabLst/>
              <a:defRPr/>
            </a:pP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p</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ō</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p</a:t>
            </a:r>
            <a:r>
              <a:rPr kumimoji="0" lang="cs-CZ"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ó</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p</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ǒ</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p</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ò</a:t>
            </a:r>
            <a:r>
              <a:rPr kumimoji="0" lang="cs-CZ"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 </a:t>
            </a:r>
          </a:p>
          <a:p>
            <a:pPr marL="721766" marR="0" lvl="0" indent="-721766" algn="l" defTabSz="914400" rtl="0" eaLnBrk="0" fontAlgn="base" latinLnBrk="0" hangingPunct="0">
              <a:lnSpc>
                <a:spcPct val="120000"/>
              </a:lnSpc>
              <a:spcBef>
                <a:spcPct val="0"/>
              </a:spcBef>
              <a:spcAft>
                <a:spcPct val="0"/>
              </a:spcAft>
              <a:buClrTx/>
              <a:buSzTx/>
              <a:buFont typeface="Arial" charset="0"/>
              <a:buChar char="•"/>
              <a:tabLst/>
              <a:defRPr/>
            </a:pP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m</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ē</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m</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é</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m</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ě</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m</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è</a:t>
            </a:r>
            <a:endParaRPr kumimoji="0" lang="cs-CZ" altLang="zh-CN" sz="5867" b="0" i="0" u="none" strike="noStrike" kern="1200" cap="none" spc="0" normalizeH="0" baseline="0" noProof="0" dirty="0">
              <a:ln>
                <a:noFill/>
              </a:ln>
              <a:solidFill>
                <a:srgbClr val="000000"/>
              </a:solidFill>
              <a:effectLst/>
              <a:uLnTx/>
              <a:uFillTx/>
              <a:latin typeface="Arial" charset="0"/>
              <a:ea typeface="Arial" charset="0"/>
              <a:cs typeface="Arial" charset="0"/>
            </a:endParaRPr>
          </a:p>
          <a:p>
            <a:pPr marL="721766" marR="0" lvl="0" indent="-721766" algn="l" defTabSz="914400" rtl="0" eaLnBrk="0" fontAlgn="base" latinLnBrk="0" hangingPunct="0">
              <a:lnSpc>
                <a:spcPct val="120000"/>
              </a:lnSpc>
              <a:spcBef>
                <a:spcPct val="0"/>
              </a:spcBef>
              <a:spcAft>
                <a:spcPct val="0"/>
              </a:spcAft>
              <a:buClrTx/>
              <a:buSzTx/>
              <a:buFont typeface="Arial" charset="0"/>
              <a:buChar char="•"/>
              <a:tabLst/>
              <a:defRPr/>
            </a:pP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t</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ī</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t</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í</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t</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ǐ</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t</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ì</a:t>
            </a:r>
            <a:endParaRPr kumimoji="0" lang="cs-CZ" altLang="zh-CN" sz="5867" b="0" i="0" u="none" strike="noStrike" kern="1200" cap="none" spc="0" normalizeH="0" baseline="0" noProof="0" dirty="0">
              <a:ln>
                <a:noFill/>
              </a:ln>
              <a:solidFill>
                <a:srgbClr val="000000"/>
              </a:solidFill>
              <a:effectLst/>
              <a:uLnTx/>
              <a:uFillTx/>
              <a:latin typeface="Arial" charset="0"/>
              <a:ea typeface="Arial" charset="0"/>
              <a:cs typeface="Arial" charset="0"/>
            </a:endParaRPr>
          </a:p>
          <a:p>
            <a:pPr marL="721766" marR="0" lvl="0" indent="-721766" algn="l" defTabSz="914400" rtl="0" eaLnBrk="0" fontAlgn="base" latinLnBrk="0" hangingPunct="0">
              <a:lnSpc>
                <a:spcPct val="120000"/>
              </a:lnSpc>
              <a:spcBef>
                <a:spcPct val="0"/>
              </a:spcBef>
              <a:spcAft>
                <a:spcPct val="0"/>
              </a:spcAft>
              <a:buClrTx/>
              <a:buSzTx/>
              <a:buFont typeface="Arial" charset="0"/>
              <a:buChar char="•"/>
              <a:tabLst/>
              <a:defRPr/>
            </a:pP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d</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ū</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d</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ú</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d</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ǔ</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d</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ù</a:t>
            </a:r>
            <a:r>
              <a:rPr kumimoji="0" lang="cs-CZ"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 </a:t>
            </a:r>
          </a:p>
        </p:txBody>
      </p:sp>
    </p:spTree>
    <p:extLst>
      <p:ext uri="{BB962C8B-B14F-4D97-AF65-F5344CB8AC3E}">
        <p14:creationId xmlns:p14="http://schemas.microsoft.com/office/powerpoint/2010/main" val="1507746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2561259" y="723814"/>
            <a:ext cx="7099743" cy="5509522"/>
          </a:xfrm>
          <a:prstGeom prst="rect">
            <a:avLst/>
          </a:prstGeom>
          <a:noFill/>
        </p:spPr>
        <p:txBody>
          <a:bodyPr wrap="square" rtlCol="0">
            <a:spAutoFit/>
          </a:bodyPr>
          <a:lstStyle/>
          <a:p>
            <a:pPr marL="721766" marR="0" lvl="0" indent="-721766" algn="l" defTabSz="914400" rtl="0" eaLnBrk="0" fontAlgn="base" latinLnBrk="0" hangingPunct="0">
              <a:lnSpc>
                <a:spcPct val="120000"/>
              </a:lnSpc>
              <a:spcBef>
                <a:spcPct val="0"/>
              </a:spcBef>
              <a:spcAft>
                <a:spcPct val="0"/>
              </a:spcAft>
              <a:buClrTx/>
              <a:buSzTx/>
              <a:buFont typeface="Arial" charset="0"/>
              <a:buChar char="•"/>
              <a:tabLst/>
              <a:defRPr/>
            </a:pP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f</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ā</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f</a:t>
            </a:r>
            <a:r>
              <a:rPr kumimoji="0" lang="cs-CZ"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á</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f</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ǎ</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f</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à</a:t>
            </a:r>
            <a:endPar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endParaRPr>
          </a:p>
          <a:p>
            <a:pPr marL="721766" marR="0" lvl="0" indent="-721766" algn="l" defTabSz="914400" rtl="0" eaLnBrk="0" fontAlgn="base" latinLnBrk="0" hangingPunct="0">
              <a:lnSpc>
                <a:spcPct val="120000"/>
              </a:lnSpc>
              <a:spcBef>
                <a:spcPct val="0"/>
              </a:spcBef>
              <a:spcAft>
                <a:spcPct val="0"/>
              </a:spcAft>
              <a:buClrTx/>
              <a:buSzTx/>
              <a:buFont typeface="Arial" charset="0"/>
              <a:buChar char="•"/>
              <a:tabLst/>
              <a:defRPr/>
            </a:pP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g</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ē</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g</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é</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g</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ě</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g</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è</a:t>
            </a:r>
            <a:endParaRPr kumimoji="0" lang="cs-CZ" altLang="zh-CN" sz="5867" b="0" i="0" u="none" strike="noStrike" kern="1200" cap="none" spc="0" normalizeH="0" baseline="0" noProof="0" dirty="0">
              <a:ln>
                <a:noFill/>
              </a:ln>
              <a:solidFill>
                <a:srgbClr val="000000"/>
              </a:solidFill>
              <a:effectLst/>
              <a:uLnTx/>
              <a:uFillTx/>
              <a:latin typeface="Arial" charset="0"/>
              <a:ea typeface="Arial" charset="0"/>
              <a:cs typeface="Arial" charset="0"/>
            </a:endParaRPr>
          </a:p>
          <a:p>
            <a:pPr marL="721766" marR="0" lvl="0" indent="-721766" algn="l" defTabSz="914400" rtl="0" eaLnBrk="0" fontAlgn="base" latinLnBrk="0" hangingPunct="0">
              <a:lnSpc>
                <a:spcPct val="120000"/>
              </a:lnSpc>
              <a:spcBef>
                <a:spcPct val="0"/>
              </a:spcBef>
              <a:spcAft>
                <a:spcPct val="0"/>
              </a:spcAft>
              <a:buClrTx/>
              <a:buSzTx/>
              <a:buFont typeface="Arial" charset="0"/>
              <a:buChar char="•"/>
              <a:tabLst/>
              <a:defRPr/>
            </a:pPr>
            <a:r>
              <a:rPr kumimoji="0" lang="en-US" altLang="zh-CN" sz="5867"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n</a:t>
            </a:r>
            <a:r>
              <a:rPr kumimoji="0" lang="cs-CZ" altLang="zh-CN" sz="5867" b="0" i="0" u="none" strike="noStrike" kern="1200" cap="none" spc="0" normalizeH="0" baseline="0" noProof="0" dirty="0" err="1">
                <a:ln>
                  <a:noFill/>
                </a:ln>
                <a:solidFill>
                  <a:srgbClr val="000000"/>
                </a:solidFill>
                <a:effectLst/>
                <a:uLnTx/>
                <a:uFillTx/>
                <a:latin typeface="Arial" panose="020B0604020202020204" pitchFamily="34" charset="0"/>
                <a:ea typeface="宋体" panose="02010600030101010101" pitchFamily="2" charset="-122"/>
                <a:cs typeface="+mn-cs"/>
              </a:rPr>
              <a:t>ǖ</a:t>
            </a:r>
            <a:r>
              <a:rPr kumimoji="0" lang="zh-CN" altLang="en-US" sz="5867"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r>
              <a:rPr kumimoji="0" lang="en-US" altLang="zh-CN" sz="5867"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n</a:t>
            </a:r>
            <a:r>
              <a:rPr kumimoji="0" lang="cs-CZ" altLang="zh-CN" sz="5867" b="0" i="0" u="none" strike="noStrike" kern="1200" cap="none" spc="0" normalizeH="0" baseline="0" noProof="0" dirty="0" err="1">
                <a:ln>
                  <a:noFill/>
                </a:ln>
                <a:solidFill>
                  <a:srgbClr val="000000"/>
                </a:solidFill>
                <a:effectLst/>
                <a:uLnTx/>
                <a:uFillTx/>
                <a:latin typeface="Arial" panose="020B0604020202020204" pitchFamily="34" charset="0"/>
                <a:ea typeface="宋体" panose="02010600030101010101" pitchFamily="2" charset="-122"/>
                <a:cs typeface="+mn-cs"/>
              </a:rPr>
              <a:t>ǘ</a:t>
            </a:r>
            <a:r>
              <a:rPr kumimoji="0" lang="zh-CN" altLang="en-US" sz="5867"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r>
              <a:rPr kumimoji="0" lang="en-US" altLang="zh-CN" sz="5867"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n</a:t>
            </a:r>
            <a:r>
              <a:rPr kumimoji="0" lang="cs-CZ" altLang="zh-CN" sz="5867" b="0" i="0" u="none" strike="noStrike" kern="1200" cap="none" spc="0" normalizeH="0" baseline="0" noProof="0" dirty="0" err="1">
                <a:ln>
                  <a:noFill/>
                </a:ln>
                <a:solidFill>
                  <a:srgbClr val="000000"/>
                </a:solidFill>
                <a:effectLst/>
                <a:uLnTx/>
                <a:uFillTx/>
                <a:latin typeface="Arial" panose="020B0604020202020204" pitchFamily="34" charset="0"/>
                <a:ea typeface="宋体" panose="02010600030101010101" pitchFamily="2" charset="-122"/>
                <a:cs typeface="+mn-cs"/>
              </a:rPr>
              <a:t>ǚ</a:t>
            </a:r>
            <a:r>
              <a:rPr kumimoji="0" lang="zh-CN" altLang="en-US" sz="5867"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r>
              <a:rPr kumimoji="0" lang="en-US" altLang="zh-CN" sz="5867"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n</a:t>
            </a:r>
            <a:r>
              <a:rPr kumimoji="0" lang="cs-CZ" altLang="zh-CN" sz="5867" b="0" i="0" u="none" strike="noStrike" kern="1200" cap="none" spc="0" normalizeH="0" baseline="0" noProof="0" dirty="0" err="1">
                <a:ln>
                  <a:noFill/>
                </a:ln>
                <a:solidFill>
                  <a:srgbClr val="000000"/>
                </a:solidFill>
                <a:effectLst/>
                <a:uLnTx/>
                <a:uFillTx/>
                <a:latin typeface="Arial" panose="020B0604020202020204" pitchFamily="34" charset="0"/>
                <a:ea typeface="宋体" panose="02010600030101010101" pitchFamily="2" charset="-122"/>
                <a:cs typeface="+mn-cs"/>
              </a:rPr>
              <a:t>ǜ</a:t>
            </a:r>
            <a:r>
              <a:rPr kumimoji="0" lang="cs-CZ" altLang="zh-CN" sz="5867" b="0"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 </a:t>
            </a:r>
          </a:p>
          <a:p>
            <a:pPr marL="721766" marR="0" lvl="0" indent="-721766" algn="l" defTabSz="914400" rtl="0" eaLnBrk="0" fontAlgn="base" latinLnBrk="0" hangingPunct="0">
              <a:lnSpc>
                <a:spcPct val="120000"/>
              </a:lnSpc>
              <a:spcBef>
                <a:spcPct val="0"/>
              </a:spcBef>
              <a:spcAft>
                <a:spcPct val="0"/>
              </a:spcAft>
              <a:buClrTx/>
              <a:buSzTx/>
              <a:buFont typeface="Arial" charset="0"/>
              <a:buChar char="•"/>
              <a:tabLst/>
              <a:defRPr/>
            </a:pP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l</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ū</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l</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ú</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l</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ǔ</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l</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ù</a:t>
            </a:r>
            <a:endParaRPr kumimoji="0" lang="cs-CZ" altLang="zh-CN" sz="5867" b="0" i="0" u="none" strike="noStrike" kern="1200" cap="none" spc="0" normalizeH="0" baseline="0" noProof="0" dirty="0">
              <a:ln>
                <a:noFill/>
              </a:ln>
              <a:solidFill>
                <a:srgbClr val="000000"/>
              </a:solidFill>
              <a:effectLst/>
              <a:uLnTx/>
              <a:uFillTx/>
              <a:latin typeface="Arial" charset="0"/>
              <a:ea typeface="Arial" charset="0"/>
              <a:cs typeface="Arial" charset="0"/>
            </a:endParaRPr>
          </a:p>
          <a:p>
            <a:pPr marL="721766" marR="0" lvl="0" indent="-721766" algn="l" defTabSz="914400" rtl="0" eaLnBrk="0" fontAlgn="base" latinLnBrk="0" hangingPunct="0">
              <a:lnSpc>
                <a:spcPct val="120000"/>
              </a:lnSpc>
              <a:spcBef>
                <a:spcPct val="0"/>
              </a:spcBef>
              <a:spcAft>
                <a:spcPct val="0"/>
              </a:spcAft>
              <a:buClrTx/>
              <a:buSzTx/>
              <a:buFont typeface="Arial" charset="0"/>
              <a:buChar char="•"/>
              <a:tabLst/>
              <a:defRPr/>
            </a:pP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h</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ū</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h</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ú</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h</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ǔ</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h</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ù</a:t>
            </a:r>
            <a:r>
              <a:rPr kumimoji="0" lang="cs-CZ"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  </a:t>
            </a:r>
          </a:p>
        </p:txBody>
      </p:sp>
    </p:spTree>
    <p:extLst>
      <p:ext uri="{BB962C8B-B14F-4D97-AF65-F5344CB8AC3E}">
        <p14:creationId xmlns:p14="http://schemas.microsoft.com/office/powerpoint/2010/main" val="649801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2424393" y="629797"/>
            <a:ext cx="8680105" cy="6412396"/>
          </a:xfrm>
          <a:prstGeom prst="rect">
            <a:avLst/>
          </a:prstGeom>
          <a:noFill/>
        </p:spPr>
        <p:txBody>
          <a:bodyPr wrap="square" rtlCol="0">
            <a:spAutoFit/>
          </a:bodyPr>
          <a:lstStyle/>
          <a:p>
            <a:pPr marL="721766" marR="0" lvl="0" indent="-721766" algn="l" defTabSz="914400" rtl="0" eaLnBrk="0" fontAlgn="base" latinLnBrk="0" hangingPunct="0">
              <a:lnSpc>
                <a:spcPct val="120000"/>
              </a:lnSpc>
              <a:spcBef>
                <a:spcPct val="0"/>
              </a:spcBef>
              <a:spcAft>
                <a:spcPct val="0"/>
              </a:spcAft>
              <a:buClrTx/>
              <a:buSzTx/>
              <a:buFont typeface="Arial" charset="0"/>
              <a:buChar char="•"/>
              <a:tabLst/>
              <a:defRPr/>
            </a:pP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b</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ā</a:t>
            </a:r>
            <a:r>
              <a:rPr kumimoji="0" lang="en-US"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i</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b</a:t>
            </a:r>
            <a:r>
              <a:rPr kumimoji="0" lang="cs-CZ"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á</a:t>
            </a:r>
            <a:r>
              <a:rPr kumimoji="0" lang="en-US"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i</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b</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ǎ</a:t>
            </a:r>
            <a:r>
              <a:rPr kumimoji="0" lang="en-US"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i</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b</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à</a:t>
            </a:r>
            <a:r>
              <a:rPr kumimoji="0" lang="en-US"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i</a:t>
            </a:r>
            <a:endPar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endParaRPr>
          </a:p>
          <a:p>
            <a:pPr marL="721766" marR="0" lvl="0" indent="-721766" algn="l" defTabSz="914400" rtl="0" eaLnBrk="0" fontAlgn="base" latinLnBrk="0" hangingPunct="0">
              <a:lnSpc>
                <a:spcPct val="120000"/>
              </a:lnSpc>
              <a:spcBef>
                <a:spcPct val="0"/>
              </a:spcBef>
              <a:spcAft>
                <a:spcPct val="0"/>
              </a:spcAft>
              <a:buClrTx/>
              <a:buSzTx/>
              <a:buFont typeface="Arial" charset="0"/>
              <a:buChar char="•"/>
              <a:tabLst/>
              <a:defRPr/>
            </a:pP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m</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ē</a:t>
            </a:r>
            <a:r>
              <a:rPr kumimoji="0" lang="en-US"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i</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m</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é</a:t>
            </a:r>
            <a:r>
              <a:rPr kumimoji="0" lang="en-US"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i</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m</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ě</a:t>
            </a:r>
            <a:r>
              <a:rPr kumimoji="0" lang="en-US"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i</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m</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è</a:t>
            </a:r>
            <a:r>
              <a:rPr kumimoji="0" lang="en-US"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i</a:t>
            </a:r>
            <a:endPar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endParaRPr>
          </a:p>
          <a:p>
            <a:pPr marL="721766" marR="0" lvl="0" indent="-721766" algn="l" defTabSz="914400" rtl="0" eaLnBrk="0" fontAlgn="base" latinLnBrk="0" hangingPunct="0">
              <a:lnSpc>
                <a:spcPct val="120000"/>
              </a:lnSpc>
              <a:spcBef>
                <a:spcPct val="0"/>
              </a:spcBef>
              <a:spcAft>
                <a:spcPct val="0"/>
              </a:spcAft>
              <a:buClrTx/>
              <a:buSzTx/>
              <a:buFont typeface="Arial" charset="0"/>
              <a:buChar char="•"/>
              <a:tabLst/>
              <a:defRPr/>
            </a:pP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g</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ā</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o</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g</a:t>
            </a:r>
            <a:r>
              <a:rPr kumimoji="0" lang="cs-CZ"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á</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o</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g</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ǎ</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o</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g</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à</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o</a:t>
            </a:r>
          </a:p>
          <a:p>
            <a:pPr marL="721766" marR="0" lvl="0" indent="-721766" algn="l" defTabSz="914400" rtl="0" eaLnBrk="0" fontAlgn="base" latinLnBrk="0" hangingPunct="0">
              <a:lnSpc>
                <a:spcPct val="120000"/>
              </a:lnSpc>
              <a:spcBef>
                <a:spcPct val="0"/>
              </a:spcBef>
              <a:spcAft>
                <a:spcPct val="0"/>
              </a:spcAft>
              <a:buClrTx/>
              <a:buSzTx/>
              <a:buFont typeface="Arial" charset="0"/>
              <a:buChar char="•"/>
              <a:tabLst/>
              <a:defRPr/>
            </a:pPr>
            <a:r>
              <a:rPr kumimoji="0" lang="en-US"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ji</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ē</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ji</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é</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ji</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ě</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ji</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è</a:t>
            </a:r>
            <a:endParaRPr kumimoji="0" lang="cs-CZ" altLang="zh-CN" sz="5867" b="0" i="0" u="none" strike="noStrike" kern="1200" cap="none" spc="0" normalizeH="0" baseline="0" noProof="0" dirty="0">
              <a:ln>
                <a:noFill/>
              </a:ln>
              <a:solidFill>
                <a:srgbClr val="000000"/>
              </a:solidFill>
              <a:effectLst/>
              <a:uLnTx/>
              <a:uFillTx/>
              <a:latin typeface="Arial" charset="0"/>
              <a:ea typeface="Arial" charset="0"/>
              <a:cs typeface="Arial" charset="0"/>
            </a:endParaRPr>
          </a:p>
          <a:p>
            <a:pPr marL="721766" marR="0" lvl="0" indent="-721766" algn="l" defTabSz="914400" rtl="0" eaLnBrk="0" fontAlgn="base" latinLnBrk="0" hangingPunct="0">
              <a:lnSpc>
                <a:spcPct val="120000"/>
              </a:lnSpc>
              <a:spcBef>
                <a:spcPct val="0"/>
              </a:spcBef>
              <a:spcAft>
                <a:spcPct val="0"/>
              </a:spcAft>
              <a:buClrTx/>
              <a:buSzTx/>
              <a:buFont typeface="Arial" charset="0"/>
              <a:buChar char="•"/>
              <a:tabLst/>
              <a:defRPr/>
            </a:pP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xi</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ā</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o</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xi</a:t>
            </a:r>
            <a:r>
              <a:rPr kumimoji="0" lang="cs-CZ"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á</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o</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xi</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ǎ</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o</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xi</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à</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o</a:t>
            </a:r>
          </a:p>
          <a:p>
            <a:pPr marL="721766" marR="0" lvl="0" indent="-721766" algn="l" defTabSz="914400" rtl="0" eaLnBrk="0" fontAlgn="base" latinLnBrk="0" hangingPunct="0">
              <a:lnSpc>
                <a:spcPct val="100000"/>
              </a:lnSpc>
              <a:spcBef>
                <a:spcPct val="0"/>
              </a:spcBef>
              <a:spcAft>
                <a:spcPct val="0"/>
              </a:spcAft>
              <a:buClrTx/>
              <a:buSzTx/>
              <a:buFont typeface="Arial" charset="0"/>
              <a:buChar char="•"/>
              <a:tabLst/>
              <a:defRPr/>
            </a:pPr>
            <a:endParaRPr kumimoji="0" lang="cs-CZ" altLang="zh-CN" sz="5867" b="0" i="0" u="none" strike="noStrike" kern="1200" cap="none" spc="0" normalizeH="0" baseline="0" noProof="0" dirty="0">
              <a:ln>
                <a:noFill/>
              </a:ln>
              <a:solidFill>
                <a:srgbClr val="000000"/>
              </a:solidFill>
              <a:effectLst/>
              <a:uLnTx/>
              <a:uFillTx/>
              <a:latin typeface="Arial" charset="0"/>
              <a:ea typeface="Arial" charset="0"/>
              <a:cs typeface="Arial" charset="0"/>
            </a:endParaRPr>
          </a:p>
        </p:txBody>
      </p:sp>
    </p:spTree>
    <p:extLst>
      <p:ext uri="{BB962C8B-B14F-4D97-AF65-F5344CB8AC3E}">
        <p14:creationId xmlns:p14="http://schemas.microsoft.com/office/powerpoint/2010/main" val="1265011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2561259" y="691730"/>
            <a:ext cx="7099743" cy="5509522"/>
          </a:xfrm>
          <a:prstGeom prst="rect">
            <a:avLst/>
          </a:prstGeom>
          <a:noFill/>
        </p:spPr>
        <p:txBody>
          <a:bodyPr wrap="square" rtlCol="0">
            <a:spAutoFit/>
          </a:bodyPr>
          <a:lstStyle/>
          <a:p>
            <a:pPr marL="721766" marR="0" lvl="0" indent="-721766" algn="l" defTabSz="914400" rtl="0" eaLnBrk="0" fontAlgn="base" latinLnBrk="0" hangingPunct="0">
              <a:lnSpc>
                <a:spcPct val="120000"/>
              </a:lnSpc>
              <a:spcBef>
                <a:spcPct val="0"/>
              </a:spcBef>
              <a:spcAft>
                <a:spcPct val="0"/>
              </a:spcAft>
              <a:buClrTx/>
              <a:buSzTx/>
              <a:buFont typeface="Arial" charset="0"/>
              <a:buChar char="•"/>
              <a:tabLst/>
              <a:defRPr/>
            </a:pPr>
            <a:r>
              <a:rPr kumimoji="0" lang="en-US"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ji</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ā</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ji</a:t>
            </a:r>
            <a:r>
              <a:rPr kumimoji="0" lang="cs-CZ"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á</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ji</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ǎ</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ji</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à</a:t>
            </a:r>
            <a:endPar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endParaRPr>
          </a:p>
          <a:p>
            <a:pPr marL="721766" marR="0" lvl="0" indent="-721766" algn="l" defTabSz="914400" rtl="0" eaLnBrk="0" fontAlgn="base" latinLnBrk="0" hangingPunct="0">
              <a:lnSpc>
                <a:spcPct val="120000"/>
              </a:lnSpc>
              <a:spcBef>
                <a:spcPct val="0"/>
              </a:spcBef>
              <a:spcAft>
                <a:spcPct val="0"/>
              </a:spcAft>
              <a:buClrTx/>
              <a:buSzTx/>
              <a:buFont typeface="Arial" charset="0"/>
              <a:buChar char="•"/>
              <a:tabLst/>
              <a:defRPr/>
            </a:pP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xi</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ē</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xi</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é</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xi</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ě</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xi</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è</a:t>
            </a:r>
            <a:endParaRPr kumimoji="0" lang="cs-CZ" altLang="zh-CN" sz="5867" b="0" i="0" u="none" strike="noStrike" kern="1200" cap="none" spc="0" normalizeH="0" baseline="0" noProof="0" dirty="0">
              <a:ln>
                <a:noFill/>
              </a:ln>
              <a:solidFill>
                <a:srgbClr val="000000"/>
              </a:solidFill>
              <a:effectLst/>
              <a:uLnTx/>
              <a:uFillTx/>
              <a:latin typeface="Arial" charset="0"/>
              <a:ea typeface="Arial" charset="0"/>
              <a:cs typeface="Arial" charset="0"/>
            </a:endParaRPr>
          </a:p>
          <a:p>
            <a:pPr marL="721766" marR="0" lvl="0" indent="-721766" algn="l" defTabSz="914400" rtl="0" eaLnBrk="0" fontAlgn="base" latinLnBrk="0" hangingPunct="0">
              <a:lnSpc>
                <a:spcPct val="120000"/>
              </a:lnSpc>
              <a:spcBef>
                <a:spcPct val="0"/>
              </a:spcBef>
              <a:spcAft>
                <a:spcPct val="0"/>
              </a:spcAft>
              <a:buClrTx/>
              <a:buSzTx/>
              <a:buFont typeface="Arial" charset="0"/>
              <a:buChar char="•"/>
              <a:tabLst/>
              <a:defRPr/>
            </a:pP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j</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ū</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j</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ú</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j</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ǔ</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j</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ù</a:t>
            </a:r>
            <a:endParaRPr kumimoji="0" lang="cs-CZ" altLang="zh-CN" sz="5867" b="0" i="0" u="none" strike="noStrike" kern="1200" cap="none" spc="0" normalizeH="0" baseline="0" noProof="0" dirty="0">
              <a:ln>
                <a:noFill/>
              </a:ln>
              <a:solidFill>
                <a:srgbClr val="000000"/>
              </a:solidFill>
              <a:effectLst/>
              <a:uLnTx/>
              <a:uFillTx/>
              <a:latin typeface="Arial" charset="0"/>
              <a:ea typeface="Arial" charset="0"/>
              <a:cs typeface="Arial" charset="0"/>
            </a:endParaRPr>
          </a:p>
          <a:p>
            <a:pPr marL="721766" marR="0" lvl="0" indent="-721766" algn="l" defTabSz="914400" rtl="0" eaLnBrk="0" fontAlgn="base" latinLnBrk="0" hangingPunct="0">
              <a:lnSpc>
                <a:spcPct val="120000"/>
              </a:lnSpc>
              <a:spcBef>
                <a:spcPct val="0"/>
              </a:spcBef>
              <a:spcAft>
                <a:spcPct val="0"/>
              </a:spcAft>
              <a:buClrTx/>
              <a:buSzTx/>
              <a:buFont typeface="Arial" charset="0"/>
              <a:buChar char="•"/>
              <a:tabLst/>
              <a:defRPr/>
            </a:pP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x</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ū</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x</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ú</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x</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ǔ</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x</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ù</a:t>
            </a:r>
            <a:endParaRPr kumimoji="0" lang="cs-CZ" altLang="zh-CN" sz="5867" b="0" i="0" u="none" strike="noStrike" kern="1200" cap="none" spc="0" normalizeH="0" baseline="0" noProof="0" dirty="0">
              <a:ln>
                <a:noFill/>
              </a:ln>
              <a:solidFill>
                <a:srgbClr val="000000"/>
              </a:solidFill>
              <a:effectLst/>
              <a:uLnTx/>
              <a:uFillTx/>
              <a:latin typeface="Arial" charset="0"/>
              <a:ea typeface="Arial" charset="0"/>
              <a:cs typeface="Arial" charset="0"/>
            </a:endParaRPr>
          </a:p>
          <a:p>
            <a:pPr marL="721766" marR="0" lvl="0" indent="-721766" algn="l" defTabSz="914400" rtl="0" eaLnBrk="0" fontAlgn="base" latinLnBrk="0" hangingPunct="0">
              <a:lnSpc>
                <a:spcPct val="120000"/>
              </a:lnSpc>
              <a:spcBef>
                <a:spcPct val="0"/>
              </a:spcBef>
              <a:spcAft>
                <a:spcPct val="0"/>
              </a:spcAft>
              <a:buClrTx/>
              <a:buSzTx/>
              <a:buFont typeface="Arial" charset="0"/>
              <a:buChar char="•"/>
              <a:tabLst/>
              <a:defRPr/>
            </a:pP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q</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ū</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q</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ú</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q</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ǔ</a:t>
            </a:r>
            <a:r>
              <a:rPr kumimoji="0" lang="zh-CN" altLang="en-US" sz="5867" b="0" i="0" u="none" strike="noStrike" kern="1200" cap="none" spc="0" normalizeH="0" baseline="0" noProof="0" dirty="0">
                <a:ln>
                  <a:noFill/>
                </a:ln>
                <a:solidFill>
                  <a:srgbClr val="000000"/>
                </a:solidFill>
                <a:effectLst/>
                <a:uLnTx/>
                <a:uFillTx/>
                <a:latin typeface="Arial" charset="0"/>
                <a:ea typeface="Arial" charset="0"/>
                <a:cs typeface="Arial" charset="0"/>
              </a:rPr>
              <a:t>    </a:t>
            </a:r>
            <a:r>
              <a:rPr kumimoji="0" lang="en-US"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q</a:t>
            </a:r>
            <a:r>
              <a:rPr kumimoji="0" lang="cs-CZ" altLang="zh-CN" sz="5867" b="0" i="0" u="none" strike="noStrike" kern="1200" cap="none" spc="0" normalizeH="0" baseline="0" noProof="0" dirty="0" err="1">
                <a:ln>
                  <a:noFill/>
                </a:ln>
                <a:solidFill>
                  <a:srgbClr val="000000"/>
                </a:solidFill>
                <a:effectLst/>
                <a:uLnTx/>
                <a:uFillTx/>
                <a:latin typeface="Arial" charset="0"/>
                <a:ea typeface="Arial" charset="0"/>
                <a:cs typeface="Arial" charset="0"/>
              </a:rPr>
              <a:t>ù</a:t>
            </a:r>
            <a:r>
              <a:rPr kumimoji="0" lang="cs-CZ" altLang="zh-CN" sz="5867" b="0" i="0" u="none" strike="noStrike" kern="1200" cap="none" spc="0" normalizeH="0" baseline="0" noProof="0" dirty="0">
                <a:ln>
                  <a:noFill/>
                </a:ln>
                <a:solidFill>
                  <a:srgbClr val="000000"/>
                </a:solidFill>
                <a:effectLst/>
                <a:uLnTx/>
                <a:uFillTx/>
                <a:latin typeface="Arial" charset="0"/>
                <a:ea typeface="Arial" charset="0"/>
                <a:cs typeface="Arial" charset="0"/>
              </a:rPr>
              <a:t>  </a:t>
            </a:r>
          </a:p>
        </p:txBody>
      </p:sp>
    </p:spTree>
    <p:extLst>
      <p:ext uri="{BB962C8B-B14F-4D97-AF65-F5344CB8AC3E}">
        <p14:creationId xmlns:p14="http://schemas.microsoft.com/office/powerpoint/2010/main" val="965469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arn(inVertic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6" name="Rectangle 4"/>
          <p:cNvSpPr>
            <a:spLocks noGrp="1" noChangeArrowheads="1"/>
          </p:cNvSpPr>
          <p:nvPr>
            <p:ph type="body" sz="half" idx="1"/>
          </p:nvPr>
        </p:nvSpPr>
        <p:spPr>
          <a:xfrm>
            <a:off x="1981200" y="1219200"/>
            <a:ext cx="8229600" cy="3962400"/>
          </a:xfrm>
        </p:spPr>
        <p:txBody>
          <a:bodyPr/>
          <a:lstStyle/>
          <a:p>
            <a:endParaRPr lang="en-US" altLang="zh-CN" sz="1600" b="1">
              <a:latin typeface="楷体_GB2312" charset="0"/>
              <a:ea typeface="楷体_GB2312" charset="0"/>
            </a:endParaRPr>
          </a:p>
          <a:p>
            <a:endParaRPr lang="en-US" altLang="zh-CN" sz="1600" b="1">
              <a:latin typeface="楷体_GB2312" charset="0"/>
              <a:ea typeface="楷体_GB2312" charset="0"/>
            </a:endParaRPr>
          </a:p>
          <a:p>
            <a:endParaRPr lang="en-US" altLang="zh-CN" sz="1600" b="1">
              <a:latin typeface="楷体_GB2312" charset="0"/>
              <a:ea typeface="楷体_GB2312" charset="0"/>
            </a:endParaRPr>
          </a:p>
          <a:p>
            <a:endParaRPr lang="en-US" altLang="zh-CN" sz="1600" b="1">
              <a:latin typeface="楷体_GB2312" charset="0"/>
              <a:ea typeface="楷体_GB2312" charset="0"/>
            </a:endParaRPr>
          </a:p>
          <a:p>
            <a:pPr>
              <a:buFontTx/>
              <a:buNone/>
            </a:pPr>
            <a:endParaRPr lang="en-US" altLang="zh-CN" sz="2800">
              <a:latin typeface="楷体_GB2312" charset="0"/>
              <a:ea typeface="楷体_GB2312" charset="0"/>
            </a:endParaRPr>
          </a:p>
        </p:txBody>
      </p:sp>
      <p:sp>
        <p:nvSpPr>
          <p:cNvPr id="54277" name="Rectangle 5"/>
          <p:cNvSpPr>
            <a:spLocks noChangeArrowheads="1"/>
          </p:cNvSpPr>
          <p:nvPr/>
        </p:nvSpPr>
        <p:spPr bwMode="auto">
          <a:xfrm>
            <a:off x="1905000" y="0"/>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lvl1pPr algn="ctr">
              <a:defRPr sz="4400">
                <a:solidFill>
                  <a:schemeClr val="tx2"/>
                </a:solidFill>
                <a:latin typeface="Arial" charset="0"/>
                <a:ea typeface="宋体" charset="-122"/>
              </a:defRPr>
            </a:lvl1pPr>
            <a:lvl2pPr algn="ctr">
              <a:defRPr sz="4400">
                <a:solidFill>
                  <a:schemeClr val="tx2"/>
                </a:solidFill>
                <a:latin typeface="Arial" charset="0"/>
                <a:ea typeface="宋体" charset="-122"/>
              </a:defRPr>
            </a:lvl2pPr>
            <a:lvl3pPr algn="ctr">
              <a:defRPr sz="4400">
                <a:solidFill>
                  <a:schemeClr val="tx2"/>
                </a:solidFill>
                <a:latin typeface="Arial" charset="0"/>
                <a:ea typeface="宋体" charset="-122"/>
              </a:defRPr>
            </a:lvl3pPr>
            <a:lvl4pPr algn="ctr">
              <a:defRPr sz="4400">
                <a:solidFill>
                  <a:schemeClr val="tx2"/>
                </a:solidFill>
                <a:latin typeface="Arial" charset="0"/>
                <a:ea typeface="宋体" charset="-122"/>
              </a:defRPr>
            </a:lvl4pPr>
            <a:lvl5pPr algn="ctr">
              <a:defRPr sz="4400">
                <a:solidFill>
                  <a:schemeClr val="tx2"/>
                </a:solidFill>
                <a:latin typeface="Arial" charset="0"/>
                <a:ea typeface="宋体" charset="-122"/>
              </a:defRPr>
            </a:lvl5pPr>
            <a:lvl6pPr marL="457200" algn="ctr" fontAlgn="base">
              <a:spcBef>
                <a:spcPct val="0"/>
              </a:spcBef>
              <a:spcAft>
                <a:spcPct val="0"/>
              </a:spcAft>
              <a:defRPr sz="4400">
                <a:solidFill>
                  <a:schemeClr val="tx2"/>
                </a:solidFill>
                <a:latin typeface="Arial" charset="0"/>
                <a:ea typeface="宋体" charset="-122"/>
              </a:defRPr>
            </a:lvl6pPr>
            <a:lvl7pPr marL="914400" algn="ctr" fontAlgn="base">
              <a:spcBef>
                <a:spcPct val="0"/>
              </a:spcBef>
              <a:spcAft>
                <a:spcPct val="0"/>
              </a:spcAft>
              <a:defRPr sz="4400">
                <a:solidFill>
                  <a:schemeClr val="tx2"/>
                </a:solidFill>
                <a:latin typeface="Arial" charset="0"/>
                <a:ea typeface="宋体" charset="-122"/>
              </a:defRPr>
            </a:lvl7pPr>
            <a:lvl8pPr marL="1371600" algn="ctr" fontAlgn="base">
              <a:spcBef>
                <a:spcPct val="0"/>
              </a:spcBef>
              <a:spcAft>
                <a:spcPct val="0"/>
              </a:spcAft>
              <a:defRPr sz="4400">
                <a:solidFill>
                  <a:schemeClr val="tx2"/>
                </a:solidFill>
                <a:latin typeface="Arial" charset="0"/>
                <a:ea typeface="宋体" charset="-122"/>
              </a:defRPr>
            </a:lvl8pPr>
            <a:lvl9pPr marL="1828800" algn="ctr" fontAlgn="base">
              <a:spcBef>
                <a:spcPct val="0"/>
              </a:spcBef>
              <a:spcAft>
                <a:spcPct val="0"/>
              </a:spcAft>
              <a:defRPr sz="4400">
                <a:solidFill>
                  <a:schemeClr val="tx2"/>
                </a:solidFill>
                <a:latin typeface="Arial" charset="0"/>
                <a:ea typeface="宋体" charset="-122"/>
              </a:defRPr>
            </a:lvl9pPr>
          </a:lstStyle>
          <a:p>
            <a:pPr algn="l"/>
            <a:r>
              <a:rPr lang="zh-CN" altLang="en-US" sz="2400" b="1">
                <a:solidFill>
                  <a:srgbClr val="FF6600"/>
                </a:solidFill>
                <a:ea typeface="楷体_GB2312" charset="0"/>
              </a:rPr>
              <a:t>声韵拼读</a:t>
            </a:r>
            <a:r>
              <a:rPr lang="en-US" altLang="zh-CN" sz="2400" b="1">
                <a:solidFill>
                  <a:srgbClr val="FF6600"/>
                </a:solidFill>
                <a:ea typeface="楷体_GB2312" charset="0"/>
              </a:rPr>
              <a:t>spelling and reading</a:t>
            </a:r>
            <a:endParaRPr lang="en-US" altLang="zh-CN" sz="2400" b="1">
              <a:solidFill>
                <a:srgbClr val="FF6600"/>
              </a:solidFill>
            </a:endParaRPr>
          </a:p>
        </p:txBody>
      </p:sp>
      <p:graphicFrame>
        <p:nvGraphicFramePr>
          <p:cNvPr id="54428" name="Group 156"/>
          <p:cNvGraphicFramePr>
            <a:graphicFrameLocks noGrp="1"/>
          </p:cNvGraphicFramePr>
          <p:nvPr>
            <p:ph sz="half" idx="2"/>
          </p:nvPr>
        </p:nvGraphicFramePr>
        <p:xfrm>
          <a:off x="1905000" y="838200"/>
          <a:ext cx="8229600" cy="5638802"/>
        </p:xfrm>
        <a:graphic>
          <a:graphicData uri="http://schemas.openxmlformats.org/drawingml/2006/table">
            <a:tbl>
              <a:tblPr/>
              <a:tblGrid>
                <a:gridCol w="514350">
                  <a:extLst>
                    <a:ext uri="{9D8B030D-6E8A-4147-A177-3AD203B41FA5}">
                      <a16:colId xmlns:a16="http://schemas.microsoft.com/office/drawing/2014/main" val="20000"/>
                    </a:ext>
                  </a:extLst>
                </a:gridCol>
                <a:gridCol w="735013">
                  <a:extLst>
                    <a:ext uri="{9D8B030D-6E8A-4147-A177-3AD203B41FA5}">
                      <a16:colId xmlns:a16="http://schemas.microsoft.com/office/drawing/2014/main" val="20001"/>
                    </a:ext>
                  </a:extLst>
                </a:gridCol>
                <a:gridCol w="735012">
                  <a:extLst>
                    <a:ext uri="{9D8B030D-6E8A-4147-A177-3AD203B41FA5}">
                      <a16:colId xmlns:a16="http://schemas.microsoft.com/office/drawing/2014/main" val="20002"/>
                    </a:ext>
                  </a:extLst>
                </a:gridCol>
                <a:gridCol w="808038">
                  <a:extLst>
                    <a:ext uri="{9D8B030D-6E8A-4147-A177-3AD203B41FA5}">
                      <a16:colId xmlns:a16="http://schemas.microsoft.com/office/drawing/2014/main" val="20003"/>
                    </a:ext>
                  </a:extLst>
                </a:gridCol>
                <a:gridCol w="808037">
                  <a:extLst>
                    <a:ext uri="{9D8B030D-6E8A-4147-A177-3AD203B41FA5}">
                      <a16:colId xmlns:a16="http://schemas.microsoft.com/office/drawing/2014/main" val="20004"/>
                    </a:ext>
                  </a:extLst>
                </a:gridCol>
                <a:gridCol w="881063">
                  <a:extLst>
                    <a:ext uri="{9D8B030D-6E8A-4147-A177-3AD203B41FA5}">
                      <a16:colId xmlns:a16="http://schemas.microsoft.com/office/drawing/2014/main" val="20005"/>
                    </a:ext>
                  </a:extLst>
                </a:gridCol>
                <a:gridCol w="809625">
                  <a:extLst>
                    <a:ext uri="{9D8B030D-6E8A-4147-A177-3AD203B41FA5}">
                      <a16:colId xmlns:a16="http://schemas.microsoft.com/office/drawing/2014/main" val="20006"/>
                    </a:ext>
                  </a:extLst>
                </a:gridCol>
                <a:gridCol w="1028700">
                  <a:extLst>
                    <a:ext uri="{9D8B030D-6E8A-4147-A177-3AD203B41FA5}">
                      <a16:colId xmlns:a16="http://schemas.microsoft.com/office/drawing/2014/main" val="20007"/>
                    </a:ext>
                  </a:extLst>
                </a:gridCol>
                <a:gridCol w="954087">
                  <a:extLst>
                    <a:ext uri="{9D8B030D-6E8A-4147-A177-3AD203B41FA5}">
                      <a16:colId xmlns:a16="http://schemas.microsoft.com/office/drawing/2014/main" val="20008"/>
                    </a:ext>
                  </a:extLst>
                </a:gridCol>
                <a:gridCol w="955675">
                  <a:extLst>
                    <a:ext uri="{9D8B030D-6E8A-4147-A177-3AD203B41FA5}">
                      <a16:colId xmlns:a16="http://schemas.microsoft.com/office/drawing/2014/main" val="20009"/>
                    </a:ext>
                  </a:extLst>
                </a:gridCol>
              </a:tblGrid>
              <a:tr h="534988">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zh-CN" altLang="zh-CN" sz="2400" b="1" i="0" u="none" strike="noStrike" cap="none" normalizeH="0" baseline="0" dirty="0">
                        <a:ln>
                          <a:noFill/>
                        </a:ln>
                        <a:solidFill>
                          <a:schemeClr val="tx1"/>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dirty="0" err="1">
                          <a:ln>
                            <a:noFill/>
                          </a:ln>
                          <a:solidFill>
                            <a:srgbClr val="008000"/>
                          </a:solidFill>
                          <a:effectLst/>
                          <a:latin typeface="Arial" charset="0"/>
                          <a:ea typeface="宋体" charset="-122"/>
                        </a:rPr>
                        <a:t>ai</a:t>
                      </a:r>
                      <a:endParaRPr kumimoji="0" lang="en-US" altLang="zh-CN" sz="2400" b="1" i="0" u="none" strike="noStrike" cap="none" normalizeH="0" baseline="0" dirty="0">
                        <a:ln>
                          <a:noFill/>
                        </a:ln>
                        <a:solidFill>
                          <a:srgbClr val="008000"/>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dirty="0" err="1">
                          <a:ln>
                            <a:noFill/>
                          </a:ln>
                          <a:solidFill>
                            <a:srgbClr val="008000"/>
                          </a:solidFill>
                          <a:effectLst/>
                          <a:latin typeface="Arial" charset="0"/>
                          <a:ea typeface="宋体" charset="-122"/>
                        </a:rPr>
                        <a:t>ei</a:t>
                      </a:r>
                      <a:endParaRPr kumimoji="0" lang="en-US" altLang="zh-CN" sz="2400" b="1" i="0" u="none" strike="noStrike" cap="none" normalizeH="0" baseline="0" dirty="0">
                        <a:ln>
                          <a:noFill/>
                        </a:ln>
                        <a:solidFill>
                          <a:srgbClr val="008000"/>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dirty="0" err="1">
                          <a:ln>
                            <a:noFill/>
                          </a:ln>
                          <a:solidFill>
                            <a:srgbClr val="008000"/>
                          </a:solidFill>
                          <a:effectLst/>
                          <a:latin typeface="Arial" charset="0"/>
                          <a:ea typeface="宋体" charset="-122"/>
                        </a:rPr>
                        <a:t>ao</a:t>
                      </a:r>
                      <a:endParaRPr kumimoji="0" lang="en-US" altLang="zh-CN" sz="2400" b="1" i="0" u="none" strike="noStrike" cap="none" normalizeH="0" baseline="0" dirty="0">
                        <a:ln>
                          <a:noFill/>
                        </a:ln>
                        <a:solidFill>
                          <a:srgbClr val="008000"/>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rgbClr val="008000"/>
                          </a:solidFill>
                          <a:effectLst/>
                          <a:latin typeface="Arial" charset="0"/>
                          <a:ea typeface="宋体" charset="-122"/>
                        </a:rPr>
                        <a:t>ou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rgbClr val="008000"/>
                          </a:solidFill>
                          <a:effectLst/>
                          <a:latin typeface="Arial" charset="0"/>
                          <a:ea typeface="宋体" charset="-122"/>
                        </a:rPr>
                        <a:t>an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rgbClr val="008000"/>
                          </a:solidFill>
                          <a:effectLst/>
                          <a:latin typeface="Arial" charset="0"/>
                          <a:ea typeface="宋体" charset="-122"/>
                        </a:rPr>
                        <a:t>en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rgbClr val="008000"/>
                          </a:solidFill>
                          <a:effectLst/>
                          <a:latin typeface="Arial" charset="0"/>
                          <a:ea typeface="宋体" charset="-122"/>
                        </a:rPr>
                        <a:t>ang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rgbClr val="008000"/>
                          </a:solidFill>
                          <a:effectLst/>
                          <a:latin typeface="Arial" charset="0"/>
                          <a:ea typeface="宋体" charset="-122"/>
                        </a:rPr>
                        <a:t>eng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rgbClr val="008000"/>
                          </a:solidFill>
                          <a:effectLst/>
                          <a:latin typeface="Arial" charset="0"/>
                          <a:ea typeface="宋体" charset="-122"/>
                        </a:rPr>
                        <a:t>ong</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63550">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rgbClr val="008000"/>
                          </a:solidFill>
                          <a:effectLst/>
                          <a:latin typeface="Arial" charset="0"/>
                          <a:ea typeface="宋体" charset="-122"/>
                        </a:rPr>
                        <a:t>b</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dirty="0" err="1">
                          <a:ln>
                            <a:noFill/>
                          </a:ln>
                          <a:solidFill>
                            <a:schemeClr val="tx1"/>
                          </a:solidFill>
                          <a:effectLst/>
                          <a:latin typeface="Arial" charset="0"/>
                          <a:ea typeface="宋体" charset="-122"/>
                        </a:rPr>
                        <a:t>bai</a:t>
                      </a:r>
                      <a:endParaRPr kumimoji="0" lang="en-US" altLang="zh-CN" sz="2000" b="1" i="0" u="none" strike="noStrike" cap="none" normalizeH="0" baseline="0" dirty="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dirty="0" err="1">
                          <a:ln>
                            <a:noFill/>
                          </a:ln>
                          <a:solidFill>
                            <a:schemeClr val="tx1"/>
                          </a:solidFill>
                          <a:effectLst/>
                          <a:latin typeface="Arial" charset="0"/>
                          <a:ea typeface="宋体" charset="-122"/>
                        </a:rPr>
                        <a:t>bei</a:t>
                      </a:r>
                      <a:endParaRPr kumimoji="0" lang="en-US" altLang="zh-CN" sz="2000" b="1" i="0" u="none" strike="noStrike" cap="none" normalizeH="0" baseline="0" dirty="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dirty="0" err="1">
                          <a:ln>
                            <a:noFill/>
                          </a:ln>
                          <a:solidFill>
                            <a:schemeClr val="tx1"/>
                          </a:solidFill>
                          <a:effectLst/>
                          <a:latin typeface="Arial" charset="0"/>
                          <a:ea typeface="宋体" charset="-122"/>
                        </a:rPr>
                        <a:t>bao</a:t>
                      </a:r>
                      <a:endParaRPr kumimoji="0" lang="en-US" altLang="zh-CN" sz="2000" b="1" i="0" u="none" strike="noStrike" cap="none" normalizeH="0" baseline="0" dirty="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zh-CN" altLang="zh-CN" sz="2000" b="1" i="0" u="none" strike="noStrike" cap="none" normalizeH="0" baseline="0" dirty="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dirty="0">
                          <a:ln>
                            <a:noFill/>
                          </a:ln>
                          <a:solidFill>
                            <a:schemeClr val="tx1"/>
                          </a:solidFill>
                          <a:effectLst/>
                          <a:latin typeface="Arial" charset="0"/>
                          <a:ea typeface="宋体" charset="-122"/>
                        </a:rPr>
                        <a:t>ban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ben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bang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beng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zh-CN" altLang="zh-CN" sz="2000" b="1" i="0" u="none" strike="noStrike" cap="none" normalizeH="0" baseline="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63550">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rgbClr val="008000"/>
                          </a:solidFill>
                          <a:effectLst/>
                          <a:latin typeface="Arial" charset="0"/>
                          <a:ea typeface="宋体" charset="-122"/>
                        </a:rPr>
                        <a:t>p</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pai</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pei</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dirty="0" err="1">
                          <a:ln>
                            <a:noFill/>
                          </a:ln>
                          <a:solidFill>
                            <a:schemeClr val="tx1"/>
                          </a:solidFill>
                          <a:effectLst/>
                          <a:latin typeface="Arial" charset="0"/>
                          <a:ea typeface="宋体" charset="-122"/>
                        </a:rPr>
                        <a:t>pao</a:t>
                      </a:r>
                      <a:endParaRPr kumimoji="0" lang="en-US" altLang="zh-CN" sz="2000" b="1" i="0" u="none" strike="noStrike" cap="none" normalizeH="0" baseline="0" dirty="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dirty="0" err="1">
                          <a:ln>
                            <a:noFill/>
                          </a:ln>
                          <a:solidFill>
                            <a:schemeClr val="tx1"/>
                          </a:solidFill>
                          <a:effectLst/>
                          <a:latin typeface="Arial" charset="0"/>
                          <a:ea typeface="宋体" charset="-122"/>
                        </a:rPr>
                        <a:t>pou</a:t>
                      </a:r>
                      <a:endParaRPr kumimoji="0" lang="en-US" altLang="zh-CN" sz="2000" b="1" i="0" u="none" strike="noStrike" cap="none" normalizeH="0" baseline="0" dirty="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pan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pen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pang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peng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zh-CN" altLang="zh-CN" sz="2000" b="1" i="0" u="none" strike="noStrike" cap="none" normalizeH="0" baseline="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65138">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rgbClr val="008000"/>
                          </a:solidFill>
                          <a:effectLst/>
                          <a:latin typeface="Arial" charset="0"/>
                          <a:ea typeface="宋体" charset="-122"/>
                        </a:rPr>
                        <a:t>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mai</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mei</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mao</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dirty="0" err="1">
                          <a:ln>
                            <a:noFill/>
                          </a:ln>
                          <a:solidFill>
                            <a:schemeClr val="tx1"/>
                          </a:solidFill>
                          <a:effectLst/>
                          <a:latin typeface="Arial" charset="0"/>
                          <a:ea typeface="宋体" charset="-122"/>
                        </a:rPr>
                        <a:t>mou</a:t>
                      </a:r>
                      <a:endParaRPr kumimoji="0" lang="en-US" altLang="zh-CN" sz="2000" b="1" i="0" u="none" strike="noStrike" cap="none" normalizeH="0" baseline="0" dirty="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dirty="0">
                          <a:ln>
                            <a:noFill/>
                          </a:ln>
                          <a:solidFill>
                            <a:schemeClr val="tx1"/>
                          </a:solidFill>
                          <a:effectLst/>
                          <a:latin typeface="Arial" charset="0"/>
                          <a:ea typeface="宋体" charset="-122"/>
                        </a:rPr>
                        <a:t>man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dirty="0">
                          <a:ln>
                            <a:noFill/>
                          </a:ln>
                          <a:solidFill>
                            <a:schemeClr val="tx1"/>
                          </a:solidFill>
                          <a:effectLst/>
                          <a:latin typeface="Arial" charset="0"/>
                          <a:ea typeface="宋体" charset="-122"/>
                        </a:rPr>
                        <a:t>men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dirty="0" err="1">
                          <a:ln>
                            <a:noFill/>
                          </a:ln>
                          <a:solidFill>
                            <a:schemeClr val="tx1"/>
                          </a:solidFill>
                          <a:effectLst/>
                          <a:latin typeface="Arial" charset="0"/>
                          <a:ea typeface="宋体" charset="-122"/>
                        </a:rPr>
                        <a:t>mang</a:t>
                      </a:r>
                      <a:endParaRPr kumimoji="0" lang="en-US" altLang="zh-CN" sz="2000" b="1" i="0" u="none" strike="noStrike" cap="none" normalizeH="0" baseline="0" dirty="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dirty="0" err="1">
                          <a:ln>
                            <a:noFill/>
                          </a:ln>
                          <a:solidFill>
                            <a:schemeClr val="tx1"/>
                          </a:solidFill>
                          <a:effectLst/>
                          <a:latin typeface="Arial" charset="0"/>
                          <a:ea typeface="宋体" charset="-122"/>
                        </a:rPr>
                        <a:t>meng</a:t>
                      </a:r>
                      <a:endParaRPr kumimoji="0" lang="en-US" altLang="zh-CN" sz="2000" b="1" i="0" u="none" strike="noStrike" cap="none" normalizeH="0" baseline="0" dirty="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zh-CN" altLang="zh-CN" sz="2000" b="1" i="0" u="none" strike="noStrike" cap="none" normalizeH="0" baseline="0" dirty="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63550">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rgbClr val="008000"/>
                          </a:solidFill>
                          <a:effectLst/>
                          <a:latin typeface="Arial" charset="0"/>
                          <a:ea typeface="宋体" charset="-122"/>
                        </a:rPr>
                        <a:t>f</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zh-CN" altLang="zh-CN" sz="2000" b="1" i="0" u="none" strike="noStrike" cap="none" normalizeH="0" baseline="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fei</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zh-CN" altLang="zh-CN" sz="2000" b="1" i="0" u="none" strike="noStrike" cap="none" normalizeH="0" baseline="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fou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fan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dirty="0">
                          <a:ln>
                            <a:noFill/>
                          </a:ln>
                          <a:solidFill>
                            <a:schemeClr val="tx1"/>
                          </a:solidFill>
                          <a:effectLst/>
                          <a:latin typeface="Arial" charset="0"/>
                          <a:ea typeface="宋体" charset="-122"/>
                        </a:rPr>
                        <a:t>fen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dirty="0">
                          <a:ln>
                            <a:noFill/>
                          </a:ln>
                          <a:solidFill>
                            <a:schemeClr val="tx1"/>
                          </a:solidFill>
                          <a:effectLst/>
                          <a:latin typeface="Arial" charset="0"/>
                          <a:ea typeface="宋体" charset="-122"/>
                        </a:rPr>
                        <a:t>fang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feng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zh-CN" altLang="zh-CN" sz="2000" b="1" i="0" u="none" strike="noStrike" cap="none" normalizeH="0" baseline="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463550">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rgbClr val="008000"/>
                          </a:solidFill>
                          <a:effectLst/>
                          <a:latin typeface="Arial" charset="0"/>
                          <a:ea typeface="宋体" charset="-122"/>
                        </a:rPr>
                        <a:t>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dai</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dei</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dao</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dou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dan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zh-CN" altLang="zh-CN" sz="2000" b="1" i="0" u="none" strike="noStrike" cap="none" normalizeH="0" baseline="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dang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deng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dong</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465138">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rgbClr val="008000"/>
                          </a:solidFill>
                          <a:effectLst/>
                          <a:latin typeface="Arial" charset="0"/>
                          <a:ea typeface="宋体" charset="-122"/>
                        </a:rPr>
                        <a:t>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tai</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zh-CN" altLang="zh-CN" sz="2000" b="1" i="0" u="none" strike="noStrike" cap="none" normalizeH="0" baseline="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tao</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tou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tan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zh-CN" altLang="zh-CN" sz="2000" b="1" i="0" u="none" strike="noStrike" cap="none" normalizeH="0" baseline="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tang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teng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tong</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463550">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rgbClr val="008000"/>
                          </a:solidFill>
                          <a:effectLst/>
                          <a:latin typeface="Arial" charset="0"/>
                          <a:ea typeface="宋体" charset="-122"/>
                        </a:rPr>
                        <a:t>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nai</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nei</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nao</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zh-CN" altLang="zh-CN" sz="2000" b="1" i="0" u="none" strike="noStrike" cap="none" normalizeH="0" baseline="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nan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nen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nang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neng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nong</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463550">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rgbClr val="008000"/>
                          </a:solidFill>
                          <a:effectLst/>
                          <a:latin typeface="Arial" charset="0"/>
                          <a:ea typeface="宋体" charset="-122"/>
                        </a:rPr>
                        <a:t>l</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lai</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lei</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lao</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lou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lan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zh-CN" altLang="zh-CN" sz="2000" b="1" i="0" u="none" strike="noStrike" cap="none" normalizeH="0" baseline="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lang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leng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long</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r h="463550">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rgbClr val="008000"/>
                          </a:solidFill>
                          <a:effectLst/>
                          <a:latin typeface="Arial" charset="0"/>
                          <a:ea typeface="宋体" charset="-122"/>
                        </a:rPr>
                        <a:t>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gai</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gei</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gao</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gou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gan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gen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gang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geng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gong</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9"/>
                  </a:ext>
                </a:extLst>
              </a:tr>
              <a:tr h="465138">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rgbClr val="008000"/>
                          </a:solidFill>
                          <a:effectLst/>
                          <a:latin typeface="Arial" charset="0"/>
                          <a:ea typeface="宋体" charset="-122"/>
                        </a:rPr>
                        <a:t>k</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kai</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zh-CN" altLang="zh-CN" sz="2000" b="1" i="0" u="none" strike="noStrike" cap="none" normalizeH="0" baseline="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kao</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kou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kan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ken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kang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keng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kong</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0"/>
                  </a:ext>
                </a:extLst>
              </a:tr>
              <a:tr h="463550">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rgbClr val="008000"/>
                          </a:solidFill>
                          <a:effectLst/>
                          <a:latin typeface="Arial" charset="0"/>
                          <a:ea typeface="宋体" charset="-122"/>
                        </a:rPr>
                        <a:t>h</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hai</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dirty="0" err="1">
                          <a:ln>
                            <a:noFill/>
                          </a:ln>
                          <a:solidFill>
                            <a:schemeClr val="tx1"/>
                          </a:solidFill>
                          <a:effectLst/>
                          <a:latin typeface="Arial" charset="0"/>
                          <a:ea typeface="宋体" charset="-122"/>
                        </a:rPr>
                        <a:t>hei</a:t>
                      </a:r>
                      <a:endParaRPr kumimoji="0" lang="en-US" altLang="zh-CN" sz="2000" b="1" i="0" u="none" strike="noStrike" cap="none" normalizeH="0" baseline="0" dirty="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hao</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hou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dirty="0" err="1">
                          <a:ln>
                            <a:noFill/>
                          </a:ln>
                          <a:solidFill>
                            <a:schemeClr val="tx1"/>
                          </a:solidFill>
                          <a:effectLst/>
                          <a:latin typeface="Arial" charset="0"/>
                          <a:ea typeface="宋体" charset="-122"/>
                        </a:rPr>
                        <a:t>han</a:t>
                      </a:r>
                      <a:endParaRPr kumimoji="0" lang="en-US" altLang="zh-CN" sz="2000" b="1" i="0" u="none" strike="noStrike" cap="none" normalizeH="0" baseline="0" dirty="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hen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hang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heng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dirty="0" err="1">
                          <a:ln>
                            <a:noFill/>
                          </a:ln>
                          <a:solidFill>
                            <a:schemeClr val="tx1"/>
                          </a:solidFill>
                          <a:effectLst/>
                          <a:latin typeface="Arial" charset="0"/>
                          <a:ea typeface="宋体" charset="-122"/>
                        </a:rPr>
                        <a:t>hong</a:t>
                      </a:r>
                      <a:endParaRPr kumimoji="0" lang="en-US" altLang="zh-CN" sz="2000" b="1" i="0" u="none" strike="noStrike" cap="none" normalizeH="0" baseline="0" dirty="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bl>
          </a:graphicData>
        </a:graphic>
      </p:graphicFrame>
    </p:spTree>
    <p:extLst>
      <p:ext uri="{BB962C8B-B14F-4D97-AF65-F5344CB8AC3E}">
        <p14:creationId xmlns:p14="http://schemas.microsoft.com/office/powerpoint/2010/main" val="1792015025"/>
      </p:ext>
    </p:extLst>
  </p:cSld>
  <p:clrMapOvr>
    <a:masterClrMapping/>
  </p:clrMapOvr>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8" name="Rectangle 4"/>
          <p:cNvSpPr>
            <a:spLocks noGrp="1" noChangeArrowheads="1"/>
          </p:cNvSpPr>
          <p:nvPr>
            <p:ph type="body" sz="half" idx="1"/>
          </p:nvPr>
        </p:nvSpPr>
        <p:spPr>
          <a:xfrm>
            <a:off x="1981200" y="1219200"/>
            <a:ext cx="8229600" cy="3962400"/>
          </a:xfrm>
        </p:spPr>
        <p:txBody>
          <a:bodyPr/>
          <a:lstStyle/>
          <a:p>
            <a:endParaRPr lang="en-US" altLang="zh-CN" sz="1600" b="1">
              <a:latin typeface="楷体_GB2312" charset="0"/>
              <a:ea typeface="楷体_GB2312" charset="0"/>
            </a:endParaRPr>
          </a:p>
          <a:p>
            <a:endParaRPr lang="en-US" altLang="zh-CN" sz="1600" b="1">
              <a:latin typeface="楷体_GB2312" charset="0"/>
              <a:ea typeface="楷体_GB2312" charset="0"/>
            </a:endParaRPr>
          </a:p>
          <a:p>
            <a:endParaRPr lang="en-US" altLang="zh-CN" sz="1600" b="1">
              <a:latin typeface="楷体_GB2312" charset="0"/>
              <a:ea typeface="楷体_GB2312" charset="0"/>
            </a:endParaRPr>
          </a:p>
          <a:p>
            <a:endParaRPr lang="en-US" altLang="zh-CN" sz="1600" b="1">
              <a:latin typeface="楷体_GB2312" charset="0"/>
              <a:ea typeface="楷体_GB2312" charset="0"/>
            </a:endParaRPr>
          </a:p>
          <a:p>
            <a:pPr>
              <a:buFontTx/>
              <a:buNone/>
            </a:pPr>
            <a:endParaRPr lang="en-US" altLang="zh-CN" sz="2800">
              <a:latin typeface="楷体_GB2312" charset="0"/>
              <a:ea typeface="楷体_GB2312" charset="0"/>
            </a:endParaRPr>
          </a:p>
        </p:txBody>
      </p:sp>
      <p:sp>
        <p:nvSpPr>
          <p:cNvPr id="52229" name="Rectangle 5"/>
          <p:cNvSpPr>
            <a:spLocks noChangeArrowheads="1"/>
          </p:cNvSpPr>
          <p:nvPr/>
        </p:nvSpPr>
        <p:spPr bwMode="auto">
          <a:xfrm>
            <a:off x="2057400" y="0"/>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lvl1pPr algn="ctr">
              <a:defRPr sz="4400">
                <a:solidFill>
                  <a:schemeClr val="tx2"/>
                </a:solidFill>
                <a:latin typeface="Arial" charset="0"/>
                <a:ea typeface="宋体" charset="-122"/>
              </a:defRPr>
            </a:lvl1pPr>
            <a:lvl2pPr algn="ctr">
              <a:defRPr sz="4400">
                <a:solidFill>
                  <a:schemeClr val="tx2"/>
                </a:solidFill>
                <a:latin typeface="Arial" charset="0"/>
                <a:ea typeface="宋体" charset="-122"/>
              </a:defRPr>
            </a:lvl2pPr>
            <a:lvl3pPr algn="ctr">
              <a:defRPr sz="4400">
                <a:solidFill>
                  <a:schemeClr val="tx2"/>
                </a:solidFill>
                <a:latin typeface="Arial" charset="0"/>
                <a:ea typeface="宋体" charset="-122"/>
              </a:defRPr>
            </a:lvl3pPr>
            <a:lvl4pPr algn="ctr">
              <a:defRPr sz="4400">
                <a:solidFill>
                  <a:schemeClr val="tx2"/>
                </a:solidFill>
                <a:latin typeface="Arial" charset="0"/>
                <a:ea typeface="宋体" charset="-122"/>
              </a:defRPr>
            </a:lvl4pPr>
            <a:lvl5pPr algn="ctr">
              <a:defRPr sz="4400">
                <a:solidFill>
                  <a:schemeClr val="tx2"/>
                </a:solidFill>
                <a:latin typeface="Arial" charset="0"/>
                <a:ea typeface="宋体" charset="-122"/>
              </a:defRPr>
            </a:lvl5pPr>
            <a:lvl6pPr marL="457200" algn="ctr" fontAlgn="base">
              <a:spcBef>
                <a:spcPct val="0"/>
              </a:spcBef>
              <a:spcAft>
                <a:spcPct val="0"/>
              </a:spcAft>
              <a:defRPr sz="4400">
                <a:solidFill>
                  <a:schemeClr val="tx2"/>
                </a:solidFill>
                <a:latin typeface="Arial" charset="0"/>
                <a:ea typeface="宋体" charset="-122"/>
              </a:defRPr>
            </a:lvl6pPr>
            <a:lvl7pPr marL="914400" algn="ctr" fontAlgn="base">
              <a:spcBef>
                <a:spcPct val="0"/>
              </a:spcBef>
              <a:spcAft>
                <a:spcPct val="0"/>
              </a:spcAft>
              <a:defRPr sz="4400">
                <a:solidFill>
                  <a:schemeClr val="tx2"/>
                </a:solidFill>
                <a:latin typeface="Arial" charset="0"/>
                <a:ea typeface="宋体" charset="-122"/>
              </a:defRPr>
            </a:lvl7pPr>
            <a:lvl8pPr marL="1371600" algn="ctr" fontAlgn="base">
              <a:spcBef>
                <a:spcPct val="0"/>
              </a:spcBef>
              <a:spcAft>
                <a:spcPct val="0"/>
              </a:spcAft>
              <a:defRPr sz="4400">
                <a:solidFill>
                  <a:schemeClr val="tx2"/>
                </a:solidFill>
                <a:latin typeface="Arial" charset="0"/>
                <a:ea typeface="宋体" charset="-122"/>
              </a:defRPr>
            </a:lvl8pPr>
            <a:lvl9pPr marL="1828800" algn="ctr" fontAlgn="base">
              <a:spcBef>
                <a:spcPct val="0"/>
              </a:spcBef>
              <a:spcAft>
                <a:spcPct val="0"/>
              </a:spcAft>
              <a:defRPr sz="4400">
                <a:solidFill>
                  <a:schemeClr val="tx2"/>
                </a:solidFill>
                <a:latin typeface="Arial" charset="0"/>
                <a:ea typeface="宋体" charset="-122"/>
              </a:defRPr>
            </a:lvl9pPr>
          </a:lstStyle>
          <a:p>
            <a:pPr algn="l"/>
            <a:r>
              <a:rPr lang="en-US" altLang="zh-CN" sz="2400" b="1">
                <a:solidFill>
                  <a:srgbClr val="FF6600"/>
                </a:solidFill>
              </a:rPr>
              <a:t>Phonetic drills</a:t>
            </a:r>
          </a:p>
        </p:txBody>
      </p:sp>
      <p:graphicFrame>
        <p:nvGraphicFramePr>
          <p:cNvPr id="52253" name="Group 29"/>
          <p:cNvGraphicFramePr>
            <a:graphicFrameLocks noGrp="1"/>
          </p:cNvGraphicFramePr>
          <p:nvPr>
            <p:ph sz="quarter" idx="2"/>
          </p:nvPr>
        </p:nvGraphicFramePr>
        <p:xfrm>
          <a:off x="1905000" y="1066800"/>
          <a:ext cx="8382000" cy="5257800"/>
        </p:xfrm>
        <a:graphic>
          <a:graphicData uri="http://schemas.openxmlformats.org/drawingml/2006/table">
            <a:tbl>
              <a:tblPr/>
              <a:tblGrid>
                <a:gridCol w="8382000">
                  <a:extLst>
                    <a:ext uri="{9D8B030D-6E8A-4147-A177-3AD203B41FA5}">
                      <a16:colId xmlns:a16="http://schemas.microsoft.com/office/drawing/2014/main" val="20000"/>
                    </a:ext>
                  </a:extLst>
                </a:gridCol>
              </a:tblGrid>
              <a:tr h="5257800">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800" b="1" i="0" u="none" strike="noStrike" cap="none" normalizeH="0" baseline="0" dirty="0">
                          <a:ln>
                            <a:noFill/>
                          </a:ln>
                          <a:solidFill>
                            <a:srgbClr val="336699"/>
                          </a:solidFill>
                          <a:effectLst/>
                          <a:latin typeface="Arial" charset="0"/>
                          <a:ea typeface="宋体" charset="-122"/>
                        </a:rPr>
                        <a:t>Choose a syllable according to what you hear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800" b="1" i="0" u="none" strike="noStrike" cap="none" normalizeH="0" baseline="0" dirty="0">
                          <a:ln>
                            <a:noFill/>
                          </a:ln>
                          <a:solidFill>
                            <a:srgbClr val="FF3300"/>
                          </a:solidFill>
                          <a:effectLst/>
                          <a:latin typeface="Arial" charset="0"/>
                          <a:ea typeface="宋体" charset="-122"/>
                        </a:rPr>
                        <a:t>        A         B                             A         B</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800" b="1" i="0" u="none" strike="noStrike" cap="none" normalizeH="0" baseline="0" dirty="0">
                          <a:ln>
                            <a:noFill/>
                          </a:ln>
                          <a:solidFill>
                            <a:srgbClr val="FF3300"/>
                          </a:solidFill>
                          <a:effectLst/>
                          <a:latin typeface="Arial" charset="0"/>
                          <a:ea typeface="宋体" charset="-122"/>
                        </a:rPr>
                        <a:t>  1</a:t>
                      </a:r>
                      <a:r>
                        <a:rPr kumimoji="0" lang="zh-CN" altLang="en-US" sz="2800" b="1" i="0" u="none" strike="noStrike" cap="none" normalizeH="0" baseline="0" dirty="0">
                          <a:ln>
                            <a:noFill/>
                          </a:ln>
                          <a:solidFill>
                            <a:srgbClr val="FF3300"/>
                          </a:solidFill>
                          <a:effectLst/>
                          <a:latin typeface="Arial" charset="0"/>
                          <a:ea typeface="宋体" charset="-122"/>
                        </a:rPr>
                        <a:t>、</a:t>
                      </a:r>
                      <a:r>
                        <a:rPr kumimoji="0" lang="en-US" altLang="zh-CN" sz="2800" b="1" i="0" u="none" strike="noStrike" cap="none" normalizeH="0" baseline="0" dirty="0" err="1">
                          <a:ln>
                            <a:noFill/>
                          </a:ln>
                          <a:solidFill>
                            <a:srgbClr val="FF3300"/>
                          </a:solidFill>
                          <a:effectLst/>
                          <a:latin typeface="Arial" charset="0"/>
                          <a:ea typeface="宋体" charset="-122"/>
                        </a:rPr>
                        <a:t>ba</a:t>
                      </a:r>
                      <a:r>
                        <a:rPr kumimoji="0" lang="en-US" altLang="zh-CN" sz="2800" b="1" i="0" u="none" strike="noStrike" cap="none" normalizeH="0" baseline="0" dirty="0">
                          <a:ln>
                            <a:noFill/>
                          </a:ln>
                          <a:solidFill>
                            <a:srgbClr val="FF3300"/>
                          </a:solidFill>
                          <a:effectLst/>
                          <a:latin typeface="Arial" charset="0"/>
                          <a:ea typeface="宋体" charset="-122"/>
                        </a:rPr>
                        <a:t>       ma                   2</a:t>
                      </a:r>
                      <a:r>
                        <a:rPr kumimoji="0" lang="zh-CN" altLang="en-US" sz="2800" b="1" i="0" u="none" strike="noStrike" cap="none" normalizeH="0" baseline="0" dirty="0">
                          <a:ln>
                            <a:noFill/>
                          </a:ln>
                          <a:solidFill>
                            <a:srgbClr val="FF3300"/>
                          </a:solidFill>
                          <a:effectLst/>
                          <a:latin typeface="Arial" charset="0"/>
                          <a:ea typeface="宋体" charset="-122"/>
                        </a:rPr>
                        <a:t>、 </a:t>
                      </a:r>
                      <a:r>
                        <a:rPr kumimoji="0" lang="en-US" altLang="zh-CN" sz="2800" b="1" i="0" u="none" strike="noStrike" cap="none" normalizeH="0" baseline="0" dirty="0" err="1">
                          <a:ln>
                            <a:noFill/>
                          </a:ln>
                          <a:solidFill>
                            <a:srgbClr val="FF3300"/>
                          </a:solidFill>
                          <a:effectLst/>
                          <a:latin typeface="Arial" charset="0"/>
                          <a:ea typeface="宋体" charset="-122"/>
                        </a:rPr>
                        <a:t>kao</a:t>
                      </a:r>
                      <a:r>
                        <a:rPr kumimoji="0" lang="en-US" altLang="zh-CN" sz="2800" b="1" i="0" u="none" strike="noStrike" cap="none" normalizeH="0" baseline="0" dirty="0">
                          <a:ln>
                            <a:noFill/>
                          </a:ln>
                          <a:solidFill>
                            <a:srgbClr val="FF3300"/>
                          </a:solidFill>
                          <a:effectLst/>
                          <a:latin typeface="Arial" charset="0"/>
                          <a:ea typeface="宋体" charset="-122"/>
                        </a:rPr>
                        <a:t>      </a:t>
                      </a:r>
                      <a:r>
                        <a:rPr kumimoji="0" lang="en-US" altLang="zh-CN" sz="2800" b="1" i="0" u="none" strike="noStrike" cap="none" normalizeH="0" baseline="0" dirty="0" err="1">
                          <a:ln>
                            <a:noFill/>
                          </a:ln>
                          <a:solidFill>
                            <a:srgbClr val="FF3300"/>
                          </a:solidFill>
                          <a:effectLst/>
                          <a:latin typeface="Arial" charset="0"/>
                          <a:ea typeface="宋体" charset="-122"/>
                        </a:rPr>
                        <a:t>tao</a:t>
                      </a:r>
                      <a:endParaRPr kumimoji="0" lang="en-US" altLang="zh-CN" sz="2800" b="1" i="0" u="none" strike="noStrike" cap="none" normalizeH="0" baseline="0" dirty="0">
                        <a:ln>
                          <a:noFill/>
                        </a:ln>
                        <a:solidFill>
                          <a:srgbClr val="FF3300"/>
                        </a:solidFill>
                        <a:effectLst/>
                        <a:latin typeface="Arial" charset="0"/>
                        <a:ea typeface="宋体" charset="-122"/>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800" b="1" i="0" u="none" strike="noStrike" cap="none" normalizeH="0" baseline="0" dirty="0">
                          <a:ln>
                            <a:noFill/>
                          </a:ln>
                          <a:solidFill>
                            <a:srgbClr val="FF3300"/>
                          </a:solidFill>
                          <a:effectLst/>
                          <a:latin typeface="Arial" charset="0"/>
                          <a:ea typeface="宋体" charset="-122"/>
                        </a:rPr>
                        <a:t>  3</a:t>
                      </a:r>
                      <a:r>
                        <a:rPr kumimoji="0" lang="zh-CN" altLang="en-US" sz="2800" b="1" i="0" u="none" strike="noStrike" cap="none" normalizeH="0" baseline="0" dirty="0">
                          <a:ln>
                            <a:noFill/>
                          </a:ln>
                          <a:solidFill>
                            <a:srgbClr val="FF3300"/>
                          </a:solidFill>
                          <a:effectLst/>
                          <a:latin typeface="Arial" charset="0"/>
                          <a:ea typeface="宋体" charset="-122"/>
                        </a:rPr>
                        <a:t>、</a:t>
                      </a:r>
                      <a:r>
                        <a:rPr kumimoji="0" lang="en-US" altLang="zh-CN" sz="2800" b="1" i="0" u="none" strike="noStrike" cap="none" normalizeH="0" baseline="0" dirty="0" err="1">
                          <a:ln>
                            <a:noFill/>
                          </a:ln>
                          <a:solidFill>
                            <a:srgbClr val="FF3300"/>
                          </a:solidFill>
                          <a:effectLst/>
                          <a:latin typeface="Arial" charset="0"/>
                          <a:ea typeface="宋体" charset="-122"/>
                        </a:rPr>
                        <a:t>hai</a:t>
                      </a:r>
                      <a:r>
                        <a:rPr kumimoji="0" lang="en-US" altLang="zh-CN" sz="2800" b="1" i="0" u="none" strike="noStrike" cap="none" normalizeH="0" baseline="0" dirty="0">
                          <a:ln>
                            <a:noFill/>
                          </a:ln>
                          <a:solidFill>
                            <a:srgbClr val="FF3300"/>
                          </a:solidFill>
                          <a:effectLst/>
                          <a:latin typeface="Arial" charset="0"/>
                          <a:ea typeface="宋体" charset="-122"/>
                        </a:rPr>
                        <a:t>      </a:t>
                      </a:r>
                      <a:r>
                        <a:rPr kumimoji="0" lang="en-US" altLang="zh-CN" sz="2800" b="1" i="0" u="none" strike="noStrike" cap="none" normalizeH="0" baseline="0" dirty="0" err="1">
                          <a:ln>
                            <a:noFill/>
                          </a:ln>
                          <a:solidFill>
                            <a:srgbClr val="FF3300"/>
                          </a:solidFill>
                          <a:effectLst/>
                          <a:latin typeface="Arial" charset="0"/>
                          <a:ea typeface="宋体" charset="-122"/>
                        </a:rPr>
                        <a:t>hei</a:t>
                      </a:r>
                      <a:r>
                        <a:rPr kumimoji="0" lang="en-US" altLang="zh-CN" sz="2800" b="1" i="0" u="none" strike="noStrike" cap="none" normalizeH="0" baseline="0" dirty="0">
                          <a:ln>
                            <a:noFill/>
                          </a:ln>
                          <a:solidFill>
                            <a:srgbClr val="FF3300"/>
                          </a:solidFill>
                          <a:effectLst/>
                          <a:latin typeface="Arial" charset="0"/>
                          <a:ea typeface="宋体" charset="-122"/>
                        </a:rPr>
                        <a:t>                   4</a:t>
                      </a:r>
                      <a:r>
                        <a:rPr kumimoji="0" lang="zh-CN" altLang="en-US" sz="2800" b="1" i="0" u="none" strike="noStrike" cap="none" normalizeH="0" baseline="0" dirty="0">
                          <a:ln>
                            <a:noFill/>
                          </a:ln>
                          <a:solidFill>
                            <a:srgbClr val="FF3300"/>
                          </a:solidFill>
                          <a:effectLst/>
                          <a:latin typeface="Arial" charset="0"/>
                          <a:ea typeface="宋体" charset="-122"/>
                        </a:rPr>
                        <a:t>、 </a:t>
                      </a:r>
                      <a:r>
                        <a:rPr kumimoji="0" lang="en-US" altLang="zh-CN" sz="2800" b="1" i="0" u="none" strike="noStrike" cap="none" normalizeH="0" baseline="0" dirty="0">
                          <a:ln>
                            <a:noFill/>
                          </a:ln>
                          <a:solidFill>
                            <a:srgbClr val="FF3300"/>
                          </a:solidFill>
                          <a:effectLst/>
                          <a:latin typeface="Arial" charset="0"/>
                          <a:ea typeface="宋体" charset="-122"/>
                        </a:rPr>
                        <a:t>nan       </a:t>
                      </a:r>
                      <a:r>
                        <a:rPr kumimoji="0" lang="en-US" altLang="zh-CN" sz="2800" b="1" i="0" u="none" strike="noStrike" cap="none" normalizeH="0" baseline="0" dirty="0" err="1">
                          <a:ln>
                            <a:noFill/>
                          </a:ln>
                          <a:solidFill>
                            <a:srgbClr val="FF3300"/>
                          </a:solidFill>
                          <a:effectLst/>
                          <a:latin typeface="Arial" charset="0"/>
                          <a:ea typeface="宋体" charset="-122"/>
                        </a:rPr>
                        <a:t>lai</a:t>
                      </a:r>
                      <a:endParaRPr kumimoji="0" lang="en-US" altLang="zh-CN" sz="2800" b="1" i="0" u="none" strike="noStrike" cap="none" normalizeH="0" baseline="0" dirty="0">
                        <a:ln>
                          <a:noFill/>
                        </a:ln>
                        <a:solidFill>
                          <a:srgbClr val="FF3300"/>
                        </a:solidFill>
                        <a:effectLst/>
                        <a:latin typeface="Arial" charset="0"/>
                        <a:ea typeface="宋体" charset="-122"/>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800" b="1" i="0" u="none" strike="noStrike" cap="none" normalizeH="0" baseline="0" dirty="0">
                          <a:ln>
                            <a:noFill/>
                          </a:ln>
                          <a:solidFill>
                            <a:srgbClr val="FF3300"/>
                          </a:solidFill>
                          <a:effectLst/>
                          <a:latin typeface="Arial" charset="0"/>
                          <a:ea typeface="宋体" charset="-122"/>
                        </a:rPr>
                        <a:t>  5</a:t>
                      </a:r>
                      <a:r>
                        <a:rPr kumimoji="0" lang="zh-CN" altLang="en-US" sz="2800" b="1" i="0" u="none" strike="noStrike" cap="none" normalizeH="0" baseline="0" dirty="0">
                          <a:ln>
                            <a:noFill/>
                          </a:ln>
                          <a:solidFill>
                            <a:srgbClr val="FF3300"/>
                          </a:solidFill>
                          <a:effectLst/>
                          <a:latin typeface="Arial" charset="0"/>
                          <a:ea typeface="宋体" charset="-122"/>
                        </a:rPr>
                        <a:t>、</a:t>
                      </a:r>
                      <a:r>
                        <a:rPr kumimoji="0" lang="en-US" altLang="zh-CN" sz="2800" b="1" i="0" u="none" strike="noStrike" cap="none" normalizeH="0" baseline="0" dirty="0" err="1">
                          <a:ln>
                            <a:noFill/>
                          </a:ln>
                          <a:solidFill>
                            <a:srgbClr val="FF3300"/>
                          </a:solidFill>
                          <a:effectLst/>
                          <a:latin typeface="Arial" charset="0"/>
                          <a:ea typeface="宋体" charset="-122"/>
                        </a:rPr>
                        <a:t>gou</a:t>
                      </a:r>
                      <a:r>
                        <a:rPr kumimoji="0" lang="en-US" altLang="zh-CN" sz="2800" b="1" i="0" u="none" strike="noStrike" cap="none" normalizeH="0" baseline="0" dirty="0">
                          <a:ln>
                            <a:noFill/>
                          </a:ln>
                          <a:solidFill>
                            <a:srgbClr val="FF3300"/>
                          </a:solidFill>
                          <a:effectLst/>
                          <a:latin typeface="Arial" charset="0"/>
                          <a:ea typeface="宋体" charset="-122"/>
                        </a:rPr>
                        <a:t>    </a:t>
                      </a:r>
                      <a:r>
                        <a:rPr kumimoji="0" lang="en-US" altLang="zh-CN" sz="2800" b="1" i="0" u="none" strike="noStrike" cap="none" normalizeH="0" baseline="0" dirty="0" err="1">
                          <a:ln>
                            <a:noFill/>
                          </a:ln>
                          <a:solidFill>
                            <a:srgbClr val="FF3300"/>
                          </a:solidFill>
                          <a:effectLst/>
                          <a:latin typeface="Arial" charset="0"/>
                          <a:ea typeface="宋体" charset="-122"/>
                        </a:rPr>
                        <a:t>kan</a:t>
                      </a:r>
                      <a:r>
                        <a:rPr kumimoji="0" lang="en-US" altLang="zh-CN" sz="2800" b="1" i="0" u="none" strike="noStrike" cap="none" normalizeH="0" baseline="0" dirty="0">
                          <a:ln>
                            <a:noFill/>
                          </a:ln>
                          <a:solidFill>
                            <a:srgbClr val="FF3300"/>
                          </a:solidFill>
                          <a:effectLst/>
                          <a:latin typeface="Arial" charset="0"/>
                          <a:ea typeface="宋体" charset="-122"/>
                        </a:rPr>
                        <a:t>                   6</a:t>
                      </a:r>
                      <a:r>
                        <a:rPr kumimoji="0" lang="zh-CN" altLang="en-US" sz="2800" b="1" i="0" u="none" strike="noStrike" cap="none" normalizeH="0" baseline="0" dirty="0">
                          <a:ln>
                            <a:noFill/>
                          </a:ln>
                          <a:solidFill>
                            <a:srgbClr val="FF3300"/>
                          </a:solidFill>
                          <a:effectLst/>
                          <a:latin typeface="Arial" charset="0"/>
                          <a:ea typeface="宋体" charset="-122"/>
                        </a:rPr>
                        <a:t>、 </a:t>
                      </a:r>
                      <a:r>
                        <a:rPr kumimoji="0" lang="en-US" altLang="zh-CN" sz="2800" b="1" i="0" u="none" strike="noStrike" cap="none" normalizeH="0" baseline="0" dirty="0" err="1">
                          <a:ln>
                            <a:noFill/>
                          </a:ln>
                          <a:solidFill>
                            <a:srgbClr val="FF3300"/>
                          </a:solidFill>
                          <a:effectLst/>
                          <a:latin typeface="Arial" charset="0"/>
                          <a:ea typeface="宋体" charset="-122"/>
                        </a:rPr>
                        <a:t>mang</a:t>
                      </a:r>
                      <a:r>
                        <a:rPr kumimoji="0" lang="en-US" altLang="zh-CN" sz="2800" b="1" i="0" u="none" strike="noStrike" cap="none" normalizeH="0" baseline="0" dirty="0">
                          <a:ln>
                            <a:noFill/>
                          </a:ln>
                          <a:solidFill>
                            <a:srgbClr val="FF3300"/>
                          </a:solidFill>
                          <a:effectLst/>
                          <a:latin typeface="Arial" charset="0"/>
                          <a:ea typeface="宋体" charset="-122"/>
                        </a:rPr>
                        <a:t>   </a:t>
                      </a:r>
                      <a:r>
                        <a:rPr kumimoji="0" lang="en-US" altLang="zh-CN" sz="2800" b="1" i="0" u="none" strike="noStrike" cap="none" normalizeH="0" baseline="0" dirty="0" err="1">
                          <a:ln>
                            <a:noFill/>
                          </a:ln>
                          <a:solidFill>
                            <a:srgbClr val="FF3300"/>
                          </a:solidFill>
                          <a:effectLst/>
                          <a:latin typeface="Arial" charset="0"/>
                          <a:ea typeface="宋体" charset="-122"/>
                        </a:rPr>
                        <a:t>neng</a:t>
                      </a:r>
                      <a:endParaRPr kumimoji="0" lang="en-US" altLang="zh-CN" sz="2800" b="1" i="0" u="none" strike="noStrike" cap="none" normalizeH="0" baseline="0" dirty="0">
                        <a:ln>
                          <a:noFill/>
                        </a:ln>
                        <a:solidFill>
                          <a:srgbClr val="FF3300"/>
                        </a:solidFill>
                        <a:effectLst/>
                        <a:latin typeface="Arial" charset="0"/>
                        <a:ea typeface="宋体" charset="-122"/>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zh-CN" sz="2800" b="1" i="0" u="none" strike="noStrike" cap="none" normalizeH="0" baseline="0" dirty="0">
                        <a:ln>
                          <a:noFill/>
                        </a:ln>
                        <a:solidFill>
                          <a:srgbClr val="FF3300"/>
                        </a:solidFill>
                        <a:effectLst/>
                        <a:latin typeface="Arial" charset="0"/>
                        <a:ea typeface="宋体" charset="-122"/>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800" b="1" i="0" u="none" strike="noStrike" cap="none" normalizeH="0" baseline="0" dirty="0">
                          <a:ln>
                            <a:noFill/>
                          </a:ln>
                          <a:solidFill>
                            <a:srgbClr val="FF3300"/>
                          </a:solidFill>
                          <a:effectLst/>
                          <a:latin typeface="Arial" charset="0"/>
                          <a:ea typeface="宋体" charset="-122"/>
                        </a:rPr>
                        <a:t>  7</a:t>
                      </a:r>
                      <a:r>
                        <a:rPr kumimoji="0" lang="zh-CN" altLang="en-US" sz="2800" b="1" i="0" u="none" strike="noStrike" cap="none" normalizeH="0" baseline="0" dirty="0">
                          <a:ln>
                            <a:noFill/>
                          </a:ln>
                          <a:solidFill>
                            <a:srgbClr val="FF3300"/>
                          </a:solidFill>
                          <a:effectLst/>
                          <a:latin typeface="Arial" charset="0"/>
                          <a:ea typeface="宋体" charset="-122"/>
                        </a:rPr>
                        <a:t>、</a:t>
                      </a:r>
                      <a:r>
                        <a:rPr kumimoji="0" lang="en-US" altLang="zh-CN" sz="2800" b="1" i="0" u="none" strike="noStrike" cap="none" normalizeH="0" baseline="0" dirty="0" err="1">
                          <a:ln>
                            <a:noFill/>
                          </a:ln>
                          <a:solidFill>
                            <a:srgbClr val="FF3300"/>
                          </a:solidFill>
                          <a:effectLst/>
                          <a:latin typeface="Arial" charset="0"/>
                          <a:ea typeface="宋体" charset="-122"/>
                        </a:rPr>
                        <a:t>fàn</a:t>
                      </a:r>
                      <a:r>
                        <a:rPr kumimoji="0" lang="en-US" altLang="zh-CN" sz="2800" b="1" i="0" u="none" strike="noStrike" cap="none" normalizeH="0" baseline="0" dirty="0">
                          <a:ln>
                            <a:noFill/>
                          </a:ln>
                          <a:solidFill>
                            <a:srgbClr val="FF3300"/>
                          </a:solidFill>
                          <a:effectLst/>
                          <a:latin typeface="Arial" charset="0"/>
                          <a:ea typeface="宋体" charset="-122"/>
                        </a:rPr>
                        <a:t>     </a:t>
                      </a:r>
                      <a:r>
                        <a:rPr kumimoji="0" lang="en-US" altLang="zh-CN" sz="2800" b="1" i="0" u="none" strike="noStrike" cap="none" normalizeH="0" baseline="0" dirty="0" err="1">
                          <a:ln>
                            <a:noFill/>
                          </a:ln>
                          <a:solidFill>
                            <a:srgbClr val="FF3300"/>
                          </a:solidFill>
                          <a:effectLst/>
                          <a:latin typeface="Arial" charset="0"/>
                          <a:ea typeface="宋体" charset="-122"/>
                        </a:rPr>
                        <a:t>fán</a:t>
                      </a:r>
                      <a:r>
                        <a:rPr kumimoji="0" lang="en-US" altLang="zh-CN" sz="2800" b="1" i="0" u="none" strike="noStrike" cap="none" normalizeH="0" baseline="0" dirty="0">
                          <a:ln>
                            <a:noFill/>
                          </a:ln>
                          <a:solidFill>
                            <a:srgbClr val="FF3300"/>
                          </a:solidFill>
                          <a:effectLst/>
                          <a:latin typeface="Arial" charset="0"/>
                          <a:ea typeface="宋体" charset="-122"/>
                        </a:rPr>
                        <a:t>                    8</a:t>
                      </a:r>
                      <a:r>
                        <a:rPr kumimoji="0" lang="zh-CN" altLang="en-US" sz="2800" b="1" i="0" u="none" strike="noStrike" cap="none" normalizeH="0" baseline="0" dirty="0">
                          <a:ln>
                            <a:noFill/>
                          </a:ln>
                          <a:solidFill>
                            <a:srgbClr val="FF3300"/>
                          </a:solidFill>
                          <a:effectLst/>
                          <a:latin typeface="Arial" charset="0"/>
                          <a:ea typeface="宋体" charset="-122"/>
                        </a:rPr>
                        <a:t>、  </a:t>
                      </a:r>
                      <a:r>
                        <a:rPr kumimoji="0" lang="en-US" altLang="zh-CN" sz="2800" b="1" i="0" u="none" strike="noStrike" cap="none" normalizeH="0" baseline="0" dirty="0" err="1">
                          <a:ln>
                            <a:noFill/>
                          </a:ln>
                          <a:solidFill>
                            <a:srgbClr val="FF3300"/>
                          </a:solidFill>
                          <a:effectLst/>
                          <a:latin typeface="Arial" charset="0"/>
                          <a:ea typeface="宋体" charset="-122"/>
                        </a:rPr>
                        <a:t>lěng</a:t>
                      </a:r>
                      <a:r>
                        <a:rPr kumimoji="0" lang="en-US" altLang="zh-CN" sz="2800" b="1" i="0" u="none" strike="noStrike" cap="none" normalizeH="0" baseline="0" dirty="0">
                          <a:ln>
                            <a:noFill/>
                          </a:ln>
                          <a:solidFill>
                            <a:srgbClr val="FF3300"/>
                          </a:solidFill>
                          <a:effectLst/>
                          <a:latin typeface="Arial" charset="0"/>
                          <a:ea typeface="宋体" charset="-122"/>
                        </a:rPr>
                        <a:t>     </a:t>
                      </a:r>
                      <a:r>
                        <a:rPr kumimoji="0" lang="en-US" altLang="zh-CN" sz="2800" b="1" i="0" u="none" strike="noStrike" cap="none" normalizeH="0" baseline="0" dirty="0" err="1">
                          <a:ln>
                            <a:noFill/>
                          </a:ln>
                          <a:solidFill>
                            <a:srgbClr val="FF3300"/>
                          </a:solidFill>
                          <a:effectLst/>
                          <a:latin typeface="Arial" charset="0"/>
                          <a:ea typeface="宋体" charset="-122"/>
                        </a:rPr>
                        <a:t>lèng</a:t>
                      </a:r>
                      <a:endParaRPr kumimoji="0" lang="en-US" altLang="zh-CN" sz="2800" b="1" i="0" u="none" strike="noStrike" cap="none" normalizeH="0" baseline="0" dirty="0">
                        <a:ln>
                          <a:noFill/>
                        </a:ln>
                        <a:solidFill>
                          <a:srgbClr val="FF3300"/>
                        </a:solidFill>
                        <a:effectLst/>
                        <a:latin typeface="Arial" charset="0"/>
                        <a:ea typeface="宋体" charset="-122"/>
                      </a:endParaRPr>
                    </a:p>
                    <a:p>
                      <a:pPr marL="0" marR="0" lvl="0" indent="0" algn="just" defTabSz="914400" rtl="0" eaLnBrk="1" fontAlgn="base" latinLnBrk="0" hangingPunct="1">
                        <a:lnSpc>
                          <a:spcPct val="100000"/>
                        </a:lnSpc>
                        <a:spcBef>
                          <a:spcPct val="20000"/>
                        </a:spcBef>
                        <a:spcAft>
                          <a:spcPct val="0"/>
                        </a:spcAft>
                        <a:buClrTx/>
                        <a:buSzTx/>
                        <a:buFontTx/>
                        <a:buNone/>
                        <a:tabLst/>
                      </a:pPr>
                      <a:r>
                        <a:rPr kumimoji="0" lang="en-US" altLang="zh-CN" sz="2800" b="1" i="0" u="none" strike="noStrike" cap="none" normalizeH="0" baseline="0" dirty="0">
                          <a:ln>
                            <a:noFill/>
                          </a:ln>
                          <a:solidFill>
                            <a:srgbClr val="FF3300"/>
                          </a:solidFill>
                          <a:effectLst/>
                          <a:latin typeface="Arial" charset="0"/>
                          <a:ea typeface="宋体" charset="-122"/>
                        </a:rPr>
                        <a:t>  9</a:t>
                      </a:r>
                      <a:r>
                        <a:rPr kumimoji="0" lang="zh-CN" altLang="en-US" sz="2800" b="1" i="0" u="none" strike="noStrike" cap="none" normalizeH="0" baseline="0" dirty="0">
                          <a:ln>
                            <a:noFill/>
                          </a:ln>
                          <a:solidFill>
                            <a:srgbClr val="FF3300"/>
                          </a:solidFill>
                          <a:effectLst/>
                          <a:latin typeface="Arial" charset="0"/>
                          <a:ea typeface="宋体" charset="-122"/>
                        </a:rPr>
                        <a:t>、</a:t>
                      </a:r>
                      <a:r>
                        <a:rPr kumimoji="0" lang="en-US" altLang="zh-CN" sz="2800" b="1" i="0" u="none" strike="noStrike" cap="none" normalizeH="0" baseline="0" dirty="0" err="1">
                          <a:ln>
                            <a:noFill/>
                          </a:ln>
                          <a:solidFill>
                            <a:srgbClr val="FF3300"/>
                          </a:solidFill>
                          <a:effectLst/>
                          <a:latin typeface="Arial" charset="0"/>
                          <a:ea typeface="宋体" charset="-122"/>
                        </a:rPr>
                        <a:t>hèn</a:t>
                      </a:r>
                      <a:r>
                        <a:rPr kumimoji="0" lang="en-US" altLang="zh-CN" sz="2800" b="1" i="0" u="none" strike="noStrike" cap="none" normalizeH="0" baseline="0" dirty="0">
                          <a:ln>
                            <a:noFill/>
                          </a:ln>
                          <a:solidFill>
                            <a:srgbClr val="FF3300"/>
                          </a:solidFill>
                          <a:effectLst/>
                          <a:latin typeface="Arial" charset="0"/>
                          <a:ea typeface="宋体" charset="-122"/>
                        </a:rPr>
                        <a:t>    </a:t>
                      </a:r>
                      <a:r>
                        <a:rPr kumimoji="0" lang="en-US" altLang="zh-CN" sz="2800" b="1" i="0" u="none" strike="noStrike" cap="none" normalizeH="0" baseline="0" dirty="0" err="1">
                          <a:ln>
                            <a:noFill/>
                          </a:ln>
                          <a:solidFill>
                            <a:srgbClr val="FF3300"/>
                          </a:solidFill>
                          <a:effectLst/>
                          <a:latin typeface="Arial" charset="0"/>
                          <a:ea typeface="宋体" charset="-122"/>
                        </a:rPr>
                        <a:t>hěn</a:t>
                      </a:r>
                      <a:r>
                        <a:rPr kumimoji="0" lang="en-US" altLang="zh-CN" sz="2800" b="1" i="0" u="none" strike="noStrike" cap="none" normalizeH="0" baseline="0" dirty="0">
                          <a:ln>
                            <a:noFill/>
                          </a:ln>
                          <a:solidFill>
                            <a:srgbClr val="FF3300"/>
                          </a:solidFill>
                          <a:effectLst/>
                          <a:latin typeface="Arial" charset="0"/>
                          <a:ea typeface="宋体" charset="-122"/>
                        </a:rPr>
                        <a:t>                   10</a:t>
                      </a:r>
                      <a:r>
                        <a:rPr kumimoji="0" lang="zh-CN" altLang="en-US" sz="2800" b="1" i="0" u="none" strike="noStrike" cap="none" normalizeH="0" baseline="0" dirty="0">
                          <a:ln>
                            <a:noFill/>
                          </a:ln>
                          <a:solidFill>
                            <a:srgbClr val="FF3300"/>
                          </a:solidFill>
                          <a:effectLst/>
                          <a:latin typeface="Arial" charset="0"/>
                          <a:ea typeface="宋体" charset="-122"/>
                        </a:rPr>
                        <a:t>、 </a:t>
                      </a:r>
                      <a:r>
                        <a:rPr kumimoji="0" lang="en-US" altLang="zh-CN" sz="2800" b="1" i="0" u="none" strike="noStrike" cap="none" normalizeH="0" baseline="0" dirty="0" err="1">
                          <a:ln>
                            <a:noFill/>
                          </a:ln>
                          <a:solidFill>
                            <a:srgbClr val="FF3300"/>
                          </a:solidFill>
                          <a:effectLst/>
                          <a:latin typeface="Arial" charset="0"/>
                          <a:ea typeface="宋体" charset="-122"/>
                        </a:rPr>
                        <a:t>kōng</a:t>
                      </a:r>
                      <a:r>
                        <a:rPr kumimoji="0" lang="en-US" altLang="zh-CN" sz="2800" b="1" i="0" u="none" strike="noStrike" cap="none" normalizeH="0" baseline="0" dirty="0">
                          <a:ln>
                            <a:noFill/>
                          </a:ln>
                          <a:solidFill>
                            <a:srgbClr val="FF3300"/>
                          </a:solidFill>
                          <a:effectLst/>
                          <a:latin typeface="Arial" charset="0"/>
                          <a:ea typeface="宋体" charset="-122"/>
                        </a:rPr>
                        <a:t>    </a:t>
                      </a:r>
                      <a:r>
                        <a:rPr kumimoji="0" lang="en-US" altLang="zh-CN" sz="2800" b="1" i="0" u="none" strike="noStrike" cap="none" normalizeH="0" baseline="0" dirty="0" err="1">
                          <a:ln>
                            <a:noFill/>
                          </a:ln>
                          <a:solidFill>
                            <a:srgbClr val="FF3300"/>
                          </a:solidFill>
                          <a:effectLst/>
                          <a:latin typeface="Arial" charset="0"/>
                          <a:ea typeface="宋体" charset="-122"/>
                        </a:rPr>
                        <a:t>kòng</a:t>
                      </a:r>
                      <a:endParaRPr kumimoji="0" lang="en-US" altLang="zh-CN" sz="2800" b="1" i="0" u="none" strike="noStrike" cap="none" normalizeH="0" baseline="0" dirty="0">
                        <a:ln>
                          <a:noFill/>
                        </a:ln>
                        <a:solidFill>
                          <a:srgbClr val="FF3300"/>
                        </a:solidFill>
                        <a:effectLst/>
                        <a:latin typeface="Arial" charset="0"/>
                        <a:ea typeface="宋体" charset="-122"/>
                      </a:endParaRPr>
                    </a:p>
                    <a:p>
                      <a:pPr marL="0" marR="0" lvl="0" indent="0" algn="just" defTabSz="914400" rtl="0" eaLnBrk="1" fontAlgn="base" latinLnBrk="0" hangingPunct="1">
                        <a:lnSpc>
                          <a:spcPct val="100000"/>
                        </a:lnSpc>
                        <a:spcBef>
                          <a:spcPct val="20000"/>
                        </a:spcBef>
                        <a:spcAft>
                          <a:spcPct val="0"/>
                        </a:spcAft>
                        <a:buClrTx/>
                        <a:buSzTx/>
                        <a:buFontTx/>
                        <a:buNone/>
                        <a:tabLst/>
                      </a:pPr>
                      <a:r>
                        <a:rPr kumimoji="0" lang="en-US" altLang="zh-CN" sz="2800" b="1" i="0" u="none" strike="noStrike" cap="none" normalizeH="0" baseline="0" dirty="0">
                          <a:ln>
                            <a:noFill/>
                          </a:ln>
                          <a:solidFill>
                            <a:srgbClr val="FF3300"/>
                          </a:solidFill>
                          <a:effectLst/>
                          <a:latin typeface="Arial" charset="0"/>
                          <a:ea typeface="宋体" charset="-122"/>
                        </a:rPr>
                        <a:t>  11</a:t>
                      </a:r>
                      <a:r>
                        <a:rPr kumimoji="0" lang="zh-CN" altLang="en-US" sz="2800" b="1" i="0" u="none" strike="noStrike" cap="none" normalizeH="0" baseline="0" dirty="0">
                          <a:ln>
                            <a:noFill/>
                          </a:ln>
                          <a:solidFill>
                            <a:srgbClr val="FF3300"/>
                          </a:solidFill>
                          <a:effectLst/>
                          <a:latin typeface="Arial" charset="0"/>
                          <a:ea typeface="宋体" charset="-122"/>
                        </a:rPr>
                        <a:t>、</a:t>
                      </a:r>
                      <a:r>
                        <a:rPr kumimoji="0" lang="en-US" altLang="zh-CN" sz="2800" b="1" i="0" u="none" strike="noStrike" cap="none" normalizeH="0" baseline="0" dirty="0" err="1">
                          <a:ln>
                            <a:noFill/>
                          </a:ln>
                          <a:solidFill>
                            <a:srgbClr val="FF3300"/>
                          </a:solidFill>
                          <a:effectLst/>
                          <a:latin typeface="Arial" charset="0"/>
                          <a:ea typeface="宋体" charset="-122"/>
                        </a:rPr>
                        <a:t>lǚ</a:t>
                      </a:r>
                      <a:r>
                        <a:rPr kumimoji="0" lang="en-US" altLang="zh-CN" sz="2800" b="1" i="0" u="none" strike="noStrike" cap="none" normalizeH="0" baseline="0" dirty="0">
                          <a:ln>
                            <a:noFill/>
                          </a:ln>
                          <a:solidFill>
                            <a:srgbClr val="FF3300"/>
                          </a:solidFill>
                          <a:effectLst/>
                          <a:latin typeface="Arial" charset="0"/>
                          <a:ea typeface="宋体" charset="-122"/>
                        </a:rPr>
                        <a:t>       </a:t>
                      </a:r>
                      <a:r>
                        <a:rPr kumimoji="0" lang="en-US" altLang="zh-CN" sz="2800" b="1" i="0" u="none" strike="noStrike" cap="none" normalizeH="0" baseline="0" dirty="0" err="1">
                          <a:ln>
                            <a:noFill/>
                          </a:ln>
                          <a:solidFill>
                            <a:srgbClr val="FF3300"/>
                          </a:solidFill>
                          <a:effectLst/>
                          <a:latin typeface="Arial" charset="0"/>
                          <a:ea typeface="宋体" charset="-122"/>
                        </a:rPr>
                        <a:t>lǜ</a:t>
                      </a:r>
                      <a:r>
                        <a:rPr kumimoji="0" lang="en-US" altLang="zh-CN" sz="2800" b="1" i="0" u="none" strike="noStrike" cap="none" normalizeH="0" baseline="0" dirty="0">
                          <a:ln>
                            <a:noFill/>
                          </a:ln>
                          <a:solidFill>
                            <a:srgbClr val="FF3300"/>
                          </a:solidFill>
                          <a:effectLst/>
                          <a:latin typeface="Arial" charset="0"/>
                          <a:ea typeface="宋体" charset="-122"/>
                        </a:rPr>
                        <a:t>                    12</a:t>
                      </a:r>
                      <a:r>
                        <a:rPr kumimoji="0" lang="zh-CN" altLang="en-US" sz="2800" b="1" i="0" u="none" strike="noStrike" cap="none" normalizeH="0" baseline="0" dirty="0">
                          <a:ln>
                            <a:noFill/>
                          </a:ln>
                          <a:solidFill>
                            <a:srgbClr val="FF3300"/>
                          </a:solidFill>
                          <a:effectLst/>
                          <a:latin typeface="Arial" charset="0"/>
                          <a:ea typeface="宋体" charset="-122"/>
                        </a:rPr>
                        <a:t>、 </a:t>
                      </a:r>
                      <a:r>
                        <a:rPr kumimoji="0" lang="en-US" altLang="zh-CN" sz="2800" b="1" i="0" u="none" strike="noStrike" cap="none" normalizeH="0" baseline="0" dirty="0" err="1">
                          <a:ln>
                            <a:noFill/>
                          </a:ln>
                          <a:solidFill>
                            <a:srgbClr val="FF3300"/>
                          </a:solidFill>
                          <a:effectLst/>
                          <a:latin typeface="Arial" charset="0"/>
                          <a:ea typeface="宋体" charset="-122"/>
                        </a:rPr>
                        <a:t>tōu</a:t>
                      </a:r>
                      <a:r>
                        <a:rPr kumimoji="0" lang="en-US" altLang="zh-CN" sz="2800" b="1" i="0" u="none" strike="noStrike" cap="none" normalizeH="0" baseline="0" dirty="0">
                          <a:ln>
                            <a:noFill/>
                          </a:ln>
                          <a:solidFill>
                            <a:srgbClr val="FF3300"/>
                          </a:solidFill>
                          <a:effectLst/>
                          <a:latin typeface="Arial" charset="0"/>
                          <a:ea typeface="宋体" charset="-122"/>
                        </a:rPr>
                        <a:t>       </a:t>
                      </a:r>
                      <a:r>
                        <a:rPr kumimoji="0" lang="en-US" altLang="zh-CN" sz="2800" b="1" i="0" u="none" strike="noStrike" cap="none" normalizeH="0" baseline="0" dirty="0" err="1">
                          <a:ln>
                            <a:noFill/>
                          </a:ln>
                          <a:solidFill>
                            <a:srgbClr val="FF3300"/>
                          </a:solidFill>
                          <a:effectLst/>
                          <a:latin typeface="Arial" charset="0"/>
                          <a:ea typeface="宋体" charset="-122"/>
                        </a:rPr>
                        <a:t>tóu</a:t>
                      </a:r>
                      <a:endParaRPr kumimoji="0" lang="en-US" altLang="zh-CN" sz="2800" b="1" i="0" u="none" strike="noStrike" cap="none" normalizeH="0" baseline="0" dirty="0">
                        <a:ln>
                          <a:noFill/>
                        </a:ln>
                        <a:solidFill>
                          <a:srgbClr val="FF3300"/>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737586595"/>
      </p:ext>
    </p:extLst>
  </p:cSld>
  <p:clrMapOvr>
    <a:masterClrMapping/>
  </p:clrMapOvr>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2" name="Rectangle 4"/>
          <p:cNvSpPr>
            <a:spLocks noGrp="1" noChangeArrowheads="1"/>
          </p:cNvSpPr>
          <p:nvPr>
            <p:ph type="body" sz="half" idx="1"/>
          </p:nvPr>
        </p:nvSpPr>
        <p:spPr>
          <a:xfrm>
            <a:off x="1981200" y="1219200"/>
            <a:ext cx="8229600" cy="3962400"/>
          </a:xfrm>
        </p:spPr>
        <p:txBody>
          <a:bodyPr/>
          <a:lstStyle/>
          <a:p>
            <a:endParaRPr lang="en-US" altLang="zh-CN" sz="1600" b="1">
              <a:latin typeface="楷体_GB2312" charset="0"/>
              <a:ea typeface="楷体_GB2312" charset="0"/>
            </a:endParaRPr>
          </a:p>
          <a:p>
            <a:endParaRPr lang="en-US" altLang="zh-CN" sz="1600" b="1">
              <a:latin typeface="楷体_GB2312" charset="0"/>
              <a:ea typeface="楷体_GB2312" charset="0"/>
            </a:endParaRPr>
          </a:p>
          <a:p>
            <a:endParaRPr lang="en-US" altLang="zh-CN" sz="1600" b="1">
              <a:latin typeface="楷体_GB2312" charset="0"/>
              <a:ea typeface="楷体_GB2312" charset="0"/>
            </a:endParaRPr>
          </a:p>
          <a:p>
            <a:endParaRPr lang="en-US" altLang="zh-CN" sz="1600" b="1">
              <a:latin typeface="楷体_GB2312" charset="0"/>
              <a:ea typeface="楷体_GB2312" charset="0"/>
            </a:endParaRPr>
          </a:p>
          <a:p>
            <a:pPr>
              <a:buFontTx/>
              <a:buNone/>
            </a:pPr>
            <a:endParaRPr lang="en-US" altLang="zh-CN" sz="2800">
              <a:latin typeface="楷体_GB2312" charset="0"/>
              <a:ea typeface="楷体_GB2312" charset="0"/>
            </a:endParaRPr>
          </a:p>
        </p:txBody>
      </p:sp>
      <p:sp>
        <p:nvSpPr>
          <p:cNvPr id="48133" name="Rectangle 5"/>
          <p:cNvSpPr>
            <a:spLocks noChangeArrowheads="1"/>
          </p:cNvSpPr>
          <p:nvPr/>
        </p:nvSpPr>
        <p:spPr bwMode="auto">
          <a:xfrm>
            <a:off x="2057400" y="0"/>
            <a:ext cx="8229600" cy="11128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lvl1pPr algn="ctr">
              <a:defRPr sz="4400">
                <a:solidFill>
                  <a:schemeClr val="tx2"/>
                </a:solidFill>
                <a:latin typeface="Arial" charset="0"/>
                <a:ea typeface="宋体" charset="-122"/>
              </a:defRPr>
            </a:lvl1pPr>
            <a:lvl2pPr algn="ctr">
              <a:defRPr sz="4400">
                <a:solidFill>
                  <a:schemeClr val="tx2"/>
                </a:solidFill>
                <a:latin typeface="Arial" charset="0"/>
                <a:ea typeface="宋体" charset="-122"/>
              </a:defRPr>
            </a:lvl2pPr>
            <a:lvl3pPr algn="ctr">
              <a:defRPr sz="4400">
                <a:solidFill>
                  <a:schemeClr val="tx2"/>
                </a:solidFill>
                <a:latin typeface="Arial" charset="0"/>
                <a:ea typeface="宋体" charset="-122"/>
              </a:defRPr>
            </a:lvl3pPr>
            <a:lvl4pPr algn="ctr">
              <a:defRPr sz="4400">
                <a:solidFill>
                  <a:schemeClr val="tx2"/>
                </a:solidFill>
                <a:latin typeface="Arial" charset="0"/>
                <a:ea typeface="宋体" charset="-122"/>
              </a:defRPr>
            </a:lvl4pPr>
            <a:lvl5pPr algn="ctr">
              <a:defRPr sz="4400">
                <a:solidFill>
                  <a:schemeClr val="tx2"/>
                </a:solidFill>
                <a:latin typeface="Arial" charset="0"/>
                <a:ea typeface="宋体" charset="-122"/>
              </a:defRPr>
            </a:lvl5pPr>
            <a:lvl6pPr marL="457200" algn="ctr" fontAlgn="base">
              <a:spcBef>
                <a:spcPct val="0"/>
              </a:spcBef>
              <a:spcAft>
                <a:spcPct val="0"/>
              </a:spcAft>
              <a:defRPr sz="4400">
                <a:solidFill>
                  <a:schemeClr val="tx2"/>
                </a:solidFill>
                <a:latin typeface="Arial" charset="0"/>
                <a:ea typeface="宋体" charset="-122"/>
              </a:defRPr>
            </a:lvl6pPr>
            <a:lvl7pPr marL="914400" algn="ctr" fontAlgn="base">
              <a:spcBef>
                <a:spcPct val="0"/>
              </a:spcBef>
              <a:spcAft>
                <a:spcPct val="0"/>
              </a:spcAft>
              <a:defRPr sz="4400">
                <a:solidFill>
                  <a:schemeClr val="tx2"/>
                </a:solidFill>
                <a:latin typeface="Arial" charset="0"/>
                <a:ea typeface="宋体" charset="-122"/>
              </a:defRPr>
            </a:lvl7pPr>
            <a:lvl8pPr marL="1371600" algn="ctr" fontAlgn="base">
              <a:spcBef>
                <a:spcPct val="0"/>
              </a:spcBef>
              <a:spcAft>
                <a:spcPct val="0"/>
              </a:spcAft>
              <a:defRPr sz="4400">
                <a:solidFill>
                  <a:schemeClr val="tx2"/>
                </a:solidFill>
                <a:latin typeface="Arial" charset="0"/>
                <a:ea typeface="宋体" charset="-122"/>
              </a:defRPr>
            </a:lvl8pPr>
            <a:lvl9pPr marL="1828800" algn="ctr" fontAlgn="base">
              <a:spcBef>
                <a:spcPct val="0"/>
              </a:spcBef>
              <a:spcAft>
                <a:spcPct val="0"/>
              </a:spcAft>
              <a:defRPr sz="4400">
                <a:solidFill>
                  <a:schemeClr val="tx2"/>
                </a:solidFill>
                <a:latin typeface="Arial" charset="0"/>
                <a:ea typeface="宋体" charset="-122"/>
              </a:defRPr>
            </a:lvl9pPr>
          </a:lstStyle>
          <a:p>
            <a:pPr algn="l"/>
            <a:r>
              <a:rPr lang="zh-CN" altLang="en-US" sz="2400" b="1" dirty="0">
                <a:solidFill>
                  <a:srgbClr val="FF6600"/>
                </a:solidFill>
                <a:ea typeface="楷体_GB2312" charset="0"/>
              </a:rPr>
              <a:t>音节练习</a:t>
            </a:r>
            <a:r>
              <a:rPr lang="en-US" altLang="zh-CN" sz="2400" b="1" dirty="0">
                <a:solidFill>
                  <a:srgbClr val="FF6600"/>
                </a:solidFill>
                <a:ea typeface="楷体_GB2312" charset="0"/>
              </a:rPr>
              <a:t>exercise of syllables</a:t>
            </a:r>
            <a:endParaRPr lang="en-US" altLang="zh-CN" sz="2400" b="1" dirty="0">
              <a:solidFill>
                <a:srgbClr val="FF6600"/>
              </a:solidFill>
            </a:endParaRPr>
          </a:p>
        </p:txBody>
      </p:sp>
      <p:graphicFrame>
        <p:nvGraphicFramePr>
          <p:cNvPr id="48232" name="Group 104"/>
          <p:cNvGraphicFramePr>
            <a:graphicFrameLocks noGrp="1"/>
          </p:cNvGraphicFramePr>
          <p:nvPr>
            <p:ph sz="quarter" idx="2"/>
          </p:nvPr>
        </p:nvGraphicFramePr>
        <p:xfrm>
          <a:off x="1905000" y="838200"/>
          <a:ext cx="8305800" cy="5104130"/>
        </p:xfrm>
        <a:graphic>
          <a:graphicData uri="http://schemas.openxmlformats.org/drawingml/2006/table">
            <a:tbl>
              <a:tblPr/>
              <a:tblGrid>
                <a:gridCol w="1447800">
                  <a:extLst>
                    <a:ext uri="{9D8B030D-6E8A-4147-A177-3AD203B41FA5}">
                      <a16:colId xmlns:a16="http://schemas.microsoft.com/office/drawing/2014/main" val="20000"/>
                    </a:ext>
                  </a:extLst>
                </a:gridCol>
                <a:gridCol w="1447800">
                  <a:extLst>
                    <a:ext uri="{9D8B030D-6E8A-4147-A177-3AD203B41FA5}">
                      <a16:colId xmlns:a16="http://schemas.microsoft.com/office/drawing/2014/main" val="20001"/>
                    </a:ext>
                  </a:extLst>
                </a:gridCol>
                <a:gridCol w="1219200">
                  <a:extLst>
                    <a:ext uri="{9D8B030D-6E8A-4147-A177-3AD203B41FA5}">
                      <a16:colId xmlns:a16="http://schemas.microsoft.com/office/drawing/2014/main" val="20002"/>
                    </a:ext>
                  </a:extLst>
                </a:gridCol>
                <a:gridCol w="1600200">
                  <a:extLst>
                    <a:ext uri="{9D8B030D-6E8A-4147-A177-3AD203B41FA5}">
                      <a16:colId xmlns:a16="http://schemas.microsoft.com/office/drawing/2014/main" val="20003"/>
                    </a:ext>
                  </a:extLst>
                </a:gridCol>
                <a:gridCol w="1295400">
                  <a:extLst>
                    <a:ext uri="{9D8B030D-6E8A-4147-A177-3AD203B41FA5}">
                      <a16:colId xmlns:a16="http://schemas.microsoft.com/office/drawing/2014/main" val="20004"/>
                    </a:ext>
                  </a:extLst>
                </a:gridCol>
                <a:gridCol w="1295400">
                  <a:extLst>
                    <a:ext uri="{9D8B030D-6E8A-4147-A177-3AD203B41FA5}">
                      <a16:colId xmlns:a16="http://schemas.microsoft.com/office/drawing/2014/main" val="20005"/>
                    </a:ext>
                  </a:extLst>
                </a:gridCol>
              </a:tblGrid>
              <a:tr h="1219200">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chemeClr val="tx1"/>
                          </a:solidFill>
                          <a:effectLst/>
                          <a:latin typeface="Arial" charset="0"/>
                          <a:ea typeface="宋体" charset="-122"/>
                        </a:rPr>
                        <a:t>b</a:t>
                      </a:r>
                      <a:r>
                        <a:rPr kumimoji="0" lang="en-US" altLang="zh-CN" sz="2400" b="1" i="0" u="none" strike="noStrike" cap="none" normalizeH="0" baseline="0">
                          <a:ln>
                            <a:noFill/>
                          </a:ln>
                          <a:solidFill>
                            <a:schemeClr val="tx1"/>
                          </a:solidFill>
                          <a:effectLst/>
                          <a:latin typeface="宋体" charset="-122"/>
                          <a:ea typeface="宋体" charset="-122"/>
                        </a:rPr>
                        <a:t>à</a:t>
                      </a:r>
                      <a:r>
                        <a:rPr kumimoji="0" lang="en-US" altLang="zh-CN" sz="2400" b="1" i="0" u="none" strike="noStrike" cap="none" normalizeH="0" baseline="0">
                          <a:ln>
                            <a:noFill/>
                          </a:ln>
                          <a:solidFill>
                            <a:schemeClr val="tx1"/>
                          </a:solidFill>
                          <a:effectLst/>
                          <a:latin typeface="Arial" charset="0"/>
                          <a:ea typeface="宋体" charset="-122"/>
                        </a:rPr>
                        <a:t>ba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1800" b="1" i="0" u="none" strike="noStrike" cap="none" normalizeH="0" baseline="0">
                          <a:ln>
                            <a:noFill/>
                          </a:ln>
                          <a:solidFill>
                            <a:schemeClr val="bg2"/>
                          </a:solidFill>
                          <a:effectLst/>
                          <a:latin typeface="Arial" charset="0"/>
                          <a:ea typeface="宋体" charset="-122"/>
                        </a:rPr>
                        <a:t>father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chemeClr val="tx1"/>
                          </a:solidFill>
                          <a:effectLst/>
                          <a:latin typeface="Arial" charset="0"/>
                          <a:ea typeface="宋体" charset="-122"/>
                        </a:rPr>
                        <a:t>bùmén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1800" b="1" i="0" u="none" strike="noStrike" cap="none" normalizeH="0" baseline="0">
                          <a:ln>
                            <a:noFill/>
                          </a:ln>
                          <a:solidFill>
                            <a:schemeClr val="bg2"/>
                          </a:solidFill>
                          <a:effectLst/>
                          <a:latin typeface="Arial" charset="0"/>
                          <a:ea typeface="宋体" charset="-122"/>
                        </a:rPr>
                        <a:t>department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dirty="0" err="1">
                          <a:ln>
                            <a:noFill/>
                          </a:ln>
                          <a:solidFill>
                            <a:schemeClr val="tx1"/>
                          </a:solidFill>
                          <a:effectLst/>
                          <a:latin typeface="Arial" charset="0"/>
                          <a:ea typeface="宋体" charset="-122"/>
                        </a:rPr>
                        <a:t>bù</a:t>
                      </a:r>
                      <a:r>
                        <a:rPr kumimoji="0" lang="en-US" altLang="zh-CN" sz="2400" b="1" i="0" u="none" strike="noStrike" cap="none" normalizeH="0" baseline="0" dirty="0">
                          <a:ln>
                            <a:noFill/>
                          </a:ln>
                          <a:solidFill>
                            <a:schemeClr val="tx1"/>
                          </a:solidFill>
                          <a:effectLst/>
                          <a:latin typeface="Arial" charset="0"/>
                          <a:ea typeface="宋体" charset="-122"/>
                        </a:rPr>
                        <a:t> hǎo</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dirty="0">
                          <a:ln>
                            <a:noFill/>
                          </a:ln>
                          <a:solidFill>
                            <a:schemeClr val="bg2"/>
                          </a:solidFill>
                          <a:effectLst/>
                          <a:latin typeface="Arial" charset="0"/>
                          <a:ea typeface="宋体" charset="-122"/>
                        </a:rPr>
                        <a:t>bad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chemeClr val="tx1"/>
                          </a:solidFill>
                          <a:effectLst/>
                          <a:latin typeface="天天汉语" charset="0"/>
                          <a:ea typeface="天天汉语" charset="0"/>
                        </a:rPr>
                        <a:t>p</a:t>
                      </a:r>
                      <a:r>
                        <a:rPr kumimoji="0" lang="en-US" altLang="zh-CN" sz="2400" b="1" i="0" u="none" strike="noStrike" cap="none" normalizeH="0" baseline="0">
                          <a:ln>
                            <a:noFill/>
                          </a:ln>
                          <a:solidFill>
                            <a:schemeClr val="tx1"/>
                          </a:solidFill>
                          <a:effectLst/>
                          <a:latin typeface="Arial" charset="0"/>
                          <a:ea typeface="宋体" charset="-122"/>
                        </a:rPr>
                        <a:t>ǎo bù</a:t>
                      </a:r>
                      <a:endParaRPr kumimoji="0" lang="en-US" altLang="zh-CN" sz="2400" b="1" i="0" u="none" strike="noStrike" cap="none" normalizeH="0" baseline="0">
                        <a:ln>
                          <a:noFill/>
                        </a:ln>
                        <a:solidFill>
                          <a:schemeClr val="tx1"/>
                        </a:solidFill>
                        <a:effectLst/>
                        <a:latin typeface="天天汉语" charset="0"/>
                        <a:ea typeface="天天汉语"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bg2"/>
                          </a:solidFill>
                          <a:effectLst/>
                          <a:latin typeface="天天汉语" charset="0"/>
                          <a:ea typeface="天天汉语" charset="0"/>
                        </a:rPr>
                        <a:t>to go jogging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chemeClr val="tx1"/>
                          </a:solidFill>
                          <a:effectLst/>
                          <a:latin typeface="天天汉语" charset="0"/>
                          <a:ea typeface="天天汉语" charset="0"/>
                        </a:rPr>
                        <a:t>p</a:t>
                      </a:r>
                      <a:r>
                        <a:rPr kumimoji="0" lang="en-US" altLang="zh-CN" sz="2400" b="1" i="0" u="none" strike="noStrike" cap="none" normalizeH="0" baseline="0">
                          <a:ln>
                            <a:noFill/>
                          </a:ln>
                          <a:solidFill>
                            <a:schemeClr val="tx1"/>
                          </a:solidFill>
                          <a:effectLst/>
                          <a:latin typeface="Arial" charset="0"/>
                          <a:ea typeface="宋体" charset="-122"/>
                        </a:rPr>
                        <a:t>í</a:t>
                      </a:r>
                      <a:r>
                        <a:rPr kumimoji="0" lang="en-US" altLang="zh-CN" sz="2400" b="1" i="0" u="none" strike="noStrike" cap="none" normalizeH="0" baseline="0">
                          <a:ln>
                            <a:noFill/>
                          </a:ln>
                          <a:solidFill>
                            <a:schemeClr val="tx1"/>
                          </a:solidFill>
                          <a:effectLst/>
                          <a:latin typeface="天天汉语" charset="0"/>
                          <a:ea typeface="天天汉语" charset="0"/>
                        </a:rPr>
                        <a:t>fu</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bg2"/>
                          </a:solidFill>
                          <a:effectLst/>
                          <a:latin typeface="Arial" charset="0"/>
                          <a:ea typeface="宋体" charset="-122"/>
                        </a:rPr>
                        <a:t>skin</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zh-CN" sz="2000" b="1" i="0" u="none" strike="noStrike" cap="none" normalizeH="0" baseline="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chemeClr val="tx1"/>
                          </a:solidFill>
                          <a:effectLst/>
                          <a:latin typeface="宋体" charset="-122"/>
                          <a:ea typeface="宋体" charset="-122"/>
                        </a:rPr>
                        <a:t>pá</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chemeClr val="bg2"/>
                          </a:solidFill>
                          <a:effectLst/>
                          <a:latin typeface="天天汉语" charset="0"/>
                          <a:ea typeface="天天汉语" charset="0"/>
                        </a:rPr>
                        <a:t>to climb</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zh-CN" sz="2400" b="1" i="0" u="none" strike="noStrike" cap="none" normalizeH="0" baseline="0">
                        <a:ln>
                          <a:noFill/>
                        </a:ln>
                        <a:solidFill>
                          <a:schemeClr val="bg2"/>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08038">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chemeClr val="tx1"/>
                          </a:solidFill>
                          <a:effectLst/>
                          <a:latin typeface="宋体" charset="-122"/>
                          <a:ea typeface="宋体" charset="-122"/>
                        </a:rPr>
                        <a:t>māma</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1800" b="1" i="0" u="none" strike="noStrike" cap="none" normalizeH="0" baseline="0">
                          <a:ln>
                            <a:noFill/>
                          </a:ln>
                          <a:solidFill>
                            <a:schemeClr val="bg2"/>
                          </a:solidFill>
                          <a:effectLst/>
                          <a:latin typeface="Arial" charset="0"/>
                          <a:ea typeface="宋体" charset="-122"/>
                        </a:rPr>
                        <a:t>mother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chemeClr val="tx1"/>
                          </a:solidFill>
                          <a:effectLst/>
                          <a:latin typeface="天天汉语" charset="0"/>
                          <a:ea typeface="天天汉语" charset="0"/>
                        </a:rPr>
                        <a:t>b</a:t>
                      </a:r>
                      <a:r>
                        <a:rPr kumimoji="0" lang="en-US" altLang="zh-CN" sz="2400" b="1" i="0" u="none" strike="noStrike" cap="none" normalizeH="0" baseline="0">
                          <a:ln>
                            <a:noFill/>
                          </a:ln>
                          <a:solidFill>
                            <a:schemeClr val="tx1"/>
                          </a:solidFill>
                          <a:effectLst/>
                          <a:latin typeface="Arial" charset="0"/>
                          <a:ea typeface="宋体" charset="-122"/>
                        </a:rPr>
                        <a:t>ā</a:t>
                      </a:r>
                      <a:r>
                        <a:rPr kumimoji="0" lang="en-US" altLang="zh-CN" sz="2400" b="1" i="0" u="none" strike="noStrike" cap="none" normalizeH="0" baseline="0">
                          <a:ln>
                            <a:noFill/>
                          </a:ln>
                          <a:solidFill>
                            <a:schemeClr val="tx1"/>
                          </a:solidFill>
                          <a:effectLst/>
                          <a:latin typeface="天天汉语" charset="0"/>
                          <a:ea typeface="天天汉语" charset="0"/>
                        </a:rPr>
                        <a:t>ng</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1800" b="1" i="0" u="none" strike="noStrike" cap="none" normalizeH="0" baseline="0">
                          <a:ln>
                            <a:noFill/>
                          </a:ln>
                          <a:solidFill>
                            <a:schemeClr val="bg2"/>
                          </a:solidFill>
                          <a:effectLst/>
                          <a:latin typeface="天天汉语" charset="0"/>
                          <a:ea typeface="天天汉语" charset="0"/>
                        </a:rPr>
                        <a:t>help</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chemeClr val="tx1"/>
                          </a:solidFill>
                          <a:effectLst/>
                          <a:latin typeface="宋体" charset="-122"/>
                          <a:ea typeface="宋体" charset="-122"/>
                        </a:rPr>
                        <a:t>m</a:t>
                      </a:r>
                      <a:r>
                        <a:rPr kumimoji="0" lang="en-US" altLang="zh-CN" sz="2800" b="1" i="0" u="none" strike="noStrike" cap="none" normalizeH="0" baseline="0">
                          <a:ln>
                            <a:noFill/>
                          </a:ln>
                          <a:solidFill>
                            <a:schemeClr val="tx1"/>
                          </a:solidFill>
                          <a:effectLst/>
                          <a:latin typeface="宋体" charset="-122"/>
                          <a:ea typeface="宋体" charset="-122"/>
                        </a:rPr>
                        <a:t>á</a:t>
                      </a:r>
                      <a:r>
                        <a:rPr kumimoji="0" lang="en-US" altLang="zh-CN" sz="2400" b="1" i="0" u="none" strike="noStrike" cap="none" normalizeH="0" baseline="0">
                          <a:ln>
                            <a:noFill/>
                          </a:ln>
                          <a:solidFill>
                            <a:schemeClr val="tx1"/>
                          </a:solidFill>
                          <a:effectLst/>
                          <a:latin typeface="宋体" charset="-122"/>
                          <a:ea typeface="宋体" charset="-122"/>
                        </a:rPr>
                        <a:t>fan</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1800" b="1" i="0" u="none" strike="noStrike" cap="none" normalizeH="0" baseline="0">
                          <a:ln>
                            <a:noFill/>
                          </a:ln>
                          <a:solidFill>
                            <a:schemeClr val="bg2"/>
                          </a:solidFill>
                          <a:effectLst/>
                          <a:latin typeface="天天汉语" charset="0"/>
                          <a:ea typeface="天天汉语" charset="0"/>
                        </a:rPr>
                        <a:t>to trouble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chemeClr val="tx1"/>
                          </a:solidFill>
                          <a:effectLst/>
                          <a:latin typeface="天天汉语" charset="0"/>
                          <a:ea typeface="天天汉语" charset="0"/>
                        </a:rPr>
                        <a:t>f</a:t>
                      </a:r>
                      <a:r>
                        <a:rPr kumimoji="0" lang="en-US" altLang="zh-CN" sz="2400" b="1" i="0" u="none" strike="noStrike" cap="none" normalizeH="0" baseline="0">
                          <a:ln>
                            <a:noFill/>
                          </a:ln>
                          <a:solidFill>
                            <a:schemeClr val="tx1"/>
                          </a:solidFill>
                          <a:effectLst/>
                          <a:latin typeface="Arial" charset="0"/>
                          <a:ea typeface="宋体" charset="-122"/>
                        </a:rPr>
                        <a:t>ù</a:t>
                      </a:r>
                      <a:r>
                        <a:rPr kumimoji="0" lang="en-US" altLang="zh-CN" sz="2400" b="1" i="0" u="none" strike="noStrike" cap="none" normalizeH="0" baseline="0">
                          <a:ln>
                            <a:noFill/>
                          </a:ln>
                          <a:solidFill>
                            <a:schemeClr val="tx1"/>
                          </a:solidFill>
                          <a:effectLst/>
                          <a:latin typeface="天天汉语" charset="0"/>
                          <a:ea typeface="天天汉语" charset="0"/>
                        </a:rPr>
                        <a:t>j</a:t>
                      </a:r>
                      <a:r>
                        <a:rPr kumimoji="0" lang="en-US" altLang="zh-CN" sz="2400" b="1" i="0" u="none" strike="noStrike" cap="none" normalizeH="0" baseline="0">
                          <a:ln>
                            <a:noFill/>
                          </a:ln>
                          <a:solidFill>
                            <a:schemeClr val="tx1"/>
                          </a:solidFill>
                          <a:effectLst/>
                          <a:latin typeface="Arial" charset="0"/>
                          <a:ea typeface="宋体" charset="-122"/>
                        </a:rPr>
                        <a:t>ì</a:t>
                      </a:r>
                      <a:r>
                        <a:rPr kumimoji="0" lang="en-US" altLang="zh-CN" sz="2400" b="1" i="0" u="none" strike="noStrike" cap="none" normalizeH="0" baseline="0">
                          <a:ln>
                            <a:noFill/>
                          </a:ln>
                          <a:solidFill>
                            <a:schemeClr val="tx1"/>
                          </a:solidFill>
                          <a:effectLst/>
                          <a:latin typeface="天天汉语" charset="0"/>
                          <a:ea typeface="天天汉语" charset="0"/>
                        </a:rPr>
                        <a:t>n</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1800" b="1" i="0" u="none" strike="noStrike" cap="none" normalizeH="0" baseline="0">
                          <a:ln>
                            <a:noFill/>
                          </a:ln>
                          <a:solidFill>
                            <a:schemeClr val="bg2"/>
                          </a:solidFill>
                          <a:effectLst/>
                          <a:latin typeface="天天汉语" charset="0"/>
                          <a:ea typeface="天天汉语" charset="0"/>
                        </a:rPr>
                        <a:t>nearby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chemeClr val="tx1"/>
                          </a:solidFill>
                          <a:effectLst/>
                          <a:latin typeface="Arial" charset="0"/>
                          <a:ea typeface="宋体" charset="-122"/>
                        </a:rPr>
                        <a:t>fùmǔ</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1800" b="1" i="0" u="none" strike="noStrike" cap="none" normalizeH="0" baseline="0">
                          <a:ln>
                            <a:noFill/>
                          </a:ln>
                          <a:solidFill>
                            <a:schemeClr val="bg2"/>
                          </a:solidFill>
                          <a:effectLst/>
                          <a:latin typeface="Arial" charset="0"/>
                          <a:ea typeface="宋体" charset="-122"/>
                        </a:rPr>
                        <a:t>parents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chemeClr val="tx1"/>
                          </a:solidFill>
                          <a:effectLst/>
                          <a:latin typeface="天天汉语" charset="0"/>
                          <a:ea typeface="天天汉语" charset="0"/>
                        </a:rPr>
                        <a:t>f</a:t>
                      </a:r>
                      <a:r>
                        <a:rPr kumimoji="0" lang="en-US" altLang="zh-CN" sz="2800" b="1" i="0" u="none" strike="noStrike" cap="none" normalizeH="0" baseline="0">
                          <a:ln>
                            <a:noFill/>
                          </a:ln>
                          <a:solidFill>
                            <a:schemeClr val="tx1"/>
                          </a:solidFill>
                          <a:effectLst/>
                          <a:latin typeface="Arial" charset="0"/>
                          <a:ea typeface="宋体" charset="-122"/>
                        </a:rPr>
                        <a:t>ē</a:t>
                      </a:r>
                      <a:r>
                        <a:rPr kumimoji="0" lang="en-US" altLang="zh-CN" sz="2400" b="1" i="0" u="none" strike="noStrike" cap="none" normalizeH="0" baseline="0">
                          <a:ln>
                            <a:noFill/>
                          </a:ln>
                          <a:solidFill>
                            <a:schemeClr val="tx1"/>
                          </a:solidFill>
                          <a:effectLst/>
                          <a:latin typeface="天天汉语" charset="0"/>
                          <a:ea typeface="天天汉语" charset="0"/>
                        </a:rPr>
                        <a:t>ij</a:t>
                      </a:r>
                      <a:r>
                        <a:rPr kumimoji="0" lang="en-US" altLang="zh-CN" sz="2800" b="1" i="0" u="none" strike="noStrike" cap="none" normalizeH="0" baseline="0">
                          <a:ln>
                            <a:noFill/>
                          </a:ln>
                          <a:solidFill>
                            <a:schemeClr val="tx1"/>
                          </a:solidFill>
                          <a:effectLst/>
                          <a:latin typeface="Arial" charset="0"/>
                          <a:ea typeface="宋体" charset="-122"/>
                        </a:rPr>
                        <a:t>ī</a:t>
                      </a:r>
                      <a:endParaRPr kumimoji="0" lang="en-US" altLang="zh-CN" sz="2400" b="1" i="0" u="none" strike="noStrike" cap="none" normalizeH="0" baseline="0">
                        <a:ln>
                          <a:noFill/>
                        </a:ln>
                        <a:solidFill>
                          <a:schemeClr val="tx1"/>
                        </a:solidFill>
                        <a:effectLst/>
                        <a:latin typeface="天天汉语" charset="0"/>
                        <a:ea typeface="天天汉语"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1800" b="1" i="0" u="none" strike="noStrike" cap="none" normalizeH="0" baseline="0">
                          <a:ln>
                            <a:noFill/>
                          </a:ln>
                          <a:solidFill>
                            <a:schemeClr val="bg2"/>
                          </a:solidFill>
                          <a:effectLst/>
                          <a:latin typeface="天天汉语" charset="0"/>
                          <a:ea typeface="天天汉语" charset="0"/>
                        </a:rPr>
                        <a:t>airplane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996950">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tx1"/>
                          </a:solidFill>
                          <a:effectLst/>
                          <a:latin typeface="Arial" charset="0"/>
                          <a:ea typeface="宋体" charset="-122"/>
                        </a:rPr>
                        <a:t>dìdi</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1800" b="1" i="0" u="none" strike="noStrike" cap="none" normalizeH="0" baseline="0">
                          <a:ln>
                            <a:noFill/>
                          </a:ln>
                          <a:solidFill>
                            <a:schemeClr val="bg2"/>
                          </a:solidFill>
                          <a:effectLst/>
                          <a:latin typeface="Arial" charset="0"/>
                          <a:ea typeface="宋体" charset="-122"/>
                        </a:rPr>
                        <a:t>little brother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chemeClr val="tx1"/>
                          </a:solidFill>
                          <a:effectLst/>
                          <a:latin typeface="Arial" charset="0"/>
                          <a:ea typeface="宋体" charset="-122"/>
                        </a:rPr>
                        <a:t>dàmén</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1800" b="1" i="0" u="none" strike="noStrike" cap="none" normalizeH="0" baseline="0">
                          <a:ln>
                            <a:noFill/>
                          </a:ln>
                          <a:solidFill>
                            <a:schemeClr val="bg2"/>
                          </a:solidFill>
                          <a:effectLst/>
                          <a:latin typeface="Arial" charset="0"/>
                          <a:ea typeface="宋体" charset="-122"/>
                        </a:rPr>
                        <a:t>gate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chemeClr val="tx1"/>
                          </a:solidFill>
                          <a:effectLst/>
                          <a:latin typeface="Arial" charset="0"/>
                          <a:ea typeface="宋体" charset="-122"/>
                        </a:rPr>
                        <a:t>dàifu</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1800" b="1" i="0" u="none" strike="noStrike" cap="none" normalizeH="0" baseline="0">
                          <a:ln>
                            <a:noFill/>
                          </a:ln>
                          <a:solidFill>
                            <a:schemeClr val="bg2"/>
                          </a:solidFill>
                          <a:effectLst/>
                          <a:latin typeface="Arial" charset="0"/>
                          <a:ea typeface="宋体" charset="-122"/>
                        </a:rPr>
                        <a:t>doctor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chemeClr val="tx1"/>
                          </a:solidFill>
                          <a:effectLst/>
                          <a:latin typeface="Arial" charset="0"/>
                          <a:ea typeface="宋体" charset="-122"/>
                        </a:rPr>
                        <a:t>tāmen</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1800" b="1" i="0" u="none" strike="noStrike" cap="none" normalizeH="0" baseline="0">
                          <a:ln>
                            <a:noFill/>
                          </a:ln>
                          <a:solidFill>
                            <a:schemeClr val="bg2"/>
                          </a:solidFill>
                          <a:effectLst/>
                          <a:latin typeface="Arial" charset="0"/>
                          <a:ea typeface="宋体" charset="-122"/>
                        </a:rPr>
                        <a:t>they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chemeClr val="tx1"/>
                          </a:solidFill>
                          <a:effectLst/>
                          <a:latin typeface="Arial" charset="0"/>
                          <a:ea typeface="宋体" charset="-122"/>
                        </a:rPr>
                        <a:t>tā</a:t>
                      </a:r>
                      <a:endParaRPr kumimoji="0" lang="en-US" altLang="zh-CN" sz="2400" b="1" i="0" u="none" strike="noStrike" cap="none" normalizeH="0" baseline="0">
                        <a:ln>
                          <a:noFill/>
                        </a:ln>
                        <a:solidFill>
                          <a:schemeClr val="tx1"/>
                        </a:solidFill>
                        <a:effectLst/>
                        <a:latin typeface="天天汉语" charset="0"/>
                        <a:ea typeface="天天汉语"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1800" b="1" i="0" u="none" strike="noStrike" cap="none" normalizeH="0" baseline="0">
                          <a:ln>
                            <a:noFill/>
                          </a:ln>
                          <a:solidFill>
                            <a:schemeClr val="bg2"/>
                          </a:solidFill>
                          <a:effectLst/>
                          <a:latin typeface="天天汉语" charset="0"/>
                          <a:ea typeface="天天汉语" charset="0"/>
                        </a:rPr>
                        <a:t>he/she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chemeClr val="tx1"/>
                          </a:solidFill>
                          <a:effectLst/>
                          <a:latin typeface="天天汉语" charset="0"/>
                          <a:ea typeface="天天汉语" charset="0"/>
                        </a:rPr>
                        <a:t>t</a:t>
                      </a:r>
                      <a:r>
                        <a:rPr kumimoji="0" lang="en-US" altLang="zh-CN" sz="2800" b="1" i="0" u="none" strike="noStrike" cap="none" normalizeH="0" baseline="0">
                          <a:ln>
                            <a:noFill/>
                          </a:ln>
                          <a:solidFill>
                            <a:schemeClr val="tx1"/>
                          </a:solidFill>
                          <a:effectLst/>
                          <a:latin typeface="Arial" charset="0"/>
                          <a:ea typeface="宋体" charset="-122"/>
                        </a:rPr>
                        <a:t>ī</a:t>
                      </a:r>
                      <a:endParaRPr kumimoji="0" lang="en-US" altLang="zh-CN" sz="2400" b="1" i="0" u="none" strike="noStrike" cap="none" normalizeH="0" baseline="0">
                        <a:ln>
                          <a:noFill/>
                        </a:ln>
                        <a:solidFill>
                          <a:schemeClr val="tx1"/>
                        </a:solidFill>
                        <a:effectLst/>
                        <a:latin typeface="天天汉语" charset="0"/>
                        <a:ea typeface="天天汉语"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1800" b="1" i="0" u="none" strike="noStrike" cap="none" normalizeH="0" baseline="0">
                          <a:ln>
                            <a:noFill/>
                          </a:ln>
                          <a:solidFill>
                            <a:schemeClr val="bg2"/>
                          </a:solidFill>
                          <a:effectLst/>
                          <a:latin typeface="天天汉语" charset="0"/>
                          <a:ea typeface="天天汉语" charset="0"/>
                        </a:rPr>
                        <a:t>to kick</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06450">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chemeClr val="tx1"/>
                          </a:solidFill>
                          <a:effectLst/>
                          <a:latin typeface="天天汉语" charset="0"/>
                          <a:ea typeface="天天汉语" charset="0"/>
                        </a:rPr>
                        <a:t>n</a:t>
                      </a:r>
                      <a:r>
                        <a:rPr kumimoji="0" lang="en-US" altLang="zh-CN" sz="2400" b="1" i="0" u="none" strike="noStrike" cap="none" normalizeH="0" baseline="0">
                          <a:ln>
                            <a:noFill/>
                          </a:ln>
                          <a:solidFill>
                            <a:schemeClr val="tx1"/>
                          </a:solidFill>
                          <a:effectLst/>
                          <a:latin typeface="Arial" charset="0"/>
                          <a:ea typeface="宋体" charset="-122"/>
                        </a:rPr>
                        <a:t>ǎ</a:t>
                      </a:r>
                      <a:r>
                        <a:rPr kumimoji="0" lang="en-US" altLang="zh-CN" sz="2400" b="1" i="0" u="none" strike="noStrike" cap="none" normalizeH="0" baseline="0">
                          <a:ln>
                            <a:noFill/>
                          </a:ln>
                          <a:solidFill>
                            <a:schemeClr val="tx1"/>
                          </a:solidFill>
                          <a:effectLst/>
                          <a:latin typeface="天天汉语" charset="0"/>
                          <a:ea typeface="天天汉语" charset="0"/>
                        </a:rPr>
                        <a:t>ge</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1800" b="1" i="0" u="none" strike="noStrike" cap="none" normalizeH="0" baseline="0">
                          <a:ln>
                            <a:noFill/>
                          </a:ln>
                          <a:solidFill>
                            <a:schemeClr val="bg2"/>
                          </a:solidFill>
                          <a:effectLst/>
                          <a:latin typeface="天天汉语" charset="0"/>
                          <a:ea typeface="天天汉语" charset="0"/>
                        </a:rPr>
                        <a:t>which</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chemeClr val="tx1"/>
                          </a:solidFill>
                          <a:effectLst/>
                          <a:latin typeface="Arial" charset="0"/>
                          <a:ea typeface="宋体" charset="-122"/>
                        </a:rPr>
                        <a:t>nǎinai</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1800" b="1" i="0" u="none" strike="noStrike" cap="none" normalizeH="0" baseline="0">
                          <a:ln>
                            <a:noFill/>
                          </a:ln>
                          <a:solidFill>
                            <a:schemeClr val="bg2"/>
                          </a:solidFill>
                          <a:effectLst/>
                          <a:latin typeface="Arial" charset="0"/>
                          <a:ea typeface="宋体" charset="-122"/>
                        </a:rPr>
                        <a:t>grandma</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chemeClr val="tx1"/>
                          </a:solidFill>
                          <a:effectLst/>
                          <a:latin typeface="天天汉语" charset="0"/>
                          <a:ea typeface="天天汉语" charset="0"/>
                        </a:rPr>
                        <a:t>n</a:t>
                      </a:r>
                      <a:r>
                        <a:rPr kumimoji="0" lang="en-US" altLang="zh-CN" sz="2400" b="1" i="0" u="none" strike="noStrike" cap="none" normalizeH="0" baseline="0">
                          <a:ln>
                            <a:noFill/>
                          </a:ln>
                          <a:solidFill>
                            <a:schemeClr val="tx1"/>
                          </a:solidFill>
                          <a:effectLst/>
                          <a:latin typeface="宋体" charset="-122"/>
                          <a:ea typeface="宋体" charset="-122"/>
                        </a:rPr>
                        <a:t>á</a:t>
                      </a:r>
                      <a:r>
                        <a:rPr kumimoji="0" lang="en-US" altLang="zh-CN" sz="2400" b="1" i="0" u="none" strike="noStrike" cap="none" normalizeH="0" baseline="0">
                          <a:ln>
                            <a:noFill/>
                          </a:ln>
                          <a:solidFill>
                            <a:schemeClr val="tx1"/>
                          </a:solidFill>
                          <a:effectLst/>
                          <a:latin typeface="天天汉语" charset="0"/>
                          <a:ea typeface="天天汉语" charset="0"/>
                        </a:rPr>
                        <a:t>nh</a:t>
                      </a:r>
                      <a:r>
                        <a:rPr kumimoji="0" lang="en-US" altLang="zh-CN" sz="2400" b="1" i="0" u="none" strike="noStrike" cap="none" normalizeH="0" baseline="0">
                          <a:ln>
                            <a:noFill/>
                          </a:ln>
                          <a:solidFill>
                            <a:schemeClr val="tx1"/>
                          </a:solidFill>
                          <a:effectLst/>
                          <a:latin typeface="宋体" charset="-122"/>
                          <a:ea typeface="宋体" charset="-122"/>
                        </a:rPr>
                        <a:t>á</a:t>
                      </a:r>
                      <a:r>
                        <a:rPr kumimoji="0" lang="en-US" altLang="zh-CN" sz="2400" b="1" i="0" u="none" strike="noStrike" cap="none" normalizeH="0" baseline="0">
                          <a:ln>
                            <a:noFill/>
                          </a:ln>
                          <a:solidFill>
                            <a:schemeClr val="tx1"/>
                          </a:solidFill>
                          <a:effectLst/>
                          <a:latin typeface="天天汉语" charset="0"/>
                          <a:ea typeface="天天汉语" charset="0"/>
                        </a:rPr>
                        <a:t>i</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1800" b="1" i="0" u="none" strike="noStrike" cap="none" normalizeH="0" baseline="0">
                          <a:ln>
                            <a:noFill/>
                          </a:ln>
                          <a:solidFill>
                            <a:schemeClr val="bg2"/>
                          </a:solidFill>
                          <a:effectLst/>
                          <a:latin typeface="天天汉语" charset="0"/>
                          <a:ea typeface="天天汉语" charset="0"/>
                        </a:rPr>
                        <a:t>boy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dirty="0" err="1">
                          <a:ln>
                            <a:noFill/>
                          </a:ln>
                          <a:solidFill>
                            <a:schemeClr val="tx1"/>
                          </a:solidFill>
                          <a:effectLst/>
                          <a:latin typeface="天天汉语" charset="0"/>
                          <a:ea typeface="天天汉语" charset="0"/>
                        </a:rPr>
                        <a:t>n</a:t>
                      </a:r>
                      <a:r>
                        <a:rPr kumimoji="0" lang="en-US" altLang="zh-CN" sz="2400" b="1" i="0" u="none" strike="noStrike" cap="none" normalizeH="0" baseline="0" dirty="0" err="1">
                          <a:ln>
                            <a:noFill/>
                          </a:ln>
                          <a:solidFill>
                            <a:schemeClr val="tx1"/>
                          </a:solidFill>
                          <a:effectLst/>
                          <a:latin typeface="Arial" charset="0"/>
                          <a:ea typeface="宋体" charset="-122"/>
                        </a:rPr>
                        <a:t>ǐ</a:t>
                      </a:r>
                      <a:r>
                        <a:rPr kumimoji="0" lang="en-US" altLang="zh-CN" sz="2400" b="1" i="0" u="none" strike="noStrike" cap="none" normalizeH="0" baseline="0" dirty="0">
                          <a:ln>
                            <a:noFill/>
                          </a:ln>
                          <a:solidFill>
                            <a:schemeClr val="tx1"/>
                          </a:solidFill>
                          <a:effectLst/>
                          <a:latin typeface="天天汉语" charset="0"/>
                          <a:ea typeface="天天汉语" charset="0"/>
                        </a:rPr>
                        <a:t> </a:t>
                      </a:r>
                      <a:r>
                        <a:rPr kumimoji="0" lang="en-US" altLang="zh-CN" sz="2400" b="1" i="0" u="none" strike="noStrike" cap="none" normalizeH="0" baseline="0" dirty="0">
                          <a:ln>
                            <a:noFill/>
                          </a:ln>
                          <a:solidFill>
                            <a:schemeClr val="tx1"/>
                          </a:solidFill>
                          <a:effectLst/>
                          <a:latin typeface="Arial" charset="0"/>
                          <a:ea typeface="宋体" charset="-122"/>
                        </a:rPr>
                        <a:t>hǎo</a:t>
                      </a:r>
                      <a:endParaRPr kumimoji="0" lang="en-US" altLang="zh-CN" sz="2400" b="1" i="0" u="none" strike="noStrike" cap="none" normalizeH="0" baseline="0" dirty="0">
                        <a:ln>
                          <a:noFill/>
                        </a:ln>
                        <a:solidFill>
                          <a:schemeClr val="tx1"/>
                        </a:solidFill>
                        <a:effectLst/>
                        <a:latin typeface="天天汉语" charset="0"/>
                        <a:ea typeface="天天汉语"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1800" b="1" i="0" u="none" strike="noStrike" cap="none" normalizeH="0" baseline="0" dirty="0">
                          <a:ln>
                            <a:noFill/>
                          </a:ln>
                          <a:solidFill>
                            <a:schemeClr val="bg2"/>
                          </a:solidFill>
                          <a:effectLst/>
                          <a:latin typeface="天天汉语" charset="0"/>
                          <a:ea typeface="天天汉语" charset="0"/>
                        </a:rPr>
                        <a:t>hello</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chemeClr val="tx1"/>
                          </a:solidFill>
                          <a:effectLst/>
                          <a:latin typeface="天天汉语" charset="0"/>
                          <a:ea typeface="天天汉语" charset="0"/>
                        </a:rPr>
                        <a:t>l</a:t>
                      </a:r>
                      <a:r>
                        <a:rPr kumimoji="0" lang="en-US" altLang="zh-CN" sz="2400" b="1" i="0" u="none" strike="noStrike" cap="none" normalizeH="0" baseline="0">
                          <a:ln>
                            <a:noFill/>
                          </a:ln>
                          <a:solidFill>
                            <a:schemeClr val="tx1"/>
                          </a:solidFill>
                          <a:effectLst/>
                          <a:latin typeface="Arial" charset="0"/>
                          <a:ea typeface="宋体" charset="-122"/>
                        </a:rPr>
                        <a:t>è</a:t>
                      </a:r>
                      <a:r>
                        <a:rPr kumimoji="0" lang="en-US" altLang="zh-CN" sz="2400" b="1" i="0" u="none" strike="noStrike" cap="none" normalizeH="0" baseline="0">
                          <a:ln>
                            <a:noFill/>
                          </a:ln>
                          <a:solidFill>
                            <a:schemeClr val="tx1"/>
                          </a:solidFill>
                          <a:effectLst/>
                          <a:latin typeface="天天汉语" charset="0"/>
                          <a:ea typeface="天天汉语" charset="0"/>
                        </a:rPr>
                        <a:t>i le</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1800" b="1" i="0" u="none" strike="noStrike" cap="none" normalizeH="0" baseline="0">
                          <a:ln>
                            <a:noFill/>
                          </a:ln>
                          <a:solidFill>
                            <a:schemeClr val="bg2"/>
                          </a:solidFill>
                          <a:effectLst/>
                          <a:latin typeface="天天汉语" charset="0"/>
                          <a:ea typeface="天天汉语" charset="0"/>
                        </a:rPr>
                        <a:t>tired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chemeClr val="tx1"/>
                          </a:solidFill>
                          <a:effectLst/>
                          <a:latin typeface="天天汉语" charset="0"/>
                          <a:ea typeface="天天汉语" charset="0"/>
                        </a:rPr>
                        <a:t>m</a:t>
                      </a:r>
                      <a:r>
                        <a:rPr kumimoji="0" lang="en-US" altLang="zh-CN" sz="2400" b="1" i="0" u="none" strike="noStrike" cap="none" normalizeH="0" baseline="0">
                          <a:ln>
                            <a:noFill/>
                          </a:ln>
                          <a:solidFill>
                            <a:schemeClr val="tx1"/>
                          </a:solidFill>
                          <a:effectLst/>
                          <a:latin typeface="Arial" charset="0"/>
                          <a:ea typeface="宋体" charset="-122"/>
                        </a:rPr>
                        <a:t>ǎ</a:t>
                      </a:r>
                      <a:r>
                        <a:rPr kumimoji="0" lang="en-US" altLang="zh-CN" sz="2400" b="1" i="0" u="none" strike="noStrike" cap="none" normalizeH="0" baseline="0">
                          <a:ln>
                            <a:noFill/>
                          </a:ln>
                          <a:solidFill>
                            <a:schemeClr val="tx1"/>
                          </a:solidFill>
                          <a:effectLst/>
                          <a:latin typeface="天天汉语" charset="0"/>
                          <a:ea typeface="天天汉语" charset="0"/>
                        </a:rPr>
                        <a:t>l</a:t>
                      </a:r>
                      <a:r>
                        <a:rPr kumimoji="0" lang="en-US" altLang="zh-CN" sz="2400" b="1" i="0" u="none" strike="noStrike" cap="none" normalizeH="0" baseline="0">
                          <a:ln>
                            <a:noFill/>
                          </a:ln>
                          <a:solidFill>
                            <a:schemeClr val="tx1"/>
                          </a:solidFill>
                          <a:effectLst/>
                          <a:latin typeface="Arial" charset="0"/>
                          <a:ea typeface="宋体" charset="-122"/>
                        </a:rPr>
                        <a:t>ù</a:t>
                      </a:r>
                      <a:endParaRPr kumimoji="0" lang="en-US" altLang="zh-CN" sz="2400" b="1" i="0" u="none" strike="noStrike" cap="none" normalizeH="0" baseline="0">
                        <a:ln>
                          <a:noFill/>
                        </a:ln>
                        <a:solidFill>
                          <a:schemeClr val="tx1"/>
                        </a:solidFill>
                        <a:effectLst/>
                        <a:latin typeface="天天汉语" charset="0"/>
                        <a:ea typeface="天天汉语"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1800" b="1" i="0" u="none" strike="noStrike" cap="none" normalizeH="0" baseline="0">
                          <a:ln>
                            <a:noFill/>
                          </a:ln>
                          <a:solidFill>
                            <a:schemeClr val="bg2"/>
                          </a:solidFill>
                          <a:effectLst/>
                          <a:latin typeface="天天汉语" charset="0"/>
                          <a:ea typeface="天天汉语" charset="0"/>
                        </a:rPr>
                        <a:t>road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808038">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chemeClr val="tx1"/>
                          </a:solidFill>
                          <a:effectLst/>
                          <a:latin typeface="Arial" charset="0"/>
                          <a:ea typeface="宋体" charset="-122"/>
                        </a:rPr>
                        <a:t>gēge</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1800" b="1" i="0" u="none" strike="noStrike" cap="none" normalizeH="0" baseline="0">
                          <a:ln>
                            <a:noFill/>
                          </a:ln>
                          <a:solidFill>
                            <a:schemeClr val="bg2"/>
                          </a:solidFill>
                          <a:effectLst/>
                          <a:latin typeface="Arial" charset="0"/>
                          <a:ea typeface="宋体" charset="-122"/>
                        </a:rPr>
                        <a:t>old brother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chemeClr val="tx1"/>
                          </a:solidFill>
                          <a:effectLst/>
                          <a:latin typeface="天天汉语" charset="0"/>
                          <a:ea typeface="天天汉语" charset="0"/>
                        </a:rPr>
                        <a:t>g</a:t>
                      </a:r>
                      <a:r>
                        <a:rPr kumimoji="0" lang="en-US" altLang="zh-CN" sz="2400" b="1" i="0" u="none" strike="noStrike" cap="none" normalizeH="0" baseline="0">
                          <a:ln>
                            <a:noFill/>
                          </a:ln>
                          <a:solidFill>
                            <a:schemeClr val="tx1"/>
                          </a:solidFill>
                          <a:effectLst/>
                          <a:latin typeface="Arial" charset="0"/>
                          <a:ea typeface="宋体" charset="-122"/>
                        </a:rPr>
                        <a:t>ā</a:t>
                      </a:r>
                      <a:r>
                        <a:rPr kumimoji="0" lang="en-US" altLang="zh-CN" sz="2400" b="1" i="0" u="none" strike="noStrike" cap="none" normalizeH="0" baseline="0">
                          <a:ln>
                            <a:noFill/>
                          </a:ln>
                          <a:solidFill>
                            <a:schemeClr val="tx1"/>
                          </a:solidFill>
                          <a:effectLst/>
                          <a:latin typeface="天天汉语" charset="0"/>
                          <a:ea typeface="天天汉语" charset="0"/>
                        </a:rPr>
                        <a:t>ngb</a:t>
                      </a:r>
                      <a:r>
                        <a:rPr kumimoji="0" lang="en-US" altLang="zh-CN" sz="2400" b="1" i="0" u="none" strike="noStrike" cap="none" normalizeH="0" baseline="0">
                          <a:ln>
                            <a:noFill/>
                          </a:ln>
                          <a:solidFill>
                            <a:schemeClr val="tx1"/>
                          </a:solidFill>
                          <a:effectLst/>
                          <a:latin typeface="Arial" charset="0"/>
                          <a:ea typeface="宋体" charset="-122"/>
                        </a:rPr>
                        <a:t>ǐ</a:t>
                      </a:r>
                      <a:endParaRPr kumimoji="0" lang="en-US" altLang="zh-CN" sz="2400" b="1" i="0" u="none" strike="noStrike" cap="none" normalizeH="0" baseline="0">
                        <a:ln>
                          <a:noFill/>
                        </a:ln>
                        <a:solidFill>
                          <a:schemeClr val="tx1"/>
                        </a:solidFill>
                        <a:effectLst/>
                        <a:latin typeface="天天汉语" charset="0"/>
                        <a:ea typeface="天天汉语"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1800" b="1" i="0" u="none" strike="noStrike" cap="none" normalizeH="0" baseline="0">
                          <a:ln>
                            <a:noFill/>
                          </a:ln>
                          <a:solidFill>
                            <a:schemeClr val="bg2"/>
                          </a:solidFill>
                          <a:effectLst/>
                          <a:latin typeface="Arial" charset="0"/>
                          <a:ea typeface="宋体" charset="-122"/>
                        </a:rPr>
                        <a:t>pen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chemeClr val="tx1"/>
                          </a:solidFill>
                          <a:effectLst/>
                          <a:latin typeface="天天汉语" charset="0"/>
                          <a:ea typeface="天天汉语" charset="0"/>
                        </a:rPr>
                        <a:t>h</a:t>
                      </a:r>
                      <a:r>
                        <a:rPr kumimoji="0" lang="en-US" altLang="zh-CN" sz="2400" b="1" i="0" u="none" strike="noStrike" cap="none" normalizeH="0" baseline="0">
                          <a:ln>
                            <a:noFill/>
                          </a:ln>
                          <a:solidFill>
                            <a:schemeClr val="tx1"/>
                          </a:solidFill>
                          <a:effectLst/>
                          <a:latin typeface="Arial" charset="0"/>
                          <a:ea typeface="宋体" charset="-122"/>
                        </a:rPr>
                        <a:t>ē</a:t>
                      </a:r>
                      <a:r>
                        <a:rPr kumimoji="0" lang="en-US" altLang="zh-CN" sz="2400" b="1" i="0" u="none" strike="noStrike" cap="none" normalizeH="0" baseline="0">
                          <a:ln>
                            <a:noFill/>
                          </a:ln>
                          <a:solidFill>
                            <a:schemeClr val="tx1"/>
                          </a:solidFill>
                          <a:effectLst/>
                          <a:latin typeface="天天汉语" charset="0"/>
                          <a:ea typeface="天天汉语" charset="0"/>
                        </a:rPr>
                        <a:t>ib</a:t>
                      </a:r>
                      <a:r>
                        <a:rPr kumimoji="0" lang="en-US" altLang="zh-CN" sz="2400" b="1" i="0" u="none" strike="noStrike" cap="none" normalizeH="0" baseline="0">
                          <a:ln>
                            <a:noFill/>
                          </a:ln>
                          <a:solidFill>
                            <a:schemeClr val="tx1"/>
                          </a:solidFill>
                          <a:effectLst/>
                          <a:latin typeface="Arial" charset="0"/>
                          <a:ea typeface="宋体" charset="-122"/>
                        </a:rPr>
                        <a:t>ǎ</a:t>
                      </a:r>
                      <a:r>
                        <a:rPr kumimoji="0" lang="en-US" altLang="zh-CN" sz="2400" b="1" i="0" u="none" strike="noStrike" cap="none" normalizeH="0" baseline="0">
                          <a:ln>
                            <a:noFill/>
                          </a:ln>
                          <a:solidFill>
                            <a:schemeClr val="tx1"/>
                          </a:solidFill>
                          <a:effectLst/>
                          <a:latin typeface="天天汉语" charset="0"/>
                          <a:ea typeface="天天汉语" charset="0"/>
                        </a:rPr>
                        <a:t>n</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1800" b="1" i="0" u="none" strike="noStrike" cap="none" normalizeH="0" baseline="0">
                          <a:ln>
                            <a:noFill/>
                          </a:ln>
                          <a:solidFill>
                            <a:schemeClr val="bg2"/>
                          </a:solidFill>
                          <a:effectLst/>
                          <a:latin typeface="天天汉语" charset="0"/>
                          <a:ea typeface="天天汉语" charset="0"/>
                        </a:rPr>
                        <a:t>black</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1800" b="1" i="0" u="none" strike="noStrike" cap="none" normalizeH="0" baseline="0">
                          <a:ln>
                            <a:noFill/>
                          </a:ln>
                          <a:solidFill>
                            <a:schemeClr val="bg2"/>
                          </a:solidFill>
                          <a:effectLst/>
                          <a:latin typeface="天天汉语" charset="0"/>
                          <a:ea typeface="天天汉语" charset="0"/>
                        </a:rPr>
                        <a:t>board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chemeClr val="tx1"/>
                          </a:solidFill>
                          <a:effectLst/>
                          <a:latin typeface="Arial" charset="0"/>
                          <a:ea typeface="宋体" charset="-122"/>
                        </a:rPr>
                        <a:t>Kě’ ài</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1800" b="1" i="0" u="none" strike="noStrike" cap="none" normalizeH="0" baseline="0">
                          <a:ln>
                            <a:noFill/>
                          </a:ln>
                          <a:solidFill>
                            <a:schemeClr val="bg2"/>
                          </a:solidFill>
                          <a:effectLst/>
                          <a:latin typeface="Arial" charset="0"/>
                          <a:ea typeface="宋体" charset="-122"/>
                        </a:rPr>
                        <a:t>cute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chemeClr val="tx1"/>
                          </a:solidFill>
                          <a:effectLst/>
                          <a:latin typeface="宋体" charset="-122"/>
                          <a:ea typeface="宋体" charset="-122"/>
                        </a:rPr>
                        <a:t>kàndào</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1800" b="1" i="0" u="none" strike="noStrike" cap="none" normalizeH="0" baseline="0">
                          <a:ln>
                            <a:noFill/>
                          </a:ln>
                          <a:solidFill>
                            <a:schemeClr val="bg2"/>
                          </a:solidFill>
                          <a:effectLst/>
                          <a:latin typeface="Arial" charset="0"/>
                          <a:ea typeface="宋体" charset="-122"/>
                        </a:rPr>
                        <a:t>see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a:ln>
                            <a:noFill/>
                          </a:ln>
                          <a:solidFill>
                            <a:schemeClr val="tx1"/>
                          </a:solidFill>
                          <a:effectLst/>
                          <a:latin typeface="Arial" charset="0"/>
                          <a:ea typeface="宋体" charset="-122"/>
                        </a:rPr>
                        <a:t>hěnhǎo</a:t>
                      </a:r>
                      <a:r>
                        <a:rPr kumimoji="0" lang="en-US" altLang="zh-CN" sz="1800" b="1" i="0" u="none" strike="noStrike" cap="none" normalizeH="0" baseline="0">
                          <a:ln>
                            <a:noFill/>
                          </a:ln>
                          <a:solidFill>
                            <a:schemeClr val="tx1"/>
                          </a:solidFill>
                          <a:effectLst/>
                          <a:latin typeface="Arial" charset="0"/>
                          <a:ea typeface="宋体" charset="-122"/>
                        </a:rPr>
                        <a:t>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1800" b="1" i="0" u="none" strike="noStrike" cap="none" normalizeH="0" baseline="0">
                          <a:ln>
                            <a:noFill/>
                          </a:ln>
                          <a:solidFill>
                            <a:schemeClr val="bg2"/>
                          </a:solidFill>
                          <a:effectLst/>
                          <a:latin typeface="Arial" charset="0"/>
                          <a:ea typeface="宋体" charset="-122"/>
                        </a:rPr>
                        <a:t>very good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580570832"/>
      </p:ext>
    </p:extLst>
  </p:cSld>
  <p:clrMapOvr>
    <a:masterClrMapping/>
  </p:clrMapOvr>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4" name="Rectangle 4"/>
          <p:cNvSpPr>
            <a:spLocks noGrp="1" noChangeArrowheads="1"/>
          </p:cNvSpPr>
          <p:nvPr>
            <p:ph type="body" sz="half" idx="1"/>
          </p:nvPr>
        </p:nvSpPr>
        <p:spPr>
          <a:xfrm>
            <a:off x="1981200" y="1219200"/>
            <a:ext cx="8229600" cy="3962400"/>
          </a:xfrm>
        </p:spPr>
        <p:txBody>
          <a:bodyPr/>
          <a:lstStyle/>
          <a:p>
            <a:endParaRPr lang="en-US" altLang="zh-CN" sz="1600" b="1">
              <a:latin typeface="楷体_GB2312" charset="0"/>
              <a:ea typeface="楷体_GB2312" charset="0"/>
            </a:endParaRPr>
          </a:p>
          <a:p>
            <a:endParaRPr lang="en-US" altLang="zh-CN" sz="1600" b="1">
              <a:latin typeface="楷体_GB2312" charset="0"/>
              <a:ea typeface="楷体_GB2312" charset="0"/>
            </a:endParaRPr>
          </a:p>
          <a:p>
            <a:endParaRPr lang="en-US" altLang="zh-CN" sz="1600" b="1">
              <a:latin typeface="楷体_GB2312" charset="0"/>
              <a:ea typeface="楷体_GB2312" charset="0"/>
            </a:endParaRPr>
          </a:p>
          <a:p>
            <a:endParaRPr lang="en-US" altLang="zh-CN" sz="1600" b="1">
              <a:latin typeface="楷体_GB2312" charset="0"/>
              <a:ea typeface="楷体_GB2312" charset="0"/>
            </a:endParaRPr>
          </a:p>
          <a:p>
            <a:pPr>
              <a:buFontTx/>
              <a:buNone/>
            </a:pPr>
            <a:endParaRPr lang="en-US" altLang="zh-CN" sz="2800">
              <a:latin typeface="楷体_GB2312" charset="0"/>
              <a:ea typeface="楷体_GB2312" charset="0"/>
            </a:endParaRPr>
          </a:p>
        </p:txBody>
      </p:sp>
      <p:sp>
        <p:nvSpPr>
          <p:cNvPr id="46085" name="Rectangle 5"/>
          <p:cNvSpPr>
            <a:spLocks noChangeArrowheads="1"/>
          </p:cNvSpPr>
          <p:nvPr/>
        </p:nvSpPr>
        <p:spPr bwMode="auto">
          <a:xfrm>
            <a:off x="1905000" y="0"/>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lvl1pPr algn="ctr">
              <a:defRPr sz="4400">
                <a:solidFill>
                  <a:schemeClr val="tx2"/>
                </a:solidFill>
                <a:latin typeface="Arial" charset="0"/>
                <a:ea typeface="宋体" charset="-122"/>
              </a:defRPr>
            </a:lvl1pPr>
            <a:lvl2pPr algn="ctr">
              <a:defRPr sz="4400">
                <a:solidFill>
                  <a:schemeClr val="tx2"/>
                </a:solidFill>
                <a:latin typeface="Arial" charset="0"/>
                <a:ea typeface="宋体" charset="-122"/>
              </a:defRPr>
            </a:lvl2pPr>
            <a:lvl3pPr algn="ctr">
              <a:defRPr sz="4400">
                <a:solidFill>
                  <a:schemeClr val="tx2"/>
                </a:solidFill>
                <a:latin typeface="Arial" charset="0"/>
                <a:ea typeface="宋体" charset="-122"/>
              </a:defRPr>
            </a:lvl3pPr>
            <a:lvl4pPr algn="ctr">
              <a:defRPr sz="4400">
                <a:solidFill>
                  <a:schemeClr val="tx2"/>
                </a:solidFill>
                <a:latin typeface="Arial" charset="0"/>
                <a:ea typeface="宋体" charset="-122"/>
              </a:defRPr>
            </a:lvl4pPr>
            <a:lvl5pPr algn="ctr">
              <a:defRPr sz="4400">
                <a:solidFill>
                  <a:schemeClr val="tx2"/>
                </a:solidFill>
                <a:latin typeface="Arial" charset="0"/>
                <a:ea typeface="宋体" charset="-122"/>
              </a:defRPr>
            </a:lvl5pPr>
            <a:lvl6pPr marL="457200" algn="ctr" fontAlgn="base">
              <a:spcBef>
                <a:spcPct val="0"/>
              </a:spcBef>
              <a:spcAft>
                <a:spcPct val="0"/>
              </a:spcAft>
              <a:defRPr sz="4400">
                <a:solidFill>
                  <a:schemeClr val="tx2"/>
                </a:solidFill>
                <a:latin typeface="Arial" charset="0"/>
                <a:ea typeface="宋体" charset="-122"/>
              </a:defRPr>
            </a:lvl6pPr>
            <a:lvl7pPr marL="914400" algn="ctr" fontAlgn="base">
              <a:spcBef>
                <a:spcPct val="0"/>
              </a:spcBef>
              <a:spcAft>
                <a:spcPct val="0"/>
              </a:spcAft>
              <a:defRPr sz="4400">
                <a:solidFill>
                  <a:schemeClr val="tx2"/>
                </a:solidFill>
                <a:latin typeface="Arial" charset="0"/>
                <a:ea typeface="宋体" charset="-122"/>
              </a:defRPr>
            </a:lvl7pPr>
            <a:lvl8pPr marL="1371600" algn="ctr" fontAlgn="base">
              <a:spcBef>
                <a:spcPct val="0"/>
              </a:spcBef>
              <a:spcAft>
                <a:spcPct val="0"/>
              </a:spcAft>
              <a:defRPr sz="4400">
                <a:solidFill>
                  <a:schemeClr val="tx2"/>
                </a:solidFill>
                <a:latin typeface="Arial" charset="0"/>
                <a:ea typeface="宋体" charset="-122"/>
              </a:defRPr>
            </a:lvl8pPr>
            <a:lvl9pPr marL="1828800" algn="ctr" fontAlgn="base">
              <a:spcBef>
                <a:spcPct val="0"/>
              </a:spcBef>
              <a:spcAft>
                <a:spcPct val="0"/>
              </a:spcAft>
              <a:defRPr sz="4400">
                <a:solidFill>
                  <a:schemeClr val="tx2"/>
                </a:solidFill>
                <a:latin typeface="Arial" charset="0"/>
                <a:ea typeface="宋体" charset="-122"/>
              </a:defRPr>
            </a:lvl9pPr>
          </a:lstStyle>
          <a:p>
            <a:pPr algn="l"/>
            <a:r>
              <a:rPr lang="en-US" altLang="zh-CN" sz="2400" b="1">
                <a:solidFill>
                  <a:srgbClr val="FF6600"/>
                </a:solidFill>
              </a:rPr>
              <a:t>Phonetic drills</a:t>
            </a:r>
            <a:endParaRPr lang="en-US" altLang="zh-CN" sz="5400" b="1">
              <a:solidFill>
                <a:srgbClr val="FF6600"/>
              </a:solidFill>
            </a:endParaRPr>
          </a:p>
        </p:txBody>
      </p:sp>
      <p:graphicFrame>
        <p:nvGraphicFramePr>
          <p:cNvPr id="46107" name="Group 27"/>
          <p:cNvGraphicFramePr>
            <a:graphicFrameLocks noGrp="1"/>
          </p:cNvGraphicFramePr>
          <p:nvPr>
            <p:ph sz="quarter" idx="2"/>
          </p:nvPr>
        </p:nvGraphicFramePr>
        <p:xfrm>
          <a:off x="1905000" y="990600"/>
          <a:ext cx="8382000" cy="5334000"/>
        </p:xfrm>
        <a:graphic>
          <a:graphicData uri="http://schemas.openxmlformats.org/drawingml/2006/table">
            <a:tbl>
              <a:tblPr/>
              <a:tblGrid>
                <a:gridCol w="8382000">
                  <a:extLst>
                    <a:ext uri="{9D8B030D-6E8A-4147-A177-3AD203B41FA5}">
                      <a16:colId xmlns:a16="http://schemas.microsoft.com/office/drawing/2014/main" val="20000"/>
                    </a:ext>
                  </a:extLst>
                </a:gridCol>
              </a:tblGrid>
              <a:tr h="5334000">
                <a:tc>
                  <a:txBody>
                    <a:bodyPr/>
                    <a:lstStyle>
                      <a:lvl1pPr>
                        <a:spcBef>
                          <a:spcPct val="20000"/>
                        </a:spcBef>
                        <a:defRPr sz="2800">
                          <a:solidFill>
                            <a:schemeClr val="tx1"/>
                          </a:solidFill>
                          <a:latin typeface="Arial" charset="0"/>
                          <a:ea typeface="宋体" charset="-122"/>
                        </a:defRPr>
                      </a:lvl1pPr>
                      <a:lvl2pPr>
                        <a:spcBef>
                          <a:spcPct val="20000"/>
                        </a:spcBef>
                        <a:defRPr sz="2400">
                          <a:solidFill>
                            <a:schemeClr val="tx1"/>
                          </a:solidFill>
                          <a:latin typeface="Arial" charset="0"/>
                          <a:ea typeface="宋体" charset="-122"/>
                        </a:defRPr>
                      </a:lvl2pPr>
                      <a:lvl3pPr>
                        <a:spcBef>
                          <a:spcPct val="20000"/>
                        </a:spcBef>
                        <a:defRPr sz="2000">
                          <a:solidFill>
                            <a:schemeClr val="tx1"/>
                          </a:solidFill>
                          <a:latin typeface="Arial" charset="0"/>
                          <a:ea typeface="宋体" charset="-122"/>
                        </a:defRPr>
                      </a:lvl3pPr>
                      <a:lvl4pPr>
                        <a:spcBef>
                          <a:spcPct val="20000"/>
                        </a:spcBef>
                        <a:defRPr>
                          <a:solidFill>
                            <a:schemeClr val="tx1"/>
                          </a:solidFill>
                          <a:latin typeface="Arial" charset="0"/>
                          <a:ea typeface="宋体" charset="-122"/>
                        </a:defRPr>
                      </a:lvl4pPr>
                      <a:lvl5pPr>
                        <a:spcBef>
                          <a:spcPct val="20000"/>
                        </a:spcBef>
                        <a:defRPr>
                          <a:solidFill>
                            <a:schemeClr val="tx1"/>
                          </a:solidFill>
                          <a:latin typeface="Arial" charset="0"/>
                          <a:ea typeface="宋体" charset="-122"/>
                        </a:defRPr>
                      </a:lvl5pPr>
                      <a:lvl6pPr fontAlgn="base">
                        <a:spcBef>
                          <a:spcPct val="20000"/>
                        </a:spcBef>
                        <a:spcAft>
                          <a:spcPct val="0"/>
                        </a:spcAft>
                        <a:defRPr>
                          <a:solidFill>
                            <a:schemeClr val="tx1"/>
                          </a:solidFill>
                          <a:latin typeface="Arial" charset="0"/>
                          <a:ea typeface="宋体" charset="-122"/>
                        </a:defRPr>
                      </a:lvl6pPr>
                      <a:lvl7pPr fontAlgn="base">
                        <a:spcBef>
                          <a:spcPct val="20000"/>
                        </a:spcBef>
                        <a:spcAft>
                          <a:spcPct val="0"/>
                        </a:spcAft>
                        <a:defRPr>
                          <a:solidFill>
                            <a:schemeClr val="tx1"/>
                          </a:solidFill>
                          <a:latin typeface="Arial" charset="0"/>
                          <a:ea typeface="宋体" charset="-122"/>
                        </a:defRPr>
                      </a:lvl7pPr>
                      <a:lvl8pPr fontAlgn="base">
                        <a:spcBef>
                          <a:spcPct val="20000"/>
                        </a:spcBef>
                        <a:spcAft>
                          <a:spcPct val="0"/>
                        </a:spcAft>
                        <a:defRPr>
                          <a:solidFill>
                            <a:schemeClr val="tx1"/>
                          </a:solidFill>
                          <a:latin typeface="Arial" charset="0"/>
                          <a:ea typeface="宋体" charset="-122"/>
                        </a:defRPr>
                      </a:lvl8pPr>
                      <a:lvl9pPr fontAlgn="base">
                        <a:spcBef>
                          <a:spcPct val="20000"/>
                        </a:spcBef>
                        <a:spcAft>
                          <a:spcPct val="0"/>
                        </a:spcAft>
                        <a:defRPr>
                          <a:solidFill>
                            <a:schemeClr val="tx1"/>
                          </a:solidFill>
                          <a:latin typeface="Arial" charset="0"/>
                          <a:ea typeface="宋体" charset="-122"/>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800" b="1" i="0" u="none" strike="noStrike" cap="none" normalizeH="0" baseline="0" dirty="0">
                          <a:ln>
                            <a:noFill/>
                          </a:ln>
                          <a:solidFill>
                            <a:srgbClr val="0066CC"/>
                          </a:solidFill>
                          <a:effectLst/>
                          <a:latin typeface="Arial" charset="0"/>
                          <a:ea typeface="宋体" charset="-122"/>
                        </a:rPr>
                        <a:t>Choose the syllables you hear </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zh-CN" sz="2800" b="1" i="0" u="none" strike="noStrike" cap="none" normalizeH="0" baseline="0" dirty="0">
                        <a:ln>
                          <a:noFill/>
                        </a:ln>
                        <a:solidFill>
                          <a:srgbClr val="6699FF"/>
                        </a:solidFill>
                        <a:effectLst/>
                        <a:latin typeface="Arial" charset="0"/>
                        <a:ea typeface="宋体" charset="-122"/>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dirty="0">
                          <a:ln>
                            <a:noFill/>
                          </a:ln>
                          <a:solidFill>
                            <a:srgbClr val="6699FF"/>
                          </a:solidFill>
                          <a:effectLst/>
                          <a:latin typeface="Arial" charset="0"/>
                          <a:ea typeface="宋体" charset="-122"/>
                        </a:rPr>
                        <a:t>              </a:t>
                      </a:r>
                      <a:r>
                        <a:rPr kumimoji="0" lang="en-US" altLang="zh-CN" sz="2400" b="1" i="0" u="none" strike="noStrike" cap="none" normalizeH="0" baseline="0" dirty="0">
                          <a:ln>
                            <a:noFill/>
                          </a:ln>
                          <a:solidFill>
                            <a:srgbClr val="FF0000"/>
                          </a:solidFill>
                          <a:effectLst/>
                          <a:latin typeface="Arial" charset="0"/>
                          <a:ea typeface="宋体" charset="-122"/>
                        </a:rPr>
                        <a:t>1</a:t>
                      </a:r>
                      <a:r>
                        <a:rPr kumimoji="0" lang="en-US" altLang="zh-CN" sz="2400" b="1" i="0" u="none" strike="noStrike" cap="none" normalizeH="0" baseline="0" dirty="0">
                          <a:ln>
                            <a:noFill/>
                          </a:ln>
                          <a:solidFill>
                            <a:srgbClr val="6699FF"/>
                          </a:solidFill>
                          <a:effectLst/>
                          <a:latin typeface="Arial" charset="0"/>
                          <a:ea typeface="宋体" charset="-122"/>
                        </a:rPr>
                        <a:t>     A  </a:t>
                      </a:r>
                      <a:r>
                        <a:rPr kumimoji="0" lang="en-US" altLang="zh-CN" sz="2400" b="1" i="0" u="none" strike="noStrike" cap="none" normalizeH="0" baseline="0" dirty="0" err="1">
                          <a:ln>
                            <a:noFill/>
                          </a:ln>
                          <a:solidFill>
                            <a:srgbClr val="FF0000"/>
                          </a:solidFill>
                          <a:effectLst/>
                          <a:latin typeface="Arial" charset="0"/>
                          <a:ea typeface="宋体" charset="-122"/>
                        </a:rPr>
                        <a:t>bùgào</a:t>
                      </a:r>
                      <a:r>
                        <a:rPr kumimoji="0" lang="en-US" altLang="zh-CN" sz="2400" b="1" i="0" u="none" strike="noStrike" cap="none" normalizeH="0" baseline="0" dirty="0">
                          <a:ln>
                            <a:noFill/>
                          </a:ln>
                          <a:solidFill>
                            <a:srgbClr val="FF0000"/>
                          </a:solidFill>
                          <a:effectLst/>
                          <a:latin typeface="Arial" charset="0"/>
                          <a:ea typeface="宋体" charset="-122"/>
                        </a:rPr>
                        <a:t>          </a:t>
                      </a:r>
                      <a:r>
                        <a:rPr kumimoji="0" lang="en-US" altLang="zh-CN" sz="2400" b="1" i="0" u="none" strike="noStrike" kern="1200" cap="none" normalizeH="0" baseline="0" dirty="0">
                          <a:ln>
                            <a:noFill/>
                          </a:ln>
                          <a:solidFill>
                            <a:srgbClr val="6699FF"/>
                          </a:solidFill>
                          <a:effectLst/>
                          <a:latin typeface="Arial" charset="0"/>
                          <a:ea typeface="宋体" charset="-122"/>
                          <a:cs typeface="+mn-cs"/>
                        </a:rPr>
                        <a:t>B</a:t>
                      </a:r>
                      <a:r>
                        <a:rPr kumimoji="0" lang="en-US" altLang="zh-CN" sz="2400" b="1" i="0" u="none" strike="noStrike" cap="none" normalizeH="0" baseline="0" dirty="0">
                          <a:ln>
                            <a:noFill/>
                          </a:ln>
                          <a:solidFill>
                            <a:srgbClr val="FF0000"/>
                          </a:solidFill>
                          <a:effectLst/>
                          <a:latin typeface="Arial" charset="0"/>
                          <a:ea typeface="宋体" charset="-122"/>
                        </a:rPr>
                        <a:t> </a:t>
                      </a:r>
                      <a:r>
                        <a:rPr kumimoji="0" lang="en-US" altLang="zh-CN" sz="2400" b="1" i="0" u="none" strike="noStrike" cap="none" normalizeH="0" baseline="0" dirty="0" err="1">
                          <a:ln>
                            <a:noFill/>
                          </a:ln>
                          <a:solidFill>
                            <a:srgbClr val="FF0000"/>
                          </a:solidFill>
                          <a:effectLst/>
                          <a:latin typeface="Arial" charset="0"/>
                          <a:ea typeface="宋体" charset="-122"/>
                        </a:rPr>
                        <a:t>bùgāo</a:t>
                      </a:r>
                      <a:r>
                        <a:rPr kumimoji="0" lang="en-US" altLang="zh-CN" sz="2400" b="1" i="0" u="none" strike="noStrike" cap="none" normalizeH="0" baseline="0" dirty="0">
                          <a:ln>
                            <a:noFill/>
                          </a:ln>
                          <a:solidFill>
                            <a:srgbClr val="FF0000"/>
                          </a:solidFill>
                          <a:effectLst/>
                          <a:latin typeface="Arial" charset="0"/>
                          <a:ea typeface="宋体" charset="-122"/>
                        </a:rPr>
                        <a:t>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kern="1200" cap="none" normalizeH="0" baseline="0" dirty="0">
                          <a:ln>
                            <a:noFill/>
                          </a:ln>
                          <a:solidFill>
                            <a:srgbClr val="6699FF"/>
                          </a:solidFill>
                          <a:effectLst/>
                          <a:latin typeface="Arial" charset="0"/>
                          <a:ea typeface="宋体" charset="-122"/>
                          <a:cs typeface="+mn-cs"/>
                        </a:rPr>
                        <a:t>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dirty="0">
                          <a:ln>
                            <a:noFill/>
                          </a:ln>
                          <a:solidFill>
                            <a:srgbClr val="FF0000"/>
                          </a:solidFill>
                          <a:effectLst/>
                          <a:latin typeface="Arial" charset="0"/>
                          <a:ea typeface="宋体" charset="-122"/>
                        </a:rPr>
                        <a:t>               2    </a:t>
                      </a:r>
                      <a:r>
                        <a:rPr kumimoji="0" lang="en-US" altLang="zh-CN" sz="2400" b="1" i="0" u="none" strike="noStrike" kern="1200" cap="none" normalizeH="0" baseline="0" dirty="0">
                          <a:ln>
                            <a:noFill/>
                          </a:ln>
                          <a:solidFill>
                            <a:srgbClr val="6699FF"/>
                          </a:solidFill>
                          <a:effectLst/>
                          <a:latin typeface="Arial" charset="0"/>
                          <a:ea typeface="宋体" charset="-122"/>
                          <a:cs typeface="+mn-cs"/>
                        </a:rPr>
                        <a:t>A</a:t>
                      </a:r>
                      <a:r>
                        <a:rPr kumimoji="0" lang="en-US" altLang="zh-CN" sz="2400" b="1" i="0" u="none" strike="noStrike" cap="none" normalizeH="0" baseline="0" dirty="0">
                          <a:ln>
                            <a:noFill/>
                          </a:ln>
                          <a:solidFill>
                            <a:srgbClr val="FF0000"/>
                          </a:solidFill>
                          <a:effectLst/>
                          <a:latin typeface="Arial" charset="0"/>
                          <a:ea typeface="宋体" charset="-122"/>
                        </a:rPr>
                        <a:t>  </a:t>
                      </a:r>
                      <a:r>
                        <a:rPr kumimoji="0" lang="en-US" altLang="zh-CN" sz="2400" b="1" i="0" u="none" strike="noStrike" cap="none" normalizeH="0" baseline="0" dirty="0" err="1">
                          <a:ln>
                            <a:noFill/>
                          </a:ln>
                          <a:solidFill>
                            <a:srgbClr val="FF0000"/>
                          </a:solidFill>
                          <a:effectLst/>
                          <a:latin typeface="Arial" charset="0"/>
                          <a:ea typeface="宋体" charset="-122"/>
                        </a:rPr>
                        <a:t>dàrén</a:t>
                      </a:r>
                      <a:r>
                        <a:rPr kumimoji="0" lang="en-US" altLang="zh-CN" sz="2400" b="1" i="0" u="none" strike="noStrike" cap="none" normalizeH="0" baseline="0" dirty="0">
                          <a:ln>
                            <a:noFill/>
                          </a:ln>
                          <a:solidFill>
                            <a:srgbClr val="FF0000"/>
                          </a:solidFill>
                          <a:effectLst/>
                          <a:latin typeface="Arial" charset="0"/>
                          <a:ea typeface="宋体" charset="-122"/>
                        </a:rPr>
                        <a:t>           </a:t>
                      </a:r>
                      <a:r>
                        <a:rPr kumimoji="0" lang="en-US" altLang="zh-CN" sz="2400" b="1" i="0" u="none" strike="noStrike" kern="1200" cap="none" normalizeH="0" baseline="0" dirty="0">
                          <a:ln>
                            <a:noFill/>
                          </a:ln>
                          <a:solidFill>
                            <a:srgbClr val="6699FF"/>
                          </a:solidFill>
                          <a:effectLst/>
                          <a:latin typeface="Arial" charset="0"/>
                          <a:ea typeface="宋体" charset="-122"/>
                          <a:cs typeface="+mn-cs"/>
                        </a:rPr>
                        <a:t>B</a:t>
                      </a:r>
                      <a:r>
                        <a:rPr kumimoji="0" lang="en-US" altLang="zh-CN" sz="2400" b="1" i="0" u="none" strike="noStrike" cap="none" normalizeH="0" baseline="0" dirty="0">
                          <a:ln>
                            <a:noFill/>
                          </a:ln>
                          <a:solidFill>
                            <a:srgbClr val="FF0000"/>
                          </a:solidFill>
                          <a:effectLst/>
                          <a:latin typeface="Arial" charset="0"/>
                          <a:ea typeface="宋体" charset="-122"/>
                        </a:rPr>
                        <a:t>  </a:t>
                      </a:r>
                      <a:r>
                        <a:rPr kumimoji="0" lang="en-US" altLang="zh-CN" sz="2400" b="1" i="0" u="none" strike="noStrike" cap="none" normalizeH="0" baseline="0" dirty="0" err="1">
                          <a:ln>
                            <a:noFill/>
                          </a:ln>
                          <a:solidFill>
                            <a:srgbClr val="FF0000"/>
                          </a:solidFill>
                          <a:effectLst/>
                          <a:latin typeface="Arial" charset="0"/>
                          <a:ea typeface="宋体" charset="-122"/>
                        </a:rPr>
                        <a:t>dǎrén</a:t>
                      </a:r>
                      <a:r>
                        <a:rPr kumimoji="0" lang="en-US" altLang="zh-CN" sz="2400" b="1" i="0" u="none" strike="noStrike" cap="none" normalizeH="0" baseline="0" dirty="0">
                          <a:ln>
                            <a:noFill/>
                          </a:ln>
                          <a:solidFill>
                            <a:srgbClr val="FF0000"/>
                          </a:solidFill>
                          <a:effectLst/>
                          <a:latin typeface="Arial" charset="0"/>
                          <a:ea typeface="宋体" charset="-122"/>
                        </a:rPr>
                        <a:t>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dirty="0">
                          <a:ln>
                            <a:noFill/>
                          </a:ln>
                          <a:solidFill>
                            <a:srgbClr val="FF0000"/>
                          </a:solidFill>
                          <a:effectLst/>
                          <a:latin typeface="Arial" charset="0"/>
                          <a:ea typeface="宋体" charset="-122"/>
                        </a:rPr>
                        <a:t>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dirty="0">
                          <a:ln>
                            <a:noFill/>
                          </a:ln>
                          <a:solidFill>
                            <a:srgbClr val="FF0000"/>
                          </a:solidFill>
                          <a:effectLst/>
                          <a:latin typeface="Arial" charset="0"/>
                          <a:ea typeface="宋体" charset="-122"/>
                        </a:rPr>
                        <a:t>               3    </a:t>
                      </a:r>
                      <a:r>
                        <a:rPr kumimoji="0" lang="en-US" altLang="zh-CN" sz="2400" b="1" i="0" u="none" strike="noStrike" kern="1200" cap="none" normalizeH="0" baseline="0" dirty="0">
                          <a:ln>
                            <a:noFill/>
                          </a:ln>
                          <a:solidFill>
                            <a:srgbClr val="6699FF"/>
                          </a:solidFill>
                          <a:effectLst/>
                          <a:latin typeface="Arial" charset="0"/>
                          <a:ea typeface="宋体" charset="-122"/>
                          <a:cs typeface="+mn-cs"/>
                        </a:rPr>
                        <a:t>A</a:t>
                      </a:r>
                      <a:r>
                        <a:rPr kumimoji="0" lang="en-US" altLang="zh-CN" sz="2400" b="1" i="0" u="none" strike="noStrike" cap="none" normalizeH="0" baseline="0" dirty="0">
                          <a:ln>
                            <a:noFill/>
                          </a:ln>
                          <a:solidFill>
                            <a:srgbClr val="FF0000"/>
                          </a:solidFill>
                          <a:effectLst/>
                          <a:latin typeface="Arial" charset="0"/>
                          <a:ea typeface="宋体" charset="-122"/>
                        </a:rPr>
                        <a:t>  </a:t>
                      </a:r>
                      <a:r>
                        <a:rPr kumimoji="0" lang="en-US" altLang="zh-CN" sz="2400" b="1" i="0" u="none" strike="noStrike" cap="none" normalizeH="0" baseline="0" dirty="0" err="1">
                          <a:ln>
                            <a:noFill/>
                          </a:ln>
                          <a:solidFill>
                            <a:srgbClr val="FF0000"/>
                          </a:solidFill>
                          <a:effectLst/>
                          <a:latin typeface="Arial" charset="0"/>
                          <a:ea typeface="宋体" charset="-122"/>
                        </a:rPr>
                        <a:t>huíyì</a:t>
                      </a:r>
                      <a:r>
                        <a:rPr kumimoji="0" lang="en-US" altLang="zh-CN" sz="2400" b="1" i="0" u="none" strike="noStrike" cap="none" normalizeH="0" baseline="0" dirty="0">
                          <a:ln>
                            <a:noFill/>
                          </a:ln>
                          <a:solidFill>
                            <a:srgbClr val="FF0000"/>
                          </a:solidFill>
                          <a:effectLst/>
                          <a:latin typeface="Arial" charset="0"/>
                          <a:ea typeface="宋体" charset="-122"/>
                        </a:rPr>
                        <a:t>             </a:t>
                      </a:r>
                      <a:r>
                        <a:rPr kumimoji="0" lang="en-US" altLang="zh-CN" sz="2400" b="1" i="0" u="none" strike="noStrike" kern="1200" cap="none" normalizeH="0" baseline="0" dirty="0">
                          <a:ln>
                            <a:noFill/>
                          </a:ln>
                          <a:solidFill>
                            <a:srgbClr val="6699FF"/>
                          </a:solidFill>
                          <a:effectLst/>
                          <a:latin typeface="Arial" charset="0"/>
                          <a:ea typeface="宋体" charset="-122"/>
                          <a:cs typeface="+mn-cs"/>
                        </a:rPr>
                        <a:t>B</a:t>
                      </a:r>
                      <a:r>
                        <a:rPr kumimoji="0" lang="en-US" altLang="zh-CN" sz="2400" b="1" i="0" u="none" strike="noStrike" cap="none" normalizeH="0" baseline="0" dirty="0">
                          <a:ln>
                            <a:noFill/>
                          </a:ln>
                          <a:solidFill>
                            <a:srgbClr val="FF0000"/>
                          </a:solidFill>
                          <a:effectLst/>
                          <a:latin typeface="Arial" charset="0"/>
                          <a:ea typeface="宋体" charset="-122"/>
                        </a:rPr>
                        <a:t>  </a:t>
                      </a:r>
                      <a:r>
                        <a:rPr kumimoji="0" lang="en-US" altLang="zh-CN" sz="2400" b="1" i="0" u="none" strike="noStrike" cap="none" normalizeH="0" baseline="0" dirty="0" err="1">
                          <a:ln>
                            <a:noFill/>
                          </a:ln>
                          <a:solidFill>
                            <a:srgbClr val="FF0000"/>
                          </a:solidFill>
                          <a:effectLst/>
                          <a:latin typeface="Arial" charset="0"/>
                          <a:ea typeface="宋体" charset="-122"/>
                        </a:rPr>
                        <a:t>huìyì</a:t>
                      </a:r>
                      <a:endParaRPr kumimoji="0" lang="en-US" altLang="zh-CN" sz="2400" b="1" i="0" u="none" strike="noStrike" cap="none" normalizeH="0" baseline="0" dirty="0">
                        <a:ln>
                          <a:noFill/>
                        </a:ln>
                        <a:solidFill>
                          <a:srgbClr val="FF0000"/>
                        </a:solidFill>
                        <a:effectLst/>
                        <a:latin typeface="Arial" charset="0"/>
                        <a:ea typeface="宋体" charset="-122"/>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dirty="0">
                          <a:ln>
                            <a:noFill/>
                          </a:ln>
                          <a:solidFill>
                            <a:srgbClr val="FF0000"/>
                          </a:solidFill>
                          <a:effectLst/>
                          <a:latin typeface="Arial" charset="0"/>
                          <a:ea typeface="宋体" charset="-122"/>
                        </a:rPr>
                        <a:t>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dirty="0">
                          <a:ln>
                            <a:noFill/>
                          </a:ln>
                          <a:solidFill>
                            <a:srgbClr val="FF0000"/>
                          </a:solidFill>
                          <a:effectLst/>
                          <a:latin typeface="Arial" charset="0"/>
                          <a:ea typeface="宋体" charset="-122"/>
                        </a:rPr>
                        <a:t>               4    </a:t>
                      </a:r>
                      <a:r>
                        <a:rPr kumimoji="0" lang="en-US" altLang="zh-CN" sz="2400" b="1" i="0" u="none" strike="noStrike" kern="1200" cap="none" normalizeH="0" baseline="0" dirty="0">
                          <a:ln>
                            <a:noFill/>
                          </a:ln>
                          <a:solidFill>
                            <a:srgbClr val="6699FF"/>
                          </a:solidFill>
                          <a:effectLst/>
                          <a:latin typeface="Arial" charset="0"/>
                          <a:ea typeface="宋体" charset="-122"/>
                          <a:cs typeface="+mn-cs"/>
                        </a:rPr>
                        <a:t>A</a:t>
                      </a:r>
                      <a:r>
                        <a:rPr kumimoji="0" lang="en-US" altLang="zh-CN" sz="2400" b="1" i="0" u="none" strike="noStrike" cap="none" normalizeH="0" baseline="0" dirty="0">
                          <a:ln>
                            <a:noFill/>
                          </a:ln>
                          <a:solidFill>
                            <a:srgbClr val="FF0000"/>
                          </a:solidFill>
                          <a:effectLst/>
                          <a:latin typeface="Arial" charset="0"/>
                          <a:ea typeface="宋体" charset="-122"/>
                        </a:rPr>
                        <a:t>   </a:t>
                      </a:r>
                      <a:r>
                        <a:rPr kumimoji="0" lang="en-US" altLang="zh-CN" sz="2400" b="1" i="0" u="none" strike="noStrike" cap="none" normalizeH="0" baseline="0" dirty="0" err="1">
                          <a:ln>
                            <a:noFill/>
                          </a:ln>
                          <a:solidFill>
                            <a:srgbClr val="FF0000"/>
                          </a:solidFill>
                          <a:effectLst/>
                          <a:latin typeface="Arial" charset="0"/>
                          <a:ea typeface="宋体" charset="-122"/>
                        </a:rPr>
                        <a:t>hén</a:t>
                      </a:r>
                      <a:r>
                        <a:rPr kumimoji="0" lang="en-US" altLang="zh-CN" sz="2400" b="1" i="0" u="none" strike="noStrike" cap="none" normalizeH="0" baseline="0" dirty="0">
                          <a:ln>
                            <a:noFill/>
                          </a:ln>
                          <a:solidFill>
                            <a:srgbClr val="FF0000"/>
                          </a:solidFill>
                          <a:effectLst/>
                          <a:latin typeface="Arial" charset="0"/>
                          <a:ea typeface="宋体" charset="-122"/>
                        </a:rPr>
                        <a:t> hǎo       </a:t>
                      </a:r>
                      <a:r>
                        <a:rPr kumimoji="0" lang="en-US" altLang="zh-CN" sz="2400" b="1" i="0" u="none" strike="noStrike" kern="1200" cap="none" normalizeH="0" baseline="0" dirty="0">
                          <a:ln>
                            <a:noFill/>
                          </a:ln>
                          <a:solidFill>
                            <a:srgbClr val="6699FF"/>
                          </a:solidFill>
                          <a:effectLst/>
                          <a:latin typeface="Arial" charset="0"/>
                          <a:ea typeface="宋体" charset="-122"/>
                          <a:cs typeface="+mn-cs"/>
                        </a:rPr>
                        <a:t>B</a:t>
                      </a:r>
                      <a:r>
                        <a:rPr kumimoji="0" lang="en-US" altLang="zh-CN" sz="2400" b="1" i="0" u="none" strike="noStrike" cap="none" normalizeH="0" baseline="0" dirty="0">
                          <a:ln>
                            <a:noFill/>
                          </a:ln>
                          <a:solidFill>
                            <a:srgbClr val="FF0000"/>
                          </a:solidFill>
                          <a:effectLst/>
                          <a:latin typeface="Arial" charset="0"/>
                          <a:ea typeface="宋体" charset="-122"/>
                        </a:rPr>
                        <a:t> </a:t>
                      </a:r>
                      <a:r>
                        <a:rPr kumimoji="0" lang="en-US" altLang="zh-CN" sz="2400" b="1" i="0" u="none" strike="noStrike" cap="none" normalizeH="0" baseline="0" dirty="0" err="1">
                          <a:ln>
                            <a:noFill/>
                          </a:ln>
                          <a:solidFill>
                            <a:srgbClr val="FF0000"/>
                          </a:solidFill>
                          <a:effectLst/>
                          <a:latin typeface="Arial" charset="0"/>
                          <a:ea typeface="宋体" charset="-122"/>
                        </a:rPr>
                        <a:t>hén</a:t>
                      </a:r>
                      <a:r>
                        <a:rPr kumimoji="0" lang="en-US" altLang="zh-CN" sz="2400" b="1" i="0" u="none" strike="noStrike" cap="none" normalizeH="0" baseline="0" dirty="0">
                          <a:ln>
                            <a:noFill/>
                          </a:ln>
                          <a:solidFill>
                            <a:srgbClr val="FF0000"/>
                          </a:solidFill>
                          <a:effectLst/>
                          <a:latin typeface="Arial" charset="0"/>
                          <a:ea typeface="宋体" charset="-122"/>
                        </a:rPr>
                        <a:t> </a:t>
                      </a:r>
                      <a:r>
                        <a:rPr kumimoji="0" lang="en-US" altLang="zh-CN" sz="2400" b="1" i="0" u="none" strike="noStrike" cap="none" normalizeH="0" baseline="0" dirty="0" err="1">
                          <a:ln>
                            <a:noFill/>
                          </a:ln>
                          <a:solidFill>
                            <a:srgbClr val="FF0000"/>
                          </a:solidFill>
                          <a:effectLst/>
                          <a:latin typeface="Arial" charset="0"/>
                          <a:ea typeface="宋体" charset="-122"/>
                        </a:rPr>
                        <a:t>lǎo</a:t>
                      </a:r>
                      <a:r>
                        <a:rPr kumimoji="0" lang="en-US" altLang="zh-CN" sz="2400" b="1" i="0" u="none" strike="noStrike" cap="none" normalizeH="0" baseline="0" dirty="0">
                          <a:ln>
                            <a:noFill/>
                          </a:ln>
                          <a:solidFill>
                            <a:srgbClr val="FF0000"/>
                          </a:solidFill>
                          <a:effectLst/>
                          <a:latin typeface="Arial" charset="0"/>
                          <a:ea typeface="宋体" charset="-122"/>
                        </a:rPr>
                        <a:t> </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zh-CN" sz="2400" b="1" i="0" u="none" strike="noStrike" cap="none" normalizeH="0" baseline="0" dirty="0">
                        <a:ln>
                          <a:noFill/>
                        </a:ln>
                        <a:solidFill>
                          <a:srgbClr val="FF0000"/>
                        </a:solidFill>
                        <a:effectLst/>
                        <a:latin typeface="Arial" charset="0"/>
                        <a:ea typeface="宋体" charset="-122"/>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zh-CN" sz="2400" b="1" i="0" u="none" strike="noStrike" cap="none" normalizeH="0" baseline="0" dirty="0">
                          <a:ln>
                            <a:noFill/>
                          </a:ln>
                          <a:solidFill>
                            <a:srgbClr val="FF0000"/>
                          </a:solidFill>
                          <a:effectLst/>
                          <a:latin typeface="Arial" charset="0"/>
                          <a:ea typeface="宋体" charset="-122"/>
                        </a:rPr>
                        <a:t>               5     </a:t>
                      </a:r>
                      <a:r>
                        <a:rPr kumimoji="0" lang="en-US" altLang="zh-CN" sz="2400" b="1" i="0" u="none" strike="noStrike" kern="1200" cap="none" normalizeH="0" baseline="0" dirty="0">
                          <a:ln>
                            <a:noFill/>
                          </a:ln>
                          <a:solidFill>
                            <a:srgbClr val="6699FF"/>
                          </a:solidFill>
                          <a:effectLst/>
                          <a:latin typeface="Arial" charset="0"/>
                          <a:ea typeface="宋体" charset="-122"/>
                          <a:cs typeface="+mn-cs"/>
                        </a:rPr>
                        <a:t>A</a:t>
                      </a:r>
                      <a:r>
                        <a:rPr kumimoji="0" lang="en-US" altLang="zh-CN" sz="2400" b="1" i="0" u="none" strike="noStrike" cap="none" normalizeH="0" baseline="0" dirty="0">
                          <a:ln>
                            <a:noFill/>
                          </a:ln>
                          <a:solidFill>
                            <a:srgbClr val="FF0000"/>
                          </a:solidFill>
                          <a:effectLst/>
                          <a:latin typeface="Arial" charset="0"/>
                          <a:ea typeface="宋体" charset="-122"/>
                        </a:rPr>
                        <a:t>   </a:t>
                      </a:r>
                      <a:r>
                        <a:rPr kumimoji="0" lang="en-US" altLang="zh-CN" sz="2400" b="1" i="0" u="none" strike="noStrike" cap="none" normalizeH="0" baseline="0" dirty="0" err="1">
                          <a:ln>
                            <a:noFill/>
                          </a:ln>
                          <a:solidFill>
                            <a:srgbClr val="FF0000"/>
                          </a:solidFill>
                          <a:effectLst/>
                          <a:latin typeface="Arial" charset="0"/>
                          <a:ea typeface="宋体" charset="-122"/>
                        </a:rPr>
                        <a:t>niúnǎi</a:t>
                      </a:r>
                      <a:r>
                        <a:rPr kumimoji="0" lang="en-US" altLang="zh-CN" sz="2400" b="1" i="0" u="none" strike="noStrike" cap="none" normalizeH="0" baseline="0" dirty="0">
                          <a:ln>
                            <a:noFill/>
                          </a:ln>
                          <a:solidFill>
                            <a:srgbClr val="FF0000"/>
                          </a:solidFill>
                          <a:effectLst/>
                          <a:latin typeface="Arial" charset="0"/>
                          <a:ea typeface="宋体" charset="-122"/>
                        </a:rPr>
                        <a:t>         </a:t>
                      </a:r>
                      <a:r>
                        <a:rPr kumimoji="0" lang="en-US" altLang="zh-CN" sz="2400" b="1" i="0" u="none" strike="noStrike" kern="1200" cap="none" normalizeH="0" baseline="0" dirty="0">
                          <a:ln>
                            <a:noFill/>
                          </a:ln>
                          <a:solidFill>
                            <a:srgbClr val="6699FF"/>
                          </a:solidFill>
                          <a:effectLst/>
                          <a:latin typeface="Arial" charset="0"/>
                          <a:ea typeface="宋体" charset="-122"/>
                          <a:cs typeface="+mn-cs"/>
                        </a:rPr>
                        <a:t>B</a:t>
                      </a:r>
                      <a:r>
                        <a:rPr kumimoji="0" lang="en-US" altLang="zh-CN" sz="2400" b="1" i="0" u="none" strike="noStrike" cap="none" normalizeH="0" baseline="0" dirty="0">
                          <a:ln>
                            <a:noFill/>
                          </a:ln>
                          <a:solidFill>
                            <a:srgbClr val="FF0000"/>
                          </a:solidFill>
                          <a:effectLst/>
                          <a:latin typeface="Arial" charset="0"/>
                          <a:ea typeface="宋体" charset="-122"/>
                        </a:rPr>
                        <a:t>   </a:t>
                      </a:r>
                      <a:r>
                        <a:rPr kumimoji="0" lang="en-US" altLang="zh-CN" sz="2400" b="1" i="0" u="none" strike="noStrike" cap="none" normalizeH="0" baseline="0" dirty="0" err="1">
                          <a:ln>
                            <a:noFill/>
                          </a:ln>
                          <a:solidFill>
                            <a:srgbClr val="FF0000"/>
                          </a:solidFill>
                          <a:effectLst/>
                          <a:latin typeface="Arial" charset="0"/>
                          <a:ea typeface="宋体" charset="-122"/>
                        </a:rPr>
                        <a:t>yóulǎn</a:t>
                      </a:r>
                      <a:endParaRPr kumimoji="0" lang="en-US" altLang="zh-CN" sz="2400" b="1" i="0" u="none" strike="noStrike" cap="none" normalizeH="0" baseline="0" dirty="0">
                        <a:ln>
                          <a:noFill/>
                        </a:ln>
                        <a:solidFill>
                          <a:srgbClr val="FF0000"/>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218437227"/>
      </p:ext>
    </p:extLst>
  </p:cSld>
  <p:clrMapOvr>
    <a:masterClrMapping/>
  </p:clrMapOvr>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6" name="Text Box 11"/>
          <p:cNvSpPr txBox="1">
            <a:spLocks noChangeArrowheads="1"/>
          </p:cNvSpPr>
          <p:nvPr/>
        </p:nvSpPr>
        <p:spPr bwMode="auto">
          <a:xfrm>
            <a:off x="5377300" y="171451"/>
            <a:ext cx="2191626"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3200" b="1" i="0" u="none" strike="noStrike" kern="1200" cap="none" spc="0" normalizeH="0" baseline="0" noProof="0" dirty="0">
                <a:ln>
                  <a:noFill/>
                </a:ln>
                <a:solidFill>
                  <a:srgbClr val="000000"/>
                </a:solidFill>
                <a:effectLst/>
                <a:uLnTx/>
                <a:uFillTx/>
                <a:latin typeface="微软雅黑" panose="020B0503020204020204" pitchFamily="34" charset="-122"/>
                <a:ea typeface="微软雅黑" panose="020B0503020204020204" pitchFamily="34" charset="-122"/>
                <a:cs typeface="+mn-cs"/>
              </a:rPr>
              <a:t>课 堂 活 动</a:t>
            </a:r>
          </a:p>
        </p:txBody>
      </p:sp>
      <p:sp>
        <p:nvSpPr>
          <p:cNvPr id="9" name="圆角矩形 8"/>
          <p:cNvSpPr/>
          <p:nvPr/>
        </p:nvSpPr>
        <p:spPr>
          <a:xfrm>
            <a:off x="5377300" y="171451"/>
            <a:ext cx="2191626" cy="584775"/>
          </a:xfrm>
          <a:prstGeom prst="roundRect">
            <a:avLst/>
          </a:prstGeom>
          <a:noFill/>
          <a:ln w="12700">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Arial"/>
              <a:ea typeface="宋体"/>
              <a:cs typeface="+mn-cs"/>
            </a:endParaRPr>
          </a:p>
        </p:txBody>
      </p:sp>
      <p:sp>
        <p:nvSpPr>
          <p:cNvPr id="23557" name="Text Box 9"/>
          <p:cNvSpPr txBox="1">
            <a:spLocks noChangeArrowheads="1"/>
          </p:cNvSpPr>
          <p:nvPr/>
        </p:nvSpPr>
        <p:spPr bwMode="auto">
          <a:xfrm>
            <a:off x="2022475" y="1004888"/>
            <a:ext cx="7646988"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marL="285750" marR="0" lvl="0" indent="-285750" algn="l" defTabSz="914400" rtl="0" eaLnBrk="0" fontAlgn="base" latinLnBrk="0" hangingPunct="0">
              <a:lnSpc>
                <a:spcPct val="150000"/>
              </a:lnSpc>
              <a:spcBef>
                <a:spcPct val="0"/>
              </a:spcBef>
              <a:spcAft>
                <a:spcPct val="0"/>
              </a:spcAft>
              <a:buClrTx/>
              <a:buSzTx/>
              <a:buFontTx/>
              <a:buChar char="•"/>
              <a:tabLst/>
              <a:defRPr/>
            </a:pPr>
            <a:r>
              <a:rPr kumimoji="0" lang="zh-CN" altLang="en-US" sz="18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读一读，猜一猜。</a:t>
            </a:r>
            <a:r>
              <a:rPr kumimoji="0" lang="en-US" altLang="zh-CN" sz="18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Read and guess.</a:t>
            </a:r>
            <a:endParaRPr kumimoji="0" lang="zh-CN" altLang="en-US" sz="18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endParaRPr>
          </a:p>
          <a:p>
            <a:pPr marL="285750" marR="0" lvl="0" indent="-285750" algn="l" defTabSz="914400" rtl="0" eaLnBrk="0" fontAlgn="base" latinLnBrk="0" hangingPunct="0">
              <a:lnSpc>
                <a:spcPct val="150000"/>
              </a:lnSpc>
              <a:spcBef>
                <a:spcPct val="0"/>
              </a:spcBef>
              <a:spcAft>
                <a:spcPct val="0"/>
              </a:spcAft>
              <a:buClrTx/>
              <a:buSzTx/>
              <a:buFontTx/>
              <a:buChar char="•"/>
              <a:tabLst/>
              <a:defRPr/>
            </a:pPr>
            <a:r>
              <a:rPr kumimoji="0" lang="zh-CN" altLang="en-US" sz="18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根据汉语拼音，猜猜这些外来词语的意思。</a:t>
            </a:r>
            <a:r>
              <a:rPr kumimoji="0" lang="en-US" altLang="zh-CN" sz="18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According to the Chinese Pinyin, guess the meanings of these words.</a:t>
            </a:r>
            <a:endParaRPr kumimoji="0" lang="zh-CN" altLang="en-US" sz="18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endParaRPr>
          </a:p>
          <a:p>
            <a:pPr marL="285750" marR="0" lvl="0" indent="-285750" algn="l" defTabSz="914400" rtl="0" eaLnBrk="0" fontAlgn="base" latinLnBrk="0" hangingPunct="0">
              <a:lnSpc>
                <a:spcPct val="150000"/>
              </a:lnSpc>
              <a:spcBef>
                <a:spcPct val="0"/>
              </a:spcBef>
              <a:spcAft>
                <a:spcPct val="0"/>
              </a:spcAft>
              <a:buClrTx/>
              <a:buSzTx/>
              <a:buFontTx/>
              <a:buChar char="•"/>
              <a:tabLst/>
              <a:defRPr/>
            </a:pPr>
            <a:r>
              <a:rPr kumimoji="0" lang="zh-CN" altLang="en-US" sz="18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能够理解，并正确朗读。</a:t>
            </a:r>
            <a:r>
              <a:rPr kumimoji="0" lang="en-US" altLang="zh-CN" sz="18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Understand and read correctly.</a:t>
            </a:r>
            <a:endParaRPr kumimoji="0" lang="zh-CN" altLang="en-US" sz="18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endParaRPr>
          </a:p>
        </p:txBody>
      </p:sp>
      <p:sp>
        <p:nvSpPr>
          <p:cNvPr id="11" name="TextBox 10"/>
          <p:cNvSpPr txBox="1"/>
          <p:nvPr/>
        </p:nvSpPr>
        <p:spPr>
          <a:xfrm>
            <a:off x="2493814" y="2855418"/>
            <a:ext cx="1840675" cy="36933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1800" b="0" i="1" u="none" strike="noStrike" kern="1200" cap="none" spc="0" normalizeH="0" baseline="0" noProof="0" dirty="0">
                <a:ln>
                  <a:noFill/>
                </a:ln>
                <a:solidFill>
                  <a:srgbClr val="C00000"/>
                </a:solidFill>
                <a:effectLst/>
                <a:uLnTx/>
                <a:uFillTx/>
                <a:latin typeface="Arial" panose="020B0604020202020204" pitchFamily="34" charset="0"/>
                <a:ea typeface="宋体" panose="02010600030101010101" pitchFamily="2" charset="-122"/>
                <a:cs typeface="+mn-cs"/>
              </a:rPr>
              <a:t>参考词语：</a:t>
            </a:r>
          </a:p>
        </p:txBody>
      </p:sp>
      <p:sp>
        <p:nvSpPr>
          <p:cNvPr id="18" name="TextBox 17"/>
          <p:cNvSpPr txBox="1"/>
          <p:nvPr/>
        </p:nvSpPr>
        <p:spPr>
          <a:xfrm>
            <a:off x="2456214" y="3423443"/>
            <a:ext cx="2127662" cy="89255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400" b="0" i="0" u="none" strike="noStrike" kern="1200" cap="none" spc="0" normalizeH="0" baseline="0" noProof="0" dirty="0" err="1">
                <a:ln>
                  <a:noFill/>
                </a:ln>
                <a:solidFill>
                  <a:srgbClr val="C00000"/>
                </a:solidFill>
                <a:effectLst/>
                <a:uLnTx/>
                <a:uFillTx/>
                <a:latin typeface="GB Pinyinok-D" pitchFamily="2" charset="-122"/>
                <a:ea typeface="GB Pinyinok-D" pitchFamily="2" charset="-122"/>
                <a:cs typeface="+mn-cs"/>
              </a:rPr>
              <a:t>Bèikè</a:t>
            </a:r>
            <a:r>
              <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rPr>
              <a:t>  </a:t>
            </a:r>
            <a:r>
              <a:rPr kumimoji="0" lang="en-US" altLang="zh-CN" sz="2400" b="0" i="0" u="none" strike="noStrike" kern="1200" cap="none" spc="0" normalizeH="0" baseline="0" noProof="0" dirty="0" err="1">
                <a:ln>
                  <a:noFill/>
                </a:ln>
                <a:solidFill>
                  <a:srgbClr val="C00000"/>
                </a:solidFill>
                <a:effectLst/>
                <a:uLnTx/>
                <a:uFillTx/>
                <a:latin typeface="GB Pinyinok-D" pitchFamily="2" charset="-122"/>
                <a:ea typeface="GB Pinyinok-D" pitchFamily="2" charset="-122"/>
                <a:cs typeface="+mn-cs"/>
              </a:rPr>
              <a:t>Hànmǔ</a:t>
            </a:r>
            <a:endPar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2800" b="1" i="0" u="none" strike="noStrike" kern="1200" cap="none" spc="0" normalizeH="0" baseline="0" noProof="0" dirty="0">
                <a:ln>
                  <a:noFill/>
                </a:ln>
                <a:solidFill>
                  <a:srgbClr val="C00000"/>
                </a:solidFill>
                <a:effectLst/>
                <a:uLnTx/>
                <a:uFillTx/>
                <a:latin typeface="微软雅黑" pitchFamily="34" charset="-122"/>
                <a:ea typeface="微软雅黑" pitchFamily="34" charset="-122"/>
                <a:cs typeface="+mn-cs"/>
              </a:rPr>
              <a:t> </a:t>
            </a:r>
            <a:endParaRPr kumimoji="0" lang="zh-CN" altLang="en-US" sz="1800" b="0" i="0" u="none" strike="noStrike" kern="1200" cap="none" spc="0" normalizeH="0" baseline="0" noProof="0" dirty="0">
              <a:ln>
                <a:noFill/>
              </a:ln>
              <a:solidFill>
                <a:srgbClr val="C00000"/>
              </a:solidFill>
              <a:effectLst/>
              <a:uLnTx/>
              <a:uFillTx/>
              <a:latin typeface="Arial" panose="020B0604020202020204" pitchFamily="34" charset="0"/>
              <a:ea typeface="宋体" panose="02010600030101010101" pitchFamily="2" charset="-122"/>
              <a:cs typeface="+mn-cs"/>
            </a:endParaRPr>
          </a:p>
        </p:txBody>
      </p:sp>
      <p:sp>
        <p:nvSpPr>
          <p:cNvPr id="19" name="TextBox 18"/>
          <p:cNvSpPr txBox="1"/>
          <p:nvPr/>
        </p:nvSpPr>
        <p:spPr>
          <a:xfrm>
            <a:off x="5878261" y="3426625"/>
            <a:ext cx="1840675" cy="89255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rPr>
              <a:t>  </a:t>
            </a:r>
            <a:r>
              <a:rPr kumimoji="0" lang="en-US" altLang="zh-CN" sz="2400" b="0" i="0" u="none" strike="noStrike" kern="1200" cap="none" spc="0" normalizeH="0" baseline="0" noProof="0" dirty="0" err="1">
                <a:ln>
                  <a:noFill/>
                </a:ln>
                <a:solidFill>
                  <a:srgbClr val="C00000"/>
                </a:solidFill>
                <a:effectLst/>
                <a:uLnTx/>
                <a:uFillTx/>
                <a:latin typeface="GB Pinyinok-D" pitchFamily="2" charset="-122"/>
                <a:ea typeface="GB Pinyinok-D" pitchFamily="2" charset="-122"/>
                <a:cs typeface="+mn-cs"/>
              </a:rPr>
              <a:t>Hālì</a:t>
            </a:r>
            <a:r>
              <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rPr>
              <a:t>   </a:t>
            </a:r>
            <a:r>
              <a:rPr kumimoji="0" lang="en-US" altLang="zh-CN" sz="2400" b="0" i="0" u="none" strike="noStrike" kern="1200" cap="none" spc="0" normalizeH="0" baseline="0" noProof="0" dirty="0" err="1">
                <a:ln>
                  <a:noFill/>
                </a:ln>
                <a:solidFill>
                  <a:srgbClr val="C00000"/>
                </a:solidFill>
                <a:effectLst/>
                <a:uLnTx/>
                <a:uFillTx/>
                <a:latin typeface="GB Pinyinok-D" pitchFamily="2" charset="-122"/>
                <a:ea typeface="GB Pinyinok-D" pitchFamily="2" charset="-122"/>
                <a:cs typeface="+mn-cs"/>
              </a:rPr>
              <a:t>Bōtè</a:t>
            </a:r>
            <a:endPar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800" b="1" i="0" u="none" strike="noStrike" kern="1200" cap="none" spc="0" normalizeH="0" baseline="0" noProof="0" dirty="0">
                <a:ln>
                  <a:noFill/>
                </a:ln>
                <a:solidFill>
                  <a:srgbClr val="C00000"/>
                </a:solidFill>
                <a:effectLst/>
                <a:uLnTx/>
                <a:uFillTx/>
                <a:latin typeface="微软雅黑" pitchFamily="34" charset="-122"/>
                <a:ea typeface="微软雅黑" pitchFamily="34" charset="-122"/>
                <a:cs typeface="+mn-cs"/>
              </a:rPr>
              <a:t> </a:t>
            </a:r>
            <a:endParaRPr kumimoji="0" lang="zh-CN" altLang="en-US" sz="2800" b="1" i="0" u="none" strike="noStrike" kern="1200" cap="none" spc="0" normalizeH="0" baseline="0" noProof="0" dirty="0">
              <a:ln>
                <a:noFill/>
              </a:ln>
              <a:solidFill>
                <a:srgbClr val="C00000"/>
              </a:solidFill>
              <a:effectLst/>
              <a:uLnTx/>
              <a:uFillTx/>
              <a:latin typeface="微软雅黑" pitchFamily="34" charset="-122"/>
              <a:ea typeface="微软雅黑" pitchFamily="34" charset="-122"/>
              <a:cs typeface="+mn-cs"/>
            </a:endParaRPr>
          </a:p>
        </p:txBody>
      </p:sp>
      <p:sp>
        <p:nvSpPr>
          <p:cNvPr id="20" name="TextBox 19"/>
          <p:cNvSpPr txBox="1"/>
          <p:nvPr/>
        </p:nvSpPr>
        <p:spPr>
          <a:xfrm>
            <a:off x="9267051" y="3423443"/>
            <a:ext cx="1840675" cy="89255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400" b="0" i="0" u="none" strike="noStrike" kern="1200" cap="none" spc="0" normalizeH="0" baseline="0" noProof="0" dirty="0" err="1">
                <a:ln>
                  <a:noFill/>
                </a:ln>
                <a:solidFill>
                  <a:srgbClr val="C00000"/>
                </a:solidFill>
                <a:effectLst/>
                <a:uLnTx/>
                <a:uFillTx/>
                <a:latin typeface="GB Pinyinok-D" pitchFamily="2" charset="-122"/>
                <a:ea typeface="GB Pinyinok-D" pitchFamily="2" charset="-122"/>
                <a:cs typeface="+mn-cs"/>
              </a:rPr>
              <a:t>hàn</a:t>
            </a:r>
            <a:r>
              <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rPr>
              <a:t> </a:t>
            </a:r>
            <a:r>
              <a:rPr kumimoji="0" lang="en-US" altLang="zh-CN" sz="2400" b="0" i="0" u="none" strike="noStrike" kern="1200" cap="none" spc="0" normalizeH="0" baseline="0" noProof="0" dirty="0" err="1">
                <a:ln>
                  <a:noFill/>
                </a:ln>
                <a:solidFill>
                  <a:srgbClr val="C00000"/>
                </a:solidFill>
                <a:effectLst/>
                <a:uLnTx/>
                <a:uFillTx/>
                <a:latin typeface="GB Pinyinok-D" pitchFamily="2" charset="-122"/>
                <a:ea typeface="GB Pinyinok-D" pitchFamily="2" charset="-122"/>
                <a:cs typeface="+mn-cs"/>
              </a:rPr>
              <a:t>bǎo</a:t>
            </a:r>
            <a:r>
              <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rPr>
              <a:t> </a:t>
            </a:r>
            <a:r>
              <a:rPr kumimoji="0" lang="en-US" altLang="zh-CN" sz="2400" b="0" i="0" u="none" strike="noStrike" kern="1200" cap="none" spc="0" normalizeH="0" baseline="0" noProof="0" dirty="0" err="1">
                <a:ln>
                  <a:noFill/>
                </a:ln>
                <a:solidFill>
                  <a:srgbClr val="C00000"/>
                </a:solidFill>
                <a:effectLst/>
                <a:uLnTx/>
                <a:uFillTx/>
                <a:latin typeface="GB Pinyinok-D" pitchFamily="2" charset="-122"/>
                <a:ea typeface="GB Pinyinok-D" pitchFamily="2" charset="-122"/>
                <a:cs typeface="+mn-cs"/>
              </a:rPr>
              <a:t>bāo</a:t>
            </a:r>
            <a:endPar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2800" b="1" i="0" u="none" strike="noStrike" kern="1200" cap="none" spc="0" normalizeH="0" baseline="0" noProof="0" dirty="0">
                <a:ln>
                  <a:noFill/>
                </a:ln>
                <a:solidFill>
                  <a:srgbClr val="C00000"/>
                </a:solidFill>
                <a:effectLst/>
                <a:uLnTx/>
                <a:uFillTx/>
                <a:latin typeface="微软雅黑" pitchFamily="34" charset="-122"/>
                <a:ea typeface="微软雅黑" pitchFamily="34" charset="-122"/>
                <a:cs typeface="+mn-cs"/>
              </a:rPr>
              <a:t>  </a:t>
            </a:r>
          </a:p>
        </p:txBody>
      </p:sp>
      <p:sp>
        <p:nvSpPr>
          <p:cNvPr id="21" name="TextBox 20"/>
          <p:cNvSpPr txBox="1"/>
          <p:nvPr/>
        </p:nvSpPr>
        <p:spPr>
          <a:xfrm>
            <a:off x="2458189" y="4468395"/>
            <a:ext cx="2127662" cy="89255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400" b="0" i="0" u="none" strike="noStrike" kern="1200" cap="none" spc="0" normalizeH="0" baseline="0" noProof="0" dirty="0" err="1">
                <a:ln>
                  <a:noFill/>
                </a:ln>
                <a:solidFill>
                  <a:srgbClr val="C00000"/>
                </a:solidFill>
                <a:effectLst/>
                <a:uLnTx/>
                <a:uFillTx/>
                <a:latin typeface="GB Pinyinok-D" pitchFamily="2" charset="-122"/>
                <a:ea typeface="GB Pinyinok-D" pitchFamily="2" charset="-122"/>
                <a:cs typeface="+mn-cs"/>
              </a:rPr>
              <a:t>Mài</a:t>
            </a:r>
            <a:r>
              <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rPr>
              <a:t> </a:t>
            </a:r>
            <a:r>
              <a:rPr kumimoji="0" lang="en-US" altLang="zh-CN" sz="2400" b="0" i="0" u="none" strike="noStrike" kern="1200" cap="none" spc="0" normalizeH="0" baseline="0" noProof="0" dirty="0" err="1">
                <a:ln>
                  <a:noFill/>
                </a:ln>
                <a:solidFill>
                  <a:srgbClr val="C00000"/>
                </a:solidFill>
                <a:effectLst/>
                <a:uLnTx/>
                <a:uFillTx/>
                <a:latin typeface="GB Pinyinok-D" pitchFamily="2" charset="-122"/>
                <a:ea typeface="GB Pinyinok-D" pitchFamily="2" charset="-122"/>
                <a:cs typeface="+mn-cs"/>
              </a:rPr>
              <a:t>dānɡ</a:t>
            </a:r>
            <a:r>
              <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rPr>
              <a:t> </a:t>
            </a:r>
            <a:r>
              <a:rPr kumimoji="0" lang="en-US" altLang="zh-CN" sz="2400" b="0" i="0" u="none" strike="noStrike" kern="1200" cap="none" spc="0" normalizeH="0" baseline="0" noProof="0" dirty="0" err="1">
                <a:ln>
                  <a:noFill/>
                </a:ln>
                <a:solidFill>
                  <a:srgbClr val="C00000"/>
                </a:solidFill>
                <a:effectLst/>
                <a:uLnTx/>
                <a:uFillTx/>
                <a:latin typeface="GB Pinyinok-D" pitchFamily="2" charset="-122"/>
                <a:ea typeface="GB Pinyinok-D" pitchFamily="2" charset="-122"/>
                <a:cs typeface="+mn-cs"/>
              </a:rPr>
              <a:t>láo</a:t>
            </a:r>
            <a:endPar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2800" b="1" i="0" u="none" strike="noStrike" kern="1200" cap="none" spc="0" normalizeH="0" baseline="0" noProof="0" dirty="0">
                <a:ln>
                  <a:noFill/>
                </a:ln>
                <a:solidFill>
                  <a:srgbClr val="C00000"/>
                </a:solidFill>
                <a:effectLst/>
                <a:uLnTx/>
                <a:uFillTx/>
                <a:latin typeface="微软雅黑" pitchFamily="34" charset="-122"/>
                <a:ea typeface="微软雅黑" pitchFamily="34" charset="-122"/>
                <a:cs typeface="+mn-cs"/>
              </a:rPr>
              <a:t>  </a:t>
            </a:r>
          </a:p>
        </p:txBody>
      </p:sp>
      <p:sp>
        <p:nvSpPr>
          <p:cNvPr id="22" name="TextBox 21"/>
          <p:cNvSpPr txBox="1"/>
          <p:nvPr/>
        </p:nvSpPr>
        <p:spPr>
          <a:xfrm>
            <a:off x="5949511" y="4468395"/>
            <a:ext cx="1840675" cy="89255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rPr>
              <a:t> ā </a:t>
            </a:r>
            <a:r>
              <a:rPr kumimoji="0" lang="en-US" altLang="zh-CN" sz="2400" b="0" i="0" u="none" strike="noStrike" kern="1200" cap="none" spc="0" normalizeH="0" baseline="0" noProof="0" dirty="0" err="1">
                <a:ln>
                  <a:noFill/>
                </a:ln>
                <a:solidFill>
                  <a:srgbClr val="C00000"/>
                </a:solidFill>
                <a:effectLst/>
                <a:uLnTx/>
                <a:uFillTx/>
                <a:latin typeface="GB Pinyinok-D" pitchFamily="2" charset="-122"/>
                <a:ea typeface="GB Pinyinok-D" pitchFamily="2" charset="-122"/>
                <a:cs typeface="+mn-cs"/>
              </a:rPr>
              <a:t>dí</a:t>
            </a:r>
            <a:r>
              <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rPr>
              <a:t>  </a:t>
            </a:r>
            <a:r>
              <a:rPr kumimoji="0" lang="en-US" altLang="zh-CN" sz="2400" b="0" i="0" u="none" strike="noStrike" kern="1200" cap="none" spc="0" normalizeH="0" baseline="0" noProof="0" dirty="0" err="1">
                <a:ln>
                  <a:noFill/>
                </a:ln>
                <a:solidFill>
                  <a:srgbClr val="C00000"/>
                </a:solidFill>
                <a:effectLst/>
                <a:uLnTx/>
                <a:uFillTx/>
                <a:latin typeface="GB Pinyinok-D" pitchFamily="2" charset="-122"/>
                <a:ea typeface="GB Pinyinok-D" pitchFamily="2" charset="-122"/>
                <a:cs typeface="+mn-cs"/>
              </a:rPr>
              <a:t>dá</a:t>
            </a:r>
            <a:r>
              <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rPr>
              <a:t> </a:t>
            </a:r>
            <a:r>
              <a:rPr kumimoji="0" lang="en-US" altLang="zh-CN" sz="2400" b="0" i="0" u="none" strike="noStrike" kern="1200" cap="none" spc="0" normalizeH="0" baseline="0" noProof="0" dirty="0" err="1">
                <a:ln>
                  <a:noFill/>
                </a:ln>
                <a:solidFill>
                  <a:srgbClr val="C00000"/>
                </a:solidFill>
                <a:effectLst/>
                <a:uLnTx/>
                <a:uFillTx/>
                <a:latin typeface="GB Pinyinok-D" pitchFamily="2" charset="-122"/>
                <a:ea typeface="GB Pinyinok-D" pitchFamily="2" charset="-122"/>
                <a:cs typeface="+mn-cs"/>
              </a:rPr>
              <a:t>sī</a:t>
            </a:r>
            <a:endPar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2800" b="1" i="0" u="none" strike="noStrike" kern="1200" cap="none" spc="0" normalizeH="0" baseline="0" noProof="0" dirty="0">
                <a:ln>
                  <a:noFill/>
                </a:ln>
                <a:solidFill>
                  <a:srgbClr val="C00000"/>
                </a:solidFill>
                <a:effectLst/>
                <a:uLnTx/>
                <a:uFillTx/>
                <a:latin typeface="微软雅黑" pitchFamily="34" charset="-122"/>
                <a:ea typeface="微软雅黑" pitchFamily="34" charset="-122"/>
                <a:cs typeface="+mn-cs"/>
              </a:rPr>
              <a:t> </a:t>
            </a:r>
          </a:p>
        </p:txBody>
      </p:sp>
      <p:sp>
        <p:nvSpPr>
          <p:cNvPr id="23" name="TextBox 22"/>
          <p:cNvSpPr txBox="1"/>
          <p:nvPr/>
        </p:nvSpPr>
        <p:spPr>
          <a:xfrm>
            <a:off x="9547714" y="4468395"/>
            <a:ext cx="1560012" cy="89255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400" b="0" i="0" u="none" strike="noStrike" kern="1200" cap="none" spc="0" normalizeH="0" baseline="0" noProof="0" dirty="0" err="1">
                <a:ln>
                  <a:noFill/>
                </a:ln>
                <a:solidFill>
                  <a:srgbClr val="C00000"/>
                </a:solidFill>
                <a:effectLst/>
                <a:uLnTx/>
                <a:uFillTx/>
                <a:latin typeface="GB Pinyinok-D" pitchFamily="2" charset="-122"/>
                <a:ea typeface="GB Pinyinok-D" pitchFamily="2" charset="-122"/>
                <a:cs typeface="+mn-cs"/>
              </a:rPr>
              <a:t>Nàikè</a:t>
            </a:r>
            <a:endPar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2800" b="1" i="0" u="none" strike="noStrike" kern="1200" cap="none" spc="0" normalizeH="0" baseline="0" noProof="0" dirty="0">
                <a:ln>
                  <a:noFill/>
                </a:ln>
                <a:solidFill>
                  <a:srgbClr val="C00000"/>
                </a:solidFill>
                <a:effectLst/>
                <a:uLnTx/>
                <a:uFillTx/>
                <a:latin typeface="微软雅黑" pitchFamily="34" charset="-122"/>
                <a:ea typeface="微软雅黑" pitchFamily="34" charset="-122"/>
                <a:cs typeface="+mn-cs"/>
              </a:rPr>
              <a:t> </a:t>
            </a:r>
          </a:p>
        </p:txBody>
      </p:sp>
      <p:sp>
        <p:nvSpPr>
          <p:cNvPr id="24" name="对角圆角矩形 23"/>
          <p:cNvSpPr/>
          <p:nvPr/>
        </p:nvSpPr>
        <p:spPr>
          <a:xfrm>
            <a:off x="475013" y="2759213"/>
            <a:ext cx="11388435" cy="3359525"/>
          </a:xfrm>
          <a:prstGeom prst="round2DiagRect">
            <a:avLst/>
          </a:prstGeom>
          <a:no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Arial"/>
              <a:ea typeface="宋体"/>
              <a:cs typeface="+mn-cs"/>
            </a:endParaRPr>
          </a:p>
        </p:txBody>
      </p:sp>
    </p:spTree>
    <p:extLst>
      <p:ext uri="{BB962C8B-B14F-4D97-AF65-F5344CB8AC3E}">
        <p14:creationId xmlns:p14="http://schemas.microsoft.com/office/powerpoint/2010/main" val="1476838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p:cTn id="7" dur="500" fill="hold"/>
                                        <p:tgtEl>
                                          <p:spTgt spid="18"/>
                                        </p:tgtEl>
                                        <p:attrNameLst>
                                          <p:attrName>ppt_w</p:attrName>
                                        </p:attrNameLst>
                                      </p:cBhvr>
                                      <p:tavLst>
                                        <p:tav tm="0">
                                          <p:val>
                                            <p:fltVal val="0"/>
                                          </p:val>
                                        </p:tav>
                                        <p:tav tm="100000">
                                          <p:val>
                                            <p:strVal val="#ppt_w"/>
                                          </p:val>
                                        </p:tav>
                                      </p:tavLst>
                                    </p:anim>
                                    <p:anim calcmode="lin" valueType="num">
                                      <p:cBhvr>
                                        <p:cTn id="8" dur="500" fill="hold"/>
                                        <p:tgtEl>
                                          <p:spTgt spid="18"/>
                                        </p:tgtEl>
                                        <p:attrNameLst>
                                          <p:attrName>ppt_h</p:attrName>
                                        </p:attrNameLst>
                                      </p:cBhvr>
                                      <p:tavLst>
                                        <p:tav tm="0">
                                          <p:val>
                                            <p:fltVal val="0"/>
                                          </p:val>
                                        </p:tav>
                                        <p:tav tm="100000">
                                          <p:val>
                                            <p:strVal val="#ppt_h"/>
                                          </p:val>
                                        </p:tav>
                                      </p:tavLst>
                                    </p:anim>
                                    <p:animEffect transition="in" filter="fade">
                                      <p:cBhvr>
                                        <p:cTn id="9" dur="500"/>
                                        <p:tgtEl>
                                          <p:spTgt spid="18"/>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0" fill="hold" nodeType="clickEffect">
                                  <p:stCondLst>
                                    <p:cond delay="0"/>
                                  </p:stCondLst>
                                  <p:childTnLst>
                                    <p:set>
                                      <p:cBhvr>
                                        <p:cTn id="13" dur="1" fill="hold">
                                          <p:stCondLst>
                                            <p:cond delay="0"/>
                                          </p:stCondLst>
                                        </p:cTn>
                                        <p:tgtEl>
                                          <p:spTgt spid="19"/>
                                        </p:tgtEl>
                                        <p:attrNameLst>
                                          <p:attrName>style.visibility</p:attrName>
                                        </p:attrNameLst>
                                      </p:cBhvr>
                                      <p:to>
                                        <p:strVal val="visible"/>
                                      </p:to>
                                    </p:set>
                                    <p:anim calcmode="lin" valueType="num">
                                      <p:cBhvr>
                                        <p:cTn id="14" dur="500" fill="hold"/>
                                        <p:tgtEl>
                                          <p:spTgt spid="19"/>
                                        </p:tgtEl>
                                        <p:attrNameLst>
                                          <p:attrName>ppt_w</p:attrName>
                                        </p:attrNameLst>
                                      </p:cBhvr>
                                      <p:tavLst>
                                        <p:tav tm="0">
                                          <p:val>
                                            <p:fltVal val="0"/>
                                          </p:val>
                                        </p:tav>
                                        <p:tav tm="100000">
                                          <p:val>
                                            <p:strVal val="#ppt_w"/>
                                          </p:val>
                                        </p:tav>
                                      </p:tavLst>
                                    </p:anim>
                                    <p:anim calcmode="lin" valueType="num">
                                      <p:cBhvr>
                                        <p:cTn id="15" dur="500" fill="hold"/>
                                        <p:tgtEl>
                                          <p:spTgt spid="19"/>
                                        </p:tgtEl>
                                        <p:attrNameLst>
                                          <p:attrName>ppt_h</p:attrName>
                                        </p:attrNameLst>
                                      </p:cBhvr>
                                      <p:tavLst>
                                        <p:tav tm="0">
                                          <p:val>
                                            <p:fltVal val="0"/>
                                          </p:val>
                                        </p:tav>
                                        <p:tav tm="100000">
                                          <p:val>
                                            <p:strVal val="#ppt_h"/>
                                          </p:val>
                                        </p:tav>
                                      </p:tavLst>
                                    </p:anim>
                                    <p:animEffect transition="in" filter="fade">
                                      <p:cBhvr>
                                        <p:cTn id="16" dur="500"/>
                                        <p:tgtEl>
                                          <p:spTgt spid="19"/>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0" fill="hold" grpId="0" nodeType="clickEffect">
                                  <p:stCondLst>
                                    <p:cond delay="0"/>
                                  </p:stCondLst>
                                  <p:childTnLst>
                                    <p:set>
                                      <p:cBhvr>
                                        <p:cTn id="20" dur="1" fill="hold">
                                          <p:stCondLst>
                                            <p:cond delay="0"/>
                                          </p:stCondLst>
                                        </p:cTn>
                                        <p:tgtEl>
                                          <p:spTgt spid="20"/>
                                        </p:tgtEl>
                                        <p:attrNameLst>
                                          <p:attrName>style.visibility</p:attrName>
                                        </p:attrNameLst>
                                      </p:cBhvr>
                                      <p:to>
                                        <p:strVal val="visible"/>
                                      </p:to>
                                    </p:set>
                                    <p:anim calcmode="lin" valueType="num">
                                      <p:cBhvr>
                                        <p:cTn id="21" dur="500" fill="hold"/>
                                        <p:tgtEl>
                                          <p:spTgt spid="20"/>
                                        </p:tgtEl>
                                        <p:attrNameLst>
                                          <p:attrName>ppt_w</p:attrName>
                                        </p:attrNameLst>
                                      </p:cBhvr>
                                      <p:tavLst>
                                        <p:tav tm="0">
                                          <p:val>
                                            <p:fltVal val="0"/>
                                          </p:val>
                                        </p:tav>
                                        <p:tav tm="100000">
                                          <p:val>
                                            <p:strVal val="#ppt_w"/>
                                          </p:val>
                                        </p:tav>
                                      </p:tavLst>
                                    </p:anim>
                                    <p:anim calcmode="lin" valueType="num">
                                      <p:cBhvr>
                                        <p:cTn id="22" dur="500" fill="hold"/>
                                        <p:tgtEl>
                                          <p:spTgt spid="20"/>
                                        </p:tgtEl>
                                        <p:attrNameLst>
                                          <p:attrName>ppt_h</p:attrName>
                                        </p:attrNameLst>
                                      </p:cBhvr>
                                      <p:tavLst>
                                        <p:tav tm="0">
                                          <p:val>
                                            <p:fltVal val="0"/>
                                          </p:val>
                                        </p:tav>
                                        <p:tav tm="100000">
                                          <p:val>
                                            <p:strVal val="#ppt_h"/>
                                          </p:val>
                                        </p:tav>
                                      </p:tavLst>
                                    </p:anim>
                                    <p:animEffect transition="in" filter="fade">
                                      <p:cBhvr>
                                        <p:cTn id="23" dur="500"/>
                                        <p:tgtEl>
                                          <p:spTgt spid="20"/>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0" fill="hold" grpId="0" nodeType="clickEffect">
                                  <p:stCondLst>
                                    <p:cond delay="0"/>
                                  </p:stCondLst>
                                  <p:childTnLst>
                                    <p:set>
                                      <p:cBhvr>
                                        <p:cTn id="27" dur="1" fill="hold">
                                          <p:stCondLst>
                                            <p:cond delay="0"/>
                                          </p:stCondLst>
                                        </p:cTn>
                                        <p:tgtEl>
                                          <p:spTgt spid="21"/>
                                        </p:tgtEl>
                                        <p:attrNameLst>
                                          <p:attrName>style.visibility</p:attrName>
                                        </p:attrNameLst>
                                      </p:cBhvr>
                                      <p:to>
                                        <p:strVal val="visible"/>
                                      </p:to>
                                    </p:set>
                                    <p:anim calcmode="lin" valueType="num">
                                      <p:cBhvr>
                                        <p:cTn id="28" dur="500" fill="hold"/>
                                        <p:tgtEl>
                                          <p:spTgt spid="21"/>
                                        </p:tgtEl>
                                        <p:attrNameLst>
                                          <p:attrName>ppt_w</p:attrName>
                                        </p:attrNameLst>
                                      </p:cBhvr>
                                      <p:tavLst>
                                        <p:tav tm="0">
                                          <p:val>
                                            <p:fltVal val="0"/>
                                          </p:val>
                                        </p:tav>
                                        <p:tav tm="100000">
                                          <p:val>
                                            <p:strVal val="#ppt_w"/>
                                          </p:val>
                                        </p:tav>
                                      </p:tavLst>
                                    </p:anim>
                                    <p:anim calcmode="lin" valueType="num">
                                      <p:cBhvr>
                                        <p:cTn id="29" dur="500" fill="hold"/>
                                        <p:tgtEl>
                                          <p:spTgt spid="21"/>
                                        </p:tgtEl>
                                        <p:attrNameLst>
                                          <p:attrName>ppt_h</p:attrName>
                                        </p:attrNameLst>
                                      </p:cBhvr>
                                      <p:tavLst>
                                        <p:tav tm="0">
                                          <p:val>
                                            <p:fltVal val="0"/>
                                          </p:val>
                                        </p:tav>
                                        <p:tav tm="100000">
                                          <p:val>
                                            <p:strVal val="#ppt_h"/>
                                          </p:val>
                                        </p:tav>
                                      </p:tavLst>
                                    </p:anim>
                                    <p:animEffect transition="in" filter="fade">
                                      <p:cBhvr>
                                        <p:cTn id="30" dur="500"/>
                                        <p:tgtEl>
                                          <p:spTgt spid="21"/>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0" fill="hold" grpId="0" nodeType="clickEffect">
                                  <p:stCondLst>
                                    <p:cond delay="0"/>
                                  </p:stCondLst>
                                  <p:childTnLst>
                                    <p:set>
                                      <p:cBhvr>
                                        <p:cTn id="34" dur="1" fill="hold">
                                          <p:stCondLst>
                                            <p:cond delay="0"/>
                                          </p:stCondLst>
                                        </p:cTn>
                                        <p:tgtEl>
                                          <p:spTgt spid="22"/>
                                        </p:tgtEl>
                                        <p:attrNameLst>
                                          <p:attrName>style.visibility</p:attrName>
                                        </p:attrNameLst>
                                      </p:cBhvr>
                                      <p:to>
                                        <p:strVal val="visible"/>
                                      </p:to>
                                    </p:set>
                                    <p:anim calcmode="lin" valueType="num">
                                      <p:cBhvr>
                                        <p:cTn id="35" dur="500" fill="hold"/>
                                        <p:tgtEl>
                                          <p:spTgt spid="22"/>
                                        </p:tgtEl>
                                        <p:attrNameLst>
                                          <p:attrName>ppt_w</p:attrName>
                                        </p:attrNameLst>
                                      </p:cBhvr>
                                      <p:tavLst>
                                        <p:tav tm="0">
                                          <p:val>
                                            <p:fltVal val="0"/>
                                          </p:val>
                                        </p:tav>
                                        <p:tav tm="100000">
                                          <p:val>
                                            <p:strVal val="#ppt_w"/>
                                          </p:val>
                                        </p:tav>
                                      </p:tavLst>
                                    </p:anim>
                                    <p:anim calcmode="lin" valueType="num">
                                      <p:cBhvr>
                                        <p:cTn id="36" dur="500" fill="hold"/>
                                        <p:tgtEl>
                                          <p:spTgt spid="22"/>
                                        </p:tgtEl>
                                        <p:attrNameLst>
                                          <p:attrName>ppt_h</p:attrName>
                                        </p:attrNameLst>
                                      </p:cBhvr>
                                      <p:tavLst>
                                        <p:tav tm="0">
                                          <p:val>
                                            <p:fltVal val="0"/>
                                          </p:val>
                                        </p:tav>
                                        <p:tav tm="100000">
                                          <p:val>
                                            <p:strVal val="#ppt_h"/>
                                          </p:val>
                                        </p:tav>
                                      </p:tavLst>
                                    </p:anim>
                                    <p:animEffect transition="in" filter="fade">
                                      <p:cBhvr>
                                        <p:cTn id="37" dur="500"/>
                                        <p:tgtEl>
                                          <p:spTgt spid="22"/>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0" fill="hold" grpId="0" nodeType="clickEffect">
                                  <p:stCondLst>
                                    <p:cond delay="0"/>
                                  </p:stCondLst>
                                  <p:childTnLst>
                                    <p:set>
                                      <p:cBhvr>
                                        <p:cTn id="41" dur="1" fill="hold">
                                          <p:stCondLst>
                                            <p:cond delay="0"/>
                                          </p:stCondLst>
                                        </p:cTn>
                                        <p:tgtEl>
                                          <p:spTgt spid="23"/>
                                        </p:tgtEl>
                                        <p:attrNameLst>
                                          <p:attrName>style.visibility</p:attrName>
                                        </p:attrNameLst>
                                      </p:cBhvr>
                                      <p:to>
                                        <p:strVal val="visible"/>
                                      </p:to>
                                    </p:set>
                                    <p:anim calcmode="lin" valueType="num">
                                      <p:cBhvr>
                                        <p:cTn id="42" dur="500" fill="hold"/>
                                        <p:tgtEl>
                                          <p:spTgt spid="23"/>
                                        </p:tgtEl>
                                        <p:attrNameLst>
                                          <p:attrName>ppt_w</p:attrName>
                                        </p:attrNameLst>
                                      </p:cBhvr>
                                      <p:tavLst>
                                        <p:tav tm="0">
                                          <p:val>
                                            <p:fltVal val="0"/>
                                          </p:val>
                                        </p:tav>
                                        <p:tav tm="100000">
                                          <p:val>
                                            <p:strVal val="#ppt_w"/>
                                          </p:val>
                                        </p:tav>
                                      </p:tavLst>
                                    </p:anim>
                                    <p:anim calcmode="lin" valueType="num">
                                      <p:cBhvr>
                                        <p:cTn id="43" dur="500" fill="hold"/>
                                        <p:tgtEl>
                                          <p:spTgt spid="23"/>
                                        </p:tgtEl>
                                        <p:attrNameLst>
                                          <p:attrName>ppt_h</p:attrName>
                                        </p:attrNameLst>
                                      </p:cBhvr>
                                      <p:tavLst>
                                        <p:tav tm="0">
                                          <p:val>
                                            <p:fltVal val="0"/>
                                          </p:val>
                                        </p:tav>
                                        <p:tav tm="100000">
                                          <p:val>
                                            <p:strVal val="#ppt_h"/>
                                          </p:val>
                                        </p:tav>
                                      </p:tavLst>
                                    </p:anim>
                                    <p:animEffect transition="in" filter="fade">
                                      <p:cBhvr>
                                        <p:cTn id="44"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0" grpId="0"/>
      <p:bldP spid="21" grpId="0"/>
      <p:bldP spid="22" grpId="0"/>
      <p:bldP spid="23" grpId="0"/>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图片 25" descr="QQ截图20150806152024.png"/>
          <p:cNvPicPr>
            <a:picLocks noChangeAspect="1"/>
          </p:cNvPicPr>
          <p:nvPr/>
        </p:nvPicPr>
        <p:blipFill>
          <a:blip r:embed="rId2" cstate="print"/>
          <a:stretch>
            <a:fillRect/>
          </a:stretch>
        </p:blipFill>
        <p:spPr>
          <a:xfrm>
            <a:off x="4714501" y="2875995"/>
            <a:ext cx="1089600" cy="1440000"/>
          </a:xfrm>
          <a:prstGeom prst="rect">
            <a:avLst/>
          </a:prstGeom>
          <a:ln>
            <a:noFill/>
          </a:ln>
          <a:effectLst>
            <a:outerShdw blurRad="292100" dist="139700" dir="2700000" algn="tl" rotWithShape="0">
              <a:srgbClr val="333333">
                <a:alpha val="65000"/>
              </a:srgbClr>
            </a:outerShdw>
          </a:effectLst>
        </p:spPr>
      </p:pic>
      <p:sp>
        <p:nvSpPr>
          <p:cNvPr id="30726" name="Text Box 11"/>
          <p:cNvSpPr txBox="1">
            <a:spLocks noChangeArrowheads="1"/>
          </p:cNvSpPr>
          <p:nvPr/>
        </p:nvSpPr>
        <p:spPr bwMode="auto">
          <a:xfrm>
            <a:off x="5377300" y="171451"/>
            <a:ext cx="2191626"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3200" b="1" i="0" u="none" strike="noStrike" kern="1200" cap="none" spc="0" normalizeH="0" baseline="0" noProof="0" dirty="0">
                <a:ln>
                  <a:noFill/>
                </a:ln>
                <a:solidFill>
                  <a:srgbClr val="000000"/>
                </a:solidFill>
                <a:effectLst/>
                <a:uLnTx/>
                <a:uFillTx/>
                <a:latin typeface="微软雅黑" panose="020B0503020204020204" pitchFamily="34" charset="-122"/>
                <a:ea typeface="微软雅黑" panose="020B0503020204020204" pitchFamily="34" charset="-122"/>
                <a:cs typeface="+mn-cs"/>
              </a:rPr>
              <a:t>课 堂 活 动</a:t>
            </a:r>
          </a:p>
        </p:txBody>
      </p:sp>
      <p:sp>
        <p:nvSpPr>
          <p:cNvPr id="9" name="圆角矩形 8"/>
          <p:cNvSpPr/>
          <p:nvPr/>
        </p:nvSpPr>
        <p:spPr>
          <a:xfrm>
            <a:off x="5377300" y="171451"/>
            <a:ext cx="2191626" cy="584775"/>
          </a:xfrm>
          <a:prstGeom prst="roundRect">
            <a:avLst/>
          </a:prstGeom>
          <a:noFill/>
          <a:ln w="12700">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Arial"/>
              <a:ea typeface="宋体"/>
              <a:cs typeface="+mn-cs"/>
            </a:endParaRPr>
          </a:p>
        </p:txBody>
      </p:sp>
      <p:sp>
        <p:nvSpPr>
          <p:cNvPr id="23557" name="Text Box 9"/>
          <p:cNvSpPr txBox="1">
            <a:spLocks noChangeArrowheads="1"/>
          </p:cNvSpPr>
          <p:nvPr/>
        </p:nvSpPr>
        <p:spPr bwMode="auto">
          <a:xfrm>
            <a:off x="2022475" y="1004888"/>
            <a:ext cx="7646988" cy="1338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spcBef>
                <a:spcPct val="20000"/>
              </a:spcBef>
              <a:buChar char="•"/>
              <a:defRPr sz="3200">
                <a:solidFill>
                  <a:schemeClr val="tx1"/>
                </a:solidFill>
                <a:latin typeface="Arial" panose="020B0604020202020204" pitchFamily="34" charset="0"/>
                <a:ea typeface="宋体" panose="02010600030101010101" pitchFamily="2" charset="-122"/>
              </a:defRPr>
            </a:lvl1pPr>
            <a:lvl2pPr marL="742950" indent="-285750">
              <a:spcBef>
                <a:spcPct val="20000"/>
              </a:spcBef>
              <a:buChar char="–"/>
              <a:defRPr sz="2800">
                <a:solidFill>
                  <a:schemeClr val="tx1"/>
                </a:solidFill>
                <a:latin typeface="Arial" panose="020B0604020202020204" pitchFamily="34" charset="0"/>
                <a:ea typeface="宋体" panose="02010600030101010101" pitchFamily="2" charset="-122"/>
              </a:defRPr>
            </a:lvl2pPr>
            <a:lvl3pPr marL="1143000" indent="-22860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marL="285750" marR="0" lvl="0" indent="-285750" algn="l" defTabSz="914400" rtl="0" eaLnBrk="0" fontAlgn="base" latinLnBrk="0" hangingPunct="0">
              <a:lnSpc>
                <a:spcPct val="150000"/>
              </a:lnSpc>
              <a:spcBef>
                <a:spcPct val="0"/>
              </a:spcBef>
              <a:spcAft>
                <a:spcPct val="0"/>
              </a:spcAft>
              <a:buClrTx/>
              <a:buSzTx/>
              <a:buFontTx/>
              <a:buChar char="•"/>
              <a:tabLst/>
              <a:defRPr/>
            </a:pPr>
            <a:r>
              <a:rPr kumimoji="0" lang="zh-CN" altLang="en-US" sz="18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读一读，猜一猜。</a:t>
            </a:r>
          </a:p>
          <a:p>
            <a:pPr marL="285750" marR="0" lvl="0" indent="-285750" algn="l" defTabSz="914400" rtl="0" eaLnBrk="0" fontAlgn="base" latinLnBrk="0" hangingPunct="0">
              <a:lnSpc>
                <a:spcPct val="150000"/>
              </a:lnSpc>
              <a:spcBef>
                <a:spcPct val="0"/>
              </a:spcBef>
              <a:spcAft>
                <a:spcPct val="0"/>
              </a:spcAft>
              <a:buClrTx/>
              <a:buSzTx/>
              <a:buFontTx/>
              <a:buChar char="•"/>
              <a:tabLst/>
              <a:defRPr/>
            </a:pPr>
            <a:r>
              <a:rPr kumimoji="0" lang="zh-CN" altLang="en-US" sz="18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根据汉语拼音，猜猜这些外来词语的意思。</a:t>
            </a:r>
          </a:p>
          <a:p>
            <a:pPr marL="285750" marR="0" lvl="0" indent="-285750" algn="l" defTabSz="914400" rtl="0" eaLnBrk="0" fontAlgn="base" latinLnBrk="0" hangingPunct="0">
              <a:lnSpc>
                <a:spcPct val="150000"/>
              </a:lnSpc>
              <a:spcBef>
                <a:spcPct val="0"/>
              </a:spcBef>
              <a:spcAft>
                <a:spcPct val="0"/>
              </a:spcAft>
              <a:buClrTx/>
              <a:buSzTx/>
              <a:buFontTx/>
              <a:buChar char="•"/>
              <a:tabLst/>
              <a:defRPr/>
            </a:pPr>
            <a:r>
              <a:rPr kumimoji="0" lang="zh-CN" altLang="en-US" sz="1800" b="1" i="0" u="none" strike="noStrike" kern="1200" cap="none" spc="0" normalizeH="0" baseline="0" noProof="0" dirty="0">
                <a:ln>
                  <a:noFill/>
                </a:ln>
                <a:solidFill>
                  <a:srgbClr val="000000"/>
                </a:solidFill>
                <a:effectLst/>
                <a:uLnTx/>
                <a:uFillTx/>
                <a:latin typeface="Arial" panose="020B0604020202020204" pitchFamily="34" charset="0"/>
                <a:ea typeface="宋体" panose="02010600030101010101" pitchFamily="2" charset="-122"/>
                <a:cs typeface="+mn-cs"/>
              </a:rPr>
              <a:t>能够理解，并正确朗读。</a:t>
            </a:r>
          </a:p>
        </p:txBody>
      </p:sp>
      <p:sp>
        <p:nvSpPr>
          <p:cNvPr id="10" name="对角圆角矩形 9"/>
          <p:cNvSpPr/>
          <p:nvPr/>
        </p:nvSpPr>
        <p:spPr>
          <a:xfrm>
            <a:off x="475013" y="2532391"/>
            <a:ext cx="11388435" cy="3586348"/>
          </a:xfrm>
          <a:prstGeom prst="round2DiagRect">
            <a:avLst/>
          </a:prstGeom>
          <a:no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Arial"/>
              <a:ea typeface="宋体"/>
              <a:cs typeface="+mn-cs"/>
            </a:endParaRPr>
          </a:p>
        </p:txBody>
      </p:sp>
      <p:sp>
        <p:nvSpPr>
          <p:cNvPr id="12" name="TextBox 11"/>
          <p:cNvSpPr txBox="1"/>
          <p:nvPr/>
        </p:nvSpPr>
        <p:spPr>
          <a:xfrm>
            <a:off x="2456214" y="3423443"/>
            <a:ext cx="2127662" cy="89255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400" b="0" i="0" u="none" strike="noStrike" kern="1200" cap="none" spc="0" normalizeH="0" baseline="0" noProof="0" dirty="0" err="1">
                <a:ln>
                  <a:noFill/>
                </a:ln>
                <a:solidFill>
                  <a:srgbClr val="C00000"/>
                </a:solidFill>
                <a:effectLst/>
                <a:uLnTx/>
                <a:uFillTx/>
                <a:latin typeface="GB Pinyinok-D" pitchFamily="2" charset="-122"/>
                <a:ea typeface="GB Pinyinok-D" pitchFamily="2" charset="-122"/>
                <a:cs typeface="+mn-cs"/>
              </a:rPr>
              <a:t>Bèikè</a:t>
            </a:r>
            <a:r>
              <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rPr>
              <a:t>  </a:t>
            </a:r>
            <a:r>
              <a:rPr kumimoji="0" lang="en-US" altLang="zh-CN" sz="2400" b="0" i="0" u="none" strike="noStrike" kern="1200" cap="none" spc="0" normalizeH="0" baseline="0" noProof="0" dirty="0" err="1">
                <a:ln>
                  <a:noFill/>
                </a:ln>
                <a:solidFill>
                  <a:srgbClr val="C00000"/>
                </a:solidFill>
                <a:effectLst/>
                <a:uLnTx/>
                <a:uFillTx/>
                <a:latin typeface="GB Pinyinok-D" pitchFamily="2" charset="-122"/>
                <a:ea typeface="GB Pinyinok-D" pitchFamily="2" charset="-122"/>
                <a:cs typeface="+mn-cs"/>
              </a:rPr>
              <a:t>Hànmǔ</a:t>
            </a:r>
            <a:endPar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2800" b="1" i="0" u="none" strike="noStrike" kern="1200" cap="none" spc="0" normalizeH="0" baseline="0" noProof="0" dirty="0">
                <a:ln>
                  <a:noFill/>
                </a:ln>
                <a:solidFill>
                  <a:srgbClr val="C00000"/>
                </a:solidFill>
                <a:effectLst/>
                <a:uLnTx/>
                <a:uFillTx/>
                <a:latin typeface="微软雅黑" pitchFamily="34" charset="-122"/>
                <a:ea typeface="微软雅黑" pitchFamily="34" charset="-122"/>
                <a:cs typeface="+mn-cs"/>
              </a:rPr>
              <a:t>贝克   汉姆</a:t>
            </a:r>
            <a:r>
              <a:rPr kumimoji="0" lang="zh-CN" altLang="en-US" sz="1800" b="0" i="0" u="none" strike="noStrike" kern="1200" cap="none" spc="0" normalizeH="0" baseline="0" noProof="0" dirty="0">
                <a:ln>
                  <a:noFill/>
                </a:ln>
                <a:solidFill>
                  <a:srgbClr val="C00000"/>
                </a:solidFill>
                <a:effectLst/>
                <a:uLnTx/>
                <a:uFillTx/>
                <a:latin typeface="Arial" panose="020B0604020202020204" pitchFamily="34" charset="0"/>
                <a:ea typeface="宋体" panose="02010600030101010101" pitchFamily="2" charset="-122"/>
                <a:cs typeface="+mn-cs"/>
              </a:rPr>
              <a:t>    </a:t>
            </a:r>
          </a:p>
        </p:txBody>
      </p:sp>
      <p:sp>
        <p:nvSpPr>
          <p:cNvPr id="13" name="TextBox 12"/>
          <p:cNvSpPr txBox="1"/>
          <p:nvPr/>
        </p:nvSpPr>
        <p:spPr>
          <a:xfrm>
            <a:off x="5878261" y="3426625"/>
            <a:ext cx="1840675" cy="89255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rPr>
              <a:t>  </a:t>
            </a:r>
            <a:r>
              <a:rPr kumimoji="0" lang="en-US" altLang="zh-CN" sz="2400" b="0" i="0" u="none" strike="noStrike" kern="1200" cap="none" spc="0" normalizeH="0" baseline="0" noProof="0" dirty="0" err="1">
                <a:ln>
                  <a:noFill/>
                </a:ln>
                <a:solidFill>
                  <a:srgbClr val="C00000"/>
                </a:solidFill>
                <a:effectLst/>
                <a:uLnTx/>
                <a:uFillTx/>
                <a:latin typeface="GB Pinyinok-D" pitchFamily="2" charset="-122"/>
                <a:ea typeface="GB Pinyinok-D" pitchFamily="2" charset="-122"/>
                <a:cs typeface="+mn-cs"/>
              </a:rPr>
              <a:t>Hālì</a:t>
            </a:r>
            <a:r>
              <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rPr>
              <a:t>   </a:t>
            </a:r>
            <a:r>
              <a:rPr kumimoji="0" lang="en-US" altLang="zh-CN" sz="2400" b="0" i="0" u="none" strike="noStrike" kern="1200" cap="none" spc="0" normalizeH="0" baseline="0" noProof="0" dirty="0" err="1">
                <a:ln>
                  <a:noFill/>
                </a:ln>
                <a:solidFill>
                  <a:srgbClr val="C00000"/>
                </a:solidFill>
                <a:effectLst/>
                <a:uLnTx/>
                <a:uFillTx/>
                <a:latin typeface="GB Pinyinok-D" pitchFamily="2" charset="-122"/>
                <a:ea typeface="GB Pinyinok-D" pitchFamily="2" charset="-122"/>
                <a:cs typeface="+mn-cs"/>
              </a:rPr>
              <a:t>Bōtè</a:t>
            </a:r>
            <a:endPar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2800" b="1" i="0" u="none" strike="noStrike" kern="1200" cap="none" spc="0" normalizeH="0" baseline="0" noProof="0" dirty="0">
                <a:ln>
                  <a:noFill/>
                </a:ln>
                <a:solidFill>
                  <a:srgbClr val="C00000"/>
                </a:solidFill>
                <a:effectLst/>
                <a:uLnTx/>
                <a:uFillTx/>
                <a:latin typeface="微软雅黑" pitchFamily="34" charset="-122"/>
                <a:ea typeface="微软雅黑" pitchFamily="34" charset="-122"/>
                <a:cs typeface="+mn-cs"/>
              </a:rPr>
              <a:t>哈利</a:t>
            </a:r>
            <a:r>
              <a:rPr kumimoji="0" lang="en-US" altLang="zh-CN" sz="2800" b="1" i="0" u="none" strike="noStrike" kern="1200" cap="none" spc="0" normalizeH="0" baseline="0" noProof="0" dirty="0">
                <a:ln>
                  <a:noFill/>
                </a:ln>
                <a:solidFill>
                  <a:srgbClr val="C00000"/>
                </a:solidFill>
                <a:effectLst/>
                <a:uLnTx/>
                <a:uFillTx/>
                <a:latin typeface="微软雅黑" pitchFamily="34" charset="-122"/>
                <a:ea typeface="微软雅黑" pitchFamily="34" charset="-122"/>
                <a:cs typeface="+mn-cs"/>
              </a:rPr>
              <a:t>·</a:t>
            </a:r>
            <a:r>
              <a:rPr kumimoji="0" lang="zh-CN" altLang="en-US" sz="2800" b="1" i="0" u="none" strike="noStrike" kern="1200" cap="none" spc="0" normalizeH="0" baseline="0" noProof="0" dirty="0">
                <a:ln>
                  <a:noFill/>
                </a:ln>
                <a:solidFill>
                  <a:srgbClr val="C00000"/>
                </a:solidFill>
                <a:effectLst/>
                <a:uLnTx/>
                <a:uFillTx/>
                <a:latin typeface="微软雅黑" pitchFamily="34" charset="-122"/>
                <a:ea typeface="微软雅黑" pitchFamily="34" charset="-122"/>
                <a:cs typeface="+mn-cs"/>
              </a:rPr>
              <a:t>波特</a:t>
            </a:r>
          </a:p>
        </p:txBody>
      </p:sp>
      <p:sp>
        <p:nvSpPr>
          <p:cNvPr id="14" name="TextBox 13"/>
          <p:cNvSpPr txBox="1"/>
          <p:nvPr/>
        </p:nvSpPr>
        <p:spPr>
          <a:xfrm>
            <a:off x="9267051" y="3423443"/>
            <a:ext cx="1840675" cy="89255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400" b="0" i="0" u="none" strike="noStrike" kern="1200" cap="none" spc="0" normalizeH="0" baseline="0" noProof="0" dirty="0" err="1">
                <a:ln>
                  <a:noFill/>
                </a:ln>
                <a:solidFill>
                  <a:srgbClr val="C00000"/>
                </a:solidFill>
                <a:effectLst/>
                <a:uLnTx/>
                <a:uFillTx/>
                <a:latin typeface="GB Pinyinok-D" pitchFamily="2" charset="-122"/>
                <a:ea typeface="GB Pinyinok-D" pitchFamily="2" charset="-122"/>
                <a:cs typeface="+mn-cs"/>
              </a:rPr>
              <a:t>hàn</a:t>
            </a:r>
            <a:r>
              <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rPr>
              <a:t> </a:t>
            </a:r>
            <a:r>
              <a:rPr kumimoji="0" lang="en-US" altLang="zh-CN" sz="2400" b="0" i="0" u="none" strike="noStrike" kern="1200" cap="none" spc="0" normalizeH="0" baseline="0" noProof="0" dirty="0" err="1">
                <a:ln>
                  <a:noFill/>
                </a:ln>
                <a:solidFill>
                  <a:srgbClr val="C00000"/>
                </a:solidFill>
                <a:effectLst/>
                <a:uLnTx/>
                <a:uFillTx/>
                <a:latin typeface="GB Pinyinok-D" pitchFamily="2" charset="-122"/>
                <a:ea typeface="GB Pinyinok-D" pitchFamily="2" charset="-122"/>
                <a:cs typeface="+mn-cs"/>
              </a:rPr>
              <a:t>bǎo</a:t>
            </a:r>
            <a:r>
              <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rPr>
              <a:t> </a:t>
            </a:r>
            <a:r>
              <a:rPr kumimoji="0" lang="en-US" altLang="zh-CN" sz="2400" b="0" i="0" u="none" strike="noStrike" kern="1200" cap="none" spc="0" normalizeH="0" baseline="0" noProof="0" dirty="0" err="1">
                <a:ln>
                  <a:noFill/>
                </a:ln>
                <a:solidFill>
                  <a:srgbClr val="C00000"/>
                </a:solidFill>
                <a:effectLst/>
                <a:uLnTx/>
                <a:uFillTx/>
                <a:latin typeface="GB Pinyinok-D" pitchFamily="2" charset="-122"/>
                <a:ea typeface="GB Pinyinok-D" pitchFamily="2" charset="-122"/>
                <a:cs typeface="+mn-cs"/>
              </a:rPr>
              <a:t>bāo</a:t>
            </a:r>
            <a:endPar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2800" b="1" i="0" u="none" strike="noStrike" kern="1200" cap="none" spc="0" normalizeH="0" baseline="0" noProof="0" dirty="0">
                <a:ln>
                  <a:noFill/>
                </a:ln>
                <a:solidFill>
                  <a:srgbClr val="C00000"/>
                </a:solidFill>
                <a:effectLst/>
                <a:uLnTx/>
                <a:uFillTx/>
                <a:latin typeface="微软雅黑" pitchFamily="34" charset="-122"/>
                <a:ea typeface="微软雅黑" pitchFamily="34" charset="-122"/>
                <a:cs typeface="+mn-cs"/>
              </a:rPr>
              <a:t> 汉 堡  包</a:t>
            </a:r>
          </a:p>
        </p:txBody>
      </p:sp>
      <p:sp>
        <p:nvSpPr>
          <p:cNvPr id="15" name="TextBox 14"/>
          <p:cNvSpPr txBox="1"/>
          <p:nvPr/>
        </p:nvSpPr>
        <p:spPr>
          <a:xfrm>
            <a:off x="2458189" y="4468395"/>
            <a:ext cx="2127662" cy="89255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400" b="0" i="0" u="none" strike="noStrike" kern="1200" cap="none" spc="0" normalizeH="0" baseline="0" noProof="0" dirty="0" err="1">
                <a:ln>
                  <a:noFill/>
                </a:ln>
                <a:solidFill>
                  <a:srgbClr val="C00000"/>
                </a:solidFill>
                <a:effectLst/>
                <a:uLnTx/>
                <a:uFillTx/>
                <a:latin typeface="GB Pinyinok-D" pitchFamily="2" charset="-122"/>
                <a:ea typeface="GB Pinyinok-D" pitchFamily="2" charset="-122"/>
                <a:cs typeface="+mn-cs"/>
              </a:rPr>
              <a:t>Mài</a:t>
            </a:r>
            <a:r>
              <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rPr>
              <a:t> </a:t>
            </a:r>
            <a:r>
              <a:rPr kumimoji="0" lang="en-US" altLang="zh-CN" sz="2400" b="0" i="0" u="none" strike="noStrike" kern="1200" cap="none" spc="0" normalizeH="0" baseline="0" noProof="0" dirty="0" err="1">
                <a:ln>
                  <a:noFill/>
                </a:ln>
                <a:solidFill>
                  <a:srgbClr val="C00000"/>
                </a:solidFill>
                <a:effectLst/>
                <a:uLnTx/>
                <a:uFillTx/>
                <a:latin typeface="GB Pinyinok-D" pitchFamily="2" charset="-122"/>
                <a:ea typeface="GB Pinyinok-D" pitchFamily="2" charset="-122"/>
                <a:cs typeface="+mn-cs"/>
              </a:rPr>
              <a:t>dānɡ</a:t>
            </a:r>
            <a:r>
              <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rPr>
              <a:t> </a:t>
            </a:r>
            <a:r>
              <a:rPr kumimoji="0" lang="en-US" altLang="zh-CN" sz="2400" b="0" i="0" u="none" strike="noStrike" kern="1200" cap="none" spc="0" normalizeH="0" baseline="0" noProof="0" dirty="0" err="1">
                <a:ln>
                  <a:noFill/>
                </a:ln>
                <a:solidFill>
                  <a:srgbClr val="C00000"/>
                </a:solidFill>
                <a:effectLst/>
                <a:uLnTx/>
                <a:uFillTx/>
                <a:latin typeface="GB Pinyinok-D" pitchFamily="2" charset="-122"/>
                <a:ea typeface="GB Pinyinok-D" pitchFamily="2" charset="-122"/>
                <a:cs typeface="+mn-cs"/>
              </a:rPr>
              <a:t>láo</a:t>
            </a:r>
            <a:endPar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2800" b="1" i="0" u="none" strike="noStrike" kern="1200" cap="none" spc="0" normalizeH="0" baseline="0" noProof="0" dirty="0">
                <a:ln>
                  <a:noFill/>
                </a:ln>
                <a:solidFill>
                  <a:srgbClr val="C00000"/>
                </a:solidFill>
                <a:effectLst/>
                <a:uLnTx/>
                <a:uFillTx/>
                <a:latin typeface="微软雅黑" pitchFamily="34" charset="-122"/>
                <a:ea typeface="微软雅黑" pitchFamily="34" charset="-122"/>
                <a:cs typeface="+mn-cs"/>
              </a:rPr>
              <a:t> 麦  当  劳</a:t>
            </a:r>
          </a:p>
        </p:txBody>
      </p:sp>
      <p:sp>
        <p:nvSpPr>
          <p:cNvPr id="16" name="TextBox 15"/>
          <p:cNvSpPr txBox="1"/>
          <p:nvPr/>
        </p:nvSpPr>
        <p:spPr>
          <a:xfrm>
            <a:off x="5949511" y="4468395"/>
            <a:ext cx="1840675" cy="89255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rPr>
              <a:t> ā </a:t>
            </a:r>
            <a:r>
              <a:rPr kumimoji="0" lang="en-US" altLang="zh-CN" sz="2400" b="0" i="0" u="none" strike="noStrike" kern="1200" cap="none" spc="0" normalizeH="0" baseline="0" noProof="0" dirty="0" err="1">
                <a:ln>
                  <a:noFill/>
                </a:ln>
                <a:solidFill>
                  <a:srgbClr val="C00000"/>
                </a:solidFill>
                <a:effectLst/>
                <a:uLnTx/>
                <a:uFillTx/>
                <a:latin typeface="GB Pinyinok-D" pitchFamily="2" charset="-122"/>
                <a:ea typeface="GB Pinyinok-D" pitchFamily="2" charset="-122"/>
                <a:cs typeface="+mn-cs"/>
              </a:rPr>
              <a:t>dí</a:t>
            </a:r>
            <a:r>
              <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rPr>
              <a:t>  </a:t>
            </a:r>
            <a:r>
              <a:rPr kumimoji="0" lang="en-US" altLang="zh-CN" sz="2400" b="0" i="0" u="none" strike="noStrike" kern="1200" cap="none" spc="0" normalizeH="0" baseline="0" noProof="0" dirty="0" err="1">
                <a:ln>
                  <a:noFill/>
                </a:ln>
                <a:solidFill>
                  <a:srgbClr val="C00000"/>
                </a:solidFill>
                <a:effectLst/>
                <a:uLnTx/>
                <a:uFillTx/>
                <a:latin typeface="GB Pinyinok-D" pitchFamily="2" charset="-122"/>
                <a:ea typeface="GB Pinyinok-D" pitchFamily="2" charset="-122"/>
                <a:cs typeface="+mn-cs"/>
              </a:rPr>
              <a:t>dá</a:t>
            </a:r>
            <a:r>
              <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rPr>
              <a:t> </a:t>
            </a:r>
            <a:r>
              <a:rPr kumimoji="0" lang="en-US" altLang="zh-CN" sz="2400" b="0" i="0" u="none" strike="noStrike" kern="1200" cap="none" spc="0" normalizeH="0" baseline="0" noProof="0" dirty="0" err="1">
                <a:ln>
                  <a:noFill/>
                </a:ln>
                <a:solidFill>
                  <a:srgbClr val="C00000"/>
                </a:solidFill>
                <a:effectLst/>
                <a:uLnTx/>
                <a:uFillTx/>
                <a:latin typeface="GB Pinyinok-D" pitchFamily="2" charset="-122"/>
                <a:ea typeface="GB Pinyinok-D" pitchFamily="2" charset="-122"/>
                <a:cs typeface="+mn-cs"/>
              </a:rPr>
              <a:t>sī</a:t>
            </a:r>
            <a:endPar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2800" b="1" i="0" u="none" strike="noStrike" kern="1200" cap="none" spc="0" normalizeH="0" baseline="0" noProof="0" dirty="0">
                <a:ln>
                  <a:noFill/>
                </a:ln>
                <a:solidFill>
                  <a:srgbClr val="C00000"/>
                </a:solidFill>
                <a:effectLst/>
                <a:uLnTx/>
                <a:uFillTx/>
                <a:latin typeface="微软雅黑" pitchFamily="34" charset="-122"/>
                <a:ea typeface="微软雅黑" pitchFamily="34" charset="-122"/>
                <a:cs typeface="+mn-cs"/>
              </a:rPr>
              <a:t>阿迪达斯</a:t>
            </a:r>
          </a:p>
        </p:txBody>
      </p:sp>
      <p:sp>
        <p:nvSpPr>
          <p:cNvPr id="17" name="TextBox 16"/>
          <p:cNvSpPr txBox="1"/>
          <p:nvPr/>
        </p:nvSpPr>
        <p:spPr>
          <a:xfrm>
            <a:off x="9547714" y="4468395"/>
            <a:ext cx="1560012" cy="89255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zh-CN" sz="2400" b="0" i="0" u="none" strike="noStrike" kern="1200" cap="none" spc="0" normalizeH="0" baseline="0" noProof="0" dirty="0" err="1">
                <a:ln>
                  <a:noFill/>
                </a:ln>
                <a:solidFill>
                  <a:srgbClr val="C00000"/>
                </a:solidFill>
                <a:effectLst/>
                <a:uLnTx/>
                <a:uFillTx/>
                <a:latin typeface="GB Pinyinok-D" pitchFamily="2" charset="-122"/>
                <a:ea typeface="GB Pinyinok-D" pitchFamily="2" charset="-122"/>
                <a:cs typeface="+mn-cs"/>
              </a:rPr>
              <a:t>Nàikè</a:t>
            </a:r>
            <a:endParaRPr kumimoji="0" lang="en-US" altLang="zh-CN" sz="2400" b="0" i="0" u="none" strike="noStrike" kern="1200" cap="none" spc="0" normalizeH="0" baseline="0" noProof="0" dirty="0">
              <a:ln>
                <a:noFill/>
              </a:ln>
              <a:solidFill>
                <a:srgbClr val="C00000"/>
              </a:solidFill>
              <a:effectLst/>
              <a:uLnTx/>
              <a:uFillTx/>
              <a:latin typeface="GB Pinyinok-D" pitchFamily="2" charset="-122"/>
              <a:ea typeface="GB Pinyinok-D" pitchFamily="2" charset="-122"/>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zh-CN" altLang="en-US" sz="2800" b="1" i="0" u="none" strike="noStrike" kern="1200" cap="none" spc="0" normalizeH="0" baseline="0" noProof="0" dirty="0">
                <a:ln>
                  <a:noFill/>
                </a:ln>
                <a:solidFill>
                  <a:srgbClr val="C00000"/>
                </a:solidFill>
                <a:effectLst/>
                <a:uLnTx/>
                <a:uFillTx/>
                <a:latin typeface="微软雅黑" pitchFamily="34" charset="-122"/>
                <a:ea typeface="微软雅黑" pitchFamily="34" charset="-122"/>
                <a:cs typeface="+mn-cs"/>
              </a:rPr>
              <a:t>耐克</a:t>
            </a:r>
          </a:p>
        </p:txBody>
      </p:sp>
      <p:pic>
        <p:nvPicPr>
          <p:cNvPr id="24" name="图片 23" descr="3279936_094231021979_2.jpg"/>
          <p:cNvPicPr>
            <a:picLocks noChangeAspect="1"/>
          </p:cNvPicPr>
          <p:nvPr/>
        </p:nvPicPr>
        <p:blipFill>
          <a:blip r:embed="rId3" cstate="print"/>
          <a:srcRect b="5410"/>
          <a:stretch>
            <a:fillRect/>
          </a:stretch>
        </p:blipFill>
        <p:spPr>
          <a:xfrm>
            <a:off x="1338018" y="2874020"/>
            <a:ext cx="1064457" cy="1440000"/>
          </a:xfrm>
          <a:prstGeom prst="rect">
            <a:avLst/>
          </a:prstGeom>
          <a:ln>
            <a:noFill/>
          </a:ln>
          <a:effectLst>
            <a:outerShdw blurRad="292100" dist="139700" dir="2700000" algn="tl" rotWithShape="0">
              <a:srgbClr val="333333">
                <a:alpha val="65000"/>
              </a:srgbClr>
            </a:outerShdw>
          </a:effectLst>
        </p:spPr>
      </p:pic>
      <p:pic>
        <p:nvPicPr>
          <p:cNvPr id="25" name="图片 24" descr="QQ截图20150806152137.png"/>
          <p:cNvPicPr>
            <a:picLocks noChangeAspect="1"/>
          </p:cNvPicPr>
          <p:nvPr/>
        </p:nvPicPr>
        <p:blipFill>
          <a:blip r:embed="rId4" cstate="print">
            <a:clrChange>
              <a:clrFrom>
                <a:srgbClr val="FFFFFF"/>
              </a:clrFrom>
              <a:clrTo>
                <a:srgbClr val="FFFFFF">
                  <a:alpha val="0"/>
                </a:srgbClr>
              </a:clrTo>
            </a:clrChange>
          </a:blip>
          <a:srcRect b="27286"/>
          <a:stretch>
            <a:fillRect/>
          </a:stretch>
        </p:blipFill>
        <p:spPr>
          <a:xfrm>
            <a:off x="1195518" y="4488603"/>
            <a:ext cx="1415071" cy="1039398"/>
          </a:xfrm>
          <a:prstGeom prst="rect">
            <a:avLst/>
          </a:prstGeom>
        </p:spPr>
      </p:pic>
      <p:pic>
        <p:nvPicPr>
          <p:cNvPr id="27" name="图片 26" descr="t0167f1145c01e3b690.jpg"/>
          <p:cNvPicPr>
            <a:picLocks noChangeAspect="1"/>
          </p:cNvPicPr>
          <p:nvPr/>
        </p:nvPicPr>
        <p:blipFill>
          <a:blip r:embed="rId5" cstate="print">
            <a:clrChange>
              <a:clrFrom>
                <a:srgbClr val="FFFFFF"/>
              </a:clrFrom>
              <a:clrTo>
                <a:srgbClr val="FFFFFF">
                  <a:alpha val="0"/>
                </a:srgbClr>
              </a:clrTo>
            </a:clrChange>
          </a:blip>
          <a:stretch>
            <a:fillRect/>
          </a:stretch>
        </p:blipFill>
        <p:spPr>
          <a:xfrm>
            <a:off x="4585851" y="4325565"/>
            <a:ext cx="1365665" cy="1365665"/>
          </a:xfrm>
          <a:prstGeom prst="rect">
            <a:avLst/>
          </a:prstGeom>
        </p:spPr>
      </p:pic>
      <p:pic>
        <p:nvPicPr>
          <p:cNvPr id="28" name="图片 27" descr="906787_102454034_2.jpg"/>
          <p:cNvPicPr>
            <a:picLocks noChangeAspect="1"/>
          </p:cNvPicPr>
          <p:nvPr/>
        </p:nvPicPr>
        <p:blipFill>
          <a:blip r:embed="rId6" cstate="print">
            <a:clrChange>
              <a:clrFrom>
                <a:srgbClr val="FFFFFF"/>
              </a:clrFrom>
              <a:clrTo>
                <a:srgbClr val="FFFFFF">
                  <a:alpha val="0"/>
                </a:srgbClr>
              </a:clrTo>
            </a:clrChange>
          </a:blip>
          <a:stretch>
            <a:fillRect/>
          </a:stretch>
        </p:blipFill>
        <p:spPr>
          <a:xfrm>
            <a:off x="7809463" y="2987249"/>
            <a:ext cx="1339094" cy="1035423"/>
          </a:xfrm>
          <a:prstGeom prst="rect">
            <a:avLst/>
          </a:prstGeom>
        </p:spPr>
      </p:pic>
      <p:pic>
        <p:nvPicPr>
          <p:cNvPr id="29" name="图片 28" descr="2012827145223_634816759437656250.jpg"/>
          <p:cNvPicPr>
            <a:picLocks noChangeAspect="1"/>
          </p:cNvPicPr>
          <p:nvPr/>
        </p:nvPicPr>
        <p:blipFill>
          <a:blip r:embed="rId7" cstate="print">
            <a:clrChange>
              <a:clrFrom>
                <a:srgbClr val="FFFFFF"/>
              </a:clrFrom>
              <a:clrTo>
                <a:srgbClr val="FFFFFF">
                  <a:alpha val="0"/>
                </a:srgbClr>
              </a:clrTo>
            </a:clrChange>
          </a:blip>
          <a:stretch>
            <a:fillRect/>
          </a:stretch>
        </p:blipFill>
        <p:spPr>
          <a:xfrm>
            <a:off x="7793801" y="4302145"/>
            <a:ext cx="1575074" cy="1575074"/>
          </a:xfrm>
          <a:prstGeom prst="rect">
            <a:avLst/>
          </a:prstGeom>
        </p:spPr>
      </p:pic>
    </p:spTree>
    <p:extLst>
      <p:ext uri="{BB962C8B-B14F-4D97-AF65-F5344CB8AC3E}">
        <p14:creationId xmlns:p14="http://schemas.microsoft.com/office/powerpoint/2010/main" val="2105698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Effect transition="in" filter="fade">
                                      <p:cBhvr>
                                        <p:cTn id="9" dur="500"/>
                                        <p:tgtEl>
                                          <p:spTgt spid="12"/>
                                        </p:tgtEl>
                                      </p:cBhvr>
                                    </p:animEffect>
                                  </p:childTnLst>
                                </p:cTn>
                              </p:par>
                              <p:par>
                                <p:cTn id="10" presetID="1" presetClass="entr" presetSubtype="0" fill="hold" nodeType="withEffect">
                                  <p:stCondLst>
                                    <p:cond delay="0"/>
                                  </p:stCondLst>
                                  <p:childTnLst>
                                    <p:set>
                                      <p:cBhvr>
                                        <p:cTn id="11" dur="1" fill="hold">
                                          <p:stCondLst>
                                            <p:cond delay="0"/>
                                          </p:stCondLst>
                                        </p:cTn>
                                        <p:tgtEl>
                                          <p:spTgt spid="24"/>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53" presetClass="entr" presetSubtype="0" fill="hold" nodeType="clickEffect">
                                  <p:stCondLst>
                                    <p:cond delay="0"/>
                                  </p:stCondLst>
                                  <p:childTnLst>
                                    <p:set>
                                      <p:cBhvr>
                                        <p:cTn id="15" dur="1" fill="hold">
                                          <p:stCondLst>
                                            <p:cond delay="0"/>
                                          </p:stCondLst>
                                        </p:cTn>
                                        <p:tgtEl>
                                          <p:spTgt spid="13"/>
                                        </p:tgtEl>
                                        <p:attrNameLst>
                                          <p:attrName>style.visibility</p:attrName>
                                        </p:attrNameLst>
                                      </p:cBhvr>
                                      <p:to>
                                        <p:strVal val="visible"/>
                                      </p:to>
                                    </p:set>
                                    <p:anim calcmode="lin" valueType="num">
                                      <p:cBhvr>
                                        <p:cTn id="16" dur="500" fill="hold"/>
                                        <p:tgtEl>
                                          <p:spTgt spid="13"/>
                                        </p:tgtEl>
                                        <p:attrNameLst>
                                          <p:attrName>ppt_w</p:attrName>
                                        </p:attrNameLst>
                                      </p:cBhvr>
                                      <p:tavLst>
                                        <p:tav tm="0">
                                          <p:val>
                                            <p:fltVal val="0"/>
                                          </p:val>
                                        </p:tav>
                                        <p:tav tm="100000">
                                          <p:val>
                                            <p:strVal val="#ppt_w"/>
                                          </p:val>
                                        </p:tav>
                                      </p:tavLst>
                                    </p:anim>
                                    <p:anim calcmode="lin" valueType="num">
                                      <p:cBhvr>
                                        <p:cTn id="17" dur="500" fill="hold"/>
                                        <p:tgtEl>
                                          <p:spTgt spid="13"/>
                                        </p:tgtEl>
                                        <p:attrNameLst>
                                          <p:attrName>ppt_h</p:attrName>
                                        </p:attrNameLst>
                                      </p:cBhvr>
                                      <p:tavLst>
                                        <p:tav tm="0">
                                          <p:val>
                                            <p:fltVal val="0"/>
                                          </p:val>
                                        </p:tav>
                                        <p:tav tm="100000">
                                          <p:val>
                                            <p:strVal val="#ppt_h"/>
                                          </p:val>
                                        </p:tav>
                                      </p:tavLst>
                                    </p:anim>
                                    <p:animEffect transition="in" filter="fade">
                                      <p:cBhvr>
                                        <p:cTn id="18" dur="500"/>
                                        <p:tgtEl>
                                          <p:spTgt spid="13"/>
                                        </p:tgtEl>
                                      </p:cBhvr>
                                    </p:animEffect>
                                  </p:childTnLst>
                                </p:cTn>
                              </p:par>
                              <p:par>
                                <p:cTn id="19" presetID="1" presetClass="entr" presetSubtype="0" fill="hold" nodeType="withEffect">
                                  <p:stCondLst>
                                    <p:cond delay="0"/>
                                  </p:stCondLst>
                                  <p:childTnLst>
                                    <p:set>
                                      <p:cBhvr>
                                        <p:cTn id="20" dur="1" fill="hold">
                                          <p:stCondLst>
                                            <p:cond delay="0"/>
                                          </p:stCondLst>
                                        </p:cTn>
                                        <p:tgtEl>
                                          <p:spTgt spid="2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53" presetClass="entr" presetSubtype="0"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p:cTn id="25" dur="500" fill="hold"/>
                                        <p:tgtEl>
                                          <p:spTgt spid="14"/>
                                        </p:tgtEl>
                                        <p:attrNameLst>
                                          <p:attrName>ppt_w</p:attrName>
                                        </p:attrNameLst>
                                      </p:cBhvr>
                                      <p:tavLst>
                                        <p:tav tm="0">
                                          <p:val>
                                            <p:fltVal val="0"/>
                                          </p:val>
                                        </p:tav>
                                        <p:tav tm="100000">
                                          <p:val>
                                            <p:strVal val="#ppt_w"/>
                                          </p:val>
                                        </p:tav>
                                      </p:tavLst>
                                    </p:anim>
                                    <p:anim calcmode="lin" valueType="num">
                                      <p:cBhvr>
                                        <p:cTn id="26" dur="500" fill="hold"/>
                                        <p:tgtEl>
                                          <p:spTgt spid="14"/>
                                        </p:tgtEl>
                                        <p:attrNameLst>
                                          <p:attrName>ppt_h</p:attrName>
                                        </p:attrNameLst>
                                      </p:cBhvr>
                                      <p:tavLst>
                                        <p:tav tm="0">
                                          <p:val>
                                            <p:fltVal val="0"/>
                                          </p:val>
                                        </p:tav>
                                        <p:tav tm="100000">
                                          <p:val>
                                            <p:strVal val="#ppt_h"/>
                                          </p:val>
                                        </p:tav>
                                      </p:tavLst>
                                    </p:anim>
                                    <p:animEffect transition="in" filter="fade">
                                      <p:cBhvr>
                                        <p:cTn id="27" dur="500"/>
                                        <p:tgtEl>
                                          <p:spTgt spid="14"/>
                                        </p:tgtEl>
                                      </p:cBhvr>
                                    </p:animEffect>
                                  </p:childTnLst>
                                </p:cTn>
                              </p:par>
                              <p:par>
                                <p:cTn id="28" presetID="1" presetClass="entr" presetSubtype="0" fill="hold" nodeType="withEffect">
                                  <p:stCondLst>
                                    <p:cond delay="0"/>
                                  </p:stCondLst>
                                  <p:childTnLst>
                                    <p:set>
                                      <p:cBhvr>
                                        <p:cTn id="29" dur="1" fill="hold">
                                          <p:stCondLst>
                                            <p:cond delay="0"/>
                                          </p:stCondLst>
                                        </p:cTn>
                                        <p:tgtEl>
                                          <p:spTgt spid="28"/>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53" presetClass="entr" presetSubtype="0" fill="hold" grpId="0" nodeType="clickEffect">
                                  <p:stCondLst>
                                    <p:cond delay="0"/>
                                  </p:stCondLst>
                                  <p:childTnLst>
                                    <p:set>
                                      <p:cBhvr>
                                        <p:cTn id="33" dur="1" fill="hold">
                                          <p:stCondLst>
                                            <p:cond delay="0"/>
                                          </p:stCondLst>
                                        </p:cTn>
                                        <p:tgtEl>
                                          <p:spTgt spid="15"/>
                                        </p:tgtEl>
                                        <p:attrNameLst>
                                          <p:attrName>style.visibility</p:attrName>
                                        </p:attrNameLst>
                                      </p:cBhvr>
                                      <p:to>
                                        <p:strVal val="visible"/>
                                      </p:to>
                                    </p:set>
                                    <p:anim calcmode="lin" valueType="num">
                                      <p:cBhvr>
                                        <p:cTn id="34" dur="500" fill="hold"/>
                                        <p:tgtEl>
                                          <p:spTgt spid="15"/>
                                        </p:tgtEl>
                                        <p:attrNameLst>
                                          <p:attrName>ppt_w</p:attrName>
                                        </p:attrNameLst>
                                      </p:cBhvr>
                                      <p:tavLst>
                                        <p:tav tm="0">
                                          <p:val>
                                            <p:fltVal val="0"/>
                                          </p:val>
                                        </p:tav>
                                        <p:tav tm="100000">
                                          <p:val>
                                            <p:strVal val="#ppt_w"/>
                                          </p:val>
                                        </p:tav>
                                      </p:tavLst>
                                    </p:anim>
                                    <p:anim calcmode="lin" valueType="num">
                                      <p:cBhvr>
                                        <p:cTn id="35" dur="500" fill="hold"/>
                                        <p:tgtEl>
                                          <p:spTgt spid="15"/>
                                        </p:tgtEl>
                                        <p:attrNameLst>
                                          <p:attrName>ppt_h</p:attrName>
                                        </p:attrNameLst>
                                      </p:cBhvr>
                                      <p:tavLst>
                                        <p:tav tm="0">
                                          <p:val>
                                            <p:fltVal val="0"/>
                                          </p:val>
                                        </p:tav>
                                        <p:tav tm="100000">
                                          <p:val>
                                            <p:strVal val="#ppt_h"/>
                                          </p:val>
                                        </p:tav>
                                      </p:tavLst>
                                    </p:anim>
                                    <p:animEffect transition="in" filter="fade">
                                      <p:cBhvr>
                                        <p:cTn id="36" dur="500"/>
                                        <p:tgtEl>
                                          <p:spTgt spid="15"/>
                                        </p:tgtEl>
                                      </p:cBhvr>
                                    </p:animEffect>
                                  </p:childTnLst>
                                </p:cTn>
                              </p:par>
                              <p:par>
                                <p:cTn id="37" presetID="1" presetClass="entr" presetSubtype="0" fill="hold" nodeType="withEffect">
                                  <p:stCondLst>
                                    <p:cond delay="0"/>
                                  </p:stCondLst>
                                  <p:childTnLst>
                                    <p:set>
                                      <p:cBhvr>
                                        <p:cTn id="38" dur="1" fill="hold">
                                          <p:stCondLst>
                                            <p:cond delay="0"/>
                                          </p:stCondLst>
                                        </p:cTn>
                                        <p:tgtEl>
                                          <p:spTgt spid="2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53" presetClass="entr" presetSubtype="0"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anim calcmode="lin" valueType="num">
                                      <p:cBhvr>
                                        <p:cTn id="43" dur="500" fill="hold"/>
                                        <p:tgtEl>
                                          <p:spTgt spid="16"/>
                                        </p:tgtEl>
                                        <p:attrNameLst>
                                          <p:attrName>ppt_w</p:attrName>
                                        </p:attrNameLst>
                                      </p:cBhvr>
                                      <p:tavLst>
                                        <p:tav tm="0">
                                          <p:val>
                                            <p:fltVal val="0"/>
                                          </p:val>
                                        </p:tav>
                                        <p:tav tm="100000">
                                          <p:val>
                                            <p:strVal val="#ppt_w"/>
                                          </p:val>
                                        </p:tav>
                                      </p:tavLst>
                                    </p:anim>
                                    <p:anim calcmode="lin" valueType="num">
                                      <p:cBhvr>
                                        <p:cTn id="44" dur="500" fill="hold"/>
                                        <p:tgtEl>
                                          <p:spTgt spid="16"/>
                                        </p:tgtEl>
                                        <p:attrNameLst>
                                          <p:attrName>ppt_h</p:attrName>
                                        </p:attrNameLst>
                                      </p:cBhvr>
                                      <p:tavLst>
                                        <p:tav tm="0">
                                          <p:val>
                                            <p:fltVal val="0"/>
                                          </p:val>
                                        </p:tav>
                                        <p:tav tm="100000">
                                          <p:val>
                                            <p:strVal val="#ppt_h"/>
                                          </p:val>
                                        </p:tav>
                                      </p:tavLst>
                                    </p:anim>
                                    <p:animEffect transition="in" filter="fade">
                                      <p:cBhvr>
                                        <p:cTn id="45" dur="500"/>
                                        <p:tgtEl>
                                          <p:spTgt spid="16"/>
                                        </p:tgtEl>
                                      </p:cBhvr>
                                    </p:animEffect>
                                  </p:childTnLst>
                                </p:cTn>
                              </p:par>
                              <p:par>
                                <p:cTn id="46" presetID="1" presetClass="entr" presetSubtype="0" fill="hold" nodeType="withEffect">
                                  <p:stCondLst>
                                    <p:cond delay="0"/>
                                  </p:stCondLst>
                                  <p:childTnLst>
                                    <p:set>
                                      <p:cBhvr>
                                        <p:cTn id="47" dur="1" fill="hold">
                                          <p:stCondLst>
                                            <p:cond delay="0"/>
                                          </p:stCondLst>
                                        </p:cTn>
                                        <p:tgtEl>
                                          <p:spTgt spid="27"/>
                                        </p:tgtEl>
                                        <p:attrNameLst>
                                          <p:attrName>style.visibility</p:attrName>
                                        </p:attrNameLst>
                                      </p:cBhvr>
                                      <p:to>
                                        <p:strVal val="visible"/>
                                      </p:to>
                                    </p:set>
                                  </p:childTnLst>
                                </p:cTn>
                              </p:par>
                            </p:childTnLst>
                          </p:cTn>
                        </p:par>
                      </p:childTnLst>
                    </p:cTn>
                  </p:par>
                  <p:par>
                    <p:cTn id="48" fill="hold">
                      <p:stCondLst>
                        <p:cond delay="indefinite"/>
                      </p:stCondLst>
                      <p:childTnLst>
                        <p:par>
                          <p:cTn id="49" fill="hold">
                            <p:stCondLst>
                              <p:cond delay="0"/>
                            </p:stCondLst>
                            <p:childTnLst>
                              <p:par>
                                <p:cTn id="50" presetID="53" presetClass="entr" presetSubtype="0" fill="hold" grpId="0" nodeType="clickEffect">
                                  <p:stCondLst>
                                    <p:cond delay="0"/>
                                  </p:stCondLst>
                                  <p:childTnLst>
                                    <p:set>
                                      <p:cBhvr>
                                        <p:cTn id="51" dur="1" fill="hold">
                                          <p:stCondLst>
                                            <p:cond delay="0"/>
                                          </p:stCondLst>
                                        </p:cTn>
                                        <p:tgtEl>
                                          <p:spTgt spid="17"/>
                                        </p:tgtEl>
                                        <p:attrNameLst>
                                          <p:attrName>style.visibility</p:attrName>
                                        </p:attrNameLst>
                                      </p:cBhvr>
                                      <p:to>
                                        <p:strVal val="visible"/>
                                      </p:to>
                                    </p:set>
                                    <p:anim calcmode="lin" valueType="num">
                                      <p:cBhvr>
                                        <p:cTn id="52" dur="500" fill="hold"/>
                                        <p:tgtEl>
                                          <p:spTgt spid="17"/>
                                        </p:tgtEl>
                                        <p:attrNameLst>
                                          <p:attrName>ppt_w</p:attrName>
                                        </p:attrNameLst>
                                      </p:cBhvr>
                                      <p:tavLst>
                                        <p:tav tm="0">
                                          <p:val>
                                            <p:fltVal val="0"/>
                                          </p:val>
                                        </p:tav>
                                        <p:tav tm="100000">
                                          <p:val>
                                            <p:strVal val="#ppt_w"/>
                                          </p:val>
                                        </p:tav>
                                      </p:tavLst>
                                    </p:anim>
                                    <p:anim calcmode="lin" valueType="num">
                                      <p:cBhvr>
                                        <p:cTn id="53" dur="500" fill="hold"/>
                                        <p:tgtEl>
                                          <p:spTgt spid="17"/>
                                        </p:tgtEl>
                                        <p:attrNameLst>
                                          <p:attrName>ppt_h</p:attrName>
                                        </p:attrNameLst>
                                      </p:cBhvr>
                                      <p:tavLst>
                                        <p:tav tm="0">
                                          <p:val>
                                            <p:fltVal val="0"/>
                                          </p:val>
                                        </p:tav>
                                        <p:tav tm="100000">
                                          <p:val>
                                            <p:strVal val="#ppt_h"/>
                                          </p:val>
                                        </p:tav>
                                      </p:tavLst>
                                    </p:anim>
                                    <p:animEffect transition="in" filter="fade">
                                      <p:cBhvr>
                                        <p:cTn id="54" dur="500"/>
                                        <p:tgtEl>
                                          <p:spTgt spid="17"/>
                                        </p:tgtEl>
                                      </p:cBhvr>
                                    </p:animEffect>
                                  </p:childTnLst>
                                </p:cTn>
                              </p:par>
                              <p:par>
                                <p:cTn id="55" presetID="1" presetClass="entr" presetSubtype="0" fill="hold" nodeType="withEffect">
                                  <p:stCondLst>
                                    <p:cond delay="0"/>
                                  </p:stCondLst>
                                  <p:childTnLst>
                                    <p:set>
                                      <p:cBhvr>
                                        <p:cTn id="56"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P spid="15" grpId="0"/>
      <p:bldP spid="16" grpId="0"/>
      <p:bldP spid="17" grpId="0"/>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p:txBody>
          <a:bodyPr/>
          <a:lstStyle/>
          <a:p>
            <a:r>
              <a:rPr kumimoji="1" lang="zh-CN" altLang="en-US" dirty="0"/>
              <a:t>汉字</a:t>
            </a:r>
          </a:p>
        </p:txBody>
      </p:sp>
      <p:sp>
        <p:nvSpPr>
          <p:cNvPr id="3" name="副标题 2"/>
          <p:cNvSpPr>
            <a:spLocks noGrp="1"/>
          </p:cNvSpPr>
          <p:nvPr>
            <p:ph type="subTitle" idx="1"/>
          </p:nvPr>
        </p:nvSpPr>
        <p:spPr/>
        <p:txBody>
          <a:bodyPr/>
          <a:lstStyle/>
          <a:p>
            <a:r>
              <a:rPr lang="en-US" altLang="zh-CN" dirty="0"/>
              <a:t>Chinese characters</a:t>
            </a:r>
            <a:endParaRPr kumimoji="1" lang="zh-CN" altLang="en-US" dirty="0"/>
          </a:p>
        </p:txBody>
      </p:sp>
    </p:spTree>
    <p:extLst>
      <p:ext uri="{BB962C8B-B14F-4D97-AF65-F5344CB8AC3E}">
        <p14:creationId xmlns:p14="http://schemas.microsoft.com/office/powerpoint/2010/main" val="1115300390"/>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514600" y="762000"/>
            <a:ext cx="7620000" cy="838200"/>
          </a:xfrm>
        </p:spPr>
        <p:txBody>
          <a:bodyPr/>
          <a:lstStyle/>
          <a:p>
            <a:r>
              <a:rPr lang="en-US" altLang="zh-CN" sz="3600">
                <a:ea typeface="宋体" charset="0"/>
              </a:rPr>
              <a:t>The Origin of Chinese Character</a:t>
            </a:r>
          </a:p>
        </p:txBody>
      </p:sp>
      <p:sp>
        <p:nvSpPr>
          <p:cNvPr id="186371" name="Rectangle 3"/>
          <p:cNvSpPr>
            <a:spLocks noGrp="1" noChangeArrowheads="1"/>
          </p:cNvSpPr>
          <p:nvPr>
            <p:ph type="body" idx="1"/>
          </p:nvPr>
        </p:nvSpPr>
        <p:spPr>
          <a:xfrm>
            <a:off x="2209800" y="1752600"/>
            <a:ext cx="7848600" cy="1752600"/>
          </a:xfrm>
        </p:spPr>
        <p:txBody>
          <a:bodyPr>
            <a:normAutofit/>
          </a:bodyPr>
          <a:lstStyle/>
          <a:p>
            <a:pPr>
              <a:lnSpc>
                <a:spcPct val="80000"/>
              </a:lnSpc>
            </a:pPr>
            <a:r>
              <a:rPr lang="en-US" altLang="zh-CN" sz="2400">
                <a:ea typeface="宋体" charset="0"/>
              </a:rPr>
              <a:t>Chinese script originated from picture-writing</a:t>
            </a:r>
          </a:p>
          <a:p>
            <a:pPr>
              <a:lnSpc>
                <a:spcPct val="80000"/>
              </a:lnSpc>
            </a:pPr>
            <a:r>
              <a:rPr lang="en-US" altLang="zh-CN" sz="2400">
                <a:ea typeface="宋体" charset="0"/>
              </a:rPr>
              <a:t>The development of Chinese characters can be dated back to about 4,500 years.</a:t>
            </a:r>
          </a:p>
          <a:p>
            <a:pPr>
              <a:lnSpc>
                <a:spcPct val="80000"/>
              </a:lnSpc>
            </a:pPr>
            <a:r>
              <a:rPr lang="en-US" altLang="zh-CN" sz="2400">
                <a:ea typeface="宋体" charset="0"/>
              </a:rPr>
              <a:t>The characters were engraved on shell and bone, also on bronzes and stone.</a:t>
            </a:r>
          </a:p>
          <a:p>
            <a:pPr>
              <a:lnSpc>
                <a:spcPct val="80000"/>
              </a:lnSpc>
            </a:pPr>
            <a:endParaRPr lang="zh-CN" altLang="en-US" sz="2400">
              <a:ea typeface="宋体" charset="0"/>
            </a:endParaRPr>
          </a:p>
        </p:txBody>
      </p:sp>
      <p:pic>
        <p:nvPicPr>
          <p:cNvPr id="8196" name="Picture 4" descr="oracle inscriptio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90800" y="3886201"/>
            <a:ext cx="1905000" cy="21431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8197" name="Picture 5" descr="xinsimple_38110124142055595227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1" y="3657600"/>
            <a:ext cx="2189163" cy="28082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8198" name="Picture 6" descr="xinsimple_441101241420804234547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8600" y="3886201"/>
            <a:ext cx="2590800" cy="22463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9294664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86371">
                                            <p:txEl>
                                              <p:pRg st="0" end="0"/>
                                            </p:txEl>
                                          </p:spTgt>
                                        </p:tgtEl>
                                        <p:attrNameLst>
                                          <p:attrName>style.visibility</p:attrName>
                                        </p:attrNameLst>
                                      </p:cBhvr>
                                      <p:to>
                                        <p:strVal val="visible"/>
                                      </p:to>
                                    </p:set>
                                    <p:animEffect transition="in" filter="blinds(horizontal)">
                                      <p:cBhvr>
                                        <p:cTn id="7" dur="500"/>
                                        <p:tgtEl>
                                          <p:spTgt spid="18637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86371">
                                            <p:txEl>
                                              <p:pRg st="1" end="1"/>
                                            </p:txEl>
                                          </p:spTgt>
                                        </p:tgtEl>
                                        <p:attrNameLst>
                                          <p:attrName>style.visibility</p:attrName>
                                        </p:attrNameLst>
                                      </p:cBhvr>
                                      <p:to>
                                        <p:strVal val="visible"/>
                                      </p:to>
                                    </p:set>
                                    <p:animEffect transition="in" filter="blinds(horizontal)">
                                      <p:cBhvr>
                                        <p:cTn id="12" dur="500"/>
                                        <p:tgtEl>
                                          <p:spTgt spid="18637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86371">
                                            <p:txEl>
                                              <p:pRg st="2" end="2"/>
                                            </p:txEl>
                                          </p:spTgt>
                                        </p:tgtEl>
                                        <p:attrNameLst>
                                          <p:attrName>style.visibility</p:attrName>
                                        </p:attrNameLst>
                                      </p:cBhvr>
                                      <p:to>
                                        <p:strVal val="visible"/>
                                      </p:to>
                                    </p:set>
                                    <p:animEffect transition="in" filter="blinds(horizontal)">
                                      <p:cBhvr>
                                        <p:cTn id="17" dur="500"/>
                                        <p:tgtEl>
                                          <p:spTgt spid="18637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6371" grpId="0" build="p"/>
    </p:bldLst>
  </p:timing>
</p:sld>
</file>

<file path=ppt/slides/slide9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Rot="1" noChangeArrowheads="1"/>
          </p:cNvSpPr>
          <p:nvPr>
            <p:ph type="title"/>
          </p:nvPr>
        </p:nvSpPr>
        <p:spPr>
          <a:xfrm>
            <a:off x="1774825" y="188913"/>
            <a:ext cx="8540750" cy="1143000"/>
          </a:xfrm>
        </p:spPr>
        <p:txBody>
          <a:bodyPr>
            <a:normAutofit fontScale="90000"/>
          </a:bodyPr>
          <a:lstStyle/>
          <a:p>
            <a:pPr eaLnBrk="1" hangingPunct="1"/>
            <a:r>
              <a:rPr lang="zh-CN" altLang="en-US" sz="4000" b="1">
                <a:solidFill>
                  <a:srgbClr val="FF3300"/>
                </a:solidFill>
                <a:sym typeface="Arial" charset="0"/>
              </a:rPr>
              <a:t/>
            </a:r>
            <a:br>
              <a:rPr lang="zh-CN" altLang="en-US" sz="4000" b="1">
                <a:solidFill>
                  <a:srgbClr val="FF3300"/>
                </a:solidFill>
                <a:sym typeface="Arial" charset="0"/>
              </a:rPr>
            </a:br>
            <a:r>
              <a:rPr lang="zh-CN" altLang="en-US" sz="4000" b="1">
                <a:solidFill>
                  <a:srgbClr val="FF3300"/>
                </a:solidFill>
                <a:sym typeface="Arial" charset="0"/>
              </a:rPr>
              <a:t/>
            </a:r>
            <a:br>
              <a:rPr lang="zh-CN" altLang="en-US" sz="4000" b="1">
                <a:solidFill>
                  <a:srgbClr val="FF3300"/>
                </a:solidFill>
                <a:sym typeface="Arial" charset="0"/>
              </a:rPr>
            </a:br>
            <a:r>
              <a:rPr lang="zh-CN" altLang="en-US" sz="4000" b="1">
                <a:solidFill>
                  <a:srgbClr val="FF3300"/>
                </a:solidFill>
                <a:sym typeface="Arial" charset="0"/>
              </a:rPr>
              <a:t>汉字的发展</a:t>
            </a:r>
            <a:br>
              <a:rPr lang="zh-CN" altLang="en-US" sz="4000" b="1">
                <a:solidFill>
                  <a:srgbClr val="FF3300"/>
                </a:solidFill>
                <a:sym typeface="Arial" charset="0"/>
              </a:rPr>
            </a:br>
            <a:r>
              <a:rPr lang="en-US" altLang="zh-CN" sz="4000" b="1">
                <a:solidFill>
                  <a:srgbClr val="00B0F0"/>
                </a:solidFill>
              </a:rPr>
              <a:t>the development of Chinese characters</a:t>
            </a:r>
            <a:endParaRPr lang="zh-CN" altLang="en-US" sz="4000">
              <a:solidFill>
                <a:srgbClr val="00B0F0"/>
              </a:solidFill>
              <a:ea typeface="楷体_GB2312" charset="0"/>
            </a:endParaRPr>
          </a:p>
        </p:txBody>
      </p:sp>
      <p:sp>
        <p:nvSpPr>
          <p:cNvPr id="2" name="文本框 1"/>
          <p:cNvSpPr txBox="1"/>
          <p:nvPr/>
        </p:nvSpPr>
        <p:spPr>
          <a:xfrm>
            <a:off x="1774825" y="1844825"/>
            <a:ext cx="8540750" cy="4555093"/>
          </a:xfrm>
          <a:prstGeom prst="rect">
            <a:avLst/>
          </a:prstGeom>
          <a:noFill/>
        </p:spPr>
        <p:txBody>
          <a:bodyPr wrap="square">
            <a:spAutoFit/>
          </a:bodyPr>
          <a:lstStyle>
            <a:lvl1pPr marL="457200" indent="-457200">
              <a:defRPr sz="2000">
                <a:solidFill>
                  <a:schemeClr val="tx1"/>
                </a:solidFill>
                <a:latin typeface="Arial" charset="0"/>
                <a:ea typeface="宋体" charset="0"/>
              </a:defRPr>
            </a:lvl1pPr>
            <a:lvl2pPr>
              <a:defRPr sz="2000">
                <a:solidFill>
                  <a:schemeClr val="tx1"/>
                </a:solidFill>
                <a:latin typeface="Arial" charset="0"/>
                <a:ea typeface="宋体" charset="0"/>
              </a:defRPr>
            </a:lvl2pPr>
            <a:lvl3pPr>
              <a:defRPr sz="2000">
                <a:solidFill>
                  <a:schemeClr val="tx1"/>
                </a:solidFill>
                <a:latin typeface="Arial" charset="0"/>
                <a:ea typeface="宋体" charset="0"/>
              </a:defRPr>
            </a:lvl3pPr>
            <a:lvl4pPr>
              <a:defRPr sz="2000">
                <a:solidFill>
                  <a:schemeClr val="tx1"/>
                </a:solidFill>
                <a:latin typeface="Arial" charset="0"/>
                <a:ea typeface="宋体" charset="0"/>
              </a:defRPr>
            </a:lvl4pPr>
            <a:lvl5pPr>
              <a:defRPr sz="2000">
                <a:solidFill>
                  <a:schemeClr val="tx1"/>
                </a:solidFill>
                <a:latin typeface="Arial" charset="0"/>
                <a:ea typeface="宋体" charset="0"/>
              </a:defRPr>
            </a:lvl5pPr>
            <a:lvl6pPr fontAlgn="base">
              <a:spcBef>
                <a:spcPct val="0"/>
              </a:spcBef>
              <a:spcAft>
                <a:spcPct val="0"/>
              </a:spcAft>
              <a:buFont typeface="Arial" charset="0"/>
              <a:defRPr sz="2000">
                <a:solidFill>
                  <a:schemeClr val="tx1"/>
                </a:solidFill>
                <a:latin typeface="Arial" charset="0"/>
                <a:ea typeface="宋体" charset="0"/>
              </a:defRPr>
            </a:lvl6pPr>
            <a:lvl7pPr fontAlgn="base">
              <a:spcBef>
                <a:spcPct val="0"/>
              </a:spcBef>
              <a:spcAft>
                <a:spcPct val="0"/>
              </a:spcAft>
              <a:buFont typeface="Arial" charset="0"/>
              <a:defRPr sz="2000">
                <a:solidFill>
                  <a:schemeClr val="tx1"/>
                </a:solidFill>
                <a:latin typeface="Arial" charset="0"/>
                <a:ea typeface="宋体" charset="0"/>
              </a:defRPr>
            </a:lvl7pPr>
            <a:lvl8pPr fontAlgn="base">
              <a:spcBef>
                <a:spcPct val="0"/>
              </a:spcBef>
              <a:spcAft>
                <a:spcPct val="0"/>
              </a:spcAft>
              <a:buFont typeface="Arial" charset="0"/>
              <a:defRPr sz="2000">
                <a:solidFill>
                  <a:schemeClr val="tx1"/>
                </a:solidFill>
                <a:latin typeface="Arial" charset="0"/>
                <a:ea typeface="宋体" charset="0"/>
              </a:defRPr>
            </a:lvl8pPr>
            <a:lvl9pPr fontAlgn="base">
              <a:spcBef>
                <a:spcPct val="0"/>
              </a:spcBef>
              <a:spcAft>
                <a:spcPct val="0"/>
              </a:spcAft>
              <a:buFont typeface="Arial" charset="0"/>
              <a:defRPr sz="2000">
                <a:solidFill>
                  <a:schemeClr val="tx1"/>
                </a:solidFill>
                <a:latin typeface="Arial" charset="0"/>
                <a:ea typeface="宋体" charset="0"/>
              </a:defRPr>
            </a:lvl9pPr>
          </a:lstStyle>
          <a:p>
            <a:pPr marL="457200" marR="0" lvl="0" indent="-457200" algn="l" defTabSz="914400" rtl="0" eaLnBrk="1" fontAlgn="auto" latinLnBrk="0" hangingPunct="1">
              <a:lnSpc>
                <a:spcPct val="150000"/>
              </a:lnSpc>
              <a:spcBef>
                <a:spcPts val="0"/>
              </a:spcBef>
              <a:spcAft>
                <a:spcPts val="0"/>
              </a:spcAft>
              <a:buClrTx/>
              <a:buSzTx/>
              <a:buFont typeface="Wingdings" charset="2"/>
              <a:buChar char="l"/>
              <a:tabLst/>
              <a:defRPr/>
            </a:pPr>
            <a:r>
              <a:rPr kumimoji="0" lang="zh-CN" altLang="en-US" sz="2000" b="1" i="0" u="none" strike="noStrike" kern="1200" cap="none" spc="0" normalizeH="0" baseline="0" noProof="0" dirty="0">
                <a:ln>
                  <a:noFill/>
                </a:ln>
                <a:solidFill>
                  <a:srgbClr val="000000"/>
                </a:solidFill>
                <a:effectLst/>
                <a:uLnTx/>
                <a:uFillTx/>
                <a:latin typeface="Arial" charset="0"/>
                <a:ea typeface="宋体" charset="0"/>
                <a:cs typeface="+mn-cs"/>
              </a:rPr>
              <a:t>Oracle Bone Inscription  甲骨文</a:t>
            </a:r>
            <a:r>
              <a:rPr kumimoji="0" lang="zh-CN" altLang="zh-CN" sz="2000" b="1" i="0" u="none" strike="noStrike" kern="1200" cap="none" spc="0" normalizeH="0" baseline="0" noProof="0" dirty="0">
                <a:ln>
                  <a:noFill/>
                </a:ln>
                <a:solidFill>
                  <a:srgbClr val="000000"/>
                </a:solidFill>
                <a:effectLst/>
                <a:uLnTx/>
                <a:uFillTx/>
                <a:latin typeface="Arial" charset="0"/>
                <a:ea typeface="宋体" charset="0"/>
                <a:cs typeface="+mn-cs"/>
              </a:rPr>
              <a:t>Jiǎgǔwén</a:t>
            </a:r>
            <a:r>
              <a:rPr kumimoji="0" lang="zh-CN" altLang="zh-CN" sz="3200" b="0" i="0" u="none" strike="noStrike" kern="1200" cap="none" spc="0" normalizeH="0" baseline="0" noProof="0" dirty="0">
                <a:ln>
                  <a:noFill/>
                </a:ln>
                <a:solidFill>
                  <a:prstClr val="black"/>
                </a:solidFill>
                <a:effectLst/>
                <a:uLnTx/>
                <a:uFillTx/>
                <a:latin typeface="Arial Unicode MS" charset="0"/>
                <a:ea typeface="Courier New" charset="0"/>
                <a:cs typeface="+mn-cs"/>
              </a:rPr>
              <a:t> </a:t>
            </a:r>
            <a:endParaRPr kumimoji="0" lang="en-US" altLang="zh-CN" sz="3200" b="1" i="0" u="none" strike="noStrike" kern="1200" cap="none" spc="0" normalizeH="0" baseline="0" noProof="0" dirty="0">
              <a:ln>
                <a:noFill/>
              </a:ln>
              <a:solidFill>
                <a:srgbClr val="000000"/>
              </a:solidFill>
              <a:effectLst/>
              <a:uLnTx/>
              <a:uFillTx/>
              <a:latin typeface="Arial" charset="0"/>
              <a:ea typeface="宋体" charset="0"/>
              <a:cs typeface="+mn-cs"/>
            </a:endParaRPr>
          </a:p>
          <a:p>
            <a:pPr marL="457200" marR="0" lvl="0" indent="-457200" algn="l" defTabSz="914400" rtl="0" eaLnBrk="1" fontAlgn="auto" latinLnBrk="0" hangingPunct="1">
              <a:lnSpc>
                <a:spcPct val="150000"/>
              </a:lnSpc>
              <a:spcBef>
                <a:spcPts val="0"/>
              </a:spcBef>
              <a:spcAft>
                <a:spcPts val="0"/>
              </a:spcAft>
              <a:buClrTx/>
              <a:buSzTx/>
              <a:buFont typeface="Wingdings" charset="2"/>
              <a:buChar char="l"/>
              <a:tabLst/>
              <a:defRPr/>
            </a:pPr>
            <a:r>
              <a:rPr kumimoji="0" lang="zh-CN" altLang="en-US" sz="2000" b="1" i="0" u="none" strike="noStrike" kern="1200" cap="none" spc="0" normalizeH="0" baseline="0" noProof="0" dirty="0">
                <a:ln>
                  <a:noFill/>
                </a:ln>
                <a:solidFill>
                  <a:srgbClr val="000000"/>
                </a:solidFill>
                <a:effectLst/>
                <a:uLnTx/>
                <a:uFillTx/>
                <a:latin typeface="Arial" charset="0"/>
                <a:ea typeface="宋体" charset="0"/>
                <a:cs typeface="+mn-cs"/>
              </a:rPr>
              <a:t>Bronze Inscriptions </a:t>
            </a:r>
            <a:r>
              <a:rPr kumimoji="0" lang="zh-CN" altLang="en-US" sz="3200" b="1" i="0" u="none" strike="noStrike" kern="1200" cap="none" spc="0" normalizeH="0" baseline="0" noProof="0" dirty="0">
                <a:ln>
                  <a:noFill/>
                </a:ln>
                <a:solidFill>
                  <a:srgbClr val="000000"/>
                </a:solidFill>
                <a:effectLst/>
                <a:uLnTx/>
                <a:uFillTx/>
                <a:latin typeface="Arial" charset="0"/>
                <a:ea typeface="宋体" charset="0"/>
                <a:cs typeface="+mn-cs"/>
              </a:rPr>
              <a:t> </a:t>
            </a:r>
            <a:r>
              <a:rPr kumimoji="0" lang="zh-CN" altLang="en-US" sz="2000" b="1" i="0" u="none" strike="noStrike" kern="1200" cap="none" spc="0" normalizeH="0" baseline="0" noProof="0" dirty="0">
                <a:ln>
                  <a:noFill/>
                </a:ln>
                <a:solidFill>
                  <a:srgbClr val="000000"/>
                </a:solidFill>
                <a:effectLst/>
                <a:uLnTx/>
                <a:uFillTx/>
                <a:latin typeface="Arial" charset="0"/>
                <a:ea typeface="宋体" charset="0"/>
                <a:cs typeface="+mn-cs"/>
              </a:rPr>
              <a:t>金文</a:t>
            </a:r>
            <a:r>
              <a:rPr kumimoji="0" lang="zh-CN" altLang="zh-CN" sz="2000" b="1" i="0" u="none" strike="noStrike" kern="1200" cap="none" spc="0" normalizeH="0" baseline="0" noProof="0" dirty="0">
                <a:ln>
                  <a:noFill/>
                </a:ln>
                <a:solidFill>
                  <a:srgbClr val="000000"/>
                </a:solidFill>
                <a:effectLst/>
                <a:uLnTx/>
                <a:uFillTx/>
                <a:latin typeface="Arial" charset="0"/>
                <a:ea typeface="宋体" charset="0"/>
                <a:cs typeface="+mn-cs"/>
              </a:rPr>
              <a:t>Jīnwén</a:t>
            </a:r>
            <a:endParaRPr kumimoji="0" lang="zh-CN" altLang="en-US" sz="2000" b="1" i="0" u="none" strike="noStrike" kern="1200" cap="none" spc="0" normalizeH="0" baseline="0" noProof="0" dirty="0">
              <a:ln>
                <a:noFill/>
              </a:ln>
              <a:solidFill>
                <a:srgbClr val="000000"/>
              </a:solidFill>
              <a:effectLst/>
              <a:uLnTx/>
              <a:uFillTx/>
              <a:latin typeface="Arial" charset="0"/>
              <a:ea typeface="宋体" charset="0"/>
              <a:cs typeface="+mn-cs"/>
            </a:endParaRPr>
          </a:p>
          <a:p>
            <a:pPr marL="457200" marR="0" lvl="0" indent="-457200" algn="l" defTabSz="914400" rtl="0" eaLnBrk="1" fontAlgn="auto" latinLnBrk="0" hangingPunct="1">
              <a:lnSpc>
                <a:spcPct val="150000"/>
              </a:lnSpc>
              <a:spcBef>
                <a:spcPts val="0"/>
              </a:spcBef>
              <a:spcAft>
                <a:spcPts val="0"/>
              </a:spcAft>
              <a:buClrTx/>
              <a:buSzTx/>
              <a:buFont typeface="Wingdings" charset="2"/>
              <a:buChar char="l"/>
              <a:tabLst/>
              <a:defRPr/>
            </a:pPr>
            <a:r>
              <a:rPr kumimoji="0" lang="zh-CN" altLang="en-US" sz="2000" b="1" i="0" u="none" strike="noStrike" kern="1200" cap="none" spc="0" normalizeH="0" baseline="0" noProof="0" dirty="0">
                <a:ln>
                  <a:noFill/>
                </a:ln>
                <a:solidFill>
                  <a:srgbClr val="000000"/>
                </a:solidFill>
                <a:effectLst/>
                <a:uLnTx/>
                <a:uFillTx/>
                <a:latin typeface="Arial" charset="0"/>
                <a:ea typeface="宋体" charset="0"/>
                <a:cs typeface="+mn-cs"/>
              </a:rPr>
              <a:t>SealScript</a:t>
            </a:r>
            <a:r>
              <a:rPr kumimoji="0" lang="zh-CN" altLang="en-US" sz="3600" b="1" i="0" u="none" strike="noStrike" kern="1200" cap="none" spc="0" normalizeH="0" baseline="0" noProof="0" dirty="0">
                <a:ln>
                  <a:noFill/>
                </a:ln>
                <a:solidFill>
                  <a:srgbClr val="000000"/>
                </a:solidFill>
                <a:effectLst/>
                <a:uLnTx/>
                <a:uFillTx/>
                <a:latin typeface="Arial" charset="0"/>
                <a:ea typeface="宋体" charset="0"/>
                <a:cs typeface="+mn-cs"/>
              </a:rPr>
              <a:t>  </a:t>
            </a:r>
            <a:r>
              <a:rPr kumimoji="0" lang="zh-CN" altLang="en-US" sz="2000" b="1" i="0" u="none" strike="noStrike" kern="1200" cap="none" spc="0" normalizeH="0" baseline="0" noProof="0" dirty="0">
                <a:ln>
                  <a:noFill/>
                </a:ln>
                <a:solidFill>
                  <a:srgbClr val="000000"/>
                </a:solidFill>
                <a:effectLst/>
                <a:uLnTx/>
                <a:uFillTx/>
                <a:latin typeface="Arial" charset="0"/>
                <a:ea typeface="宋体" charset="0"/>
                <a:cs typeface="+mn-cs"/>
              </a:rPr>
              <a:t>篆书</a:t>
            </a:r>
            <a:r>
              <a:rPr kumimoji="0" lang="zh-CN" altLang="zh-CN" sz="2000" b="1" i="0" u="none" strike="noStrike" kern="1200" cap="none" spc="0" normalizeH="0" baseline="0" noProof="0" dirty="0">
                <a:ln>
                  <a:noFill/>
                </a:ln>
                <a:solidFill>
                  <a:srgbClr val="000000"/>
                </a:solidFill>
                <a:effectLst/>
                <a:uLnTx/>
                <a:uFillTx/>
                <a:latin typeface="Arial" charset="0"/>
                <a:ea typeface="宋体" charset="0"/>
                <a:cs typeface="+mn-cs"/>
              </a:rPr>
              <a:t>Zhuànshū</a:t>
            </a:r>
            <a:endParaRPr kumimoji="0" lang="zh-CN" altLang="en-US" sz="3200" b="1" i="0" u="none" strike="noStrike" kern="1200" cap="none" spc="0" normalizeH="0" baseline="0" noProof="0" dirty="0">
              <a:ln>
                <a:noFill/>
              </a:ln>
              <a:solidFill>
                <a:srgbClr val="000000"/>
              </a:solidFill>
              <a:effectLst/>
              <a:uLnTx/>
              <a:uFillTx/>
              <a:latin typeface="Arial" charset="0"/>
              <a:ea typeface="宋体" charset="0"/>
              <a:cs typeface="+mn-cs"/>
            </a:endParaRPr>
          </a:p>
          <a:p>
            <a:pPr marL="457200" marR="0" lvl="0" indent="-457200" algn="l" defTabSz="914400" rtl="0" eaLnBrk="1" fontAlgn="auto" latinLnBrk="0" hangingPunct="1">
              <a:lnSpc>
                <a:spcPct val="150000"/>
              </a:lnSpc>
              <a:spcBef>
                <a:spcPts val="0"/>
              </a:spcBef>
              <a:spcAft>
                <a:spcPts val="0"/>
              </a:spcAft>
              <a:buClrTx/>
              <a:buSzTx/>
              <a:buFont typeface="Wingdings" charset="2"/>
              <a:buChar char="l"/>
              <a:tabLst/>
              <a:defRPr/>
            </a:pPr>
            <a:r>
              <a:rPr kumimoji="0" lang="zh-CN" altLang="en-US" sz="2000" b="1" i="0" u="none" strike="noStrike" kern="1200" cap="none" spc="0" normalizeH="0" baseline="0" noProof="0" dirty="0">
                <a:ln>
                  <a:noFill/>
                </a:ln>
                <a:solidFill>
                  <a:srgbClr val="000000"/>
                </a:solidFill>
                <a:effectLst/>
                <a:uLnTx/>
                <a:uFillTx/>
                <a:latin typeface="Arial" charset="0"/>
                <a:ea typeface="宋体" charset="0"/>
                <a:cs typeface="+mn-cs"/>
              </a:rPr>
              <a:t>Official Script   隶书</a:t>
            </a:r>
            <a:r>
              <a:rPr kumimoji="0" lang="zh-CN" altLang="zh-CN" sz="2000" b="1" i="0" u="none" strike="noStrike" kern="1200" cap="none" spc="0" normalizeH="0" baseline="0" noProof="0" dirty="0">
                <a:ln>
                  <a:noFill/>
                </a:ln>
                <a:solidFill>
                  <a:srgbClr val="000000"/>
                </a:solidFill>
                <a:effectLst/>
                <a:uLnTx/>
                <a:uFillTx/>
                <a:latin typeface="Arial" charset="0"/>
                <a:ea typeface="宋体" charset="0"/>
                <a:cs typeface="+mn-cs"/>
              </a:rPr>
              <a:t>Lìshū</a:t>
            </a:r>
            <a:endParaRPr kumimoji="0" lang="zh-CN" altLang="en-US" sz="2000" b="1" i="0" u="none" strike="noStrike" kern="1200" cap="none" spc="0" normalizeH="0" baseline="0" noProof="0" dirty="0">
              <a:ln>
                <a:noFill/>
              </a:ln>
              <a:solidFill>
                <a:srgbClr val="000000"/>
              </a:solidFill>
              <a:effectLst/>
              <a:uLnTx/>
              <a:uFillTx/>
              <a:latin typeface="Arial" charset="0"/>
              <a:ea typeface="宋体" charset="0"/>
              <a:cs typeface="+mn-cs"/>
            </a:endParaRPr>
          </a:p>
          <a:p>
            <a:pPr marL="457200" marR="0" lvl="0" indent="-457200" algn="l" defTabSz="914400" rtl="0" eaLnBrk="1" fontAlgn="auto" latinLnBrk="0" hangingPunct="1">
              <a:lnSpc>
                <a:spcPct val="150000"/>
              </a:lnSpc>
              <a:spcBef>
                <a:spcPts val="0"/>
              </a:spcBef>
              <a:spcAft>
                <a:spcPts val="0"/>
              </a:spcAft>
              <a:buClrTx/>
              <a:buSzTx/>
              <a:buFont typeface="Wingdings" charset="2"/>
              <a:buChar char="l"/>
              <a:tabLst/>
              <a:defRPr/>
            </a:pPr>
            <a:r>
              <a:rPr kumimoji="0" lang="zh-CN" altLang="en-US" sz="2000" b="1" i="0" u="none" strike="noStrike" kern="1200" cap="none" spc="0" normalizeH="0" baseline="0" noProof="0" dirty="0">
                <a:ln>
                  <a:noFill/>
                </a:ln>
                <a:solidFill>
                  <a:srgbClr val="000000"/>
                </a:solidFill>
                <a:effectLst/>
                <a:uLnTx/>
                <a:uFillTx/>
                <a:latin typeface="Arial" charset="0"/>
                <a:ea typeface="宋体" charset="0"/>
                <a:cs typeface="+mn-cs"/>
              </a:rPr>
              <a:t>Regular Script   楷书</a:t>
            </a:r>
            <a:r>
              <a:rPr kumimoji="0" lang="zh-CN" altLang="zh-CN" sz="2000" b="1" i="0" u="none" strike="noStrike" kern="1200" cap="none" spc="0" normalizeH="0" baseline="0" noProof="0" dirty="0">
                <a:ln>
                  <a:noFill/>
                </a:ln>
                <a:solidFill>
                  <a:srgbClr val="000000"/>
                </a:solidFill>
                <a:effectLst/>
                <a:uLnTx/>
                <a:uFillTx/>
                <a:latin typeface="Arial" charset="0"/>
                <a:ea typeface="宋体" charset="0"/>
                <a:cs typeface="+mn-cs"/>
              </a:rPr>
              <a:t>Kǎishū</a:t>
            </a:r>
            <a:endParaRPr kumimoji="0" lang="zh-CN" altLang="en-US" sz="2000" b="1" i="0" u="none" strike="noStrike" kern="1200" cap="none" spc="0" normalizeH="0" baseline="0" noProof="0" dirty="0">
              <a:ln>
                <a:noFill/>
              </a:ln>
              <a:solidFill>
                <a:srgbClr val="000000"/>
              </a:solidFill>
              <a:effectLst/>
              <a:uLnTx/>
              <a:uFillTx/>
              <a:latin typeface="Arial" charset="0"/>
              <a:ea typeface="宋体" charset="0"/>
              <a:cs typeface="+mn-cs"/>
            </a:endParaRPr>
          </a:p>
          <a:p>
            <a:pPr marL="457200" marR="0" lvl="0" indent="-457200" algn="l" defTabSz="914400" rtl="0" eaLnBrk="1" fontAlgn="auto" latinLnBrk="0" hangingPunct="1">
              <a:lnSpc>
                <a:spcPct val="150000"/>
              </a:lnSpc>
              <a:spcBef>
                <a:spcPts val="0"/>
              </a:spcBef>
              <a:spcAft>
                <a:spcPts val="0"/>
              </a:spcAft>
              <a:buClrTx/>
              <a:buSzTx/>
              <a:buFont typeface="Wingdings" charset="2"/>
              <a:buChar char="l"/>
              <a:tabLst/>
              <a:defRPr/>
            </a:pPr>
            <a:r>
              <a:rPr kumimoji="0" lang="zh-CN" altLang="en-US" sz="2000" b="1" i="0" u="none" strike="noStrike" kern="1200" cap="none" spc="0" normalizeH="0" baseline="0" noProof="0" dirty="0">
                <a:ln>
                  <a:noFill/>
                </a:ln>
                <a:solidFill>
                  <a:srgbClr val="000000"/>
                </a:solidFill>
                <a:effectLst/>
                <a:uLnTx/>
                <a:uFillTx/>
                <a:latin typeface="Arial" charset="0"/>
                <a:ea typeface="宋体" charset="0"/>
                <a:cs typeface="+mn-cs"/>
              </a:rPr>
              <a:t>Cursive Script   草书</a:t>
            </a:r>
            <a:r>
              <a:rPr kumimoji="0" lang="en-US" altLang="zh-CN" sz="2000" b="1" i="0" u="none" strike="noStrike" kern="1200" cap="none" spc="0" normalizeH="0" baseline="0" noProof="0" dirty="0" err="1">
                <a:ln>
                  <a:noFill/>
                </a:ln>
                <a:solidFill>
                  <a:srgbClr val="000000"/>
                </a:solidFill>
                <a:effectLst/>
                <a:uLnTx/>
                <a:uFillTx/>
                <a:latin typeface="Arial" charset="0"/>
                <a:ea typeface="宋体" charset="0"/>
                <a:cs typeface="+mn-cs"/>
              </a:rPr>
              <a:t>Cǎoshū</a:t>
            </a:r>
            <a:endParaRPr kumimoji="0" lang="zh-CN" altLang="en-US" sz="2000" b="1" i="0" u="none" strike="noStrike" kern="1200" cap="none" spc="0" normalizeH="0" baseline="0" noProof="0" dirty="0">
              <a:ln>
                <a:noFill/>
              </a:ln>
              <a:solidFill>
                <a:srgbClr val="000000"/>
              </a:solidFill>
              <a:effectLst/>
              <a:uLnTx/>
              <a:uFillTx/>
              <a:latin typeface="Arial" charset="0"/>
              <a:ea typeface="宋体" charset="0"/>
              <a:cs typeface="+mn-cs"/>
            </a:endParaRPr>
          </a:p>
          <a:p>
            <a:pPr marL="457200" marR="0" lvl="0" indent="-457200" algn="l" defTabSz="914400" rtl="0" eaLnBrk="1" fontAlgn="auto" latinLnBrk="0" hangingPunct="1">
              <a:lnSpc>
                <a:spcPct val="150000"/>
              </a:lnSpc>
              <a:spcBef>
                <a:spcPts val="0"/>
              </a:spcBef>
              <a:spcAft>
                <a:spcPts val="0"/>
              </a:spcAft>
              <a:buClrTx/>
              <a:buSzTx/>
              <a:buFont typeface="Wingdings" charset="2"/>
              <a:buChar char="l"/>
              <a:tabLst/>
              <a:defRPr/>
            </a:pPr>
            <a:r>
              <a:rPr kumimoji="0" lang="zh-CN" altLang="en-US" sz="2000" b="1" i="0" u="none" strike="noStrike" kern="1200" cap="none" spc="0" normalizeH="0" baseline="0" noProof="0" dirty="0">
                <a:ln>
                  <a:noFill/>
                </a:ln>
                <a:solidFill>
                  <a:srgbClr val="000000"/>
                </a:solidFill>
                <a:effectLst/>
                <a:uLnTx/>
                <a:uFillTx/>
                <a:latin typeface="Arial" charset="0"/>
                <a:ea typeface="宋体" charset="0"/>
                <a:cs typeface="+mn-cs"/>
              </a:rPr>
              <a:t>Running script  行书</a:t>
            </a:r>
            <a:r>
              <a:rPr kumimoji="0" lang="zh-CN" altLang="zh-CN" sz="2000" b="1" i="0" u="none" strike="noStrike" kern="1200" cap="none" spc="0" normalizeH="0" baseline="0" noProof="0" dirty="0">
                <a:ln>
                  <a:noFill/>
                </a:ln>
                <a:solidFill>
                  <a:prstClr val="black"/>
                </a:solidFill>
                <a:effectLst/>
                <a:uLnTx/>
                <a:uFillTx/>
                <a:latin typeface="Arial" charset="0"/>
                <a:ea typeface="宋体" charset="0"/>
                <a:cs typeface="+mn-cs"/>
              </a:rPr>
              <a:t>Xíngsh</a:t>
            </a:r>
            <a:r>
              <a:rPr kumimoji="0" lang="zh-CN" altLang="zh-CN" sz="2000" b="0" i="0" u="none" strike="noStrike" kern="1200" cap="none" spc="0" normalizeH="0" baseline="0" noProof="0" dirty="0">
                <a:ln>
                  <a:noFill/>
                </a:ln>
                <a:solidFill>
                  <a:prstClr val="black"/>
                </a:solidFill>
                <a:effectLst/>
                <a:uLnTx/>
                <a:uFillTx/>
                <a:latin typeface="Arial" charset="0"/>
                <a:ea typeface="宋体" charset="0"/>
                <a:cs typeface="+mn-cs"/>
              </a:rPr>
              <a:t>ū</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2000" b="1" i="0" u="none" strike="noStrike" kern="1200" cap="none" spc="0" normalizeH="0" baseline="0" noProof="0" dirty="0">
              <a:ln>
                <a:noFill/>
              </a:ln>
              <a:solidFill>
                <a:srgbClr val="000000"/>
              </a:solidFill>
              <a:effectLst/>
              <a:uLnTx/>
              <a:uFillTx/>
              <a:latin typeface="Arial" charset="0"/>
              <a:ea typeface="宋体" charset="0"/>
              <a:cs typeface="+mn-cs"/>
            </a:endParaRPr>
          </a:p>
        </p:txBody>
      </p:sp>
      <p:pic>
        <p:nvPicPr>
          <p:cNvPr id="24580" name="图片 2" descr=")7{}[XINBU)~4QEUT{KMDV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03029" y="2492896"/>
            <a:ext cx="3993074" cy="367240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695483"/>
      </p:ext>
    </p:extLst>
  </p:cSld>
  <p:clrMapOvr>
    <a:masterClrMapping/>
  </p:clrMapOvr>
  <p:transition>
    <p:comb/>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0" presetClass="entr" presetSubtype="0" fill="hold" grpId="0" nodeType="withEffect">
                                  <p:stCondLst>
                                    <p:cond delay="0"/>
                                  </p:stCondLst>
                                  <p:childTnLst>
                                    <p:set>
                                      <p:cBhvr>
                                        <p:cTn id="6" dur="0" fill="hold">
                                          <p:stCondLst>
                                            <p:cond delay="0"/>
                                          </p:stCondLst>
                                        </p:cTn>
                                        <p:tgtEl>
                                          <p:spTgt spid="12290"/>
                                        </p:tgtEl>
                                        <p:attrNameLst>
                                          <p:attrName>style.visibility</p:attrName>
                                        </p:attrNameLst>
                                      </p:cBhvr>
                                      <p:to>
                                        <p:strVal val="visible"/>
                                      </p:to>
                                    </p:set>
                                    <p:animEffect transition="in" filter="fade">
                                      <p:cBhvr>
                                        <p:cTn id="7" dur="799" decel="100000"/>
                                        <p:tgtEl>
                                          <p:spTgt spid="12290"/>
                                        </p:tgtEl>
                                      </p:cBhvr>
                                    </p:animEffect>
                                    <p:anim calcmode="lin" valueType="num">
                                      <p:cBhvr>
                                        <p:cTn id="8" dur="799" decel="100000" fill="hold"/>
                                        <p:tgtEl>
                                          <p:spTgt spid="12290"/>
                                        </p:tgtEl>
                                        <p:attrNameLst>
                                          <p:attrName>style.rotation</p:attrName>
                                        </p:attrNameLst>
                                      </p:cBhvr>
                                      <p:tavLst>
                                        <p:tav tm="0">
                                          <p:val>
                                            <p:fltVal val="-90"/>
                                          </p:val>
                                        </p:tav>
                                        <p:tav tm="100000">
                                          <p:val>
                                            <p:fltVal val="0"/>
                                          </p:val>
                                        </p:tav>
                                      </p:tavLst>
                                    </p:anim>
                                    <p:anim calcmode="lin" valueType="num">
                                      <p:cBhvr>
                                        <p:cTn id="9" dur="799" decel="100000" fill="hold"/>
                                        <p:tgtEl>
                                          <p:spTgt spid="12290"/>
                                        </p:tgtEl>
                                        <p:attrNameLst>
                                          <p:attrName>ppt_x</p:attrName>
                                        </p:attrNameLst>
                                      </p:cBhvr>
                                      <p:tavLst>
                                        <p:tav tm="0">
                                          <p:val>
                                            <p:strVal val="#ppt_x+0.4"/>
                                          </p:val>
                                        </p:tav>
                                        <p:tav tm="100000">
                                          <p:val>
                                            <p:strVal val="#ppt_x-0.05"/>
                                          </p:val>
                                        </p:tav>
                                      </p:tavLst>
                                    </p:anim>
                                    <p:anim calcmode="lin" valueType="num">
                                      <p:cBhvr>
                                        <p:cTn id="10" dur="799" decel="100000" fill="hold"/>
                                        <p:tgtEl>
                                          <p:spTgt spid="12290"/>
                                        </p:tgtEl>
                                        <p:attrNameLst>
                                          <p:attrName>ppt_y</p:attrName>
                                        </p:attrNameLst>
                                      </p:cBhvr>
                                      <p:tavLst>
                                        <p:tav tm="0">
                                          <p:val>
                                            <p:strVal val="#ppt_y-0.4"/>
                                          </p:val>
                                        </p:tav>
                                        <p:tav tm="100000">
                                          <p:val>
                                            <p:strVal val="#ppt_y+0.1"/>
                                          </p:val>
                                        </p:tav>
                                      </p:tavLst>
                                    </p:anim>
                                    <p:anim calcmode="lin" valueType="num">
                                      <p:cBhvr>
                                        <p:cTn id="11" dur="199" accel="100000" fill="hold">
                                          <p:stCondLst>
                                            <p:cond delay="799"/>
                                          </p:stCondLst>
                                        </p:cTn>
                                        <p:tgtEl>
                                          <p:spTgt spid="12290"/>
                                        </p:tgtEl>
                                        <p:attrNameLst>
                                          <p:attrName>ppt_x</p:attrName>
                                        </p:attrNameLst>
                                      </p:cBhvr>
                                      <p:tavLst>
                                        <p:tav tm="0">
                                          <p:val>
                                            <p:strVal val="#ppt_x-0.05"/>
                                          </p:val>
                                        </p:tav>
                                        <p:tav tm="100000">
                                          <p:val>
                                            <p:strVal val="#ppt_x"/>
                                          </p:val>
                                        </p:tav>
                                      </p:tavLst>
                                    </p:anim>
                                    <p:anim calcmode="lin" valueType="num">
                                      <p:cBhvr>
                                        <p:cTn id="12" dur="199" accel="100000" fill="hold">
                                          <p:stCondLst>
                                            <p:cond delay="799"/>
                                          </p:stCondLst>
                                        </p:cTn>
                                        <p:tgtEl>
                                          <p:spTgt spid="12290"/>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anzi"/>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647728" y="1268760"/>
            <a:ext cx="4876800" cy="4248150"/>
          </a:xfrm>
          <a:prstGeom prst="rect">
            <a:avLst/>
          </a:prstGeom>
          <a:ln>
            <a:noFill/>
          </a:ln>
          <a:effectLst>
            <a:outerShdw blurRad="292100" dist="139700" dir="2700000" algn="tl" rotWithShape="0">
              <a:srgbClr val="333333">
                <a:alpha val="65000"/>
              </a:srgbClr>
            </a:outerShdw>
          </a:effectLst>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1428108671"/>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矩形 8"/>
          <p:cNvSpPr>
            <a:spLocks noChangeArrowheads="1"/>
          </p:cNvSpPr>
          <p:nvPr/>
        </p:nvSpPr>
        <p:spPr bwMode="auto">
          <a:xfrm>
            <a:off x="6453189" y="3429000"/>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a:ln>
                  <a:noFill/>
                </a:ln>
                <a:solidFill>
                  <a:prstClr val="black"/>
                </a:solidFill>
                <a:effectLst/>
                <a:uLnTx/>
                <a:uFillTx/>
                <a:latin typeface="微软雅黑" pitchFamily="34" charset="-122"/>
                <a:ea typeface="微软雅黑" pitchFamily="34" charset="-122"/>
                <a:cs typeface="+mn-cs"/>
              </a:rPr>
              <a:t>点击添加标题</a:t>
            </a:r>
          </a:p>
        </p:txBody>
      </p:sp>
      <p:sp>
        <p:nvSpPr>
          <p:cNvPr id="3076" name="矩形 8"/>
          <p:cNvSpPr>
            <a:spLocks noChangeArrowheads="1"/>
          </p:cNvSpPr>
          <p:nvPr/>
        </p:nvSpPr>
        <p:spPr bwMode="auto">
          <a:xfrm>
            <a:off x="4738689" y="4286250"/>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a:ln>
                  <a:noFill/>
                </a:ln>
                <a:solidFill>
                  <a:prstClr val="black"/>
                </a:solidFill>
                <a:effectLst/>
                <a:uLnTx/>
                <a:uFillTx/>
                <a:latin typeface="微软雅黑" pitchFamily="34" charset="-122"/>
                <a:ea typeface="微软雅黑" pitchFamily="34" charset="-122"/>
                <a:cs typeface="+mn-cs"/>
              </a:rPr>
              <a:t>点击添加标题</a:t>
            </a:r>
          </a:p>
        </p:txBody>
      </p:sp>
      <p:sp>
        <p:nvSpPr>
          <p:cNvPr id="3077" name="矩形 5"/>
          <p:cNvSpPr>
            <a:spLocks noChangeArrowheads="1"/>
          </p:cNvSpPr>
          <p:nvPr/>
        </p:nvSpPr>
        <p:spPr bwMode="auto">
          <a:xfrm>
            <a:off x="7310439" y="2428875"/>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dirty="0">
                <a:ln>
                  <a:noFill/>
                </a:ln>
                <a:solidFill>
                  <a:prstClr val="black"/>
                </a:solidFill>
                <a:effectLst/>
                <a:uLnTx/>
                <a:uFillTx/>
                <a:latin typeface="微软雅黑" pitchFamily="34" charset="-122"/>
                <a:ea typeface="微软雅黑" pitchFamily="34" charset="-122"/>
                <a:cs typeface="+mn-cs"/>
              </a:rPr>
              <a:t>点击添加标题</a:t>
            </a:r>
          </a:p>
        </p:txBody>
      </p:sp>
      <p:pic>
        <p:nvPicPr>
          <p:cNvPr id="3" name="图片 2"/>
          <p:cNvPicPr>
            <a:picLocks noChangeAspect="1"/>
          </p:cNvPicPr>
          <p:nvPr/>
        </p:nvPicPr>
        <p:blipFill rotWithShape="1">
          <a:blip r:embed="rId2"/>
          <a:srcRect l="1501" r="4273"/>
          <a:stretch/>
        </p:blipFill>
        <p:spPr>
          <a:xfrm>
            <a:off x="2911523" y="2100739"/>
            <a:ext cx="7443371" cy="2120900"/>
          </a:xfrm>
          <a:prstGeom prst="rect">
            <a:avLst/>
          </a:prstGeom>
        </p:spPr>
      </p:pic>
      <p:pic>
        <p:nvPicPr>
          <p:cNvPr id="8" name="图片 7"/>
          <p:cNvPicPr>
            <a:picLocks noChangeAspect="1"/>
          </p:cNvPicPr>
          <p:nvPr/>
        </p:nvPicPr>
        <p:blipFill rotWithShape="1">
          <a:blip r:embed="rId2"/>
          <a:srcRect l="1501" r="4273"/>
          <a:stretch/>
        </p:blipFill>
        <p:spPr>
          <a:xfrm>
            <a:off x="2246937" y="3336290"/>
            <a:ext cx="7443371" cy="2120900"/>
          </a:xfrm>
          <a:prstGeom prst="rect">
            <a:avLst/>
          </a:prstGeom>
        </p:spPr>
      </p:pic>
      <p:pic>
        <p:nvPicPr>
          <p:cNvPr id="9" name="图片 8"/>
          <p:cNvPicPr>
            <a:picLocks noChangeAspect="1"/>
          </p:cNvPicPr>
          <p:nvPr/>
        </p:nvPicPr>
        <p:blipFill rotWithShape="1">
          <a:blip r:embed="rId2"/>
          <a:srcRect l="1501" r="4273"/>
          <a:stretch/>
        </p:blipFill>
        <p:spPr>
          <a:xfrm>
            <a:off x="3172521" y="2846090"/>
            <a:ext cx="7443371" cy="2120900"/>
          </a:xfrm>
          <a:prstGeom prst="rect">
            <a:avLst/>
          </a:prstGeom>
        </p:spPr>
      </p:pic>
      <p:sp>
        <p:nvSpPr>
          <p:cNvPr id="4" name="TextBox 3"/>
          <p:cNvSpPr txBox="1"/>
          <p:nvPr/>
        </p:nvSpPr>
        <p:spPr>
          <a:xfrm>
            <a:off x="2473418" y="982325"/>
            <a:ext cx="8319579" cy="14465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00B050"/>
                </a:solidFill>
                <a:effectLst/>
                <a:uLnTx/>
                <a:uFillTx/>
                <a:latin typeface="Comic Sans MS" panose="030F0702030302020204" pitchFamily="66" charset="0"/>
                <a:ea typeface="+mn-ea"/>
                <a:cs typeface="Times New Roman" panose="02020603050405020304" pitchFamily="18" charset="0"/>
              </a:rPr>
              <a:t>The four ways of creating Chinese characters</a:t>
            </a:r>
            <a:endParaRPr kumimoji="0" lang="en-GB" sz="4400" b="1" i="0" u="none" strike="noStrike" kern="1200" cap="none" spc="0" normalizeH="0" baseline="0" noProof="0" dirty="0">
              <a:ln>
                <a:noFill/>
              </a:ln>
              <a:solidFill>
                <a:srgbClr val="00B050"/>
              </a:solidFill>
              <a:effectLst/>
              <a:uLnTx/>
              <a:uFillTx/>
              <a:latin typeface="Comic Sans MS" panose="030F0702030302020204" pitchFamily="66" charset="0"/>
              <a:ea typeface="+mn-ea"/>
              <a:cs typeface="Times New Roman" panose="02020603050405020304" pitchFamily="18" charset="0"/>
            </a:endParaRPr>
          </a:p>
        </p:txBody>
      </p:sp>
      <p:sp>
        <p:nvSpPr>
          <p:cNvPr id="2" name="Rectangle 1"/>
          <p:cNvSpPr/>
          <p:nvPr/>
        </p:nvSpPr>
        <p:spPr>
          <a:xfrm>
            <a:off x="2123486" y="3513326"/>
            <a:ext cx="1576073"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5400" b="1" i="0" u="none" strike="noStrike" kern="1200" cap="all" spc="0" normalizeH="0" baseline="0" noProof="0" dirty="0">
                <a:ln w="9000" cmpd="sng">
                  <a:solidFill>
                    <a:srgbClr val="8064A2">
                      <a:shade val="50000"/>
                      <a:satMod val="120000"/>
                    </a:srgbClr>
                  </a:solidFill>
                  <a:prstDash val="solid"/>
                </a:ln>
                <a:gradFill>
                  <a:gsLst>
                    <a:gs pos="0">
                      <a:srgbClr val="8064A2">
                        <a:shade val="20000"/>
                        <a:satMod val="245000"/>
                      </a:srgbClr>
                    </a:gs>
                    <a:gs pos="43000">
                      <a:srgbClr val="8064A2">
                        <a:satMod val="255000"/>
                      </a:srgbClr>
                    </a:gs>
                    <a:gs pos="48000">
                      <a:srgbClr val="8064A2">
                        <a:shade val="85000"/>
                        <a:satMod val="255000"/>
                      </a:srgbClr>
                    </a:gs>
                    <a:gs pos="100000">
                      <a:srgbClr val="8064A2">
                        <a:shade val="20000"/>
                        <a:satMod val="245000"/>
                      </a:srgbClr>
                    </a:gs>
                  </a:gsLst>
                  <a:lin ang="5400000"/>
                </a:gradFill>
                <a:effectLst>
                  <a:reflection blurRad="12700" stA="28000" endPos="45000" dist="1000" dir="5400000" sy="-100000" algn="bl" rotWithShape="0"/>
                </a:effectLst>
                <a:uLnTx/>
                <a:uFillTx/>
                <a:latin typeface="Calibri"/>
                <a:ea typeface="宋体" panose="02010600030101010101" pitchFamily="2" charset="-122"/>
                <a:cs typeface="+mn-cs"/>
              </a:rPr>
              <a:t>象形</a:t>
            </a:r>
            <a:endParaRPr kumimoji="0" lang="en-US" sz="5400" b="1" i="0" u="none" strike="noStrike" kern="1200" cap="all" spc="0" normalizeH="0" baseline="0" noProof="0" dirty="0">
              <a:ln w="9000" cmpd="sng">
                <a:solidFill>
                  <a:srgbClr val="8064A2">
                    <a:shade val="50000"/>
                    <a:satMod val="120000"/>
                  </a:srgbClr>
                </a:solidFill>
                <a:prstDash val="solid"/>
              </a:ln>
              <a:gradFill>
                <a:gsLst>
                  <a:gs pos="0">
                    <a:srgbClr val="8064A2">
                      <a:shade val="20000"/>
                      <a:satMod val="245000"/>
                    </a:srgbClr>
                  </a:gs>
                  <a:gs pos="43000">
                    <a:srgbClr val="8064A2">
                      <a:satMod val="255000"/>
                    </a:srgbClr>
                  </a:gs>
                  <a:gs pos="48000">
                    <a:srgbClr val="8064A2">
                      <a:shade val="85000"/>
                      <a:satMod val="255000"/>
                    </a:srgbClr>
                  </a:gs>
                  <a:gs pos="100000">
                    <a:srgbClr val="8064A2">
                      <a:shade val="20000"/>
                      <a:satMod val="245000"/>
                    </a:srgbClr>
                  </a:gs>
                </a:gsLst>
                <a:lin ang="5400000"/>
              </a:gradFill>
              <a:effectLst>
                <a:reflection blurRad="12700" stA="28000" endPos="45000" dist="1000" dir="5400000" sy="-100000" algn="bl" rotWithShape="0"/>
              </a:effectLst>
              <a:uLnTx/>
              <a:uFillTx/>
              <a:latin typeface="Calibri"/>
              <a:ea typeface="+mn-ea"/>
              <a:cs typeface="+mn-cs"/>
            </a:endParaRPr>
          </a:p>
        </p:txBody>
      </p:sp>
      <p:sp>
        <p:nvSpPr>
          <p:cNvPr id="6" name="Rectangle 5"/>
          <p:cNvSpPr/>
          <p:nvPr/>
        </p:nvSpPr>
        <p:spPr>
          <a:xfrm>
            <a:off x="4223793" y="3523729"/>
            <a:ext cx="1576073"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5400" b="1" i="0" u="none" strike="noStrike" kern="1200" cap="none" spc="0" normalizeH="0" baseline="0" noProof="0" dirty="0">
                <a:ln w="24500" cmpd="dbl">
                  <a:solidFill>
                    <a:srgbClr val="C0504D">
                      <a:shade val="85000"/>
                      <a:satMod val="155000"/>
                    </a:srgbClr>
                  </a:solidFill>
                  <a:prstDash val="solid"/>
                  <a:miter lim="800000"/>
                </a:ln>
                <a:gradFill>
                  <a:gsLst>
                    <a:gs pos="10000">
                      <a:srgbClr val="C0504D">
                        <a:tint val="10000"/>
                        <a:satMod val="155000"/>
                      </a:srgbClr>
                    </a:gs>
                    <a:gs pos="60000">
                      <a:srgbClr val="C0504D">
                        <a:tint val="30000"/>
                        <a:satMod val="155000"/>
                      </a:srgbClr>
                    </a:gs>
                    <a:gs pos="100000">
                      <a:srgbClr val="C0504D">
                        <a:tint val="73000"/>
                        <a:satMod val="155000"/>
                      </a:srgbClr>
                    </a:gs>
                  </a:gsLst>
                  <a:lin ang="5400000"/>
                </a:gradFill>
                <a:effectLst>
                  <a:outerShdw blurRad="38100" dist="38100" dir="7020000" algn="tl">
                    <a:srgbClr val="000000">
                      <a:alpha val="35000"/>
                    </a:srgbClr>
                  </a:outerShdw>
                </a:effectLst>
                <a:uLnTx/>
                <a:uFillTx/>
                <a:latin typeface="Calibri"/>
                <a:ea typeface="宋体" panose="02010600030101010101" pitchFamily="2" charset="-122"/>
                <a:cs typeface="+mn-cs"/>
              </a:rPr>
              <a:t>指事</a:t>
            </a:r>
            <a:endParaRPr kumimoji="0" lang="en-US" sz="5400" b="1" i="0" u="none" strike="noStrike" kern="1200" cap="none" spc="0" normalizeH="0" baseline="0" noProof="0" dirty="0">
              <a:ln w="24500" cmpd="dbl">
                <a:solidFill>
                  <a:srgbClr val="C0504D">
                    <a:shade val="85000"/>
                    <a:satMod val="155000"/>
                  </a:srgbClr>
                </a:solidFill>
                <a:prstDash val="solid"/>
                <a:miter lim="800000"/>
              </a:ln>
              <a:gradFill>
                <a:gsLst>
                  <a:gs pos="10000">
                    <a:srgbClr val="C0504D">
                      <a:tint val="10000"/>
                      <a:satMod val="155000"/>
                    </a:srgbClr>
                  </a:gs>
                  <a:gs pos="60000">
                    <a:srgbClr val="C0504D">
                      <a:tint val="30000"/>
                      <a:satMod val="155000"/>
                    </a:srgbClr>
                  </a:gs>
                  <a:gs pos="100000">
                    <a:srgbClr val="C0504D">
                      <a:tint val="73000"/>
                      <a:satMod val="155000"/>
                    </a:srgbClr>
                  </a:gs>
                </a:gsLst>
                <a:lin ang="5400000"/>
              </a:gradFill>
              <a:effectLst>
                <a:outerShdw blurRad="38100" dist="38100" dir="7020000" algn="tl">
                  <a:srgbClr val="000000">
                    <a:alpha val="35000"/>
                  </a:srgbClr>
                </a:outerShdw>
              </a:effectLst>
              <a:uLnTx/>
              <a:uFillTx/>
              <a:latin typeface="Calibri"/>
              <a:ea typeface="+mn-ea"/>
              <a:cs typeface="+mn-cs"/>
            </a:endParaRPr>
          </a:p>
        </p:txBody>
      </p:sp>
      <p:sp>
        <p:nvSpPr>
          <p:cNvPr id="7" name="Rectangle 6"/>
          <p:cNvSpPr/>
          <p:nvPr/>
        </p:nvSpPr>
        <p:spPr>
          <a:xfrm>
            <a:off x="6176640" y="3523729"/>
            <a:ext cx="1576073"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5400" b="1" i="0" u="none" strike="noStrike" kern="1200" cap="none" spc="0" normalizeH="0" baseline="0" noProof="0" dirty="0">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uLnTx/>
                <a:uFillTx/>
                <a:latin typeface="Calibri"/>
                <a:ea typeface="宋体" panose="02010600030101010101" pitchFamily="2" charset="-122"/>
                <a:cs typeface="+mn-cs"/>
              </a:rPr>
              <a:t>会意</a:t>
            </a:r>
            <a:endParaRPr kumimoji="0" lang="en-US" sz="5400" b="1" i="0" u="none" strike="noStrike" kern="1200" cap="none" spc="0" normalizeH="0" baseline="0" noProof="0" dirty="0">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uLnTx/>
              <a:uFillTx/>
              <a:latin typeface="Calibri"/>
              <a:ea typeface="+mn-ea"/>
              <a:cs typeface="+mn-cs"/>
            </a:endParaRPr>
          </a:p>
        </p:txBody>
      </p:sp>
      <p:sp>
        <p:nvSpPr>
          <p:cNvPr id="10" name="Rectangle 9"/>
          <p:cNvSpPr/>
          <p:nvPr/>
        </p:nvSpPr>
        <p:spPr>
          <a:xfrm>
            <a:off x="8328249" y="3585790"/>
            <a:ext cx="1576073"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5400" b="1" i="0" u="none" strike="noStrike" kern="1200" cap="none" spc="0" normalizeH="0" baseline="0" noProof="0" dirty="0">
                <a:ln w="10541" cmpd="sng">
                  <a:solidFill>
                    <a:srgbClr val="4F81BD">
                      <a:shade val="88000"/>
                      <a:satMod val="110000"/>
                    </a:srgbClr>
                  </a:solidFill>
                  <a:prstDash val="solid"/>
                </a:ln>
                <a:gradFill>
                  <a:gsLst>
                    <a:gs pos="0">
                      <a:srgbClr val="4F81BD">
                        <a:tint val="40000"/>
                        <a:satMod val="250000"/>
                      </a:srgbClr>
                    </a:gs>
                    <a:gs pos="9000">
                      <a:srgbClr val="4F81BD">
                        <a:tint val="52000"/>
                        <a:satMod val="300000"/>
                      </a:srgbClr>
                    </a:gs>
                    <a:gs pos="50000">
                      <a:srgbClr val="4F81BD">
                        <a:shade val="20000"/>
                        <a:satMod val="300000"/>
                      </a:srgbClr>
                    </a:gs>
                    <a:gs pos="79000">
                      <a:srgbClr val="4F81BD">
                        <a:tint val="52000"/>
                        <a:satMod val="300000"/>
                      </a:srgbClr>
                    </a:gs>
                    <a:gs pos="100000">
                      <a:srgbClr val="4F81BD">
                        <a:tint val="40000"/>
                        <a:satMod val="250000"/>
                      </a:srgbClr>
                    </a:gs>
                  </a:gsLst>
                  <a:lin ang="5400000"/>
                </a:gradFill>
                <a:effectLst/>
                <a:uLnTx/>
                <a:uFillTx/>
                <a:latin typeface="Calibri"/>
                <a:ea typeface="宋体" panose="02010600030101010101" pitchFamily="2" charset="-122"/>
                <a:cs typeface="+mn-cs"/>
              </a:rPr>
              <a:t>形声</a:t>
            </a:r>
            <a:endParaRPr kumimoji="0" lang="en-US" sz="5400" b="1" i="0" u="none" strike="noStrike" kern="1200" cap="none" spc="0" normalizeH="0" baseline="0" noProof="0" dirty="0">
              <a:ln w="10541" cmpd="sng">
                <a:solidFill>
                  <a:srgbClr val="4F81BD">
                    <a:shade val="88000"/>
                    <a:satMod val="110000"/>
                  </a:srgbClr>
                </a:solidFill>
                <a:prstDash val="solid"/>
              </a:ln>
              <a:gradFill>
                <a:gsLst>
                  <a:gs pos="0">
                    <a:srgbClr val="4F81BD">
                      <a:tint val="40000"/>
                      <a:satMod val="250000"/>
                    </a:srgbClr>
                  </a:gs>
                  <a:gs pos="9000">
                    <a:srgbClr val="4F81BD">
                      <a:tint val="52000"/>
                      <a:satMod val="300000"/>
                    </a:srgbClr>
                  </a:gs>
                  <a:gs pos="50000">
                    <a:srgbClr val="4F81BD">
                      <a:shade val="20000"/>
                      <a:satMod val="300000"/>
                    </a:srgbClr>
                  </a:gs>
                  <a:gs pos="79000">
                    <a:srgbClr val="4F81BD">
                      <a:tint val="52000"/>
                      <a:satMod val="300000"/>
                    </a:srgbClr>
                  </a:gs>
                  <a:gs pos="100000">
                    <a:srgbClr val="4F81BD">
                      <a:tint val="40000"/>
                      <a:satMod val="250000"/>
                    </a:srgbClr>
                  </a:gs>
                </a:gsLst>
                <a:lin ang="5400000"/>
              </a:gradFill>
              <a:effectLst/>
              <a:uLnTx/>
              <a:uFillTx/>
              <a:latin typeface="Calibri"/>
              <a:ea typeface="+mn-ea"/>
              <a:cs typeface="+mn-cs"/>
            </a:endParaRPr>
          </a:p>
        </p:txBody>
      </p:sp>
      <p:sp>
        <p:nvSpPr>
          <p:cNvPr id="11" name="TextBox 10"/>
          <p:cNvSpPr txBox="1"/>
          <p:nvPr/>
        </p:nvSpPr>
        <p:spPr>
          <a:xfrm>
            <a:off x="2274088" y="3068960"/>
            <a:ext cx="208823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err="1">
                <a:ln>
                  <a:noFill/>
                </a:ln>
                <a:solidFill>
                  <a:prstClr val="black"/>
                </a:solidFill>
                <a:effectLst/>
                <a:uLnTx/>
                <a:uFillTx/>
                <a:latin typeface="Comic Sans MS" panose="030F0702030302020204" pitchFamily="66" charset="0"/>
                <a:ea typeface="+mn-ea"/>
                <a:cs typeface="Times New Roman" panose="02020603050405020304" pitchFamily="18" charset="0"/>
              </a:rPr>
              <a:t>xiàngxíng</a:t>
            </a:r>
            <a:endParaRPr kumimoji="0" lang="en-GB" sz="28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Times New Roman" panose="02020603050405020304" pitchFamily="18" charset="0"/>
            </a:endParaRPr>
          </a:p>
        </p:txBody>
      </p:sp>
      <p:sp>
        <p:nvSpPr>
          <p:cNvPr id="12" name="TextBox 11"/>
          <p:cNvSpPr txBox="1"/>
          <p:nvPr/>
        </p:nvSpPr>
        <p:spPr>
          <a:xfrm>
            <a:off x="8300269" y="3182996"/>
            <a:ext cx="2417953"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err="1">
                <a:ln>
                  <a:noFill/>
                </a:ln>
                <a:solidFill>
                  <a:prstClr val="black"/>
                </a:solidFill>
                <a:effectLst/>
                <a:uLnTx/>
                <a:uFillTx/>
                <a:latin typeface="Comic Sans MS" panose="030F0702030302020204" pitchFamily="66" charset="0"/>
                <a:ea typeface="+mn-ea"/>
                <a:cs typeface="Times New Roman" panose="02020603050405020304" pitchFamily="18" charset="0"/>
              </a:rPr>
              <a:t>xíngshēng</a:t>
            </a:r>
            <a:endParaRPr kumimoji="0" lang="en-GB" sz="28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Times New Roman" panose="02020603050405020304" pitchFamily="18" charset="0"/>
            </a:endParaRPr>
          </a:p>
        </p:txBody>
      </p:sp>
      <p:sp>
        <p:nvSpPr>
          <p:cNvPr id="13" name="TextBox 12"/>
          <p:cNvSpPr txBox="1"/>
          <p:nvPr/>
        </p:nvSpPr>
        <p:spPr>
          <a:xfrm>
            <a:off x="6427155" y="3167390"/>
            <a:ext cx="1542305"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err="1">
                <a:ln>
                  <a:noFill/>
                </a:ln>
                <a:solidFill>
                  <a:prstClr val="black"/>
                </a:solidFill>
                <a:effectLst/>
                <a:uLnTx/>
                <a:uFillTx/>
                <a:latin typeface="Comic Sans MS" panose="030F0702030302020204" pitchFamily="66" charset="0"/>
                <a:ea typeface="+mn-ea"/>
                <a:cs typeface="Times New Roman" panose="02020603050405020304" pitchFamily="18" charset="0"/>
              </a:rPr>
              <a:t>huìyì</a:t>
            </a:r>
            <a:endParaRPr kumimoji="0" lang="en-GB" sz="28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Times New Roman" panose="02020603050405020304" pitchFamily="18" charset="0"/>
            </a:endParaRPr>
          </a:p>
        </p:txBody>
      </p:sp>
      <p:sp>
        <p:nvSpPr>
          <p:cNvPr id="15" name="TextBox 14"/>
          <p:cNvSpPr txBox="1"/>
          <p:nvPr/>
        </p:nvSpPr>
        <p:spPr>
          <a:xfrm>
            <a:off x="4401423" y="3140968"/>
            <a:ext cx="2796885"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err="1">
                <a:ln>
                  <a:noFill/>
                </a:ln>
                <a:solidFill>
                  <a:prstClr val="black"/>
                </a:solidFill>
                <a:effectLst/>
                <a:uLnTx/>
                <a:uFillTx/>
                <a:latin typeface="Comic Sans MS" panose="030F0702030302020204" pitchFamily="66" charset="0"/>
                <a:ea typeface="+mn-ea"/>
                <a:cs typeface="Times New Roman" panose="02020603050405020304" pitchFamily="18" charset="0"/>
              </a:rPr>
              <a:t>zhǐ</a:t>
            </a:r>
            <a:r>
              <a:rPr kumimoji="0" lang="en-GB" sz="28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Times New Roman" panose="02020603050405020304" pitchFamily="18" charset="0"/>
              </a:rPr>
              <a:t> </a:t>
            </a:r>
            <a:r>
              <a:rPr kumimoji="0" lang="en-GB" sz="2800" b="1" i="0" u="none" strike="noStrike" kern="1200" cap="none" spc="0" normalizeH="0" baseline="0" noProof="0" dirty="0" err="1">
                <a:ln>
                  <a:noFill/>
                </a:ln>
                <a:solidFill>
                  <a:prstClr val="black"/>
                </a:solidFill>
                <a:effectLst/>
                <a:uLnTx/>
                <a:uFillTx/>
                <a:latin typeface="Comic Sans MS" panose="030F0702030302020204" pitchFamily="66" charset="0"/>
                <a:ea typeface="+mn-ea"/>
                <a:cs typeface="Times New Roman" panose="02020603050405020304" pitchFamily="18" charset="0"/>
              </a:rPr>
              <a:t>shì</a:t>
            </a:r>
            <a:endParaRPr kumimoji="0" lang="en-GB" sz="28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Times New Roman" panose="02020603050405020304" pitchFamily="18" charset="0"/>
            </a:endParaRPr>
          </a:p>
        </p:txBody>
      </p:sp>
    </p:spTree>
    <p:extLst>
      <p:ext uri="{BB962C8B-B14F-4D97-AF65-F5344CB8AC3E}">
        <p14:creationId xmlns:p14="http://schemas.microsoft.com/office/powerpoint/2010/main" val="1945194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00"/>
                                        <p:tgtEl>
                                          <p:spTgt spid="11"/>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wipe(down)">
                                      <p:cBhvr>
                                        <p:cTn id="10" dur="500"/>
                                        <p:tgtEl>
                                          <p:spTgt spid="2"/>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down)">
                                      <p:cBhvr>
                                        <p:cTn id="13" dur="500"/>
                                        <p:tgtEl>
                                          <p:spTgt spid="6"/>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15"/>
                                        </p:tgtEl>
                                        <p:attrNameLst>
                                          <p:attrName>style.visibility</p:attrName>
                                        </p:attrNameLst>
                                      </p:cBhvr>
                                      <p:to>
                                        <p:strVal val="visible"/>
                                      </p:to>
                                    </p:set>
                                    <p:animEffect transition="in" filter="wipe(down)">
                                      <p:cBhvr>
                                        <p:cTn id="16" dur="500"/>
                                        <p:tgtEl>
                                          <p:spTgt spid="15"/>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ipe(down)">
                                      <p:cBhvr>
                                        <p:cTn id="19" dur="500"/>
                                        <p:tgtEl>
                                          <p:spTgt spid="7"/>
                                        </p:tgtEl>
                                      </p:cBhvr>
                                    </p:animEffect>
                                  </p:childTnLst>
                                </p:cTn>
                              </p:par>
                              <p:par>
                                <p:cTn id="20" presetID="22" presetClass="entr" presetSubtype="4" fill="hold" grpId="0" nodeType="with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wipe(down)">
                                      <p:cBhvr>
                                        <p:cTn id="22" dur="500"/>
                                        <p:tgtEl>
                                          <p:spTgt spid="13"/>
                                        </p:tgtEl>
                                      </p:cBhvr>
                                    </p:animEffect>
                                  </p:childTnLst>
                                </p:cTn>
                              </p:par>
                              <p:par>
                                <p:cTn id="23" presetID="22" presetClass="entr" presetSubtype="4" fill="hold" grpId="0" nodeType="with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wipe(down)">
                                      <p:cBhvr>
                                        <p:cTn id="25" dur="500"/>
                                        <p:tgtEl>
                                          <p:spTgt spid="12"/>
                                        </p:tgtEl>
                                      </p:cBhvr>
                                    </p:animEffect>
                                  </p:childTnLst>
                                </p:cTn>
                              </p:par>
                              <p:par>
                                <p:cTn id="26" presetID="22" presetClass="entr" presetSubtype="4" fill="hold" grpId="0" nodeType="with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wipe(down)">
                                      <p:cBhvr>
                                        <p:cTn id="28"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7" grpId="0"/>
      <p:bldP spid="10" grpId="0"/>
      <p:bldP spid="11" grpId="0"/>
      <p:bldP spid="12" grpId="0"/>
      <p:bldP spid="13" grpId="0"/>
      <p:bldP spid="15" grpId="0"/>
    </p:bld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矩形 8"/>
          <p:cNvSpPr>
            <a:spLocks noChangeArrowheads="1"/>
          </p:cNvSpPr>
          <p:nvPr/>
        </p:nvSpPr>
        <p:spPr bwMode="auto">
          <a:xfrm>
            <a:off x="6453189" y="3429000"/>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a:ln>
                  <a:noFill/>
                </a:ln>
                <a:solidFill>
                  <a:prstClr val="black"/>
                </a:solidFill>
                <a:effectLst/>
                <a:uLnTx/>
                <a:uFillTx/>
                <a:latin typeface="微软雅黑" pitchFamily="34" charset="-122"/>
                <a:ea typeface="微软雅黑" pitchFamily="34" charset="-122"/>
                <a:cs typeface="+mn-cs"/>
              </a:rPr>
              <a:t>点击添加标题</a:t>
            </a:r>
          </a:p>
        </p:txBody>
      </p:sp>
      <p:sp>
        <p:nvSpPr>
          <p:cNvPr id="3076" name="矩形 8"/>
          <p:cNvSpPr>
            <a:spLocks noChangeArrowheads="1"/>
          </p:cNvSpPr>
          <p:nvPr/>
        </p:nvSpPr>
        <p:spPr bwMode="auto">
          <a:xfrm>
            <a:off x="4738689" y="4286250"/>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a:ln>
                  <a:noFill/>
                </a:ln>
                <a:solidFill>
                  <a:prstClr val="black"/>
                </a:solidFill>
                <a:effectLst/>
                <a:uLnTx/>
                <a:uFillTx/>
                <a:latin typeface="微软雅黑" pitchFamily="34" charset="-122"/>
                <a:ea typeface="微软雅黑" pitchFamily="34" charset="-122"/>
                <a:cs typeface="+mn-cs"/>
              </a:rPr>
              <a:t>点击添加标题</a:t>
            </a:r>
          </a:p>
        </p:txBody>
      </p:sp>
      <p:sp>
        <p:nvSpPr>
          <p:cNvPr id="3077" name="矩形 5"/>
          <p:cNvSpPr>
            <a:spLocks noChangeArrowheads="1"/>
          </p:cNvSpPr>
          <p:nvPr/>
        </p:nvSpPr>
        <p:spPr bwMode="auto">
          <a:xfrm>
            <a:off x="7310439" y="2428875"/>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dirty="0">
                <a:ln>
                  <a:noFill/>
                </a:ln>
                <a:solidFill>
                  <a:prstClr val="black"/>
                </a:solidFill>
                <a:effectLst/>
                <a:uLnTx/>
                <a:uFillTx/>
                <a:latin typeface="微软雅黑" pitchFamily="34" charset="-122"/>
                <a:ea typeface="微软雅黑" pitchFamily="34" charset="-122"/>
                <a:cs typeface="+mn-cs"/>
              </a:rPr>
              <a:t>点击添加标题</a:t>
            </a:r>
          </a:p>
        </p:txBody>
      </p:sp>
      <p:pic>
        <p:nvPicPr>
          <p:cNvPr id="3" name="图片 2"/>
          <p:cNvPicPr>
            <a:picLocks noChangeAspect="1"/>
          </p:cNvPicPr>
          <p:nvPr/>
        </p:nvPicPr>
        <p:blipFill rotWithShape="1">
          <a:blip r:embed="rId2"/>
          <a:srcRect l="1501" r="4273"/>
          <a:stretch/>
        </p:blipFill>
        <p:spPr>
          <a:xfrm>
            <a:off x="2911523" y="2100739"/>
            <a:ext cx="7443371" cy="2120900"/>
          </a:xfrm>
          <a:prstGeom prst="rect">
            <a:avLst/>
          </a:prstGeom>
        </p:spPr>
      </p:pic>
      <p:pic>
        <p:nvPicPr>
          <p:cNvPr id="8" name="图片 7"/>
          <p:cNvPicPr>
            <a:picLocks noChangeAspect="1"/>
          </p:cNvPicPr>
          <p:nvPr/>
        </p:nvPicPr>
        <p:blipFill rotWithShape="1">
          <a:blip r:embed="rId2"/>
          <a:srcRect l="1501" r="4273"/>
          <a:stretch/>
        </p:blipFill>
        <p:spPr>
          <a:xfrm>
            <a:off x="1775521" y="3140968"/>
            <a:ext cx="7443371" cy="2120900"/>
          </a:xfrm>
          <a:prstGeom prst="rect">
            <a:avLst/>
          </a:prstGeom>
        </p:spPr>
      </p:pic>
      <p:sp>
        <p:nvSpPr>
          <p:cNvPr id="15" name="TextBox 1"/>
          <p:cNvSpPr txBox="1">
            <a:spLocks noChangeArrowheads="1"/>
          </p:cNvSpPr>
          <p:nvPr/>
        </p:nvSpPr>
        <p:spPr bwMode="auto">
          <a:xfrm>
            <a:off x="5534592" y="2100739"/>
            <a:ext cx="4580032" cy="3416320"/>
          </a:xfrm>
          <a:prstGeom prst="rect">
            <a:avLst/>
          </a:prstGeom>
          <a:ln/>
        </p:spPr>
        <p:style>
          <a:lnRef idx="2">
            <a:schemeClr val="accent2"/>
          </a:lnRef>
          <a:fillRef idx="1">
            <a:schemeClr val="lt1"/>
          </a:fillRef>
          <a:effectRef idx="0">
            <a:schemeClr val="accent2"/>
          </a:effectRef>
          <a:fontRef idx="minor">
            <a:schemeClr val="dk1"/>
          </a:fontRef>
        </p:style>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2"/>
                <a:cs typeface="Times New Roman" pitchFamily="18" charset="0"/>
              </a:rPr>
              <a:t>1.</a:t>
            </a:r>
            <a:r>
              <a:rPr kumimoji="0" lang="en-US" altLang="zh-CN" sz="2400" b="0" i="0" u="none" strike="noStrike" kern="1200" cap="none" spc="0" normalizeH="0" baseline="0" noProof="0" dirty="0">
                <a:ln>
                  <a:noFill/>
                </a:ln>
                <a:solidFill>
                  <a:prstClr val="black"/>
                </a:solidFill>
                <a:effectLst/>
                <a:uLnTx/>
                <a:uFillTx/>
                <a:latin typeface="Arial" charset="0"/>
                <a:ea typeface="宋体" panose="02010600030101010101" pitchFamily="2" charset="-122"/>
                <a:cs typeface="Arial" charset="0"/>
              </a:rPr>
              <a:t> Pictographic characters derive from pictures, they have been standardized, simplified, and stylized to make them easier to write, and their derivation is therefore not always obvious. Examples include for sun for moon, and for tree.</a:t>
            </a:r>
            <a:endParaRPr kumimoji="0" lang="zh-CN" altLang="en-US"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2"/>
              <a:cs typeface="Times New Roman" pitchFamily="18" charset="0"/>
            </a:endParaRPr>
          </a:p>
        </p:txBody>
      </p:sp>
      <p:sp>
        <p:nvSpPr>
          <p:cNvPr id="21" name="TextBox 20"/>
          <p:cNvSpPr txBox="1"/>
          <p:nvPr/>
        </p:nvSpPr>
        <p:spPr>
          <a:xfrm>
            <a:off x="4372146" y="130629"/>
            <a:ext cx="2088232"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err="1">
                <a:ln>
                  <a:noFill/>
                </a:ln>
                <a:solidFill>
                  <a:prstClr val="black"/>
                </a:solidFill>
                <a:effectLst/>
                <a:uLnTx/>
                <a:uFillTx/>
                <a:latin typeface="Comic Sans MS" panose="030F0702030302020204" pitchFamily="66" charset="0"/>
                <a:ea typeface="+mn-ea"/>
                <a:cs typeface="Times New Roman" panose="02020603050405020304" pitchFamily="18" charset="0"/>
              </a:rPr>
              <a:t>xiàngxíng</a:t>
            </a:r>
            <a:endParaRPr kumimoji="0" lang="en-GB" sz="28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Times New Roman" panose="02020603050405020304" pitchFamily="18" charset="0"/>
            </a:endParaRPr>
          </a:p>
        </p:txBody>
      </p:sp>
      <p:sp>
        <p:nvSpPr>
          <p:cNvPr id="24" name="Rectangle 1"/>
          <p:cNvSpPr/>
          <p:nvPr/>
        </p:nvSpPr>
        <p:spPr>
          <a:xfrm>
            <a:off x="4284206" y="675620"/>
            <a:ext cx="4926412" cy="1754326"/>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5400" b="1" i="0" u="none" strike="noStrike" kern="1200" cap="all" spc="0" normalizeH="0" baseline="0" noProof="0" dirty="0">
                <a:ln w="9000" cmpd="sng">
                  <a:solidFill>
                    <a:srgbClr val="8064A2">
                      <a:shade val="50000"/>
                      <a:satMod val="120000"/>
                    </a:srgbClr>
                  </a:solidFill>
                  <a:prstDash val="solid"/>
                </a:ln>
                <a:gradFill>
                  <a:gsLst>
                    <a:gs pos="0">
                      <a:srgbClr val="8064A2">
                        <a:shade val="20000"/>
                        <a:satMod val="245000"/>
                      </a:srgbClr>
                    </a:gs>
                    <a:gs pos="43000">
                      <a:srgbClr val="8064A2">
                        <a:satMod val="255000"/>
                      </a:srgbClr>
                    </a:gs>
                    <a:gs pos="48000">
                      <a:srgbClr val="8064A2">
                        <a:shade val="85000"/>
                        <a:satMod val="255000"/>
                      </a:srgbClr>
                    </a:gs>
                    <a:gs pos="100000">
                      <a:srgbClr val="8064A2">
                        <a:shade val="20000"/>
                        <a:satMod val="245000"/>
                      </a:srgbClr>
                    </a:gs>
                  </a:gsLst>
                  <a:lin ang="5400000"/>
                </a:gradFill>
                <a:effectLst>
                  <a:reflection blurRad="12700" stA="28000" endPos="45000" dist="1000" dir="5400000" sy="-100000" algn="bl" rotWithShape="0"/>
                </a:effectLst>
                <a:uLnTx/>
                <a:uFillTx/>
                <a:latin typeface="Calibri"/>
                <a:ea typeface="宋体" panose="02010600030101010101" pitchFamily="2" charset="-122"/>
                <a:cs typeface="+mn-cs"/>
              </a:rPr>
              <a:t>象形</a:t>
            </a:r>
            <a:r>
              <a:rPr kumimoji="0" lang="en-US" altLang="zh-CN" sz="5400" b="1" i="0" u="none" strike="noStrike" kern="1200" cap="none" spc="0" normalizeH="0" baseline="0" noProof="0" dirty="0">
                <a:ln>
                  <a:noFill/>
                </a:ln>
                <a:solidFill>
                  <a:prstClr val="black"/>
                </a:solidFill>
                <a:effectLst/>
                <a:uLnTx/>
                <a:uFillTx/>
                <a:latin typeface="Calibri"/>
                <a:ea typeface="宋体" panose="02010600030101010101" pitchFamily="2" charset="-122"/>
                <a:cs typeface="+mn-cs"/>
              </a:rPr>
              <a:t>Pictographs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5400" b="1" i="0" u="none" strike="noStrike" kern="1200" cap="all" spc="0" normalizeH="0" baseline="0" noProof="0" dirty="0">
              <a:ln w="9000" cmpd="sng">
                <a:solidFill>
                  <a:srgbClr val="8064A2">
                    <a:shade val="50000"/>
                    <a:satMod val="120000"/>
                  </a:srgbClr>
                </a:solidFill>
                <a:prstDash val="solid"/>
              </a:ln>
              <a:gradFill>
                <a:gsLst>
                  <a:gs pos="0">
                    <a:srgbClr val="8064A2">
                      <a:shade val="20000"/>
                      <a:satMod val="245000"/>
                    </a:srgbClr>
                  </a:gs>
                  <a:gs pos="43000">
                    <a:srgbClr val="8064A2">
                      <a:satMod val="255000"/>
                    </a:srgbClr>
                  </a:gs>
                  <a:gs pos="48000">
                    <a:srgbClr val="8064A2">
                      <a:shade val="85000"/>
                      <a:satMod val="255000"/>
                    </a:srgbClr>
                  </a:gs>
                  <a:gs pos="100000">
                    <a:srgbClr val="8064A2">
                      <a:shade val="20000"/>
                      <a:satMod val="245000"/>
                    </a:srgbClr>
                  </a:gs>
                </a:gsLst>
                <a:lin ang="5400000"/>
              </a:gradFill>
              <a:effectLst>
                <a:reflection blurRad="12700" stA="28000" endPos="45000" dist="1000" dir="5400000" sy="-100000" algn="bl" rotWithShape="0"/>
              </a:effectLst>
              <a:uLnTx/>
              <a:uFillTx/>
              <a:latin typeface="Calibri"/>
              <a:ea typeface="+mn-ea"/>
              <a:cs typeface="+mn-cs"/>
            </a:endParaRPr>
          </a:p>
        </p:txBody>
      </p:sp>
      <p:pic>
        <p:nvPicPr>
          <p:cNvPr id="7" name="图片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50578" y="1552783"/>
            <a:ext cx="3884015" cy="4915316"/>
          </a:xfrm>
          <a:prstGeom prst="rect">
            <a:avLst/>
          </a:prstGeom>
        </p:spPr>
      </p:pic>
    </p:spTree>
    <p:extLst>
      <p:ext uri="{BB962C8B-B14F-4D97-AF65-F5344CB8AC3E}">
        <p14:creationId xmlns:p14="http://schemas.microsoft.com/office/powerpoint/2010/main" val="174250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wipe(down)">
                                      <p:cBhvr>
                                        <p:cTn id="7" dur="500"/>
                                        <p:tgtEl>
                                          <p:spTgt spid="21"/>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24"/>
                                        </p:tgtEl>
                                        <p:attrNameLst>
                                          <p:attrName>style.visibility</p:attrName>
                                        </p:attrNameLst>
                                      </p:cBhvr>
                                      <p:to>
                                        <p:strVal val="visible"/>
                                      </p:to>
                                    </p:set>
                                    <p:animEffect transition="in" filter="wipe(down)">
                                      <p:cBhvr>
                                        <p:cTn id="10" dur="500"/>
                                        <p:tgtEl>
                                          <p:spTgt spid="24"/>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ppt_x"/>
                                          </p:val>
                                        </p:tav>
                                        <p:tav tm="100000">
                                          <p:val>
                                            <p:strVal val="#ppt_x"/>
                                          </p:val>
                                        </p:tav>
                                      </p:tavLst>
                                    </p:anim>
                                    <p:anim calcmode="lin" valueType="num">
                                      <p:cBhvr additive="base">
                                        <p:cTn id="1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4" grpId="0"/>
    </p:bld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矩形 8"/>
          <p:cNvSpPr>
            <a:spLocks noChangeArrowheads="1"/>
          </p:cNvSpPr>
          <p:nvPr/>
        </p:nvSpPr>
        <p:spPr bwMode="auto">
          <a:xfrm>
            <a:off x="6453189" y="3429000"/>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a:ln>
                  <a:noFill/>
                </a:ln>
                <a:solidFill>
                  <a:prstClr val="black"/>
                </a:solidFill>
                <a:effectLst/>
                <a:uLnTx/>
                <a:uFillTx/>
                <a:latin typeface="微软雅黑" pitchFamily="34" charset="-122"/>
                <a:ea typeface="微软雅黑" pitchFamily="34" charset="-122"/>
                <a:cs typeface="+mn-cs"/>
              </a:rPr>
              <a:t>点击添加标题</a:t>
            </a:r>
          </a:p>
        </p:txBody>
      </p:sp>
      <p:sp>
        <p:nvSpPr>
          <p:cNvPr id="3076" name="矩形 8"/>
          <p:cNvSpPr>
            <a:spLocks noChangeArrowheads="1"/>
          </p:cNvSpPr>
          <p:nvPr/>
        </p:nvSpPr>
        <p:spPr bwMode="auto">
          <a:xfrm>
            <a:off x="4738689" y="4286250"/>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a:ln>
                  <a:noFill/>
                </a:ln>
                <a:solidFill>
                  <a:prstClr val="black"/>
                </a:solidFill>
                <a:effectLst/>
                <a:uLnTx/>
                <a:uFillTx/>
                <a:latin typeface="微软雅黑" pitchFamily="34" charset="-122"/>
                <a:ea typeface="微软雅黑" pitchFamily="34" charset="-122"/>
                <a:cs typeface="+mn-cs"/>
              </a:rPr>
              <a:t>点击添加标题</a:t>
            </a:r>
          </a:p>
        </p:txBody>
      </p:sp>
      <p:sp>
        <p:nvSpPr>
          <p:cNvPr id="3077" name="矩形 5"/>
          <p:cNvSpPr>
            <a:spLocks noChangeArrowheads="1"/>
          </p:cNvSpPr>
          <p:nvPr/>
        </p:nvSpPr>
        <p:spPr bwMode="auto">
          <a:xfrm>
            <a:off x="7310439" y="2428875"/>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dirty="0">
                <a:ln>
                  <a:noFill/>
                </a:ln>
                <a:solidFill>
                  <a:prstClr val="black"/>
                </a:solidFill>
                <a:effectLst/>
                <a:uLnTx/>
                <a:uFillTx/>
                <a:latin typeface="微软雅黑" pitchFamily="34" charset="-122"/>
                <a:ea typeface="微软雅黑" pitchFamily="34" charset="-122"/>
                <a:cs typeface="+mn-cs"/>
              </a:rPr>
              <a:t>点击添加标题</a:t>
            </a:r>
          </a:p>
        </p:txBody>
      </p:sp>
      <p:pic>
        <p:nvPicPr>
          <p:cNvPr id="3" name="图片 2"/>
          <p:cNvPicPr>
            <a:picLocks noChangeAspect="1"/>
          </p:cNvPicPr>
          <p:nvPr/>
        </p:nvPicPr>
        <p:blipFill rotWithShape="1">
          <a:blip r:embed="rId2"/>
          <a:srcRect l="1501" r="4273"/>
          <a:stretch/>
        </p:blipFill>
        <p:spPr>
          <a:xfrm>
            <a:off x="2911523" y="2100739"/>
            <a:ext cx="7443371" cy="2120900"/>
          </a:xfrm>
          <a:prstGeom prst="rect">
            <a:avLst/>
          </a:prstGeom>
        </p:spPr>
      </p:pic>
      <p:pic>
        <p:nvPicPr>
          <p:cNvPr id="8" name="图片 7"/>
          <p:cNvPicPr>
            <a:picLocks noChangeAspect="1"/>
          </p:cNvPicPr>
          <p:nvPr/>
        </p:nvPicPr>
        <p:blipFill rotWithShape="1">
          <a:blip r:embed="rId2"/>
          <a:srcRect l="1501" r="4273"/>
          <a:stretch/>
        </p:blipFill>
        <p:spPr>
          <a:xfrm>
            <a:off x="1775521" y="3140968"/>
            <a:ext cx="7443371" cy="2120900"/>
          </a:xfrm>
          <a:prstGeom prst="rect">
            <a:avLst/>
          </a:prstGeom>
        </p:spPr>
      </p:pic>
      <p:pic>
        <p:nvPicPr>
          <p:cNvPr id="9" name="图片 8"/>
          <p:cNvPicPr>
            <a:picLocks noChangeAspect="1"/>
          </p:cNvPicPr>
          <p:nvPr/>
        </p:nvPicPr>
        <p:blipFill rotWithShape="1">
          <a:blip r:embed="rId2"/>
          <a:srcRect l="1501" r="4273"/>
          <a:stretch/>
        </p:blipFill>
        <p:spPr>
          <a:xfrm>
            <a:off x="3071665" y="2924944"/>
            <a:ext cx="7443371" cy="2120900"/>
          </a:xfrm>
          <a:prstGeom prst="rect">
            <a:avLst/>
          </a:prstGeom>
        </p:spPr>
      </p:pic>
      <p:sp>
        <p:nvSpPr>
          <p:cNvPr id="15" name="TextBox 1"/>
          <p:cNvSpPr txBox="1">
            <a:spLocks noChangeArrowheads="1"/>
          </p:cNvSpPr>
          <p:nvPr/>
        </p:nvSpPr>
        <p:spPr bwMode="auto">
          <a:xfrm>
            <a:off x="3082555" y="1700808"/>
            <a:ext cx="7272338" cy="1201738"/>
          </a:xfrm>
          <a:prstGeom prst="rect">
            <a:avLst/>
          </a:prstGeom>
          <a:ln/>
        </p:spPr>
        <p:style>
          <a:lnRef idx="2">
            <a:schemeClr val="accent2"/>
          </a:lnRef>
          <a:fillRef idx="1">
            <a:schemeClr val="lt1"/>
          </a:fillRef>
          <a:effectRef idx="0">
            <a:schemeClr val="accent2"/>
          </a:effectRef>
          <a:fontRef idx="minor">
            <a:schemeClr val="dk1"/>
          </a:fontRef>
        </p:style>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2"/>
                <a:cs typeface="Times New Roman" pitchFamily="18" charset="0"/>
              </a:rPr>
              <a:t>2.Based on the pictographic characters, Chinese people added more strokes to an existing character to indicate abstract meanings.</a:t>
            </a:r>
            <a:endParaRPr kumimoji="0" lang="zh-CN" altLang="en-US"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2"/>
              <a:cs typeface="Times New Roman" pitchFamily="18" charset="0"/>
            </a:endParaRPr>
          </a:p>
        </p:txBody>
      </p:sp>
      <p:sp>
        <p:nvSpPr>
          <p:cNvPr id="17" name="TextBox 3"/>
          <p:cNvSpPr txBox="1">
            <a:spLocks noChangeArrowheads="1"/>
          </p:cNvSpPr>
          <p:nvPr/>
        </p:nvSpPr>
        <p:spPr bwMode="auto">
          <a:xfrm>
            <a:off x="5890843" y="3520282"/>
            <a:ext cx="4392612" cy="9540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zh-CN" altLang="en-US" sz="2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刀</a:t>
            </a:r>
            <a:r>
              <a:rPr kumimoji="0" lang="en-US" altLang="zh-CN" sz="2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a:t>
            </a:r>
            <a:r>
              <a:rPr kumimoji="0" lang="en-GB" altLang="zh-CN" sz="2800" b="0" i="0" u="none" strike="noStrike" kern="1200" cap="none" spc="0" normalizeH="0" baseline="0" noProof="0" dirty="0" err="1">
                <a:ln>
                  <a:noFill/>
                </a:ln>
                <a:solidFill>
                  <a:prstClr val="black"/>
                </a:solidFill>
                <a:effectLst/>
                <a:uLnTx/>
                <a:uFillTx/>
                <a:latin typeface="Arial" pitchFamily="34" charset="0"/>
                <a:ea typeface="宋体" panose="02010600030101010101" pitchFamily="2" charset="-122"/>
                <a:cs typeface="Arial" pitchFamily="34" charset="0"/>
              </a:rPr>
              <a:t>dāo</a:t>
            </a:r>
            <a:r>
              <a:rPr kumimoji="0" lang="en-GB" altLang="zh-CN" sz="2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r>
              <a:rPr kumimoji="0" lang="en-US" altLang="zh-CN" sz="2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a:t>
            </a:r>
            <a:r>
              <a:rPr kumimoji="0" lang="zh-CN" altLang="en-US" sz="2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丶</a:t>
            </a:r>
            <a:r>
              <a:rPr kumimoji="0" lang="en-US" altLang="zh-CN" sz="2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a:t>
            </a:r>
            <a:r>
              <a:rPr kumimoji="0" lang="zh-CN" altLang="en-US" sz="2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刃</a:t>
            </a:r>
            <a:r>
              <a:rPr kumimoji="0" lang="en-US" altLang="zh-CN" sz="2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a:t>
            </a:r>
            <a:r>
              <a:rPr kumimoji="0" lang="en-GB" altLang="zh-CN" sz="2800" b="0" i="0" u="none" strike="noStrike" kern="1200" cap="none" spc="0" normalizeH="0" baseline="0" noProof="0" dirty="0" err="1">
                <a:ln>
                  <a:noFill/>
                </a:ln>
                <a:solidFill>
                  <a:prstClr val="black"/>
                </a:solidFill>
                <a:effectLst/>
                <a:uLnTx/>
                <a:uFillTx/>
                <a:latin typeface="Arial" pitchFamily="34" charset="0"/>
                <a:ea typeface="宋体" panose="02010600030101010101" pitchFamily="2" charset="-122"/>
                <a:cs typeface="Arial" pitchFamily="34" charset="0"/>
              </a:rPr>
              <a:t>rèn</a:t>
            </a:r>
            <a:r>
              <a:rPr kumimoji="0" lang="en-GB" altLang="zh-CN" sz="2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zh-CN" sz="2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r>
              <a:rPr kumimoji="0" lang="en-US" altLang="zh-CN" sz="2400" b="1" i="0" u="none" strike="noStrike" kern="1200" cap="none" spc="0" normalizeH="0" baseline="0" noProof="0" dirty="0">
                <a:ln>
                  <a:noFill/>
                </a:ln>
                <a:solidFill>
                  <a:srgbClr val="0033CC"/>
                </a:solidFill>
                <a:effectLst/>
                <a:uLnTx/>
                <a:uFillTx/>
                <a:latin typeface="Times New Roman" pitchFamily="18" charset="0"/>
                <a:ea typeface="Arial Unicode MS" pitchFamily="34" charset="-128"/>
                <a:cs typeface="Arial Unicode MS" pitchFamily="34" charset="-128"/>
              </a:rPr>
              <a:t>knife             edge/blade </a:t>
            </a:r>
            <a:endParaRPr kumimoji="0" lang="zh-CN" altLang="en-US" sz="2400" b="1" i="0" u="none" strike="noStrike" kern="1200" cap="none" spc="0" normalizeH="0" baseline="0" noProof="0" dirty="0">
              <a:ln>
                <a:noFill/>
              </a:ln>
              <a:solidFill>
                <a:srgbClr val="0033CC"/>
              </a:solidFill>
              <a:effectLst/>
              <a:uLnTx/>
              <a:uFillTx/>
              <a:latin typeface="Times New Roman" pitchFamily="18" charset="0"/>
              <a:ea typeface="Arial Unicode MS" pitchFamily="34" charset="-128"/>
              <a:cs typeface="Arial Unicode MS" pitchFamily="34" charset="-128"/>
            </a:endParaRPr>
          </a:p>
        </p:txBody>
      </p:sp>
      <p:sp>
        <p:nvSpPr>
          <p:cNvPr id="18" name="TextBox 4"/>
          <p:cNvSpPr txBox="1">
            <a:spLocks noChangeArrowheads="1"/>
          </p:cNvSpPr>
          <p:nvPr/>
        </p:nvSpPr>
        <p:spPr bwMode="auto">
          <a:xfrm>
            <a:off x="5890844" y="4877594"/>
            <a:ext cx="3887787" cy="10144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zh-CN" altLang="en-US" sz="2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木</a:t>
            </a:r>
            <a:r>
              <a:rPr kumimoji="0" lang="en-GB" altLang="en-US" sz="2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a:t>
            </a:r>
            <a:r>
              <a:rPr kumimoji="0" lang="en-GB" altLang="en-US" sz="2800" b="0" i="0" u="none" strike="noStrike" kern="1200" cap="none" spc="0" normalizeH="0" baseline="0" noProof="0" dirty="0" err="1">
                <a:ln>
                  <a:noFill/>
                </a:ln>
                <a:solidFill>
                  <a:prstClr val="black"/>
                </a:solidFill>
                <a:effectLst/>
                <a:uLnTx/>
                <a:uFillTx/>
                <a:latin typeface="Arial" pitchFamily="34" charset="0"/>
                <a:ea typeface="+mn-ea"/>
                <a:cs typeface="Arial" pitchFamily="34" charset="0"/>
              </a:rPr>
              <a:t>mù</a:t>
            </a:r>
            <a:r>
              <a:rPr kumimoji="0" lang="en-GB" altLang="en-US" sz="2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 </a:t>
            </a:r>
            <a:r>
              <a:rPr kumimoji="0" lang="en-US" altLang="zh-CN" sz="2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r>
              <a:rPr kumimoji="0" lang="zh-CN" altLang="en-US" sz="2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一</a:t>
            </a:r>
            <a:r>
              <a:rPr kumimoji="0" lang="en-US" altLang="zh-CN" sz="2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a:t>
            </a:r>
            <a:r>
              <a:rPr kumimoji="0" lang="zh-CN" altLang="en-US" sz="2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本</a:t>
            </a:r>
            <a:r>
              <a:rPr kumimoji="0" lang="en-US" altLang="zh-CN" sz="2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a:t>
            </a:r>
            <a:r>
              <a:rPr kumimoji="0" lang="en-GB" altLang="zh-CN" sz="2800" b="0" i="0" u="none" strike="noStrike" kern="1200" cap="none" spc="0" normalizeH="0" baseline="0" noProof="0" dirty="0" err="1">
                <a:ln>
                  <a:noFill/>
                </a:ln>
                <a:solidFill>
                  <a:prstClr val="black"/>
                </a:solidFill>
                <a:effectLst/>
                <a:uLnTx/>
                <a:uFillTx/>
                <a:latin typeface="Arial" pitchFamily="34" charset="0"/>
                <a:ea typeface="宋体" panose="02010600030101010101" pitchFamily="2" charset="-122"/>
                <a:cs typeface="Arial" pitchFamily="34" charset="0"/>
              </a:rPr>
              <a:t>běn</a:t>
            </a:r>
            <a:r>
              <a:rPr kumimoji="0" lang="en-GB" altLang="zh-CN" sz="2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zh-CN" sz="2400" b="0" i="0" u="none" strike="noStrike" kern="1200" cap="none" spc="0" normalizeH="0" baseline="0" noProof="0" dirty="0">
                <a:ln>
                  <a:noFill/>
                </a:ln>
                <a:solidFill>
                  <a:prstClr val="black"/>
                </a:solidFill>
                <a:effectLst/>
                <a:uLnTx/>
                <a:uFillTx/>
                <a:latin typeface="Times New Roman" pitchFamily="18" charset="0"/>
                <a:ea typeface="Arial Unicode MS" pitchFamily="34" charset="-128"/>
                <a:cs typeface="Times New Roman" pitchFamily="18" charset="0"/>
              </a:rPr>
              <a:t>   </a:t>
            </a:r>
            <a:r>
              <a:rPr kumimoji="0" lang="en-US" altLang="zh-CN" sz="2400" b="1" i="0" u="none" strike="noStrike" kern="1200" cap="none" spc="0" normalizeH="0" baseline="0" noProof="0" dirty="0">
                <a:ln>
                  <a:noFill/>
                </a:ln>
                <a:solidFill>
                  <a:srgbClr val="0033CC"/>
                </a:solidFill>
                <a:effectLst/>
                <a:uLnTx/>
                <a:uFillTx/>
                <a:latin typeface="Times New Roman" pitchFamily="18" charset="0"/>
                <a:ea typeface="Arial Unicode MS" pitchFamily="34" charset="-128"/>
                <a:cs typeface="Times New Roman" pitchFamily="18" charset="0"/>
              </a:rPr>
              <a:t>tree</a:t>
            </a:r>
            <a:r>
              <a:rPr kumimoji="0" lang="en-US" altLang="zh-CN" sz="2800" b="0" i="0" u="none" strike="noStrike" kern="1200" cap="none" spc="0" normalizeH="0" baseline="0" noProof="0" dirty="0">
                <a:ln>
                  <a:noFill/>
                </a:ln>
                <a:solidFill>
                  <a:srgbClr val="0033CC"/>
                </a:solidFill>
                <a:effectLst/>
                <a:uLnTx/>
                <a:uFillTx/>
                <a:latin typeface="Times New Roman" pitchFamily="18" charset="0"/>
                <a:ea typeface="Arial Unicode MS" pitchFamily="34" charset="-128"/>
                <a:cs typeface="Times New Roman" pitchFamily="18" charset="0"/>
              </a:rPr>
              <a:t> </a:t>
            </a:r>
            <a:r>
              <a:rPr kumimoji="0" lang="en-US" altLang="zh-CN" sz="3200" b="0" i="0" u="none" strike="noStrike" kern="1200" cap="none" spc="0" normalizeH="0" baseline="0" noProof="0" dirty="0">
                <a:ln>
                  <a:noFill/>
                </a:ln>
                <a:solidFill>
                  <a:srgbClr val="0033CC"/>
                </a:solidFill>
                <a:effectLst/>
                <a:uLnTx/>
                <a:uFillTx/>
                <a:latin typeface="Arial" pitchFamily="34" charset="0"/>
                <a:ea typeface="宋体" panose="02010600030101010101" pitchFamily="2" charset="-122"/>
                <a:cs typeface="Arial" pitchFamily="34" charset="0"/>
              </a:rPr>
              <a:t> </a:t>
            </a:r>
            <a:r>
              <a:rPr kumimoji="0" lang="en-US" altLang="zh-CN" sz="2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r>
              <a:rPr kumimoji="0" lang="en-US" altLang="zh-CN" sz="2400" b="1" i="0" u="none" strike="noStrike" kern="1200" cap="none" spc="0" normalizeH="0" baseline="0" noProof="0" dirty="0">
                <a:ln>
                  <a:noFill/>
                </a:ln>
                <a:solidFill>
                  <a:srgbClr val="0033CC"/>
                </a:solidFill>
                <a:effectLst/>
                <a:uLnTx/>
                <a:uFillTx/>
                <a:latin typeface="Times New Roman" pitchFamily="18" charset="0"/>
                <a:ea typeface="Arial Unicode MS" pitchFamily="34" charset="-128"/>
                <a:cs typeface="Arial Unicode MS" pitchFamily="34" charset="-128"/>
              </a:rPr>
              <a:t>root</a:t>
            </a:r>
            <a:endParaRPr kumimoji="0" lang="zh-CN" altLang="en-US" sz="2400" b="1" i="0" u="none" strike="noStrike" kern="1200" cap="none" spc="0" normalizeH="0" baseline="0" noProof="0" dirty="0">
              <a:ln>
                <a:noFill/>
              </a:ln>
              <a:solidFill>
                <a:srgbClr val="0033CC"/>
              </a:solidFill>
              <a:effectLst/>
              <a:uLnTx/>
              <a:uFillTx/>
              <a:latin typeface="Times New Roman" pitchFamily="18" charset="0"/>
              <a:ea typeface="Arial Unicode MS" pitchFamily="34" charset="-128"/>
              <a:cs typeface="Arial Unicode MS" pitchFamily="34" charset="-128"/>
            </a:endParaRPr>
          </a:p>
        </p:txBody>
      </p:sp>
      <p:sp>
        <p:nvSpPr>
          <p:cNvPr id="19" name="Rectangle 18"/>
          <p:cNvSpPr/>
          <p:nvPr/>
        </p:nvSpPr>
        <p:spPr>
          <a:xfrm>
            <a:off x="3752195" y="643409"/>
            <a:ext cx="6280758" cy="1754326"/>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5400" b="1" i="0" u="none" strike="noStrike" kern="1200" cap="none" spc="0" normalizeH="0" baseline="0" noProof="0" dirty="0">
                <a:ln w="24500" cmpd="dbl">
                  <a:solidFill>
                    <a:srgbClr val="C0504D">
                      <a:shade val="85000"/>
                      <a:satMod val="155000"/>
                    </a:srgbClr>
                  </a:solidFill>
                  <a:prstDash val="solid"/>
                  <a:miter lim="800000"/>
                </a:ln>
                <a:gradFill>
                  <a:gsLst>
                    <a:gs pos="10000">
                      <a:srgbClr val="C0504D">
                        <a:tint val="10000"/>
                        <a:satMod val="155000"/>
                      </a:srgbClr>
                    </a:gs>
                    <a:gs pos="60000">
                      <a:srgbClr val="C0504D">
                        <a:tint val="30000"/>
                        <a:satMod val="155000"/>
                      </a:srgbClr>
                    </a:gs>
                    <a:gs pos="100000">
                      <a:srgbClr val="C0504D">
                        <a:tint val="73000"/>
                        <a:satMod val="155000"/>
                      </a:srgbClr>
                    </a:gs>
                  </a:gsLst>
                  <a:lin ang="5400000"/>
                </a:gradFill>
                <a:effectLst>
                  <a:outerShdw blurRad="38100" dist="38100" dir="7020000" algn="tl">
                    <a:srgbClr val="000000">
                      <a:alpha val="35000"/>
                    </a:srgbClr>
                  </a:outerShdw>
                </a:effectLst>
                <a:uLnTx/>
                <a:uFillTx/>
                <a:latin typeface="Calibri"/>
                <a:ea typeface="宋体" panose="02010600030101010101" pitchFamily="2" charset="-122"/>
                <a:cs typeface="+mn-cs"/>
              </a:rPr>
              <a:t>指事</a:t>
            </a:r>
            <a:r>
              <a:rPr kumimoji="0" lang="en-US" altLang="zh-CN" sz="5400" b="1" i="0" u="none" strike="noStrike" kern="1200" cap="none" spc="0" normalizeH="0" baseline="0" noProof="0" dirty="0">
                <a:ln>
                  <a:noFill/>
                </a:ln>
                <a:solidFill>
                  <a:prstClr val="black"/>
                </a:solidFill>
                <a:effectLst/>
                <a:uLnTx/>
                <a:uFillTx/>
                <a:latin typeface="Calibri"/>
                <a:ea typeface="宋体" panose="02010600030101010101" pitchFamily="2" charset="-122"/>
                <a:cs typeface="+mn-cs"/>
              </a:rPr>
              <a:t>Self-explanatory</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5400" b="1" i="0" u="none" strike="noStrike" kern="1200" cap="none" spc="0" normalizeH="0" baseline="0" noProof="0" dirty="0">
              <a:ln w="24500" cmpd="dbl">
                <a:solidFill>
                  <a:srgbClr val="C0504D">
                    <a:shade val="85000"/>
                    <a:satMod val="155000"/>
                  </a:srgbClr>
                </a:solidFill>
                <a:prstDash val="solid"/>
                <a:miter lim="800000"/>
              </a:ln>
              <a:gradFill>
                <a:gsLst>
                  <a:gs pos="10000">
                    <a:srgbClr val="C0504D">
                      <a:tint val="10000"/>
                      <a:satMod val="155000"/>
                    </a:srgbClr>
                  </a:gs>
                  <a:gs pos="60000">
                    <a:srgbClr val="C0504D">
                      <a:tint val="30000"/>
                      <a:satMod val="155000"/>
                    </a:srgbClr>
                  </a:gs>
                  <a:gs pos="100000">
                    <a:srgbClr val="C0504D">
                      <a:tint val="73000"/>
                      <a:satMod val="155000"/>
                    </a:srgbClr>
                  </a:gs>
                </a:gsLst>
                <a:lin ang="5400000"/>
              </a:gradFill>
              <a:effectLst>
                <a:outerShdw blurRad="38100" dist="38100" dir="7020000" algn="tl">
                  <a:srgbClr val="000000">
                    <a:alpha val="35000"/>
                  </a:srgbClr>
                </a:outerShdw>
              </a:effectLst>
              <a:uLnTx/>
              <a:uFillTx/>
              <a:latin typeface="Calibri"/>
              <a:ea typeface="+mn-ea"/>
              <a:cs typeface="+mn-cs"/>
            </a:endParaRPr>
          </a:p>
        </p:txBody>
      </p:sp>
      <p:sp>
        <p:nvSpPr>
          <p:cNvPr id="20" name="TextBox 19"/>
          <p:cNvSpPr txBox="1"/>
          <p:nvPr/>
        </p:nvSpPr>
        <p:spPr>
          <a:xfrm>
            <a:off x="4125264" y="120189"/>
            <a:ext cx="2796885"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zhǐ</a:t>
            </a:r>
            <a:r>
              <a:rPr kumimoji="0" lang="en-GB"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GB" sz="2800" b="1"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shì</a:t>
            </a:r>
            <a:endParaRPr kumimoji="0" lang="en-GB"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r="82046" b="70197"/>
          <a:stretch/>
        </p:blipFill>
        <p:spPr>
          <a:xfrm>
            <a:off x="3740511" y="4737994"/>
            <a:ext cx="1611848" cy="1549016"/>
          </a:xfrm>
          <a:prstGeom prst="rect">
            <a:avLst/>
          </a:prstGeom>
        </p:spPr>
      </p:pic>
      <p:pic>
        <p:nvPicPr>
          <p:cNvPr id="22" name="Picture 21"/>
          <p:cNvPicPr>
            <a:picLocks noChangeAspect="1"/>
          </p:cNvPicPr>
          <p:nvPr/>
        </p:nvPicPr>
        <p:blipFill rotWithShape="1">
          <a:blip r:embed="rId3">
            <a:extLst>
              <a:ext uri="{28A0092B-C50C-407E-A947-70E740481C1C}">
                <a14:useLocalDpi xmlns:a14="http://schemas.microsoft.com/office/drawing/2010/main" val="0"/>
              </a:ext>
            </a:extLst>
          </a:blip>
          <a:srcRect t="30710" r="83514" b="38580"/>
          <a:stretch/>
        </p:blipFill>
        <p:spPr>
          <a:xfrm>
            <a:off x="4007769" y="3312538"/>
            <a:ext cx="1077335" cy="1161831"/>
          </a:xfrm>
          <a:prstGeom prst="rect">
            <a:avLst/>
          </a:prstGeom>
        </p:spPr>
      </p:pic>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t="3334" r="65358"/>
          <a:stretch/>
        </p:blipFill>
        <p:spPr>
          <a:xfrm>
            <a:off x="2002070" y="2798763"/>
            <a:ext cx="1113249" cy="1724224"/>
          </a:xfrm>
          <a:prstGeom prst="rect">
            <a:avLst/>
          </a:prstGeom>
          <a:ln>
            <a:noFill/>
          </a:ln>
          <a:effectLst>
            <a:softEdge rad="112500"/>
          </a:effectLst>
        </p:spPr>
      </p:pic>
      <p:pic>
        <p:nvPicPr>
          <p:cNvPr id="5" name="Picture 4"/>
          <p:cNvPicPr>
            <a:picLocks noChangeAspect="1"/>
          </p:cNvPicPr>
          <p:nvPr/>
        </p:nvPicPr>
        <p:blipFill rotWithShape="1">
          <a:blip r:embed="rId5">
            <a:extLst>
              <a:ext uri="{28A0092B-C50C-407E-A947-70E740481C1C}">
                <a14:useLocalDpi xmlns:a14="http://schemas.microsoft.com/office/drawing/2010/main" val="0"/>
              </a:ext>
            </a:extLst>
          </a:blip>
          <a:srcRect t="10921" r="68952"/>
          <a:stretch/>
        </p:blipFill>
        <p:spPr>
          <a:xfrm>
            <a:off x="1594130" y="4830482"/>
            <a:ext cx="1458730" cy="1636713"/>
          </a:xfrm>
          <a:prstGeom prst="rect">
            <a:avLst/>
          </a:prstGeom>
          <a:ln>
            <a:noFill/>
          </a:ln>
          <a:effectLst>
            <a:softEdge rad="112500"/>
          </a:effectLst>
        </p:spPr>
      </p:pic>
      <p:sp>
        <p:nvSpPr>
          <p:cNvPr id="6" name="Right Arrow 5"/>
          <p:cNvSpPr/>
          <p:nvPr/>
        </p:nvSpPr>
        <p:spPr>
          <a:xfrm>
            <a:off x="3082555" y="3784129"/>
            <a:ext cx="586136" cy="4025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23" name="Right Arrow 22"/>
          <p:cNvSpPr/>
          <p:nvPr/>
        </p:nvSpPr>
        <p:spPr>
          <a:xfrm>
            <a:off x="3071664" y="5383957"/>
            <a:ext cx="586136" cy="4025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762725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23"/>
                                        </p:tgtEl>
                                        <p:attrNameLst>
                                          <p:attrName>style.visibility</p:attrName>
                                        </p:attrNameLst>
                                      </p:cBhvr>
                                      <p:to>
                                        <p:strVal val="visible"/>
                                      </p:to>
                                    </p:set>
                                    <p:anim calcmode="lin" valueType="num">
                                      <p:cBhvr additive="base">
                                        <p:cTn id="19" dur="500" fill="hold"/>
                                        <p:tgtEl>
                                          <p:spTgt spid="23"/>
                                        </p:tgtEl>
                                        <p:attrNameLst>
                                          <p:attrName>ppt_x</p:attrName>
                                        </p:attrNameLst>
                                      </p:cBhvr>
                                      <p:tavLst>
                                        <p:tav tm="0">
                                          <p:val>
                                            <p:strVal val="#ppt_x"/>
                                          </p:val>
                                        </p:tav>
                                        <p:tav tm="100000">
                                          <p:val>
                                            <p:strVal val="#ppt_x"/>
                                          </p:val>
                                        </p:tav>
                                      </p:tavLst>
                                    </p:anim>
                                    <p:anim calcmode="lin" valueType="num">
                                      <p:cBhvr additive="base">
                                        <p:cTn id="20"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nodeType="clickEffect">
                                  <p:stCondLst>
                                    <p:cond delay="0"/>
                                  </p:stCondLst>
                                  <p:childTnLst>
                                    <p:set>
                                      <p:cBhvr>
                                        <p:cTn id="24" dur="1" fill="hold">
                                          <p:stCondLst>
                                            <p:cond delay="0"/>
                                          </p:stCondLst>
                                        </p:cTn>
                                        <p:tgtEl>
                                          <p:spTgt spid="22"/>
                                        </p:tgtEl>
                                        <p:attrNameLst>
                                          <p:attrName>style.visibility</p:attrName>
                                        </p:attrNameLst>
                                      </p:cBhvr>
                                      <p:to>
                                        <p:strVal val="visible"/>
                                      </p:to>
                                    </p:set>
                                    <p:animEffect transition="in" filter="barn(inVertical)">
                                      <p:cBhvr>
                                        <p:cTn id="25" dur="500"/>
                                        <p:tgtEl>
                                          <p:spTgt spid="22"/>
                                        </p:tgtEl>
                                      </p:cBhvr>
                                    </p:animEffect>
                                  </p:childTnLst>
                                </p:cTn>
                              </p:par>
                              <p:par>
                                <p:cTn id="26" presetID="16" presetClass="entr" presetSubtype="21" fill="hold" nodeType="withEffect">
                                  <p:stCondLst>
                                    <p:cond delay="0"/>
                                  </p:stCondLst>
                                  <p:childTnLst>
                                    <p:set>
                                      <p:cBhvr>
                                        <p:cTn id="27" dur="1" fill="hold">
                                          <p:stCondLst>
                                            <p:cond delay="0"/>
                                          </p:stCondLst>
                                        </p:cTn>
                                        <p:tgtEl>
                                          <p:spTgt spid="2"/>
                                        </p:tgtEl>
                                        <p:attrNameLst>
                                          <p:attrName>style.visibility</p:attrName>
                                        </p:attrNameLst>
                                      </p:cBhvr>
                                      <p:to>
                                        <p:strVal val="visible"/>
                                      </p:to>
                                    </p:set>
                                    <p:animEffect transition="in" filter="barn(inVertical)">
                                      <p:cBhvr>
                                        <p:cTn id="28" dur="500"/>
                                        <p:tgtEl>
                                          <p:spTgt spid="2"/>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grpId="0" nodeType="clickEffect">
                                  <p:stCondLst>
                                    <p:cond delay="0"/>
                                  </p:stCondLst>
                                  <p:childTnLst>
                                    <p:set>
                                      <p:cBhvr>
                                        <p:cTn id="32" dur="1" fill="hold">
                                          <p:stCondLst>
                                            <p:cond delay="0"/>
                                          </p:stCondLst>
                                        </p:cTn>
                                        <p:tgtEl>
                                          <p:spTgt spid="17"/>
                                        </p:tgtEl>
                                        <p:attrNameLst>
                                          <p:attrName>style.visibility</p:attrName>
                                        </p:attrNameLst>
                                      </p:cBhvr>
                                      <p:to>
                                        <p:strVal val="visible"/>
                                      </p:to>
                                    </p:set>
                                    <p:animEffect transition="in" filter="wipe(down)">
                                      <p:cBhvr>
                                        <p:cTn id="33" dur="500"/>
                                        <p:tgtEl>
                                          <p:spTgt spid="17"/>
                                        </p:tgtEl>
                                      </p:cBhvr>
                                    </p:animEffect>
                                  </p:childTnLst>
                                </p:cTn>
                              </p:par>
                              <p:par>
                                <p:cTn id="34" presetID="22" presetClass="entr" presetSubtype="4" fill="hold" grpId="0" nodeType="withEffect">
                                  <p:stCondLst>
                                    <p:cond delay="0"/>
                                  </p:stCondLst>
                                  <p:childTnLst>
                                    <p:set>
                                      <p:cBhvr>
                                        <p:cTn id="35" dur="1" fill="hold">
                                          <p:stCondLst>
                                            <p:cond delay="0"/>
                                          </p:stCondLst>
                                        </p:cTn>
                                        <p:tgtEl>
                                          <p:spTgt spid="18"/>
                                        </p:tgtEl>
                                        <p:attrNameLst>
                                          <p:attrName>style.visibility</p:attrName>
                                        </p:attrNameLst>
                                      </p:cBhvr>
                                      <p:to>
                                        <p:strVal val="visible"/>
                                      </p:to>
                                    </p:set>
                                    <p:animEffect transition="in" filter="wipe(down)">
                                      <p:cBhvr>
                                        <p:cTn id="36"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P spid="6" grpId="0" animBg="1"/>
      <p:bldP spid="23" grpId="0" animBg="1"/>
    </p:bld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2" descr="renI"/>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87689" y="1196753"/>
            <a:ext cx="5267325" cy="39528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01085413"/>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矩形 8"/>
          <p:cNvSpPr>
            <a:spLocks noChangeArrowheads="1"/>
          </p:cNvSpPr>
          <p:nvPr/>
        </p:nvSpPr>
        <p:spPr bwMode="auto">
          <a:xfrm>
            <a:off x="6453189" y="3429000"/>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a:ln>
                  <a:noFill/>
                </a:ln>
                <a:solidFill>
                  <a:prstClr val="black"/>
                </a:solidFill>
                <a:effectLst/>
                <a:uLnTx/>
                <a:uFillTx/>
                <a:latin typeface="微软雅黑" pitchFamily="34" charset="-122"/>
                <a:ea typeface="微软雅黑" pitchFamily="34" charset="-122"/>
                <a:cs typeface="+mn-cs"/>
              </a:rPr>
              <a:t>点击添加标题</a:t>
            </a:r>
          </a:p>
        </p:txBody>
      </p:sp>
      <p:sp>
        <p:nvSpPr>
          <p:cNvPr id="3076" name="矩形 8"/>
          <p:cNvSpPr>
            <a:spLocks noChangeArrowheads="1"/>
          </p:cNvSpPr>
          <p:nvPr/>
        </p:nvSpPr>
        <p:spPr bwMode="auto">
          <a:xfrm>
            <a:off x="4738689" y="4286250"/>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a:ln>
                  <a:noFill/>
                </a:ln>
                <a:solidFill>
                  <a:prstClr val="black"/>
                </a:solidFill>
                <a:effectLst/>
                <a:uLnTx/>
                <a:uFillTx/>
                <a:latin typeface="微软雅黑" pitchFamily="34" charset="-122"/>
                <a:ea typeface="微软雅黑" pitchFamily="34" charset="-122"/>
                <a:cs typeface="+mn-cs"/>
              </a:rPr>
              <a:t>点击添加标题</a:t>
            </a:r>
          </a:p>
        </p:txBody>
      </p:sp>
      <p:sp>
        <p:nvSpPr>
          <p:cNvPr id="3077" name="矩形 5"/>
          <p:cNvSpPr>
            <a:spLocks noChangeArrowheads="1"/>
          </p:cNvSpPr>
          <p:nvPr/>
        </p:nvSpPr>
        <p:spPr bwMode="auto">
          <a:xfrm>
            <a:off x="7310439" y="2428875"/>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dirty="0">
                <a:ln>
                  <a:noFill/>
                </a:ln>
                <a:solidFill>
                  <a:prstClr val="black"/>
                </a:solidFill>
                <a:effectLst/>
                <a:uLnTx/>
                <a:uFillTx/>
                <a:latin typeface="微软雅黑" pitchFamily="34" charset="-122"/>
                <a:ea typeface="微软雅黑" pitchFamily="34" charset="-122"/>
                <a:cs typeface="+mn-cs"/>
              </a:rPr>
              <a:t>点击添加标题</a:t>
            </a:r>
          </a:p>
        </p:txBody>
      </p:sp>
      <p:pic>
        <p:nvPicPr>
          <p:cNvPr id="3" name="图片 2"/>
          <p:cNvPicPr>
            <a:picLocks noChangeAspect="1"/>
          </p:cNvPicPr>
          <p:nvPr/>
        </p:nvPicPr>
        <p:blipFill rotWithShape="1">
          <a:blip r:embed="rId2"/>
          <a:srcRect l="1501" r="4273"/>
          <a:stretch/>
        </p:blipFill>
        <p:spPr>
          <a:xfrm>
            <a:off x="2911523" y="2100739"/>
            <a:ext cx="7443371" cy="2120900"/>
          </a:xfrm>
          <a:prstGeom prst="rect">
            <a:avLst/>
          </a:prstGeom>
        </p:spPr>
      </p:pic>
      <p:pic>
        <p:nvPicPr>
          <p:cNvPr id="8" name="图片 7"/>
          <p:cNvPicPr>
            <a:picLocks noChangeAspect="1"/>
          </p:cNvPicPr>
          <p:nvPr/>
        </p:nvPicPr>
        <p:blipFill rotWithShape="1">
          <a:blip r:embed="rId2"/>
          <a:srcRect l="1501" r="4273"/>
          <a:stretch/>
        </p:blipFill>
        <p:spPr>
          <a:xfrm>
            <a:off x="1775521" y="3140968"/>
            <a:ext cx="7443371" cy="2120900"/>
          </a:xfrm>
          <a:prstGeom prst="rect">
            <a:avLst/>
          </a:prstGeom>
        </p:spPr>
      </p:pic>
      <p:pic>
        <p:nvPicPr>
          <p:cNvPr id="9" name="图片 8"/>
          <p:cNvPicPr>
            <a:picLocks noChangeAspect="1"/>
          </p:cNvPicPr>
          <p:nvPr/>
        </p:nvPicPr>
        <p:blipFill rotWithShape="1">
          <a:blip r:embed="rId2"/>
          <a:srcRect l="1501" r="4273"/>
          <a:stretch/>
        </p:blipFill>
        <p:spPr>
          <a:xfrm>
            <a:off x="3071665" y="2924944"/>
            <a:ext cx="7443371" cy="2120900"/>
          </a:xfrm>
          <a:prstGeom prst="rect">
            <a:avLst/>
          </a:prstGeom>
        </p:spPr>
      </p:pic>
      <p:sp>
        <p:nvSpPr>
          <p:cNvPr id="13" name="Rectangle 12"/>
          <p:cNvSpPr/>
          <p:nvPr/>
        </p:nvSpPr>
        <p:spPr>
          <a:xfrm>
            <a:off x="3685252" y="548680"/>
            <a:ext cx="5246949" cy="92333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5400" b="1" i="0" u="none" strike="noStrike" kern="1200" cap="none" spc="0" normalizeH="0" baseline="0" noProof="0" dirty="0">
                <a:ln w="11430"/>
                <a:gradFill>
                  <a:gsLst>
                    <a:gs pos="0">
                      <a:srgbClr val="C0504D">
                        <a:tint val="70000"/>
                        <a:satMod val="245000"/>
                      </a:srgbClr>
                    </a:gs>
                    <a:gs pos="75000">
                      <a:srgbClr val="C0504D">
                        <a:tint val="90000"/>
                        <a:shade val="60000"/>
                        <a:satMod val="240000"/>
                      </a:srgbClr>
                    </a:gs>
                    <a:gs pos="100000">
                      <a:srgbClr val="C0504D">
                        <a:tint val="100000"/>
                        <a:shade val="50000"/>
                        <a:satMod val="240000"/>
                      </a:srgbClr>
                    </a:gs>
                  </a:gsLst>
                  <a:lin ang="5400000"/>
                </a:gradFill>
                <a:effectLst>
                  <a:outerShdw blurRad="50800" dist="39000" dir="5460000" algn="tl">
                    <a:srgbClr val="000000">
                      <a:alpha val="38000"/>
                    </a:srgbClr>
                  </a:outerShdw>
                </a:effectLst>
                <a:uLnTx/>
                <a:uFillTx/>
                <a:latin typeface="Comic Sans MS" panose="030F0702030302020204" pitchFamily="66" charset="0"/>
                <a:ea typeface="宋体" panose="02010600030101010101" pitchFamily="2" charset="-122"/>
                <a:cs typeface="Times New Roman" panose="02020603050405020304" pitchFamily="18" charset="0"/>
              </a:rPr>
              <a:t>Can you guess?</a:t>
            </a:r>
            <a:endParaRPr kumimoji="0" lang="en-US" sz="5400" b="1" i="0" u="none" strike="noStrike" kern="1200" cap="none" spc="0" normalizeH="0" baseline="0" noProof="0" dirty="0">
              <a:ln w="11430"/>
              <a:gradFill>
                <a:gsLst>
                  <a:gs pos="0">
                    <a:srgbClr val="C0504D">
                      <a:tint val="70000"/>
                      <a:satMod val="245000"/>
                    </a:srgbClr>
                  </a:gs>
                  <a:gs pos="75000">
                    <a:srgbClr val="C0504D">
                      <a:tint val="90000"/>
                      <a:shade val="60000"/>
                      <a:satMod val="240000"/>
                    </a:srgbClr>
                  </a:gs>
                  <a:gs pos="100000">
                    <a:srgbClr val="C0504D">
                      <a:tint val="100000"/>
                      <a:shade val="50000"/>
                      <a:satMod val="240000"/>
                    </a:srgbClr>
                  </a:gs>
                </a:gsLst>
                <a:lin ang="5400000"/>
              </a:gradFill>
              <a:effectLst>
                <a:outerShdw blurRad="50800" dist="39000" dir="5460000" algn="tl">
                  <a:srgbClr val="000000">
                    <a:alpha val="38000"/>
                  </a:srgbClr>
                </a:outerShdw>
              </a:effectLst>
              <a:uLnTx/>
              <a:uFillTx/>
              <a:latin typeface="Comic Sans MS" panose="030F0702030302020204" pitchFamily="66" charset="0"/>
              <a:ea typeface="+mn-ea"/>
              <a:cs typeface="Times New Roman" panose="02020603050405020304" pitchFamily="18" charset="0"/>
            </a:endParaRPr>
          </a:p>
        </p:txBody>
      </p:sp>
      <p:sp>
        <p:nvSpPr>
          <p:cNvPr id="14" name="Rectangle 13"/>
          <p:cNvSpPr/>
          <p:nvPr/>
        </p:nvSpPr>
        <p:spPr>
          <a:xfrm>
            <a:off x="3487120" y="2337098"/>
            <a:ext cx="880369"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5400" b="1" i="0" u="none" strike="noStrike" kern="1200" cap="none" spc="0" normalizeH="0" baseline="0" noProof="0" dirty="0">
                <a:ln w="24500" cmpd="dbl">
                  <a:solidFill>
                    <a:srgbClr val="C0504D">
                      <a:shade val="85000"/>
                      <a:satMod val="155000"/>
                    </a:srgbClr>
                  </a:solidFill>
                  <a:prstDash val="solid"/>
                  <a:miter lim="800000"/>
                </a:ln>
                <a:gradFill>
                  <a:gsLst>
                    <a:gs pos="10000">
                      <a:srgbClr val="C0504D">
                        <a:tint val="10000"/>
                        <a:satMod val="155000"/>
                      </a:srgbClr>
                    </a:gs>
                    <a:gs pos="60000">
                      <a:srgbClr val="C0504D">
                        <a:tint val="30000"/>
                        <a:satMod val="155000"/>
                      </a:srgbClr>
                    </a:gs>
                    <a:gs pos="100000">
                      <a:srgbClr val="C0504D">
                        <a:tint val="73000"/>
                        <a:satMod val="155000"/>
                      </a:srgbClr>
                    </a:gs>
                  </a:gsLst>
                  <a:lin ang="5400000"/>
                </a:gradFill>
                <a:effectLst>
                  <a:outerShdw blurRad="38100" dist="38100" dir="7020000" algn="tl">
                    <a:srgbClr val="000000">
                      <a:alpha val="35000"/>
                    </a:srgbClr>
                  </a:outerShdw>
                </a:effectLst>
                <a:uLnTx/>
                <a:uFillTx/>
                <a:latin typeface="Calibri"/>
                <a:ea typeface="宋体" panose="02010600030101010101" pitchFamily="2" charset="-122"/>
                <a:cs typeface="+mn-cs"/>
              </a:rPr>
              <a:t>一</a:t>
            </a:r>
            <a:endParaRPr kumimoji="0" lang="en-US" sz="5400" b="1" i="0" u="none" strike="noStrike" kern="1200" cap="none" spc="0" normalizeH="0" baseline="0" noProof="0" dirty="0">
              <a:ln w="24500" cmpd="dbl">
                <a:solidFill>
                  <a:srgbClr val="C0504D">
                    <a:shade val="85000"/>
                    <a:satMod val="155000"/>
                  </a:srgbClr>
                </a:solidFill>
                <a:prstDash val="solid"/>
                <a:miter lim="800000"/>
              </a:ln>
              <a:gradFill>
                <a:gsLst>
                  <a:gs pos="10000">
                    <a:srgbClr val="C0504D">
                      <a:tint val="10000"/>
                      <a:satMod val="155000"/>
                    </a:srgbClr>
                  </a:gs>
                  <a:gs pos="60000">
                    <a:srgbClr val="C0504D">
                      <a:tint val="30000"/>
                      <a:satMod val="155000"/>
                    </a:srgbClr>
                  </a:gs>
                  <a:gs pos="100000">
                    <a:srgbClr val="C0504D">
                      <a:tint val="73000"/>
                      <a:satMod val="155000"/>
                    </a:srgbClr>
                  </a:gs>
                </a:gsLst>
                <a:lin ang="5400000"/>
              </a:gradFill>
              <a:effectLst>
                <a:outerShdw blurRad="38100" dist="38100" dir="7020000" algn="tl">
                  <a:srgbClr val="000000">
                    <a:alpha val="35000"/>
                  </a:srgbClr>
                </a:outerShdw>
              </a:effectLst>
              <a:uLnTx/>
              <a:uFillTx/>
              <a:latin typeface="Calibri"/>
              <a:ea typeface="+mn-ea"/>
              <a:cs typeface="+mn-cs"/>
            </a:endParaRPr>
          </a:p>
        </p:txBody>
      </p:sp>
      <p:sp>
        <p:nvSpPr>
          <p:cNvPr id="15" name="Rectangle 14"/>
          <p:cNvSpPr/>
          <p:nvPr/>
        </p:nvSpPr>
        <p:spPr>
          <a:xfrm>
            <a:off x="3490196" y="3890665"/>
            <a:ext cx="880369"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5400" b="1" i="0" u="none" strike="noStrike" kern="1200" cap="none" spc="0" normalizeH="0" baseline="0" noProof="0" dirty="0">
                <a:ln w="10541" cmpd="sng">
                  <a:solidFill>
                    <a:srgbClr val="4F81BD">
                      <a:shade val="88000"/>
                      <a:satMod val="110000"/>
                    </a:srgbClr>
                  </a:solidFill>
                  <a:prstDash val="solid"/>
                </a:ln>
                <a:gradFill>
                  <a:gsLst>
                    <a:gs pos="0">
                      <a:srgbClr val="4F81BD">
                        <a:tint val="40000"/>
                        <a:satMod val="250000"/>
                      </a:srgbClr>
                    </a:gs>
                    <a:gs pos="9000">
                      <a:srgbClr val="4F81BD">
                        <a:tint val="52000"/>
                        <a:satMod val="300000"/>
                      </a:srgbClr>
                    </a:gs>
                    <a:gs pos="50000">
                      <a:srgbClr val="4F81BD">
                        <a:shade val="20000"/>
                        <a:satMod val="300000"/>
                      </a:srgbClr>
                    </a:gs>
                    <a:gs pos="79000">
                      <a:srgbClr val="4F81BD">
                        <a:tint val="52000"/>
                        <a:satMod val="300000"/>
                      </a:srgbClr>
                    </a:gs>
                    <a:gs pos="100000">
                      <a:srgbClr val="4F81BD">
                        <a:tint val="40000"/>
                        <a:satMod val="250000"/>
                      </a:srgbClr>
                    </a:gs>
                  </a:gsLst>
                  <a:lin ang="5400000"/>
                </a:gradFill>
                <a:effectLst/>
                <a:uLnTx/>
                <a:uFillTx/>
                <a:latin typeface="Calibri"/>
                <a:ea typeface="宋体" panose="02010600030101010101" pitchFamily="2" charset="-122"/>
                <a:cs typeface="+mn-cs"/>
              </a:rPr>
              <a:t>上</a:t>
            </a:r>
            <a:endParaRPr kumimoji="0" lang="en-US" sz="5400" b="1" i="0" u="none" strike="noStrike" kern="1200" cap="none" spc="0" normalizeH="0" baseline="0" noProof="0" dirty="0">
              <a:ln w="10541" cmpd="sng">
                <a:solidFill>
                  <a:srgbClr val="4F81BD">
                    <a:shade val="88000"/>
                    <a:satMod val="110000"/>
                  </a:srgbClr>
                </a:solidFill>
                <a:prstDash val="solid"/>
              </a:ln>
              <a:gradFill>
                <a:gsLst>
                  <a:gs pos="0">
                    <a:srgbClr val="4F81BD">
                      <a:tint val="40000"/>
                      <a:satMod val="250000"/>
                    </a:srgbClr>
                  </a:gs>
                  <a:gs pos="9000">
                    <a:srgbClr val="4F81BD">
                      <a:tint val="52000"/>
                      <a:satMod val="300000"/>
                    </a:srgbClr>
                  </a:gs>
                  <a:gs pos="50000">
                    <a:srgbClr val="4F81BD">
                      <a:shade val="20000"/>
                      <a:satMod val="300000"/>
                    </a:srgbClr>
                  </a:gs>
                  <a:gs pos="79000">
                    <a:srgbClr val="4F81BD">
                      <a:tint val="52000"/>
                      <a:satMod val="300000"/>
                    </a:srgbClr>
                  </a:gs>
                  <a:gs pos="100000">
                    <a:srgbClr val="4F81BD">
                      <a:tint val="40000"/>
                      <a:satMod val="250000"/>
                    </a:srgbClr>
                  </a:gs>
                </a:gsLst>
                <a:lin ang="5400000"/>
              </a:gradFill>
              <a:effectLst/>
              <a:uLnTx/>
              <a:uFillTx/>
              <a:latin typeface="Calibri"/>
              <a:ea typeface="+mn-ea"/>
              <a:cs typeface="+mn-cs"/>
            </a:endParaRPr>
          </a:p>
        </p:txBody>
      </p:sp>
      <p:sp>
        <p:nvSpPr>
          <p:cNvPr id="16" name="Rectangle 15"/>
          <p:cNvSpPr/>
          <p:nvPr/>
        </p:nvSpPr>
        <p:spPr>
          <a:xfrm>
            <a:off x="6223483" y="3908960"/>
            <a:ext cx="880369"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5400" b="1" i="0" u="none" strike="noStrike" kern="1200" cap="none" spc="0" normalizeH="0" baseline="0" noProof="0" dirty="0">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uLnTx/>
                <a:uFillTx/>
                <a:latin typeface="Calibri"/>
                <a:ea typeface="宋体" panose="02010600030101010101" pitchFamily="2" charset="-122"/>
                <a:cs typeface="+mn-cs"/>
              </a:rPr>
              <a:t>下</a:t>
            </a:r>
            <a:endParaRPr kumimoji="0" lang="en-US" sz="5400" b="1" i="0" u="none" strike="noStrike" kern="1200" cap="none" spc="0" normalizeH="0" baseline="0" noProof="0" dirty="0">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uLnTx/>
              <a:uFillTx/>
              <a:latin typeface="Calibri"/>
              <a:ea typeface="+mn-ea"/>
              <a:cs typeface="+mn-cs"/>
            </a:endParaRPr>
          </a:p>
        </p:txBody>
      </p:sp>
      <p:sp>
        <p:nvSpPr>
          <p:cNvPr id="17" name="Rectangle 16"/>
          <p:cNvSpPr/>
          <p:nvPr/>
        </p:nvSpPr>
        <p:spPr>
          <a:xfrm>
            <a:off x="6870254" y="2277070"/>
            <a:ext cx="880369"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5400" b="1" i="0" u="none" strike="noStrike" kern="1200" cap="all" spc="0" normalizeH="0" baseline="0" noProof="0" dirty="0">
                <a:ln w="9000" cmpd="sng">
                  <a:solidFill>
                    <a:srgbClr val="8064A2">
                      <a:shade val="50000"/>
                      <a:satMod val="120000"/>
                    </a:srgbClr>
                  </a:solidFill>
                  <a:prstDash val="solid"/>
                </a:ln>
                <a:gradFill>
                  <a:gsLst>
                    <a:gs pos="0">
                      <a:srgbClr val="8064A2">
                        <a:shade val="20000"/>
                        <a:satMod val="245000"/>
                      </a:srgbClr>
                    </a:gs>
                    <a:gs pos="43000">
                      <a:srgbClr val="8064A2">
                        <a:satMod val="255000"/>
                      </a:srgbClr>
                    </a:gs>
                    <a:gs pos="48000">
                      <a:srgbClr val="8064A2">
                        <a:shade val="85000"/>
                        <a:satMod val="255000"/>
                      </a:srgbClr>
                    </a:gs>
                    <a:gs pos="100000">
                      <a:srgbClr val="8064A2">
                        <a:shade val="20000"/>
                        <a:satMod val="245000"/>
                      </a:srgbClr>
                    </a:gs>
                  </a:gsLst>
                  <a:lin ang="5400000"/>
                </a:gradFill>
                <a:effectLst>
                  <a:reflection blurRad="12700" stA="28000" endPos="45000" dist="1000" dir="5400000" sy="-100000" algn="bl" rotWithShape="0"/>
                </a:effectLst>
                <a:uLnTx/>
                <a:uFillTx/>
                <a:latin typeface="Calibri"/>
                <a:ea typeface="宋体" panose="02010600030101010101" pitchFamily="2" charset="-122"/>
                <a:cs typeface="+mn-cs"/>
              </a:rPr>
              <a:t>二</a:t>
            </a:r>
            <a:endParaRPr kumimoji="0" lang="en-US" sz="5400" b="1" i="0" u="none" strike="noStrike" kern="1200" cap="all" spc="0" normalizeH="0" baseline="0" noProof="0" dirty="0">
              <a:ln w="9000" cmpd="sng">
                <a:solidFill>
                  <a:srgbClr val="8064A2">
                    <a:shade val="50000"/>
                    <a:satMod val="120000"/>
                  </a:srgbClr>
                </a:solidFill>
                <a:prstDash val="solid"/>
              </a:ln>
              <a:gradFill>
                <a:gsLst>
                  <a:gs pos="0">
                    <a:srgbClr val="8064A2">
                      <a:shade val="20000"/>
                      <a:satMod val="245000"/>
                    </a:srgbClr>
                  </a:gs>
                  <a:gs pos="43000">
                    <a:srgbClr val="8064A2">
                      <a:satMod val="255000"/>
                    </a:srgbClr>
                  </a:gs>
                  <a:gs pos="48000">
                    <a:srgbClr val="8064A2">
                      <a:shade val="85000"/>
                      <a:satMod val="255000"/>
                    </a:srgbClr>
                  </a:gs>
                  <a:gs pos="100000">
                    <a:srgbClr val="8064A2">
                      <a:shade val="20000"/>
                      <a:satMod val="245000"/>
                    </a:srgbClr>
                  </a:gs>
                </a:gsLst>
                <a:lin ang="5400000"/>
              </a:gradFill>
              <a:effectLst>
                <a:reflection blurRad="12700" stA="28000" endPos="45000" dist="1000" dir="5400000" sy="-100000" algn="bl" rotWithShape="0"/>
              </a:effectLst>
              <a:uLnTx/>
              <a:uFillTx/>
              <a:latin typeface="Calibri"/>
              <a:ea typeface="+mn-ea"/>
              <a:cs typeface="+mn-cs"/>
            </a:endParaRPr>
          </a:p>
        </p:txBody>
      </p:sp>
      <p:sp>
        <p:nvSpPr>
          <p:cNvPr id="18" name="Rectangle 17"/>
          <p:cNvSpPr/>
          <p:nvPr/>
        </p:nvSpPr>
        <p:spPr>
          <a:xfrm>
            <a:off x="6400801" y="5181600"/>
            <a:ext cx="880369" cy="92333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5400" b="1" i="0" u="none" strike="noStrike" kern="1200" cap="none" spc="0" normalizeH="0" baseline="0" noProof="0" dirty="0">
                <a:ln w="11430"/>
                <a:gradFill>
                  <a:gsLst>
                    <a:gs pos="0">
                      <a:srgbClr val="C0504D">
                        <a:tint val="70000"/>
                        <a:satMod val="245000"/>
                      </a:srgbClr>
                    </a:gs>
                    <a:gs pos="75000">
                      <a:srgbClr val="C0504D">
                        <a:tint val="90000"/>
                        <a:shade val="60000"/>
                        <a:satMod val="240000"/>
                      </a:srgbClr>
                    </a:gs>
                    <a:gs pos="100000">
                      <a:srgbClr val="C0504D">
                        <a:tint val="100000"/>
                        <a:shade val="50000"/>
                        <a:satMod val="240000"/>
                      </a:srgbClr>
                    </a:gs>
                  </a:gsLst>
                  <a:lin ang="5400000"/>
                </a:gradFill>
                <a:effectLst>
                  <a:outerShdw blurRad="50800" dist="39000" dir="5460000" algn="tl">
                    <a:srgbClr val="000000">
                      <a:alpha val="38000"/>
                    </a:srgbClr>
                  </a:outerShdw>
                </a:effectLst>
                <a:uLnTx/>
                <a:uFillTx/>
                <a:latin typeface="Calibri"/>
                <a:ea typeface="宋体" panose="02010600030101010101" pitchFamily="2" charset="-122"/>
                <a:cs typeface="+mn-cs"/>
              </a:rPr>
              <a:t>末</a:t>
            </a:r>
            <a:endParaRPr kumimoji="0" lang="en-US" sz="5400" b="1" i="0" u="none" strike="noStrike" kern="1200" cap="none" spc="0" normalizeH="0" baseline="0" noProof="0" dirty="0">
              <a:ln w="11430"/>
              <a:gradFill>
                <a:gsLst>
                  <a:gs pos="0">
                    <a:srgbClr val="C0504D">
                      <a:tint val="70000"/>
                      <a:satMod val="245000"/>
                    </a:srgbClr>
                  </a:gs>
                  <a:gs pos="75000">
                    <a:srgbClr val="C0504D">
                      <a:tint val="90000"/>
                      <a:shade val="60000"/>
                      <a:satMod val="240000"/>
                    </a:srgbClr>
                  </a:gs>
                  <a:gs pos="100000">
                    <a:srgbClr val="C0504D">
                      <a:tint val="100000"/>
                      <a:shade val="50000"/>
                      <a:satMod val="240000"/>
                    </a:srgbClr>
                  </a:gs>
                </a:gsLst>
                <a:lin ang="5400000"/>
              </a:gradFill>
              <a:effectLst>
                <a:outerShdw blurRad="50800" dist="39000" dir="5460000" algn="tl">
                  <a:srgbClr val="000000">
                    <a:alpha val="38000"/>
                  </a:srgbClr>
                </a:outerShdw>
              </a:effectLst>
              <a:uLnTx/>
              <a:uFillTx/>
              <a:latin typeface="Calibri"/>
              <a:ea typeface="+mn-ea"/>
              <a:cs typeface="+mn-cs"/>
            </a:endParaRPr>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t="-4050" r="78651" b="83172"/>
          <a:stretch/>
        </p:blipFill>
        <p:spPr>
          <a:xfrm>
            <a:off x="4643338" y="2451432"/>
            <a:ext cx="754409" cy="513080"/>
          </a:xfrm>
          <a:prstGeom prst="rect">
            <a:avLst/>
          </a:prstGeom>
        </p:spPr>
      </p:pic>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t="57526" r="75540" b="21237"/>
          <a:stretch/>
        </p:blipFill>
        <p:spPr>
          <a:xfrm>
            <a:off x="4504963" y="4025305"/>
            <a:ext cx="864363" cy="521890"/>
          </a:xfrm>
          <a:prstGeom prst="rect">
            <a:avLst/>
          </a:prstGeom>
        </p:spPr>
      </p:pic>
      <p:pic>
        <p:nvPicPr>
          <p:cNvPr id="20" name="Picture 19"/>
          <p:cNvPicPr>
            <a:picLocks noChangeAspect="1"/>
          </p:cNvPicPr>
          <p:nvPr/>
        </p:nvPicPr>
        <p:blipFill rotWithShape="1">
          <a:blip r:embed="rId3">
            <a:extLst>
              <a:ext uri="{28A0092B-C50C-407E-A947-70E740481C1C}">
                <a14:useLocalDpi xmlns:a14="http://schemas.microsoft.com/office/drawing/2010/main" val="0"/>
              </a:ext>
            </a:extLst>
          </a:blip>
          <a:srcRect t="82878" r="76674" b="-3656"/>
          <a:stretch/>
        </p:blipFill>
        <p:spPr>
          <a:xfrm>
            <a:off x="7153398" y="3903022"/>
            <a:ext cx="824292" cy="510639"/>
          </a:xfrm>
          <a:prstGeom prst="rect">
            <a:avLst/>
          </a:prstGeom>
        </p:spPr>
      </p:pic>
      <p:sp>
        <p:nvSpPr>
          <p:cNvPr id="21" name="TextBox 20"/>
          <p:cNvSpPr txBox="1"/>
          <p:nvPr/>
        </p:nvSpPr>
        <p:spPr>
          <a:xfrm>
            <a:off x="5369326" y="2365782"/>
            <a:ext cx="1324171"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3200" b="1"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Times New Roman" panose="02020603050405020304" pitchFamily="18" charset="0"/>
              </a:rPr>
              <a:t>one</a:t>
            </a:r>
            <a:endParaRPr kumimoji="0" lang="en-US" sz="32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Times New Roman" panose="02020603050405020304" pitchFamily="18" charset="0"/>
            </a:endParaRPr>
          </a:p>
        </p:txBody>
      </p:sp>
      <p:sp>
        <p:nvSpPr>
          <p:cNvPr id="22" name="TextBox 21"/>
          <p:cNvSpPr txBox="1"/>
          <p:nvPr/>
        </p:nvSpPr>
        <p:spPr>
          <a:xfrm>
            <a:off x="5211665" y="4023226"/>
            <a:ext cx="1324171"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3200" b="1"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Times New Roman" panose="02020603050405020304" pitchFamily="18" charset="0"/>
              </a:rPr>
              <a:t>up</a:t>
            </a:r>
            <a:endParaRPr kumimoji="0" lang="en-US" sz="32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Times New Roman" panose="02020603050405020304" pitchFamily="18" charset="0"/>
            </a:endParaRPr>
          </a:p>
        </p:txBody>
      </p:sp>
      <p:sp>
        <p:nvSpPr>
          <p:cNvPr id="23" name="TextBox 22"/>
          <p:cNvSpPr txBox="1"/>
          <p:nvPr/>
        </p:nvSpPr>
        <p:spPr>
          <a:xfrm>
            <a:off x="8095457" y="3886201"/>
            <a:ext cx="1324171"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3200" b="1"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Times New Roman" panose="02020603050405020304" pitchFamily="18" charset="0"/>
              </a:rPr>
              <a:t>down</a:t>
            </a:r>
            <a:endParaRPr kumimoji="0" lang="en-US" sz="32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Times New Roman" panose="02020603050405020304" pitchFamily="18" charset="0"/>
            </a:endParaRPr>
          </a:p>
        </p:txBody>
      </p:sp>
      <p:sp>
        <p:nvSpPr>
          <p:cNvPr id="24" name="TextBox 23"/>
          <p:cNvSpPr txBox="1"/>
          <p:nvPr/>
        </p:nvSpPr>
        <p:spPr>
          <a:xfrm>
            <a:off x="8080143" y="2446348"/>
            <a:ext cx="1324171"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3200" b="1"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Times New Roman" panose="02020603050405020304" pitchFamily="18" charset="0"/>
              </a:rPr>
              <a:t>two</a:t>
            </a:r>
            <a:endParaRPr kumimoji="0" lang="en-US" sz="32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Times New Roman" panose="02020603050405020304" pitchFamily="18" charset="0"/>
            </a:endParaRPr>
          </a:p>
        </p:txBody>
      </p:sp>
      <p:pic>
        <p:nvPicPr>
          <p:cNvPr id="26" name="Picture 4"/>
          <p:cNvPicPr>
            <a:picLocks noChangeAspect="1"/>
          </p:cNvPicPr>
          <p:nvPr/>
        </p:nvPicPr>
        <p:blipFill rotWithShape="1">
          <a:blip r:embed="rId4">
            <a:extLst>
              <a:ext uri="{28A0092B-C50C-407E-A947-70E740481C1C}">
                <a14:useLocalDpi xmlns:a14="http://schemas.microsoft.com/office/drawing/2010/main" val="0"/>
              </a:ext>
            </a:extLst>
          </a:blip>
          <a:srcRect t="10921" r="68952"/>
          <a:stretch/>
        </p:blipFill>
        <p:spPr>
          <a:xfrm>
            <a:off x="7631212" y="5181601"/>
            <a:ext cx="1458730" cy="1374817"/>
          </a:xfrm>
          <a:prstGeom prst="rect">
            <a:avLst/>
          </a:prstGeom>
          <a:ln>
            <a:noFill/>
          </a:ln>
          <a:effectLst>
            <a:softEdge rad="112500"/>
          </a:effectLst>
        </p:spPr>
      </p:pic>
      <p:cxnSp>
        <p:nvCxnSpPr>
          <p:cNvPr id="6" name="直接连接符 5"/>
          <p:cNvCxnSpPr/>
          <p:nvPr/>
        </p:nvCxnSpPr>
        <p:spPr>
          <a:xfrm>
            <a:off x="8066189" y="5298976"/>
            <a:ext cx="384771" cy="0"/>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sp>
        <p:nvSpPr>
          <p:cNvPr id="27" name="TextBox 4"/>
          <p:cNvSpPr txBox="1">
            <a:spLocks noChangeArrowheads="1"/>
          </p:cNvSpPr>
          <p:nvPr/>
        </p:nvSpPr>
        <p:spPr bwMode="auto">
          <a:xfrm>
            <a:off x="2209801" y="5233988"/>
            <a:ext cx="3887787" cy="10144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zh-CN" altLang="en-US" sz="2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木</a:t>
            </a:r>
            <a:r>
              <a:rPr kumimoji="0" lang="en-GB" altLang="en-US" sz="2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a:t>
            </a:r>
            <a:r>
              <a:rPr kumimoji="0" lang="en-GB" altLang="en-US" sz="2800" b="0" i="0" u="none" strike="noStrike" kern="1200" cap="none" spc="0" normalizeH="0" baseline="0" noProof="0" dirty="0" err="1">
                <a:ln>
                  <a:noFill/>
                </a:ln>
                <a:solidFill>
                  <a:prstClr val="black"/>
                </a:solidFill>
                <a:effectLst/>
                <a:uLnTx/>
                <a:uFillTx/>
                <a:latin typeface="Arial" pitchFamily="34" charset="0"/>
                <a:ea typeface="+mn-ea"/>
                <a:cs typeface="Arial" pitchFamily="34" charset="0"/>
              </a:rPr>
              <a:t>mù</a:t>
            </a:r>
            <a:r>
              <a:rPr kumimoji="0" lang="en-GB" altLang="en-US" sz="2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 </a:t>
            </a:r>
            <a:r>
              <a:rPr kumimoji="0" lang="en-US" altLang="zh-CN" sz="2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r>
              <a:rPr kumimoji="0" lang="zh-CN" altLang="en-US" sz="2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一</a:t>
            </a:r>
            <a:r>
              <a:rPr kumimoji="0" lang="en-US" altLang="zh-CN" sz="2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a:t>
            </a:r>
            <a:r>
              <a:rPr kumimoji="0" lang="zh-CN" altLang="en-US" sz="2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本</a:t>
            </a:r>
            <a:r>
              <a:rPr kumimoji="0" lang="en-US" altLang="zh-CN" sz="2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a:t>
            </a:r>
            <a:r>
              <a:rPr kumimoji="0" lang="en-GB" altLang="zh-CN" sz="2800" b="0" i="0" u="none" strike="noStrike" kern="1200" cap="none" spc="0" normalizeH="0" baseline="0" noProof="0" dirty="0" err="1">
                <a:ln>
                  <a:noFill/>
                </a:ln>
                <a:solidFill>
                  <a:prstClr val="black"/>
                </a:solidFill>
                <a:effectLst/>
                <a:uLnTx/>
                <a:uFillTx/>
                <a:latin typeface="Arial" pitchFamily="34" charset="0"/>
                <a:ea typeface="宋体" panose="02010600030101010101" pitchFamily="2" charset="-122"/>
                <a:cs typeface="Arial" pitchFamily="34" charset="0"/>
              </a:rPr>
              <a:t>běn</a:t>
            </a:r>
            <a:r>
              <a:rPr kumimoji="0" lang="en-GB" altLang="zh-CN" sz="2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zh-CN" sz="2400" b="0" i="0" u="none" strike="noStrike" kern="1200" cap="none" spc="0" normalizeH="0" baseline="0" noProof="0" dirty="0">
                <a:ln>
                  <a:noFill/>
                </a:ln>
                <a:solidFill>
                  <a:prstClr val="black"/>
                </a:solidFill>
                <a:effectLst/>
                <a:uLnTx/>
                <a:uFillTx/>
                <a:latin typeface="Times New Roman" pitchFamily="18" charset="0"/>
                <a:ea typeface="Arial Unicode MS" pitchFamily="34" charset="-128"/>
                <a:cs typeface="Times New Roman" pitchFamily="18" charset="0"/>
              </a:rPr>
              <a:t>   </a:t>
            </a:r>
            <a:r>
              <a:rPr kumimoji="0" lang="en-US" altLang="zh-CN" sz="2400" b="1" i="0" u="none" strike="noStrike" kern="1200" cap="none" spc="0" normalizeH="0" baseline="0" noProof="0" dirty="0">
                <a:ln>
                  <a:noFill/>
                </a:ln>
                <a:solidFill>
                  <a:srgbClr val="0033CC"/>
                </a:solidFill>
                <a:effectLst/>
                <a:uLnTx/>
                <a:uFillTx/>
                <a:latin typeface="Times New Roman" pitchFamily="18" charset="0"/>
                <a:ea typeface="Arial Unicode MS" pitchFamily="34" charset="-128"/>
                <a:cs typeface="Times New Roman" pitchFamily="18" charset="0"/>
              </a:rPr>
              <a:t>tree</a:t>
            </a:r>
            <a:r>
              <a:rPr kumimoji="0" lang="en-US" altLang="zh-CN" sz="2800" b="0" i="0" u="none" strike="noStrike" kern="1200" cap="none" spc="0" normalizeH="0" baseline="0" noProof="0" dirty="0">
                <a:ln>
                  <a:noFill/>
                </a:ln>
                <a:solidFill>
                  <a:srgbClr val="0033CC"/>
                </a:solidFill>
                <a:effectLst/>
                <a:uLnTx/>
                <a:uFillTx/>
                <a:latin typeface="Times New Roman" pitchFamily="18" charset="0"/>
                <a:ea typeface="Arial Unicode MS" pitchFamily="34" charset="-128"/>
                <a:cs typeface="Times New Roman" pitchFamily="18" charset="0"/>
              </a:rPr>
              <a:t> </a:t>
            </a:r>
            <a:r>
              <a:rPr kumimoji="0" lang="en-US" altLang="zh-CN" sz="3200" b="0" i="0" u="none" strike="noStrike" kern="1200" cap="none" spc="0" normalizeH="0" baseline="0" noProof="0" dirty="0">
                <a:ln>
                  <a:noFill/>
                </a:ln>
                <a:solidFill>
                  <a:srgbClr val="0033CC"/>
                </a:solidFill>
                <a:effectLst/>
                <a:uLnTx/>
                <a:uFillTx/>
                <a:latin typeface="Arial" pitchFamily="34" charset="0"/>
                <a:ea typeface="宋体" panose="02010600030101010101" pitchFamily="2" charset="-122"/>
                <a:cs typeface="Arial" pitchFamily="34" charset="0"/>
              </a:rPr>
              <a:t> </a:t>
            </a:r>
            <a:r>
              <a:rPr kumimoji="0" lang="en-US" altLang="zh-CN" sz="2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r>
              <a:rPr kumimoji="0" lang="en-US" altLang="zh-CN" sz="2400" b="1" i="0" u="none" strike="noStrike" kern="1200" cap="none" spc="0" normalizeH="0" baseline="0" noProof="0" dirty="0">
                <a:ln>
                  <a:noFill/>
                </a:ln>
                <a:solidFill>
                  <a:srgbClr val="0033CC"/>
                </a:solidFill>
                <a:effectLst/>
                <a:uLnTx/>
                <a:uFillTx/>
                <a:latin typeface="Times New Roman" pitchFamily="18" charset="0"/>
                <a:ea typeface="Arial Unicode MS" pitchFamily="34" charset="-128"/>
                <a:cs typeface="Arial Unicode MS" pitchFamily="34" charset="-128"/>
              </a:rPr>
              <a:t>root</a:t>
            </a:r>
            <a:endParaRPr kumimoji="0" lang="zh-CN" altLang="en-US" sz="2400" b="1" i="0" u="none" strike="noStrike" kern="1200" cap="none" spc="0" normalizeH="0" baseline="0" noProof="0" dirty="0">
              <a:ln>
                <a:noFill/>
              </a:ln>
              <a:solidFill>
                <a:srgbClr val="0033CC"/>
              </a:solidFill>
              <a:effectLst/>
              <a:uLnTx/>
              <a:uFillTx/>
              <a:latin typeface="Times New Roman" pitchFamily="18" charset="0"/>
              <a:ea typeface="Arial Unicode MS" pitchFamily="34" charset="-128"/>
              <a:cs typeface="Arial Unicode MS" pitchFamily="34" charset="-128"/>
            </a:endParaRPr>
          </a:p>
        </p:txBody>
      </p:sp>
      <p:sp>
        <p:nvSpPr>
          <p:cNvPr id="28" name="TextBox 27"/>
          <p:cNvSpPr txBox="1"/>
          <p:nvPr/>
        </p:nvSpPr>
        <p:spPr>
          <a:xfrm>
            <a:off x="9191430" y="5435026"/>
            <a:ext cx="1324171"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3200" b="1"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Times New Roman" panose="02020603050405020304" pitchFamily="18" charset="0"/>
              </a:rPr>
              <a:t>last</a:t>
            </a:r>
            <a:endParaRPr kumimoji="0" lang="en-US" sz="32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Times New Roman" panose="02020603050405020304" pitchFamily="18" charset="0"/>
            </a:endParaRPr>
          </a:p>
        </p:txBody>
      </p:sp>
    </p:spTree>
    <p:extLst>
      <p:ext uri="{BB962C8B-B14F-4D97-AF65-F5344CB8AC3E}">
        <p14:creationId xmlns:p14="http://schemas.microsoft.com/office/powerpoint/2010/main" val="1267553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barn(inVertical)">
                                      <p:cBhvr>
                                        <p:cTn id="10" dur="500"/>
                                        <p:tgtEl>
                                          <p:spTgt spid="4"/>
                                        </p:tgtEl>
                                      </p:cBhvr>
                                    </p:animEffect>
                                  </p:childTnLst>
                                </p:cTn>
                              </p:par>
                              <p:par>
                                <p:cTn id="11" presetID="16" presetClass="entr" presetSubtype="21" fill="hold" nodeType="withEffect">
                                  <p:stCondLst>
                                    <p:cond delay="0"/>
                                  </p:stCondLst>
                                  <p:childTnLst>
                                    <p:set>
                                      <p:cBhvr>
                                        <p:cTn id="12" dur="1" fill="hold">
                                          <p:stCondLst>
                                            <p:cond delay="0"/>
                                          </p:stCondLst>
                                        </p:cTn>
                                        <p:tgtEl>
                                          <p:spTgt spid="20"/>
                                        </p:tgtEl>
                                        <p:attrNameLst>
                                          <p:attrName>style.visibility</p:attrName>
                                        </p:attrNameLst>
                                      </p:cBhvr>
                                      <p:to>
                                        <p:strVal val="visible"/>
                                      </p:to>
                                    </p:set>
                                    <p:animEffect transition="in" filter="barn(inVertical)">
                                      <p:cBhvr>
                                        <p:cTn id="13" dur="500"/>
                                        <p:tgtEl>
                                          <p:spTgt spid="20"/>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21"/>
                                        </p:tgtEl>
                                        <p:attrNameLst>
                                          <p:attrName>style.visibility</p:attrName>
                                        </p:attrNameLst>
                                      </p:cBhvr>
                                      <p:to>
                                        <p:strVal val="visible"/>
                                      </p:to>
                                    </p:set>
                                    <p:animEffect transition="in" filter="fade">
                                      <p:cBhvr>
                                        <p:cTn id="18" dur="1000"/>
                                        <p:tgtEl>
                                          <p:spTgt spid="21"/>
                                        </p:tgtEl>
                                      </p:cBhvr>
                                    </p:animEffect>
                                    <p:anim calcmode="lin" valueType="num">
                                      <p:cBhvr>
                                        <p:cTn id="19" dur="1000" fill="hold"/>
                                        <p:tgtEl>
                                          <p:spTgt spid="21"/>
                                        </p:tgtEl>
                                        <p:attrNameLst>
                                          <p:attrName>ppt_x</p:attrName>
                                        </p:attrNameLst>
                                      </p:cBhvr>
                                      <p:tavLst>
                                        <p:tav tm="0">
                                          <p:val>
                                            <p:strVal val="#ppt_x"/>
                                          </p:val>
                                        </p:tav>
                                        <p:tav tm="100000">
                                          <p:val>
                                            <p:strVal val="#ppt_x"/>
                                          </p:val>
                                        </p:tav>
                                      </p:tavLst>
                                    </p:anim>
                                    <p:anim calcmode="lin" valueType="num">
                                      <p:cBhvr>
                                        <p:cTn id="20" dur="1000" fill="hold"/>
                                        <p:tgtEl>
                                          <p:spTgt spid="21"/>
                                        </p:tgtEl>
                                        <p:attrNameLst>
                                          <p:attrName>ppt_y</p:attrName>
                                        </p:attrNameLst>
                                      </p:cBhvr>
                                      <p:tavLst>
                                        <p:tav tm="0">
                                          <p:val>
                                            <p:strVal val="#ppt_y+.1"/>
                                          </p:val>
                                        </p:tav>
                                        <p:tav tm="100000">
                                          <p:val>
                                            <p:strVal val="#ppt_y"/>
                                          </p:val>
                                        </p:tav>
                                      </p:tavLst>
                                    </p:anim>
                                  </p:childTnLst>
                                </p:cTn>
                              </p:par>
                              <p:par>
                                <p:cTn id="21" presetID="42" presetClass="entr" presetSubtype="0" fill="hold" grpId="0" nodeType="withEffect">
                                  <p:stCondLst>
                                    <p:cond delay="0"/>
                                  </p:stCondLst>
                                  <p:childTnLst>
                                    <p:set>
                                      <p:cBhvr>
                                        <p:cTn id="22" dur="1" fill="hold">
                                          <p:stCondLst>
                                            <p:cond delay="0"/>
                                          </p:stCondLst>
                                        </p:cTn>
                                        <p:tgtEl>
                                          <p:spTgt spid="22"/>
                                        </p:tgtEl>
                                        <p:attrNameLst>
                                          <p:attrName>style.visibility</p:attrName>
                                        </p:attrNameLst>
                                      </p:cBhvr>
                                      <p:to>
                                        <p:strVal val="visible"/>
                                      </p:to>
                                    </p:set>
                                    <p:animEffect transition="in" filter="fade">
                                      <p:cBhvr>
                                        <p:cTn id="23" dur="1000"/>
                                        <p:tgtEl>
                                          <p:spTgt spid="22"/>
                                        </p:tgtEl>
                                      </p:cBhvr>
                                    </p:animEffect>
                                    <p:anim calcmode="lin" valueType="num">
                                      <p:cBhvr>
                                        <p:cTn id="24" dur="1000" fill="hold"/>
                                        <p:tgtEl>
                                          <p:spTgt spid="22"/>
                                        </p:tgtEl>
                                        <p:attrNameLst>
                                          <p:attrName>ppt_x</p:attrName>
                                        </p:attrNameLst>
                                      </p:cBhvr>
                                      <p:tavLst>
                                        <p:tav tm="0">
                                          <p:val>
                                            <p:strVal val="#ppt_x"/>
                                          </p:val>
                                        </p:tav>
                                        <p:tav tm="100000">
                                          <p:val>
                                            <p:strVal val="#ppt_x"/>
                                          </p:val>
                                        </p:tav>
                                      </p:tavLst>
                                    </p:anim>
                                    <p:anim calcmode="lin" valueType="num">
                                      <p:cBhvr>
                                        <p:cTn id="25" dur="1000" fill="hold"/>
                                        <p:tgtEl>
                                          <p:spTgt spid="22"/>
                                        </p:tgtEl>
                                        <p:attrNameLst>
                                          <p:attrName>ppt_y</p:attrName>
                                        </p:attrNameLst>
                                      </p:cBhvr>
                                      <p:tavLst>
                                        <p:tav tm="0">
                                          <p:val>
                                            <p:strVal val="#ppt_y+.1"/>
                                          </p:val>
                                        </p:tav>
                                        <p:tav tm="100000">
                                          <p:val>
                                            <p:strVal val="#ppt_y"/>
                                          </p:val>
                                        </p:tav>
                                      </p:tavLst>
                                    </p:anim>
                                  </p:childTnLst>
                                </p:cTn>
                              </p:par>
                              <p:par>
                                <p:cTn id="26" presetID="42" presetClass="entr" presetSubtype="0" fill="hold" grpId="0" nodeType="withEffect">
                                  <p:stCondLst>
                                    <p:cond delay="0"/>
                                  </p:stCondLst>
                                  <p:childTnLst>
                                    <p:set>
                                      <p:cBhvr>
                                        <p:cTn id="27" dur="1" fill="hold">
                                          <p:stCondLst>
                                            <p:cond delay="0"/>
                                          </p:stCondLst>
                                        </p:cTn>
                                        <p:tgtEl>
                                          <p:spTgt spid="23"/>
                                        </p:tgtEl>
                                        <p:attrNameLst>
                                          <p:attrName>style.visibility</p:attrName>
                                        </p:attrNameLst>
                                      </p:cBhvr>
                                      <p:to>
                                        <p:strVal val="visible"/>
                                      </p:to>
                                    </p:set>
                                    <p:animEffect transition="in" filter="fade">
                                      <p:cBhvr>
                                        <p:cTn id="28" dur="1000"/>
                                        <p:tgtEl>
                                          <p:spTgt spid="23"/>
                                        </p:tgtEl>
                                      </p:cBhvr>
                                    </p:animEffect>
                                    <p:anim calcmode="lin" valueType="num">
                                      <p:cBhvr>
                                        <p:cTn id="29" dur="1000" fill="hold"/>
                                        <p:tgtEl>
                                          <p:spTgt spid="23"/>
                                        </p:tgtEl>
                                        <p:attrNameLst>
                                          <p:attrName>ppt_x</p:attrName>
                                        </p:attrNameLst>
                                      </p:cBhvr>
                                      <p:tavLst>
                                        <p:tav tm="0">
                                          <p:val>
                                            <p:strVal val="#ppt_x"/>
                                          </p:val>
                                        </p:tav>
                                        <p:tav tm="100000">
                                          <p:val>
                                            <p:strVal val="#ppt_x"/>
                                          </p:val>
                                        </p:tav>
                                      </p:tavLst>
                                    </p:anim>
                                    <p:anim calcmode="lin" valueType="num">
                                      <p:cBhvr>
                                        <p:cTn id="30" dur="1000" fill="hold"/>
                                        <p:tgtEl>
                                          <p:spTgt spid="23"/>
                                        </p:tgtEl>
                                        <p:attrNameLst>
                                          <p:attrName>ppt_y</p:attrName>
                                        </p:attrNameLst>
                                      </p:cBhvr>
                                      <p:tavLst>
                                        <p:tav tm="0">
                                          <p:val>
                                            <p:strVal val="#ppt_y+.1"/>
                                          </p:val>
                                        </p:tav>
                                        <p:tav tm="100000">
                                          <p:val>
                                            <p:strVal val="#ppt_y"/>
                                          </p:val>
                                        </p:tav>
                                      </p:tavLst>
                                    </p:anim>
                                  </p:childTnLst>
                                </p:cTn>
                              </p:par>
                              <p:par>
                                <p:cTn id="31" presetID="42" presetClass="entr" presetSubtype="0" fill="hold" grpId="0" nodeType="withEffect">
                                  <p:stCondLst>
                                    <p:cond delay="0"/>
                                  </p:stCondLst>
                                  <p:childTnLst>
                                    <p:set>
                                      <p:cBhvr>
                                        <p:cTn id="32" dur="1" fill="hold">
                                          <p:stCondLst>
                                            <p:cond delay="0"/>
                                          </p:stCondLst>
                                        </p:cTn>
                                        <p:tgtEl>
                                          <p:spTgt spid="24"/>
                                        </p:tgtEl>
                                        <p:attrNameLst>
                                          <p:attrName>style.visibility</p:attrName>
                                        </p:attrNameLst>
                                      </p:cBhvr>
                                      <p:to>
                                        <p:strVal val="visible"/>
                                      </p:to>
                                    </p:set>
                                    <p:animEffect transition="in" filter="fade">
                                      <p:cBhvr>
                                        <p:cTn id="33" dur="1000"/>
                                        <p:tgtEl>
                                          <p:spTgt spid="24"/>
                                        </p:tgtEl>
                                      </p:cBhvr>
                                    </p:animEffect>
                                    <p:anim calcmode="lin" valueType="num">
                                      <p:cBhvr>
                                        <p:cTn id="34" dur="1000" fill="hold"/>
                                        <p:tgtEl>
                                          <p:spTgt spid="24"/>
                                        </p:tgtEl>
                                        <p:attrNameLst>
                                          <p:attrName>ppt_x</p:attrName>
                                        </p:attrNameLst>
                                      </p:cBhvr>
                                      <p:tavLst>
                                        <p:tav tm="0">
                                          <p:val>
                                            <p:strVal val="#ppt_x"/>
                                          </p:val>
                                        </p:tav>
                                        <p:tav tm="100000">
                                          <p:val>
                                            <p:strVal val="#ppt_x"/>
                                          </p:val>
                                        </p:tav>
                                      </p:tavLst>
                                    </p:anim>
                                    <p:anim calcmode="lin" valueType="num">
                                      <p:cBhvr>
                                        <p:cTn id="35"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6"/>
                                        </p:tgtEl>
                                        <p:attrNameLst>
                                          <p:attrName>style.visibility</p:attrName>
                                        </p:attrNameLst>
                                      </p:cBhvr>
                                      <p:to>
                                        <p:strVal val="visible"/>
                                      </p:to>
                                    </p:set>
                                    <p:animEffect transition="in" filter="fade">
                                      <p:cBhvr>
                                        <p:cTn id="40" dur="1000"/>
                                        <p:tgtEl>
                                          <p:spTgt spid="6"/>
                                        </p:tgtEl>
                                      </p:cBhvr>
                                    </p:animEffect>
                                    <p:anim calcmode="lin" valueType="num">
                                      <p:cBhvr>
                                        <p:cTn id="41" dur="1000" fill="hold"/>
                                        <p:tgtEl>
                                          <p:spTgt spid="6"/>
                                        </p:tgtEl>
                                        <p:attrNameLst>
                                          <p:attrName>ppt_x</p:attrName>
                                        </p:attrNameLst>
                                      </p:cBhvr>
                                      <p:tavLst>
                                        <p:tav tm="0">
                                          <p:val>
                                            <p:strVal val="#ppt_x"/>
                                          </p:val>
                                        </p:tav>
                                        <p:tav tm="100000">
                                          <p:val>
                                            <p:strVal val="#ppt_x"/>
                                          </p:val>
                                        </p:tav>
                                      </p:tavLst>
                                    </p:anim>
                                    <p:anim calcmode="lin" valueType="num">
                                      <p:cBhvr>
                                        <p:cTn id="42" dur="1000" fill="hold"/>
                                        <p:tgtEl>
                                          <p:spTgt spid="6"/>
                                        </p:tgtEl>
                                        <p:attrNameLst>
                                          <p:attrName>ppt_y</p:attrName>
                                        </p:attrNameLst>
                                      </p:cBhvr>
                                      <p:tavLst>
                                        <p:tav tm="0">
                                          <p:val>
                                            <p:strVal val="#ppt_y+.1"/>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26"/>
                                        </p:tgtEl>
                                        <p:attrNameLst>
                                          <p:attrName>style.visibility</p:attrName>
                                        </p:attrNameLst>
                                      </p:cBhvr>
                                      <p:to>
                                        <p:strVal val="visible"/>
                                      </p:to>
                                    </p:set>
                                    <p:anim calcmode="lin" valueType="num">
                                      <p:cBhvr additive="base">
                                        <p:cTn id="45" dur="500" fill="hold"/>
                                        <p:tgtEl>
                                          <p:spTgt spid="26"/>
                                        </p:tgtEl>
                                        <p:attrNameLst>
                                          <p:attrName>ppt_x</p:attrName>
                                        </p:attrNameLst>
                                      </p:cBhvr>
                                      <p:tavLst>
                                        <p:tav tm="0">
                                          <p:val>
                                            <p:strVal val="#ppt_x"/>
                                          </p:val>
                                        </p:tav>
                                        <p:tav tm="100000">
                                          <p:val>
                                            <p:strVal val="#ppt_x"/>
                                          </p:val>
                                        </p:tav>
                                      </p:tavLst>
                                    </p:anim>
                                    <p:anim calcmode="lin" valueType="num">
                                      <p:cBhvr additive="base">
                                        <p:cTn id="46" dur="500" fill="hold"/>
                                        <p:tgtEl>
                                          <p:spTgt spid="26"/>
                                        </p:tgtEl>
                                        <p:attrNameLst>
                                          <p:attrName>ppt_y</p:attrName>
                                        </p:attrNameLst>
                                      </p:cBhvr>
                                      <p:tavLst>
                                        <p:tav tm="0">
                                          <p:val>
                                            <p:strVal val="1+#ppt_h/2"/>
                                          </p:val>
                                        </p:tav>
                                        <p:tav tm="100000">
                                          <p:val>
                                            <p:strVal val="#ppt_y"/>
                                          </p:val>
                                        </p:tav>
                                      </p:tavLst>
                                    </p:anim>
                                  </p:childTnLst>
                                </p:cTn>
                              </p:par>
                              <p:par>
                                <p:cTn id="47" presetID="42" presetClass="entr" presetSubtype="0" fill="hold" grpId="0" nodeType="withEffect">
                                  <p:stCondLst>
                                    <p:cond delay="0"/>
                                  </p:stCondLst>
                                  <p:childTnLst>
                                    <p:set>
                                      <p:cBhvr>
                                        <p:cTn id="48" dur="1" fill="hold">
                                          <p:stCondLst>
                                            <p:cond delay="0"/>
                                          </p:stCondLst>
                                        </p:cTn>
                                        <p:tgtEl>
                                          <p:spTgt spid="28"/>
                                        </p:tgtEl>
                                        <p:attrNameLst>
                                          <p:attrName>style.visibility</p:attrName>
                                        </p:attrNameLst>
                                      </p:cBhvr>
                                      <p:to>
                                        <p:strVal val="visible"/>
                                      </p:to>
                                    </p:set>
                                    <p:animEffect transition="in" filter="fade">
                                      <p:cBhvr>
                                        <p:cTn id="49" dur="1000"/>
                                        <p:tgtEl>
                                          <p:spTgt spid="28"/>
                                        </p:tgtEl>
                                      </p:cBhvr>
                                    </p:animEffect>
                                    <p:anim calcmode="lin" valueType="num">
                                      <p:cBhvr>
                                        <p:cTn id="50" dur="1000" fill="hold"/>
                                        <p:tgtEl>
                                          <p:spTgt spid="28"/>
                                        </p:tgtEl>
                                        <p:attrNameLst>
                                          <p:attrName>ppt_x</p:attrName>
                                        </p:attrNameLst>
                                      </p:cBhvr>
                                      <p:tavLst>
                                        <p:tav tm="0">
                                          <p:val>
                                            <p:strVal val="#ppt_x"/>
                                          </p:val>
                                        </p:tav>
                                        <p:tav tm="100000">
                                          <p:val>
                                            <p:strVal val="#ppt_x"/>
                                          </p:val>
                                        </p:tav>
                                      </p:tavLst>
                                    </p:anim>
                                    <p:anim calcmode="lin" valueType="num">
                                      <p:cBhvr>
                                        <p:cTn id="51"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2" grpId="0"/>
      <p:bldP spid="23" grpId="0"/>
      <p:bldP spid="24" grpId="0"/>
      <p:bldP spid="28" grpId="0"/>
    </p:bld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矩形 8"/>
          <p:cNvSpPr>
            <a:spLocks noChangeArrowheads="1"/>
          </p:cNvSpPr>
          <p:nvPr/>
        </p:nvSpPr>
        <p:spPr bwMode="auto">
          <a:xfrm>
            <a:off x="6453189" y="3429000"/>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a:ln>
                  <a:noFill/>
                </a:ln>
                <a:solidFill>
                  <a:prstClr val="black"/>
                </a:solidFill>
                <a:effectLst/>
                <a:uLnTx/>
                <a:uFillTx/>
                <a:latin typeface="微软雅黑" pitchFamily="34" charset="-122"/>
                <a:ea typeface="微软雅黑" pitchFamily="34" charset="-122"/>
                <a:cs typeface="+mn-cs"/>
              </a:rPr>
              <a:t>点击添加标题</a:t>
            </a:r>
          </a:p>
        </p:txBody>
      </p:sp>
      <p:sp>
        <p:nvSpPr>
          <p:cNvPr id="3076" name="矩形 8"/>
          <p:cNvSpPr>
            <a:spLocks noChangeArrowheads="1"/>
          </p:cNvSpPr>
          <p:nvPr/>
        </p:nvSpPr>
        <p:spPr bwMode="auto">
          <a:xfrm>
            <a:off x="4738689" y="4286250"/>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a:ln>
                  <a:noFill/>
                </a:ln>
                <a:solidFill>
                  <a:prstClr val="black"/>
                </a:solidFill>
                <a:effectLst/>
                <a:uLnTx/>
                <a:uFillTx/>
                <a:latin typeface="微软雅黑" pitchFamily="34" charset="-122"/>
                <a:ea typeface="微软雅黑" pitchFamily="34" charset="-122"/>
                <a:cs typeface="+mn-cs"/>
              </a:rPr>
              <a:t>点击添加标题</a:t>
            </a:r>
          </a:p>
        </p:txBody>
      </p:sp>
      <p:sp>
        <p:nvSpPr>
          <p:cNvPr id="3077" name="矩形 5"/>
          <p:cNvSpPr>
            <a:spLocks noChangeArrowheads="1"/>
          </p:cNvSpPr>
          <p:nvPr/>
        </p:nvSpPr>
        <p:spPr bwMode="auto">
          <a:xfrm>
            <a:off x="7310439" y="2428875"/>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dirty="0">
                <a:ln>
                  <a:noFill/>
                </a:ln>
                <a:solidFill>
                  <a:prstClr val="black"/>
                </a:solidFill>
                <a:effectLst/>
                <a:uLnTx/>
                <a:uFillTx/>
                <a:latin typeface="微软雅黑" pitchFamily="34" charset="-122"/>
                <a:ea typeface="微软雅黑" pitchFamily="34" charset="-122"/>
                <a:cs typeface="+mn-cs"/>
              </a:rPr>
              <a:t>点击添加标题</a:t>
            </a:r>
          </a:p>
        </p:txBody>
      </p:sp>
      <p:pic>
        <p:nvPicPr>
          <p:cNvPr id="3" name="图片 2"/>
          <p:cNvPicPr>
            <a:picLocks noChangeAspect="1"/>
          </p:cNvPicPr>
          <p:nvPr/>
        </p:nvPicPr>
        <p:blipFill rotWithShape="1">
          <a:blip r:embed="rId2"/>
          <a:srcRect l="1501" r="4273"/>
          <a:stretch/>
        </p:blipFill>
        <p:spPr>
          <a:xfrm>
            <a:off x="2911523" y="2100739"/>
            <a:ext cx="7443371" cy="2120900"/>
          </a:xfrm>
          <a:prstGeom prst="rect">
            <a:avLst/>
          </a:prstGeom>
        </p:spPr>
      </p:pic>
      <p:pic>
        <p:nvPicPr>
          <p:cNvPr id="8" name="图片 7"/>
          <p:cNvPicPr>
            <a:picLocks noChangeAspect="1"/>
          </p:cNvPicPr>
          <p:nvPr/>
        </p:nvPicPr>
        <p:blipFill rotWithShape="1">
          <a:blip r:embed="rId2"/>
          <a:srcRect l="1501" r="4273"/>
          <a:stretch/>
        </p:blipFill>
        <p:spPr>
          <a:xfrm>
            <a:off x="1775521" y="3140968"/>
            <a:ext cx="7443371" cy="2120900"/>
          </a:xfrm>
          <a:prstGeom prst="rect">
            <a:avLst/>
          </a:prstGeom>
        </p:spPr>
      </p:pic>
      <p:pic>
        <p:nvPicPr>
          <p:cNvPr id="9" name="图片 8"/>
          <p:cNvPicPr>
            <a:picLocks noChangeAspect="1"/>
          </p:cNvPicPr>
          <p:nvPr/>
        </p:nvPicPr>
        <p:blipFill rotWithShape="1">
          <a:blip r:embed="rId2"/>
          <a:srcRect l="1501" r="4273"/>
          <a:stretch/>
        </p:blipFill>
        <p:spPr>
          <a:xfrm>
            <a:off x="3071665" y="2924944"/>
            <a:ext cx="7443371" cy="2120900"/>
          </a:xfrm>
          <a:prstGeom prst="rect">
            <a:avLst/>
          </a:prstGeom>
        </p:spPr>
      </p:pic>
      <p:sp>
        <p:nvSpPr>
          <p:cNvPr id="10" name="TextBox 2"/>
          <p:cNvSpPr txBox="1">
            <a:spLocks noChangeArrowheads="1"/>
          </p:cNvSpPr>
          <p:nvPr/>
        </p:nvSpPr>
        <p:spPr bwMode="auto">
          <a:xfrm>
            <a:off x="2695623" y="3470275"/>
            <a:ext cx="7705725" cy="193899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marL="0" marR="0" lvl="0" indent="0" algn="just" defTabSz="914400" rtl="0" eaLnBrk="1" fontAlgn="auto" latinLnBrk="0" hangingPunct="1">
              <a:lnSpc>
                <a:spcPct val="100000"/>
              </a:lnSpc>
              <a:spcBef>
                <a:spcPct val="0"/>
              </a:spcBef>
              <a:spcAft>
                <a:spcPts val="0"/>
              </a:spcAft>
              <a:buClrTx/>
              <a:buSzTx/>
              <a:buFontTx/>
              <a:buNone/>
              <a:tabLst/>
              <a:defRPr/>
            </a:pPr>
            <a:endParaRPr kumimoji="0" lang="en-US" altLang="zh-CN"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Times New Roman" pitchFamily="18" charset="0"/>
            </a:endParaRPr>
          </a:p>
          <a:p>
            <a:pPr marL="0" marR="0" lvl="0" indent="0" algn="just" defTabSz="914400" rtl="0" eaLnBrk="1" fontAlgn="auto" latinLnBrk="0" hangingPunct="1">
              <a:lnSpc>
                <a:spcPct val="100000"/>
              </a:lnSpc>
              <a:spcBef>
                <a:spcPct val="0"/>
              </a:spcBef>
              <a:spcAft>
                <a:spcPts val="0"/>
              </a:spcAft>
              <a:buClrTx/>
              <a:buSzTx/>
              <a:buFontTx/>
              <a:buNone/>
              <a:tabLst/>
              <a:defRPr/>
            </a:pPr>
            <a:r>
              <a:rPr kumimoji="0" lang="en-US" altLang="zh-CN"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Times New Roman" pitchFamily="18" charset="0"/>
              </a:rPr>
              <a:t>For example:</a:t>
            </a:r>
          </a:p>
          <a:p>
            <a:pPr marL="0" marR="0" lvl="0" indent="0" algn="just" defTabSz="914400" rtl="0" eaLnBrk="1" fontAlgn="auto" latinLnBrk="0" hangingPunct="1">
              <a:lnSpc>
                <a:spcPct val="100000"/>
              </a:lnSpc>
              <a:spcBef>
                <a:spcPct val="0"/>
              </a:spcBef>
              <a:spcAft>
                <a:spcPts val="0"/>
              </a:spcAft>
              <a:buClrTx/>
              <a:buSzTx/>
              <a:buFontTx/>
              <a:buNone/>
              <a:tabLst/>
              <a:defRPr/>
            </a:pPr>
            <a:r>
              <a:rPr kumimoji="0" lang="zh-CN" altLang="en-US"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Times New Roman" pitchFamily="18" charset="0"/>
              </a:rPr>
              <a:t>日</a:t>
            </a:r>
            <a:r>
              <a:rPr kumimoji="0" lang="en-US" altLang="zh-CN"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Times New Roman" pitchFamily="18" charset="0"/>
              </a:rPr>
              <a:t>(</a:t>
            </a:r>
            <a:r>
              <a:rPr kumimoji="0" lang="en-US" altLang="zh-CN" sz="2400" b="0" i="0" u="none" strike="noStrike" kern="1200" cap="none" spc="0" normalizeH="0" baseline="0" noProof="0" dirty="0" err="1">
                <a:ln>
                  <a:noFill/>
                </a:ln>
                <a:solidFill>
                  <a:prstClr val="black"/>
                </a:solidFill>
                <a:effectLst/>
                <a:uLnTx/>
                <a:uFillTx/>
                <a:latin typeface="Comic Sans MS" panose="030F0702030302020204" pitchFamily="66" charset="0"/>
                <a:ea typeface="Arial Unicode MS" pitchFamily="34" charset="-128"/>
                <a:cs typeface="Times New Roman" pitchFamily="18" charset="0"/>
              </a:rPr>
              <a:t>rì</a:t>
            </a:r>
            <a:r>
              <a:rPr kumimoji="0" lang="en-US" altLang="zh-CN"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Times New Roman" pitchFamily="18" charset="0"/>
              </a:rPr>
              <a:t>) </a:t>
            </a:r>
            <a:r>
              <a:rPr kumimoji="0" lang="en-US" altLang="zh-CN" sz="2400" b="1" i="0" u="none" strike="noStrike" kern="1200" cap="none" spc="0" normalizeH="0" baseline="0" noProof="0" dirty="0">
                <a:ln>
                  <a:noFill/>
                </a:ln>
                <a:solidFill>
                  <a:srgbClr val="0033CC"/>
                </a:solidFill>
                <a:effectLst/>
                <a:uLnTx/>
                <a:uFillTx/>
                <a:latin typeface="Comic Sans MS" panose="030F0702030302020204" pitchFamily="66" charset="0"/>
                <a:ea typeface="Arial Unicode MS" pitchFamily="34" charset="-128"/>
                <a:cs typeface="Times New Roman" pitchFamily="18" charset="0"/>
              </a:rPr>
              <a:t>sun</a:t>
            </a:r>
            <a:r>
              <a:rPr kumimoji="0" lang="en-US" altLang="zh-CN"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Times New Roman" pitchFamily="18" charset="0"/>
              </a:rPr>
              <a:t> +</a:t>
            </a:r>
            <a:r>
              <a:rPr kumimoji="0" lang="zh-CN" altLang="en-US"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Times New Roman" pitchFamily="18" charset="0"/>
              </a:rPr>
              <a:t>月</a:t>
            </a:r>
            <a:r>
              <a:rPr kumimoji="0" lang="en-US" altLang="zh-CN"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Times New Roman" pitchFamily="18" charset="0"/>
              </a:rPr>
              <a:t>(</a:t>
            </a:r>
            <a:r>
              <a:rPr kumimoji="0" lang="en-GB" altLang="zh-CN" sz="2400" b="0" i="0" u="none" strike="noStrike" kern="1200" cap="none" spc="0" normalizeH="0" baseline="0" noProof="0" dirty="0" err="1">
                <a:ln>
                  <a:noFill/>
                </a:ln>
                <a:solidFill>
                  <a:prstClr val="black"/>
                </a:solidFill>
                <a:effectLst/>
                <a:uLnTx/>
                <a:uFillTx/>
                <a:latin typeface="Comic Sans MS" panose="030F0702030302020204" pitchFamily="66" charset="0"/>
                <a:ea typeface="Arial Unicode MS" pitchFamily="34" charset="-128"/>
                <a:cs typeface="Times New Roman" pitchFamily="18" charset="0"/>
              </a:rPr>
              <a:t>yuè</a:t>
            </a:r>
            <a:r>
              <a:rPr kumimoji="0" lang="en-GB" altLang="zh-CN"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Times New Roman" pitchFamily="18" charset="0"/>
              </a:rPr>
              <a:t>) </a:t>
            </a:r>
            <a:r>
              <a:rPr kumimoji="0" lang="en-GB" altLang="zh-CN" sz="2400" b="1" i="0" u="none" strike="noStrike" kern="1200" cap="none" spc="0" normalizeH="0" baseline="0" noProof="0" dirty="0">
                <a:ln>
                  <a:noFill/>
                </a:ln>
                <a:solidFill>
                  <a:srgbClr val="0033CC"/>
                </a:solidFill>
                <a:effectLst/>
                <a:uLnTx/>
                <a:uFillTx/>
                <a:latin typeface="Comic Sans MS" panose="030F0702030302020204" pitchFamily="66" charset="0"/>
                <a:ea typeface="Arial Unicode MS" pitchFamily="34" charset="-128"/>
                <a:cs typeface="Times New Roman" pitchFamily="18" charset="0"/>
              </a:rPr>
              <a:t>noon=</a:t>
            </a:r>
            <a:r>
              <a:rPr kumimoji="0" lang="en-GB" altLang="zh-CN"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Times New Roman" pitchFamily="18" charset="0"/>
              </a:rPr>
              <a:t>             </a:t>
            </a:r>
            <a:r>
              <a:rPr kumimoji="0" lang="zh-CN" altLang="en-US"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Times New Roman" pitchFamily="18" charset="0"/>
              </a:rPr>
              <a:t>明 </a:t>
            </a:r>
            <a:r>
              <a:rPr kumimoji="0" lang="en-US" altLang="zh-CN"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Times New Roman" pitchFamily="18" charset="0"/>
              </a:rPr>
              <a:t>(</a:t>
            </a:r>
            <a:r>
              <a:rPr kumimoji="0" lang="en-US" altLang="zh-CN" sz="2400" b="0" i="0" u="none" strike="noStrike" kern="1200" cap="none" spc="0" normalizeH="0" baseline="0" noProof="0" dirty="0" err="1">
                <a:ln>
                  <a:noFill/>
                </a:ln>
                <a:solidFill>
                  <a:prstClr val="black"/>
                </a:solidFill>
                <a:effectLst/>
                <a:uLnTx/>
                <a:uFillTx/>
                <a:latin typeface="Comic Sans MS" panose="030F0702030302020204" pitchFamily="66" charset="0"/>
                <a:ea typeface="Arial Unicode MS" pitchFamily="34" charset="-128"/>
                <a:cs typeface="Times New Roman" pitchFamily="18" charset="0"/>
              </a:rPr>
              <a:t>míng</a:t>
            </a:r>
            <a:r>
              <a:rPr kumimoji="0" lang="en-US" altLang="zh-CN"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Times New Roman" pitchFamily="18" charset="0"/>
              </a:rPr>
              <a:t> )</a:t>
            </a:r>
            <a:endParaRPr kumimoji="0" lang="en-US" altLang="zh-CN" sz="2400" b="1" i="0" u="none" strike="noStrike" kern="1200" cap="none" spc="0" normalizeH="0" baseline="0" noProof="0" dirty="0">
              <a:ln>
                <a:noFill/>
              </a:ln>
              <a:solidFill>
                <a:srgbClr val="0033CC"/>
              </a:solidFill>
              <a:effectLst/>
              <a:uLnTx/>
              <a:uFillTx/>
              <a:latin typeface="Comic Sans MS" panose="030F0702030302020204" pitchFamily="66" charset="0"/>
              <a:ea typeface="Arial Unicode MS" pitchFamily="34" charset="-128"/>
              <a:cs typeface="Times New Roman" pitchFamily="18" charset="0"/>
            </a:endParaRPr>
          </a:p>
          <a:p>
            <a:pPr marL="0" marR="0" lvl="0" indent="0" algn="just" defTabSz="914400" rtl="0" eaLnBrk="1" fontAlgn="auto" latinLnBrk="0" hangingPunct="1">
              <a:lnSpc>
                <a:spcPct val="100000"/>
              </a:lnSpc>
              <a:spcBef>
                <a:spcPct val="0"/>
              </a:spcBef>
              <a:spcAft>
                <a:spcPts val="0"/>
              </a:spcAft>
              <a:buClrTx/>
              <a:buSzTx/>
              <a:buFontTx/>
              <a:buNone/>
              <a:tabLst/>
              <a:defRPr/>
            </a:pPr>
            <a:endParaRPr kumimoji="0" lang="en-US" altLang="zh-CN"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Times New Roman" pitchFamily="18" charset="0"/>
            </a:endParaRPr>
          </a:p>
          <a:p>
            <a:pPr marL="0" marR="0" lvl="0" indent="0" algn="just" defTabSz="914400" rtl="0" eaLnBrk="1" fontAlgn="auto" latinLnBrk="0" hangingPunct="1">
              <a:lnSpc>
                <a:spcPct val="100000"/>
              </a:lnSpc>
              <a:spcBef>
                <a:spcPct val="0"/>
              </a:spcBef>
              <a:spcAft>
                <a:spcPts val="0"/>
              </a:spcAft>
              <a:buClrTx/>
              <a:buSzTx/>
              <a:buFontTx/>
              <a:buNone/>
              <a:tabLst/>
              <a:defRPr/>
            </a:pPr>
            <a:endParaRPr kumimoji="0" lang="zh-CN" altLang="en-US"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Arial Unicode MS" pitchFamily="34" charset="-128"/>
            </a:endParaRPr>
          </a:p>
        </p:txBody>
      </p:sp>
      <p:sp>
        <p:nvSpPr>
          <p:cNvPr id="11" name="TextBox 10"/>
          <p:cNvSpPr txBox="1"/>
          <p:nvPr/>
        </p:nvSpPr>
        <p:spPr>
          <a:xfrm>
            <a:off x="2911523" y="1885950"/>
            <a:ext cx="7489825" cy="1200150"/>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2"/>
                <a:cs typeface="Times New Roman" pitchFamily="18" charset="0"/>
              </a:rPr>
              <a:t>3. Another method of creating new characters is to integrate two or more existing characters to create a new character with a new meaning.</a:t>
            </a:r>
            <a:endParaRPr kumimoji="0" lang="en-GB"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2"/>
              <a:cs typeface="Times New Roman" pitchFamily="18" charset="0"/>
            </a:endParaRPr>
          </a:p>
        </p:txBody>
      </p:sp>
      <p:sp>
        <p:nvSpPr>
          <p:cNvPr id="12" name="Rectangle 11"/>
          <p:cNvSpPr/>
          <p:nvPr/>
        </p:nvSpPr>
        <p:spPr>
          <a:xfrm>
            <a:off x="3415695" y="657974"/>
            <a:ext cx="7217040" cy="1754326"/>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5400" b="1" i="0" u="none" strike="noStrike" kern="1200" cap="none" spc="0" normalizeH="0" baseline="0" noProof="0" dirty="0">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uLnTx/>
                <a:uFillTx/>
                <a:latin typeface="Calibri"/>
                <a:ea typeface="宋体" panose="02010600030101010101" pitchFamily="2" charset="-122"/>
                <a:cs typeface="+mn-cs"/>
              </a:rPr>
              <a:t>会意</a:t>
            </a:r>
            <a:r>
              <a:rPr kumimoji="0" lang="en-US" altLang="zh-CN" sz="5400" b="1" i="0" u="none" strike="noStrike" kern="1200" cap="none" spc="0" normalizeH="0" baseline="0" noProof="0" dirty="0">
                <a:ln>
                  <a:noFill/>
                </a:ln>
                <a:solidFill>
                  <a:prstClr val="black"/>
                </a:solidFill>
                <a:effectLst/>
                <a:uLnTx/>
                <a:uFillTx/>
                <a:latin typeface="Calibri"/>
                <a:ea typeface="宋体" panose="02010600030101010101" pitchFamily="2" charset="-122"/>
                <a:cs typeface="+mn-cs"/>
              </a:rPr>
              <a:t>Combined-meaning</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5400" b="1" i="0" u="none" strike="noStrike" kern="1200" cap="none" spc="0" normalizeH="0" baseline="0" noProof="0" dirty="0">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uLnTx/>
              <a:uFillTx/>
              <a:latin typeface="Calibri"/>
              <a:ea typeface="+mn-ea"/>
              <a:cs typeface="+mn-cs"/>
            </a:endParaRPr>
          </a:p>
        </p:txBody>
      </p:sp>
      <p:sp>
        <p:nvSpPr>
          <p:cNvPr id="13" name="TextBox 12"/>
          <p:cNvSpPr txBox="1"/>
          <p:nvPr/>
        </p:nvSpPr>
        <p:spPr>
          <a:xfrm>
            <a:off x="3733801" y="134754"/>
            <a:ext cx="1542305"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Huì</a:t>
            </a:r>
            <a:r>
              <a:rPr kumimoji="0" lang="en-GB"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GB" sz="2800" b="1"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yì</a:t>
            </a:r>
            <a:endParaRPr kumimoji="0" lang="en-GB"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2" name="TextBox 1"/>
          <p:cNvSpPr txBox="1"/>
          <p:nvPr/>
        </p:nvSpPr>
        <p:spPr>
          <a:xfrm>
            <a:off x="2695622" y="4809103"/>
            <a:ext cx="5632626" cy="461665"/>
          </a:xfrm>
          <a:prstGeom prst="rect">
            <a:avLst/>
          </a:prstGeom>
          <a:noFill/>
        </p:spPr>
        <p:txBody>
          <a:bodyPr wrap="square" rtlCol="0">
            <a:spAutoFit/>
          </a:bodyPr>
          <a:lstStyle/>
          <a:p>
            <a:pPr marL="0" marR="0" lvl="0" indent="0" algn="just" defTabSz="914400" rtl="0" eaLnBrk="1" fontAlgn="auto" latinLnBrk="0" hangingPunct="1">
              <a:lnSpc>
                <a:spcPct val="100000"/>
              </a:lnSpc>
              <a:spcBef>
                <a:spcPct val="0"/>
              </a:spcBef>
              <a:spcAft>
                <a:spcPts val="0"/>
              </a:spcAft>
              <a:buClrTx/>
              <a:buSzTx/>
              <a:buFontTx/>
              <a:buNone/>
              <a:tabLst/>
              <a:defRPr/>
            </a:pPr>
            <a:r>
              <a:rPr kumimoji="0" lang="zh-CN" altLang="en-US"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Times New Roman" pitchFamily="18" charset="0"/>
              </a:rPr>
              <a:t>木</a:t>
            </a:r>
            <a:r>
              <a:rPr kumimoji="0" lang="en-GB" altLang="zh-CN"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Times New Roman" pitchFamily="18" charset="0"/>
              </a:rPr>
              <a:t>(</a:t>
            </a:r>
            <a:r>
              <a:rPr kumimoji="0" lang="en-GB" altLang="zh-CN" sz="2400" b="0" i="0" u="none" strike="noStrike" kern="1200" cap="none" spc="0" normalizeH="0" baseline="0" noProof="0" dirty="0" err="1">
                <a:ln>
                  <a:noFill/>
                </a:ln>
                <a:solidFill>
                  <a:prstClr val="black"/>
                </a:solidFill>
                <a:effectLst/>
                <a:uLnTx/>
                <a:uFillTx/>
                <a:latin typeface="Comic Sans MS" panose="030F0702030302020204" pitchFamily="66" charset="0"/>
                <a:ea typeface="Arial Unicode MS" pitchFamily="34" charset="-128"/>
                <a:cs typeface="Times New Roman" pitchFamily="18" charset="0"/>
              </a:rPr>
              <a:t>mù</a:t>
            </a:r>
            <a:r>
              <a:rPr kumimoji="0" lang="en-GB" altLang="zh-CN"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Times New Roman" pitchFamily="18" charset="0"/>
              </a:rPr>
              <a:t>) </a:t>
            </a:r>
            <a:r>
              <a:rPr kumimoji="0" lang="en-US" altLang="zh-CN"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Times New Roman" pitchFamily="18" charset="0"/>
              </a:rPr>
              <a:t>+</a:t>
            </a:r>
            <a:r>
              <a:rPr kumimoji="0" lang="zh-CN" altLang="en-US"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Times New Roman" pitchFamily="18" charset="0"/>
              </a:rPr>
              <a:t>木</a:t>
            </a:r>
            <a:r>
              <a:rPr kumimoji="0" lang="en-GB" altLang="zh-CN" sz="2400" b="0"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Times New Roman" pitchFamily="18" charset="0"/>
              </a:rPr>
              <a:t>(</a:t>
            </a:r>
            <a:r>
              <a:rPr kumimoji="0" lang="en-GB" altLang="zh-CN" sz="2400" b="0" i="0" u="none" strike="noStrike" kern="1200" cap="none" spc="0" normalizeH="0" baseline="0" noProof="0" dirty="0" err="1">
                <a:ln>
                  <a:noFill/>
                </a:ln>
                <a:solidFill>
                  <a:prstClr val="black"/>
                </a:solidFill>
                <a:effectLst/>
                <a:uLnTx/>
                <a:uFillTx/>
                <a:latin typeface="Comic Sans MS" panose="030F0702030302020204" pitchFamily="66" charset="0"/>
                <a:ea typeface="宋体" panose="02010600030101010101" pitchFamily="2" charset="-122"/>
                <a:cs typeface="Times New Roman" pitchFamily="18" charset="0"/>
              </a:rPr>
              <a:t>mù</a:t>
            </a:r>
            <a:r>
              <a:rPr kumimoji="0" lang="en-GB" altLang="zh-CN" sz="2400" b="0"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Times New Roman" pitchFamily="18" charset="0"/>
              </a:rPr>
              <a:t>) </a:t>
            </a:r>
            <a:r>
              <a:rPr kumimoji="0" lang="en-GB" altLang="zh-CN" sz="2400" b="1" i="0" u="none" strike="noStrike" kern="1200" cap="none" spc="0" normalizeH="0" baseline="0" noProof="0" dirty="0">
                <a:ln>
                  <a:noFill/>
                </a:ln>
                <a:solidFill>
                  <a:srgbClr val="0033CC"/>
                </a:solidFill>
                <a:effectLst/>
                <a:uLnTx/>
                <a:uFillTx/>
                <a:latin typeface="Comic Sans MS" panose="030F0702030302020204" pitchFamily="66" charset="0"/>
                <a:ea typeface="Arial Unicode MS" pitchFamily="34" charset="-128"/>
                <a:cs typeface="Times New Roman" pitchFamily="18" charset="0"/>
              </a:rPr>
              <a:t>tree, wood</a:t>
            </a:r>
            <a:r>
              <a:rPr kumimoji="0" lang="zh-CN" altLang="en-US"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Arial Unicode MS" pitchFamily="34" charset="-128"/>
              </a:rPr>
              <a:t> </a:t>
            </a:r>
            <a:r>
              <a:rPr kumimoji="0" lang="en-US" altLang="zh-CN"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Arial Unicode MS" pitchFamily="34" charset="-128"/>
              </a:rPr>
              <a:t>=</a:t>
            </a:r>
            <a:r>
              <a:rPr kumimoji="0" lang="zh-CN" altLang="en-US"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Arial Unicode MS" pitchFamily="34" charset="-128"/>
              </a:rPr>
              <a:t>      林 </a:t>
            </a:r>
            <a:r>
              <a:rPr kumimoji="0" lang="en-US" altLang="zh-CN"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Arial Unicode MS" pitchFamily="34" charset="-128"/>
              </a:rPr>
              <a:t>(</a:t>
            </a:r>
            <a:r>
              <a:rPr kumimoji="0" lang="en-US" altLang="zh-CN" sz="2400" b="0" i="0" u="none" strike="noStrike" kern="1200" cap="none" spc="0" normalizeH="0" baseline="0" noProof="0" dirty="0" err="1">
                <a:ln>
                  <a:noFill/>
                </a:ln>
                <a:solidFill>
                  <a:prstClr val="black"/>
                </a:solidFill>
                <a:effectLst/>
                <a:uLnTx/>
                <a:uFillTx/>
                <a:latin typeface="Comic Sans MS" panose="030F0702030302020204" pitchFamily="66" charset="0"/>
                <a:ea typeface="Arial Unicode MS" pitchFamily="34" charset="-128"/>
                <a:cs typeface="Arial Unicode MS" pitchFamily="34" charset="-128"/>
              </a:rPr>
              <a:t>lín</a:t>
            </a:r>
            <a:r>
              <a:rPr kumimoji="0" lang="en-US" altLang="zh-CN"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Arial Unicode MS" pitchFamily="34" charset="-128"/>
              </a:rPr>
              <a:t>)</a:t>
            </a:r>
            <a:endParaRPr kumimoji="0" lang="en-GB" altLang="zh-CN"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Arial Unicode MS" pitchFamily="34" charset="-128"/>
            </a:endParaRPr>
          </a:p>
        </p:txBody>
      </p:sp>
      <p:sp>
        <p:nvSpPr>
          <p:cNvPr id="7" name="TextBox 6"/>
          <p:cNvSpPr txBox="1"/>
          <p:nvPr/>
        </p:nvSpPr>
        <p:spPr>
          <a:xfrm>
            <a:off x="8534400" y="4815012"/>
            <a:ext cx="1593508"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zh-CN" sz="2400" b="1" i="0" u="none" strike="noStrike" kern="1200" cap="none" spc="0" normalizeH="0" baseline="0" noProof="0" dirty="0">
                <a:ln>
                  <a:noFill/>
                </a:ln>
                <a:solidFill>
                  <a:srgbClr val="0033CC"/>
                </a:solidFill>
                <a:effectLst/>
                <a:uLnTx/>
                <a:uFillTx/>
                <a:latin typeface="Comic Sans MS" panose="030F0702030302020204" pitchFamily="66" charset="0"/>
                <a:ea typeface="Arial Unicode MS" pitchFamily="34" charset="-128"/>
                <a:cs typeface="Arial Unicode MS" pitchFamily="34" charset="-128"/>
              </a:rPr>
              <a:t>forest</a:t>
            </a:r>
            <a:r>
              <a:rPr kumimoji="0" lang="en-GB" altLang="zh-CN" sz="2400" b="1" i="0" u="none" strike="noStrike" kern="1200" cap="none" spc="0" normalizeH="0" baseline="0" noProof="0" dirty="0">
                <a:ln>
                  <a:noFill/>
                </a:ln>
                <a:solidFill>
                  <a:srgbClr val="666666"/>
                </a:solidFill>
                <a:effectLst/>
                <a:uLnTx/>
                <a:uFillTx/>
                <a:latin typeface="Comic Sans MS" panose="030F0702030302020204" pitchFamily="66" charset="0"/>
                <a:ea typeface="Arial Unicode MS" pitchFamily="34" charset="-128"/>
                <a:cs typeface="Arial Unicode MS" pitchFamily="34" charset="-128"/>
              </a:rPr>
              <a:t> </a:t>
            </a:r>
            <a:endParaRPr kumimoji="0" lang="zh-CN" altLang="en-US" sz="2400" b="1" i="0" u="none" strike="noStrike" kern="1200" cap="none" spc="0" normalizeH="0" baseline="0" noProof="0" dirty="0">
              <a:ln>
                <a:noFill/>
              </a:ln>
              <a:solidFill>
                <a:srgbClr val="666666"/>
              </a:solidFill>
              <a:effectLst/>
              <a:uLnTx/>
              <a:uFillTx/>
              <a:latin typeface="Comic Sans MS" panose="030F0702030302020204" pitchFamily="66" charset="0"/>
              <a:ea typeface="Arial Unicode MS" pitchFamily="34" charset="-128"/>
              <a:cs typeface="Arial Unicode MS" pitchFamily="34" charset="-128"/>
            </a:endParaRPr>
          </a:p>
        </p:txBody>
      </p:sp>
      <p:pic>
        <p:nvPicPr>
          <p:cNvPr id="14" name="Picture 1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12409" y="3043845"/>
            <a:ext cx="2997758" cy="1130561"/>
          </a:xfrm>
          <a:prstGeom prst="rect">
            <a:avLst/>
          </a:prstGeom>
          <a:ln>
            <a:noFill/>
          </a:ln>
          <a:effectLst>
            <a:softEdge rad="112500"/>
          </a:effectLst>
        </p:spPr>
      </p:pic>
      <p:sp>
        <p:nvSpPr>
          <p:cNvPr id="6" name="TextBox 5"/>
          <p:cNvSpPr txBox="1"/>
          <p:nvPr/>
        </p:nvSpPr>
        <p:spPr>
          <a:xfrm>
            <a:off x="9005416" y="4240362"/>
            <a:ext cx="166258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2400" b="1" i="0" u="none" strike="noStrike" kern="1200" cap="none" spc="0" normalizeH="0" baseline="0" noProof="0" dirty="0">
                <a:ln>
                  <a:noFill/>
                </a:ln>
                <a:solidFill>
                  <a:srgbClr val="0033CC"/>
                </a:solidFill>
                <a:effectLst/>
                <a:uLnTx/>
                <a:uFillTx/>
                <a:latin typeface="Comic Sans MS" panose="030F0702030302020204" pitchFamily="66" charset="0"/>
                <a:ea typeface="Arial Unicode MS" pitchFamily="34" charset="-128"/>
                <a:cs typeface="Times New Roman" pitchFamily="18" charset="0"/>
              </a:rPr>
              <a:t>bright</a:t>
            </a:r>
            <a:endParaRPr kumimoji="0" lang="zh-CN" altLang="en-US" sz="2400" b="0" i="0" u="none" strike="noStrike" kern="1200" cap="none" spc="0" normalizeH="0" baseline="0" noProof="0" dirty="0">
              <a:ln>
                <a:noFill/>
              </a:ln>
              <a:solidFill>
                <a:prstClr val="black"/>
              </a:solidFill>
              <a:effectLst/>
              <a:uLnTx/>
              <a:uFillTx/>
              <a:latin typeface="Calibri"/>
              <a:ea typeface="宋体" panose="02010600030101010101" pitchFamily="2" charset="-122"/>
              <a:cs typeface="+mn-cs"/>
            </a:endParaRPr>
          </a:p>
        </p:txBody>
      </p:sp>
    </p:spTree>
    <p:extLst>
      <p:ext uri="{BB962C8B-B14F-4D97-AF65-F5344CB8AC3E}">
        <p14:creationId xmlns:p14="http://schemas.microsoft.com/office/powerpoint/2010/main" val="729660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wipe(down)">
                                      <p:cBhvr>
                                        <p:cTn id="10" dur="500"/>
                                        <p:tgtEl>
                                          <p:spTgt spid="13"/>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additive="base">
                                        <p:cTn id="21" dur="500" fill="hold"/>
                                        <p:tgtEl>
                                          <p:spTgt spid="7"/>
                                        </p:tgtEl>
                                        <p:attrNameLst>
                                          <p:attrName>ppt_x</p:attrName>
                                        </p:attrNameLst>
                                      </p:cBhvr>
                                      <p:tavLst>
                                        <p:tav tm="0">
                                          <p:val>
                                            <p:strVal val="#ppt_x"/>
                                          </p:val>
                                        </p:tav>
                                        <p:tav tm="100000">
                                          <p:val>
                                            <p:strVal val="#ppt_x"/>
                                          </p:val>
                                        </p:tav>
                                      </p:tavLst>
                                    </p:anim>
                                    <p:anim calcmode="lin" valueType="num">
                                      <p:cBhvr additive="base">
                                        <p:cTn id="2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7" grpId="0"/>
      <p:bldP spid="6" grpId="0"/>
    </p:bld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矩形 8"/>
          <p:cNvSpPr>
            <a:spLocks noChangeArrowheads="1"/>
          </p:cNvSpPr>
          <p:nvPr/>
        </p:nvSpPr>
        <p:spPr bwMode="auto">
          <a:xfrm>
            <a:off x="6453189" y="3429000"/>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a:ln>
                  <a:noFill/>
                </a:ln>
                <a:solidFill>
                  <a:prstClr val="black"/>
                </a:solidFill>
                <a:effectLst/>
                <a:uLnTx/>
                <a:uFillTx/>
                <a:latin typeface="微软雅黑" pitchFamily="34" charset="-122"/>
                <a:ea typeface="微软雅黑" pitchFamily="34" charset="-122"/>
                <a:cs typeface="+mn-cs"/>
              </a:rPr>
              <a:t>点击添加标题</a:t>
            </a:r>
          </a:p>
        </p:txBody>
      </p:sp>
      <p:sp>
        <p:nvSpPr>
          <p:cNvPr id="3076" name="矩形 8"/>
          <p:cNvSpPr>
            <a:spLocks noChangeArrowheads="1"/>
          </p:cNvSpPr>
          <p:nvPr/>
        </p:nvSpPr>
        <p:spPr bwMode="auto">
          <a:xfrm>
            <a:off x="4738689" y="4286250"/>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a:ln>
                  <a:noFill/>
                </a:ln>
                <a:solidFill>
                  <a:prstClr val="black"/>
                </a:solidFill>
                <a:effectLst/>
                <a:uLnTx/>
                <a:uFillTx/>
                <a:latin typeface="微软雅黑" pitchFamily="34" charset="-122"/>
                <a:ea typeface="微软雅黑" pitchFamily="34" charset="-122"/>
                <a:cs typeface="+mn-cs"/>
              </a:rPr>
              <a:t>点击添加标题</a:t>
            </a:r>
          </a:p>
        </p:txBody>
      </p:sp>
      <p:sp>
        <p:nvSpPr>
          <p:cNvPr id="3077" name="矩形 5"/>
          <p:cNvSpPr>
            <a:spLocks noChangeArrowheads="1"/>
          </p:cNvSpPr>
          <p:nvPr/>
        </p:nvSpPr>
        <p:spPr bwMode="auto">
          <a:xfrm>
            <a:off x="7310439" y="2428875"/>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dirty="0">
                <a:ln>
                  <a:noFill/>
                </a:ln>
                <a:solidFill>
                  <a:prstClr val="black"/>
                </a:solidFill>
                <a:effectLst/>
                <a:uLnTx/>
                <a:uFillTx/>
                <a:latin typeface="微软雅黑" pitchFamily="34" charset="-122"/>
                <a:ea typeface="微软雅黑" pitchFamily="34" charset="-122"/>
                <a:cs typeface="+mn-cs"/>
              </a:rPr>
              <a:t>点击添加标题</a:t>
            </a:r>
          </a:p>
        </p:txBody>
      </p:sp>
      <p:pic>
        <p:nvPicPr>
          <p:cNvPr id="3" name="图片 2"/>
          <p:cNvPicPr>
            <a:picLocks noChangeAspect="1"/>
          </p:cNvPicPr>
          <p:nvPr/>
        </p:nvPicPr>
        <p:blipFill rotWithShape="1">
          <a:blip r:embed="rId2"/>
          <a:srcRect l="1501" r="4273"/>
          <a:stretch/>
        </p:blipFill>
        <p:spPr>
          <a:xfrm>
            <a:off x="2911523" y="2100739"/>
            <a:ext cx="7443371" cy="2120900"/>
          </a:xfrm>
          <a:prstGeom prst="rect">
            <a:avLst/>
          </a:prstGeom>
        </p:spPr>
      </p:pic>
      <p:pic>
        <p:nvPicPr>
          <p:cNvPr id="8" name="图片 7"/>
          <p:cNvPicPr>
            <a:picLocks noChangeAspect="1"/>
          </p:cNvPicPr>
          <p:nvPr/>
        </p:nvPicPr>
        <p:blipFill rotWithShape="1">
          <a:blip r:embed="rId2"/>
          <a:srcRect l="1501" r="4273"/>
          <a:stretch/>
        </p:blipFill>
        <p:spPr>
          <a:xfrm>
            <a:off x="1775521" y="3140968"/>
            <a:ext cx="7443371" cy="2120900"/>
          </a:xfrm>
          <a:prstGeom prst="rect">
            <a:avLst/>
          </a:prstGeom>
        </p:spPr>
      </p:pic>
      <p:pic>
        <p:nvPicPr>
          <p:cNvPr id="9" name="图片 8"/>
          <p:cNvPicPr>
            <a:picLocks noChangeAspect="1"/>
          </p:cNvPicPr>
          <p:nvPr/>
        </p:nvPicPr>
        <p:blipFill rotWithShape="1">
          <a:blip r:embed="rId2"/>
          <a:srcRect l="1501" r="4273"/>
          <a:stretch/>
        </p:blipFill>
        <p:spPr>
          <a:xfrm>
            <a:off x="3071665" y="2924944"/>
            <a:ext cx="7443371" cy="2120900"/>
          </a:xfrm>
          <a:prstGeom prst="rect">
            <a:avLst/>
          </a:prstGeom>
        </p:spPr>
      </p:pic>
      <p:sp>
        <p:nvSpPr>
          <p:cNvPr id="12" name="Rectangle 11"/>
          <p:cNvSpPr/>
          <p:nvPr/>
        </p:nvSpPr>
        <p:spPr>
          <a:xfrm>
            <a:off x="5456936" y="688995"/>
            <a:ext cx="1576073"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5400" b="1" i="0" u="none" strike="noStrike" kern="1200" cap="none" spc="0" normalizeH="0" baseline="0" noProof="0" dirty="0">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uLnTx/>
                <a:uFillTx/>
                <a:latin typeface="Calibri"/>
                <a:ea typeface="宋体" panose="02010600030101010101" pitchFamily="2" charset="-122"/>
                <a:cs typeface="+mn-cs"/>
              </a:rPr>
              <a:t>会意</a:t>
            </a:r>
            <a:endParaRPr kumimoji="0" lang="en-US" sz="5400" b="1" i="0" u="none" strike="noStrike" kern="1200" cap="none" spc="0" normalizeH="0" baseline="0" noProof="0" dirty="0">
              <a:ln w="1905"/>
              <a:gradFill>
                <a:gsLst>
                  <a:gs pos="0">
                    <a:srgbClr val="F79646">
                      <a:shade val="20000"/>
                      <a:satMod val="200000"/>
                    </a:srgbClr>
                  </a:gs>
                  <a:gs pos="78000">
                    <a:srgbClr val="F79646">
                      <a:tint val="90000"/>
                      <a:shade val="89000"/>
                      <a:satMod val="220000"/>
                    </a:srgbClr>
                  </a:gs>
                  <a:gs pos="100000">
                    <a:srgbClr val="F79646">
                      <a:tint val="12000"/>
                      <a:satMod val="255000"/>
                    </a:srgbClr>
                  </a:gs>
                </a:gsLst>
                <a:lin ang="5400000"/>
              </a:gradFill>
              <a:effectLst>
                <a:innerShdw blurRad="69850" dist="43180" dir="5400000">
                  <a:srgbClr val="000000">
                    <a:alpha val="65000"/>
                  </a:srgbClr>
                </a:innerShdw>
              </a:effectLst>
              <a:uLnTx/>
              <a:uFillTx/>
              <a:latin typeface="Calibri"/>
              <a:ea typeface="+mn-ea"/>
              <a:cs typeface="+mn-cs"/>
            </a:endParaRPr>
          </a:p>
        </p:txBody>
      </p:sp>
      <p:sp>
        <p:nvSpPr>
          <p:cNvPr id="13" name="TextBox 12"/>
          <p:cNvSpPr txBox="1"/>
          <p:nvPr/>
        </p:nvSpPr>
        <p:spPr>
          <a:xfrm>
            <a:off x="5707451" y="332656"/>
            <a:ext cx="1542305"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huìyì</a:t>
            </a:r>
            <a:endParaRPr kumimoji="0" lang="en-GB"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4" name="Rectangle 3"/>
          <p:cNvSpPr/>
          <p:nvPr/>
        </p:nvSpPr>
        <p:spPr>
          <a:xfrm>
            <a:off x="3719737" y="2428875"/>
            <a:ext cx="880369" cy="92333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5400" b="1" i="0" u="none" strike="noStrike" kern="1200" cap="none" spc="0" normalizeH="0" baseline="0" noProof="0" dirty="0">
                <a:ln w="11430"/>
                <a:gradFill>
                  <a:gsLst>
                    <a:gs pos="0">
                      <a:srgbClr val="C0504D">
                        <a:tint val="70000"/>
                        <a:satMod val="245000"/>
                      </a:srgbClr>
                    </a:gs>
                    <a:gs pos="75000">
                      <a:srgbClr val="C0504D">
                        <a:tint val="90000"/>
                        <a:shade val="60000"/>
                        <a:satMod val="240000"/>
                      </a:srgbClr>
                    </a:gs>
                    <a:gs pos="100000">
                      <a:srgbClr val="C0504D">
                        <a:tint val="100000"/>
                        <a:shade val="50000"/>
                        <a:satMod val="240000"/>
                      </a:srgbClr>
                    </a:gs>
                  </a:gsLst>
                  <a:lin ang="5400000"/>
                </a:gradFill>
                <a:effectLst>
                  <a:outerShdw blurRad="50800" dist="39000" dir="5460000" algn="tl">
                    <a:srgbClr val="000000">
                      <a:alpha val="38000"/>
                    </a:srgbClr>
                  </a:outerShdw>
                </a:effectLst>
                <a:uLnTx/>
                <a:uFillTx/>
                <a:latin typeface="Calibri"/>
                <a:ea typeface="宋体" panose="02010600030101010101" pitchFamily="2" charset="-122"/>
                <a:cs typeface="+mn-cs"/>
              </a:rPr>
              <a:t>休</a:t>
            </a:r>
            <a:endParaRPr kumimoji="0" lang="en-US" sz="5400" b="1" i="0" u="none" strike="noStrike" kern="1200" cap="none" spc="0" normalizeH="0" baseline="0" noProof="0" dirty="0">
              <a:ln w="11430"/>
              <a:gradFill>
                <a:gsLst>
                  <a:gs pos="0">
                    <a:srgbClr val="C0504D">
                      <a:tint val="70000"/>
                      <a:satMod val="245000"/>
                    </a:srgbClr>
                  </a:gs>
                  <a:gs pos="75000">
                    <a:srgbClr val="C0504D">
                      <a:tint val="90000"/>
                      <a:shade val="60000"/>
                      <a:satMod val="240000"/>
                    </a:srgbClr>
                  </a:gs>
                  <a:gs pos="100000">
                    <a:srgbClr val="C0504D">
                      <a:tint val="100000"/>
                      <a:shade val="50000"/>
                      <a:satMod val="240000"/>
                    </a:srgbClr>
                  </a:gs>
                </a:gsLst>
                <a:lin ang="5400000"/>
              </a:gradFill>
              <a:effectLst>
                <a:outerShdw blurRad="50800" dist="39000" dir="5460000" algn="tl">
                  <a:srgbClr val="000000">
                    <a:alpha val="38000"/>
                  </a:srgbClr>
                </a:outerShdw>
              </a:effectLst>
              <a:uLnTx/>
              <a:uFillTx/>
              <a:latin typeface="Calibri"/>
              <a:ea typeface="+mn-ea"/>
              <a:cs typeface="+mn-cs"/>
            </a:endParaRPr>
          </a:p>
        </p:txBody>
      </p:sp>
      <p:sp>
        <p:nvSpPr>
          <p:cNvPr id="14" name="Rectangle 13"/>
          <p:cNvSpPr/>
          <p:nvPr/>
        </p:nvSpPr>
        <p:spPr>
          <a:xfrm>
            <a:off x="3689716" y="4466479"/>
            <a:ext cx="880369"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5400" b="1" i="0" u="none" strike="noStrike" kern="1200" cap="all" spc="0" normalizeH="0" baseline="0" noProof="0" dirty="0">
                <a:ln w="9000" cmpd="sng">
                  <a:solidFill>
                    <a:srgbClr val="8064A2">
                      <a:shade val="50000"/>
                      <a:satMod val="120000"/>
                    </a:srgbClr>
                  </a:solidFill>
                  <a:prstDash val="solid"/>
                </a:ln>
                <a:gradFill>
                  <a:gsLst>
                    <a:gs pos="0">
                      <a:srgbClr val="8064A2">
                        <a:shade val="20000"/>
                        <a:satMod val="245000"/>
                      </a:srgbClr>
                    </a:gs>
                    <a:gs pos="43000">
                      <a:srgbClr val="8064A2">
                        <a:satMod val="255000"/>
                      </a:srgbClr>
                    </a:gs>
                    <a:gs pos="48000">
                      <a:srgbClr val="8064A2">
                        <a:shade val="85000"/>
                        <a:satMod val="255000"/>
                      </a:srgbClr>
                    </a:gs>
                    <a:gs pos="100000">
                      <a:srgbClr val="8064A2">
                        <a:shade val="20000"/>
                        <a:satMod val="245000"/>
                      </a:srgbClr>
                    </a:gs>
                  </a:gsLst>
                  <a:lin ang="5400000"/>
                </a:gradFill>
                <a:effectLst>
                  <a:reflection blurRad="12700" stA="28000" endPos="45000" dist="1000" dir="5400000" sy="-100000" algn="bl" rotWithShape="0"/>
                </a:effectLst>
                <a:uLnTx/>
                <a:uFillTx/>
                <a:latin typeface="Calibri"/>
                <a:ea typeface="宋体" panose="02010600030101010101" pitchFamily="2" charset="-122"/>
                <a:cs typeface="+mn-cs"/>
              </a:rPr>
              <a:t>炎</a:t>
            </a:r>
            <a:endParaRPr kumimoji="0" lang="en-US" sz="5400" b="1" i="0" u="none" strike="noStrike" kern="1200" cap="all" spc="0" normalizeH="0" baseline="0" noProof="0" dirty="0">
              <a:ln w="9000" cmpd="sng">
                <a:solidFill>
                  <a:srgbClr val="8064A2">
                    <a:shade val="50000"/>
                    <a:satMod val="120000"/>
                  </a:srgbClr>
                </a:solidFill>
                <a:prstDash val="solid"/>
              </a:ln>
              <a:gradFill>
                <a:gsLst>
                  <a:gs pos="0">
                    <a:srgbClr val="8064A2">
                      <a:shade val="20000"/>
                      <a:satMod val="245000"/>
                    </a:srgbClr>
                  </a:gs>
                  <a:gs pos="43000">
                    <a:srgbClr val="8064A2">
                      <a:satMod val="255000"/>
                    </a:srgbClr>
                  </a:gs>
                  <a:gs pos="48000">
                    <a:srgbClr val="8064A2">
                      <a:shade val="85000"/>
                      <a:satMod val="255000"/>
                    </a:srgbClr>
                  </a:gs>
                  <a:gs pos="100000">
                    <a:srgbClr val="8064A2">
                      <a:shade val="20000"/>
                      <a:satMod val="245000"/>
                    </a:srgbClr>
                  </a:gs>
                </a:gsLst>
                <a:lin ang="5400000"/>
              </a:gradFill>
              <a:effectLst>
                <a:reflection blurRad="12700" stA="28000" endPos="45000" dist="1000" dir="5400000" sy="-100000" algn="bl" rotWithShape="0"/>
              </a:effectLst>
              <a:uLnTx/>
              <a:uFillTx/>
              <a:latin typeface="Calibri"/>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06919" y="1914561"/>
            <a:ext cx="3076105" cy="2307079"/>
          </a:xfrm>
          <a:prstGeom prst="rect">
            <a:avLst/>
          </a:prstGeom>
          <a:ln>
            <a:noFill/>
          </a:ln>
          <a:effectLst>
            <a:softEdge rad="112500"/>
          </a:effectLst>
        </p:spPr>
      </p:pic>
      <p:pic>
        <p:nvPicPr>
          <p:cNvPr id="5" name="Picture 4"/>
          <p:cNvPicPr>
            <a:picLocks noChangeAspect="1"/>
          </p:cNvPicPr>
          <p:nvPr/>
        </p:nvPicPr>
        <p:blipFill rotWithShape="1">
          <a:blip r:embed="rId4" cstate="print">
            <a:extLst>
              <a:ext uri="{28A0092B-C50C-407E-A947-70E740481C1C}">
                <a14:useLocalDpi xmlns:a14="http://schemas.microsoft.com/office/drawing/2010/main" val="0"/>
              </a:ext>
            </a:extLst>
          </a:blip>
          <a:srcRect r="1452" b="17742"/>
          <a:stretch/>
        </p:blipFill>
        <p:spPr>
          <a:xfrm>
            <a:off x="4758057" y="4466480"/>
            <a:ext cx="3390260" cy="857251"/>
          </a:xfrm>
          <a:prstGeom prst="rect">
            <a:avLst/>
          </a:prstGeom>
          <a:ln>
            <a:noFill/>
          </a:ln>
          <a:effectLst>
            <a:softEdge rad="112500"/>
          </a:effectLst>
        </p:spPr>
      </p:pic>
      <p:sp>
        <p:nvSpPr>
          <p:cNvPr id="15" name="TextBox 14"/>
          <p:cNvSpPr txBox="1"/>
          <p:nvPr/>
        </p:nvSpPr>
        <p:spPr>
          <a:xfrm>
            <a:off x="8148318" y="2454439"/>
            <a:ext cx="2844227"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3200" b="1"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Times New Roman" panose="02020603050405020304" pitchFamily="18" charset="0"/>
              </a:rPr>
              <a:t>h</a:t>
            </a:r>
            <a:r>
              <a:rPr kumimoji="0" lang="en-US" sz="32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Times New Roman" panose="02020603050405020304" pitchFamily="18" charset="0"/>
              </a:rPr>
              <a:t>ave a rest</a:t>
            </a:r>
          </a:p>
        </p:txBody>
      </p:sp>
      <p:sp>
        <p:nvSpPr>
          <p:cNvPr id="16" name="TextBox 15"/>
          <p:cNvSpPr txBox="1"/>
          <p:nvPr/>
        </p:nvSpPr>
        <p:spPr>
          <a:xfrm>
            <a:off x="8246364" y="4475525"/>
            <a:ext cx="1324171"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3200" b="1"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Times New Roman" panose="02020603050405020304" pitchFamily="18" charset="0"/>
              </a:rPr>
              <a:t>hot</a:t>
            </a:r>
            <a:endParaRPr kumimoji="0" lang="en-US" sz="32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Times New Roman" panose="02020603050405020304" pitchFamily="18" charset="0"/>
            </a:endParaRPr>
          </a:p>
        </p:txBody>
      </p:sp>
    </p:spTree>
    <p:extLst>
      <p:ext uri="{BB962C8B-B14F-4D97-AF65-F5344CB8AC3E}">
        <p14:creationId xmlns:p14="http://schemas.microsoft.com/office/powerpoint/2010/main" val="1279054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wipe(down)">
                                      <p:cBhvr>
                                        <p:cTn id="10" dur="500"/>
                                        <p:tgtEl>
                                          <p:spTgt spid="13"/>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wipe(down)">
                                      <p:cBhvr>
                                        <p:cTn id="15" dur="500"/>
                                        <p:tgtEl>
                                          <p:spTgt spid="2"/>
                                        </p:tgtEl>
                                      </p:cBhvr>
                                    </p:animEffect>
                                  </p:childTnLst>
                                </p:cTn>
                              </p:par>
                              <p:par>
                                <p:cTn id="16" presetID="22" presetClass="entr" presetSubtype="4" fill="hold"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wipe(down)">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anim calcmode="lin" valueType="num">
                                      <p:cBhvr additive="base">
                                        <p:cTn id="23" dur="500" fill="hold"/>
                                        <p:tgtEl>
                                          <p:spTgt spid="15"/>
                                        </p:tgtEl>
                                        <p:attrNameLst>
                                          <p:attrName>ppt_x</p:attrName>
                                        </p:attrNameLst>
                                      </p:cBhvr>
                                      <p:tavLst>
                                        <p:tav tm="0">
                                          <p:val>
                                            <p:strVal val="#ppt_x"/>
                                          </p:val>
                                        </p:tav>
                                        <p:tav tm="100000">
                                          <p:val>
                                            <p:strVal val="#ppt_x"/>
                                          </p:val>
                                        </p:tav>
                                      </p:tavLst>
                                    </p:anim>
                                    <p:anim calcmode="lin" valueType="num">
                                      <p:cBhvr additive="base">
                                        <p:cTn id="24" dur="500" fill="hold"/>
                                        <p:tgtEl>
                                          <p:spTgt spid="15"/>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6"/>
                                        </p:tgtEl>
                                        <p:attrNameLst>
                                          <p:attrName>style.visibility</p:attrName>
                                        </p:attrNameLst>
                                      </p:cBhvr>
                                      <p:to>
                                        <p:strVal val="visible"/>
                                      </p:to>
                                    </p:set>
                                    <p:anim calcmode="lin" valueType="num">
                                      <p:cBhvr additive="base">
                                        <p:cTn id="27" dur="500" fill="hold"/>
                                        <p:tgtEl>
                                          <p:spTgt spid="16"/>
                                        </p:tgtEl>
                                        <p:attrNameLst>
                                          <p:attrName>ppt_x</p:attrName>
                                        </p:attrNameLst>
                                      </p:cBhvr>
                                      <p:tavLst>
                                        <p:tav tm="0">
                                          <p:val>
                                            <p:strVal val="#ppt_x"/>
                                          </p:val>
                                        </p:tav>
                                        <p:tav tm="100000">
                                          <p:val>
                                            <p:strVal val="#ppt_x"/>
                                          </p:val>
                                        </p:tav>
                                      </p:tavLst>
                                    </p:anim>
                                    <p:anim calcmode="lin" valueType="num">
                                      <p:cBhvr additive="base">
                                        <p:cTn id="2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15" grpId="0"/>
      <p:bldP spid="16" grpId="0"/>
    </p:bld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矩形 8"/>
          <p:cNvSpPr>
            <a:spLocks noChangeArrowheads="1"/>
          </p:cNvSpPr>
          <p:nvPr/>
        </p:nvSpPr>
        <p:spPr bwMode="auto">
          <a:xfrm>
            <a:off x="6453189" y="3429000"/>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a:ln>
                  <a:noFill/>
                </a:ln>
                <a:solidFill>
                  <a:prstClr val="black"/>
                </a:solidFill>
                <a:effectLst/>
                <a:uLnTx/>
                <a:uFillTx/>
                <a:latin typeface="微软雅黑" pitchFamily="34" charset="-122"/>
                <a:ea typeface="微软雅黑" pitchFamily="34" charset="-122"/>
                <a:cs typeface="+mn-cs"/>
              </a:rPr>
              <a:t>点击添加标题</a:t>
            </a:r>
          </a:p>
        </p:txBody>
      </p:sp>
      <p:sp>
        <p:nvSpPr>
          <p:cNvPr id="3076" name="矩形 8"/>
          <p:cNvSpPr>
            <a:spLocks noChangeArrowheads="1"/>
          </p:cNvSpPr>
          <p:nvPr/>
        </p:nvSpPr>
        <p:spPr bwMode="auto">
          <a:xfrm>
            <a:off x="4738689" y="4286250"/>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a:ln>
                  <a:noFill/>
                </a:ln>
                <a:solidFill>
                  <a:prstClr val="black"/>
                </a:solidFill>
                <a:effectLst/>
                <a:uLnTx/>
                <a:uFillTx/>
                <a:latin typeface="微软雅黑" pitchFamily="34" charset="-122"/>
                <a:ea typeface="微软雅黑" pitchFamily="34" charset="-122"/>
                <a:cs typeface="+mn-cs"/>
              </a:rPr>
              <a:t>点击添加标题</a:t>
            </a:r>
          </a:p>
        </p:txBody>
      </p:sp>
      <p:sp>
        <p:nvSpPr>
          <p:cNvPr id="3077" name="矩形 5"/>
          <p:cNvSpPr>
            <a:spLocks noChangeArrowheads="1"/>
          </p:cNvSpPr>
          <p:nvPr/>
        </p:nvSpPr>
        <p:spPr bwMode="auto">
          <a:xfrm>
            <a:off x="7310439" y="2428875"/>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dirty="0">
                <a:ln>
                  <a:noFill/>
                </a:ln>
                <a:solidFill>
                  <a:prstClr val="black"/>
                </a:solidFill>
                <a:effectLst/>
                <a:uLnTx/>
                <a:uFillTx/>
                <a:latin typeface="微软雅黑" pitchFamily="34" charset="-122"/>
                <a:ea typeface="微软雅黑" pitchFamily="34" charset="-122"/>
                <a:cs typeface="+mn-cs"/>
              </a:rPr>
              <a:t>点击添加标题</a:t>
            </a:r>
          </a:p>
        </p:txBody>
      </p:sp>
      <p:pic>
        <p:nvPicPr>
          <p:cNvPr id="3" name="图片 2"/>
          <p:cNvPicPr>
            <a:picLocks noChangeAspect="1"/>
          </p:cNvPicPr>
          <p:nvPr/>
        </p:nvPicPr>
        <p:blipFill rotWithShape="1">
          <a:blip r:embed="rId2"/>
          <a:srcRect l="1501" r="4273"/>
          <a:stretch/>
        </p:blipFill>
        <p:spPr>
          <a:xfrm>
            <a:off x="2911523" y="2100739"/>
            <a:ext cx="7443371" cy="2120900"/>
          </a:xfrm>
          <a:prstGeom prst="rect">
            <a:avLst/>
          </a:prstGeom>
        </p:spPr>
      </p:pic>
      <p:pic>
        <p:nvPicPr>
          <p:cNvPr id="8" name="图片 7"/>
          <p:cNvPicPr>
            <a:picLocks noChangeAspect="1"/>
          </p:cNvPicPr>
          <p:nvPr/>
        </p:nvPicPr>
        <p:blipFill rotWithShape="1">
          <a:blip r:embed="rId2"/>
          <a:srcRect l="1501" r="4273"/>
          <a:stretch/>
        </p:blipFill>
        <p:spPr>
          <a:xfrm>
            <a:off x="1775521" y="3140968"/>
            <a:ext cx="7443371" cy="2120900"/>
          </a:xfrm>
          <a:prstGeom prst="rect">
            <a:avLst/>
          </a:prstGeom>
        </p:spPr>
      </p:pic>
      <p:pic>
        <p:nvPicPr>
          <p:cNvPr id="9" name="图片 8"/>
          <p:cNvPicPr>
            <a:picLocks noChangeAspect="1"/>
          </p:cNvPicPr>
          <p:nvPr/>
        </p:nvPicPr>
        <p:blipFill rotWithShape="1">
          <a:blip r:embed="rId2"/>
          <a:srcRect l="1501" r="4273"/>
          <a:stretch/>
        </p:blipFill>
        <p:spPr>
          <a:xfrm>
            <a:off x="3071665" y="2924944"/>
            <a:ext cx="7443371" cy="2120900"/>
          </a:xfrm>
          <a:prstGeom prst="rect">
            <a:avLst/>
          </a:prstGeom>
        </p:spPr>
      </p:pic>
      <p:sp>
        <p:nvSpPr>
          <p:cNvPr id="10" name="TextBox 9"/>
          <p:cNvSpPr txBox="1"/>
          <p:nvPr/>
        </p:nvSpPr>
        <p:spPr>
          <a:xfrm>
            <a:off x="2204244" y="1663800"/>
            <a:ext cx="8208963" cy="2954655"/>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2400" b="0" i="0" u="none" strike="noStrike" kern="1200" cap="none" spc="0" normalizeH="0" baseline="0" noProof="0" dirty="0">
                <a:ln>
                  <a:noFill/>
                </a:ln>
                <a:solidFill>
                  <a:srgbClr val="000000"/>
                </a:solidFill>
                <a:effectLst/>
                <a:uLnTx/>
                <a:uFillTx/>
                <a:latin typeface="Comic Sans MS" panose="030F0702030302020204" pitchFamily="66" charset="0"/>
                <a:ea typeface="Arial Unicode MS" pitchFamily="34" charset="-128"/>
                <a:cs typeface="Times New Roman" pitchFamily="18" charset="0"/>
              </a:rPr>
              <a:t>4. With the expansion of civilization, a more complicated method of creating characters developed: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2400" b="0" i="0" u="none" strike="noStrike" kern="1200" cap="none" spc="0" normalizeH="0" baseline="0" noProof="0" dirty="0">
                <a:ln>
                  <a:noFill/>
                </a:ln>
                <a:solidFill>
                  <a:srgbClr val="000000"/>
                </a:solidFill>
                <a:effectLst/>
                <a:uLnTx/>
                <a:uFillTx/>
                <a:latin typeface="Comic Sans MS" panose="030F0702030302020204" pitchFamily="66" charset="0"/>
                <a:ea typeface="Arial Unicode MS" pitchFamily="34" charset="-128"/>
                <a:cs typeface="Times New Roman" pitchFamily="18" charset="0"/>
              </a:rPr>
              <a:t>Select one existing character to indicate the pronunciation, and use another radical to indicate the meaning.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2400" b="0" i="0" u="none" strike="noStrike" kern="1200" cap="none" spc="0" normalizeH="0" baseline="0" noProof="0" dirty="0">
                <a:ln>
                  <a:noFill/>
                </a:ln>
                <a:solidFill>
                  <a:srgbClr val="000000"/>
                </a:solidFill>
                <a:effectLst/>
                <a:uLnTx/>
                <a:uFillTx/>
                <a:latin typeface="Comic Sans MS" panose="030F0702030302020204" pitchFamily="66" charset="0"/>
                <a:ea typeface="Arial Unicode MS" pitchFamily="34" charset="-128"/>
                <a:cs typeface="Times New Roman" pitchFamily="18" charset="0"/>
              </a:rPr>
              <a:t> More than 90% of Chinese characters currently in use were  created in this way.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Comic Sans MS" panose="030F0702030302020204" pitchFamily="66" charset="0"/>
              <a:ea typeface="Arial Unicode MS" pitchFamily="34" charset="-128"/>
              <a:cs typeface="Arial" pitchFamily="34" charset="0"/>
            </a:endParaRPr>
          </a:p>
        </p:txBody>
      </p:sp>
      <p:sp>
        <p:nvSpPr>
          <p:cNvPr id="11" name="TextBox 4"/>
          <p:cNvSpPr txBox="1">
            <a:spLocks noChangeArrowheads="1"/>
          </p:cNvSpPr>
          <p:nvPr/>
        </p:nvSpPr>
        <p:spPr bwMode="auto">
          <a:xfrm>
            <a:off x="2394743" y="4653062"/>
            <a:ext cx="2851150" cy="11080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zh-CN" sz="2400" b="0" i="0" u="none" strike="noStrike" kern="1200" cap="none" spc="0" normalizeH="0" baseline="0" noProof="0" dirty="0">
                <a:ln>
                  <a:noFill/>
                </a:ln>
                <a:solidFill>
                  <a:prstClr val="black"/>
                </a:solidFill>
                <a:effectLst/>
                <a:uLnTx/>
                <a:uFillTx/>
                <a:latin typeface="Times New Roman" pitchFamily="18" charset="0"/>
                <a:ea typeface="Arial Unicode MS" pitchFamily="34" charset="-128"/>
                <a:cs typeface="Times New Roman" pitchFamily="18" charset="0"/>
              </a:rPr>
              <a:t>For example:</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zh-CN" altLang="en-US" sz="2400" b="0" i="0" u="none" strike="noStrike" kern="1200" cap="none" spc="0" normalizeH="0" baseline="0" noProof="0" dirty="0">
                <a:ln>
                  <a:noFill/>
                </a:ln>
                <a:solidFill>
                  <a:prstClr val="black"/>
                </a:solidFill>
                <a:effectLst/>
                <a:uLnTx/>
                <a:uFillTx/>
                <a:latin typeface="Times New Roman" pitchFamily="18" charset="0"/>
                <a:ea typeface="Arial Unicode MS" pitchFamily="34" charset="-128"/>
                <a:cs typeface="Times New Roman" pitchFamily="18" charset="0"/>
              </a:rPr>
              <a:t>水</a:t>
            </a:r>
            <a:r>
              <a:rPr kumimoji="0" lang="en-US" altLang="zh-CN" sz="2400" b="0" i="0" u="none" strike="noStrike" kern="1200" cap="none" spc="0" normalizeH="0" baseline="0" noProof="0" dirty="0">
                <a:ln>
                  <a:noFill/>
                </a:ln>
                <a:solidFill>
                  <a:prstClr val="black"/>
                </a:solidFill>
                <a:effectLst/>
                <a:uLnTx/>
                <a:uFillTx/>
                <a:latin typeface="Times New Roman" pitchFamily="18" charset="0"/>
                <a:ea typeface="Arial Unicode MS" pitchFamily="34" charset="-128"/>
                <a:cs typeface="Times New Roman" pitchFamily="18" charset="0"/>
              </a:rPr>
              <a:t>(</a:t>
            </a:r>
            <a:r>
              <a:rPr kumimoji="0" lang="en-GB" altLang="zh-CN" sz="2400" b="0" i="0" u="none" strike="noStrike" kern="1200" cap="none" spc="0" normalizeH="0" baseline="0" noProof="0" dirty="0" err="1">
                <a:ln>
                  <a:noFill/>
                </a:ln>
                <a:solidFill>
                  <a:prstClr val="black"/>
                </a:solidFill>
                <a:effectLst/>
                <a:uLnTx/>
                <a:uFillTx/>
                <a:latin typeface="Arial" pitchFamily="34" charset="0"/>
                <a:ea typeface="Arial Unicode MS" pitchFamily="34" charset="-128"/>
                <a:cs typeface="Times New Roman" pitchFamily="18" charset="0"/>
              </a:rPr>
              <a:t>shuǐ</a:t>
            </a:r>
            <a:r>
              <a:rPr kumimoji="0" lang="en-GB" altLang="zh-CN" sz="2400" b="0" i="0" u="none" strike="noStrike" kern="1200" cap="none" spc="0" normalizeH="0" baseline="0" noProof="0" dirty="0">
                <a:ln>
                  <a:noFill/>
                </a:ln>
                <a:solidFill>
                  <a:prstClr val="black"/>
                </a:solidFill>
                <a:effectLst/>
                <a:uLnTx/>
                <a:uFillTx/>
                <a:latin typeface="Arial" pitchFamily="34" charset="0"/>
                <a:ea typeface="Arial Unicode MS" pitchFamily="34" charset="-128"/>
                <a:cs typeface="Times New Roman" pitchFamily="18" charset="0"/>
              </a:rPr>
              <a:t>)</a:t>
            </a:r>
            <a:r>
              <a:rPr kumimoji="0" lang="en-GB" altLang="zh-CN" sz="2400" b="0" i="0" u="none" strike="noStrike" kern="1200" cap="none" spc="0" normalizeH="0" baseline="0" noProof="0" dirty="0">
                <a:ln>
                  <a:noFill/>
                </a:ln>
                <a:solidFill>
                  <a:prstClr val="black"/>
                </a:solidFill>
                <a:effectLst/>
                <a:uLnTx/>
                <a:uFillTx/>
                <a:latin typeface="Times New Roman" pitchFamily="18" charset="0"/>
                <a:ea typeface="Arial Unicode MS" pitchFamily="34" charset="-128"/>
                <a:cs typeface="Times New Roman" pitchFamily="18" charset="0"/>
              </a:rPr>
              <a:t>  </a:t>
            </a:r>
            <a:r>
              <a:rPr kumimoji="0" lang="en-US" altLang="zh-CN" sz="2400" b="1" i="0" u="none" strike="noStrike" kern="1200" cap="none" spc="0" normalizeH="0" baseline="0" noProof="0" dirty="0">
                <a:ln>
                  <a:noFill/>
                </a:ln>
                <a:solidFill>
                  <a:prstClr val="black"/>
                </a:solidFill>
                <a:effectLst/>
                <a:uLnTx/>
                <a:uFillTx/>
                <a:latin typeface="Times New Roman" pitchFamily="18" charset="0"/>
                <a:ea typeface="Arial Unicode MS" pitchFamily="34" charset="-128"/>
                <a:cs typeface="Times New Roman" pitchFamily="18" charset="0"/>
              </a:rPr>
              <a:t>+</a:t>
            </a:r>
            <a:r>
              <a:rPr kumimoji="0" lang="en-US" altLang="zh-CN" sz="2400" b="0" i="0" u="none" strike="noStrike" kern="1200" cap="none" spc="0" normalizeH="0" baseline="0" noProof="0" dirty="0">
                <a:ln>
                  <a:noFill/>
                </a:ln>
                <a:solidFill>
                  <a:prstClr val="black"/>
                </a:solidFill>
                <a:effectLst/>
                <a:uLnTx/>
                <a:uFillTx/>
                <a:latin typeface="Times New Roman" pitchFamily="18" charset="0"/>
                <a:ea typeface="Arial Unicode MS" pitchFamily="34" charset="-128"/>
                <a:cs typeface="Times New Roman" pitchFamily="18" charset="0"/>
              </a:rPr>
              <a:t> </a:t>
            </a:r>
            <a:r>
              <a:rPr kumimoji="0" lang="zh-CN" altLang="en-US" sz="2400" b="0" i="0" u="none" strike="noStrike" kern="1200" cap="none" spc="0" normalizeH="0" baseline="0" noProof="0" dirty="0">
                <a:ln>
                  <a:noFill/>
                </a:ln>
                <a:solidFill>
                  <a:prstClr val="black"/>
                </a:solidFill>
                <a:effectLst/>
                <a:uLnTx/>
                <a:uFillTx/>
                <a:latin typeface="Times New Roman" pitchFamily="18" charset="0"/>
                <a:ea typeface="Arial Unicode MS" pitchFamily="34" charset="-128"/>
                <a:cs typeface="Times New Roman" pitchFamily="18" charset="0"/>
              </a:rPr>
              <a:t>木</a:t>
            </a:r>
            <a:r>
              <a:rPr kumimoji="0" lang="en-GB" altLang="en-US"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a:t>
            </a:r>
            <a:r>
              <a:rPr kumimoji="0" lang="en-GB" altLang="en-US" sz="2400" b="0" i="0" u="none" strike="noStrike" kern="1200" cap="none" spc="0" normalizeH="0" baseline="0" noProof="0" dirty="0" err="1">
                <a:ln>
                  <a:noFill/>
                </a:ln>
                <a:solidFill>
                  <a:prstClr val="black"/>
                </a:solidFill>
                <a:effectLst/>
                <a:uLnTx/>
                <a:uFillTx/>
                <a:latin typeface="Arial" pitchFamily="34" charset="0"/>
                <a:ea typeface="+mn-ea"/>
                <a:cs typeface="Arial" pitchFamily="34" charset="0"/>
              </a:rPr>
              <a:t>mù</a:t>
            </a:r>
            <a:r>
              <a:rPr kumimoji="0" lang="en-GB" altLang="en-US"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 </a:t>
            </a:r>
            <a:endParaRPr kumimoji="0" lang="en-US" altLang="zh-CN" sz="2400" b="0" i="0" u="none" strike="noStrike" kern="1200" cap="none" spc="0" normalizeH="0" baseline="0" noProof="0" dirty="0">
              <a:ln>
                <a:noFill/>
              </a:ln>
              <a:solidFill>
                <a:prstClr val="black"/>
              </a:solidFill>
              <a:effectLst/>
              <a:uLnTx/>
              <a:uFillTx/>
              <a:latin typeface="Times New Roman" pitchFamily="18" charset="0"/>
              <a:ea typeface="Arial Unicode MS" pitchFamily="34" charset="-128"/>
              <a:cs typeface="Arial Unicode MS" pitchFamily="34" charset="-128"/>
            </a:endParaRP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sp>
        <p:nvSpPr>
          <p:cNvPr id="12" name="Right Arrow 11"/>
          <p:cNvSpPr/>
          <p:nvPr/>
        </p:nvSpPr>
        <p:spPr>
          <a:xfrm>
            <a:off x="5445918" y="5153124"/>
            <a:ext cx="381000" cy="15081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altLang="zh-CN" sz="1800" b="0" i="0" u="none" strike="noStrike" kern="1200" cap="none" spc="0" normalizeH="0" baseline="0" noProof="0">
              <a:ln>
                <a:noFill/>
              </a:ln>
              <a:solidFill>
                <a:srgbClr val="FFFFFF"/>
              </a:solidFill>
              <a:effectLst/>
              <a:uLnTx/>
              <a:uFillTx/>
              <a:latin typeface="Arial" charset="0"/>
              <a:ea typeface="宋体" panose="02010600030101010101" pitchFamily="2" charset="-122"/>
              <a:cs typeface="Arial" charset="0"/>
            </a:endParaRPr>
          </a:p>
        </p:txBody>
      </p:sp>
      <p:sp>
        <p:nvSpPr>
          <p:cNvPr id="13" name="Rectangle 6"/>
          <p:cNvSpPr>
            <a:spLocks noChangeArrowheads="1"/>
          </p:cNvSpPr>
          <p:nvPr/>
        </p:nvSpPr>
        <p:spPr bwMode="auto">
          <a:xfrm>
            <a:off x="6125369" y="4997549"/>
            <a:ext cx="671513" cy="4619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zh-CN" altLang="en-US" sz="2400" b="0" i="0" u="none" strike="noStrike" kern="1200" cap="none" spc="0" normalizeH="0" baseline="0" noProof="0">
                <a:ln>
                  <a:noFill/>
                </a:ln>
                <a:solidFill>
                  <a:prstClr val="black"/>
                </a:solidFill>
                <a:effectLst/>
                <a:uLnTx/>
                <a:uFillTx/>
                <a:latin typeface="Arial" pitchFamily="34" charset="0"/>
                <a:ea typeface="宋体" panose="02010600030101010101" pitchFamily="2" charset="-122"/>
                <a:cs typeface="Arial" pitchFamily="34" charset="0"/>
              </a:rPr>
              <a:t>氵</a:t>
            </a:r>
            <a:r>
              <a:rPr kumimoji="0" lang="en-US" altLang="zh-CN" sz="2400" b="0" i="0" u="none" strike="noStrike" kern="1200" cap="none" spc="0" normalizeH="0" baseline="0" noProof="0">
                <a:ln>
                  <a:noFill/>
                </a:ln>
                <a:solidFill>
                  <a:prstClr val="black"/>
                </a:solidFill>
                <a:effectLst/>
                <a:uLnTx/>
                <a:uFillTx/>
                <a:latin typeface="Arial" pitchFamily="34" charset="0"/>
                <a:ea typeface="宋体" panose="02010600030101010101" pitchFamily="2" charset="-122"/>
                <a:cs typeface="Arial" pitchFamily="34" charset="0"/>
              </a:rPr>
              <a:t>+</a:t>
            </a:r>
            <a:endParaRPr kumimoji="0" lang="zh-CN" altLang="en-GB" sz="2400" b="0" i="0" u="none" strike="noStrike" kern="1200" cap="none" spc="0" normalizeH="0" baseline="0" noProof="0">
              <a:ln>
                <a:noFill/>
              </a:ln>
              <a:solidFill>
                <a:prstClr val="black"/>
              </a:solidFill>
              <a:effectLst/>
              <a:uLnTx/>
              <a:uFillTx/>
              <a:latin typeface="Arial" pitchFamily="34" charset="0"/>
              <a:ea typeface="宋体" panose="02010600030101010101" pitchFamily="2" charset="-122"/>
              <a:cs typeface="Arial" pitchFamily="34" charset="0"/>
            </a:endParaRPr>
          </a:p>
        </p:txBody>
      </p:sp>
      <p:sp>
        <p:nvSpPr>
          <p:cNvPr id="14" name="TextBox 7"/>
          <p:cNvSpPr txBox="1">
            <a:spLocks noChangeArrowheads="1"/>
          </p:cNvSpPr>
          <p:nvPr/>
        </p:nvSpPr>
        <p:spPr bwMode="auto">
          <a:xfrm>
            <a:off x="6796882" y="5011837"/>
            <a:ext cx="871537" cy="4619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zh-CN" altLang="en-US"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木  </a:t>
            </a:r>
            <a:r>
              <a:rPr kumimoji="0" lang="en-US" altLang="zh-CN"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a:t>
            </a:r>
            <a:r>
              <a:rPr kumimoji="0" lang="zh-CN" altLang="en-US"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endParaRPr kumimoji="0" lang="en-GB" altLang="en-US"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sp>
        <p:nvSpPr>
          <p:cNvPr id="15" name="TextBox 8"/>
          <p:cNvSpPr txBox="1">
            <a:spLocks noChangeArrowheads="1"/>
          </p:cNvSpPr>
          <p:nvPr/>
        </p:nvSpPr>
        <p:spPr bwMode="auto">
          <a:xfrm>
            <a:off x="7749382" y="4997549"/>
            <a:ext cx="2232025" cy="4619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zh-CN" altLang="en-US"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沐</a:t>
            </a:r>
            <a:r>
              <a:rPr kumimoji="0" lang="en-GB" altLang="en-US"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a:t>
            </a:r>
            <a:r>
              <a:rPr kumimoji="0" lang="en-GB" altLang="en-US" sz="2400" b="0" i="0" u="none" strike="noStrike" kern="1200" cap="none" spc="0" normalizeH="0" baseline="0" noProof="0" dirty="0" err="1">
                <a:ln>
                  <a:noFill/>
                </a:ln>
                <a:solidFill>
                  <a:prstClr val="black"/>
                </a:solidFill>
                <a:effectLst/>
                <a:uLnTx/>
                <a:uFillTx/>
                <a:latin typeface="Arial" pitchFamily="34" charset="0"/>
                <a:ea typeface="+mn-ea"/>
                <a:cs typeface="Arial" pitchFamily="34" charset="0"/>
              </a:rPr>
              <a:t>mù</a:t>
            </a:r>
            <a:r>
              <a:rPr kumimoji="0" lang="en-GB" altLang="en-US"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a:t>
            </a:r>
            <a:r>
              <a:rPr kumimoji="0" lang="zh-CN" altLang="en-US"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r>
              <a:rPr kumimoji="0" lang="en-US" altLang="zh-CN" sz="2400" b="1" i="0" u="none" strike="noStrike" kern="1200" cap="none" spc="0" normalizeH="0" baseline="0" noProof="0" dirty="0">
                <a:ln>
                  <a:noFill/>
                </a:ln>
                <a:solidFill>
                  <a:srgbClr val="0033CC"/>
                </a:solidFill>
                <a:effectLst/>
                <a:uLnTx/>
                <a:uFillTx/>
                <a:latin typeface="Times New Roman" pitchFamily="18" charset="0"/>
                <a:ea typeface="Arial Unicode MS" pitchFamily="34" charset="-128"/>
                <a:cs typeface="Times New Roman" pitchFamily="18" charset="0"/>
              </a:rPr>
              <a:t>wash</a:t>
            </a:r>
            <a:endParaRPr kumimoji="0" lang="en-GB" altLang="en-US" sz="2400" b="1" i="0" u="none" strike="noStrike" kern="1200" cap="none" spc="0" normalizeH="0" baseline="0" noProof="0" dirty="0">
              <a:ln>
                <a:noFill/>
              </a:ln>
              <a:solidFill>
                <a:srgbClr val="0033CC"/>
              </a:solidFill>
              <a:effectLst/>
              <a:uLnTx/>
              <a:uFillTx/>
              <a:latin typeface="Times New Roman" pitchFamily="18" charset="0"/>
              <a:ea typeface="Arial Unicode MS" pitchFamily="34" charset="-128"/>
              <a:cs typeface="Times New Roman" pitchFamily="18" charset="0"/>
            </a:endParaRPr>
          </a:p>
        </p:txBody>
      </p:sp>
      <p:sp>
        <p:nvSpPr>
          <p:cNvPr id="16" name="TextBox 9"/>
          <p:cNvSpPr txBox="1">
            <a:spLocks noChangeArrowheads="1"/>
          </p:cNvSpPr>
          <p:nvPr/>
        </p:nvSpPr>
        <p:spPr bwMode="auto">
          <a:xfrm>
            <a:off x="2423592" y="5753200"/>
            <a:ext cx="2822301"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zh-CN" altLang="en-US"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水</a:t>
            </a:r>
            <a:r>
              <a:rPr kumimoji="0" lang="en-US" altLang="zh-CN" sz="2400" b="0" i="0" u="none" strike="noStrike" kern="1200" cap="none" spc="0" normalizeH="0" baseline="0" noProof="0" dirty="0">
                <a:ln>
                  <a:noFill/>
                </a:ln>
                <a:solidFill>
                  <a:prstClr val="black"/>
                </a:solidFill>
                <a:effectLst/>
                <a:uLnTx/>
                <a:uFillTx/>
                <a:latin typeface="Times New Roman" pitchFamily="18" charset="0"/>
                <a:ea typeface="Arial Unicode MS" pitchFamily="34" charset="-128"/>
                <a:cs typeface="Times New Roman" pitchFamily="18" charset="0"/>
              </a:rPr>
              <a:t>(</a:t>
            </a:r>
            <a:r>
              <a:rPr kumimoji="0" lang="en-GB" altLang="zh-CN" sz="2400" b="0" i="0" u="none" strike="noStrike" kern="1200" cap="none" spc="0" normalizeH="0" baseline="0" noProof="0" dirty="0" err="1">
                <a:ln>
                  <a:noFill/>
                </a:ln>
                <a:solidFill>
                  <a:prstClr val="black"/>
                </a:solidFill>
                <a:effectLst/>
                <a:uLnTx/>
                <a:uFillTx/>
                <a:latin typeface="Arial" pitchFamily="34" charset="0"/>
                <a:ea typeface="宋体" panose="02010600030101010101" pitchFamily="2" charset="-122"/>
                <a:cs typeface="Arial" pitchFamily="34" charset="0"/>
              </a:rPr>
              <a:t>shuǐ</a:t>
            </a:r>
            <a:r>
              <a:rPr kumimoji="0" lang="en-GB" altLang="zh-CN"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a:t>
            </a:r>
            <a:r>
              <a:rPr kumimoji="0" lang="en-GB" altLang="zh-CN" sz="2400" b="0" i="0" u="none" strike="noStrike" kern="1200" cap="none" spc="0" normalizeH="0" baseline="0" noProof="0" dirty="0">
                <a:ln>
                  <a:noFill/>
                </a:ln>
                <a:solidFill>
                  <a:prstClr val="black"/>
                </a:solidFill>
                <a:effectLst/>
                <a:uLnTx/>
                <a:uFillTx/>
                <a:latin typeface="Times New Roman" pitchFamily="18" charset="0"/>
                <a:ea typeface="Arial Unicode MS" pitchFamily="34" charset="-128"/>
                <a:cs typeface="Arial Unicode MS" pitchFamily="34" charset="-128"/>
              </a:rPr>
              <a:t> </a:t>
            </a:r>
            <a:r>
              <a:rPr kumimoji="0" lang="en-US" altLang="zh-CN"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r>
              <a:rPr kumimoji="0" lang="zh-CN" altLang="en-US"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干</a:t>
            </a:r>
            <a:r>
              <a:rPr kumimoji="0" lang="en-GB" altLang="en-US"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a:t>
            </a:r>
            <a:r>
              <a:rPr kumimoji="0" lang="en-GB" altLang="zh-CN"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g</a:t>
            </a:r>
            <a:r>
              <a:rPr kumimoji="0" lang="en-US" altLang="zh-CN"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ā</a:t>
            </a:r>
            <a:r>
              <a:rPr kumimoji="0" lang="en-GB" altLang="zh-CN"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n</a:t>
            </a:r>
            <a:r>
              <a:rPr kumimoji="0" lang="en-GB" altLang="en-US"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a:t>
            </a:r>
          </a:p>
        </p:txBody>
      </p:sp>
      <p:sp>
        <p:nvSpPr>
          <p:cNvPr id="17" name="Right Arrow 16"/>
          <p:cNvSpPr/>
          <p:nvPr/>
        </p:nvSpPr>
        <p:spPr>
          <a:xfrm>
            <a:off x="5361781" y="5907187"/>
            <a:ext cx="381000" cy="15081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altLang="zh-CN" sz="1800" b="0" i="0" u="none" strike="noStrike" kern="1200" cap="none" spc="0" normalizeH="0" baseline="0" noProof="0">
              <a:ln>
                <a:noFill/>
              </a:ln>
              <a:solidFill>
                <a:srgbClr val="FFFFFF"/>
              </a:solidFill>
              <a:effectLst/>
              <a:uLnTx/>
              <a:uFillTx/>
              <a:latin typeface="Arial" charset="0"/>
              <a:ea typeface="宋体" panose="02010600030101010101" pitchFamily="2" charset="-122"/>
              <a:cs typeface="Arial" charset="0"/>
            </a:endParaRPr>
          </a:p>
        </p:txBody>
      </p:sp>
      <p:sp>
        <p:nvSpPr>
          <p:cNvPr id="18" name="Rectangle 11"/>
          <p:cNvSpPr>
            <a:spLocks noChangeArrowheads="1"/>
          </p:cNvSpPr>
          <p:nvPr/>
        </p:nvSpPr>
        <p:spPr bwMode="auto">
          <a:xfrm>
            <a:off x="6177756" y="5753200"/>
            <a:ext cx="671512" cy="4603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zh-CN" altLang="en-US"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氵</a:t>
            </a:r>
            <a:r>
              <a:rPr kumimoji="0" lang="en-US" altLang="zh-CN"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a:t>
            </a:r>
            <a:endParaRPr kumimoji="0" lang="zh-CN" altLang="en-GB"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endParaRPr>
          </a:p>
        </p:txBody>
      </p:sp>
      <p:sp>
        <p:nvSpPr>
          <p:cNvPr id="19" name="TextBox 12"/>
          <p:cNvSpPr txBox="1">
            <a:spLocks noChangeArrowheads="1"/>
          </p:cNvSpPr>
          <p:nvPr/>
        </p:nvSpPr>
        <p:spPr bwMode="auto">
          <a:xfrm>
            <a:off x="6876257" y="5761137"/>
            <a:ext cx="873125" cy="4619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zh-CN" altLang="en-US"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干  </a:t>
            </a:r>
            <a:r>
              <a:rPr kumimoji="0" lang="en-US" altLang="zh-CN"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a:t>
            </a:r>
            <a:r>
              <a:rPr kumimoji="0" lang="zh-CN" altLang="en-US"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endParaRPr kumimoji="0" lang="en-GB" altLang="en-US"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sp>
        <p:nvSpPr>
          <p:cNvPr id="20" name="TextBox 13"/>
          <p:cNvSpPr txBox="1">
            <a:spLocks noChangeArrowheads="1"/>
          </p:cNvSpPr>
          <p:nvPr/>
        </p:nvSpPr>
        <p:spPr bwMode="auto">
          <a:xfrm>
            <a:off x="7785893" y="5746849"/>
            <a:ext cx="2484438" cy="8302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zh-CN" altLang="en-US"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汗</a:t>
            </a:r>
            <a:r>
              <a:rPr kumimoji="0" lang="en-GB" altLang="en-US"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a:t>
            </a:r>
            <a:r>
              <a:rPr kumimoji="0" lang="en-US" altLang="zh-CN" sz="2400" b="0" i="0" u="none" strike="noStrike" kern="1200" cap="none" spc="0" normalizeH="0" baseline="0" noProof="0" dirty="0" err="1">
                <a:ln>
                  <a:noFill/>
                </a:ln>
                <a:solidFill>
                  <a:prstClr val="black"/>
                </a:solidFill>
                <a:effectLst/>
                <a:uLnTx/>
                <a:uFillTx/>
                <a:latin typeface="Arial" pitchFamily="34" charset="0"/>
                <a:ea typeface="宋体" panose="02010600030101010101" pitchFamily="2" charset="-122"/>
                <a:cs typeface="Arial" pitchFamily="34" charset="0"/>
              </a:rPr>
              <a:t>hàn</a:t>
            </a:r>
            <a:r>
              <a:rPr kumimoji="0" lang="en-GB" altLang="en-US"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  </a:t>
            </a:r>
            <a:r>
              <a:rPr kumimoji="0" lang="en-US" altLang="en-US"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sweat</a:t>
            </a:r>
            <a:r>
              <a:rPr kumimoji="0" lang="en-GB" altLang="en-US" sz="2400" b="1" i="0" u="none" strike="noStrike" kern="1200" cap="none" spc="0" normalizeH="0" baseline="0" noProof="0" dirty="0">
                <a:ln>
                  <a:noFill/>
                </a:ln>
                <a:solidFill>
                  <a:prstClr val="black"/>
                </a:solidFill>
                <a:effectLst/>
                <a:uLnTx/>
                <a:uFillTx/>
                <a:latin typeface="Arial" pitchFamily="34" charset="0"/>
                <a:ea typeface="+mn-ea"/>
                <a:cs typeface="Arial" pitchFamily="34" charset="0"/>
              </a:rPr>
              <a:t> </a:t>
            </a:r>
            <a:r>
              <a:rPr kumimoji="0" lang="en-GB" altLang="en-US"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 </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24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sp>
        <p:nvSpPr>
          <p:cNvPr id="21" name="Rectangle 20"/>
          <p:cNvSpPr/>
          <p:nvPr/>
        </p:nvSpPr>
        <p:spPr>
          <a:xfrm>
            <a:off x="3752064" y="591434"/>
            <a:ext cx="7073347" cy="1754326"/>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5400" b="1" i="0" u="none" strike="noStrike" kern="1200" cap="none" spc="0" normalizeH="0" baseline="0" noProof="0" dirty="0">
                <a:ln w="10541" cmpd="sng">
                  <a:solidFill>
                    <a:srgbClr val="4F81BD">
                      <a:shade val="88000"/>
                      <a:satMod val="110000"/>
                    </a:srgbClr>
                  </a:solidFill>
                  <a:prstDash val="solid"/>
                </a:ln>
                <a:gradFill>
                  <a:gsLst>
                    <a:gs pos="0">
                      <a:srgbClr val="4F81BD">
                        <a:tint val="40000"/>
                        <a:satMod val="250000"/>
                      </a:srgbClr>
                    </a:gs>
                    <a:gs pos="9000">
                      <a:srgbClr val="4F81BD">
                        <a:tint val="52000"/>
                        <a:satMod val="300000"/>
                      </a:srgbClr>
                    </a:gs>
                    <a:gs pos="50000">
                      <a:srgbClr val="4F81BD">
                        <a:shade val="20000"/>
                        <a:satMod val="300000"/>
                      </a:srgbClr>
                    </a:gs>
                    <a:gs pos="79000">
                      <a:srgbClr val="4F81BD">
                        <a:tint val="52000"/>
                        <a:satMod val="300000"/>
                      </a:srgbClr>
                    </a:gs>
                    <a:gs pos="100000">
                      <a:srgbClr val="4F81BD">
                        <a:tint val="40000"/>
                        <a:satMod val="250000"/>
                      </a:srgbClr>
                    </a:gs>
                  </a:gsLst>
                  <a:lin ang="5400000"/>
                </a:gradFill>
                <a:effectLst/>
                <a:uLnTx/>
                <a:uFillTx/>
                <a:latin typeface="Calibri"/>
                <a:ea typeface="宋体" panose="02010600030101010101" pitchFamily="2" charset="-122"/>
                <a:cs typeface="+mn-cs"/>
              </a:rPr>
              <a:t>形声</a:t>
            </a:r>
            <a:r>
              <a:rPr kumimoji="0" lang="en-US" altLang="zh-CN" sz="4800" b="1" i="0" u="none" strike="noStrike" kern="1200" cap="none" spc="0" normalizeH="0" baseline="0" noProof="0" dirty="0">
                <a:ln>
                  <a:noFill/>
                </a:ln>
                <a:solidFill>
                  <a:prstClr val="black"/>
                </a:solidFill>
                <a:effectLst/>
                <a:uLnTx/>
                <a:uFillTx/>
                <a:latin typeface="Calibri"/>
                <a:ea typeface="宋体" panose="02010600030101010101" pitchFamily="2" charset="-122"/>
                <a:cs typeface="+mn-cs"/>
              </a:rPr>
              <a:t>Mutually explanatory</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5400" b="1" i="0" u="none" strike="noStrike" kern="1200" cap="none" spc="0" normalizeH="0" baseline="0" noProof="0" dirty="0">
              <a:ln w="10541" cmpd="sng">
                <a:solidFill>
                  <a:srgbClr val="4F81BD">
                    <a:shade val="88000"/>
                    <a:satMod val="110000"/>
                  </a:srgbClr>
                </a:solidFill>
                <a:prstDash val="solid"/>
              </a:ln>
              <a:gradFill>
                <a:gsLst>
                  <a:gs pos="0">
                    <a:srgbClr val="4F81BD">
                      <a:tint val="40000"/>
                      <a:satMod val="250000"/>
                    </a:srgbClr>
                  </a:gs>
                  <a:gs pos="9000">
                    <a:srgbClr val="4F81BD">
                      <a:tint val="52000"/>
                      <a:satMod val="300000"/>
                    </a:srgbClr>
                  </a:gs>
                  <a:gs pos="50000">
                    <a:srgbClr val="4F81BD">
                      <a:shade val="20000"/>
                      <a:satMod val="300000"/>
                    </a:srgbClr>
                  </a:gs>
                  <a:gs pos="79000">
                    <a:srgbClr val="4F81BD">
                      <a:tint val="52000"/>
                      <a:satMod val="300000"/>
                    </a:srgbClr>
                  </a:gs>
                  <a:gs pos="100000">
                    <a:srgbClr val="4F81BD">
                      <a:tint val="40000"/>
                      <a:satMod val="250000"/>
                    </a:srgbClr>
                  </a:gs>
                </a:gsLst>
                <a:lin ang="5400000"/>
              </a:gradFill>
              <a:effectLst/>
              <a:uLnTx/>
              <a:uFillTx/>
              <a:latin typeface="Calibri"/>
              <a:ea typeface="+mn-ea"/>
              <a:cs typeface="+mn-cs"/>
            </a:endParaRPr>
          </a:p>
        </p:txBody>
      </p:sp>
      <p:sp>
        <p:nvSpPr>
          <p:cNvPr id="22" name="TextBox 21"/>
          <p:cNvSpPr txBox="1"/>
          <p:nvPr/>
        </p:nvSpPr>
        <p:spPr>
          <a:xfrm>
            <a:off x="3805416" y="188640"/>
            <a:ext cx="2417953"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Xíng</a:t>
            </a:r>
            <a:r>
              <a:rPr kumimoji="0" lang="en-GB"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GB" sz="2800" b="1"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shēng</a:t>
            </a:r>
            <a:endParaRPr kumimoji="0" lang="en-GB"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761070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ipe(down)">
                                      <p:cBhvr>
                                        <p:cTn id="7" dur="500"/>
                                        <p:tgtEl>
                                          <p:spTgt spid="22"/>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wipe(down)">
                                      <p:cBhvr>
                                        <p:cTn id="10" dur="500"/>
                                        <p:tgtEl>
                                          <p:spTgt spid="21"/>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barn(inVertical)">
                                      <p:cBhvr>
                                        <p:cTn id="15" dur="500"/>
                                        <p:tgtEl>
                                          <p:spTgt spid="10"/>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1000"/>
                                        <p:tgtEl>
                                          <p:spTgt spid="11"/>
                                        </p:tgtEl>
                                      </p:cBhvr>
                                    </p:animEffect>
                                    <p:anim calcmode="lin" valueType="num">
                                      <p:cBhvr>
                                        <p:cTn id="21" dur="1000" fill="hold"/>
                                        <p:tgtEl>
                                          <p:spTgt spid="11"/>
                                        </p:tgtEl>
                                        <p:attrNameLst>
                                          <p:attrName>ppt_x</p:attrName>
                                        </p:attrNameLst>
                                      </p:cBhvr>
                                      <p:tavLst>
                                        <p:tav tm="0">
                                          <p:val>
                                            <p:strVal val="#ppt_x"/>
                                          </p:val>
                                        </p:tav>
                                        <p:tav tm="100000">
                                          <p:val>
                                            <p:strVal val="#ppt_x"/>
                                          </p:val>
                                        </p:tav>
                                      </p:tavLst>
                                    </p:anim>
                                    <p:anim calcmode="lin" valueType="num">
                                      <p:cBhvr>
                                        <p:cTn id="22"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barn(inVertical)">
                                      <p:cBhvr>
                                        <p:cTn id="27" dur="500"/>
                                        <p:tgtEl>
                                          <p:spTgt spid="12"/>
                                        </p:tgtEl>
                                      </p:cBhvr>
                                    </p:animEffect>
                                  </p:childTnLst>
                                </p:cTn>
                              </p:par>
                              <p:par>
                                <p:cTn id="28" presetID="16" presetClass="entr" presetSubtype="21" fill="hold" grpId="0" nodeType="with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barn(inVertical)">
                                      <p:cBhvr>
                                        <p:cTn id="30" dur="500"/>
                                        <p:tgtEl>
                                          <p:spTgt spid="14"/>
                                        </p:tgtEl>
                                      </p:cBhvr>
                                    </p:animEffect>
                                  </p:childTnLst>
                                </p:cTn>
                              </p:par>
                              <p:par>
                                <p:cTn id="31" presetID="16" presetClass="entr" presetSubtype="21" fill="hold" grpId="0" nodeType="with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barn(inVertical)">
                                      <p:cBhvr>
                                        <p:cTn id="33" dur="500"/>
                                        <p:tgtEl>
                                          <p:spTgt spid="13"/>
                                        </p:tgtEl>
                                      </p:cBhvr>
                                    </p:animEffect>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15"/>
                                        </p:tgtEl>
                                        <p:attrNameLst>
                                          <p:attrName>style.visibility</p:attrName>
                                        </p:attrNameLst>
                                      </p:cBhvr>
                                      <p:to>
                                        <p:strVal val="visible"/>
                                      </p:to>
                                    </p:set>
                                    <p:animEffect transition="in" filter="fade">
                                      <p:cBhvr>
                                        <p:cTn id="38" dur="1000"/>
                                        <p:tgtEl>
                                          <p:spTgt spid="15"/>
                                        </p:tgtEl>
                                      </p:cBhvr>
                                    </p:animEffect>
                                    <p:anim calcmode="lin" valueType="num">
                                      <p:cBhvr>
                                        <p:cTn id="39" dur="1000" fill="hold"/>
                                        <p:tgtEl>
                                          <p:spTgt spid="15"/>
                                        </p:tgtEl>
                                        <p:attrNameLst>
                                          <p:attrName>ppt_x</p:attrName>
                                        </p:attrNameLst>
                                      </p:cBhvr>
                                      <p:tavLst>
                                        <p:tav tm="0">
                                          <p:val>
                                            <p:strVal val="#ppt_x"/>
                                          </p:val>
                                        </p:tav>
                                        <p:tav tm="100000">
                                          <p:val>
                                            <p:strVal val="#ppt_x"/>
                                          </p:val>
                                        </p:tav>
                                      </p:tavLst>
                                    </p:anim>
                                    <p:anim calcmode="lin" valueType="num">
                                      <p:cBhvr>
                                        <p:cTn id="40"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16" presetClass="entr" presetSubtype="21" fill="hold" grpId="0" nodeType="clickEffect">
                                  <p:stCondLst>
                                    <p:cond delay="0"/>
                                  </p:stCondLst>
                                  <p:childTnLst>
                                    <p:set>
                                      <p:cBhvr>
                                        <p:cTn id="44" dur="1" fill="hold">
                                          <p:stCondLst>
                                            <p:cond delay="0"/>
                                          </p:stCondLst>
                                        </p:cTn>
                                        <p:tgtEl>
                                          <p:spTgt spid="16"/>
                                        </p:tgtEl>
                                        <p:attrNameLst>
                                          <p:attrName>style.visibility</p:attrName>
                                        </p:attrNameLst>
                                      </p:cBhvr>
                                      <p:to>
                                        <p:strVal val="visible"/>
                                      </p:to>
                                    </p:set>
                                    <p:animEffect transition="in" filter="barn(inVertical)">
                                      <p:cBhvr>
                                        <p:cTn id="45" dur="500"/>
                                        <p:tgtEl>
                                          <p:spTgt spid="16"/>
                                        </p:tgtEl>
                                      </p:cBhvr>
                                    </p:animEffect>
                                  </p:childTnLst>
                                </p:cTn>
                              </p:par>
                              <p:par>
                                <p:cTn id="46" presetID="16" presetClass="entr" presetSubtype="21" fill="hold" grpId="0" nodeType="withEffect">
                                  <p:stCondLst>
                                    <p:cond delay="0"/>
                                  </p:stCondLst>
                                  <p:childTnLst>
                                    <p:set>
                                      <p:cBhvr>
                                        <p:cTn id="47" dur="1" fill="hold">
                                          <p:stCondLst>
                                            <p:cond delay="0"/>
                                          </p:stCondLst>
                                        </p:cTn>
                                        <p:tgtEl>
                                          <p:spTgt spid="17"/>
                                        </p:tgtEl>
                                        <p:attrNameLst>
                                          <p:attrName>style.visibility</p:attrName>
                                        </p:attrNameLst>
                                      </p:cBhvr>
                                      <p:to>
                                        <p:strVal val="visible"/>
                                      </p:to>
                                    </p:set>
                                    <p:animEffect transition="in" filter="barn(inVertical)">
                                      <p:cBhvr>
                                        <p:cTn id="48" dur="500"/>
                                        <p:tgtEl>
                                          <p:spTgt spid="17"/>
                                        </p:tgtEl>
                                      </p:cBhvr>
                                    </p:animEffect>
                                  </p:childTnLst>
                                </p:cTn>
                              </p:par>
                              <p:par>
                                <p:cTn id="49" presetID="16" presetClass="entr" presetSubtype="21" fill="hold" grpId="0" nodeType="withEffect">
                                  <p:stCondLst>
                                    <p:cond delay="0"/>
                                  </p:stCondLst>
                                  <p:childTnLst>
                                    <p:set>
                                      <p:cBhvr>
                                        <p:cTn id="50" dur="1" fill="hold">
                                          <p:stCondLst>
                                            <p:cond delay="0"/>
                                          </p:stCondLst>
                                        </p:cTn>
                                        <p:tgtEl>
                                          <p:spTgt spid="18"/>
                                        </p:tgtEl>
                                        <p:attrNameLst>
                                          <p:attrName>style.visibility</p:attrName>
                                        </p:attrNameLst>
                                      </p:cBhvr>
                                      <p:to>
                                        <p:strVal val="visible"/>
                                      </p:to>
                                    </p:set>
                                    <p:animEffect transition="in" filter="barn(inVertical)">
                                      <p:cBhvr>
                                        <p:cTn id="51" dur="500"/>
                                        <p:tgtEl>
                                          <p:spTgt spid="18"/>
                                        </p:tgtEl>
                                      </p:cBhvr>
                                    </p:animEffect>
                                  </p:childTnLst>
                                </p:cTn>
                              </p:par>
                              <p:par>
                                <p:cTn id="52" presetID="16" presetClass="entr" presetSubtype="21" fill="hold" grpId="0" nodeType="withEffect">
                                  <p:stCondLst>
                                    <p:cond delay="0"/>
                                  </p:stCondLst>
                                  <p:childTnLst>
                                    <p:set>
                                      <p:cBhvr>
                                        <p:cTn id="53" dur="1" fill="hold">
                                          <p:stCondLst>
                                            <p:cond delay="0"/>
                                          </p:stCondLst>
                                        </p:cTn>
                                        <p:tgtEl>
                                          <p:spTgt spid="19"/>
                                        </p:tgtEl>
                                        <p:attrNameLst>
                                          <p:attrName>style.visibility</p:attrName>
                                        </p:attrNameLst>
                                      </p:cBhvr>
                                      <p:to>
                                        <p:strVal val="visible"/>
                                      </p:to>
                                    </p:set>
                                    <p:animEffect transition="in" filter="barn(inVertical)">
                                      <p:cBhvr>
                                        <p:cTn id="54" dur="500"/>
                                        <p:tgtEl>
                                          <p:spTgt spid="19"/>
                                        </p:tgtEl>
                                      </p:cBhvr>
                                    </p:animEffect>
                                  </p:childTnLst>
                                </p:cTn>
                              </p:par>
                            </p:childTnLst>
                          </p:cTn>
                        </p:par>
                      </p:childTnLst>
                    </p:cTn>
                  </p:par>
                  <p:par>
                    <p:cTn id="55" fill="hold">
                      <p:stCondLst>
                        <p:cond delay="indefinite"/>
                      </p:stCondLst>
                      <p:childTnLst>
                        <p:par>
                          <p:cTn id="56" fill="hold">
                            <p:stCondLst>
                              <p:cond delay="0"/>
                            </p:stCondLst>
                            <p:childTnLst>
                              <p:par>
                                <p:cTn id="57" presetID="42" presetClass="entr" presetSubtype="0" fill="hold" grpId="0" nodeType="clickEffect">
                                  <p:stCondLst>
                                    <p:cond delay="0"/>
                                  </p:stCondLst>
                                  <p:childTnLst>
                                    <p:set>
                                      <p:cBhvr>
                                        <p:cTn id="58" dur="1" fill="hold">
                                          <p:stCondLst>
                                            <p:cond delay="0"/>
                                          </p:stCondLst>
                                        </p:cTn>
                                        <p:tgtEl>
                                          <p:spTgt spid="20"/>
                                        </p:tgtEl>
                                        <p:attrNameLst>
                                          <p:attrName>style.visibility</p:attrName>
                                        </p:attrNameLst>
                                      </p:cBhvr>
                                      <p:to>
                                        <p:strVal val="visible"/>
                                      </p:to>
                                    </p:set>
                                    <p:animEffect transition="in" filter="fade">
                                      <p:cBhvr>
                                        <p:cTn id="59" dur="1000"/>
                                        <p:tgtEl>
                                          <p:spTgt spid="20"/>
                                        </p:tgtEl>
                                      </p:cBhvr>
                                    </p:animEffect>
                                    <p:anim calcmode="lin" valueType="num">
                                      <p:cBhvr>
                                        <p:cTn id="60" dur="1000" fill="hold"/>
                                        <p:tgtEl>
                                          <p:spTgt spid="20"/>
                                        </p:tgtEl>
                                        <p:attrNameLst>
                                          <p:attrName>ppt_x</p:attrName>
                                        </p:attrNameLst>
                                      </p:cBhvr>
                                      <p:tavLst>
                                        <p:tav tm="0">
                                          <p:val>
                                            <p:strVal val="#ppt_x"/>
                                          </p:val>
                                        </p:tav>
                                        <p:tav tm="100000">
                                          <p:val>
                                            <p:strVal val="#ppt_x"/>
                                          </p:val>
                                        </p:tav>
                                      </p:tavLst>
                                    </p:anim>
                                    <p:anim calcmode="lin" valueType="num">
                                      <p:cBhvr>
                                        <p:cTn id="61"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p:bldP spid="12" grpId="0" animBg="1"/>
      <p:bldP spid="13" grpId="0"/>
      <p:bldP spid="14" grpId="0"/>
      <p:bldP spid="15" grpId="0"/>
      <p:bldP spid="16" grpId="0"/>
      <p:bldP spid="17" grpId="0" animBg="1"/>
      <p:bldP spid="18" grpId="0"/>
      <p:bldP spid="19" grpId="0"/>
      <p:bldP spid="20" grpId="0"/>
      <p:bldP spid="21" grpId="0"/>
      <p:bldP spid="22" grpId="0"/>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矩形 8"/>
          <p:cNvSpPr>
            <a:spLocks noChangeArrowheads="1"/>
          </p:cNvSpPr>
          <p:nvPr/>
        </p:nvSpPr>
        <p:spPr bwMode="auto">
          <a:xfrm>
            <a:off x="6453189" y="3429000"/>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a:ln>
                  <a:noFill/>
                </a:ln>
                <a:solidFill>
                  <a:prstClr val="black"/>
                </a:solidFill>
                <a:effectLst/>
                <a:uLnTx/>
                <a:uFillTx/>
                <a:latin typeface="微软雅黑" pitchFamily="34" charset="-122"/>
                <a:ea typeface="微软雅黑" pitchFamily="34" charset="-122"/>
                <a:cs typeface="+mn-cs"/>
              </a:rPr>
              <a:t>点击添加标题</a:t>
            </a:r>
          </a:p>
        </p:txBody>
      </p:sp>
      <p:sp>
        <p:nvSpPr>
          <p:cNvPr id="3076" name="矩形 8"/>
          <p:cNvSpPr>
            <a:spLocks noChangeArrowheads="1"/>
          </p:cNvSpPr>
          <p:nvPr/>
        </p:nvSpPr>
        <p:spPr bwMode="auto">
          <a:xfrm>
            <a:off x="4738689" y="4286250"/>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a:ln>
                  <a:noFill/>
                </a:ln>
                <a:solidFill>
                  <a:prstClr val="black"/>
                </a:solidFill>
                <a:effectLst/>
                <a:uLnTx/>
                <a:uFillTx/>
                <a:latin typeface="微软雅黑" pitchFamily="34" charset="-122"/>
                <a:ea typeface="微软雅黑" pitchFamily="34" charset="-122"/>
                <a:cs typeface="+mn-cs"/>
              </a:rPr>
              <a:t>点击添加标题</a:t>
            </a:r>
          </a:p>
        </p:txBody>
      </p:sp>
      <p:sp>
        <p:nvSpPr>
          <p:cNvPr id="3077" name="矩形 5"/>
          <p:cNvSpPr>
            <a:spLocks noChangeArrowheads="1"/>
          </p:cNvSpPr>
          <p:nvPr/>
        </p:nvSpPr>
        <p:spPr bwMode="auto">
          <a:xfrm>
            <a:off x="7310439" y="2428875"/>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dirty="0">
                <a:ln>
                  <a:noFill/>
                </a:ln>
                <a:solidFill>
                  <a:prstClr val="black"/>
                </a:solidFill>
                <a:effectLst/>
                <a:uLnTx/>
                <a:uFillTx/>
                <a:latin typeface="微软雅黑" pitchFamily="34" charset="-122"/>
                <a:ea typeface="微软雅黑" pitchFamily="34" charset="-122"/>
                <a:cs typeface="+mn-cs"/>
              </a:rPr>
              <a:t>点击添加标题</a:t>
            </a:r>
          </a:p>
        </p:txBody>
      </p:sp>
      <p:pic>
        <p:nvPicPr>
          <p:cNvPr id="3" name="图片 2"/>
          <p:cNvPicPr>
            <a:picLocks noChangeAspect="1"/>
          </p:cNvPicPr>
          <p:nvPr/>
        </p:nvPicPr>
        <p:blipFill rotWithShape="1">
          <a:blip r:embed="rId2"/>
          <a:srcRect l="1501" r="4273"/>
          <a:stretch/>
        </p:blipFill>
        <p:spPr>
          <a:xfrm>
            <a:off x="2911523" y="2100739"/>
            <a:ext cx="7443371" cy="2120900"/>
          </a:xfrm>
          <a:prstGeom prst="rect">
            <a:avLst/>
          </a:prstGeom>
        </p:spPr>
      </p:pic>
      <p:pic>
        <p:nvPicPr>
          <p:cNvPr id="8" name="图片 7"/>
          <p:cNvPicPr>
            <a:picLocks noChangeAspect="1"/>
          </p:cNvPicPr>
          <p:nvPr/>
        </p:nvPicPr>
        <p:blipFill rotWithShape="1">
          <a:blip r:embed="rId2"/>
          <a:srcRect l="1501" r="4273"/>
          <a:stretch/>
        </p:blipFill>
        <p:spPr>
          <a:xfrm>
            <a:off x="1775521" y="3140968"/>
            <a:ext cx="7443371" cy="2120900"/>
          </a:xfrm>
          <a:prstGeom prst="rect">
            <a:avLst/>
          </a:prstGeom>
        </p:spPr>
      </p:pic>
      <p:pic>
        <p:nvPicPr>
          <p:cNvPr id="9" name="图片 8"/>
          <p:cNvPicPr>
            <a:picLocks noChangeAspect="1"/>
          </p:cNvPicPr>
          <p:nvPr/>
        </p:nvPicPr>
        <p:blipFill rotWithShape="1">
          <a:blip r:embed="rId2"/>
          <a:srcRect l="1501" r="4273"/>
          <a:stretch/>
        </p:blipFill>
        <p:spPr>
          <a:xfrm>
            <a:off x="3071665" y="2924944"/>
            <a:ext cx="7443371" cy="2120900"/>
          </a:xfrm>
          <a:prstGeom prst="rect">
            <a:avLst/>
          </a:prstGeom>
        </p:spPr>
      </p:pic>
      <p:sp>
        <p:nvSpPr>
          <p:cNvPr id="4" name="TextBox 3"/>
          <p:cNvSpPr txBox="1"/>
          <p:nvPr/>
        </p:nvSpPr>
        <p:spPr>
          <a:xfrm>
            <a:off x="3359967" y="980729"/>
            <a:ext cx="7756478"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00B050"/>
                </a:solidFill>
                <a:effectLst/>
                <a:uLnTx/>
                <a:uFillTx/>
                <a:latin typeface="Comic Sans MS" panose="030F0702030302020204" pitchFamily="66" charset="0"/>
                <a:ea typeface="+mn-ea"/>
                <a:cs typeface="Times New Roman" panose="02020603050405020304" pitchFamily="18" charset="0"/>
              </a:rPr>
              <a:t>To write Chinese</a:t>
            </a:r>
            <a:r>
              <a:rPr kumimoji="0" lang="zh-CN" altLang="en-US" sz="4000" b="1" i="0" u="none" strike="noStrike" kern="1200" cap="none" spc="0" normalizeH="0" baseline="0" noProof="0" dirty="0">
                <a:ln>
                  <a:noFill/>
                </a:ln>
                <a:solidFill>
                  <a:srgbClr val="00B050"/>
                </a:solidFill>
                <a:effectLst/>
                <a:uLnTx/>
                <a:uFillTx/>
                <a:latin typeface="Comic Sans MS" panose="030F0702030302020204" pitchFamily="66" charset="0"/>
                <a:ea typeface="宋体" panose="02010600030101010101" pitchFamily="2" charset="-122"/>
                <a:cs typeface="Times New Roman" panose="02020603050405020304" pitchFamily="18" charset="0"/>
              </a:rPr>
              <a:t> </a:t>
            </a:r>
            <a:r>
              <a:rPr kumimoji="0" lang="en-US" sz="4000" b="1" i="0" u="none" strike="noStrike" kern="1200" cap="none" spc="0" normalizeH="0" baseline="0" noProof="0" dirty="0">
                <a:ln>
                  <a:noFill/>
                </a:ln>
                <a:solidFill>
                  <a:srgbClr val="00B050"/>
                </a:solidFill>
                <a:effectLst/>
                <a:uLnTx/>
                <a:uFillTx/>
                <a:latin typeface="Comic Sans MS" panose="030F0702030302020204" pitchFamily="66" charset="0"/>
                <a:ea typeface="+mn-ea"/>
                <a:cs typeface="Times New Roman" panose="02020603050405020304" pitchFamily="18" charset="0"/>
              </a:rPr>
              <a:t>characters</a:t>
            </a:r>
            <a:r>
              <a:rPr kumimoji="0" lang="zh-CN" altLang="en-US" sz="4000" b="1" i="0" u="none" strike="noStrike" kern="1200" cap="none" spc="0" normalizeH="0" baseline="0" noProof="0" dirty="0">
                <a:ln>
                  <a:noFill/>
                </a:ln>
                <a:solidFill>
                  <a:srgbClr val="00B050"/>
                </a:solidFill>
                <a:effectLst/>
                <a:uLnTx/>
                <a:uFillTx/>
                <a:latin typeface="Comic Sans MS" panose="030F0702030302020204" pitchFamily="66" charset="0"/>
                <a:ea typeface="宋体" panose="02010600030101010101" pitchFamily="2" charset="-122"/>
                <a:cs typeface="Times New Roman" panose="02020603050405020304" pitchFamily="18" charset="0"/>
              </a:rPr>
              <a:t>，</a:t>
            </a:r>
            <a:endParaRPr kumimoji="0" lang="en-US" altLang="zh-CN" sz="4000" b="1" i="0" u="none" strike="noStrike" kern="1200" cap="none" spc="0" normalizeH="0" baseline="0" noProof="0" dirty="0">
              <a:ln>
                <a:noFill/>
              </a:ln>
              <a:solidFill>
                <a:srgbClr val="00B050"/>
              </a:solidFill>
              <a:effectLst/>
              <a:uLnTx/>
              <a:uFillTx/>
              <a:latin typeface="Comic Sans MS" panose="030F0702030302020204" pitchFamily="66" charset="0"/>
              <a:ea typeface="宋体" panose="0201060003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00B050"/>
                </a:solidFill>
                <a:effectLst/>
                <a:uLnTx/>
                <a:uFillTx/>
                <a:latin typeface="Comic Sans MS" panose="030F0702030302020204" pitchFamily="66" charset="0"/>
                <a:ea typeface="+mn-ea"/>
                <a:cs typeface="Times New Roman" panose="02020603050405020304" pitchFamily="18" charset="0"/>
              </a:rPr>
              <a:t>you should know</a:t>
            </a:r>
            <a:r>
              <a:rPr kumimoji="0" lang="en-US" altLang="zh-CN" sz="4000" b="1" i="0" u="none" strike="noStrike" kern="1200" cap="none" spc="0" normalizeH="0" baseline="0" noProof="0" dirty="0">
                <a:ln>
                  <a:noFill/>
                </a:ln>
                <a:solidFill>
                  <a:srgbClr val="00B050"/>
                </a:solidFill>
                <a:effectLst/>
                <a:uLnTx/>
                <a:uFillTx/>
                <a:latin typeface="Comic Sans MS" panose="030F0702030302020204" pitchFamily="66" charset="0"/>
                <a:ea typeface="宋体" panose="02010600030101010101" pitchFamily="2" charset="-122"/>
                <a:cs typeface="Times New Roman" panose="02020603050405020304" pitchFamily="18" charset="0"/>
              </a:rPr>
              <a:t>……</a:t>
            </a:r>
            <a:endParaRPr kumimoji="0" lang="en-GB" sz="4000" b="1" i="0" u="none" strike="noStrike" kern="1200" cap="none" spc="0" normalizeH="0" baseline="0" noProof="0" dirty="0">
              <a:ln>
                <a:noFill/>
              </a:ln>
              <a:solidFill>
                <a:srgbClr val="00B050"/>
              </a:solidFill>
              <a:effectLst/>
              <a:uLnTx/>
              <a:uFillTx/>
              <a:latin typeface="Comic Sans MS" panose="030F0702030302020204" pitchFamily="66" charset="0"/>
              <a:ea typeface="+mn-ea"/>
              <a:cs typeface="Times New Roman" panose="02020603050405020304" pitchFamily="18" charset="0"/>
            </a:endParaRPr>
          </a:p>
        </p:txBody>
      </p:sp>
      <p:sp>
        <p:nvSpPr>
          <p:cNvPr id="2" name="Rectangle 1"/>
          <p:cNvSpPr/>
          <p:nvPr/>
        </p:nvSpPr>
        <p:spPr>
          <a:xfrm>
            <a:off x="3662460" y="3140968"/>
            <a:ext cx="4251485" cy="1938992"/>
          </a:xfrm>
          <a:prstGeom prst="rect">
            <a:avLst/>
          </a:prstGeom>
        </p:spPr>
        <p:txBody>
          <a:bodyPr wrap="none">
            <a:sp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zh-CN" sz="4000" b="1"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Times New Roman" pitchFamily="18" charset="0"/>
              </a:rPr>
              <a:t>strokes</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zh-CN" sz="4000" b="1"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Times New Roman" pitchFamily="18" charset="0"/>
              </a:rPr>
              <a:t>structural units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zh-CN" sz="4000" b="1"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Times New Roman" pitchFamily="18" charset="0"/>
              </a:rPr>
              <a:t>radicals</a:t>
            </a:r>
            <a:endParaRPr kumimoji="0" lang="en-GB" altLang="zh-CN" sz="4000" b="1"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Times New Roman" pitchFamily="18" charset="0"/>
            </a:endParaRPr>
          </a:p>
        </p:txBody>
      </p:sp>
    </p:spTree>
    <p:extLst>
      <p:ext uri="{BB962C8B-B14F-4D97-AF65-F5344CB8AC3E}">
        <p14:creationId xmlns:p14="http://schemas.microsoft.com/office/powerpoint/2010/main" val="891627976"/>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矩形 8"/>
          <p:cNvSpPr>
            <a:spLocks noChangeArrowheads="1"/>
          </p:cNvSpPr>
          <p:nvPr/>
        </p:nvSpPr>
        <p:spPr bwMode="auto">
          <a:xfrm>
            <a:off x="6453189" y="3429000"/>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a:ln>
                  <a:noFill/>
                </a:ln>
                <a:solidFill>
                  <a:prstClr val="black"/>
                </a:solidFill>
                <a:effectLst/>
                <a:uLnTx/>
                <a:uFillTx/>
                <a:latin typeface="微软雅黑" pitchFamily="34" charset="-122"/>
                <a:ea typeface="微软雅黑" pitchFamily="34" charset="-122"/>
                <a:cs typeface="+mn-cs"/>
              </a:rPr>
              <a:t>点击添加标题</a:t>
            </a:r>
          </a:p>
        </p:txBody>
      </p:sp>
      <p:sp>
        <p:nvSpPr>
          <p:cNvPr id="3076" name="矩形 8"/>
          <p:cNvSpPr>
            <a:spLocks noChangeArrowheads="1"/>
          </p:cNvSpPr>
          <p:nvPr/>
        </p:nvSpPr>
        <p:spPr bwMode="auto">
          <a:xfrm>
            <a:off x="4738689" y="4286250"/>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a:ln>
                  <a:noFill/>
                </a:ln>
                <a:solidFill>
                  <a:prstClr val="black"/>
                </a:solidFill>
                <a:effectLst/>
                <a:uLnTx/>
                <a:uFillTx/>
                <a:latin typeface="微软雅黑" pitchFamily="34" charset="-122"/>
                <a:ea typeface="微软雅黑" pitchFamily="34" charset="-122"/>
                <a:cs typeface="+mn-cs"/>
              </a:rPr>
              <a:t>点击添加标题</a:t>
            </a:r>
          </a:p>
        </p:txBody>
      </p:sp>
      <p:sp>
        <p:nvSpPr>
          <p:cNvPr id="3077" name="矩形 5"/>
          <p:cNvSpPr>
            <a:spLocks noChangeArrowheads="1"/>
          </p:cNvSpPr>
          <p:nvPr/>
        </p:nvSpPr>
        <p:spPr bwMode="auto">
          <a:xfrm>
            <a:off x="7310439" y="2428875"/>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dirty="0">
                <a:ln>
                  <a:noFill/>
                </a:ln>
                <a:solidFill>
                  <a:prstClr val="black"/>
                </a:solidFill>
                <a:effectLst/>
                <a:uLnTx/>
                <a:uFillTx/>
                <a:latin typeface="微软雅黑" pitchFamily="34" charset="-122"/>
                <a:ea typeface="微软雅黑" pitchFamily="34" charset="-122"/>
                <a:cs typeface="+mn-cs"/>
              </a:rPr>
              <a:t>点击添加标题</a:t>
            </a:r>
          </a:p>
        </p:txBody>
      </p:sp>
      <p:pic>
        <p:nvPicPr>
          <p:cNvPr id="3" name="图片 2"/>
          <p:cNvPicPr>
            <a:picLocks noChangeAspect="1"/>
          </p:cNvPicPr>
          <p:nvPr/>
        </p:nvPicPr>
        <p:blipFill rotWithShape="1">
          <a:blip r:embed="rId2"/>
          <a:srcRect l="1501" r="4273"/>
          <a:stretch/>
        </p:blipFill>
        <p:spPr>
          <a:xfrm>
            <a:off x="2911523" y="2100739"/>
            <a:ext cx="7443371" cy="2120900"/>
          </a:xfrm>
          <a:prstGeom prst="rect">
            <a:avLst/>
          </a:prstGeom>
        </p:spPr>
      </p:pic>
      <p:pic>
        <p:nvPicPr>
          <p:cNvPr id="8" name="图片 7"/>
          <p:cNvPicPr>
            <a:picLocks noChangeAspect="1"/>
          </p:cNvPicPr>
          <p:nvPr/>
        </p:nvPicPr>
        <p:blipFill rotWithShape="1">
          <a:blip r:embed="rId2"/>
          <a:srcRect l="1501" r="4273"/>
          <a:stretch/>
        </p:blipFill>
        <p:spPr>
          <a:xfrm>
            <a:off x="1775521" y="3140968"/>
            <a:ext cx="7443371" cy="2120900"/>
          </a:xfrm>
          <a:prstGeom prst="rect">
            <a:avLst/>
          </a:prstGeom>
        </p:spPr>
      </p:pic>
      <p:pic>
        <p:nvPicPr>
          <p:cNvPr id="9" name="图片 8"/>
          <p:cNvPicPr>
            <a:picLocks noChangeAspect="1"/>
          </p:cNvPicPr>
          <p:nvPr/>
        </p:nvPicPr>
        <p:blipFill rotWithShape="1">
          <a:blip r:embed="rId2"/>
          <a:srcRect l="1501" r="4273"/>
          <a:stretch/>
        </p:blipFill>
        <p:spPr>
          <a:xfrm>
            <a:off x="3071665" y="2924944"/>
            <a:ext cx="7443371" cy="2120900"/>
          </a:xfrm>
          <a:prstGeom prst="rect">
            <a:avLst/>
          </a:prstGeom>
        </p:spPr>
      </p:pic>
      <p:sp>
        <p:nvSpPr>
          <p:cNvPr id="10" name="TextBox 1"/>
          <p:cNvSpPr txBox="1">
            <a:spLocks noChangeArrowheads="1"/>
          </p:cNvSpPr>
          <p:nvPr/>
        </p:nvSpPr>
        <p:spPr bwMode="auto">
          <a:xfrm>
            <a:off x="3332513" y="404665"/>
            <a:ext cx="7182522" cy="138499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zh-CN" sz="28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Times New Roman" pitchFamily="18" charset="0"/>
              </a:rPr>
              <a:t>The </a:t>
            </a:r>
            <a:r>
              <a:rPr kumimoji="0" lang="en-US" altLang="zh-CN" sz="28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Times New Roman" pitchFamily="18" charset="0"/>
                <a:hlinkClick r:id="rId3" action="ppaction://hlinkfile"/>
              </a:rPr>
              <a:t>basic knowledge </a:t>
            </a:r>
            <a:r>
              <a:rPr kumimoji="0" lang="en-US" altLang="zh-CN" sz="28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Times New Roman" pitchFamily="18" charset="0"/>
              </a:rPr>
              <a:t>in learning Chinese characters includes: strokes, structural units and radicals. </a:t>
            </a:r>
            <a:endParaRPr kumimoji="0" lang="en-GB" altLang="zh-CN" sz="28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8"/>
              <a:cs typeface="Times New Roman" pitchFamily="18" charset="0"/>
            </a:endParaRPr>
          </a:p>
        </p:txBody>
      </p:sp>
      <p:sp>
        <p:nvSpPr>
          <p:cNvPr id="11" name="TextBox 2"/>
          <p:cNvSpPr txBox="1">
            <a:spLocks noChangeArrowheads="1"/>
          </p:cNvSpPr>
          <p:nvPr/>
        </p:nvSpPr>
        <p:spPr bwMode="auto">
          <a:xfrm>
            <a:off x="3017364" y="2038995"/>
            <a:ext cx="7345363" cy="3970318"/>
          </a:xfrm>
          <a:prstGeom prst="rect">
            <a:avLst/>
          </a:prstGeom>
          <a:ln/>
        </p:spPr>
        <p:style>
          <a:lnRef idx="2">
            <a:schemeClr val="accent2"/>
          </a:lnRef>
          <a:fillRef idx="1">
            <a:schemeClr val="lt1"/>
          </a:fillRef>
          <a:effectRef idx="0">
            <a:schemeClr val="accent2"/>
          </a:effectRef>
          <a:fontRef idx="minor">
            <a:schemeClr val="dk1"/>
          </a:fontRef>
        </p:style>
        <p:txBody>
          <a:bodyPr>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zh-CN" sz="2800" b="0" i="0" u="sng" strike="noStrike" kern="1200" cap="none" spc="0" normalizeH="0" baseline="0" noProof="0" dirty="0">
                <a:ln>
                  <a:noFill/>
                </a:ln>
                <a:solidFill>
                  <a:prstClr val="black"/>
                </a:solidFill>
                <a:effectLst>
                  <a:outerShdw blurRad="38100" dist="38100" dir="2700000" algn="tl">
                    <a:srgbClr val="C0C0C0"/>
                  </a:outerShdw>
                </a:effectLst>
                <a:uLnTx/>
                <a:uFillTx/>
                <a:latin typeface="Comic Sans MS" panose="030F0702030302020204" pitchFamily="66" charset="0"/>
                <a:ea typeface="宋体" panose="02010600030101010101" pitchFamily="2" charset="-122"/>
                <a:cs typeface="Arial" pitchFamily="34" charset="0"/>
              </a:rPr>
              <a:t>Stroke</a:t>
            </a:r>
            <a:r>
              <a:rPr kumimoji="0" lang="en-US" altLang="zh-CN" sz="2400" b="0"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  </a:t>
            </a:r>
            <a:r>
              <a:rPr kumimoji="0" lang="en-US" altLang="zh-CN" sz="2000" b="0"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is the smallest and the most basic structural unit of Chinese characters, consisting of dots and lines.</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zh-CN" altLang="en-US" sz="2000" b="0"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点  </a:t>
            </a:r>
            <a:r>
              <a:rPr kumimoji="0" lang="en-GB" altLang="zh-CN" sz="2000" b="0" i="0" u="none" strike="noStrike" kern="1200" cap="none" spc="0" normalizeH="0" baseline="0" noProof="0" dirty="0" err="1">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diǎn</a:t>
            </a:r>
            <a:r>
              <a:rPr kumimoji="0" lang="en-GB" altLang="zh-CN" sz="2000" b="0"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          </a:t>
            </a:r>
            <a:r>
              <a:rPr kumimoji="0" lang="en-US" altLang="zh-CN" sz="2000" b="0" i="0" u="none" strike="noStrike" kern="1200" cap="none" spc="0" normalizeH="0" baseline="0" noProof="0" dirty="0">
                <a:ln>
                  <a:noFill/>
                </a:ln>
                <a:solidFill>
                  <a:srgbClr val="0033CC"/>
                </a:solidFill>
                <a:effectLst/>
                <a:uLnTx/>
                <a:uFillTx/>
                <a:latin typeface="Comic Sans MS" panose="030F0702030302020204" pitchFamily="66" charset="0"/>
                <a:ea typeface="宋体" panose="02010600030101010101" pitchFamily="2" charset="-122"/>
                <a:cs typeface="Arial" pitchFamily="34" charset="0"/>
              </a:rPr>
              <a:t>dot</a:t>
            </a:r>
            <a:r>
              <a:rPr kumimoji="0" lang="en-US" altLang="zh-CN" sz="2000" b="0"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                            </a:t>
            </a:r>
            <a:r>
              <a:rPr kumimoji="0" lang="zh-CN" altLang="en-US" sz="2800" b="1"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丶</a:t>
            </a:r>
            <a:endParaRPr kumimoji="0" lang="en-US" altLang="zh-CN" sz="2000" b="1"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Arial"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zh-CN" altLang="en-US" sz="2000" b="0"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横  </a:t>
            </a:r>
            <a:r>
              <a:rPr kumimoji="0" lang="en-GB" altLang="zh-CN" sz="2000" b="0" i="0" u="none" strike="noStrike" kern="1200" cap="none" spc="0" normalizeH="0" baseline="0" noProof="0" dirty="0" err="1">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héng</a:t>
            </a:r>
            <a:r>
              <a:rPr kumimoji="0" lang="en-GB" altLang="zh-CN" sz="2000" b="0"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         </a:t>
            </a:r>
            <a:r>
              <a:rPr kumimoji="0" lang="en-US" altLang="zh-CN" sz="2000" b="0" i="0" u="none" strike="noStrike" kern="1200" cap="none" spc="0" normalizeH="0" baseline="0" noProof="0" dirty="0">
                <a:ln>
                  <a:noFill/>
                </a:ln>
                <a:solidFill>
                  <a:srgbClr val="0033CC"/>
                </a:solidFill>
                <a:effectLst/>
                <a:uLnTx/>
                <a:uFillTx/>
                <a:latin typeface="Comic Sans MS" panose="030F0702030302020204" pitchFamily="66" charset="0"/>
                <a:ea typeface="宋体" panose="02010600030101010101" pitchFamily="2" charset="-122"/>
                <a:cs typeface="Arial" pitchFamily="34" charset="0"/>
              </a:rPr>
              <a:t>horizontal stroke       </a:t>
            </a:r>
            <a:r>
              <a:rPr kumimoji="0" lang="zh-CN" altLang="en-US" sz="2400" b="1"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一</a:t>
            </a:r>
            <a:endParaRPr kumimoji="0" lang="en-US" altLang="zh-CN" sz="2000" b="1" i="0" u="none" strike="noStrike" kern="1200" cap="none" spc="0" normalizeH="0" baseline="0" noProof="0" dirty="0">
              <a:ln>
                <a:noFill/>
              </a:ln>
              <a:solidFill>
                <a:srgbClr val="0033CC"/>
              </a:solidFill>
              <a:effectLst/>
              <a:uLnTx/>
              <a:uFillTx/>
              <a:latin typeface="Comic Sans MS" panose="030F0702030302020204" pitchFamily="66" charset="0"/>
              <a:ea typeface="宋体" panose="02010600030101010101" pitchFamily="2" charset="-122"/>
              <a:cs typeface="Arial"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zh-CN" altLang="en-US" sz="2000" b="0"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竖  </a:t>
            </a:r>
            <a:r>
              <a:rPr kumimoji="0" lang="en-GB" altLang="zh-CN" sz="2000" b="0" i="0" u="none" strike="noStrike" kern="1200" cap="none" spc="0" normalizeH="0" baseline="0" noProof="0" dirty="0" err="1">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shù</a:t>
            </a:r>
            <a:r>
              <a:rPr kumimoji="0" lang="en-GB" altLang="zh-CN" sz="2000" b="0"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           </a:t>
            </a:r>
            <a:r>
              <a:rPr kumimoji="0" lang="en-US" altLang="zh-CN" sz="2000" b="0" i="0" u="none" strike="noStrike" kern="1200" cap="none" spc="0" normalizeH="0" baseline="0" noProof="0" dirty="0">
                <a:ln>
                  <a:noFill/>
                </a:ln>
                <a:solidFill>
                  <a:srgbClr val="0033CC"/>
                </a:solidFill>
                <a:effectLst/>
                <a:uLnTx/>
                <a:uFillTx/>
                <a:latin typeface="Comic Sans MS" panose="030F0702030302020204" pitchFamily="66" charset="0"/>
                <a:ea typeface="宋体" panose="02010600030101010101" pitchFamily="2" charset="-122"/>
                <a:cs typeface="Arial" pitchFamily="34" charset="0"/>
              </a:rPr>
              <a:t>vertical stroke           </a:t>
            </a:r>
            <a:r>
              <a:rPr kumimoji="0" lang="zh-CN" altLang="en-US" sz="2400" b="1"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丨</a:t>
            </a:r>
            <a:endParaRPr kumimoji="0" lang="en-US" altLang="zh-CN" sz="2000" b="1" i="0" u="none" strike="noStrike" kern="1200" cap="none" spc="0" normalizeH="0" baseline="0" noProof="0" dirty="0">
              <a:ln>
                <a:noFill/>
              </a:ln>
              <a:solidFill>
                <a:srgbClr val="0033CC"/>
              </a:solidFill>
              <a:effectLst/>
              <a:uLnTx/>
              <a:uFillTx/>
              <a:latin typeface="Comic Sans MS" panose="030F0702030302020204" pitchFamily="66" charset="0"/>
              <a:ea typeface="宋体" panose="02010600030101010101" pitchFamily="2" charset="-122"/>
              <a:cs typeface="Arial"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zh-CN" altLang="en-US" sz="2000" b="0"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撇  </a:t>
            </a:r>
            <a:r>
              <a:rPr kumimoji="0" lang="en-GB" altLang="zh-CN" sz="2000" b="0" i="0" u="none" strike="noStrike" kern="1200" cap="none" spc="0" normalizeH="0" baseline="0" noProof="0" dirty="0" err="1">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piě</a:t>
            </a:r>
            <a:r>
              <a:rPr kumimoji="0" lang="en-GB" altLang="zh-CN" sz="2000" b="0"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            </a:t>
            </a:r>
            <a:r>
              <a:rPr kumimoji="0" lang="en-US" altLang="zh-CN" sz="2000" b="0" i="0" u="none" strike="noStrike" kern="1200" cap="none" spc="0" normalizeH="0" baseline="0" noProof="0" dirty="0">
                <a:ln>
                  <a:noFill/>
                </a:ln>
                <a:solidFill>
                  <a:srgbClr val="0033CC"/>
                </a:solidFill>
                <a:effectLst/>
                <a:uLnTx/>
                <a:uFillTx/>
                <a:latin typeface="Comic Sans MS" panose="030F0702030302020204" pitchFamily="66" charset="0"/>
                <a:ea typeface="宋体" panose="02010600030101010101" pitchFamily="2" charset="-122"/>
                <a:cs typeface="Arial" pitchFamily="34" charset="0"/>
              </a:rPr>
              <a:t>left-falling                  </a:t>
            </a:r>
            <a:r>
              <a:rPr kumimoji="0" lang="zh-CN" altLang="en-US" sz="2400" b="1"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丿</a:t>
            </a:r>
            <a:endParaRPr kumimoji="0" lang="en-US" altLang="zh-CN" sz="2000" b="1" i="0" u="none" strike="noStrike" kern="1200" cap="none" spc="0" normalizeH="0" baseline="0" noProof="0" dirty="0">
              <a:ln>
                <a:noFill/>
              </a:ln>
              <a:solidFill>
                <a:srgbClr val="0033CC"/>
              </a:solidFill>
              <a:effectLst/>
              <a:uLnTx/>
              <a:uFillTx/>
              <a:latin typeface="Comic Sans MS" panose="030F0702030302020204" pitchFamily="66" charset="0"/>
              <a:ea typeface="宋体" panose="02010600030101010101" pitchFamily="2" charset="-122"/>
              <a:cs typeface="Arial"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zh-CN" altLang="en-US" sz="2000" b="0"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捺  </a:t>
            </a:r>
            <a:r>
              <a:rPr kumimoji="0" lang="en-GB" altLang="zh-CN" sz="2000" b="0" i="0" u="none" strike="noStrike" kern="1200" cap="none" spc="0" normalizeH="0" baseline="0" noProof="0" dirty="0" err="1">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nà</a:t>
            </a:r>
            <a:r>
              <a:rPr kumimoji="0" lang="en-GB" altLang="zh-CN" sz="2000" b="0"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             </a:t>
            </a:r>
            <a:r>
              <a:rPr kumimoji="0" lang="en-US" altLang="zh-CN" sz="2000" b="0" i="0" u="none" strike="noStrike" kern="1200" cap="none" spc="0" normalizeH="0" baseline="0" noProof="0" dirty="0">
                <a:ln>
                  <a:noFill/>
                </a:ln>
                <a:solidFill>
                  <a:srgbClr val="0033CC"/>
                </a:solidFill>
                <a:effectLst/>
                <a:uLnTx/>
                <a:uFillTx/>
                <a:latin typeface="Comic Sans MS" panose="030F0702030302020204" pitchFamily="66" charset="0"/>
                <a:ea typeface="宋体" panose="02010600030101010101" pitchFamily="2" charset="-122"/>
                <a:cs typeface="Arial" pitchFamily="34" charset="0"/>
              </a:rPr>
              <a:t>right-falling                </a:t>
            </a:r>
            <a:r>
              <a:rPr kumimoji="0" lang="en-GB" altLang="en-US" sz="2400" b="1" i="0" u="none" strike="noStrike" kern="1200" cap="none" spc="0" normalizeH="0" baseline="0" noProof="0" dirty="0">
                <a:ln>
                  <a:noFill/>
                </a:ln>
                <a:solidFill>
                  <a:prstClr val="black"/>
                </a:solidFill>
                <a:effectLst/>
                <a:uLnTx/>
                <a:uFillTx/>
                <a:latin typeface="Comic Sans MS" panose="030F0702030302020204" pitchFamily="66" charset="0"/>
                <a:ea typeface="+mn-ea"/>
                <a:cs typeface="Arial" pitchFamily="34" charset="0"/>
              </a:rPr>
              <a:t>㇏</a:t>
            </a:r>
            <a:endParaRPr kumimoji="0" lang="en-US" altLang="zh-CN" sz="2000" b="1" i="0" u="none" strike="noStrike" kern="1200" cap="none" spc="0" normalizeH="0" baseline="0" noProof="0" dirty="0">
              <a:ln>
                <a:noFill/>
              </a:ln>
              <a:solidFill>
                <a:srgbClr val="0033CC"/>
              </a:solidFill>
              <a:effectLst/>
              <a:uLnTx/>
              <a:uFillTx/>
              <a:latin typeface="Comic Sans MS" panose="030F0702030302020204" pitchFamily="66" charset="0"/>
              <a:ea typeface="宋体" panose="02010600030101010101" pitchFamily="2" charset="-122"/>
              <a:cs typeface="Arial"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zh-CN" altLang="en-US" sz="2000" b="0"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提  </a:t>
            </a:r>
            <a:r>
              <a:rPr kumimoji="0" lang="en-GB" altLang="zh-CN" sz="2000" b="0" i="0" u="none" strike="noStrike" kern="1200" cap="none" spc="0" normalizeH="0" baseline="0" noProof="0" dirty="0" err="1">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tí</a:t>
            </a:r>
            <a:r>
              <a:rPr kumimoji="0" lang="en-GB" altLang="zh-CN" sz="2000" b="0"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               </a:t>
            </a:r>
            <a:r>
              <a:rPr kumimoji="0" lang="en-US" altLang="zh-CN" sz="2000" b="0" i="0" u="none" strike="noStrike" kern="1200" cap="none" spc="0" normalizeH="0" baseline="0" noProof="0" dirty="0">
                <a:ln>
                  <a:noFill/>
                </a:ln>
                <a:solidFill>
                  <a:srgbClr val="0033CC"/>
                </a:solidFill>
                <a:effectLst/>
                <a:uLnTx/>
                <a:uFillTx/>
                <a:latin typeface="Comic Sans MS" panose="030F0702030302020204" pitchFamily="66" charset="0"/>
                <a:ea typeface="宋体" panose="02010600030101010101" pitchFamily="2" charset="-122"/>
                <a:cs typeface="Arial" pitchFamily="34" charset="0"/>
              </a:rPr>
              <a:t>rising                          </a:t>
            </a:r>
            <a:r>
              <a:rPr kumimoji="0" lang="zh-CN" altLang="en-US" sz="20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a:t>
            </a:r>
            <a:endParaRPr kumimoji="0" lang="en-US" altLang="zh-CN" sz="2000" b="0" i="0" u="none" strike="noStrike" kern="1200" cap="none" spc="0" normalizeH="0" baseline="0" noProof="0" dirty="0">
              <a:ln>
                <a:noFill/>
              </a:ln>
              <a:solidFill>
                <a:srgbClr val="0033CC"/>
              </a:solidFill>
              <a:effectLst/>
              <a:uLnTx/>
              <a:uFillTx/>
              <a:latin typeface="Comic Sans MS" panose="030F0702030302020204" pitchFamily="66" charset="0"/>
              <a:ea typeface="宋体" panose="02010600030101010101" pitchFamily="2" charset="-122"/>
              <a:cs typeface="Arial"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zh-CN" altLang="en-US" sz="2000" b="0"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折  </a:t>
            </a:r>
            <a:r>
              <a:rPr kumimoji="0" lang="en-US" altLang="zh-CN" sz="2000" b="0"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z</a:t>
            </a:r>
            <a:r>
              <a:rPr kumimoji="0" lang="en-GB" altLang="zh-CN" sz="2000" b="0" i="0" u="none" strike="noStrike" kern="1200" cap="none" spc="0" normalizeH="0" baseline="0" noProof="0" dirty="0" err="1">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hé</a:t>
            </a:r>
            <a:r>
              <a:rPr kumimoji="0" lang="en-GB" altLang="zh-CN" sz="2000" b="0"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           </a:t>
            </a:r>
            <a:r>
              <a:rPr kumimoji="0" lang="en-GB" altLang="zh-CN" sz="2000" b="0" i="0" u="none" strike="noStrike" kern="1200" cap="none" spc="0" normalizeH="0" baseline="0" noProof="0" dirty="0">
                <a:ln>
                  <a:noFill/>
                </a:ln>
                <a:solidFill>
                  <a:srgbClr val="0033CC"/>
                </a:solidFill>
                <a:effectLst/>
                <a:uLnTx/>
                <a:uFillTx/>
                <a:latin typeface="Comic Sans MS" panose="030F0702030302020204" pitchFamily="66" charset="0"/>
                <a:ea typeface="宋体" panose="02010600030101010101" pitchFamily="2" charset="-122"/>
                <a:cs typeface="Arial" pitchFamily="34" charset="0"/>
              </a:rPr>
              <a:t>a ben</a:t>
            </a:r>
            <a:r>
              <a:rPr kumimoji="0" lang="en-US" altLang="zh-CN" sz="2000" b="0" i="0" u="none" strike="noStrike" kern="1200" cap="none" spc="0" normalizeH="0" baseline="0" noProof="0" dirty="0">
                <a:ln>
                  <a:noFill/>
                </a:ln>
                <a:solidFill>
                  <a:srgbClr val="0033CC"/>
                </a:solidFill>
                <a:effectLst/>
                <a:uLnTx/>
                <a:uFillTx/>
                <a:latin typeface="Comic Sans MS" panose="030F0702030302020204" pitchFamily="66" charset="0"/>
                <a:ea typeface="宋体" panose="02010600030101010101" pitchFamily="2" charset="-122"/>
                <a:cs typeface="Arial" pitchFamily="34" charset="0"/>
              </a:rPr>
              <a:t>t</a:t>
            </a:r>
            <a:r>
              <a:rPr kumimoji="0" lang="zh-CN" altLang="en-US" sz="2000" b="0" i="0" u="none" strike="noStrike" kern="1200" cap="none" spc="0" normalizeH="0" baseline="0" noProof="0" dirty="0">
                <a:ln>
                  <a:noFill/>
                </a:ln>
                <a:solidFill>
                  <a:srgbClr val="0033CC"/>
                </a:solidFill>
                <a:effectLst/>
                <a:uLnTx/>
                <a:uFillTx/>
                <a:latin typeface="Comic Sans MS" panose="030F0702030302020204" pitchFamily="66" charset="0"/>
                <a:ea typeface="宋体" panose="02010600030101010101" pitchFamily="2" charset="-122"/>
                <a:cs typeface="Arial" pitchFamily="34" charset="0"/>
              </a:rPr>
              <a:t> </a:t>
            </a:r>
            <a:r>
              <a:rPr kumimoji="0" lang="en-US" altLang="zh-CN" sz="2000" b="0" i="0" u="none" strike="noStrike" kern="1200" cap="none" spc="0" normalizeH="0" baseline="0" noProof="0" dirty="0">
                <a:ln>
                  <a:noFill/>
                </a:ln>
                <a:solidFill>
                  <a:srgbClr val="0033CC"/>
                </a:solidFill>
                <a:effectLst/>
                <a:uLnTx/>
                <a:uFillTx/>
                <a:latin typeface="Comic Sans MS" panose="030F0702030302020204" pitchFamily="66" charset="0"/>
                <a:ea typeface="宋体" panose="02010600030101010101" pitchFamily="2" charset="-122"/>
                <a:cs typeface="Arial" pitchFamily="34" charset="0"/>
              </a:rPr>
              <a:t>stroke            </a:t>
            </a:r>
            <a:r>
              <a:rPr kumimoji="0" lang="zh-CN" altLang="zh-CN" sz="20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r>
              <a:rPr kumimoji="0" lang="en-US" altLang="zh-CN" sz="20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endParaRPr kumimoji="0" lang="en-US" altLang="zh-CN" sz="2000" b="0"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Arial"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zh-CN" altLang="en-US" sz="2000" b="0"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钩  </a:t>
            </a:r>
            <a:r>
              <a:rPr kumimoji="0" lang="en-GB" altLang="zh-CN" sz="2000" b="0" i="0" u="none" strike="noStrike" kern="1200" cap="none" spc="0" normalizeH="0" baseline="0" noProof="0" dirty="0" err="1">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gōu</a:t>
            </a:r>
            <a:r>
              <a:rPr kumimoji="0" lang="en-GB" altLang="zh-CN" sz="2000" b="0"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Arial" pitchFamily="34" charset="0"/>
              </a:rPr>
              <a:t>           </a:t>
            </a:r>
            <a:r>
              <a:rPr kumimoji="0" lang="en-US" altLang="zh-CN" sz="2000" b="0" i="0" u="none" strike="noStrike" kern="1200" cap="none" spc="0" normalizeH="0" baseline="0" noProof="0" dirty="0">
                <a:ln>
                  <a:noFill/>
                </a:ln>
                <a:solidFill>
                  <a:srgbClr val="0033CC"/>
                </a:solidFill>
                <a:effectLst/>
                <a:uLnTx/>
                <a:uFillTx/>
                <a:latin typeface="Comic Sans MS" panose="030F0702030302020204" pitchFamily="66" charset="0"/>
                <a:ea typeface="宋体" panose="02010600030101010101" pitchFamily="2" charset="-122"/>
                <a:cs typeface="Arial" pitchFamily="34" charset="0"/>
              </a:rPr>
              <a:t>hook</a:t>
            </a:r>
            <a:r>
              <a:rPr kumimoji="0" lang="zh-CN" altLang="en-US" sz="2000" b="0" i="0" u="none" strike="noStrike" kern="1200" cap="none" spc="0" normalizeH="0" baseline="0" noProof="0" dirty="0">
                <a:ln>
                  <a:noFill/>
                </a:ln>
                <a:solidFill>
                  <a:srgbClr val="0033CC"/>
                </a:solidFill>
                <a:effectLst/>
                <a:uLnTx/>
                <a:uFillTx/>
                <a:latin typeface="Comic Sans MS" panose="030F0702030302020204" pitchFamily="66" charset="0"/>
                <a:ea typeface="宋体" panose="02010600030101010101" pitchFamily="2" charset="-122"/>
                <a:cs typeface="Arial" pitchFamily="34" charset="0"/>
              </a:rPr>
              <a:t>                     </a:t>
            </a:r>
            <a:r>
              <a:rPr kumimoji="0" lang="zh-CN" altLang="en-US" sz="20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乙、乚、乛亅</a:t>
            </a:r>
            <a:endParaRPr kumimoji="0" lang="en-GB" altLang="zh-CN" sz="2000" b="0" i="0" u="none" strike="noStrike" kern="1200" cap="none" spc="0" normalizeH="0" baseline="0" noProof="0" dirty="0">
              <a:ln>
                <a:noFill/>
              </a:ln>
              <a:solidFill>
                <a:srgbClr val="0033CC"/>
              </a:solidFill>
              <a:effectLst/>
              <a:uLnTx/>
              <a:uFillTx/>
              <a:latin typeface="Comic Sans MS" panose="030F0702030302020204" pitchFamily="66" charset="0"/>
              <a:ea typeface="宋体" panose="02010600030101010101" pitchFamily="2" charset="-122"/>
              <a:cs typeface="Arial" pitchFamily="34" charset="0"/>
            </a:endParaRPr>
          </a:p>
        </p:txBody>
      </p:sp>
    </p:spTree>
    <p:extLst>
      <p:ext uri="{BB962C8B-B14F-4D97-AF65-F5344CB8AC3E}">
        <p14:creationId xmlns:p14="http://schemas.microsoft.com/office/powerpoint/2010/main" val="1738620187"/>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US" altLang="zh-CN" sz="3600">
                <a:ea typeface="宋体" charset="0"/>
              </a:rPr>
              <a:t>Stokes of Chinese Characters</a:t>
            </a:r>
          </a:p>
        </p:txBody>
      </p:sp>
      <p:sp>
        <p:nvSpPr>
          <p:cNvPr id="19459" name="Rectangle 3"/>
          <p:cNvSpPr>
            <a:spLocks noGrp="1" noChangeArrowheads="1"/>
          </p:cNvSpPr>
          <p:nvPr>
            <p:ph type="body" sz="half" idx="1"/>
          </p:nvPr>
        </p:nvSpPr>
        <p:spPr>
          <a:xfrm>
            <a:off x="2438400" y="1828800"/>
            <a:ext cx="7391400" cy="3733800"/>
          </a:xfrm>
        </p:spPr>
        <p:txBody>
          <a:bodyPr/>
          <a:lstStyle/>
          <a:p>
            <a:r>
              <a:rPr lang="en-US" altLang="zh-CN" sz="4000" dirty="0">
                <a:solidFill>
                  <a:schemeClr val="accent2"/>
                </a:solidFill>
                <a:ea typeface="宋体" charset="0"/>
              </a:rPr>
              <a:t>There are 8 basic strokes</a:t>
            </a:r>
          </a:p>
          <a:p>
            <a:r>
              <a:rPr lang="en-US" altLang="zh-CN" sz="4000" dirty="0">
                <a:solidFill>
                  <a:srgbClr val="BF9000"/>
                </a:solidFill>
                <a:ea typeface="宋体" charset="0"/>
              </a:rPr>
              <a:t>There is a particular sequence in which the strokes must be written. </a:t>
            </a:r>
            <a:r>
              <a:rPr lang="en-US" altLang="zh-CN" sz="4000" dirty="0">
                <a:ea typeface="宋体" charset="0"/>
              </a:rPr>
              <a:t>If it is followed, the writing can be smooth and Fast.</a:t>
            </a:r>
          </a:p>
          <a:p>
            <a:endParaRPr lang="en-US" altLang="zh-CN" dirty="0">
              <a:ea typeface="宋体" charset="0"/>
            </a:endParaRPr>
          </a:p>
        </p:txBody>
      </p:sp>
    </p:spTree>
    <p:extLst>
      <p:ext uri="{BB962C8B-B14F-4D97-AF65-F5344CB8AC3E}">
        <p14:creationId xmlns:p14="http://schemas.microsoft.com/office/powerpoint/2010/main" val="1028885797"/>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5778" name="AutoShape 4"/>
          <p:cNvCxnSpPr>
            <a:cxnSpLocks noChangeShapeType="1"/>
          </p:cNvCxnSpPr>
          <p:nvPr/>
        </p:nvCxnSpPr>
        <p:spPr bwMode="auto">
          <a:xfrm flipH="1" flipV="1">
            <a:off x="120650" y="0"/>
            <a:ext cx="12700" cy="6872288"/>
          </a:xfrm>
          <a:prstGeom prst="straightConnector1">
            <a:avLst/>
          </a:prstGeom>
          <a:noFill/>
          <a:ln w="228600">
            <a:solidFill>
              <a:srgbClr val="008080"/>
            </a:solidFill>
            <a:round/>
            <a:headEnd/>
            <a:tailEnd/>
          </a:ln>
        </p:spPr>
      </p:cxnSp>
      <p:grpSp>
        <p:nvGrpSpPr>
          <p:cNvPr id="75779" name="组合 8"/>
          <p:cNvGrpSpPr>
            <a:grpSpLocks/>
          </p:cNvGrpSpPr>
          <p:nvPr/>
        </p:nvGrpSpPr>
        <p:grpSpPr bwMode="auto">
          <a:xfrm>
            <a:off x="307975" y="6350"/>
            <a:ext cx="3589338" cy="646113"/>
            <a:chOff x="308629" y="6819"/>
            <a:chExt cx="3588372" cy="646331"/>
          </a:xfrm>
        </p:grpSpPr>
        <p:sp>
          <p:nvSpPr>
            <p:cNvPr id="3" name="Text Box 4"/>
            <p:cNvSpPr txBox="1">
              <a:spLocks noChangeArrowheads="1"/>
            </p:cNvSpPr>
            <p:nvPr/>
          </p:nvSpPr>
          <p:spPr bwMode="auto">
            <a:xfrm>
              <a:off x="329261" y="6819"/>
              <a:ext cx="3567740" cy="646331"/>
            </a:xfrm>
            <a:prstGeom prst="rect">
              <a:avLst/>
            </a:prstGeom>
            <a:noFill/>
            <a:ln>
              <a:noFill/>
            </a:ln>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a:lnSpc>
                  <a:spcPct val="100000"/>
                </a:lnSpc>
                <a:spcBef>
                  <a:spcPct val="0"/>
                </a:spcBef>
                <a:buClrTx/>
                <a:buSzTx/>
                <a:buFont typeface="Arial" panose="020B0604020202020204" pitchFamily="34" charset="0"/>
                <a:buNone/>
                <a:defRPr/>
              </a:pPr>
              <a:r>
                <a:rPr lang="zh-CN" altLang="en-US" sz="3600" b="1" dirty="0">
                  <a:solidFill>
                    <a:srgbClr val="D09E00"/>
                  </a:solidFill>
                  <a:latin typeface="微软雅黑" panose="020B0503020204020204" pitchFamily="34" charset="-122"/>
                  <a:ea typeface="微软雅黑" panose="020B0503020204020204" pitchFamily="34" charset="-122"/>
                  <a:cs typeface="+mj-cs"/>
                </a:rPr>
                <a:t>汉字</a:t>
              </a:r>
              <a:r>
                <a:rPr lang="en-US" altLang="zh-CN" sz="3600" b="1" i="1" dirty="0">
                  <a:solidFill>
                    <a:srgbClr val="D09E00"/>
                  </a:solidFill>
                  <a:latin typeface="微软雅黑" panose="020B0503020204020204" pitchFamily="34" charset="-122"/>
                  <a:ea typeface="微软雅黑" panose="020B0503020204020204" pitchFamily="34" charset="-122"/>
                  <a:cs typeface="+mj-cs"/>
                </a:rPr>
                <a:t>Characters</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5" name="直接连接符 4"/>
            <p:cNvCxnSpPr/>
            <p:nvPr/>
          </p:nvCxnSpPr>
          <p:spPr>
            <a:xfrm>
              <a:off x="308629" y="653150"/>
              <a:ext cx="3588372"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8" name="TextBox 7"/>
          <p:cNvSpPr txBox="1"/>
          <p:nvPr/>
        </p:nvSpPr>
        <p:spPr>
          <a:xfrm>
            <a:off x="474663" y="914400"/>
            <a:ext cx="9928225" cy="523875"/>
          </a:xfrm>
          <a:prstGeom prst="rect">
            <a:avLst/>
          </a:prstGeom>
          <a:noFill/>
        </p:spPr>
        <p:txBody>
          <a:bodyPr>
            <a:spAutoFit/>
          </a:bodyPr>
          <a:lstStyle/>
          <a:p>
            <a:pPr eaLnBrk="0" hangingPunct="0">
              <a:defRPr/>
            </a:pPr>
            <a:r>
              <a:rPr lang="en-US" altLang="zh-CN" sz="2800" b="1" dirty="0"/>
              <a:t>3. </a:t>
            </a:r>
            <a:r>
              <a:rPr lang="zh-CN" altLang="en-US" sz="2800" b="1" dirty="0"/>
              <a:t>汉字的笔顺</a:t>
            </a:r>
            <a:r>
              <a:rPr lang="zh-CN" altLang="en-US" sz="2800" b="1" dirty="0">
                <a:latin typeface="+mn-ea"/>
                <a:ea typeface="+mn-ea"/>
              </a:rPr>
              <a:t>（</a:t>
            </a:r>
            <a:r>
              <a:rPr lang="en-US" altLang="zh-CN" sz="2800" b="1" dirty="0">
                <a:latin typeface="+mn-ea"/>
                <a:ea typeface="+mn-ea"/>
              </a:rPr>
              <a:t>1</a:t>
            </a:r>
            <a:r>
              <a:rPr lang="zh-CN" altLang="en-US" sz="2800" b="1" dirty="0">
                <a:latin typeface="+mn-ea"/>
                <a:ea typeface="+mn-ea"/>
              </a:rPr>
              <a:t>）</a:t>
            </a:r>
            <a:r>
              <a:rPr lang="en-US" altLang="zh-CN" dirty="0">
                <a:latin typeface="+mn-ea"/>
                <a:ea typeface="+mn-ea"/>
              </a:rPr>
              <a:t>Strokes Order(1)</a:t>
            </a:r>
            <a:endParaRPr lang="zh-CN" altLang="en-US" sz="2800" dirty="0">
              <a:latin typeface="+mn-ea"/>
              <a:ea typeface="+mn-ea"/>
            </a:endParaRPr>
          </a:p>
        </p:txBody>
      </p:sp>
      <p:graphicFrame>
        <p:nvGraphicFramePr>
          <p:cNvPr id="29" name="表格 28"/>
          <p:cNvGraphicFramePr>
            <a:graphicFrameLocks noGrp="1"/>
          </p:cNvGraphicFramePr>
          <p:nvPr/>
        </p:nvGraphicFramePr>
        <p:xfrm>
          <a:off x="747713" y="2235200"/>
          <a:ext cx="10946343" cy="2949563"/>
        </p:xfrm>
        <a:graphic>
          <a:graphicData uri="http://schemas.openxmlformats.org/drawingml/2006/table">
            <a:tbl>
              <a:tblPr firstRow="1" bandRow="1">
                <a:tableStyleId>{7DF18680-E054-41AD-8BC1-D1AEF772440D}</a:tableStyleId>
              </a:tblPr>
              <a:tblGrid>
                <a:gridCol w="3152483">
                  <a:extLst>
                    <a:ext uri="{9D8B030D-6E8A-4147-A177-3AD203B41FA5}">
                      <a16:colId xmlns:a16="http://schemas.microsoft.com/office/drawing/2014/main" val="20000"/>
                    </a:ext>
                  </a:extLst>
                </a:gridCol>
                <a:gridCol w="3808712">
                  <a:extLst>
                    <a:ext uri="{9D8B030D-6E8A-4147-A177-3AD203B41FA5}">
                      <a16:colId xmlns:a16="http://schemas.microsoft.com/office/drawing/2014/main" val="20001"/>
                    </a:ext>
                  </a:extLst>
                </a:gridCol>
                <a:gridCol w="3985148">
                  <a:extLst>
                    <a:ext uri="{9D8B030D-6E8A-4147-A177-3AD203B41FA5}">
                      <a16:colId xmlns:a16="http://schemas.microsoft.com/office/drawing/2014/main" val="20002"/>
                    </a:ext>
                  </a:extLst>
                </a:gridCol>
              </a:tblGrid>
              <a:tr h="499427">
                <a:tc>
                  <a:txBody>
                    <a:bodyPr/>
                    <a:lstStyle/>
                    <a:p>
                      <a:pPr algn="ctr"/>
                      <a:r>
                        <a:rPr lang="zh-CN" altLang="en-US" sz="2400" dirty="0">
                          <a:latin typeface="微软雅黑" pitchFamily="34" charset="-122"/>
                          <a:ea typeface="微软雅黑" pitchFamily="34" charset="-122"/>
                        </a:rPr>
                        <a:t>笔顺 </a:t>
                      </a:r>
                      <a:r>
                        <a:rPr lang="en-US" altLang="zh-CN" sz="2400" b="1" i="0" dirty="0">
                          <a:latin typeface="Bradley Hand ITC" pitchFamily="66" charset="0"/>
                        </a:rPr>
                        <a:t>Rule</a:t>
                      </a:r>
                      <a:endParaRPr lang="zh-CN" altLang="en-US" sz="2400" b="1" i="0" dirty="0">
                        <a:latin typeface="Bradley Hand ITC" pitchFamily="66" charset="0"/>
                      </a:endParaRPr>
                    </a:p>
                  </a:txBody>
                  <a:tcPr marL="123146" marR="123146" marT="61573" marB="6157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198E0"/>
                    </a:solidFill>
                  </a:tcPr>
                </a:tc>
                <a:tc>
                  <a:txBody>
                    <a:bodyPr/>
                    <a:lstStyle/>
                    <a:p>
                      <a:pPr algn="ctr"/>
                      <a:r>
                        <a:rPr lang="zh-CN" altLang="en-US" sz="2400" dirty="0">
                          <a:latin typeface="微软雅黑" pitchFamily="34" charset="-122"/>
                          <a:ea typeface="微软雅黑" pitchFamily="34" charset="-122"/>
                        </a:rPr>
                        <a:t>例字 </a:t>
                      </a:r>
                      <a:r>
                        <a:rPr lang="en-US" altLang="zh-CN" sz="2400" dirty="0">
                          <a:latin typeface="Bradley Hand ITC" pitchFamily="66" charset="0"/>
                        </a:rPr>
                        <a:t>Example Characters</a:t>
                      </a:r>
                      <a:endParaRPr lang="zh-CN" altLang="en-US" sz="2400" dirty="0">
                        <a:latin typeface="Bradley Hand ITC" pitchFamily="66" charset="0"/>
                      </a:endParaRPr>
                    </a:p>
                  </a:txBody>
                  <a:tcPr marL="123146" marR="123146" marT="61573" marB="6157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198E0"/>
                    </a:solidFill>
                  </a:tcPr>
                </a:tc>
                <a:tc>
                  <a:txBody>
                    <a:bodyPr/>
                    <a:lstStyle/>
                    <a:p>
                      <a:pPr algn="ctr"/>
                      <a:r>
                        <a:rPr lang="zh-CN" altLang="en-US" sz="2400" dirty="0">
                          <a:latin typeface="微软雅黑" pitchFamily="34" charset="-122"/>
                          <a:ea typeface="微软雅黑" pitchFamily="34" charset="-122"/>
                        </a:rPr>
                        <a:t>书写顺序 </a:t>
                      </a:r>
                      <a:r>
                        <a:rPr lang="en-US" altLang="zh-CN" sz="2400" dirty="0">
                          <a:latin typeface="Bradley Hand ITC" pitchFamily="66" charset="0"/>
                        </a:rPr>
                        <a:t>Stroke Order</a:t>
                      </a:r>
                      <a:endParaRPr lang="zh-CN" altLang="en-US" sz="2400" dirty="0">
                        <a:latin typeface="Bradley Hand ITC" pitchFamily="66" charset="0"/>
                      </a:endParaRPr>
                    </a:p>
                  </a:txBody>
                  <a:tcPr marL="123146" marR="123146" marT="61573" marB="6157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198E0"/>
                    </a:solidFill>
                  </a:tcPr>
                </a:tc>
                <a:extLst>
                  <a:ext uri="{0D108BD9-81ED-4DB2-BD59-A6C34878D82A}">
                    <a16:rowId xmlns:a16="http://schemas.microsoft.com/office/drawing/2014/main" val="10000"/>
                  </a:ext>
                </a:extLst>
              </a:tr>
              <a:tr h="1176097">
                <a:tc>
                  <a:txBody>
                    <a:bodyPr/>
                    <a:lstStyle/>
                    <a:p>
                      <a:pPr algn="l"/>
                      <a:r>
                        <a:rPr lang="zh-CN" altLang="en-US" sz="2400" b="1" dirty="0"/>
                        <a:t>先横后竖</a:t>
                      </a:r>
                      <a:endParaRPr lang="en-US" altLang="zh-CN" sz="2400" b="1" dirty="0">
                        <a:ea typeface="GB Pinyinok-D" pitchFamily="2" charset="-122"/>
                      </a:endParaRPr>
                    </a:p>
                    <a:p>
                      <a:pPr algn="l"/>
                      <a:r>
                        <a:rPr lang="en-US" altLang="zh-CN" sz="2400" dirty="0"/>
                        <a:t>Horizontal preceding</a:t>
                      </a:r>
                    </a:p>
                    <a:p>
                      <a:pPr algn="l"/>
                      <a:r>
                        <a:rPr lang="en-US" altLang="zh-CN" sz="2400" dirty="0"/>
                        <a:t>vertical</a:t>
                      </a:r>
                      <a:endParaRPr lang="zh-CN" altLang="en-US" sz="2400" dirty="0"/>
                    </a:p>
                  </a:txBody>
                  <a:tcPr marL="123146" marR="123146" marT="61573" marB="6157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514350" indent="-514350" algn="l">
                        <a:buNone/>
                      </a:pPr>
                      <a:r>
                        <a:rPr lang="zh-CN" altLang="en-US" sz="2400" b="1" dirty="0">
                          <a:solidFill>
                            <a:srgbClr val="C00000"/>
                          </a:solidFill>
                          <a:latin typeface="华文新魏" pitchFamily="2" charset="-122"/>
                          <a:ea typeface="华文新魏" pitchFamily="2" charset="-122"/>
                        </a:rPr>
                        <a:t>十</a:t>
                      </a:r>
                      <a:r>
                        <a:rPr lang="en-US" altLang="zh-CN" sz="2800" b="1" dirty="0">
                          <a:solidFill>
                            <a:srgbClr val="C00000"/>
                          </a:solidFill>
                          <a:latin typeface="楷体" pitchFamily="49" charset="-122"/>
                          <a:ea typeface="楷体" pitchFamily="49" charset="-122"/>
                        </a:rPr>
                        <a:t>  </a:t>
                      </a:r>
                      <a:r>
                        <a:rPr lang="en-US" altLang="zh-CN" sz="2400" b="1" kern="1200" dirty="0" err="1">
                          <a:solidFill>
                            <a:schemeClr val="tx1"/>
                          </a:solidFill>
                          <a:latin typeface="GB Pinyinok-D" pitchFamily="2" charset="-122"/>
                          <a:ea typeface="GB Pinyinok-D" pitchFamily="2" charset="-122"/>
                          <a:cs typeface="+mn-cs"/>
                          <a:sym typeface="宋体" panose="02010600030101010101" pitchFamily="2" charset="-122"/>
                        </a:rPr>
                        <a:t>shí</a:t>
                      </a:r>
                      <a:r>
                        <a:rPr lang="en-US" altLang="zh-CN" sz="2400" b="1" kern="1200" dirty="0">
                          <a:solidFill>
                            <a:schemeClr val="tx1"/>
                          </a:solidFill>
                          <a:latin typeface="SimSun-ExtB" pitchFamily="49" charset="-122"/>
                          <a:ea typeface="SimSun-ExtB" pitchFamily="49" charset="-122"/>
                          <a:cs typeface="+mn-cs"/>
                          <a:sym typeface="宋体" panose="02010600030101010101" pitchFamily="2" charset="-122"/>
                        </a:rPr>
                        <a:t> </a:t>
                      </a:r>
                      <a:r>
                        <a:rPr lang="en-US" altLang="zh-CN" sz="2400" b="1" dirty="0">
                          <a:solidFill>
                            <a:schemeClr val="tx1">
                              <a:lumMod val="95000"/>
                              <a:lumOff val="5000"/>
                            </a:schemeClr>
                          </a:solidFill>
                          <a:latin typeface="GB Pinyinok-D" pitchFamily="2" charset="-122"/>
                          <a:ea typeface="GB Pinyinok-D" pitchFamily="2" charset="-122"/>
                        </a:rPr>
                        <a:t>   </a:t>
                      </a:r>
                      <a:r>
                        <a:rPr lang="en-US" altLang="zh-CN" sz="2400" b="0" dirty="0">
                          <a:solidFill>
                            <a:schemeClr val="tx1">
                              <a:lumMod val="95000"/>
                              <a:lumOff val="5000"/>
                            </a:schemeClr>
                          </a:solidFill>
                          <a:latin typeface="+mn-lt"/>
                          <a:ea typeface="GB Pinyinok-D" pitchFamily="2" charset="-122"/>
                        </a:rPr>
                        <a:t>ten</a:t>
                      </a:r>
                    </a:p>
                    <a:p>
                      <a:pPr marL="457200" indent="-457200" algn="l">
                        <a:buNone/>
                      </a:pPr>
                      <a:r>
                        <a:rPr lang="zh-CN" altLang="en-US" sz="2400" b="1" dirty="0">
                          <a:solidFill>
                            <a:srgbClr val="C00000"/>
                          </a:solidFill>
                          <a:latin typeface="华文新魏" pitchFamily="2" charset="-122"/>
                          <a:ea typeface="华文新魏" pitchFamily="2" charset="-122"/>
                        </a:rPr>
                        <a:t>工     </a:t>
                      </a:r>
                      <a:r>
                        <a:rPr lang="en-US" altLang="zh-CN" sz="2400" b="1" kern="1200" dirty="0" err="1">
                          <a:solidFill>
                            <a:schemeClr val="tx1"/>
                          </a:solidFill>
                          <a:latin typeface="GB Pinyinok-D" pitchFamily="2" charset="-122"/>
                          <a:ea typeface="GB Pinyinok-D" pitchFamily="2" charset="-122"/>
                          <a:cs typeface="+mn-cs"/>
                          <a:sym typeface="宋体" panose="02010600030101010101" pitchFamily="2" charset="-122"/>
                        </a:rPr>
                        <a:t>ɡōnɡ</a:t>
                      </a:r>
                      <a:r>
                        <a:rPr lang="en-US" altLang="zh-CN" sz="2400" b="1" dirty="0">
                          <a:solidFill>
                            <a:schemeClr val="tx1">
                              <a:lumMod val="95000"/>
                              <a:lumOff val="5000"/>
                            </a:schemeClr>
                          </a:solidFill>
                          <a:latin typeface="GB Pinyinok-D" pitchFamily="2" charset="-122"/>
                          <a:ea typeface="GB Pinyinok-D" pitchFamily="2" charset="-122"/>
                        </a:rPr>
                        <a:t>   </a:t>
                      </a:r>
                      <a:r>
                        <a:rPr lang="en-US" altLang="zh-CN" sz="2400" b="0" dirty="0">
                          <a:solidFill>
                            <a:schemeClr val="tx1">
                              <a:lumMod val="95000"/>
                              <a:lumOff val="5000"/>
                            </a:schemeClr>
                          </a:solidFill>
                          <a:latin typeface="+mn-lt"/>
                          <a:ea typeface="GB Pinyinok-D" pitchFamily="2" charset="-122"/>
                        </a:rPr>
                        <a:t>work, labor</a:t>
                      </a:r>
                      <a:endParaRPr lang="zh-CN" altLang="en-US" sz="2400" b="0" dirty="0">
                        <a:solidFill>
                          <a:schemeClr val="tx1">
                            <a:lumMod val="95000"/>
                            <a:lumOff val="5000"/>
                          </a:schemeClr>
                        </a:solidFill>
                        <a:latin typeface="+mn-lt"/>
                        <a:ea typeface="GB Pinyinok-D" pitchFamily="2" charset="-122"/>
                      </a:endParaRPr>
                    </a:p>
                  </a:txBody>
                  <a:tcPr marL="123146" marR="123146" marT="61573" marB="6157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514350" indent="-514350" algn="l">
                        <a:buNone/>
                      </a:pPr>
                      <a:r>
                        <a:rPr lang="zh-CN" altLang="en-US" sz="2400" b="1" baseline="0" dirty="0">
                          <a:solidFill>
                            <a:srgbClr val="C00000"/>
                          </a:solidFill>
                          <a:latin typeface="楷体_GB2312" pitchFamily="49" charset="-122"/>
                          <a:ea typeface="楷体_GB2312" pitchFamily="49" charset="-122"/>
                        </a:rPr>
                        <a:t>  </a:t>
                      </a:r>
                      <a:r>
                        <a:rPr lang="zh-CN" altLang="en-US" sz="3200" b="1" baseline="0" dirty="0">
                          <a:solidFill>
                            <a:srgbClr val="C00000"/>
                          </a:solidFill>
                          <a:latin typeface="楷体_GB2312" pitchFamily="49" charset="-122"/>
                          <a:ea typeface="楷体_GB2312" pitchFamily="49" charset="-122"/>
                        </a:rPr>
                        <a:t>一</a:t>
                      </a:r>
                      <a:r>
                        <a:rPr lang="zh-CN" altLang="en-US" sz="2400" b="1" baseline="0" dirty="0">
                          <a:solidFill>
                            <a:srgbClr val="C00000"/>
                          </a:solidFill>
                          <a:latin typeface="楷体_GB2312" pitchFamily="49" charset="-122"/>
                          <a:ea typeface="楷体_GB2312" pitchFamily="49" charset="-122"/>
                        </a:rPr>
                        <a:t>   </a:t>
                      </a:r>
                      <a:r>
                        <a:rPr lang="zh-CN" altLang="en-US" sz="3200" b="1" baseline="0" dirty="0">
                          <a:solidFill>
                            <a:srgbClr val="C00000"/>
                          </a:solidFill>
                          <a:latin typeface="楷体_GB2312" pitchFamily="49" charset="-122"/>
                          <a:ea typeface="楷体_GB2312" pitchFamily="49" charset="-122"/>
                        </a:rPr>
                        <a:t>十</a:t>
                      </a:r>
                      <a:endParaRPr lang="en-US" altLang="zh-CN" sz="3200" b="1" baseline="0" dirty="0">
                        <a:solidFill>
                          <a:srgbClr val="C00000"/>
                        </a:solidFill>
                        <a:latin typeface="楷体_GB2312" pitchFamily="49" charset="-122"/>
                        <a:ea typeface="楷体_GB2312" pitchFamily="49" charset="-122"/>
                      </a:endParaRPr>
                    </a:p>
                    <a:p>
                      <a:pPr marL="514350" indent="-514350" algn="l">
                        <a:buNone/>
                      </a:pPr>
                      <a:r>
                        <a:rPr lang="zh-CN" altLang="en-US" sz="2400" b="1" baseline="0" dirty="0">
                          <a:solidFill>
                            <a:srgbClr val="C00000"/>
                          </a:solidFill>
                          <a:latin typeface="楷体_GB2312" pitchFamily="49" charset="-122"/>
                          <a:ea typeface="楷体_GB2312" pitchFamily="49" charset="-122"/>
                        </a:rPr>
                        <a:t>  </a:t>
                      </a:r>
                      <a:r>
                        <a:rPr lang="zh-CN" altLang="en-US" sz="3200" b="1" baseline="0" dirty="0">
                          <a:solidFill>
                            <a:srgbClr val="C00000"/>
                          </a:solidFill>
                          <a:latin typeface="楷体_GB2312" pitchFamily="49" charset="-122"/>
                          <a:ea typeface="楷体_GB2312" pitchFamily="49" charset="-122"/>
                        </a:rPr>
                        <a:t>一</a:t>
                      </a:r>
                      <a:r>
                        <a:rPr lang="zh-CN" altLang="en-US" sz="2400" b="1" baseline="0" dirty="0">
                          <a:solidFill>
                            <a:srgbClr val="C00000"/>
                          </a:solidFill>
                          <a:latin typeface="楷体_GB2312" pitchFamily="49" charset="-122"/>
                          <a:ea typeface="楷体_GB2312" pitchFamily="49" charset="-122"/>
                        </a:rPr>
                        <a:t>        </a:t>
                      </a:r>
                      <a:r>
                        <a:rPr lang="zh-CN" altLang="en-US" sz="3200" b="1" baseline="0" dirty="0">
                          <a:solidFill>
                            <a:srgbClr val="C00000"/>
                          </a:solidFill>
                          <a:latin typeface="楷体_GB2312" pitchFamily="49" charset="-122"/>
                          <a:ea typeface="楷体_GB2312" pitchFamily="49" charset="-122"/>
                        </a:rPr>
                        <a:t>工</a:t>
                      </a:r>
                      <a:endParaRPr lang="zh-CN" altLang="en-US" sz="3200" b="1" dirty="0">
                        <a:solidFill>
                          <a:srgbClr val="C00000"/>
                        </a:solidFill>
                        <a:latin typeface="楷体_GB2312" pitchFamily="49" charset="-122"/>
                        <a:ea typeface="楷体_GB2312" pitchFamily="49" charset="-122"/>
                      </a:endParaRPr>
                    </a:p>
                  </a:txBody>
                  <a:tcPr marL="123146" marR="123146" marT="61573" marB="6157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1"/>
                  </a:ext>
                </a:extLst>
              </a:tr>
              <a:tr h="1229710">
                <a:tc>
                  <a:txBody>
                    <a:bodyPr/>
                    <a:lstStyle/>
                    <a:p>
                      <a:pPr algn="l"/>
                      <a:r>
                        <a:rPr lang="zh-CN" altLang="en-US" sz="2400" b="1" dirty="0"/>
                        <a:t>先撇后捺</a:t>
                      </a:r>
                      <a:endParaRPr lang="en-US" altLang="zh-CN" sz="2400" b="1" dirty="0">
                        <a:ea typeface="GB Pinyinok-D" pitchFamily="2" charset="-122"/>
                      </a:endParaRPr>
                    </a:p>
                    <a:p>
                      <a:pPr algn="l"/>
                      <a:r>
                        <a:rPr lang="en-US" altLang="zh-CN" sz="2400" b="0" dirty="0">
                          <a:latin typeface="+mn-lt"/>
                          <a:ea typeface="GB Pinyinok-D" pitchFamily="2" charset="-122"/>
                        </a:rPr>
                        <a:t>Left-falling preceding</a:t>
                      </a:r>
                    </a:p>
                    <a:p>
                      <a:pPr algn="l"/>
                      <a:r>
                        <a:rPr lang="en-US" altLang="zh-CN" sz="2400" b="0" dirty="0">
                          <a:latin typeface="+mn-lt"/>
                          <a:ea typeface="GB Pinyinok-D" pitchFamily="2" charset="-122"/>
                        </a:rPr>
                        <a:t>Right-falling</a:t>
                      </a:r>
                      <a:endParaRPr lang="zh-CN" altLang="en-US" sz="2400" b="0" dirty="0">
                        <a:latin typeface="+mn-lt"/>
                        <a:ea typeface="GB Pinyinok-D" pitchFamily="2" charset="-122"/>
                      </a:endParaRPr>
                    </a:p>
                  </a:txBody>
                  <a:tcPr marL="123146" marR="123146" marT="61573" marB="6157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zh-CN" altLang="en-US" sz="2400" b="1" dirty="0">
                          <a:solidFill>
                            <a:srgbClr val="C00000"/>
                          </a:solidFill>
                          <a:latin typeface="华文新魏" pitchFamily="2" charset="-122"/>
                          <a:ea typeface="华文新魏" pitchFamily="2" charset="-122"/>
                        </a:rPr>
                        <a:t>八     </a:t>
                      </a:r>
                      <a:r>
                        <a:rPr lang="en-US" altLang="zh-CN" sz="2400" b="1" kern="1200" dirty="0" err="1">
                          <a:solidFill>
                            <a:schemeClr val="tx1"/>
                          </a:solidFill>
                          <a:latin typeface="GB Pinyinok-D" pitchFamily="2" charset="-122"/>
                          <a:ea typeface="GB Pinyinok-D" pitchFamily="2" charset="-122"/>
                          <a:cs typeface="+mn-cs"/>
                          <a:sym typeface="宋体" panose="02010600030101010101" pitchFamily="2" charset="-122"/>
                        </a:rPr>
                        <a:t>bā</a:t>
                      </a:r>
                      <a:r>
                        <a:rPr lang="en-US" altLang="zh-CN" sz="2400" b="1" kern="1200" dirty="0">
                          <a:solidFill>
                            <a:schemeClr val="tx1"/>
                          </a:solidFill>
                          <a:latin typeface="SimSun-ExtB" pitchFamily="49" charset="-122"/>
                          <a:ea typeface="SimSun-ExtB" pitchFamily="49" charset="-122"/>
                          <a:cs typeface="+mn-cs"/>
                          <a:sym typeface="宋体" panose="02010600030101010101" pitchFamily="2" charset="-122"/>
                        </a:rPr>
                        <a:t>  </a:t>
                      </a:r>
                      <a:r>
                        <a:rPr lang="en-US" altLang="zh-CN" sz="2400" b="1" baseline="0" dirty="0">
                          <a:latin typeface="GB Pinyinok-D" pitchFamily="2" charset="-122"/>
                          <a:ea typeface="GB Pinyinok-D" pitchFamily="2" charset="-122"/>
                        </a:rPr>
                        <a:t>   </a:t>
                      </a:r>
                      <a:r>
                        <a:rPr lang="en-US" altLang="zh-CN" sz="2400" dirty="0"/>
                        <a:t>eight</a:t>
                      </a:r>
                    </a:p>
                    <a:p>
                      <a:r>
                        <a:rPr lang="zh-CN" altLang="en-US" sz="2400" b="1" baseline="0" dirty="0">
                          <a:solidFill>
                            <a:srgbClr val="C00000"/>
                          </a:solidFill>
                          <a:latin typeface="华文新魏" pitchFamily="2" charset="-122"/>
                          <a:ea typeface="华文新魏" pitchFamily="2" charset="-122"/>
                        </a:rPr>
                        <a:t>人     </a:t>
                      </a:r>
                      <a:r>
                        <a:rPr lang="en-US" altLang="zh-CN" sz="2400" b="1" kern="1200" dirty="0" err="1">
                          <a:solidFill>
                            <a:schemeClr val="tx1"/>
                          </a:solidFill>
                          <a:latin typeface="GB Pinyinok-D" pitchFamily="2" charset="-122"/>
                          <a:ea typeface="GB Pinyinok-D" pitchFamily="2" charset="-122"/>
                          <a:cs typeface="+mn-cs"/>
                          <a:sym typeface="宋体" panose="02010600030101010101" pitchFamily="2" charset="-122"/>
                        </a:rPr>
                        <a:t>rén</a:t>
                      </a:r>
                      <a:r>
                        <a:rPr lang="en-US" altLang="zh-CN" sz="2400" b="1" baseline="0" dirty="0">
                          <a:latin typeface="GB Pinyinok-D" pitchFamily="2" charset="-122"/>
                          <a:ea typeface="GB Pinyinok-D" pitchFamily="2" charset="-122"/>
                        </a:rPr>
                        <a:t>    </a:t>
                      </a:r>
                      <a:r>
                        <a:rPr lang="en-US" altLang="zh-CN" sz="2400" baseline="0" dirty="0"/>
                        <a:t>human</a:t>
                      </a:r>
                      <a:endParaRPr lang="zh-CN" altLang="en-US" sz="2400" dirty="0"/>
                    </a:p>
                  </a:txBody>
                  <a:tcPr marL="123146" marR="123146" marT="61573" marB="6157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zh-CN" altLang="en-US" sz="2400" b="1" dirty="0">
                          <a:solidFill>
                            <a:srgbClr val="C00000"/>
                          </a:solidFill>
                          <a:latin typeface="华文新魏" pitchFamily="2" charset="-122"/>
                          <a:ea typeface="华文新魏" pitchFamily="2" charset="-122"/>
                        </a:rPr>
                        <a:t>   </a:t>
                      </a:r>
                      <a:r>
                        <a:rPr lang="zh-CN" altLang="en-US" sz="2400" b="1" dirty="0">
                          <a:solidFill>
                            <a:srgbClr val="C00000"/>
                          </a:solidFill>
                          <a:latin typeface="楷体_GB2312" pitchFamily="49" charset="-122"/>
                          <a:ea typeface="楷体_GB2312" pitchFamily="49" charset="-122"/>
                        </a:rPr>
                        <a:t>     </a:t>
                      </a:r>
                      <a:r>
                        <a:rPr lang="zh-CN" altLang="en-US" sz="3200" b="1" baseline="0" dirty="0">
                          <a:solidFill>
                            <a:srgbClr val="C00000"/>
                          </a:solidFill>
                          <a:latin typeface="楷体_GB2312" pitchFamily="49" charset="-122"/>
                          <a:ea typeface="楷体_GB2312" pitchFamily="49" charset="-122"/>
                        </a:rPr>
                        <a:t> </a:t>
                      </a:r>
                      <a:r>
                        <a:rPr lang="zh-CN" altLang="en-US" sz="3200" b="1" dirty="0">
                          <a:solidFill>
                            <a:srgbClr val="C00000"/>
                          </a:solidFill>
                          <a:latin typeface="楷体_GB2312" pitchFamily="49" charset="-122"/>
                          <a:ea typeface="楷体_GB2312" pitchFamily="49" charset="-122"/>
                        </a:rPr>
                        <a:t>八</a:t>
                      </a:r>
                      <a:endParaRPr lang="en-US" altLang="zh-CN" sz="3200" b="1" dirty="0">
                        <a:solidFill>
                          <a:srgbClr val="C00000"/>
                        </a:solidFill>
                        <a:latin typeface="楷体_GB2312" pitchFamily="49" charset="-122"/>
                        <a:ea typeface="楷体_GB2312" pitchFamily="49" charset="-122"/>
                      </a:endParaRPr>
                    </a:p>
                    <a:p>
                      <a:r>
                        <a:rPr lang="zh-CN" altLang="en-US" sz="2400" b="1" dirty="0">
                          <a:solidFill>
                            <a:srgbClr val="C00000"/>
                          </a:solidFill>
                          <a:latin typeface="楷体_GB2312" pitchFamily="49" charset="-122"/>
                          <a:ea typeface="楷体_GB2312" pitchFamily="49" charset="-122"/>
                        </a:rPr>
                        <a:t>     </a:t>
                      </a:r>
                      <a:r>
                        <a:rPr lang="zh-CN" altLang="en-US" sz="3200" b="1" dirty="0">
                          <a:solidFill>
                            <a:srgbClr val="C00000"/>
                          </a:solidFill>
                          <a:latin typeface="楷体_GB2312" pitchFamily="49" charset="-122"/>
                          <a:ea typeface="楷体_GB2312" pitchFamily="49" charset="-122"/>
                        </a:rPr>
                        <a:t>  人</a:t>
                      </a:r>
                    </a:p>
                  </a:txBody>
                  <a:tcPr marL="123146" marR="123146" marT="61573" marB="6157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2"/>
                  </a:ext>
                </a:extLst>
              </a:tr>
            </a:tbl>
          </a:graphicData>
        </a:graphic>
      </p:graphicFrame>
      <p:sp>
        <p:nvSpPr>
          <p:cNvPr id="75799" name="Freeform 93"/>
          <p:cNvSpPr>
            <a:spLocks/>
          </p:cNvSpPr>
          <p:nvPr/>
        </p:nvSpPr>
        <p:spPr bwMode="auto">
          <a:xfrm>
            <a:off x="8154988" y="4695825"/>
            <a:ext cx="252412" cy="287338"/>
          </a:xfrm>
          <a:custGeom>
            <a:avLst/>
            <a:gdLst>
              <a:gd name="T0" fmla="*/ 2147483647 w 402"/>
              <a:gd name="T1" fmla="*/ 2147483647 h 754"/>
              <a:gd name="T2" fmla="*/ 2147483647 w 402"/>
              <a:gd name="T3" fmla="*/ 2147483647 h 754"/>
              <a:gd name="T4" fmla="*/ 2147483647 w 402"/>
              <a:gd name="T5" fmla="*/ 2147483647 h 754"/>
              <a:gd name="T6" fmla="*/ 2147483647 w 402"/>
              <a:gd name="T7" fmla="*/ 2147483647 h 754"/>
              <a:gd name="T8" fmla="*/ 2147483647 w 402"/>
              <a:gd name="T9" fmla="*/ 2147483647 h 754"/>
              <a:gd name="T10" fmla="*/ 2147483647 w 402"/>
              <a:gd name="T11" fmla="*/ 2147483647 h 754"/>
              <a:gd name="T12" fmla="*/ 2147483647 w 402"/>
              <a:gd name="T13" fmla="*/ 2147483647 h 754"/>
              <a:gd name="T14" fmla="*/ 2147483647 w 402"/>
              <a:gd name="T15" fmla="*/ 2147483647 h 754"/>
              <a:gd name="T16" fmla="*/ 2147483647 w 402"/>
              <a:gd name="T17" fmla="*/ 2147483647 h 754"/>
              <a:gd name="T18" fmla="*/ 2147483647 w 402"/>
              <a:gd name="T19" fmla="*/ 2147483647 h 754"/>
              <a:gd name="T20" fmla="*/ 2147483647 w 402"/>
              <a:gd name="T21" fmla="*/ 2147483647 h 754"/>
              <a:gd name="T22" fmla="*/ 2147483647 w 402"/>
              <a:gd name="T23" fmla="*/ 2147483647 h 754"/>
              <a:gd name="T24" fmla="*/ 2147483647 w 402"/>
              <a:gd name="T25" fmla="*/ 2147483647 h 754"/>
              <a:gd name="T26" fmla="*/ 2147483647 w 402"/>
              <a:gd name="T27" fmla="*/ 2147483647 h 754"/>
              <a:gd name="T28" fmla="*/ 2147483647 w 402"/>
              <a:gd name="T29" fmla="*/ 2147483647 h 754"/>
              <a:gd name="T30" fmla="*/ 2147483647 w 402"/>
              <a:gd name="T31" fmla="*/ 2147483647 h 754"/>
              <a:gd name="T32" fmla="*/ 2147483647 w 402"/>
              <a:gd name="T33" fmla="*/ 2147483647 h 754"/>
              <a:gd name="T34" fmla="*/ 2147483647 w 402"/>
              <a:gd name="T35" fmla="*/ 2147483647 h 754"/>
              <a:gd name="T36" fmla="*/ 2147483647 w 402"/>
              <a:gd name="T37" fmla="*/ 2147483647 h 754"/>
              <a:gd name="T38" fmla="*/ 2147483647 w 402"/>
              <a:gd name="T39" fmla="*/ 2147483647 h 754"/>
              <a:gd name="T40" fmla="*/ 2147483647 w 402"/>
              <a:gd name="T41" fmla="*/ 2147483647 h 754"/>
              <a:gd name="T42" fmla="*/ 2147483647 w 402"/>
              <a:gd name="T43" fmla="*/ 2147483647 h 754"/>
              <a:gd name="T44" fmla="*/ 2147483647 w 402"/>
              <a:gd name="T45" fmla="*/ 0 h 754"/>
              <a:gd name="T46" fmla="*/ 2147483647 w 402"/>
              <a:gd name="T47" fmla="*/ 2147483647 h 754"/>
              <a:gd name="T48" fmla="*/ 2147483647 w 402"/>
              <a:gd name="T49" fmla="*/ 2147483647 h 754"/>
              <a:gd name="T50" fmla="*/ 2147483647 w 402"/>
              <a:gd name="T51" fmla="*/ 2147483647 h 754"/>
              <a:gd name="T52" fmla="*/ 2147483647 w 402"/>
              <a:gd name="T53" fmla="*/ 2147483647 h 754"/>
              <a:gd name="T54" fmla="*/ 2147483647 w 402"/>
              <a:gd name="T55" fmla="*/ 2147483647 h 754"/>
              <a:gd name="T56" fmla="*/ 2147483647 w 402"/>
              <a:gd name="T57" fmla="*/ 2147483647 h 754"/>
              <a:gd name="T58" fmla="*/ 2147483647 w 402"/>
              <a:gd name="T59" fmla="*/ 2147483647 h 754"/>
              <a:gd name="T60" fmla="*/ 2147483647 w 402"/>
              <a:gd name="T61" fmla="*/ 2147483647 h 754"/>
              <a:gd name="T62" fmla="*/ 2147483647 w 402"/>
              <a:gd name="T63" fmla="*/ 2147483647 h 754"/>
              <a:gd name="T64" fmla="*/ 2147483647 w 402"/>
              <a:gd name="T65" fmla="*/ 2147483647 h 754"/>
              <a:gd name="T66" fmla="*/ 2147483647 w 402"/>
              <a:gd name="T67" fmla="*/ 2147483647 h 754"/>
              <a:gd name="T68" fmla="*/ 2147483647 w 402"/>
              <a:gd name="T69" fmla="*/ 2147483647 h 754"/>
              <a:gd name="T70" fmla="*/ 2147483647 w 402"/>
              <a:gd name="T71" fmla="*/ 2147483647 h 754"/>
              <a:gd name="T72" fmla="*/ 2147483647 w 402"/>
              <a:gd name="T73" fmla="*/ 2147483647 h 754"/>
              <a:gd name="T74" fmla="*/ 2147483647 w 402"/>
              <a:gd name="T75" fmla="*/ 2147483647 h 754"/>
              <a:gd name="T76" fmla="*/ 2147483647 w 402"/>
              <a:gd name="T77" fmla="*/ 2147483647 h 754"/>
              <a:gd name="T78" fmla="*/ 2147483647 w 402"/>
              <a:gd name="T79" fmla="*/ 2147483647 h 754"/>
              <a:gd name="T80" fmla="*/ 2147483647 w 402"/>
              <a:gd name="T81" fmla="*/ 2147483647 h 754"/>
              <a:gd name="T82" fmla="*/ 2147483647 w 402"/>
              <a:gd name="T83" fmla="*/ 2147483647 h 754"/>
              <a:gd name="T84" fmla="*/ 2147483647 w 402"/>
              <a:gd name="T85" fmla="*/ 2147483647 h 754"/>
              <a:gd name="T86" fmla="*/ 2147483647 w 402"/>
              <a:gd name="T87" fmla="*/ 2147483647 h 754"/>
              <a:gd name="T88" fmla="*/ 2147483647 w 402"/>
              <a:gd name="T89" fmla="*/ 2147483647 h 754"/>
              <a:gd name="T90" fmla="*/ 0 w 402"/>
              <a:gd name="T91" fmla="*/ 2147483647 h 754"/>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402"/>
              <a:gd name="T139" fmla="*/ 0 h 754"/>
              <a:gd name="T140" fmla="*/ 402 w 402"/>
              <a:gd name="T141" fmla="*/ 754 h 754"/>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402" h="754">
                <a:moveTo>
                  <a:pt x="0" y="754"/>
                </a:moveTo>
                <a:lnTo>
                  <a:pt x="5" y="749"/>
                </a:lnTo>
                <a:lnTo>
                  <a:pt x="5" y="744"/>
                </a:lnTo>
                <a:lnTo>
                  <a:pt x="11" y="739"/>
                </a:lnTo>
                <a:lnTo>
                  <a:pt x="16" y="728"/>
                </a:lnTo>
                <a:lnTo>
                  <a:pt x="21" y="723"/>
                </a:lnTo>
                <a:lnTo>
                  <a:pt x="32" y="712"/>
                </a:lnTo>
                <a:lnTo>
                  <a:pt x="42" y="702"/>
                </a:lnTo>
                <a:lnTo>
                  <a:pt x="53" y="691"/>
                </a:lnTo>
                <a:lnTo>
                  <a:pt x="63" y="681"/>
                </a:lnTo>
                <a:lnTo>
                  <a:pt x="79" y="665"/>
                </a:lnTo>
                <a:lnTo>
                  <a:pt x="90" y="649"/>
                </a:lnTo>
                <a:lnTo>
                  <a:pt x="106" y="628"/>
                </a:lnTo>
                <a:lnTo>
                  <a:pt x="122" y="607"/>
                </a:lnTo>
                <a:lnTo>
                  <a:pt x="137" y="580"/>
                </a:lnTo>
                <a:lnTo>
                  <a:pt x="153" y="554"/>
                </a:lnTo>
                <a:lnTo>
                  <a:pt x="174" y="522"/>
                </a:lnTo>
                <a:lnTo>
                  <a:pt x="190" y="496"/>
                </a:lnTo>
                <a:lnTo>
                  <a:pt x="206" y="464"/>
                </a:lnTo>
                <a:lnTo>
                  <a:pt x="222" y="438"/>
                </a:lnTo>
                <a:lnTo>
                  <a:pt x="238" y="406"/>
                </a:lnTo>
                <a:lnTo>
                  <a:pt x="249" y="380"/>
                </a:lnTo>
                <a:lnTo>
                  <a:pt x="264" y="348"/>
                </a:lnTo>
                <a:lnTo>
                  <a:pt x="275" y="322"/>
                </a:lnTo>
                <a:lnTo>
                  <a:pt x="286" y="296"/>
                </a:lnTo>
                <a:lnTo>
                  <a:pt x="291" y="269"/>
                </a:lnTo>
                <a:lnTo>
                  <a:pt x="301" y="243"/>
                </a:lnTo>
                <a:lnTo>
                  <a:pt x="307" y="217"/>
                </a:lnTo>
                <a:lnTo>
                  <a:pt x="312" y="190"/>
                </a:lnTo>
                <a:lnTo>
                  <a:pt x="317" y="169"/>
                </a:lnTo>
                <a:lnTo>
                  <a:pt x="323" y="148"/>
                </a:lnTo>
                <a:lnTo>
                  <a:pt x="328" y="127"/>
                </a:lnTo>
                <a:lnTo>
                  <a:pt x="328" y="111"/>
                </a:lnTo>
                <a:lnTo>
                  <a:pt x="333" y="95"/>
                </a:lnTo>
                <a:lnTo>
                  <a:pt x="333" y="79"/>
                </a:lnTo>
                <a:lnTo>
                  <a:pt x="333" y="64"/>
                </a:lnTo>
                <a:lnTo>
                  <a:pt x="333" y="53"/>
                </a:lnTo>
                <a:lnTo>
                  <a:pt x="333" y="42"/>
                </a:lnTo>
                <a:lnTo>
                  <a:pt x="333" y="37"/>
                </a:lnTo>
                <a:lnTo>
                  <a:pt x="333" y="27"/>
                </a:lnTo>
                <a:lnTo>
                  <a:pt x="328" y="21"/>
                </a:lnTo>
                <a:lnTo>
                  <a:pt x="328" y="16"/>
                </a:lnTo>
                <a:lnTo>
                  <a:pt x="323" y="11"/>
                </a:lnTo>
                <a:lnTo>
                  <a:pt x="328" y="6"/>
                </a:lnTo>
                <a:lnTo>
                  <a:pt x="328" y="0"/>
                </a:lnTo>
                <a:lnTo>
                  <a:pt x="333" y="0"/>
                </a:lnTo>
                <a:lnTo>
                  <a:pt x="338" y="0"/>
                </a:lnTo>
                <a:lnTo>
                  <a:pt x="349" y="6"/>
                </a:lnTo>
                <a:lnTo>
                  <a:pt x="354" y="11"/>
                </a:lnTo>
                <a:lnTo>
                  <a:pt x="375" y="21"/>
                </a:lnTo>
                <a:lnTo>
                  <a:pt x="381" y="32"/>
                </a:lnTo>
                <a:lnTo>
                  <a:pt x="391" y="42"/>
                </a:lnTo>
                <a:lnTo>
                  <a:pt x="397" y="48"/>
                </a:lnTo>
                <a:lnTo>
                  <a:pt x="402" y="58"/>
                </a:lnTo>
                <a:lnTo>
                  <a:pt x="402" y="64"/>
                </a:lnTo>
                <a:lnTo>
                  <a:pt x="402" y="74"/>
                </a:lnTo>
                <a:lnTo>
                  <a:pt x="397" y="79"/>
                </a:lnTo>
                <a:lnTo>
                  <a:pt x="397" y="90"/>
                </a:lnTo>
                <a:lnTo>
                  <a:pt x="391" y="100"/>
                </a:lnTo>
                <a:lnTo>
                  <a:pt x="391" y="116"/>
                </a:lnTo>
                <a:lnTo>
                  <a:pt x="386" y="127"/>
                </a:lnTo>
                <a:lnTo>
                  <a:pt x="381" y="148"/>
                </a:lnTo>
                <a:lnTo>
                  <a:pt x="375" y="169"/>
                </a:lnTo>
                <a:lnTo>
                  <a:pt x="370" y="190"/>
                </a:lnTo>
                <a:lnTo>
                  <a:pt x="360" y="238"/>
                </a:lnTo>
                <a:lnTo>
                  <a:pt x="338" y="290"/>
                </a:lnTo>
                <a:lnTo>
                  <a:pt x="323" y="338"/>
                </a:lnTo>
                <a:lnTo>
                  <a:pt x="301" y="385"/>
                </a:lnTo>
                <a:lnTo>
                  <a:pt x="291" y="412"/>
                </a:lnTo>
                <a:lnTo>
                  <a:pt x="280" y="433"/>
                </a:lnTo>
                <a:lnTo>
                  <a:pt x="254" y="480"/>
                </a:lnTo>
                <a:lnTo>
                  <a:pt x="227" y="528"/>
                </a:lnTo>
                <a:lnTo>
                  <a:pt x="196" y="575"/>
                </a:lnTo>
                <a:lnTo>
                  <a:pt x="180" y="596"/>
                </a:lnTo>
                <a:lnTo>
                  <a:pt x="164" y="617"/>
                </a:lnTo>
                <a:lnTo>
                  <a:pt x="148" y="638"/>
                </a:lnTo>
                <a:lnTo>
                  <a:pt x="137" y="654"/>
                </a:lnTo>
                <a:lnTo>
                  <a:pt x="122" y="670"/>
                </a:lnTo>
                <a:lnTo>
                  <a:pt x="111" y="686"/>
                </a:lnTo>
                <a:lnTo>
                  <a:pt x="95" y="696"/>
                </a:lnTo>
                <a:lnTo>
                  <a:pt x="85" y="707"/>
                </a:lnTo>
                <a:lnTo>
                  <a:pt x="63" y="718"/>
                </a:lnTo>
                <a:lnTo>
                  <a:pt x="48" y="733"/>
                </a:lnTo>
                <a:lnTo>
                  <a:pt x="37" y="739"/>
                </a:lnTo>
                <a:lnTo>
                  <a:pt x="32" y="744"/>
                </a:lnTo>
                <a:lnTo>
                  <a:pt x="26" y="744"/>
                </a:lnTo>
                <a:lnTo>
                  <a:pt x="21" y="749"/>
                </a:lnTo>
                <a:lnTo>
                  <a:pt x="11" y="754"/>
                </a:lnTo>
                <a:lnTo>
                  <a:pt x="5" y="754"/>
                </a:lnTo>
                <a:lnTo>
                  <a:pt x="0" y="754"/>
                </a:lnTo>
              </a:path>
            </a:pathLst>
          </a:custGeom>
          <a:solidFill>
            <a:srgbClr val="C00000"/>
          </a:solidFill>
          <a:ln w="5">
            <a:solidFill>
              <a:srgbClr val="C00000"/>
            </a:solidFill>
            <a:round/>
            <a:headEnd/>
            <a:tailEnd/>
          </a:ln>
        </p:spPr>
        <p:txBody>
          <a:bodyPr/>
          <a:lstStyle/>
          <a:p>
            <a:endParaRPr lang="zh-CN" altLang="en-US"/>
          </a:p>
        </p:txBody>
      </p:sp>
      <p:sp>
        <p:nvSpPr>
          <p:cNvPr id="75800" name="AutoShape 27"/>
          <p:cNvSpPr>
            <a:spLocks noChangeAspect="1" noChangeArrowheads="1" noTextEdit="1"/>
          </p:cNvSpPr>
          <p:nvPr/>
        </p:nvSpPr>
        <p:spPr bwMode="auto">
          <a:xfrm>
            <a:off x="7459663" y="1438275"/>
            <a:ext cx="466725" cy="466725"/>
          </a:xfrm>
          <a:prstGeom prst="rect">
            <a:avLst/>
          </a:prstGeom>
          <a:noFill/>
          <a:ln w="9525">
            <a:noFill/>
            <a:miter lim="800000"/>
            <a:headEnd/>
            <a:tailEnd/>
          </a:ln>
        </p:spPr>
        <p:txBody>
          <a:bodyPr/>
          <a:lstStyle/>
          <a:p>
            <a:endParaRPr lang="zh-CN" altLang="en-US"/>
          </a:p>
        </p:txBody>
      </p:sp>
      <p:sp>
        <p:nvSpPr>
          <p:cNvPr id="75801" name="Rectangle 29"/>
          <p:cNvSpPr>
            <a:spLocks noChangeArrowheads="1"/>
          </p:cNvSpPr>
          <p:nvPr/>
        </p:nvSpPr>
        <p:spPr bwMode="auto">
          <a:xfrm>
            <a:off x="7459663" y="1450975"/>
            <a:ext cx="101600" cy="201613"/>
          </a:xfrm>
          <a:prstGeom prst="rect">
            <a:avLst/>
          </a:prstGeom>
          <a:noFill/>
          <a:ln w="9525">
            <a:noFill/>
            <a:miter lim="800000"/>
            <a:headEnd/>
            <a:tailEnd/>
          </a:ln>
        </p:spPr>
        <p:txBody>
          <a:bodyPr wrap="none" lIns="0" tIns="0" rIns="0" bIns="0">
            <a:spAutoFit/>
          </a:bodyPr>
          <a:lstStyle/>
          <a:p>
            <a:r>
              <a:rPr lang="zh-CN" altLang="zh-CN" sz="1100">
                <a:solidFill>
                  <a:srgbClr val="000000"/>
                </a:solidFill>
                <a:latin typeface="Calibri" pitchFamily="34" charset="0"/>
              </a:rPr>
              <a:t> </a:t>
            </a:r>
            <a:endParaRPr lang="zh-CN" altLang="zh-CN"/>
          </a:p>
        </p:txBody>
      </p:sp>
      <p:sp>
        <p:nvSpPr>
          <p:cNvPr id="75802" name="Freeform 30"/>
          <p:cNvSpPr>
            <a:spLocks noEditPoints="1"/>
          </p:cNvSpPr>
          <p:nvPr/>
        </p:nvSpPr>
        <p:spPr bwMode="auto">
          <a:xfrm>
            <a:off x="7472363" y="1438275"/>
            <a:ext cx="441325" cy="454025"/>
          </a:xfrm>
          <a:custGeom>
            <a:avLst/>
            <a:gdLst>
              <a:gd name="T0" fmla="*/ 2147483647 w 278"/>
              <a:gd name="T1" fmla="*/ 2147483647 h 286"/>
              <a:gd name="T2" fmla="*/ 2147483647 w 278"/>
              <a:gd name="T3" fmla="*/ 2147483647 h 286"/>
              <a:gd name="T4" fmla="*/ 2147483647 w 278"/>
              <a:gd name="T5" fmla="*/ 2147483647 h 286"/>
              <a:gd name="T6" fmla="*/ 2147483647 w 278"/>
              <a:gd name="T7" fmla="*/ 2147483647 h 286"/>
              <a:gd name="T8" fmla="*/ 2147483647 w 278"/>
              <a:gd name="T9" fmla="*/ 2147483647 h 286"/>
              <a:gd name="T10" fmla="*/ 2147483647 w 278"/>
              <a:gd name="T11" fmla="*/ 2147483647 h 286"/>
              <a:gd name="T12" fmla="*/ 2147483647 w 278"/>
              <a:gd name="T13" fmla="*/ 2147483647 h 286"/>
              <a:gd name="T14" fmla="*/ 0 w 278"/>
              <a:gd name="T15" fmla="*/ 2147483647 h 286"/>
              <a:gd name="T16" fmla="*/ 0 w 278"/>
              <a:gd name="T17" fmla="*/ 2147483647 h 286"/>
              <a:gd name="T18" fmla="*/ 0 w 278"/>
              <a:gd name="T19" fmla="*/ 2147483647 h 286"/>
              <a:gd name="T20" fmla="*/ 2147483647 w 278"/>
              <a:gd name="T21" fmla="*/ 2147483647 h 286"/>
              <a:gd name="T22" fmla="*/ 2147483647 w 278"/>
              <a:gd name="T23" fmla="*/ 2147483647 h 286"/>
              <a:gd name="T24" fmla="*/ 2147483647 w 278"/>
              <a:gd name="T25" fmla="*/ 2147483647 h 286"/>
              <a:gd name="T26" fmla="*/ 2147483647 w 278"/>
              <a:gd name="T27" fmla="*/ 2147483647 h 286"/>
              <a:gd name="T28" fmla="*/ 2147483647 w 278"/>
              <a:gd name="T29" fmla="*/ 2147483647 h 286"/>
              <a:gd name="T30" fmla="*/ 2147483647 w 278"/>
              <a:gd name="T31" fmla="*/ 2147483647 h 286"/>
              <a:gd name="T32" fmla="*/ 2147483647 w 278"/>
              <a:gd name="T33" fmla="*/ 2147483647 h 286"/>
              <a:gd name="T34" fmla="*/ 2147483647 w 278"/>
              <a:gd name="T35" fmla="*/ 2147483647 h 286"/>
              <a:gd name="T36" fmla="*/ 2147483647 w 278"/>
              <a:gd name="T37" fmla="*/ 2147483647 h 286"/>
              <a:gd name="T38" fmla="*/ 2147483647 w 278"/>
              <a:gd name="T39" fmla="*/ 2147483647 h 286"/>
              <a:gd name="T40" fmla="*/ 2147483647 w 278"/>
              <a:gd name="T41" fmla="*/ 2147483647 h 286"/>
              <a:gd name="T42" fmla="*/ 2147483647 w 278"/>
              <a:gd name="T43" fmla="*/ 2147483647 h 286"/>
              <a:gd name="T44" fmla="*/ 2147483647 w 278"/>
              <a:gd name="T45" fmla="*/ 2147483647 h 286"/>
              <a:gd name="T46" fmla="*/ 2147483647 w 278"/>
              <a:gd name="T47" fmla="*/ 2147483647 h 286"/>
              <a:gd name="T48" fmla="*/ 2147483647 w 278"/>
              <a:gd name="T49" fmla="*/ 2147483647 h 286"/>
              <a:gd name="T50" fmla="*/ 2147483647 w 278"/>
              <a:gd name="T51" fmla="*/ 2147483647 h 286"/>
              <a:gd name="T52" fmla="*/ 2147483647 w 278"/>
              <a:gd name="T53" fmla="*/ 2147483647 h 286"/>
              <a:gd name="T54" fmla="*/ 2147483647 w 278"/>
              <a:gd name="T55" fmla="*/ 2147483647 h 286"/>
              <a:gd name="T56" fmla="*/ 2147483647 w 278"/>
              <a:gd name="T57" fmla="*/ 2147483647 h 286"/>
              <a:gd name="T58" fmla="*/ 2147483647 w 278"/>
              <a:gd name="T59" fmla="*/ 2147483647 h 286"/>
              <a:gd name="T60" fmla="*/ 2147483647 w 278"/>
              <a:gd name="T61" fmla="*/ 2147483647 h 286"/>
              <a:gd name="T62" fmla="*/ 2147483647 w 278"/>
              <a:gd name="T63" fmla="*/ 2147483647 h 286"/>
              <a:gd name="T64" fmla="*/ 2147483647 w 278"/>
              <a:gd name="T65" fmla="*/ 2147483647 h 286"/>
              <a:gd name="T66" fmla="*/ 2147483647 w 278"/>
              <a:gd name="T67" fmla="*/ 2147483647 h 286"/>
              <a:gd name="T68" fmla="*/ 2147483647 w 278"/>
              <a:gd name="T69" fmla="*/ 2147483647 h 286"/>
              <a:gd name="T70" fmla="*/ 2147483647 w 278"/>
              <a:gd name="T71" fmla="*/ 2147483647 h 286"/>
              <a:gd name="T72" fmla="*/ 2147483647 w 278"/>
              <a:gd name="T73" fmla="*/ 0 h 286"/>
              <a:gd name="T74" fmla="*/ 2147483647 w 278"/>
              <a:gd name="T75" fmla="*/ 2147483647 h 286"/>
              <a:gd name="T76" fmla="*/ 2147483647 w 278"/>
              <a:gd name="T77" fmla="*/ 2147483647 h 286"/>
              <a:gd name="T78" fmla="*/ 2147483647 w 278"/>
              <a:gd name="T79" fmla="*/ 2147483647 h 286"/>
              <a:gd name="T80" fmla="*/ 2147483647 w 278"/>
              <a:gd name="T81" fmla="*/ 2147483647 h 286"/>
              <a:gd name="T82" fmla="*/ 2147483647 w 278"/>
              <a:gd name="T83" fmla="*/ 2147483647 h 286"/>
              <a:gd name="T84" fmla="*/ 2147483647 w 278"/>
              <a:gd name="T85" fmla="*/ 2147483647 h 286"/>
              <a:gd name="T86" fmla="*/ 2147483647 w 278"/>
              <a:gd name="T87" fmla="*/ 2147483647 h 28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278"/>
              <a:gd name="T133" fmla="*/ 0 h 286"/>
              <a:gd name="T134" fmla="*/ 278 w 278"/>
              <a:gd name="T135" fmla="*/ 286 h 28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278" h="286">
                <a:moveTo>
                  <a:pt x="87" y="119"/>
                </a:moveTo>
                <a:lnTo>
                  <a:pt x="95" y="127"/>
                </a:lnTo>
                <a:lnTo>
                  <a:pt x="95" y="135"/>
                </a:lnTo>
                <a:lnTo>
                  <a:pt x="87" y="143"/>
                </a:lnTo>
                <a:lnTo>
                  <a:pt x="87" y="159"/>
                </a:lnTo>
                <a:lnTo>
                  <a:pt x="79" y="175"/>
                </a:lnTo>
                <a:lnTo>
                  <a:pt x="71" y="199"/>
                </a:lnTo>
                <a:lnTo>
                  <a:pt x="56" y="215"/>
                </a:lnTo>
                <a:lnTo>
                  <a:pt x="48" y="230"/>
                </a:lnTo>
                <a:lnTo>
                  <a:pt x="40" y="238"/>
                </a:lnTo>
                <a:lnTo>
                  <a:pt x="32" y="254"/>
                </a:lnTo>
                <a:lnTo>
                  <a:pt x="24" y="262"/>
                </a:lnTo>
                <a:lnTo>
                  <a:pt x="8" y="278"/>
                </a:lnTo>
                <a:lnTo>
                  <a:pt x="0" y="286"/>
                </a:lnTo>
                <a:lnTo>
                  <a:pt x="0" y="278"/>
                </a:lnTo>
                <a:lnTo>
                  <a:pt x="0" y="270"/>
                </a:lnTo>
                <a:lnTo>
                  <a:pt x="8" y="262"/>
                </a:lnTo>
                <a:lnTo>
                  <a:pt x="16" y="246"/>
                </a:lnTo>
                <a:lnTo>
                  <a:pt x="40" y="207"/>
                </a:lnTo>
                <a:lnTo>
                  <a:pt x="56" y="175"/>
                </a:lnTo>
                <a:lnTo>
                  <a:pt x="64" y="151"/>
                </a:lnTo>
                <a:lnTo>
                  <a:pt x="71" y="135"/>
                </a:lnTo>
                <a:lnTo>
                  <a:pt x="71" y="119"/>
                </a:lnTo>
                <a:lnTo>
                  <a:pt x="71" y="103"/>
                </a:lnTo>
                <a:lnTo>
                  <a:pt x="71" y="95"/>
                </a:lnTo>
                <a:lnTo>
                  <a:pt x="79" y="95"/>
                </a:lnTo>
                <a:lnTo>
                  <a:pt x="79" y="103"/>
                </a:lnTo>
                <a:lnTo>
                  <a:pt x="87" y="111"/>
                </a:lnTo>
                <a:lnTo>
                  <a:pt x="87" y="119"/>
                </a:lnTo>
                <a:close/>
                <a:moveTo>
                  <a:pt x="246" y="230"/>
                </a:moveTo>
                <a:lnTo>
                  <a:pt x="262" y="238"/>
                </a:lnTo>
                <a:lnTo>
                  <a:pt x="270" y="246"/>
                </a:lnTo>
                <a:lnTo>
                  <a:pt x="278" y="254"/>
                </a:lnTo>
                <a:lnTo>
                  <a:pt x="278" y="262"/>
                </a:lnTo>
                <a:lnTo>
                  <a:pt x="270" y="262"/>
                </a:lnTo>
                <a:lnTo>
                  <a:pt x="254" y="262"/>
                </a:lnTo>
                <a:lnTo>
                  <a:pt x="246" y="262"/>
                </a:lnTo>
                <a:lnTo>
                  <a:pt x="238" y="262"/>
                </a:lnTo>
                <a:lnTo>
                  <a:pt x="230" y="270"/>
                </a:lnTo>
                <a:lnTo>
                  <a:pt x="222" y="262"/>
                </a:lnTo>
                <a:lnTo>
                  <a:pt x="214" y="262"/>
                </a:lnTo>
                <a:lnTo>
                  <a:pt x="214" y="254"/>
                </a:lnTo>
                <a:lnTo>
                  <a:pt x="207" y="246"/>
                </a:lnTo>
                <a:lnTo>
                  <a:pt x="199" y="238"/>
                </a:lnTo>
                <a:lnTo>
                  <a:pt x="199" y="230"/>
                </a:lnTo>
                <a:lnTo>
                  <a:pt x="191" y="215"/>
                </a:lnTo>
                <a:lnTo>
                  <a:pt x="183" y="199"/>
                </a:lnTo>
                <a:lnTo>
                  <a:pt x="175" y="183"/>
                </a:lnTo>
                <a:lnTo>
                  <a:pt x="167" y="167"/>
                </a:lnTo>
                <a:lnTo>
                  <a:pt x="159" y="143"/>
                </a:lnTo>
                <a:lnTo>
                  <a:pt x="151" y="127"/>
                </a:lnTo>
                <a:lnTo>
                  <a:pt x="143" y="103"/>
                </a:lnTo>
                <a:lnTo>
                  <a:pt x="135" y="87"/>
                </a:lnTo>
                <a:lnTo>
                  <a:pt x="135" y="79"/>
                </a:lnTo>
                <a:lnTo>
                  <a:pt x="127" y="64"/>
                </a:lnTo>
                <a:lnTo>
                  <a:pt x="119" y="56"/>
                </a:lnTo>
                <a:lnTo>
                  <a:pt x="119" y="48"/>
                </a:lnTo>
                <a:lnTo>
                  <a:pt x="111" y="40"/>
                </a:lnTo>
                <a:lnTo>
                  <a:pt x="111" y="32"/>
                </a:lnTo>
                <a:lnTo>
                  <a:pt x="103" y="24"/>
                </a:lnTo>
                <a:lnTo>
                  <a:pt x="95" y="16"/>
                </a:lnTo>
                <a:lnTo>
                  <a:pt x="87" y="8"/>
                </a:lnTo>
                <a:lnTo>
                  <a:pt x="95" y="0"/>
                </a:lnTo>
                <a:lnTo>
                  <a:pt x="103" y="0"/>
                </a:lnTo>
                <a:lnTo>
                  <a:pt x="111" y="8"/>
                </a:lnTo>
                <a:lnTo>
                  <a:pt x="119" y="8"/>
                </a:lnTo>
                <a:lnTo>
                  <a:pt x="119" y="16"/>
                </a:lnTo>
                <a:lnTo>
                  <a:pt x="127" y="24"/>
                </a:lnTo>
                <a:lnTo>
                  <a:pt x="127" y="32"/>
                </a:lnTo>
                <a:lnTo>
                  <a:pt x="135" y="48"/>
                </a:lnTo>
                <a:lnTo>
                  <a:pt x="143" y="64"/>
                </a:lnTo>
                <a:lnTo>
                  <a:pt x="151" y="79"/>
                </a:lnTo>
                <a:lnTo>
                  <a:pt x="167" y="119"/>
                </a:lnTo>
                <a:lnTo>
                  <a:pt x="191" y="159"/>
                </a:lnTo>
                <a:lnTo>
                  <a:pt x="207" y="183"/>
                </a:lnTo>
                <a:lnTo>
                  <a:pt x="214" y="199"/>
                </a:lnTo>
                <a:lnTo>
                  <a:pt x="230" y="215"/>
                </a:lnTo>
                <a:lnTo>
                  <a:pt x="246" y="230"/>
                </a:lnTo>
                <a:close/>
              </a:path>
            </a:pathLst>
          </a:custGeom>
          <a:solidFill>
            <a:srgbClr val="FFFFFF"/>
          </a:solidFill>
          <a:ln w="9525">
            <a:noFill/>
            <a:round/>
            <a:headEnd/>
            <a:tailEnd/>
          </a:ln>
        </p:spPr>
        <p:txBody>
          <a:bodyPr/>
          <a:lstStyle/>
          <a:p>
            <a:endParaRPr lang="zh-CN" altLang="en-US"/>
          </a:p>
        </p:txBody>
      </p:sp>
      <p:sp>
        <p:nvSpPr>
          <p:cNvPr id="75803" name="Freeform 31"/>
          <p:cNvSpPr>
            <a:spLocks/>
          </p:cNvSpPr>
          <p:nvPr/>
        </p:nvSpPr>
        <p:spPr bwMode="auto">
          <a:xfrm>
            <a:off x="8234363" y="4248150"/>
            <a:ext cx="136525" cy="215900"/>
          </a:xfrm>
          <a:custGeom>
            <a:avLst/>
            <a:gdLst>
              <a:gd name="T0" fmla="*/ 2147483647 w 95"/>
              <a:gd name="T1" fmla="*/ 2147483647 h 191"/>
              <a:gd name="T2" fmla="*/ 2147483647 w 95"/>
              <a:gd name="T3" fmla="*/ 2147483647 h 191"/>
              <a:gd name="T4" fmla="*/ 2147483647 w 95"/>
              <a:gd name="T5" fmla="*/ 2147483647 h 191"/>
              <a:gd name="T6" fmla="*/ 2147483647 w 95"/>
              <a:gd name="T7" fmla="*/ 2147483647 h 191"/>
              <a:gd name="T8" fmla="*/ 2147483647 w 95"/>
              <a:gd name="T9" fmla="*/ 2147483647 h 191"/>
              <a:gd name="T10" fmla="*/ 2147483647 w 95"/>
              <a:gd name="T11" fmla="*/ 2147483647 h 191"/>
              <a:gd name="T12" fmla="*/ 2147483647 w 95"/>
              <a:gd name="T13" fmla="*/ 2147483647 h 191"/>
              <a:gd name="T14" fmla="*/ 2147483647 w 95"/>
              <a:gd name="T15" fmla="*/ 2147483647 h 191"/>
              <a:gd name="T16" fmla="*/ 2147483647 w 95"/>
              <a:gd name="T17" fmla="*/ 2147483647 h 191"/>
              <a:gd name="T18" fmla="*/ 2147483647 w 95"/>
              <a:gd name="T19" fmla="*/ 2147483647 h 191"/>
              <a:gd name="T20" fmla="*/ 2147483647 w 95"/>
              <a:gd name="T21" fmla="*/ 2147483647 h 191"/>
              <a:gd name="T22" fmla="*/ 2147483647 w 95"/>
              <a:gd name="T23" fmla="*/ 2147483647 h 191"/>
              <a:gd name="T24" fmla="*/ 2147483647 w 95"/>
              <a:gd name="T25" fmla="*/ 2147483647 h 191"/>
              <a:gd name="T26" fmla="*/ 2147483647 w 95"/>
              <a:gd name="T27" fmla="*/ 2147483647 h 191"/>
              <a:gd name="T28" fmla="*/ 2147483647 w 95"/>
              <a:gd name="T29" fmla="*/ 2147483647 h 191"/>
              <a:gd name="T30" fmla="*/ 0 w 95"/>
              <a:gd name="T31" fmla="*/ 2147483647 h 191"/>
              <a:gd name="T32" fmla="*/ 0 w 95"/>
              <a:gd name="T33" fmla="*/ 2147483647 h 191"/>
              <a:gd name="T34" fmla="*/ 0 w 95"/>
              <a:gd name="T35" fmla="*/ 2147483647 h 191"/>
              <a:gd name="T36" fmla="*/ 0 w 95"/>
              <a:gd name="T37" fmla="*/ 2147483647 h 191"/>
              <a:gd name="T38" fmla="*/ 0 w 95"/>
              <a:gd name="T39" fmla="*/ 2147483647 h 191"/>
              <a:gd name="T40" fmla="*/ 2147483647 w 95"/>
              <a:gd name="T41" fmla="*/ 2147483647 h 191"/>
              <a:gd name="T42" fmla="*/ 2147483647 w 95"/>
              <a:gd name="T43" fmla="*/ 2147483647 h 191"/>
              <a:gd name="T44" fmla="*/ 2147483647 w 95"/>
              <a:gd name="T45" fmla="*/ 2147483647 h 191"/>
              <a:gd name="T46" fmla="*/ 2147483647 w 95"/>
              <a:gd name="T47" fmla="*/ 2147483647 h 191"/>
              <a:gd name="T48" fmla="*/ 2147483647 w 95"/>
              <a:gd name="T49" fmla="*/ 2147483647 h 191"/>
              <a:gd name="T50" fmla="*/ 2147483647 w 95"/>
              <a:gd name="T51" fmla="*/ 2147483647 h 191"/>
              <a:gd name="T52" fmla="*/ 2147483647 w 95"/>
              <a:gd name="T53" fmla="*/ 2147483647 h 191"/>
              <a:gd name="T54" fmla="*/ 2147483647 w 95"/>
              <a:gd name="T55" fmla="*/ 2147483647 h 191"/>
              <a:gd name="T56" fmla="*/ 2147483647 w 95"/>
              <a:gd name="T57" fmla="*/ 0 h 191"/>
              <a:gd name="T58" fmla="*/ 2147483647 w 95"/>
              <a:gd name="T59" fmla="*/ 0 h 191"/>
              <a:gd name="T60" fmla="*/ 2147483647 w 95"/>
              <a:gd name="T61" fmla="*/ 0 h 191"/>
              <a:gd name="T62" fmla="*/ 2147483647 w 95"/>
              <a:gd name="T63" fmla="*/ 2147483647 h 191"/>
              <a:gd name="T64" fmla="*/ 2147483647 w 95"/>
              <a:gd name="T65" fmla="*/ 2147483647 h 191"/>
              <a:gd name="T66" fmla="*/ 2147483647 w 95"/>
              <a:gd name="T67" fmla="*/ 2147483647 h 191"/>
              <a:gd name="T68" fmla="*/ 2147483647 w 95"/>
              <a:gd name="T69" fmla="*/ 2147483647 h 19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95"/>
              <a:gd name="T106" fmla="*/ 0 h 191"/>
              <a:gd name="T107" fmla="*/ 95 w 95"/>
              <a:gd name="T108" fmla="*/ 191 h 19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95" h="191">
                <a:moveTo>
                  <a:pt x="87" y="24"/>
                </a:moveTo>
                <a:lnTo>
                  <a:pt x="95" y="32"/>
                </a:lnTo>
                <a:lnTo>
                  <a:pt x="95" y="40"/>
                </a:lnTo>
                <a:lnTo>
                  <a:pt x="87" y="48"/>
                </a:lnTo>
                <a:lnTo>
                  <a:pt x="87" y="64"/>
                </a:lnTo>
                <a:lnTo>
                  <a:pt x="79" y="80"/>
                </a:lnTo>
                <a:lnTo>
                  <a:pt x="71" y="104"/>
                </a:lnTo>
                <a:lnTo>
                  <a:pt x="56" y="120"/>
                </a:lnTo>
                <a:lnTo>
                  <a:pt x="48" y="135"/>
                </a:lnTo>
                <a:lnTo>
                  <a:pt x="40" y="143"/>
                </a:lnTo>
                <a:lnTo>
                  <a:pt x="32" y="159"/>
                </a:lnTo>
                <a:lnTo>
                  <a:pt x="24" y="167"/>
                </a:lnTo>
                <a:lnTo>
                  <a:pt x="8" y="183"/>
                </a:lnTo>
                <a:lnTo>
                  <a:pt x="0" y="191"/>
                </a:lnTo>
                <a:lnTo>
                  <a:pt x="0" y="183"/>
                </a:lnTo>
                <a:lnTo>
                  <a:pt x="0" y="175"/>
                </a:lnTo>
                <a:lnTo>
                  <a:pt x="8" y="167"/>
                </a:lnTo>
                <a:lnTo>
                  <a:pt x="16" y="151"/>
                </a:lnTo>
                <a:lnTo>
                  <a:pt x="40" y="112"/>
                </a:lnTo>
                <a:lnTo>
                  <a:pt x="56" y="80"/>
                </a:lnTo>
                <a:lnTo>
                  <a:pt x="64" y="56"/>
                </a:lnTo>
                <a:lnTo>
                  <a:pt x="71" y="40"/>
                </a:lnTo>
                <a:lnTo>
                  <a:pt x="71" y="24"/>
                </a:lnTo>
                <a:lnTo>
                  <a:pt x="71" y="8"/>
                </a:lnTo>
                <a:lnTo>
                  <a:pt x="71" y="0"/>
                </a:lnTo>
                <a:lnTo>
                  <a:pt x="79" y="0"/>
                </a:lnTo>
                <a:lnTo>
                  <a:pt x="79" y="8"/>
                </a:lnTo>
                <a:lnTo>
                  <a:pt x="87" y="16"/>
                </a:lnTo>
                <a:lnTo>
                  <a:pt x="87" y="24"/>
                </a:lnTo>
              </a:path>
            </a:pathLst>
          </a:custGeom>
          <a:solidFill>
            <a:srgbClr val="C00000"/>
          </a:solidFill>
          <a:ln w="12700">
            <a:solidFill>
              <a:srgbClr val="C00000"/>
            </a:solidFill>
            <a:round/>
            <a:headEnd/>
            <a:tailEnd/>
          </a:ln>
        </p:spPr>
        <p:txBody>
          <a:bodyPr/>
          <a:lstStyle/>
          <a:p>
            <a:endParaRPr lang="zh-CN" altLang="en-US"/>
          </a:p>
        </p:txBody>
      </p:sp>
      <p:sp>
        <p:nvSpPr>
          <p:cNvPr id="75804" name="Rectangle 37"/>
          <p:cNvSpPr>
            <a:spLocks noChangeArrowheads="1"/>
          </p:cNvSpPr>
          <p:nvPr/>
        </p:nvSpPr>
        <p:spPr bwMode="auto">
          <a:xfrm>
            <a:off x="7940675" y="1230313"/>
            <a:ext cx="101600" cy="201612"/>
          </a:xfrm>
          <a:prstGeom prst="rect">
            <a:avLst/>
          </a:prstGeom>
          <a:noFill/>
          <a:ln w="9525">
            <a:noFill/>
            <a:miter lim="800000"/>
            <a:headEnd/>
            <a:tailEnd/>
          </a:ln>
        </p:spPr>
        <p:txBody>
          <a:bodyPr wrap="none" lIns="0" tIns="0" rIns="0" bIns="0">
            <a:spAutoFit/>
          </a:bodyPr>
          <a:lstStyle/>
          <a:p>
            <a:r>
              <a:rPr lang="zh-CN" altLang="zh-CN" sz="1100">
                <a:solidFill>
                  <a:srgbClr val="000000"/>
                </a:solidFill>
                <a:latin typeface="Calibri" pitchFamily="34" charset="0"/>
              </a:rPr>
              <a:t> </a:t>
            </a:r>
            <a:endParaRPr lang="zh-CN" altLang="zh-CN"/>
          </a:p>
        </p:txBody>
      </p:sp>
      <p:sp>
        <p:nvSpPr>
          <p:cNvPr id="75805" name="Freeform 38"/>
          <p:cNvSpPr>
            <a:spLocks noEditPoints="1"/>
          </p:cNvSpPr>
          <p:nvPr/>
        </p:nvSpPr>
        <p:spPr bwMode="auto">
          <a:xfrm>
            <a:off x="7940675" y="1217613"/>
            <a:ext cx="454025" cy="454025"/>
          </a:xfrm>
          <a:custGeom>
            <a:avLst/>
            <a:gdLst>
              <a:gd name="T0" fmla="*/ 2147483647 w 286"/>
              <a:gd name="T1" fmla="*/ 2147483647 h 286"/>
              <a:gd name="T2" fmla="*/ 2147483647 w 286"/>
              <a:gd name="T3" fmla="*/ 0 h 286"/>
              <a:gd name="T4" fmla="*/ 2147483647 w 286"/>
              <a:gd name="T5" fmla="*/ 0 h 286"/>
              <a:gd name="T6" fmla="*/ 2147483647 w 286"/>
              <a:gd name="T7" fmla="*/ 2147483647 h 286"/>
              <a:gd name="T8" fmla="*/ 2147483647 w 286"/>
              <a:gd name="T9" fmla="*/ 2147483647 h 286"/>
              <a:gd name="T10" fmla="*/ 2147483647 w 286"/>
              <a:gd name="T11" fmla="*/ 2147483647 h 286"/>
              <a:gd name="T12" fmla="*/ 2147483647 w 286"/>
              <a:gd name="T13" fmla="*/ 2147483647 h 286"/>
              <a:gd name="T14" fmla="*/ 2147483647 w 286"/>
              <a:gd name="T15" fmla="*/ 2147483647 h 286"/>
              <a:gd name="T16" fmla="*/ 2147483647 w 286"/>
              <a:gd name="T17" fmla="*/ 2147483647 h 286"/>
              <a:gd name="T18" fmla="*/ 2147483647 w 286"/>
              <a:gd name="T19" fmla="*/ 2147483647 h 286"/>
              <a:gd name="T20" fmla="*/ 2147483647 w 286"/>
              <a:gd name="T21" fmla="*/ 2147483647 h 286"/>
              <a:gd name="T22" fmla="*/ 2147483647 w 286"/>
              <a:gd name="T23" fmla="*/ 2147483647 h 286"/>
              <a:gd name="T24" fmla="*/ 2147483647 w 286"/>
              <a:gd name="T25" fmla="*/ 2147483647 h 286"/>
              <a:gd name="T26" fmla="*/ 2147483647 w 286"/>
              <a:gd name="T27" fmla="*/ 2147483647 h 286"/>
              <a:gd name="T28" fmla="*/ 2147483647 w 286"/>
              <a:gd name="T29" fmla="*/ 2147483647 h 286"/>
              <a:gd name="T30" fmla="*/ 2147483647 w 286"/>
              <a:gd name="T31" fmla="*/ 2147483647 h 286"/>
              <a:gd name="T32" fmla="*/ 2147483647 w 286"/>
              <a:gd name="T33" fmla="*/ 2147483647 h 286"/>
              <a:gd name="T34" fmla="*/ 2147483647 w 286"/>
              <a:gd name="T35" fmla="*/ 2147483647 h 286"/>
              <a:gd name="T36" fmla="*/ 2147483647 w 286"/>
              <a:gd name="T37" fmla="*/ 2147483647 h 286"/>
              <a:gd name="T38" fmla="*/ 2147483647 w 286"/>
              <a:gd name="T39" fmla="*/ 2147483647 h 286"/>
              <a:gd name="T40" fmla="*/ 2147483647 w 286"/>
              <a:gd name="T41" fmla="*/ 2147483647 h 286"/>
              <a:gd name="T42" fmla="*/ 0 w 286"/>
              <a:gd name="T43" fmla="*/ 2147483647 h 286"/>
              <a:gd name="T44" fmla="*/ 2147483647 w 286"/>
              <a:gd name="T45" fmla="*/ 2147483647 h 286"/>
              <a:gd name="T46" fmla="*/ 2147483647 w 286"/>
              <a:gd name="T47" fmla="*/ 2147483647 h 286"/>
              <a:gd name="T48" fmla="*/ 2147483647 w 286"/>
              <a:gd name="T49" fmla="*/ 2147483647 h 286"/>
              <a:gd name="T50" fmla="*/ 2147483647 w 286"/>
              <a:gd name="T51" fmla="*/ 2147483647 h 286"/>
              <a:gd name="T52" fmla="*/ 2147483647 w 286"/>
              <a:gd name="T53" fmla="*/ 2147483647 h 286"/>
              <a:gd name="T54" fmla="*/ 2147483647 w 286"/>
              <a:gd name="T55" fmla="*/ 2147483647 h 286"/>
              <a:gd name="T56" fmla="*/ 2147483647 w 286"/>
              <a:gd name="T57" fmla="*/ 2147483647 h 286"/>
              <a:gd name="T58" fmla="*/ 2147483647 w 286"/>
              <a:gd name="T59" fmla="*/ 2147483647 h 286"/>
              <a:gd name="T60" fmla="*/ 2147483647 w 286"/>
              <a:gd name="T61" fmla="*/ 2147483647 h 286"/>
              <a:gd name="T62" fmla="*/ 2147483647 w 286"/>
              <a:gd name="T63" fmla="*/ 2147483647 h 286"/>
              <a:gd name="T64" fmla="*/ 2147483647 w 286"/>
              <a:gd name="T65" fmla="*/ 2147483647 h 286"/>
              <a:gd name="T66" fmla="*/ 2147483647 w 286"/>
              <a:gd name="T67" fmla="*/ 2147483647 h 286"/>
              <a:gd name="T68" fmla="*/ 2147483647 w 286"/>
              <a:gd name="T69" fmla="*/ 2147483647 h 286"/>
              <a:gd name="T70" fmla="*/ 2147483647 w 286"/>
              <a:gd name="T71" fmla="*/ 2147483647 h 286"/>
              <a:gd name="T72" fmla="*/ 2147483647 w 286"/>
              <a:gd name="T73" fmla="*/ 2147483647 h 286"/>
              <a:gd name="T74" fmla="*/ 2147483647 w 286"/>
              <a:gd name="T75" fmla="*/ 2147483647 h 286"/>
              <a:gd name="T76" fmla="*/ 2147483647 w 286"/>
              <a:gd name="T77" fmla="*/ 2147483647 h 286"/>
              <a:gd name="T78" fmla="*/ 2147483647 w 286"/>
              <a:gd name="T79" fmla="*/ 2147483647 h 286"/>
              <a:gd name="T80" fmla="*/ 2147483647 w 286"/>
              <a:gd name="T81" fmla="*/ 2147483647 h 286"/>
              <a:gd name="T82" fmla="*/ 2147483647 w 286"/>
              <a:gd name="T83" fmla="*/ 2147483647 h 286"/>
              <a:gd name="T84" fmla="*/ 2147483647 w 286"/>
              <a:gd name="T85" fmla="*/ 2147483647 h 286"/>
              <a:gd name="T86" fmla="*/ 2147483647 w 286"/>
              <a:gd name="T87" fmla="*/ 2147483647 h 286"/>
              <a:gd name="T88" fmla="*/ 2147483647 w 286"/>
              <a:gd name="T89" fmla="*/ 2147483647 h 286"/>
              <a:gd name="T90" fmla="*/ 2147483647 w 286"/>
              <a:gd name="T91" fmla="*/ 2147483647 h 286"/>
              <a:gd name="T92" fmla="*/ 2147483647 w 286"/>
              <a:gd name="T93" fmla="*/ 2147483647 h 286"/>
              <a:gd name="T94" fmla="*/ 2147483647 w 286"/>
              <a:gd name="T95" fmla="*/ 2147483647 h 286"/>
              <a:gd name="T96" fmla="*/ 2147483647 w 286"/>
              <a:gd name="T97" fmla="*/ 2147483647 h 286"/>
              <a:gd name="T98" fmla="*/ 2147483647 w 286"/>
              <a:gd name="T99" fmla="*/ 2147483647 h 286"/>
              <a:gd name="T100" fmla="*/ 2147483647 w 286"/>
              <a:gd name="T101" fmla="*/ 2147483647 h 28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286"/>
              <a:gd name="T154" fmla="*/ 0 h 286"/>
              <a:gd name="T155" fmla="*/ 286 w 286"/>
              <a:gd name="T156" fmla="*/ 286 h 28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286" h="286">
                <a:moveTo>
                  <a:pt x="167" y="16"/>
                </a:moveTo>
                <a:lnTo>
                  <a:pt x="175" y="8"/>
                </a:lnTo>
                <a:lnTo>
                  <a:pt x="183" y="8"/>
                </a:lnTo>
                <a:lnTo>
                  <a:pt x="191" y="0"/>
                </a:lnTo>
                <a:lnTo>
                  <a:pt x="199" y="0"/>
                </a:lnTo>
                <a:lnTo>
                  <a:pt x="207" y="0"/>
                </a:lnTo>
                <a:lnTo>
                  <a:pt x="215" y="8"/>
                </a:lnTo>
                <a:lnTo>
                  <a:pt x="222" y="16"/>
                </a:lnTo>
                <a:lnTo>
                  <a:pt x="230" y="16"/>
                </a:lnTo>
                <a:lnTo>
                  <a:pt x="230" y="24"/>
                </a:lnTo>
                <a:lnTo>
                  <a:pt x="222" y="32"/>
                </a:lnTo>
                <a:lnTo>
                  <a:pt x="215" y="32"/>
                </a:lnTo>
                <a:lnTo>
                  <a:pt x="207" y="32"/>
                </a:lnTo>
                <a:lnTo>
                  <a:pt x="191" y="40"/>
                </a:lnTo>
                <a:lnTo>
                  <a:pt x="175" y="40"/>
                </a:lnTo>
                <a:lnTo>
                  <a:pt x="143" y="48"/>
                </a:lnTo>
                <a:lnTo>
                  <a:pt x="111" y="56"/>
                </a:lnTo>
                <a:lnTo>
                  <a:pt x="103" y="56"/>
                </a:lnTo>
                <a:lnTo>
                  <a:pt x="95" y="56"/>
                </a:lnTo>
                <a:lnTo>
                  <a:pt x="87" y="56"/>
                </a:lnTo>
                <a:lnTo>
                  <a:pt x="79" y="56"/>
                </a:lnTo>
                <a:lnTo>
                  <a:pt x="72" y="56"/>
                </a:lnTo>
                <a:lnTo>
                  <a:pt x="64" y="48"/>
                </a:lnTo>
                <a:lnTo>
                  <a:pt x="56" y="40"/>
                </a:lnTo>
                <a:lnTo>
                  <a:pt x="64" y="40"/>
                </a:lnTo>
                <a:lnTo>
                  <a:pt x="72" y="40"/>
                </a:lnTo>
                <a:lnTo>
                  <a:pt x="79" y="40"/>
                </a:lnTo>
                <a:lnTo>
                  <a:pt x="87" y="32"/>
                </a:lnTo>
                <a:lnTo>
                  <a:pt x="103" y="32"/>
                </a:lnTo>
                <a:lnTo>
                  <a:pt x="135" y="24"/>
                </a:lnTo>
                <a:lnTo>
                  <a:pt x="167" y="16"/>
                </a:lnTo>
                <a:close/>
                <a:moveTo>
                  <a:pt x="72" y="278"/>
                </a:moveTo>
                <a:lnTo>
                  <a:pt x="56" y="286"/>
                </a:lnTo>
                <a:lnTo>
                  <a:pt x="48" y="286"/>
                </a:lnTo>
                <a:lnTo>
                  <a:pt x="40" y="286"/>
                </a:lnTo>
                <a:lnTo>
                  <a:pt x="32" y="286"/>
                </a:lnTo>
                <a:lnTo>
                  <a:pt x="16" y="278"/>
                </a:lnTo>
                <a:lnTo>
                  <a:pt x="8" y="270"/>
                </a:lnTo>
                <a:lnTo>
                  <a:pt x="8" y="262"/>
                </a:lnTo>
                <a:lnTo>
                  <a:pt x="0" y="262"/>
                </a:lnTo>
                <a:lnTo>
                  <a:pt x="8" y="262"/>
                </a:lnTo>
                <a:lnTo>
                  <a:pt x="16" y="262"/>
                </a:lnTo>
                <a:lnTo>
                  <a:pt x="24" y="262"/>
                </a:lnTo>
                <a:lnTo>
                  <a:pt x="40" y="254"/>
                </a:lnTo>
                <a:lnTo>
                  <a:pt x="56" y="254"/>
                </a:lnTo>
                <a:lnTo>
                  <a:pt x="87" y="246"/>
                </a:lnTo>
                <a:lnTo>
                  <a:pt x="119" y="246"/>
                </a:lnTo>
                <a:lnTo>
                  <a:pt x="135" y="238"/>
                </a:lnTo>
                <a:lnTo>
                  <a:pt x="151" y="238"/>
                </a:lnTo>
                <a:lnTo>
                  <a:pt x="199" y="230"/>
                </a:lnTo>
                <a:lnTo>
                  <a:pt x="215" y="230"/>
                </a:lnTo>
                <a:lnTo>
                  <a:pt x="230" y="222"/>
                </a:lnTo>
                <a:lnTo>
                  <a:pt x="238" y="222"/>
                </a:lnTo>
                <a:lnTo>
                  <a:pt x="246" y="222"/>
                </a:lnTo>
                <a:lnTo>
                  <a:pt x="254" y="222"/>
                </a:lnTo>
                <a:lnTo>
                  <a:pt x="270" y="230"/>
                </a:lnTo>
                <a:lnTo>
                  <a:pt x="286" y="246"/>
                </a:lnTo>
                <a:lnTo>
                  <a:pt x="286" y="254"/>
                </a:lnTo>
                <a:lnTo>
                  <a:pt x="286" y="262"/>
                </a:lnTo>
                <a:lnTo>
                  <a:pt x="278" y="262"/>
                </a:lnTo>
                <a:lnTo>
                  <a:pt x="270" y="262"/>
                </a:lnTo>
                <a:lnTo>
                  <a:pt x="262" y="254"/>
                </a:lnTo>
                <a:lnTo>
                  <a:pt x="246" y="254"/>
                </a:lnTo>
                <a:lnTo>
                  <a:pt x="215" y="254"/>
                </a:lnTo>
                <a:lnTo>
                  <a:pt x="191" y="254"/>
                </a:lnTo>
                <a:lnTo>
                  <a:pt x="167" y="262"/>
                </a:lnTo>
                <a:lnTo>
                  <a:pt x="135" y="262"/>
                </a:lnTo>
                <a:lnTo>
                  <a:pt x="103" y="270"/>
                </a:lnTo>
                <a:lnTo>
                  <a:pt x="72" y="278"/>
                </a:lnTo>
                <a:close/>
                <a:moveTo>
                  <a:pt x="151" y="103"/>
                </a:moveTo>
                <a:lnTo>
                  <a:pt x="151" y="111"/>
                </a:lnTo>
                <a:lnTo>
                  <a:pt x="151" y="119"/>
                </a:lnTo>
                <a:lnTo>
                  <a:pt x="151" y="127"/>
                </a:lnTo>
                <a:lnTo>
                  <a:pt x="151" y="143"/>
                </a:lnTo>
                <a:lnTo>
                  <a:pt x="151" y="167"/>
                </a:lnTo>
                <a:lnTo>
                  <a:pt x="151" y="191"/>
                </a:lnTo>
                <a:lnTo>
                  <a:pt x="151" y="222"/>
                </a:lnTo>
                <a:lnTo>
                  <a:pt x="151" y="246"/>
                </a:lnTo>
                <a:lnTo>
                  <a:pt x="127" y="246"/>
                </a:lnTo>
                <a:lnTo>
                  <a:pt x="135" y="215"/>
                </a:lnTo>
                <a:lnTo>
                  <a:pt x="135" y="183"/>
                </a:lnTo>
                <a:lnTo>
                  <a:pt x="135" y="151"/>
                </a:lnTo>
                <a:lnTo>
                  <a:pt x="127" y="119"/>
                </a:lnTo>
                <a:lnTo>
                  <a:pt x="127" y="95"/>
                </a:lnTo>
                <a:lnTo>
                  <a:pt x="127" y="79"/>
                </a:lnTo>
                <a:lnTo>
                  <a:pt x="127" y="56"/>
                </a:lnTo>
                <a:lnTo>
                  <a:pt x="127" y="40"/>
                </a:lnTo>
                <a:lnTo>
                  <a:pt x="135" y="40"/>
                </a:lnTo>
                <a:lnTo>
                  <a:pt x="143" y="48"/>
                </a:lnTo>
                <a:lnTo>
                  <a:pt x="151" y="48"/>
                </a:lnTo>
                <a:lnTo>
                  <a:pt x="159" y="64"/>
                </a:lnTo>
                <a:lnTo>
                  <a:pt x="159" y="72"/>
                </a:lnTo>
                <a:lnTo>
                  <a:pt x="151" y="87"/>
                </a:lnTo>
                <a:lnTo>
                  <a:pt x="151" y="103"/>
                </a:lnTo>
                <a:close/>
              </a:path>
            </a:pathLst>
          </a:custGeom>
          <a:solidFill>
            <a:srgbClr val="FFFFFF"/>
          </a:solidFill>
          <a:ln w="9525">
            <a:noFill/>
            <a:round/>
            <a:headEnd/>
            <a:tailEnd/>
          </a:ln>
        </p:spPr>
        <p:txBody>
          <a:bodyPr/>
          <a:lstStyle/>
          <a:p>
            <a:endParaRPr lang="zh-CN" altLang="en-US"/>
          </a:p>
        </p:txBody>
      </p:sp>
      <p:sp>
        <p:nvSpPr>
          <p:cNvPr id="75806" name="Freeform 39"/>
          <p:cNvSpPr>
            <a:spLocks/>
          </p:cNvSpPr>
          <p:nvPr/>
        </p:nvSpPr>
        <p:spPr bwMode="auto">
          <a:xfrm>
            <a:off x="9066213" y="3508375"/>
            <a:ext cx="276225" cy="47625"/>
          </a:xfrm>
          <a:custGeom>
            <a:avLst/>
            <a:gdLst>
              <a:gd name="T0" fmla="*/ 2147483647 w 174"/>
              <a:gd name="T1" fmla="*/ 2147483647 h 56"/>
              <a:gd name="T2" fmla="*/ 2147483647 w 174"/>
              <a:gd name="T3" fmla="*/ 2147483647 h 56"/>
              <a:gd name="T4" fmla="*/ 2147483647 w 174"/>
              <a:gd name="T5" fmla="*/ 2147483647 h 56"/>
              <a:gd name="T6" fmla="*/ 2147483647 w 174"/>
              <a:gd name="T7" fmla="*/ 0 h 56"/>
              <a:gd name="T8" fmla="*/ 2147483647 w 174"/>
              <a:gd name="T9" fmla="*/ 0 h 56"/>
              <a:gd name="T10" fmla="*/ 2147483647 w 174"/>
              <a:gd name="T11" fmla="*/ 0 h 56"/>
              <a:gd name="T12" fmla="*/ 2147483647 w 174"/>
              <a:gd name="T13" fmla="*/ 2147483647 h 56"/>
              <a:gd name="T14" fmla="*/ 2147483647 w 174"/>
              <a:gd name="T15" fmla="*/ 2147483647 h 56"/>
              <a:gd name="T16" fmla="*/ 2147483647 w 174"/>
              <a:gd name="T17" fmla="*/ 2147483647 h 56"/>
              <a:gd name="T18" fmla="*/ 2147483647 w 174"/>
              <a:gd name="T19" fmla="*/ 2147483647 h 56"/>
              <a:gd name="T20" fmla="*/ 2147483647 w 174"/>
              <a:gd name="T21" fmla="*/ 2147483647 h 56"/>
              <a:gd name="T22" fmla="*/ 2147483647 w 174"/>
              <a:gd name="T23" fmla="*/ 2147483647 h 56"/>
              <a:gd name="T24" fmla="*/ 2147483647 w 174"/>
              <a:gd name="T25" fmla="*/ 2147483647 h 56"/>
              <a:gd name="T26" fmla="*/ 2147483647 w 174"/>
              <a:gd name="T27" fmla="*/ 2147483647 h 56"/>
              <a:gd name="T28" fmla="*/ 2147483647 w 174"/>
              <a:gd name="T29" fmla="*/ 2147483647 h 56"/>
              <a:gd name="T30" fmla="*/ 2147483647 w 174"/>
              <a:gd name="T31" fmla="*/ 2147483647 h 56"/>
              <a:gd name="T32" fmla="*/ 2147483647 w 174"/>
              <a:gd name="T33" fmla="*/ 2147483647 h 56"/>
              <a:gd name="T34" fmla="*/ 2147483647 w 174"/>
              <a:gd name="T35" fmla="*/ 2147483647 h 56"/>
              <a:gd name="T36" fmla="*/ 2147483647 w 174"/>
              <a:gd name="T37" fmla="*/ 2147483647 h 56"/>
              <a:gd name="T38" fmla="*/ 2147483647 w 174"/>
              <a:gd name="T39" fmla="*/ 2147483647 h 56"/>
              <a:gd name="T40" fmla="*/ 2147483647 w 174"/>
              <a:gd name="T41" fmla="*/ 2147483647 h 56"/>
              <a:gd name="T42" fmla="*/ 2147483647 w 174"/>
              <a:gd name="T43" fmla="*/ 2147483647 h 56"/>
              <a:gd name="T44" fmla="*/ 2147483647 w 174"/>
              <a:gd name="T45" fmla="*/ 2147483647 h 56"/>
              <a:gd name="T46" fmla="*/ 2147483647 w 174"/>
              <a:gd name="T47" fmla="*/ 2147483647 h 56"/>
              <a:gd name="T48" fmla="*/ 0 w 174"/>
              <a:gd name="T49" fmla="*/ 2147483647 h 56"/>
              <a:gd name="T50" fmla="*/ 0 w 174"/>
              <a:gd name="T51" fmla="*/ 2147483647 h 56"/>
              <a:gd name="T52" fmla="*/ 2147483647 w 174"/>
              <a:gd name="T53" fmla="*/ 2147483647 h 56"/>
              <a:gd name="T54" fmla="*/ 2147483647 w 174"/>
              <a:gd name="T55" fmla="*/ 2147483647 h 56"/>
              <a:gd name="T56" fmla="*/ 2147483647 w 174"/>
              <a:gd name="T57" fmla="*/ 2147483647 h 56"/>
              <a:gd name="T58" fmla="*/ 2147483647 w 174"/>
              <a:gd name="T59" fmla="*/ 2147483647 h 56"/>
              <a:gd name="T60" fmla="*/ 2147483647 w 174"/>
              <a:gd name="T61" fmla="*/ 2147483647 h 56"/>
              <a:gd name="T62" fmla="*/ 2147483647 w 174"/>
              <a:gd name="T63" fmla="*/ 2147483647 h 56"/>
              <a:gd name="T64" fmla="*/ 2147483647 w 174"/>
              <a:gd name="T65" fmla="*/ 2147483647 h 56"/>
              <a:gd name="T66" fmla="*/ 2147483647 w 174"/>
              <a:gd name="T67" fmla="*/ 2147483647 h 5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74"/>
              <a:gd name="T103" fmla="*/ 0 h 56"/>
              <a:gd name="T104" fmla="*/ 174 w 174"/>
              <a:gd name="T105" fmla="*/ 56 h 5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74" h="56">
                <a:moveTo>
                  <a:pt x="111" y="16"/>
                </a:moveTo>
                <a:lnTo>
                  <a:pt x="119" y="8"/>
                </a:lnTo>
                <a:lnTo>
                  <a:pt x="127" y="8"/>
                </a:lnTo>
                <a:lnTo>
                  <a:pt x="135" y="0"/>
                </a:lnTo>
                <a:lnTo>
                  <a:pt x="143" y="0"/>
                </a:lnTo>
                <a:lnTo>
                  <a:pt x="151" y="0"/>
                </a:lnTo>
                <a:lnTo>
                  <a:pt x="159" y="8"/>
                </a:lnTo>
                <a:lnTo>
                  <a:pt x="166" y="16"/>
                </a:lnTo>
                <a:lnTo>
                  <a:pt x="174" y="16"/>
                </a:lnTo>
                <a:lnTo>
                  <a:pt x="174" y="24"/>
                </a:lnTo>
                <a:lnTo>
                  <a:pt x="166" y="32"/>
                </a:lnTo>
                <a:lnTo>
                  <a:pt x="159" y="32"/>
                </a:lnTo>
                <a:lnTo>
                  <a:pt x="151" y="32"/>
                </a:lnTo>
                <a:lnTo>
                  <a:pt x="135" y="40"/>
                </a:lnTo>
                <a:lnTo>
                  <a:pt x="119" y="40"/>
                </a:lnTo>
                <a:lnTo>
                  <a:pt x="87" y="48"/>
                </a:lnTo>
                <a:lnTo>
                  <a:pt x="55" y="56"/>
                </a:lnTo>
                <a:lnTo>
                  <a:pt x="47" y="56"/>
                </a:lnTo>
                <a:lnTo>
                  <a:pt x="39" y="56"/>
                </a:lnTo>
                <a:lnTo>
                  <a:pt x="31" y="56"/>
                </a:lnTo>
                <a:lnTo>
                  <a:pt x="23" y="56"/>
                </a:lnTo>
                <a:lnTo>
                  <a:pt x="16" y="56"/>
                </a:lnTo>
                <a:lnTo>
                  <a:pt x="8" y="48"/>
                </a:lnTo>
                <a:lnTo>
                  <a:pt x="0" y="40"/>
                </a:lnTo>
                <a:lnTo>
                  <a:pt x="8" y="40"/>
                </a:lnTo>
                <a:lnTo>
                  <a:pt x="16" y="40"/>
                </a:lnTo>
                <a:lnTo>
                  <a:pt x="23" y="40"/>
                </a:lnTo>
                <a:lnTo>
                  <a:pt x="31" y="32"/>
                </a:lnTo>
                <a:lnTo>
                  <a:pt x="47" y="32"/>
                </a:lnTo>
                <a:lnTo>
                  <a:pt x="79" y="24"/>
                </a:lnTo>
                <a:lnTo>
                  <a:pt x="111" y="16"/>
                </a:lnTo>
              </a:path>
            </a:pathLst>
          </a:custGeom>
          <a:solidFill>
            <a:srgbClr val="C00000"/>
          </a:solidFill>
          <a:ln w="12700">
            <a:solidFill>
              <a:srgbClr val="C00000"/>
            </a:solidFill>
            <a:round/>
            <a:headEnd/>
            <a:tailEnd/>
          </a:ln>
        </p:spPr>
        <p:txBody>
          <a:bodyPr/>
          <a:lstStyle/>
          <a:p>
            <a:endParaRPr lang="zh-CN" altLang="en-US"/>
          </a:p>
        </p:txBody>
      </p:sp>
      <p:sp>
        <p:nvSpPr>
          <p:cNvPr id="75807" name="Freeform 41"/>
          <p:cNvSpPr>
            <a:spLocks/>
          </p:cNvSpPr>
          <p:nvPr/>
        </p:nvSpPr>
        <p:spPr bwMode="auto">
          <a:xfrm>
            <a:off x="9178925" y="3549650"/>
            <a:ext cx="36513" cy="180975"/>
          </a:xfrm>
          <a:custGeom>
            <a:avLst/>
            <a:gdLst>
              <a:gd name="T0" fmla="*/ 2147483647 w 32"/>
              <a:gd name="T1" fmla="*/ 2147483647 h 206"/>
              <a:gd name="T2" fmla="*/ 2147483647 w 32"/>
              <a:gd name="T3" fmla="*/ 2147483647 h 206"/>
              <a:gd name="T4" fmla="*/ 2147483647 w 32"/>
              <a:gd name="T5" fmla="*/ 2147483647 h 206"/>
              <a:gd name="T6" fmla="*/ 2147483647 w 32"/>
              <a:gd name="T7" fmla="*/ 2147483647 h 206"/>
              <a:gd name="T8" fmla="*/ 2147483647 w 32"/>
              <a:gd name="T9" fmla="*/ 2147483647 h 206"/>
              <a:gd name="T10" fmla="*/ 2147483647 w 32"/>
              <a:gd name="T11" fmla="*/ 2147483647 h 206"/>
              <a:gd name="T12" fmla="*/ 2147483647 w 32"/>
              <a:gd name="T13" fmla="*/ 2147483647 h 206"/>
              <a:gd name="T14" fmla="*/ 2147483647 w 32"/>
              <a:gd name="T15" fmla="*/ 2147483647 h 206"/>
              <a:gd name="T16" fmla="*/ 2147483647 w 32"/>
              <a:gd name="T17" fmla="*/ 2147483647 h 206"/>
              <a:gd name="T18" fmla="*/ 0 w 32"/>
              <a:gd name="T19" fmla="*/ 2147483647 h 206"/>
              <a:gd name="T20" fmla="*/ 2147483647 w 32"/>
              <a:gd name="T21" fmla="*/ 2147483647 h 206"/>
              <a:gd name="T22" fmla="*/ 2147483647 w 32"/>
              <a:gd name="T23" fmla="*/ 2147483647 h 206"/>
              <a:gd name="T24" fmla="*/ 2147483647 w 32"/>
              <a:gd name="T25" fmla="*/ 2147483647 h 206"/>
              <a:gd name="T26" fmla="*/ 0 w 32"/>
              <a:gd name="T27" fmla="*/ 2147483647 h 206"/>
              <a:gd name="T28" fmla="*/ 0 w 32"/>
              <a:gd name="T29" fmla="*/ 2147483647 h 206"/>
              <a:gd name="T30" fmla="*/ 0 w 32"/>
              <a:gd name="T31" fmla="*/ 2147483647 h 206"/>
              <a:gd name="T32" fmla="*/ 0 w 32"/>
              <a:gd name="T33" fmla="*/ 2147483647 h 206"/>
              <a:gd name="T34" fmla="*/ 0 w 32"/>
              <a:gd name="T35" fmla="*/ 0 h 206"/>
              <a:gd name="T36" fmla="*/ 2147483647 w 32"/>
              <a:gd name="T37" fmla="*/ 0 h 206"/>
              <a:gd name="T38" fmla="*/ 2147483647 w 32"/>
              <a:gd name="T39" fmla="*/ 2147483647 h 206"/>
              <a:gd name="T40" fmla="*/ 2147483647 w 32"/>
              <a:gd name="T41" fmla="*/ 2147483647 h 206"/>
              <a:gd name="T42" fmla="*/ 2147483647 w 32"/>
              <a:gd name="T43" fmla="*/ 2147483647 h 206"/>
              <a:gd name="T44" fmla="*/ 2147483647 w 32"/>
              <a:gd name="T45" fmla="*/ 2147483647 h 206"/>
              <a:gd name="T46" fmla="*/ 2147483647 w 32"/>
              <a:gd name="T47" fmla="*/ 2147483647 h 206"/>
              <a:gd name="T48" fmla="*/ 2147483647 w 32"/>
              <a:gd name="T49" fmla="*/ 2147483647 h 206"/>
              <a:gd name="T50" fmla="*/ 2147483647 w 32"/>
              <a:gd name="T51" fmla="*/ 2147483647 h 206"/>
              <a:gd name="T52" fmla="*/ 2147483647 w 32"/>
              <a:gd name="T53" fmla="*/ 2147483647 h 20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32"/>
              <a:gd name="T82" fmla="*/ 0 h 206"/>
              <a:gd name="T83" fmla="*/ 32 w 32"/>
              <a:gd name="T84" fmla="*/ 206 h 20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32" h="206">
                <a:moveTo>
                  <a:pt x="24" y="63"/>
                </a:moveTo>
                <a:lnTo>
                  <a:pt x="24" y="71"/>
                </a:lnTo>
                <a:lnTo>
                  <a:pt x="24" y="79"/>
                </a:lnTo>
                <a:lnTo>
                  <a:pt x="24" y="87"/>
                </a:lnTo>
                <a:lnTo>
                  <a:pt x="24" y="103"/>
                </a:lnTo>
                <a:lnTo>
                  <a:pt x="24" y="127"/>
                </a:lnTo>
                <a:lnTo>
                  <a:pt x="24" y="151"/>
                </a:lnTo>
                <a:lnTo>
                  <a:pt x="24" y="182"/>
                </a:lnTo>
                <a:lnTo>
                  <a:pt x="24" y="206"/>
                </a:lnTo>
                <a:lnTo>
                  <a:pt x="0" y="206"/>
                </a:lnTo>
                <a:lnTo>
                  <a:pt x="8" y="175"/>
                </a:lnTo>
                <a:lnTo>
                  <a:pt x="8" y="143"/>
                </a:lnTo>
                <a:lnTo>
                  <a:pt x="8" y="111"/>
                </a:lnTo>
                <a:lnTo>
                  <a:pt x="0" y="79"/>
                </a:lnTo>
                <a:lnTo>
                  <a:pt x="0" y="55"/>
                </a:lnTo>
                <a:lnTo>
                  <a:pt x="0" y="39"/>
                </a:lnTo>
                <a:lnTo>
                  <a:pt x="0" y="16"/>
                </a:lnTo>
                <a:lnTo>
                  <a:pt x="0" y="0"/>
                </a:lnTo>
                <a:lnTo>
                  <a:pt x="8" y="0"/>
                </a:lnTo>
                <a:lnTo>
                  <a:pt x="16" y="8"/>
                </a:lnTo>
                <a:lnTo>
                  <a:pt x="24" y="8"/>
                </a:lnTo>
                <a:lnTo>
                  <a:pt x="32" y="24"/>
                </a:lnTo>
                <a:lnTo>
                  <a:pt x="32" y="32"/>
                </a:lnTo>
                <a:lnTo>
                  <a:pt x="24" y="47"/>
                </a:lnTo>
                <a:lnTo>
                  <a:pt x="24" y="63"/>
                </a:lnTo>
              </a:path>
            </a:pathLst>
          </a:custGeom>
          <a:solidFill>
            <a:srgbClr val="C00000"/>
          </a:solidFill>
          <a:ln w="12700">
            <a:solidFill>
              <a:srgbClr val="C00000"/>
            </a:solidFill>
            <a:round/>
            <a:headEnd/>
            <a:tailEnd/>
          </a:ln>
        </p:spPr>
        <p:txBody>
          <a:bodyPr/>
          <a:lstStyle/>
          <a:p>
            <a:endParaRPr lang="zh-CN" altLang="en-US"/>
          </a:p>
        </p:txBody>
      </p:sp>
    </p:spTree>
  </p:cSld>
  <p:clrMapOvr>
    <a:masterClrMapping/>
  </p:clrMapOvr>
  <p:transition spd="slow"/>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8"/>
          <p:cNvGrpSpPr/>
          <p:nvPr/>
        </p:nvGrpSpPr>
        <p:grpSpPr>
          <a:xfrm>
            <a:off x="308629" y="6819"/>
            <a:ext cx="3588372" cy="646331"/>
            <a:chOff x="308629" y="6819"/>
            <a:chExt cx="3588372" cy="646331"/>
          </a:xfrm>
        </p:grpSpPr>
        <p:sp>
          <p:nvSpPr>
            <p:cNvPr id="3" name="Text Box 4"/>
            <p:cNvSpPr txBox="1">
              <a:spLocks noChangeArrowheads="1"/>
            </p:cNvSpPr>
            <p:nvPr/>
          </p:nvSpPr>
          <p:spPr bwMode="auto">
            <a:xfrm>
              <a:off x="329358" y="6819"/>
              <a:ext cx="356764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eaLnBrk="1" hangingPunct="1">
                <a:lnSpc>
                  <a:spcPct val="100000"/>
                </a:lnSpc>
                <a:spcBef>
                  <a:spcPct val="0"/>
                </a:spcBef>
                <a:buClrTx/>
                <a:buSzTx/>
                <a:buFont typeface="Arial" panose="020B0604020202020204" pitchFamily="34" charset="0"/>
                <a:buNone/>
              </a:pPr>
              <a:r>
                <a:rPr lang="zh-CN" altLang="en-US" sz="3600" b="1" dirty="0">
                  <a:solidFill>
                    <a:srgbClr val="D09E00"/>
                  </a:solidFill>
                  <a:latin typeface="微软雅黑" panose="020B0503020204020204" pitchFamily="34" charset="-122"/>
                  <a:ea typeface="微软雅黑" panose="020B0503020204020204" pitchFamily="34" charset="-122"/>
                  <a:cs typeface="+mj-cs"/>
                </a:rPr>
                <a:t>汉字</a:t>
              </a:r>
              <a:r>
                <a:rPr lang="en-US" altLang="zh-CN" sz="3600" b="1" i="1" dirty="0">
                  <a:solidFill>
                    <a:srgbClr val="D09E00"/>
                  </a:solidFill>
                  <a:latin typeface="微软雅黑" panose="020B0503020204020204" pitchFamily="34" charset="-122"/>
                  <a:ea typeface="微软雅黑" panose="020B0503020204020204" pitchFamily="34" charset="-122"/>
                  <a:cs typeface="+mj-cs"/>
                </a:rPr>
                <a:t>Characters</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5" name="直接连接符 4"/>
            <p:cNvCxnSpPr/>
            <p:nvPr/>
          </p:nvCxnSpPr>
          <p:spPr>
            <a:xfrm>
              <a:off x="308629" y="653150"/>
              <a:ext cx="3588372"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8" name="TextBox 7"/>
          <p:cNvSpPr txBox="1"/>
          <p:nvPr/>
        </p:nvSpPr>
        <p:spPr>
          <a:xfrm>
            <a:off x="475011" y="914400"/>
            <a:ext cx="9927773" cy="523220"/>
          </a:xfrm>
          <a:prstGeom prst="rect">
            <a:avLst/>
          </a:prstGeom>
          <a:noFill/>
        </p:spPr>
        <p:txBody>
          <a:bodyPr wrap="square" rtlCol="0">
            <a:spAutoFit/>
          </a:bodyPr>
          <a:lstStyle/>
          <a:p>
            <a:r>
              <a:rPr lang="zh-CN" altLang="en-US" sz="2800" b="1" dirty="0"/>
              <a:t>认识独体字（笔画） </a:t>
            </a:r>
            <a:r>
              <a:rPr lang="en-US" altLang="zh-CN" dirty="0">
                <a:latin typeface="+mn-ea"/>
                <a:ea typeface="+mn-ea"/>
              </a:rPr>
              <a:t>Single-Component Characters</a:t>
            </a:r>
            <a:r>
              <a:rPr lang="zh-CN" altLang="en-US" dirty="0">
                <a:latin typeface="+mn-ea"/>
                <a:ea typeface="+mn-ea"/>
              </a:rPr>
              <a:t>（</a:t>
            </a:r>
            <a:r>
              <a:rPr lang="en-US" altLang="zh-CN" dirty="0">
                <a:latin typeface="+mn-ea"/>
                <a:ea typeface="+mn-ea"/>
              </a:rPr>
              <a:t>Strokes</a:t>
            </a:r>
            <a:r>
              <a:rPr lang="zh-CN" altLang="en-US" dirty="0">
                <a:latin typeface="+mn-ea"/>
                <a:ea typeface="+mn-ea"/>
              </a:rPr>
              <a:t>）</a:t>
            </a:r>
            <a:endParaRPr lang="zh-CN" altLang="en-US" sz="2800" dirty="0">
              <a:latin typeface="+mn-ea"/>
              <a:ea typeface="+mn-ea"/>
            </a:endParaRPr>
          </a:p>
        </p:txBody>
      </p:sp>
      <p:pic>
        <p:nvPicPr>
          <p:cNvPr id="2050" name="Picture 2" descr="c:\users\888\appdata\roaming\360se6\User Data\temp\t01441276dc36cd8b00.jpg"/>
          <p:cNvPicPr>
            <a:picLocks noChangeAspect="1" noChangeArrowheads="1"/>
          </p:cNvPicPr>
          <p:nvPr/>
        </p:nvPicPr>
        <p:blipFill>
          <a:blip r:embed="rId3" cstate="print"/>
          <a:srcRect/>
          <a:stretch>
            <a:fillRect/>
          </a:stretch>
        </p:blipFill>
        <p:spPr bwMode="auto">
          <a:xfrm>
            <a:off x="1376094" y="1911927"/>
            <a:ext cx="1900800" cy="1884344"/>
          </a:xfrm>
          <a:prstGeom prst="rect">
            <a:avLst/>
          </a:prstGeom>
          <a:noFill/>
        </p:spPr>
      </p:pic>
      <p:pic>
        <p:nvPicPr>
          <p:cNvPr id="23" name="Picture 2" descr="c:\users\888\appdata\roaming\360se6\User Data\temp\t01441276dc36cd8b00.jpg"/>
          <p:cNvPicPr>
            <a:picLocks noChangeAspect="1" noChangeArrowheads="1"/>
          </p:cNvPicPr>
          <p:nvPr/>
        </p:nvPicPr>
        <p:blipFill>
          <a:blip r:embed="rId3" cstate="print"/>
          <a:srcRect/>
          <a:stretch>
            <a:fillRect/>
          </a:stretch>
        </p:blipFill>
        <p:spPr bwMode="auto">
          <a:xfrm>
            <a:off x="5061404" y="1911927"/>
            <a:ext cx="1900800" cy="1884344"/>
          </a:xfrm>
          <a:prstGeom prst="rect">
            <a:avLst/>
          </a:prstGeom>
          <a:noFill/>
        </p:spPr>
      </p:pic>
      <p:pic>
        <p:nvPicPr>
          <p:cNvPr id="24" name="Picture 2" descr="c:\users\888\appdata\roaming\360se6\User Data\temp\t01441276dc36cd8b00.jpg"/>
          <p:cNvPicPr>
            <a:picLocks noChangeAspect="1" noChangeArrowheads="1"/>
          </p:cNvPicPr>
          <p:nvPr/>
        </p:nvPicPr>
        <p:blipFill>
          <a:blip r:embed="rId3" cstate="print"/>
          <a:srcRect/>
          <a:stretch>
            <a:fillRect/>
          </a:stretch>
        </p:blipFill>
        <p:spPr bwMode="auto">
          <a:xfrm>
            <a:off x="8815985" y="1911927"/>
            <a:ext cx="1900800" cy="1884344"/>
          </a:xfrm>
          <a:prstGeom prst="rect">
            <a:avLst/>
          </a:prstGeom>
          <a:noFill/>
        </p:spPr>
      </p:pic>
      <p:pic>
        <p:nvPicPr>
          <p:cNvPr id="25" name="Picture 2" descr="c:\users\888\appdata\roaming\360se6\User Data\temp\t01441276dc36cd8b00.jpg"/>
          <p:cNvPicPr>
            <a:picLocks noChangeAspect="1" noChangeArrowheads="1"/>
          </p:cNvPicPr>
          <p:nvPr/>
        </p:nvPicPr>
        <p:blipFill>
          <a:blip r:embed="rId3" cstate="print"/>
          <a:srcRect/>
          <a:stretch>
            <a:fillRect/>
          </a:stretch>
        </p:blipFill>
        <p:spPr bwMode="auto">
          <a:xfrm>
            <a:off x="8815985" y="4558271"/>
            <a:ext cx="1900800" cy="1884344"/>
          </a:xfrm>
          <a:prstGeom prst="rect">
            <a:avLst/>
          </a:prstGeom>
          <a:noFill/>
        </p:spPr>
      </p:pic>
      <p:pic>
        <p:nvPicPr>
          <p:cNvPr id="26" name="Picture 2" descr="c:\users\888\appdata\roaming\360se6\User Data\temp\t01441276dc36cd8b00.jpg"/>
          <p:cNvPicPr>
            <a:picLocks noChangeAspect="1" noChangeArrowheads="1"/>
          </p:cNvPicPr>
          <p:nvPr/>
        </p:nvPicPr>
        <p:blipFill>
          <a:blip r:embed="rId3" cstate="print"/>
          <a:srcRect/>
          <a:stretch>
            <a:fillRect/>
          </a:stretch>
        </p:blipFill>
        <p:spPr bwMode="auto">
          <a:xfrm>
            <a:off x="5061404" y="4558271"/>
            <a:ext cx="1900800" cy="1884344"/>
          </a:xfrm>
          <a:prstGeom prst="rect">
            <a:avLst/>
          </a:prstGeom>
          <a:noFill/>
        </p:spPr>
      </p:pic>
      <p:pic>
        <p:nvPicPr>
          <p:cNvPr id="27" name="Picture 2" descr="c:\users\888\appdata\roaming\360se6\User Data\temp\t01441276dc36cd8b00.jpg"/>
          <p:cNvPicPr>
            <a:picLocks noChangeAspect="1" noChangeArrowheads="1"/>
          </p:cNvPicPr>
          <p:nvPr/>
        </p:nvPicPr>
        <p:blipFill>
          <a:blip r:embed="rId3" cstate="print"/>
          <a:srcRect/>
          <a:stretch>
            <a:fillRect/>
          </a:stretch>
        </p:blipFill>
        <p:spPr bwMode="auto">
          <a:xfrm>
            <a:off x="1376094" y="4558271"/>
            <a:ext cx="1900800" cy="1884344"/>
          </a:xfrm>
          <a:prstGeom prst="rect">
            <a:avLst/>
          </a:prstGeom>
          <a:noFill/>
        </p:spPr>
      </p:pic>
      <p:pic>
        <p:nvPicPr>
          <p:cNvPr id="19" name="图片 18" descr="heng.png"/>
          <p:cNvPicPr>
            <a:picLocks noChangeAspect="1"/>
          </p:cNvPicPr>
          <p:nvPr/>
        </p:nvPicPr>
        <p:blipFill>
          <a:blip r:embed="rId4" cstate="print">
            <a:duotone>
              <a:schemeClr val="accent6">
                <a:shade val="45000"/>
                <a:satMod val="135000"/>
              </a:schemeClr>
              <a:prstClr val="white"/>
            </a:duotone>
          </a:blip>
          <a:srcRect l="26727" t="45436" r="22492" b="24274"/>
          <a:stretch>
            <a:fillRect/>
          </a:stretch>
        </p:blipFill>
        <p:spPr>
          <a:xfrm rot="273481">
            <a:off x="1574795" y="2407549"/>
            <a:ext cx="1608405" cy="950100"/>
          </a:xfrm>
          <a:prstGeom prst="rect">
            <a:avLst/>
          </a:prstGeom>
        </p:spPr>
      </p:pic>
      <p:pic>
        <p:nvPicPr>
          <p:cNvPr id="20" name="图片 19" descr="shu.png"/>
          <p:cNvPicPr>
            <a:picLocks noChangeAspect="1"/>
          </p:cNvPicPr>
          <p:nvPr/>
        </p:nvPicPr>
        <p:blipFill>
          <a:blip r:embed="rId5" cstate="print">
            <a:duotone>
              <a:schemeClr val="accent6">
                <a:shade val="45000"/>
                <a:satMod val="135000"/>
              </a:schemeClr>
              <a:prstClr val="white"/>
            </a:duotone>
          </a:blip>
          <a:srcRect l="40090" t="26504" r="38528"/>
          <a:stretch>
            <a:fillRect/>
          </a:stretch>
        </p:blipFill>
        <p:spPr>
          <a:xfrm>
            <a:off x="1803288" y="4602158"/>
            <a:ext cx="1067976" cy="1935704"/>
          </a:xfrm>
          <a:prstGeom prst="rect">
            <a:avLst/>
          </a:prstGeom>
        </p:spPr>
      </p:pic>
      <p:pic>
        <p:nvPicPr>
          <p:cNvPr id="21" name="图片 20" descr="pie.png"/>
          <p:cNvPicPr>
            <a:picLocks noChangeAspect="1"/>
          </p:cNvPicPr>
          <p:nvPr/>
        </p:nvPicPr>
        <p:blipFill>
          <a:blip r:embed="rId6" cstate="print">
            <a:duotone>
              <a:schemeClr val="accent6">
                <a:shade val="45000"/>
                <a:satMod val="135000"/>
              </a:schemeClr>
              <a:prstClr val="white"/>
            </a:duotone>
          </a:blip>
          <a:srcRect l="32335" t="30605" r="38332" b="8814"/>
          <a:stretch>
            <a:fillRect/>
          </a:stretch>
        </p:blipFill>
        <p:spPr>
          <a:xfrm rot="1320675">
            <a:off x="5197548" y="5112228"/>
            <a:ext cx="678506" cy="915717"/>
          </a:xfrm>
          <a:prstGeom prst="rect">
            <a:avLst/>
          </a:prstGeom>
        </p:spPr>
      </p:pic>
      <p:pic>
        <p:nvPicPr>
          <p:cNvPr id="28" name="图片 27" descr="dian.png"/>
          <p:cNvPicPr>
            <a:picLocks noChangeAspect="1"/>
          </p:cNvPicPr>
          <p:nvPr/>
        </p:nvPicPr>
        <p:blipFill>
          <a:blip r:embed="rId7" cstate="print">
            <a:duotone>
              <a:schemeClr val="accent6">
                <a:shade val="45000"/>
                <a:satMod val="135000"/>
              </a:schemeClr>
              <a:prstClr val="white"/>
            </a:duotone>
          </a:blip>
          <a:srcRect l="36063" t="37863" r="31865" b="31846"/>
          <a:stretch>
            <a:fillRect/>
          </a:stretch>
        </p:blipFill>
        <p:spPr>
          <a:xfrm>
            <a:off x="9385039" y="4685534"/>
            <a:ext cx="749067" cy="665837"/>
          </a:xfrm>
          <a:prstGeom prst="rect">
            <a:avLst/>
          </a:prstGeom>
        </p:spPr>
      </p:pic>
      <p:pic>
        <p:nvPicPr>
          <p:cNvPr id="29" name="图片 28" descr="jin2.png"/>
          <p:cNvPicPr>
            <a:picLocks noChangeAspect="1"/>
          </p:cNvPicPr>
          <p:nvPr/>
        </p:nvPicPr>
        <p:blipFill>
          <a:blip r:embed="rId8" cstate="print">
            <a:duotone>
              <a:schemeClr val="accent6">
                <a:shade val="45000"/>
                <a:satMod val="135000"/>
              </a:schemeClr>
              <a:prstClr val="white"/>
            </a:duotone>
          </a:blip>
          <a:srcRect/>
          <a:stretch>
            <a:fillRect/>
          </a:stretch>
        </p:blipFill>
        <p:spPr bwMode="auto">
          <a:xfrm rot="20566962">
            <a:off x="6056942" y="4836404"/>
            <a:ext cx="696370" cy="1195925"/>
          </a:xfrm>
          <a:prstGeom prst="rect">
            <a:avLst/>
          </a:prstGeom>
          <a:noFill/>
          <a:ln w="9525">
            <a:noFill/>
            <a:miter lim="800000"/>
            <a:headEnd/>
            <a:tailEnd/>
          </a:ln>
        </p:spPr>
      </p:pic>
      <p:pic>
        <p:nvPicPr>
          <p:cNvPr id="30" name="图片 29" descr="heng.png"/>
          <p:cNvPicPr>
            <a:picLocks noChangeAspect="1"/>
          </p:cNvPicPr>
          <p:nvPr/>
        </p:nvPicPr>
        <p:blipFill>
          <a:blip r:embed="rId4" cstate="print">
            <a:duotone>
              <a:schemeClr val="accent6">
                <a:shade val="45000"/>
                <a:satMod val="135000"/>
              </a:schemeClr>
              <a:prstClr val="white"/>
            </a:duotone>
          </a:blip>
          <a:srcRect l="26727" t="45436" r="22492" b="24274"/>
          <a:stretch>
            <a:fillRect/>
          </a:stretch>
        </p:blipFill>
        <p:spPr>
          <a:xfrm rot="272783">
            <a:off x="5128465" y="2629523"/>
            <a:ext cx="1857856" cy="1111544"/>
          </a:xfrm>
          <a:prstGeom prst="rect">
            <a:avLst/>
          </a:prstGeom>
        </p:spPr>
      </p:pic>
      <p:pic>
        <p:nvPicPr>
          <p:cNvPr id="31" name="图片 30" descr="heng.png"/>
          <p:cNvPicPr>
            <a:picLocks noChangeAspect="1"/>
          </p:cNvPicPr>
          <p:nvPr/>
        </p:nvPicPr>
        <p:blipFill>
          <a:blip r:embed="rId4" cstate="print">
            <a:duotone>
              <a:schemeClr val="accent6">
                <a:shade val="45000"/>
                <a:satMod val="135000"/>
              </a:schemeClr>
              <a:prstClr val="white"/>
            </a:duotone>
          </a:blip>
          <a:srcRect l="26727" t="45436" r="22492" b="24274"/>
          <a:stretch>
            <a:fillRect/>
          </a:stretch>
        </p:blipFill>
        <p:spPr>
          <a:xfrm rot="175379">
            <a:off x="5480264" y="2199300"/>
            <a:ext cx="1083129" cy="869378"/>
          </a:xfrm>
          <a:prstGeom prst="rect">
            <a:avLst/>
          </a:prstGeom>
        </p:spPr>
      </p:pic>
      <p:pic>
        <p:nvPicPr>
          <p:cNvPr id="32" name="图片 31" descr="heng.png"/>
          <p:cNvPicPr>
            <a:picLocks noChangeAspect="1"/>
          </p:cNvPicPr>
          <p:nvPr/>
        </p:nvPicPr>
        <p:blipFill>
          <a:blip r:embed="rId4" cstate="print">
            <a:duotone>
              <a:schemeClr val="accent6">
                <a:shade val="45000"/>
                <a:satMod val="135000"/>
              </a:schemeClr>
              <a:prstClr val="white"/>
            </a:duotone>
          </a:blip>
          <a:srcRect l="26727" t="45436" r="22492" b="24274"/>
          <a:stretch>
            <a:fillRect/>
          </a:stretch>
        </p:blipFill>
        <p:spPr>
          <a:xfrm rot="272783">
            <a:off x="8955427" y="2854247"/>
            <a:ext cx="1812044" cy="1111544"/>
          </a:xfrm>
          <a:prstGeom prst="rect">
            <a:avLst/>
          </a:prstGeom>
        </p:spPr>
      </p:pic>
      <p:pic>
        <p:nvPicPr>
          <p:cNvPr id="33" name="图片 32" descr="heng.png"/>
          <p:cNvPicPr>
            <a:picLocks noChangeAspect="1"/>
          </p:cNvPicPr>
          <p:nvPr/>
        </p:nvPicPr>
        <p:blipFill>
          <a:blip r:embed="rId4" cstate="print">
            <a:duotone>
              <a:schemeClr val="accent6">
                <a:shade val="45000"/>
                <a:satMod val="135000"/>
              </a:schemeClr>
              <a:prstClr val="white"/>
            </a:duotone>
          </a:blip>
          <a:srcRect l="26727" t="45436" r="22492" b="24274"/>
          <a:stretch>
            <a:fillRect/>
          </a:stretch>
        </p:blipFill>
        <p:spPr>
          <a:xfrm rot="175379">
            <a:off x="9378823" y="2555597"/>
            <a:ext cx="916413" cy="724011"/>
          </a:xfrm>
          <a:prstGeom prst="rect">
            <a:avLst/>
          </a:prstGeom>
        </p:spPr>
      </p:pic>
      <p:pic>
        <p:nvPicPr>
          <p:cNvPr id="34" name="图片 33" descr="heng.png"/>
          <p:cNvPicPr>
            <a:picLocks noChangeAspect="1"/>
          </p:cNvPicPr>
          <p:nvPr/>
        </p:nvPicPr>
        <p:blipFill>
          <a:blip r:embed="rId4" cstate="print">
            <a:duotone>
              <a:schemeClr val="accent6">
                <a:shade val="45000"/>
                <a:satMod val="135000"/>
              </a:schemeClr>
              <a:prstClr val="white"/>
            </a:duotone>
          </a:blip>
          <a:srcRect l="26727" t="45436" r="22492" b="24274"/>
          <a:stretch>
            <a:fillRect/>
          </a:stretch>
        </p:blipFill>
        <p:spPr>
          <a:xfrm rot="175379">
            <a:off x="9213919" y="2032412"/>
            <a:ext cx="1167458" cy="869378"/>
          </a:xfrm>
          <a:prstGeom prst="rect">
            <a:avLst/>
          </a:prstGeom>
        </p:spPr>
      </p:pic>
      <p:pic>
        <p:nvPicPr>
          <p:cNvPr id="35" name="图片 34" descr="heng.png"/>
          <p:cNvPicPr>
            <a:picLocks noChangeAspect="1"/>
          </p:cNvPicPr>
          <p:nvPr/>
        </p:nvPicPr>
        <p:blipFill>
          <a:blip r:embed="rId4" cstate="print">
            <a:duotone>
              <a:schemeClr val="accent6">
                <a:shade val="45000"/>
                <a:satMod val="135000"/>
              </a:schemeClr>
              <a:prstClr val="white"/>
            </a:duotone>
          </a:blip>
          <a:srcRect l="26727" t="45436" r="22492" b="24274"/>
          <a:stretch>
            <a:fillRect/>
          </a:stretch>
        </p:blipFill>
        <p:spPr>
          <a:xfrm rot="272783">
            <a:off x="1417232" y="4976124"/>
            <a:ext cx="1853480" cy="1111544"/>
          </a:xfrm>
          <a:prstGeom prst="rect">
            <a:avLst/>
          </a:prstGeom>
        </p:spPr>
      </p:pic>
      <p:pic>
        <p:nvPicPr>
          <p:cNvPr id="37" name="图片 36" descr="heng.png"/>
          <p:cNvPicPr>
            <a:picLocks noChangeAspect="1"/>
          </p:cNvPicPr>
          <p:nvPr/>
        </p:nvPicPr>
        <p:blipFill>
          <a:blip r:embed="rId4" cstate="print">
            <a:duotone>
              <a:schemeClr val="accent6">
                <a:shade val="45000"/>
                <a:satMod val="135000"/>
              </a:schemeClr>
              <a:prstClr val="white"/>
            </a:duotone>
          </a:blip>
          <a:srcRect l="26727" t="45436" r="22492" b="24274"/>
          <a:stretch>
            <a:fillRect/>
          </a:stretch>
        </p:blipFill>
        <p:spPr>
          <a:xfrm rot="273481">
            <a:off x="8949431" y="4966819"/>
            <a:ext cx="1608405" cy="950100"/>
          </a:xfrm>
          <a:prstGeom prst="rect">
            <a:avLst/>
          </a:prstGeom>
        </p:spPr>
      </p:pic>
      <p:pic>
        <p:nvPicPr>
          <p:cNvPr id="39" name="图片 38" descr="pie.png"/>
          <p:cNvPicPr>
            <a:picLocks noChangeAspect="1"/>
          </p:cNvPicPr>
          <p:nvPr/>
        </p:nvPicPr>
        <p:blipFill>
          <a:blip r:embed="rId6" cstate="print">
            <a:duotone>
              <a:schemeClr val="accent6">
                <a:shade val="45000"/>
                <a:satMod val="135000"/>
              </a:schemeClr>
              <a:prstClr val="white"/>
            </a:duotone>
          </a:blip>
          <a:srcRect l="32335" t="30605" r="38332" b="8814"/>
          <a:stretch>
            <a:fillRect/>
          </a:stretch>
        </p:blipFill>
        <p:spPr>
          <a:xfrm rot="1320675">
            <a:off x="9127458" y="5558020"/>
            <a:ext cx="485374" cy="655064"/>
          </a:xfrm>
          <a:prstGeom prst="rect">
            <a:avLst/>
          </a:prstGeom>
        </p:spPr>
      </p:pic>
      <p:pic>
        <p:nvPicPr>
          <p:cNvPr id="41" name="图片 40" descr="dian.png"/>
          <p:cNvPicPr>
            <a:picLocks noChangeAspect="1"/>
          </p:cNvPicPr>
          <p:nvPr/>
        </p:nvPicPr>
        <p:blipFill>
          <a:blip r:embed="rId7" cstate="print">
            <a:duotone>
              <a:schemeClr val="accent6">
                <a:shade val="45000"/>
                <a:satMod val="135000"/>
              </a:schemeClr>
              <a:prstClr val="white"/>
            </a:duotone>
          </a:blip>
          <a:srcRect l="36063" t="37863" r="31865" b="31846"/>
          <a:stretch>
            <a:fillRect/>
          </a:stretch>
        </p:blipFill>
        <p:spPr>
          <a:xfrm rot="1137561">
            <a:off x="9660407" y="5383389"/>
            <a:ext cx="1008878" cy="896778"/>
          </a:xfrm>
          <a:prstGeom prst="rect">
            <a:avLst/>
          </a:prstGeom>
        </p:spPr>
      </p:pic>
    </p:spTree>
    <p:extLst>
      <p:ext uri="{BB962C8B-B14F-4D97-AF65-F5344CB8AC3E}">
        <p14:creationId xmlns:p14="http://schemas.microsoft.com/office/powerpoint/2010/main" val="962933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wipe(left)">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1"/>
                                        </p:tgtEl>
                                        <p:attrNameLst>
                                          <p:attrName>style.visibility</p:attrName>
                                        </p:attrNameLst>
                                      </p:cBhvr>
                                      <p:to>
                                        <p:strVal val="visible"/>
                                      </p:to>
                                    </p:set>
                                    <p:animEffect transition="in" filter="wipe(left)">
                                      <p:cBhvr>
                                        <p:cTn id="12" dur="500"/>
                                        <p:tgtEl>
                                          <p:spTgt spid="31"/>
                                        </p:tgtEl>
                                      </p:cBhvr>
                                    </p:animEffect>
                                  </p:childTnLst>
                                </p:cTn>
                              </p:par>
                            </p:childTnLst>
                          </p:cTn>
                        </p:par>
                        <p:par>
                          <p:cTn id="13" fill="hold">
                            <p:stCondLst>
                              <p:cond delay="500"/>
                            </p:stCondLst>
                            <p:childTnLst>
                              <p:par>
                                <p:cTn id="14" presetID="22" presetClass="entr" presetSubtype="8" fill="hold" nodeType="afterEffect">
                                  <p:stCondLst>
                                    <p:cond delay="0"/>
                                  </p:stCondLst>
                                  <p:childTnLst>
                                    <p:set>
                                      <p:cBhvr>
                                        <p:cTn id="15" dur="1" fill="hold">
                                          <p:stCondLst>
                                            <p:cond delay="0"/>
                                          </p:stCondLst>
                                        </p:cTn>
                                        <p:tgtEl>
                                          <p:spTgt spid="30"/>
                                        </p:tgtEl>
                                        <p:attrNameLst>
                                          <p:attrName>style.visibility</p:attrName>
                                        </p:attrNameLst>
                                      </p:cBhvr>
                                      <p:to>
                                        <p:strVal val="visible"/>
                                      </p:to>
                                    </p:set>
                                    <p:animEffect transition="in" filter="wipe(left)">
                                      <p:cBhvr>
                                        <p:cTn id="16" dur="500"/>
                                        <p:tgtEl>
                                          <p:spTgt spid="30"/>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nodeType="clickEffect">
                                  <p:stCondLst>
                                    <p:cond delay="0"/>
                                  </p:stCondLst>
                                  <p:childTnLst>
                                    <p:set>
                                      <p:cBhvr>
                                        <p:cTn id="20" dur="1" fill="hold">
                                          <p:stCondLst>
                                            <p:cond delay="0"/>
                                          </p:stCondLst>
                                        </p:cTn>
                                        <p:tgtEl>
                                          <p:spTgt spid="34"/>
                                        </p:tgtEl>
                                        <p:attrNameLst>
                                          <p:attrName>style.visibility</p:attrName>
                                        </p:attrNameLst>
                                      </p:cBhvr>
                                      <p:to>
                                        <p:strVal val="visible"/>
                                      </p:to>
                                    </p:set>
                                    <p:animEffect transition="in" filter="wipe(left)">
                                      <p:cBhvr>
                                        <p:cTn id="21" dur="500"/>
                                        <p:tgtEl>
                                          <p:spTgt spid="34"/>
                                        </p:tgtEl>
                                      </p:cBhvr>
                                    </p:animEffect>
                                  </p:childTnLst>
                                </p:cTn>
                              </p:par>
                            </p:childTnLst>
                          </p:cTn>
                        </p:par>
                        <p:par>
                          <p:cTn id="22" fill="hold">
                            <p:stCondLst>
                              <p:cond delay="500"/>
                            </p:stCondLst>
                            <p:childTnLst>
                              <p:par>
                                <p:cTn id="23" presetID="22" presetClass="entr" presetSubtype="8" fill="hold" nodeType="afterEffect">
                                  <p:stCondLst>
                                    <p:cond delay="0"/>
                                  </p:stCondLst>
                                  <p:childTnLst>
                                    <p:set>
                                      <p:cBhvr>
                                        <p:cTn id="24" dur="1" fill="hold">
                                          <p:stCondLst>
                                            <p:cond delay="0"/>
                                          </p:stCondLst>
                                        </p:cTn>
                                        <p:tgtEl>
                                          <p:spTgt spid="33"/>
                                        </p:tgtEl>
                                        <p:attrNameLst>
                                          <p:attrName>style.visibility</p:attrName>
                                        </p:attrNameLst>
                                      </p:cBhvr>
                                      <p:to>
                                        <p:strVal val="visible"/>
                                      </p:to>
                                    </p:set>
                                    <p:animEffect transition="in" filter="wipe(left)">
                                      <p:cBhvr>
                                        <p:cTn id="25" dur="500"/>
                                        <p:tgtEl>
                                          <p:spTgt spid="33"/>
                                        </p:tgtEl>
                                      </p:cBhvr>
                                    </p:animEffect>
                                  </p:childTnLst>
                                </p:cTn>
                              </p:par>
                            </p:childTnLst>
                          </p:cTn>
                        </p:par>
                        <p:par>
                          <p:cTn id="26" fill="hold">
                            <p:stCondLst>
                              <p:cond delay="1000"/>
                            </p:stCondLst>
                            <p:childTnLst>
                              <p:par>
                                <p:cTn id="27" presetID="22" presetClass="entr" presetSubtype="8" fill="hold" nodeType="afterEffect">
                                  <p:stCondLst>
                                    <p:cond delay="0"/>
                                  </p:stCondLst>
                                  <p:childTnLst>
                                    <p:set>
                                      <p:cBhvr>
                                        <p:cTn id="28" dur="1" fill="hold">
                                          <p:stCondLst>
                                            <p:cond delay="0"/>
                                          </p:stCondLst>
                                        </p:cTn>
                                        <p:tgtEl>
                                          <p:spTgt spid="32"/>
                                        </p:tgtEl>
                                        <p:attrNameLst>
                                          <p:attrName>style.visibility</p:attrName>
                                        </p:attrNameLst>
                                      </p:cBhvr>
                                      <p:to>
                                        <p:strVal val="visible"/>
                                      </p:to>
                                    </p:set>
                                    <p:animEffect transition="in" filter="wipe(left)">
                                      <p:cBhvr>
                                        <p:cTn id="29" dur="500"/>
                                        <p:tgtEl>
                                          <p:spTgt spid="32"/>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nodeType="clickEffect">
                                  <p:stCondLst>
                                    <p:cond delay="0"/>
                                  </p:stCondLst>
                                  <p:childTnLst>
                                    <p:set>
                                      <p:cBhvr>
                                        <p:cTn id="33" dur="1" fill="hold">
                                          <p:stCondLst>
                                            <p:cond delay="0"/>
                                          </p:stCondLst>
                                        </p:cTn>
                                        <p:tgtEl>
                                          <p:spTgt spid="35"/>
                                        </p:tgtEl>
                                        <p:attrNameLst>
                                          <p:attrName>style.visibility</p:attrName>
                                        </p:attrNameLst>
                                      </p:cBhvr>
                                      <p:to>
                                        <p:strVal val="visible"/>
                                      </p:to>
                                    </p:set>
                                    <p:animEffect transition="in" filter="wipe(left)">
                                      <p:cBhvr>
                                        <p:cTn id="34" dur="500"/>
                                        <p:tgtEl>
                                          <p:spTgt spid="35"/>
                                        </p:tgtEl>
                                      </p:cBhvr>
                                    </p:animEffect>
                                  </p:childTnLst>
                                </p:cTn>
                              </p:par>
                            </p:childTnLst>
                          </p:cTn>
                        </p:par>
                        <p:par>
                          <p:cTn id="35" fill="hold">
                            <p:stCondLst>
                              <p:cond delay="500"/>
                            </p:stCondLst>
                            <p:childTnLst>
                              <p:par>
                                <p:cTn id="36" presetID="22" presetClass="entr" presetSubtype="1" fill="hold" nodeType="afterEffect">
                                  <p:stCondLst>
                                    <p:cond delay="0"/>
                                  </p:stCondLst>
                                  <p:childTnLst>
                                    <p:set>
                                      <p:cBhvr>
                                        <p:cTn id="37" dur="1" fill="hold">
                                          <p:stCondLst>
                                            <p:cond delay="0"/>
                                          </p:stCondLst>
                                        </p:cTn>
                                        <p:tgtEl>
                                          <p:spTgt spid="20"/>
                                        </p:tgtEl>
                                        <p:attrNameLst>
                                          <p:attrName>style.visibility</p:attrName>
                                        </p:attrNameLst>
                                      </p:cBhvr>
                                      <p:to>
                                        <p:strVal val="visible"/>
                                      </p:to>
                                    </p:set>
                                    <p:animEffect transition="in" filter="wipe(up)">
                                      <p:cBhvr>
                                        <p:cTn id="38" dur="500"/>
                                        <p:tgtEl>
                                          <p:spTgt spid="20"/>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1" fill="hold" nodeType="clickEffect">
                                  <p:stCondLst>
                                    <p:cond delay="0"/>
                                  </p:stCondLst>
                                  <p:childTnLst>
                                    <p:set>
                                      <p:cBhvr>
                                        <p:cTn id="42" dur="1" fill="hold">
                                          <p:stCondLst>
                                            <p:cond delay="0"/>
                                          </p:stCondLst>
                                        </p:cTn>
                                        <p:tgtEl>
                                          <p:spTgt spid="21"/>
                                        </p:tgtEl>
                                        <p:attrNameLst>
                                          <p:attrName>style.visibility</p:attrName>
                                        </p:attrNameLst>
                                      </p:cBhvr>
                                      <p:to>
                                        <p:strVal val="visible"/>
                                      </p:to>
                                    </p:set>
                                    <p:animEffect transition="in" filter="wipe(up)">
                                      <p:cBhvr>
                                        <p:cTn id="43" dur="500"/>
                                        <p:tgtEl>
                                          <p:spTgt spid="21"/>
                                        </p:tgtEl>
                                      </p:cBhvr>
                                    </p:animEffect>
                                  </p:childTnLst>
                                </p:cTn>
                              </p:par>
                            </p:childTnLst>
                          </p:cTn>
                        </p:par>
                        <p:par>
                          <p:cTn id="44" fill="hold">
                            <p:stCondLst>
                              <p:cond delay="500"/>
                            </p:stCondLst>
                            <p:childTnLst>
                              <p:par>
                                <p:cTn id="45" presetID="22" presetClass="entr" presetSubtype="8" fill="hold" nodeType="afterEffect">
                                  <p:stCondLst>
                                    <p:cond delay="0"/>
                                  </p:stCondLst>
                                  <p:childTnLst>
                                    <p:set>
                                      <p:cBhvr>
                                        <p:cTn id="46" dur="1" fill="hold">
                                          <p:stCondLst>
                                            <p:cond delay="0"/>
                                          </p:stCondLst>
                                        </p:cTn>
                                        <p:tgtEl>
                                          <p:spTgt spid="29"/>
                                        </p:tgtEl>
                                        <p:attrNameLst>
                                          <p:attrName>style.visibility</p:attrName>
                                        </p:attrNameLst>
                                      </p:cBhvr>
                                      <p:to>
                                        <p:strVal val="visible"/>
                                      </p:to>
                                    </p:set>
                                    <p:animEffect transition="in" filter="wipe(left)">
                                      <p:cBhvr>
                                        <p:cTn id="47" dur="250"/>
                                        <p:tgtEl>
                                          <p:spTgt spid="29"/>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8" fill="hold" nodeType="clickEffect">
                                  <p:stCondLst>
                                    <p:cond delay="0"/>
                                  </p:stCondLst>
                                  <p:childTnLst>
                                    <p:set>
                                      <p:cBhvr>
                                        <p:cTn id="51" dur="1" fill="hold">
                                          <p:stCondLst>
                                            <p:cond delay="0"/>
                                          </p:stCondLst>
                                        </p:cTn>
                                        <p:tgtEl>
                                          <p:spTgt spid="28"/>
                                        </p:tgtEl>
                                        <p:attrNameLst>
                                          <p:attrName>style.visibility</p:attrName>
                                        </p:attrNameLst>
                                      </p:cBhvr>
                                      <p:to>
                                        <p:strVal val="visible"/>
                                      </p:to>
                                    </p:set>
                                    <p:animEffect transition="in" filter="wipe(left)">
                                      <p:cBhvr>
                                        <p:cTn id="52" dur="500"/>
                                        <p:tgtEl>
                                          <p:spTgt spid="28"/>
                                        </p:tgtEl>
                                      </p:cBhvr>
                                    </p:animEffect>
                                  </p:childTnLst>
                                </p:cTn>
                              </p:par>
                            </p:childTnLst>
                          </p:cTn>
                        </p:par>
                        <p:par>
                          <p:cTn id="53" fill="hold">
                            <p:stCondLst>
                              <p:cond delay="500"/>
                            </p:stCondLst>
                            <p:childTnLst>
                              <p:par>
                                <p:cTn id="54" presetID="22" presetClass="entr" presetSubtype="8" fill="hold" nodeType="afterEffect">
                                  <p:stCondLst>
                                    <p:cond delay="0"/>
                                  </p:stCondLst>
                                  <p:childTnLst>
                                    <p:set>
                                      <p:cBhvr>
                                        <p:cTn id="55" dur="1" fill="hold">
                                          <p:stCondLst>
                                            <p:cond delay="0"/>
                                          </p:stCondLst>
                                        </p:cTn>
                                        <p:tgtEl>
                                          <p:spTgt spid="37"/>
                                        </p:tgtEl>
                                        <p:attrNameLst>
                                          <p:attrName>style.visibility</p:attrName>
                                        </p:attrNameLst>
                                      </p:cBhvr>
                                      <p:to>
                                        <p:strVal val="visible"/>
                                      </p:to>
                                    </p:set>
                                    <p:animEffect transition="in" filter="wipe(left)">
                                      <p:cBhvr>
                                        <p:cTn id="56" dur="500"/>
                                        <p:tgtEl>
                                          <p:spTgt spid="37"/>
                                        </p:tgtEl>
                                      </p:cBhvr>
                                    </p:animEffect>
                                  </p:childTnLst>
                                </p:cTn>
                              </p:par>
                            </p:childTnLst>
                          </p:cTn>
                        </p:par>
                        <p:par>
                          <p:cTn id="57" fill="hold">
                            <p:stCondLst>
                              <p:cond delay="1000"/>
                            </p:stCondLst>
                            <p:childTnLst>
                              <p:par>
                                <p:cTn id="58" presetID="22" presetClass="entr" presetSubtype="1" fill="hold" nodeType="afterEffect">
                                  <p:stCondLst>
                                    <p:cond delay="0"/>
                                  </p:stCondLst>
                                  <p:childTnLst>
                                    <p:set>
                                      <p:cBhvr>
                                        <p:cTn id="59" dur="1" fill="hold">
                                          <p:stCondLst>
                                            <p:cond delay="0"/>
                                          </p:stCondLst>
                                        </p:cTn>
                                        <p:tgtEl>
                                          <p:spTgt spid="39"/>
                                        </p:tgtEl>
                                        <p:attrNameLst>
                                          <p:attrName>style.visibility</p:attrName>
                                        </p:attrNameLst>
                                      </p:cBhvr>
                                      <p:to>
                                        <p:strVal val="visible"/>
                                      </p:to>
                                    </p:set>
                                    <p:animEffect transition="in" filter="wipe(up)">
                                      <p:cBhvr>
                                        <p:cTn id="60" dur="500"/>
                                        <p:tgtEl>
                                          <p:spTgt spid="39"/>
                                        </p:tgtEl>
                                      </p:cBhvr>
                                    </p:animEffect>
                                  </p:childTnLst>
                                </p:cTn>
                              </p:par>
                            </p:childTnLst>
                          </p:cTn>
                        </p:par>
                        <p:par>
                          <p:cTn id="61" fill="hold">
                            <p:stCondLst>
                              <p:cond delay="1500"/>
                            </p:stCondLst>
                            <p:childTnLst>
                              <p:par>
                                <p:cTn id="62" presetID="22" presetClass="entr" presetSubtype="8" fill="hold" nodeType="afterEffect">
                                  <p:stCondLst>
                                    <p:cond delay="0"/>
                                  </p:stCondLst>
                                  <p:childTnLst>
                                    <p:set>
                                      <p:cBhvr>
                                        <p:cTn id="63" dur="1" fill="hold">
                                          <p:stCondLst>
                                            <p:cond delay="0"/>
                                          </p:stCondLst>
                                        </p:cTn>
                                        <p:tgtEl>
                                          <p:spTgt spid="41"/>
                                        </p:tgtEl>
                                        <p:attrNameLst>
                                          <p:attrName>style.visibility</p:attrName>
                                        </p:attrNameLst>
                                      </p:cBhvr>
                                      <p:to>
                                        <p:strVal val="visible"/>
                                      </p:to>
                                    </p:set>
                                    <p:animEffect transition="in" filter="wipe(left)">
                                      <p:cBhvr>
                                        <p:cTn id="64"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8"/>
          <p:cNvGrpSpPr/>
          <p:nvPr/>
        </p:nvGrpSpPr>
        <p:grpSpPr>
          <a:xfrm>
            <a:off x="308629" y="6819"/>
            <a:ext cx="3588372" cy="646331"/>
            <a:chOff x="308629" y="6819"/>
            <a:chExt cx="3588372" cy="646331"/>
          </a:xfrm>
        </p:grpSpPr>
        <p:sp>
          <p:nvSpPr>
            <p:cNvPr id="3" name="Text Box 4"/>
            <p:cNvSpPr txBox="1">
              <a:spLocks noChangeArrowheads="1"/>
            </p:cNvSpPr>
            <p:nvPr/>
          </p:nvSpPr>
          <p:spPr bwMode="auto">
            <a:xfrm>
              <a:off x="329358" y="6819"/>
              <a:ext cx="356764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eaLnBrk="1" hangingPunct="1">
                <a:lnSpc>
                  <a:spcPct val="100000"/>
                </a:lnSpc>
                <a:spcBef>
                  <a:spcPct val="0"/>
                </a:spcBef>
                <a:buClrTx/>
                <a:buSzTx/>
                <a:buFont typeface="Arial" panose="020B0604020202020204" pitchFamily="34" charset="0"/>
                <a:buNone/>
              </a:pPr>
              <a:r>
                <a:rPr lang="zh-CN" altLang="en-US" sz="3600" b="1" dirty="0">
                  <a:solidFill>
                    <a:srgbClr val="D09E00"/>
                  </a:solidFill>
                  <a:latin typeface="微软雅黑" panose="020B0503020204020204" pitchFamily="34" charset="-122"/>
                  <a:ea typeface="微软雅黑" panose="020B0503020204020204" pitchFamily="34" charset="-122"/>
                  <a:cs typeface="+mj-cs"/>
                </a:rPr>
                <a:t>汉字</a:t>
              </a:r>
              <a:r>
                <a:rPr lang="en-US" altLang="zh-CN" sz="3600" b="1" i="1" dirty="0">
                  <a:solidFill>
                    <a:srgbClr val="D09E00"/>
                  </a:solidFill>
                  <a:latin typeface="微软雅黑" panose="020B0503020204020204" pitchFamily="34" charset="-122"/>
                  <a:ea typeface="微软雅黑" panose="020B0503020204020204" pitchFamily="34" charset="-122"/>
                  <a:cs typeface="+mj-cs"/>
                </a:rPr>
                <a:t>Characters</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5" name="直接连接符 4"/>
            <p:cNvCxnSpPr/>
            <p:nvPr/>
          </p:nvCxnSpPr>
          <p:spPr>
            <a:xfrm>
              <a:off x="308629" y="653150"/>
              <a:ext cx="3588372"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8" name="TextBox 7"/>
          <p:cNvSpPr txBox="1"/>
          <p:nvPr/>
        </p:nvSpPr>
        <p:spPr>
          <a:xfrm>
            <a:off x="475011" y="914400"/>
            <a:ext cx="9927773" cy="523220"/>
          </a:xfrm>
          <a:prstGeom prst="rect">
            <a:avLst/>
          </a:prstGeom>
          <a:noFill/>
        </p:spPr>
        <p:txBody>
          <a:bodyPr wrap="square" rtlCol="0">
            <a:spAutoFit/>
          </a:bodyPr>
          <a:lstStyle/>
          <a:p>
            <a:r>
              <a:rPr lang="zh-CN" altLang="en-US" sz="2800" b="1" dirty="0"/>
              <a:t>认识独体字  </a:t>
            </a:r>
            <a:r>
              <a:rPr lang="en-US" altLang="zh-CN" dirty="0">
                <a:latin typeface="+mn-ea"/>
                <a:ea typeface="+mn-ea"/>
              </a:rPr>
              <a:t>Single-Component Characters</a:t>
            </a:r>
            <a:endParaRPr lang="zh-CN" altLang="en-US" sz="2800" dirty="0">
              <a:latin typeface="+mn-ea"/>
              <a:ea typeface="+mn-ea"/>
            </a:endParaRPr>
          </a:p>
        </p:txBody>
      </p:sp>
      <p:pic>
        <p:nvPicPr>
          <p:cNvPr id="2050" name="Picture 2" descr="c:\users\888\appdata\roaming\360se6\User Data\temp\t01441276dc36cd8b00.jpg"/>
          <p:cNvPicPr>
            <a:picLocks noChangeAspect="1" noChangeArrowheads="1"/>
          </p:cNvPicPr>
          <p:nvPr/>
        </p:nvPicPr>
        <p:blipFill>
          <a:blip r:embed="rId3" cstate="print"/>
          <a:srcRect/>
          <a:stretch>
            <a:fillRect/>
          </a:stretch>
        </p:blipFill>
        <p:spPr bwMode="auto">
          <a:xfrm>
            <a:off x="1376094" y="1911927"/>
            <a:ext cx="1900800" cy="1884344"/>
          </a:xfrm>
          <a:prstGeom prst="rect">
            <a:avLst/>
          </a:prstGeom>
          <a:noFill/>
        </p:spPr>
      </p:pic>
      <p:pic>
        <p:nvPicPr>
          <p:cNvPr id="23" name="Picture 2" descr="c:\users\888\appdata\roaming\360se6\User Data\temp\t01441276dc36cd8b00.jpg"/>
          <p:cNvPicPr>
            <a:picLocks noChangeAspect="1" noChangeArrowheads="1"/>
          </p:cNvPicPr>
          <p:nvPr/>
        </p:nvPicPr>
        <p:blipFill>
          <a:blip r:embed="rId3" cstate="print"/>
          <a:srcRect/>
          <a:stretch>
            <a:fillRect/>
          </a:stretch>
        </p:blipFill>
        <p:spPr bwMode="auto">
          <a:xfrm>
            <a:off x="5061404" y="1911927"/>
            <a:ext cx="1900800" cy="1884344"/>
          </a:xfrm>
          <a:prstGeom prst="rect">
            <a:avLst/>
          </a:prstGeom>
          <a:noFill/>
        </p:spPr>
      </p:pic>
      <p:pic>
        <p:nvPicPr>
          <p:cNvPr id="24" name="Picture 2" descr="c:\users\888\appdata\roaming\360se6\User Data\temp\t01441276dc36cd8b00.jpg"/>
          <p:cNvPicPr>
            <a:picLocks noChangeAspect="1" noChangeArrowheads="1"/>
          </p:cNvPicPr>
          <p:nvPr/>
        </p:nvPicPr>
        <p:blipFill>
          <a:blip r:embed="rId3" cstate="print"/>
          <a:srcRect/>
          <a:stretch>
            <a:fillRect/>
          </a:stretch>
        </p:blipFill>
        <p:spPr bwMode="auto">
          <a:xfrm>
            <a:off x="8815985" y="1911927"/>
            <a:ext cx="1900800" cy="1884344"/>
          </a:xfrm>
          <a:prstGeom prst="rect">
            <a:avLst/>
          </a:prstGeom>
          <a:noFill/>
        </p:spPr>
      </p:pic>
      <p:pic>
        <p:nvPicPr>
          <p:cNvPr id="25" name="Picture 2" descr="c:\users\888\appdata\roaming\360se6\User Data\temp\t01441276dc36cd8b00.jpg"/>
          <p:cNvPicPr>
            <a:picLocks noChangeAspect="1" noChangeArrowheads="1"/>
          </p:cNvPicPr>
          <p:nvPr/>
        </p:nvPicPr>
        <p:blipFill>
          <a:blip r:embed="rId3" cstate="print"/>
          <a:srcRect/>
          <a:stretch>
            <a:fillRect/>
          </a:stretch>
        </p:blipFill>
        <p:spPr bwMode="auto">
          <a:xfrm>
            <a:off x="8815985" y="4558271"/>
            <a:ext cx="1900800" cy="1884344"/>
          </a:xfrm>
          <a:prstGeom prst="rect">
            <a:avLst/>
          </a:prstGeom>
          <a:noFill/>
        </p:spPr>
      </p:pic>
      <p:pic>
        <p:nvPicPr>
          <p:cNvPr id="26" name="Picture 2" descr="c:\users\888\appdata\roaming\360se6\User Data\temp\t01441276dc36cd8b00.jpg"/>
          <p:cNvPicPr>
            <a:picLocks noChangeAspect="1" noChangeArrowheads="1"/>
          </p:cNvPicPr>
          <p:nvPr/>
        </p:nvPicPr>
        <p:blipFill>
          <a:blip r:embed="rId3" cstate="print"/>
          <a:srcRect/>
          <a:stretch>
            <a:fillRect/>
          </a:stretch>
        </p:blipFill>
        <p:spPr bwMode="auto">
          <a:xfrm>
            <a:off x="5061404" y="4558271"/>
            <a:ext cx="1900800" cy="1884344"/>
          </a:xfrm>
          <a:prstGeom prst="rect">
            <a:avLst/>
          </a:prstGeom>
          <a:noFill/>
        </p:spPr>
      </p:pic>
      <p:pic>
        <p:nvPicPr>
          <p:cNvPr id="27" name="Picture 2" descr="c:\users\888\appdata\roaming\360se6\User Data\temp\t01441276dc36cd8b00.jpg"/>
          <p:cNvPicPr>
            <a:picLocks noChangeAspect="1" noChangeArrowheads="1"/>
          </p:cNvPicPr>
          <p:nvPr/>
        </p:nvPicPr>
        <p:blipFill>
          <a:blip r:embed="rId3" cstate="print"/>
          <a:srcRect/>
          <a:stretch>
            <a:fillRect/>
          </a:stretch>
        </p:blipFill>
        <p:spPr bwMode="auto">
          <a:xfrm>
            <a:off x="1376094" y="4558271"/>
            <a:ext cx="1900800" cy="1884344"/>
          </a:xfrm>
          <a:prstGeom prst="rect">
            <a:avLst/>
          </a:prstGeom>
          <a:noFill/>
        </p:spPr>
      </p:pic>
      <p:sp>
        <p:nvSpPr>
          <p:cNvPr id="36" name="TextBox 35"/>
          <p:cNvSpPr txBox="1"/>
          <p:nvPr/>
        </p:nvSpPr>
        <p:spPr>
          <a:xfrm>
            <a:off x="1352344" y="1911932"/>
            <a:ext cx="1900800" cy="1862048"/>
          </a:xfrm>
          <a:prstGeom prst="rect">
            <a:avLst/>
          </a:prstGeom>
          <a:noFill/>
        </p:spPr>
        <p:txBody>
          <a:bodyPr wrap="square" rtlCol="0">
            <a:spAutoFit/>
          </a:bodyPr>
          <a:lstStyle/>
          <a:p>
            <a:pPr algn="ctr"/>
            <a:r>
              <a:rPr lang="zh-CN" altLang="en-US" sz="11500" b="1" dirty="0">
                <a:solidFill>
                  <a:srgbClr val="68A042"/>
                </a:solidFill>
                <a:latin typeface="楷体" pitchFamily="49" charset="-122"/>
                <a:ea typeface="楷体" pitchFamily="49" charset="-122"/>
              </a:rPr>
              <a:t>一</a:t>
            </a:r>
          </a:p>
        </p:txBody>
      </p:sp>
      <p:sp>
        <p:nvSpPr>
          <p:cNvPr id="38" name="TextBox 37"/>
          <p:cNvSpPr txBox="1"/>
          <p:nvPr/>
        </p:nvSpPr>
        <p:spPr>
          <a:xfrm>
            <a:off x="5061404" y="1911932"/>
            <a:ext cx="1900800" cy="1862048"/>
          </a:xfrm>
          <a:prstGeom prst="rect">
            <a:avLst/>
          </a:prstGeom>
          <a:noFill/>
        </p:spPr>
        <p:txBody>
          <a:bodyPr wrap="square" rtlCol="0">
            <a:spAutoFit/>
          </a:bodyPr>
          <a:lstStyle/>
          <a:p>
            <a:pPr algn="ctr"/>
            <a:r>
              <a:rPr lang="zh-CN" altLang="en-US" sz="11500" b="1" dirty="0">
                <a:solidFill>
                  <a:srgbClr val="669E40"/>
                </a:solidFill>
                <a:latin typeface="楷体" pitchFamily="49" charset="-122"/>
                <a:ea typeface="楷体" pitchFamily="49" charset="-122"/>
              </a:rPr>
              <a:t>二</a:t>
            </a:r>
          </a:p>
        </p:txBody>
      </p:sp>
      <p:sp>
        <p:nvSpPr>
          <p:cNvPr id="44" name="TextBox 43"/>
          <p:cNvSpPr txBox="1"/>
          <p:nvPr/>
        </p:nvSpPr>
        <p:spPr>
          <a:xfrm>
            <a:off x="8815985" y="1934223"/>
            <a:ext cx="1900800" cy="1862048"/>
          </a:xfrm>
          <a:prstGeom prst="rect">
            <a:avLst/>
          </a:prstGeom>
          <a:noFill/>
        </p:spPr>
        <p:txBody>
          <a:bodyPr wrap="square" rtlCol="0">
            <a:spAutoFit/>
          </a:bodyPr>
          <a:lstStyle/>
          <a:p>
            <a:pPr algn="ctr"/>
            <a:r>
              <a:rPr lang="zh-CN" altLang="en-US" sz="11500" b="1" dirty="0">
                <a:solidFill>
                  <a:srgbClr val="669E40"/>
                </a:solidFill>
                <a:latin typeface="楷体" pitchFamily="49" charset="-122"/>
                <a:ea typeface="楷体" pitchFamily="49" charset="-122"/>
              </a:rPr>
              <a:t>三</a:t>
            </a:r>
          </a:p>
        </p:txBody>
      </p:sp>
      <p:sp>
        <p:nvSpPr>
          <p:cNvPr id="45" name="TextBox 44"/>
          <p:cNvSpPr txBox="1"/>
          <p:nvPr/>
        </p:nvSpPr>
        <p:spPr>
          <a:xfrm>
            <a:off x="1352344" y="4558271"/>
            <a:ext cx="1900800" cy="1862048"/>
          </a:xfrm>
          <a:prstGeom prst="rect">
            <a:avLst/>
          </a:prstGeom>
          <a:noFill/>
        </p:spPr>
        <p:txBody>
          <a:bodyPr wrap="square" rtlCol="0">
            <a:spAutoFit/>
          </a:bodyPr>
          <a:lstStyle/>
          <a:p>
            <a:pPr algn="ctr"/>
            <a:r>
              <a:rPr lang="zh-CN" altLang="en-US" sz="11500" b="1" dirty="0">
                <a:solidFill>
                  <a:srgbClr val="6AA343"/>
                </a:solidFill>
                <a:latin typeface="楷体" pitchFamily="49" charset="-122"/>
                <a:ea typeface="楷体" pitchFamily="49" charset="-122"/>
              </a:rPr>
              <a:t>十</a:t>
            </a:r>
          </a:p>
        </p:txBody>
      </p:sp>
      <p:sp>
        <p:nvSpPr>
          <p:cNvPr id="46" name="TextBox 45"/>
          <p:cNvSpPr txBox="1"/>
          <p:nvPr/>
        </p:nvSpPr>
        <p:spPr>
          <a:xfrm>
            <a:off x="5061404" y="4558271"/>
            <a:ext cx="1900800" cy="1862048"/>
          </a:xfrm>
          <a:prstGeom prst="rect">
            <a:avLst/>
          </a:prstGeom>
          <a:noFill/>
        </p:spPr>
        <p:txBody>
          <a:bodyPr wrap="square" rtlCol="0">
            <a:spAutoFit/>
          </a:bodyPr>
          <a:lstStyle/>
          <a:p>
            <a:pPr algn="ctr"/>
            <a:r>
              <a:rPr lang="zh-CN" altLang="en-US" sz="11500" b="1" dirty="0">
                <a:solidFill>
                  <a:srgbClr val="669E40"/>
                </a:solidFill>
                <a:latin typeface="楷体" pitchFamily="49" charset="-122"/>
                <a:ea typeface="楷体" pitchFamily="49" charset="-122"/>
              </a:rPr>
              <a:t>八</a:t>
            </a:r>
          </a:p>
        </p:txBody>
      </p:sp>
      <p:sp>
        <p:nvSpPr>
          <p:cNvPr id="47" name="TextBox 46"/>
          <p:cNvSpPr txBox="1"/>
          <p:nvPr/>
        </p:nvSpPr>
        <p:spPr>
          <a:xfrm>
            <a:off x="8815985" y="4558271"/>
            <a:ext cx="1900800" cy="1862048"/>
          </a:xfrm>
          <a:prstGeom prst="rect">
            <a:avLst/>
          </a:prstGeom>
          <a:noFill/>
        </p:spPr>
        <p:txBody>
          <a:bodyPr wrap="square" rtlCol="0">
            <a:spAutoFit/>
          </a:bodyPr>
          <a:lstStyle/>
          <a:p>
            <a:pPr algn="ctr"/>
            <a:r>
              <a:rPr lang="zh-CN" altLang="en-US" sz="11500" b="1" dirty="0">
                <a:solidFill>
                  <a:srgbClr val="669E40"/>
                </a:solidFill>
                <a:latin typeface="楷体" pitchFamily="49" charset="-122"/>
                <a:ea typeface="楷体" pitchFamily="49" charset="-122"/>
              </a:rPr>
              <a:t>六</a:t>
            </a:r>
          </a:p>
        </p:txBody>
      </p:sp>
    </p:spTree>
    <p:extLst>
      <p:ext uri="{BB962C8B-B14F-4D97-AF65-F5344CB8AC3E}">
        <p14:creationId xmlns:p14="http://schemas.microsoft.com/office/powerpoint/2010/main" val="1972330950"/>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4755" name="组合 8"/>
          <p:cNvGrpSpPr>
            <a:grpSpLocks/>
          </p:cNvGrpSpPr>
          <p:nvPr/>
        </p:nvGrpSpPr>
        <p:grpSpPr bwMode="auto">
          <a:xfrm>
            <a:off x="307975" y="6350"/>
            <a:ext cx="3589338" cy="646113"/>
            <a:chOff x="308629" y="6819"/>
            <a:chExt cx="3588372" cy="646331"/>
          </a:xfrm>
        </p:grpSpPr>
        <p:sp>
          <p:nvSpPr>
            <p:cNvPr id="3" name="Text Box 4"/>
            <p:cNvSpPr txBox="1">
              <a:spLocks noChangeArrowheads="1"/>
            </p:cNvSpPr>
            <p:nvPr/>
          </p:nvSpPr>
          <p:spPr bwMode="auto">
            <a:xfrm>
              <a:off x="329261" y="6819"/>
              <a:ext cx="3567740" cy="646331"/>
            </a:xfrm>
            <a:prstGeom prst="rect">
              <a:avLst/>
            </a:prstGeom>
            <a:noFill/>
            <a:ln>
              <a:noFill/>
            </a:ln>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eaLnBrk="1" hangingPunct="1">
                <a:lnSpc>
                  <a:spcPct val="100000"/>
                </a:lnSpc>
                <a:spcBef>
                  <a:spcPct val="0"/>
                </a:spcBef>
                <a:buClrTx/>
                <a:buSzTx/>
                <a:buFont typeface="Arial" panose="020B0604020202020204" pitchFamily="34" charset="0"/>
                <a:buNone/>
                <a:defRPr/>
              </a:pPr>
              <a:r>
                <a:rPr lang="zh-CN" altLang="en-US" sz="3600" b="1" dirty="0">
                  <a:solidFill>
                    <a:srgbClr val="D09E00"/>
                  </a:solidFill>
                  <a:latin typeface="微软雅黑" panose="020B0503020204020204" pitchFamily="34" charset="-122"/>
                  <a:ea typeface="微软雅黑" panose="020B0503020204020204" pitchFamily="34" charset="-122"/>
                  <a:cs typeface="+mj-cs"/>
                </a:rPr>
                <a:t>汉字</a:t>
              </a:r>
              <a:r>
                <a:rPr lang="en-US" altLang="zh-CN" sz="3600" b="1" i="1" dirty="0">
                  <a:solidFill>
                    <a:srgbClr val="D09E00"/>
                  </a:solidFill>
                  <a:latin typeface="微软雅黑" panose="020B0503020204020204" pitchFamily="34" charset="-122"/>
                  <a:ea typeface="微软雅黑" panose="020B0503020204020204" pitchFamily="34" charset="-122"/>
                  <a:cs typeface="+mj-cs"/>
                </a:rPr>
                <a:t>Characters</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5" name="直接连接符 4"/>
            <p:cNvCxnSpPr/>
            <p:nvPr/>
          </p:nvCxnSpPr>
          <p:spPr>
            <a:xfrm>
              <a:off x="308629" y="653150"/>
              <a:ext cx="3588372"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8" name="TextBox 7"/>
          <p:cNvSpPr txBox="1"/>
          <p:nvPr/>
        </p:nvSpPr>
        <p:spPr>
          <a:xfrm>
            <a:off x="474663" y="914400"/>
            <a:ext cx="9928225" cy="523875"/>
          </a:xfrm>
          <a:prstGeom prst="rect">
            <a:avLst/>
          </a:prstGeom>
          <a:noFill/>
        </p:spPr>
        <p:txBody>
          <a:bodyPr>
            <a:spAutoFit/>
          </a:bodyPr>
          <a:lstStyle/>
          <a:p>
            <a:pPr>
              <a:defRPr/>
            </a:pPr>
            <a:r>
              <a:rPr lang="zh-CN" altLang="en-US" sz="2800" b="1" dirty="0"/>
              <a:t>认识独体字（笔画） </a:t>
            </a:r>
            <a:r>
              <a:rPr lang="en-US" altLang="zh-CN" dirty="0">
                <a:latin typeface="+mn-ea"/>
                <a:ea typeface="+mn-ea"/>
              </a:rPr>
              <a:t>Single-Component Characters</a:t>
            </a:r>
            <a:r>
              <a:rPr lang="zh-CN" altLang="en-US" dirty="0">
                <a:latin typeface="+mn-ea"/>
                <a:ea typeface="+mn-ea"/>
              </a:rPr>
              <a:t>（</a:t>
            </a:r>
            <a:r>
              <a:rPr lang="en-US" altLang="zh-CN" dirty="0">
                <a:latin typeface="+mn-ea"/>
                <a:ea typeface="+mn-ea"/>
              </a:rPr>
              <a:t>Strokes</a:t>
            </a:r>
            <a:r>
              <a:rPr lang="zh-CN" altLang="en-US" dirty="0">
                <a:latin typeface="+mn-ea"/>
                <a:ea typeface="+mn-ea"/>
              </a:rPr>
              <a:t>）</a:t>
            </a:r>
            <a:endParaRPr lang="zh-CN" altLang="en-US" sz="2800" dirty="0">
              <a:latin typeface="+mn-ea"/>
              <a:ea typeface="+mn-ea"/>
            </a:endParaRPr>
          </a:p>
        </p:txBody>
      </p:sp>
      <p:pic>
        <p:nvPicPr>
          <p:cNvPr id="74757" name="Picture 2" descr="c:\users\888\appdata\roaming\360se6\User Data\temp\t01441276dc36cd8b00.jpg"/>
          <p:cNvPicPr>
            <a:picLocks noChangeAspect="1" noChangeArrowheads="1"/>
          </p:cNvPicPr>
          <p:nvPr/>
        </p:nvPicPr>
        <p:blipFill>
          <a:blip r:embed="rId3" cstate="print"/>
          <a:srcRect/>
          <a:stretch>
            <a:fillRect/>
          </a:stretch>
        </p:blipFill>
        <p:spPr bwMode="auto">
          <a:xfrm>
            <a:off x="1376363" y="1911350"/>
            <a:ext cx="1900237" cy="1884363"/>
          </a:xfrm>
          <a:prstGeom prst="rect">
            <a:avLst/>
          </a:prstGeom>
          <a:noFill/>
          <a:ln w="9525">
            <a:noFill/>
            <a:miter lim="800000"/>
            <a:headEnd/>
            <a:tailEnd/>
          </a:ln>
        </p:spPr>
      </p:pic>
      <p:pic>
        <p:nvPicPr>
          <p:cNvPr id="74758" name="Picture 2" descr="c:\users\888\appdata\roaming\360se6\User Data\temp\t01441276dc36cd8b00.jpg"/>
          <p:cNvPicPr>
            <a:picLocks noChangeAspect="1" noChangeArrowheads="1"/>
          </p:cNvPicPr>
          <p:nvPr/>
        </p:nvPicPr>
        <p:blipFill>
          <a:blip r:embed="rId3" cstate="print"/>
          <a:srcRect/>
          <a:stretch>
            <a:fillRect/>
          </a:stretch>
        </p:blipFill>
        <p:spPr bwMode="auto">
          <a:xfrm>
            <a:off x="5060950" y="1911350"/>
            <a:ext cx="1901825" cy="1884363"/>
          </a:xfrm>
          <a:prstGeom prst="rect">
            <a:avLst/>
          </a:prstGeom>
          <a:noFill/>
          <a:ln w="9525">
            <a:noFill/>
            <a:miter lim="800000"/>
            <a:headEnd/>
            <a:tailEnd/>
          </a:ln>
        </p:spPr>
      </p:pic>
      <p:pic>
        <p:nvPicPr>
          <p:cNvPr id="74759" name="Picture 2" descr="c:\users\888\appdata\roaming\360se6\User Data\temp\t01441276dc36cd8b00.jpg"/>
          <p:cNvPicPr>
            <a:picLocks noChangeAspect="1" noChangeArrowheads="1"/>
          </p:cNvPicPr>
          <p:nvPr/>
        </p:nvPicPr>
        <p:blipFill>
          <a:blip r:embed="rId3" cstate="print"/>
          <a:srcRect/>
          <a:stretch>
            <a:fillRect/>
          </a:stretch>
        </p:blipFill>
        <p:spPr bwMode="auto">
          <a:xfrm>
            <a:off x="8815388" y="1911350"/>
            <a:ext cx="1901825" cy="1884363"/>
          </a:xfrm>
          <a:prstGeom prst="rect">
            <a:avLst/>
          </a:prstGeom>
          <a:noFill/>
          <a:ln w="9525">
            <a:noFill/>
            <a:miter lim="800000"/>
            <a:headEnd/>
            <a:tailEnd/>
          </a:ln>
        </p:spPr>
      </p:pic>
      <p:pic>
        <p:nvPicPr>
          <p:cNvPr id="74760" name="Picture 2" descr="c:\users\888\appdata\roaming\360se6\User Data\temp\t01441276dc36cd8b00.jpg"/>
          <p:cNvPicPr>
            <a:picLocks noChangeAspect="1" noChangeArrowheads="1"/>
          </p:cNvPicPr>
          <p:nvPr/>
        </p:nvPicPr>
        <p:blipFill>
          <a:blip r:embed="rId3" cstate="print"/>
          <a:srcRect/>
          <a:stretch>
            <a:fillRect/>
          </a:stretch>
        </p:blipFill>
        <p:spPr bwMode="auto">
          <a:xfrm>
            <a:off x="6969125" y="4557713"/>
            <a:ext cx="1901825" cy="1884362"/>
          </a:xfrm>
          <a:prstGeom prst="rect">
            <a:avLst/>
          </a:prstGeom>
          <a:noFill/>
          <a:ln w="9525">
            <a:noFill/>
            <a:miter lim="800000"/>
            <a:headEnd/>
            <a:tailEnd/>
          </a:ln>
        </p:spPr>
      </p:pic>
      <p:pic>
        <p:nvPicPr>
          <p:cNvPr id="74761" name="Picture 2" descr="c:\users\888\appdata\roaming\360se6\User Data\temp\t01441276dc36cd8b00.jpg"/>
          <p:cNvPicPr>
            <a:picLocks noChangeAspect="1" noChangeArrowheads="1"/>
          </p:cNvPicPr>
          <p:nvPr/>
        </p:nvPicPr>
        <p:blipFill>
          <a:blip r:embed="rId3" cstate="print"/>
          <a:srcRect/>
          <a:stretch>
            <a:fillRect/>
          </a:stretch>
        </p:blipFill>
        <p:spPr bwMode="auto">
          <a:xfrm>
            <a:off x="3284538" y="4557713"/>
            <a:ext cx="1900237" cy="1884362"/>
          </a:xfrm>
          <a:prstGeom prst="rect">
            <a:avLst/>
          </a:prstGeom>
          <a:noFill/>
          <a:ln w="9525">
            <a:noFill/>
            <a:miter lim="800000"/>
            <a:headEnd/>
            <a:tailEnd/>
          </a:ln>
        </p:spPr>
      </p:pic>
      <p:sp>
        <p:nvSpPr>
          <p:cNvPr id="74762" name="AutoShape 33"/>
          <p:cNvSpPr>
            <a:spLocks noChangeAspect="1" noChangeArrowheads="1" noTextEdit="1"/>
          </p:cNvSpPr>
          <p:nvPr/>
        </p:nvSpPr>
        <p:spPr bwMode="auto">
          <a:xfrm>
            <a:off x="1736725" y="2232025"/>
            <a:ext cx="1225550" cy="1222375"/>
          </a:xfrm>
          <a:prstGeom prst="rect">
            <a:avLst/>
          </a:prstGeom>
          <a:noFill/>
          <a:ln w="9525">
            <a:noFill/>
            <a:miter lim="800000"/>
            <a:headEnd/>
            <a:tailEnd/>
          </a:ln>
        </p:spPr>
        <p:txBody>
          <a:bodyPr/>
          <a:lstStyle/>
          <a:p>
            <a:endParaRPr lang="zh-CN" altLang="en-US"/>
          </a:p>
        </p:txBody>
      </p:sp>
      <p:sp>
        <p:nvSpPr>
          <p:cNvPr id="74763" name="Rectangle 35"/>
          <p:cNvSpPr>
            <a:spLocks noChangeArrowheads="1"/>
          </p:cNvSpPr>
          <p:nvPr/>
        </p:nvSpPr>
        <p:spPr bwMode="auto">
          <a:xfrm>
            <a:off x="1736725" y="2244725"/>
            <a:ext cx="101600" cy="201613"/>
          </a:xfrm>
          <a:prstGeom prst="rect">
            <a:avLst/>
          </a:prstGeom>
          <a:noFill/>
          <a:ln w="9525">
            <a:noFill/>
            <a:miter lim="800000"/>
            <a:headEnd/>
            <a:tailEnd/>
          </a:ln>
        </p:spPr>
        <p:txBody>
          <a:bodyPr wrap="none" lIns="0" tIns="0" rIns="0" bIns="0">
            <a:spAutoFit/>
          </a:bodyPr>
          <a:lstStyle/>
          <a:p>
            <a:pPr eaLnBrk="1" hangingPunct="1"/>
            <a:r>
              <a:rPr lang="zh-CN" altLang="zh-CN" sz="1100">
                <a:solidFill>
                  <a:srgbClr val="000000"/>
                </a:solidFill>
                <a:latin typeface="Calibri" pitchFamily="34" charset="0"/>
              </a:rPr>
              <a:t> </a:t>
            </a:r>
            <a:endParaRPr lang="zh-CN" altLang="zh-CN"/>
          </a:p>
        </p:txBody>
      </p:sp>
      <p:sp>
        <p:nvSpPr>
          <p:cNvPr id="69669" name="Freeform 37"/>
          <p:cNvSpPr>
            <a:spLocks/>
          </p:cNvSpPr>
          <p:nvPr/>
        </p:nvSpPr>
        <p:spPr bwMode="auto">
          <a:xfrm>
            <a:off x="1938338" y="3127375"/>
            <a:ext cx="896937" cy="176213"/>
          </a:xfrm>
          <a:custGeom>
            <a:avLst/>
            <a:gdLst>
              <a:gd name="T0" fmla="*/ 2147483647 w 565"/>
              <a:gd name="T1" fmla="*/ 2147483647 h 111"/>
              <a:gd name="T2" fmla="*/ 2147483647 w 565"/>
              <a:gd name="T3" fmla="*/ 2147483647 h 111"/>
              <a:gd name="T4" fmla="*/ 2147483647 w 565"/>
              <a:gd name="T5" fmla="*/ 2147483647 h 111"/>
              <a:gd name="T6" fmla="*/ 2147483647 w 565"/>
              <a:gd name="T7" fmla="*/ 0 h 111"/>
              <a:gd name="T8" fmla="*/ 2147483647 w 565"/>
              <a:gd name="T9" fmla="*/ 0 h 111"/>
              <a:gd name="T10" fmla="*/ 2147483647 w 565"/>
              <a:gd name="T11" fmla="*/ 0 h 111"/>
              <a:gd name="T12" fmla="*/ 2147483647 w 565"/>
              <a:gd name="T13" fmla="*/ 0 h 111"/>
              <a:gd name="T14" fmla="*/ 2147483647 w 565"/>
              <a:gd name="T15" fmla="*/ 2147483647 h 111"/>
              <a:gd name="T16" fmla="*/ 2147483647 w 565"/>
              <a:gd name="T17" fmla="*/ 2147483647 h 111"/>
              <a:gd name="T18" fmla="*/ 2147483647 w 565"/>
              <a:gd name="T19" fmla="*/ 2147483647 h 111"/>
              <a:gd name="T20" fmla="*/ 2147483647 w 565"/>
              <a:gd name="T21" fmla="*/ 2147483647 h 111"/>
              <a:gd name="T22" fmla="*/ 2147483647 w 565"/>
              <a:gd name="T23" fmla="*/ 2147483647 h 111"/>
              <a:gd name="T24" fmla="*/ 2147483647 w 565"/>
              <a:gd name="T25" fmla="*/ 2147483647 h 111"/>
              <a:gd name="T26" fmla="*/ 2147483647 w 565"/>
              <a:gd name="T27" fmla="*/ 2147483647 h 111"/>
              <a:gd name="T28" fmla="*/ 2147483647 w 565"/>
              <a:gd name="T29" fmla="*/ 2147483647 h 111"/>
              <a:gd name="T30" fmla="*/ 2147483647 w 565"/>
              <a:gd name="T31" fmla="*/ 2147483647 h 111"/>
              <a:gd name="T32" fmla="*/ 2147483647 w 565"/>
              <a:gd name="T33" fmla="*/ 2147483647 h 111"/>
              <a:gd name="T34" fmla="*/ 2147483647 w 565"/>
              <a:gd name="T35" fmla="*/ 2147483647 h 111"/>
              <a:gd name="T36" fmla="*/ 2147483647 w 565"/>
              <a:gd name="T37" fmla="*/ 2147483647 h 111"/>
              <a:gd name="T38" fmla="*/ 2147483647 w 565"/>
              <a:gd name="T39" fmla="*/ 2147483647 h 111"/>
              <a:gd name="T40" fmla="*/ 2147483647 w 565"/>
              <a:gd name="T41" fmla="*/ 2147483647 h 111"/>
              <a:gd name="T42" fmla="*/ 2147483647 w 565"/>
              <a:gd name="T43" fmla="*/ 2147483647 h 111"/>
              <a:gd name="T44" fmla="*/ 2147483647 w 565"/>
              <a:gd name="T45" fmla="*/ 2147483647 h 111"/>
              <a:gd name="T46" fmla="*/ 2147483647 w 565"/>
              <a:gd name="T47" fmla="*/ 2147483647 h 111"/>
              <a:gd name="T48" fmla="*/ 2147483647 w 565"/>
              <a:gd name="T49" fmla="*/ 2147483647 h 111"/>
              <a:gd name="T50" fmla="*/ 2147483647 w 565"/>
              <a:gd name="T51" fmla="*/ 2147483647 h 111"/>
              <a:gd name="T52" fmla="*/ 2147483647 w 565"/>
              <a:gd name="T53" fmla="*/ 2147483647 h 111"/>
              <a:gd name="T54" fmla="*/ 2147483647 w 565"/>
              <a:gd name="T55" fmla="*/ 2147483647 h 111"/>
              <a:gd name="T56" fmla="*/ 2147483647 w 565"/>
              <a:gd name="T57" fmla="*/ 2147483647 h 111"/>
              <a:gd name="T58" fmla="*/ 2147483647 w 565"/>
              <a:gd name="T59" fmla="*/ 2147483647 h 111"/>
              <a:gd name="T60" fmla="*/ 2147483647 w 565"/>
              <a:gd name="T61" fmla="*/ 2147483647 h 111"/>
              <a:gd name="T62" fmla="*/ 2147483647 w 565"/>
              <a:gd name="T63" fmla="*/ 2147483647 h 111"/>
              <a:gd name="T64" fmla="*/ 2147483647 w 565"/>
              <a:gd name="T65" fmla="*/ 2147483647 h 111"/>
              <a:gd name="T66" fmla="*/ 2147483647 w 565"/>
              <a:gd name="T67" fmla="*/ 2147483647 h 111"/>
              <a:gd name="T68" fmla="*/ 2147483647 w 565"/>
              <a:gd name="T69" fmla="*/ 2147483647 h 111"/>
              <a:gd name="T70" fmla="*/ 2147483647 w 565"/>
              <a:gd name="T71" fmla="*/ 2147483647 h 111"/>
              <a:gd name="T72" fmla="*/ 0 w 565"/>
              <a:gd name="T73" fmla="*/ 2147483647 h 111"/>
              <a:gd name="T74" fmla="*/ 0 w 565"/>
              <a:gd name="T75" fmla="*/ 2147483647 h 111"/>
              <a:gd name="T76" fmla="*/ 2147483647 w 565"/>
              <a:gd name="T77" fmla="*/ 2147483647 h 111"/>
              <a:gd name="T78" fmla="*/ 2147483647 w 565"/>
              <a:gd name="T79" fmla="*/ 2147483647 h 111"/>
              <a:gd name="T80" fmla="*/ 2147483647 w 565"/>
              <a:gd name="T81" fmla="*/ 2147483647 h 111"/>
              <a:gd name="T82" fmla="*/ 2147483647 w 565"/>
              <a:gd name="T83" fmla="*/ 2147483647 h 111"/>
              <a:gd name="T84" fmla="*/ 2147483647 w 565"/>
              <a:gd name="T85" fmla="*/ 2147483647 h 111"/>
              <a:gd name="T86" fmla="*/ 2147483647 w 565"/>
              <a:gd name="T87" fmla="*/ 2147483647 h 111"/>
              <a:gd name="T88" fmla="*/ 2147483647 w 565"/>
              <a:gd name="T89" fmla="*/ 2147483647 h 111"/>
              <a:gd name="T90" fmla="*/ 2147483647 w 565"/>
              <a:gd name="T91" fmla="*/ 2147483647 h 111"/>
              <a:gd name="T92" fmla="*/ 2147483647 w 565"/>
              <a:gd name="T93" fmla="*/ 2147483647 h 111"/>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565"/>
              <a:gd name="T142" fmla="*/ 0 h 111"/>
              <a:gd name="T143" fmla="*/ 565 w 565"/>
              <a:gd name="T144" fmla="*/ 111 h 111"/>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565" h="111">
                <a:moveTo>
                  <a:pt x="207" y="23"/>
                </a:moveTo>
                <a:lnTo>
                  <a:pt x="271" y="15"/>
                </a:lnTo>
                <a:lnTo>
                  <a:pt x="335" y="8"/>
                </a:lnTo>
                <a:lnTo>
                  <a:pt x="390" y="0"/>
                </a:lnTo>
                <a:lnTo>
                  <a:pt x="446" y="0"/>
                </a:lnTo>
                <a:lnTo>
                  <a:pt x="462" y="0"/>
                </a:lnTo>
                <a:lnTo>
                  <a:pt x="486" y="0"/>
                </a:lnTo>
                <a:lnTo>
                  <a:pt x="502" y="8"/>
                </a:lnTo>
                <a:lnTo>
                  <a:pt x="518" y="8"/>
                </a:lnTo>
                <a:lnTo>
                  <a:pt x="534" y="8"/>
                </a:lnTo>
                <a:lnTo>
                  <a:pt x="542" y="15"/>
                </a:lnTo>
                <a:lnTo>
                  <a:pt x="549" y="15"/>
                </a:lnTo>
                <a:lnTo>
                  <a:pt x="557" y="23"/>
                </a:lnTo>
                <a:lnTo>
                  <a:pt x="557" y="31"/>
                </a:lnTo>
                <a:lnTo>
                  <a:pt x="565" y="47"/>
                </a:lnTo>
                <a:lnTo>
                  <a:pt x="557" y="55"/>
                </a:lnTo>
                <a:lnTo>
                  <a:pt x="549" y="55"/>
                </a:lnTo>
                <a:lnTo>
                  <a:pt x="542" y="63"/>
                </a:lnTo>
                <a:lnTo>
                  <a:pt x="526" y="71"/>
                </a:lnTo>
                <a:lnTo>
                  <a:pt x="510" y="71"/>
                </a:lnTo>
                <a:lnTo>
                  <a:pt x="486" y="71"/>
                </a:lnTo>
                <a:lnTo>
                  <a:pt x="470" y="71"/>
                </a:lnTo>
                <a:lnTo>
                  <a:pt x="454" y="71"/>
                </a:lnTo>
                <a:lnTo>
                  <a:pt x="430" y="79"/>
                </a:lnTo>
                <a:lnTo>
                  <a:pt x="398" y="79"/>
                </a:lnTo>
                <a:lnTo>
                  <a:pt x="366" y="79"/>
                </a:lnTo>
                <a:lnTo>
                  <a:pt x="335" y="79"/>
                </a:lnTo>
                <a:lnTo>
                  <a:pt x="295" y="87"/>
                </a:lnTo>
                <a:lnTo>
                  <a:pt x="247" y="87"/>
                </a:lnTo>
                <a:lnTo>
                  <a:pt x="207" y="95"/>
                </a:lnTo>
                <a:lnTo>
                  <a:pt x="160" y="95"/>
                </a:lnTo>
                <a:lnTo>
                  <a:pt x="128" y="103"/>
                </a:lnTo>
                <a:lnTo>
                  <a:pt x="88" y="103"/>
                </a:lnTo>
                <a:lnTo>
                  <a:pt x="64" y="103"/>
                </a:lnTo>
                <a:lnTo>
                  <a:pt x="40" y="103"/>
                </a:lnTo>
                <a:lnTo>
                  <a:pt x="16" y="103"/>
                </a:lnTo>
                <a:lnTo>
                  <a:pt x="0" y="111"/>
                </a:lnTo>
                <a:lnTo>
                  <a:pt x="0" y="47"/>
                </a:lnTo>
                <a:lnTo>
                  <a:pt x="24" y="47"/>
                </a:lnTo>
                <a:lnTo>
                  <a:pt x="40" y="47"/>
                </a:lnTo>
                <a:lnTo>
                  <a:pt x="64" y="39"/>
                </a:lnTo>
                <a:lnTo>
                  <a:pt x="88" y="39"/>
                </a:lnTo>
                <a:lnTo>
                  <a:pt x="112" y="39"/>
                </a:lnTo>
                <a:lnTo>
                  <a:pt x="144" y="31"/>
                </a:lnTo>
                <a:lnTo>
                  <a:pt x="175" y="31"/>
                </a:lnTo>
                <a:lnTo>
                  <a:pt x="207" y="23"/>
                </a:lnTo>
              </a:path>
            </a:pathLst>
          </a:custGeom>
          <a:solidFill>
            <a:srgbClr val="6AA343"/>
          </a:solidFill>
          <a:ln w="12700">
            <a:solidFill>
              <a:srgbClr val="68A042"/>
            </a:solidFill>
            <a:round/>
            <a:headEnd/>
            <a:tailEnd/>
          </a:ln>
        </p:spPr>
        <p:txBody>
          <a:bodyPr/>
          <a:lstStyle/>
          <a:p>
            <a:endParaRPr lang="zh-CN" altLang="en-US"/>
          </a:p>
        </p:txBody>
      </p:sp>
      <p:sp>
        <p:nvSpPr>
          <p:cNvPr id="69670" name="Freeform 38"/>
          <p:cNvSpPr>
            <a:spLocks/>
          </p:cNvSpPr>
          <p:nvPr/>
        </p:nvSpPr>
        <p:spPr bwMode="auto">
          <a:xfrm>
            <a:off x="1749425" y="2357438"/>
            <a:ext cx="227013" cy="1084262"/>
          </a:xfrm>
          <a:custGeom>
            <a:avLst/>
            <a:gdLst>
              <a:gd name="T0" fmla="*/ 2147483647 w 143"/>
              <a:gd name="T1" fmla="*/ 2147483647 h 683"/>
              <a:gd name="T2" fmla="*/ 2147483647 w 143"/>
              <a:gd name="T3" fmla="*/ 2147483647 h 683"/>
              <a:gd name="T4" fmla="*/ 0 w 143"/>
              <a:gd name="T5" fmla="*/ 2147483647 h 683"/>
              <a:gd name="T6" fmla="*/ 0 w 143"/>
              <a:gd name="T7" fmla="*/ 2147483647 h 683"/>
              <a:gd name="T8" fmla="*/ 2147483647 w 143"/>
              <a:gd name="T9" fmla="*/ 0 h 683"/>
              <a:gd name="T10" fmla="*/ 2147483647 w 143"/>
              <a:gd name="T11" fmla="*/ 0 h 683"/>
              <a:gd name="T12" fmla="*/ 2147483647 w 143"/>
              <a:gd name="T13" fmla="*/ 0 h 683"/>
              <a:gd name="T14" fmla="*/ 2147483647 w 143"/>
              <a:gd name="T15" fmla="*/ 0 h 683"/>
              <a:gd name="T16" fmla="*/ 2147483647 w 143"/>
              <a:gd name="T17" fmla="*/ 0 h 683"/>
              <a:gd name="T18" fmla="*/ 2147483647 w 143"/>
              <a:gd name="T19" fmla="*/ 2147483647 h 683"/>
              <a:gd name="T20" fmla="*/ 2147483647 w 143"/>
              <a:gd name="T21" fmla="*/ 2147483647 h 683"/>
              <a:gd name="T22" fmla="*/ 2147483647 w 143"/>
              <a:gd name="T23" fmla="*/ 2147483647 h 683"/>
              <a:gd name="T24" fmla="*/ 2147483647 w 143"/>
              <a:gd name="T25" fmla="*/ 2147483647 h 683"/>
              <a:gd name="T26" fmla="*/ 2147483647 w 143"/>
              <a:gd name="T27" fmla="*/ 2147483647 h 683"/>
              <a:gd name="T28" fmla="*/ 2147483647 w 143"/>
              <a:gd name="T29" fmla="*/ 2147483647 h 683"/>
              <a:gd name="T30" fmla="*/ 2147483647 w 143"/>
              <a:gd name="T31" fmla="*/ 2147483647 h 683"/>
              <a:gd name="T32" fmla="*/ 2147483647 w 143"/>
              <a:gd name="T33" fmla="*/ 2147483647 h 683"/>
              <a:gd name="T34" fmla="*/ 2147483647 w 143"/>
              <a:gd name="T35" fmla="*/ 2147483647 h 683"/>
              <a:gd name="T36" fmla="*/ 2147483647 w 143"/>
              <a:gd name="T37" fmla="*/ 2147483647 h 683"/>
              <a:gd name="T38" fmla="*/ 2147483647 w 143"/>
              <a:gd name="T39" fmla="*/ 2147483647 h 683"/>
              <a:gd name="T40" fmla="*/ 2147483647 w 143"/>
              <a:gd name="T41" fmla="*/ 2147483647 h 683"/>
              <a:gd name="T42" fmla="*/ 2147483647 w 143"/>
              <a:gd name="T43" fmla="*/ 2147483647 h 683"/>
              <a:gd name="T44" fmla="*/ 2147483647 w 143"/>
              <a:gd name="T45" fmla="*/ 2147483647 h 683"/>
              <a:gd name="T46" fmla="*/ 2147483647 w 143"/>
              <a:gd name="T47" fmla="*/ 2147483647 h 683"/>
              <a:gd name="T48" fmla="*/ 2147483647 w 143"/>
              <a:gd name="T49" fmla="*/ 2147483647 h 683"/>
              <a:gd name="T50" fmla="*/ 2147483647 w 143"/>
              <a:gd name="T51" fmla="*/ 2147483647 h 683"/>
              <a:gd name="T52" fmla="*/ 2147483647 w 143"/>
              <a:gd name="T53" fmla="*/ 2147483647 h 683"/>
              <a:gd name="T54" fmla="*/ 2147483647 w 143"/>
              <a:gd name="T55" fmla="*/ 2147483647 h 683"/>
              <a:gd name="T56" fmla="*/ 2147483647 w 143"/>
              <a:gd name="T57" fmla="*/ 2147483647 h 683"/>
              <a:gd name="T58" fmla="*/ 2147483647 w 143"/>
              <a:gd name="T59" fmla="*/ 2147483647 h 683"/>
              <a:gd name="T60" fmla="*/ 2147483647 w 143"/>
              <a:gd name="T61" fmla="*/ 2147483647 h 683"/>
              <a:gd name="T62" fmla="*/ 2147483647 w 143"/>
              <a:gd name="T63" fmla="*/ 2147483647 h 683"/>
              <a:gd name="T64" fmla="*/ 2147483647 w 143"/>
              <a:gd name="T65" fmla="*/ 2147483647 h 683"/>
              <a:gd name="T66" fmla="*/ 2147483647 w 143"/>
              <a:gd name="T67" fmla="*/ 2147483647 h 683"/>
              <a:gd name="T68" fmla="*/ 2147483647 w 143"/>
              <a:gd name="T69" fmla="*/ 2147483647 h 683"/>
              <a:gd name="T70" fmla="*/ 2147483647 w 143"/>
              <a:gd name="T71" fmla="*/ 2147483647 h 683"/>
              <a:gd name="T72" fmla="*/ 2147483647 w 143"/>
              <a:gd name="T73" fmla="*/ 2147483647 h 683"/>
              <a:gd name="T74" fmla="*/ 2147483647 w 143"/>
              <a:gd name="T75" fmla="*/ 2147483647 h 683"/>
              <a:gd name="T76" fmla="*/ 2147483647 w 143"/>
              <a:gd name="T77" fmla="*/ 2147483647 h 683"/>
              <a:gd name="T78" fmla="*/ 2147483647 w 143"/>
              <a:gd name="T79" fmla="*/ 2147483647 h 683"/>
              <a:gd name="T80" fmla="*/ 2147483647 w 143"/>
              <a:gd name="T81" fmla="*/ 2147483647 h 683"/>
              <a:gd name="T82" fmla="*/ 2147483647 w 143"/>
              <a:gd name="T83" fmla="*/ 2147483647 h 683"/>
              <a:gd name="T84" fmla="*/ 2147483647 w 143"/>
              <a:gd name="T85" fmla="*/ 2147483647 h 683"/>
              <a:gd name="T86" fmla="*/ 2147483647 w 143"/>
              <a:gd name="T87" fmla="*/ 2147483647 h 683"/>
              <a:gd name="T88" fmla="*/ 2147483647 w 143"/>
              <a:gd name="T89" fmla="*/ 2147483647 h 683"/>
              <a:gd name="T90" fmla="*/ 2147483647 w 143"/>
              <a:gd name="T91" fmla="*/ 2147483647 h 683"/>
              <a:gd name="T92" fmla="*/ 2147483647 w 143"/>
              <a:gd name="T93" fmla="*/ 2147483647 h 683"/>
              <a:gd name="T94" fmla="*/ 2147483647 w 143"/>
              <a:gd name="T95" fmla="*/ 2147483647 h 683"/>
              <a:gd name="T96" fmla="*/ 2147483647 w 143"/>
              <a:gd name="T97" fmla="*/ 2147483647 h 683"/>
              <a:gd name="T98" fmla="*/ 2147483647 w 143"/>
              <a:gd name="T99" fmla="*/ 2147483647 h 683"/>
              <a:gd name="T100" fmla="*/ 2147483647 w 143"/>
              <a:gd name="T101" fmla="*/ 2147483647 h 683"/>
              <a:gd name="T102" fmla="*/ 2147483647 w 143"/>
              <a:gd name="T103" fmla="*/ 2147483647 h 683"/>
              <a:gd name="T104" fmla="*/ 2147483647 w 143"/>
              <a:gd name="T105" fmla="*/ 2147483647 h 683"/>
              <a:gd name="T106" fmla="*/ 2147483647 w 143"/>
              <a:gd name="T107" fmla="*/ 2147483647 h 683"/>
              <a:gd name="T108" fmla="*/ 2147483647 w 143"/>
              <a:gd name="T109" fmla="*/ 2147483647 h 683"/>
              <a:gd name="T110" fmla="*/ 2147483647 w 143"/>
              <a:gd name="T111" fmla="*/ 2147483647 h 683"/>
              <a:gd name="T112" fmla="*/ 2147483647 w 143"/>
              <a:gd name="T113" fmla="*/ 2147483647 h 683"/>
              <a:gd name="T114" fmla="*/ 2147483647 w 143"/>
              <a:gd name="T115" fmla="*/ 2147483647 h 683"/>
              <a:gd name="T116" fmla="*/ 2147483647 w 143"/>
              <a:gd name="T117" fmla="*/ 2147483647 h 683"/>
              <a:gd name="T118" fmla="*/ 2147483647 w 143"/>
              <a:gd name="T119" fmla="*/ 2147483647 h 683"/>
              <a:gd name="T120" fmla="*/ 2147483647 w 143"/>
              <a:gd name="T121" fmla="*/ 2147483647 h 683"/>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43"/>
              <a:gd name="T184" fmla="*/ 0 h 683"/>
              <a:gd name="T185" fmla="*/ 143 w 143"/>
              <a:gd name="T186" fmla="*/ 683 h 683"/>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43" h="683">
                <a:moveTo>
                  <a:pt x="16" y="72"/>
                </a:moveTo>
                <a:lnTo>
                  <a:pt x="8" y="48"/>
                </a:lnTo>
                <a:lnTo>
                  <a:pt x="0" y="24"/>
                </a:lnTo>
                <a:lnTo>
                  <a:pt x="0" y="16"/>
                </a:lnTo>
                <a:lnTo>
                  <a:pt x="8" y="0"/>
                </a:lnTo>
                <a:lnTo>
                  <a:pt x="16" y="0"/>
                </a:lnTo>
                <a:lnTo>
                  <a:pt x="24" y="0"/>
                </a:lnTo>
                <a:lnTo>
                  <a:pt x="32" y="0"/>
                </a:lnTo>
                <a:lnTo>
                  <a:pt x="48" y="0"/>
                </a:lnTo>
                <a:lnTo>
                  <a:pt x="64" y="8"/>
                </a:lnTo>
                <a:lnTo>
                  <a:pt x="80" y="16"/>
                </a:lnTo>
                <a:lnTo>
                  <a:pt x="103" y="24"/>
                </a:lnTo>
                <a:lnTo>
                  <a:pt x="119" y="32"/>
                </a:lnTo>
                <a:lnTo>
                  <a:pt x="119" y="40"/>
                </a:lnTo>
                <a:lnTo>
                  <a:pt x="127" y="56"/>
                </a:lnTo>
                <a:lnTo>
                  <a:pt x="127" y="72"/>
                </a:lnTo>
                <a:lnTo>
                  <a:pt x="127" y="104"/>
                </a:lnTo>
                <a:lnTo>
                  <a:pt x="127" y="135"/>
                </a:lnTo>
                <a:lnTo>
                  <a:pt x="127" y="167"/>
                </a:lnTo>
                <a:lnTo>
                  <a:pt x="135" y="215"/>
                </a:lnTo>
                <a:lnTo>
                  <a:pt x="135" y="262"/>
                </a:lnTo>
                <a:lnTo>
                  <a:pt x="135" y="318"/>
                </a:lnTo>
                <a:lnTo>
                  <a:pt x="143" y="358"/>
                </a:lnTo>
                <a:lnTo>
                  <a:pt x="143" y="405"/>
                </a:lnTo>
                <a:lnTo>
                  <a:pt x="143" y="445"/>
                </a:lnTo>
                <a:lnTo>
                  <a:pt x="143" y="485"/>
                </a:lnTo>
                <a:lnTo>
                  <a:pt x="143" y="516"/>
                </a:lnTo>
                <a:lnTo>
                  <a:pt x="143" y="548"/>
                </a:lnTo>
                <a:lnTo>
                  <a:pt x="143" y="572"/>
                </a:lnTo>
                <a:lnTo>
                  <a:pt x="143" y="596"/>
                </a:lnTo>
                <a:lnTo>
                  <a:pt x="143" y="612"/>
                </a:lnTo>
                <a:lnTo>
                  <a:pt x="143" y="627"/>
                </a:lnTo>
                <a:lnTo>
                  <a:pt x="143" y="643"/>
                </a:lnTo>
                <a:lnTo>
                  <a:pt x="143" y="659"/>
                </a:lnTo>
                <a:lnTo>
                  <a:pt x="143" y="667"/>
                </a:lnTo>
                <a:lnTo>
                  <a:pt x="143" y="675"/>
                </a:lnTo>
                <a:lnTo>
                  <a:pt x="135" y="675"/>
                </a:lnTo>
                <a:lnTo>
                  <a:pt x="135" y="683"/>
                </a:lnTo>
                <a:lnTo>
                  <a:pt x="127" y="683"/>
                </a:lnTo>
                <a:lnTo>
                  <a:pt x="119" y="675"/>
                </a:lnTo>
                <a:lnTo>
                  <a:pt x="111" y="667"/>
                </a:lnTo>
                <a:lnTo>
                  <a:pt x="111" y="659"/>
                </a:lnTo>
                <a:lnTo>
                  <a:pt x="103" y="651"/>
                </a:lnTo>
                <a:lnTo>
                  <a:pt x="95" y="627"/>
                </a:lnTo>
                <a:lnTo>
                  <a:pt x="95" y="604"/>
                </a:lnTo>
                <a:lnTo>
                  <a:pt x="88" y="572"/>
                </a:lnTo>
                <a:lnTo>
                  <a:pt x="88" y="532"/>
                </a:lnTo>
                <a:lnTo>
                  <a:pt x="80" y="493"/>
                </a:lnTo>
                <a:lnTo>
                  <a:pt x="72" y="437"/>
                </a:lnTo>
                <a:lnTo>
                  <a:pt x="72" y="373"/>
                </a:lnTo>
                <a:lnTo>
                  <a:pt x="64" y="310"/>
                </a:lnTo>
                <a:lnTo>
                  <a:pt x="56" y="262"/>
                </a:lnTo>
                <a:lnTo>
                  <a:pt x="48" y="215"/>
                </a:lnTo>
                <a:lnTo>
                  <a:pt x="40" y="167"/>
                </a:lnTo>
                <a:lnTo>
                  <a:pt x="40" y="135"/>
                </a:lnTo>
                <a:lnTo>
                  <a:pt x="32" y="104"/>
                </a:lnTo>
                <a:lnTo>
                  <a:pt x="24" y="88"/>
                </a:lnTo>
                <a:lnTo>
                  <a:pt x="16" y="72"/>
                </a:lnTo>
              </a:path>
            </a:pathLst>
          </a:custGeom>
          <a:solidFill>
            <a:srgbClr val="6AA343"/>
          </a:solidFill>
          <a:ln w="12700">
            <a:solidFill>
              <a:srgbClr val="68A042"/>
            </a:solidFill>
            <a:round/>
            <a:headEnd/>
            <a:tailEnd/>
          </a:ln>
        </p:spPr>
        <p:txBody>
          <a:bodyPr/>
          <a:lstStyle/>
          <a:p>
            <a:endParaRPr lang="zh-CN" altLang="en-US"/>
          </a:p>
        </p:txBody>
      </p:sp>
      <p:sp>
        <p:nvSpPr>
          <p:cNvPr id="69671" name="Freeform 39"/>
          <p:cNvSpPr>
            <a:spLocks/>
          </p:cNvSpPr>
          <p:nvPr/>
        </p:nvSpPr>
        <p:spPr bwMode="auto">
          <a:xfrm>
            <a:off x="2582863" y="2395538"/>
            <a:ext cx="366712" cy="806450"/>
          </a:xfrm>
          <a:custGeom>
            <a:avLst/>
            <a:gdLst>
              <a:gd name="T0" fmla="*/ 2147483647 w 10000"/>
              <a:gd name="T1" fmla="*/ 2147483647 h 9846"/>
              <a:gd name="T2" fmla="*/ 0 w 10000"/>
              <a:gd name="T3" fmla="*/ 2147483647 h 9846"/>
              <a:gd name="T4" fmla="*/ 2147483647 w 10000"/>
              <a:gd name="T5" fmla="*/ 2147483647 h 9846"/>
              <a:gd name="T6" fmla="*/ 2147483647 w 10000"/>
              <a:gd name="T7" fmla="*/ 2147483647 h 9846"/>
              <a:gd name="T8" fmla="*/ 2147483647 w 10000"/>
              <a:gd name="T9" fmla="*/ 2147483647 h 9846"/>
              <a:gd name="T10" fmla="*/ 2147483647 w 10000"/>
              <a:gd name="T11" fmla="*/ 2147483647 h 9846"/>
              <a:gd name="T12" fmla="*/ 2147483647 w 10000"/>
              <a:gd name="T13" fmla="*/ 2147483647 h 9846"/>
              <a:gd name="T14" fmla="*/ 2147483647 w 10000"/>
              <a:gd name="T15" fmla="*/ 2147483647 h 9846"/>
              <a:gd name="T16" fmla="*/ 2147483647 w 10000"/>
              <a:gd name="T17" fmla="*/ 2147483647 h 9846"/>
              <a:gd name="T18" fmla="*/ 2147483647 w 10000"/>
              <a:gd name="T19" fmla="*/ 2147483647 h 9846"/>
              <a:gd name="T20" fmla="*/ 2147483647 w 10000"/>
              <a:gd name="T21" fmla="*/ 2147483647 h 9846"/>
              <a:gd name="T22" fmla="*/ 2147483647 w 10000"/>
              <a:gd name="T23" fmla="*/ 2147483647 h 9846"/>
              <a:gd name="T24" fmla="*/ 2147483647 w 10000"/>
              <a:gd name="T25" fmla="*/ 2147483647 h 9846"/>
              <a:gd name="T26" fmla="*/ 2147483647 w 10000"/>
              <a:gd name="T27" fmla="*/ 2147483647 h 9846"/>
              <a:gd name="T28" fmla="*/ 2147483647 w 10000"/>
              <a:gd name="T29" fmla="*/ 2147483647 h 9846"/>
              <a:gd name="T30" fmla="*/ 2147483647 w 10000"/>
              <a:gd name="T31" fmla="*/ 2147483647 h 9846"/>
              <a:gd name="T32" fmla="*/ 2147483647 w 10000"/>
              <a:gd name="T33" fmla="*/ 2147483647 h 9846"/>
              <a:gd name="T34" fmla="*/ 2147483647 w 10000"/>
              <a:gd name="T35" fmla="*/ 0 h 9846"/>
              <a:gd name="T36" fmla="*/ 2147483647 w 10000"/>
              <a:gd name="T37" fmla="*/ 2147483647 h 9846"/>
              <a:gd name="T38" fmla="*/ 2147483647 w 10000"/>
              <a:gd name="T39" fmla="*/ 2147483647 h 9846"/>
              <a:gd name="T40" fmla="*/ 2147483647 w 10000"/>
              <a:gd name="T41" fmla="*/ 2147483647 h 9846"/>
              <a:gd name="T42" fmla="*/ 2147483647 w 10000"/>
              <a:gd name="T43" fmla="*/ 2147483647 h 9846"/>
              <a:gd name="T44" fmla="*/ 2147483647 w 10000"/>
              <a:gd name="T45" fmla="*/ 2147483647 h 9846"/>
              <a:gd name="T46" fmla="*/ 2147483647 w 10000"/>
              <a:gd name="T47" fmla="*/ 2147483647 h 9846"/>
              <a:gd name="T48" fmla="*/ 2147483647 w 10000"/>
              <a:gd name="T49" fmla="*/ 2147483647 h 9846"/>
              <a:gd name="T50" fmla="*/ 2147483647 w 10000"/>
              <a:gd name="T51" fmla="*/ 2147483647 h 9846"/>
              <a:gd name="T52" fmla="*/ 2147483647 w 10000"/>
              <a:gd name="T53" fmla="*/ 2147483647 h 9846"/>
              <a:gd name="T54" fmla="*/ 2147483647 w 10000"/>
              <a:gd name="T55" fmla="*/ 2147483647 h 9846"/>
              <a:gd name="T56" fmla="*/ 2147483647 w 10000"/>
              <a:gd name="T57" fmla="*/ 2147483647 h 9846"/>
              <a:gd name="T58" fmla="*/ 2147483647 w 10000"/>
              <a:gd name="T59" fmla="*/ 2147483647 h 9846"/>
              <a:gd name="T60" fmla="*/ 2147483647 w 10000"/>
              <a:gd name="T61" fmla="*/ 2147483647 h 9846"/>
              <a:gd name="T62" fmla="*/ 2147483647 w 10000"/>
              <a:gd name="T63" fmla="*/ 2147483647 h 9846"/>
              <a:gd name="T64" fmla="*/ 2147483647 w 10000"/>
              <a:gd name="T65" fmla="*/ 2147483647 h 9846"/>
              <a:gd name="T66" fmla="*/ 2147483647 w 10000"/>
              <a:gd name="T67" fmla="*/ 2147483647 h 9846"/>
              <a:gd name="T68" fmla="*/ 2147483647 w 10000"/>
              <a:gd name="T69" fmla="*/ 2147483647 h 9846"/>
              <a:gd name="T70" fmla="*/ 2147483647 w 10000"/>
              <a:gd name="T71" fmla="*/ 2147483647 h 9846"/>
              <a:gd name="T72" fmla="*/ 2147483647 w 10000"/>
              <a:gd name="T73" fmla="*/ 2147483647 h 9846"/>
              <a:gd name="T74" fmla="*/ 2147483647 w 10000"/>
              <a:gd name="T75" fmla="*/ 2147483647 h 9846"/>
              <a:gd name="T76" fmla="*/ 2147483647 w 10000"/>
              <a:gd name="T77" fmla="*/ 2147483647 h 9846"/>
              <a:gd name="T78" fmla="*/ 2147483647 w 10000"/>
              <a:gd name="T79" fmla="*/ 2147483647 h 984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0000"/>
              <a:gd name="T121" fmla="*/ 0 h 9846"/>
              <a:gd name="T122" fmla="*/ 10000 w 10000"/>
              <a:gd name="T123" fmla="*/ 9846 h 984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0000" h="9846">
                <a:moveTo>
                  <a:pt x="3456" y="9846"/>
                </a:moveTo>
                <a:lnTo>
                  <a:pt x="0" y="9846"/>
                </a:lnTo>
                <a:cubicBezTo>
                  <a:pt x="113" y="9639"/>
                  <a:pt x="233" y="9434"/>
                  <a:pt x="344" y="9226"/>
                </a:cubicBezTo>
                <a:cubicBezTo>
                  <a:pt x="461" y="9024"/>
                  <a:pt x="571" y="8825"/>
                  <a:pt x="691" y="8624"/>
                </a:cubicBezTo>
                <a:cubicBezTo>
                  <a:pt x="803" y="8418"/>
                  <a:pt x="918" y="8212"/>
                  <a:pt x="1033" y="8004"/>
                </a:cubicBezTo>
                <a:cubicBezTo>
                  <a:pt x="1150" y="7747"/>
                  <a:pt x="1264" y="7487"/>
                  <a:pt x="1380" y="7231"/>
                </a:cubicBezTo>
                <a:cubicBezTo>
                  <a:pt x="1614" y="6720"/>
                  <a:pt x="1842" y="6209"/>
                  <a:pt x="2073" y="5700"/>
                </a:cubicBezTo>
                <a:cubicBezTo>
                  <a:pt x="2192" y="5188"/>
                  <a:pt x="2309" y="4679"/>
                  <a:pt x="2424" y="4168"/>
                </a:cubicBezTo>
                <a:cubicBezTo>
                  <a:pt x="2537" y="3858"/>
                  <a:pt x="2652" y="3548"/>
                  <a:pt x="2765" y="3238"/>
                </a:cubicBezTo>
                <a:lnTo>
                  <a:pt x="2765" y="2617"/>
                </a:lnTo>
                <a:lnTo>
                  <a:pt x="3114" y="1997"/>
                </a:lnTo>
                <a:lnTo>
                  <a:pt x="3114" y="1396"/>
                </a:lnTo>
                <a:lnTo>
                  <a:pt x="3114" y="1085"/>
                </a:lnTo>
                <a:lnTo>
                  <a:pt x="3114" y="776"/>
                </a:lnTo>
                <a:lnTo>
                  <a:pt x="3114" y="466"/>
                </a:lnTo>
                <a:lnTo>
                  <a:pt x="3114" y="310"/>
                </a:lnTo>
                <a:lnTo>
                  <a:pt x="2765" y="310"/>
                </a:lnTo>
                <a:lnTo>
                  <a:pt x="10000" y="0"/>
                </a:lnTo>
                <a:lnTo>
                  <a:pt x="10000" y="157"/>
                </a:lnTo>
                <a:lnTo>
                  <a:pt x="9654" y="310"/>
                </a:lnTo>
                <a:lnTo>
                  <a:pt x="9654" y="466"/>
                </a:lnTo>
                <a:cubicBezTo>
                  <a:pt x="9534" y="516"/>
                  <a:pt x="9419" y="569"/>
                  <a:pt x="9305" y="620"/>
                </a:cubicBezTo>
                <a:lnTo>
                  <a:pt x="8614" y="776"/>
                </a:lnTo>
                <a:lnTo>
                  <a:pt x="8269" y="776"/>
                </a:lnTo>
                <a:lnTo>
                  <a:pt x="8269" y="929"/>
                </a:lnTo>
                <a:cubicBezTo>
                  <a:pt x="8149" y="1033"/>
                  <a:pt x="8034" y="1138"/>
                  <a:pt x="7920" y="1240"/>
                </a:cubicBezTo>
                <a:lnTo>
                  <a:pt x="7920" y="1396"/>
                </a:lnTo>
                <a:lnTo>
                  <a:pt x="7574" y="1843"/>
                </a:lnTo>
                <a:cubicBezTo>
                  <a:pt x="7456" y="1945"/>
                  <a:pt x="7341" y="2049"/>
                  <a:pt x="7232" y="2151"/>
                </a:cubicBezTo>
                <a:cubicBezTo>
                  <a:pt x="7114" y="2306"/>
                  <a:pt x="6995" y="2461"/>
                  <a:pt x="6885" y="2617"/>
                </a:cubicBezTo>
                <a:cubicBezTo>
                  <a:pt x="6761" y="2824"/>
                  <a:pt x="6650" y="3031"/>
                  <a:pt x="6533" y="3238"/>
                </a:cubicBezTo>
                <a:lnTo>
                  <a:pt x="6187" y="3858"/>
                </a:lnTo>
                <a:cubicBezTo>
                  <a:pt x="6084" y="4057"/>
                  <a:pt x="5990" y="4259"/>
                  <a:pt x="5886" y="4459"/>
                </a:cubicBezTo>
                <a:cubicBezTo>
                  <a:pt x="5769" y="4716"/>
                  <a:pt x="5656" y="4975"/>
                  <a:pt x="5537" y="5232"/>
                </a:cubicBezTo>
                <a:cubicBezTo>
                  <a:pt x="5426" y="5492"/>
                  <a:pt x="5309" y="5749"/>
                  <a:pt x="5194" y="6008"/>
                </a:cubicBezTo>
                <a:cubicBezTo>
                  <a:pt x="5080" y="6260"/>
                  <a:pt x="4960" y="6513"/>
                  <a:pt x="4848" y="6765"/>
                </a:cubicBezTo>
                <a:cubicBezTo>
                  <a:pt x="4728" y="7076"/>
                  <a:pt x="4618" y="7384"/>
                  <a:pt x="4498" y="7694"/>
                </a:cubicBezTo>
                <a:lnTo>
                  <a:pt x="3808" y="8780"/>
                </a:lnTo>
                <a:cubicBezTo>
                  <a:pt x="3688" y="9135"/>
                  <a:pt x="3572" y="9491"/>
                  <a:pt x="3456" y="9846"/>
                </a:cubicBezTo>
              </a:path>
            </a:pathLst>
          </a:custGeom>
          <a:solidFill>
            <a:srgbClr val="6AA343"/>
          </a:solidFill>
          <a:ln w="12700">
            <a:solidFill>
              <a:srgbClr val="68A042"/>
            </a:solidFill>
            <a:round/>
            <a:headEnd/>
            <a:tailEnd/>
          </a:ln>
        </p:spPr>
        <p:txBody>
          <a:bodyPr/>
          <a:lstStyle/>
          <a:p>
            <a:endParaRPr lang="zh-CN" altLang="en-US"/>
          </a:p>
        </p:txBody>
      </p:sp>
      <p:sp>
        <p:nvSpPr>
          <p:cNvPr id="74767" name="Rectangle 45"/>
          <p:cNvSpPr>
            <a:spLocks noChangeArrowheads="1"/>
          </p:cNvSpPr>
          <p:nvPr/>
        </p:nvSpPr>
        <p:spPr bwMode="auto">
          <a:xfrm>
            <a:off x="3643313" y="4900613"/>
            <a:ext cx="101600" cy="201612"/>
          </a:xfrm>
          <a:prstGeom prst="rect">
            <a:avLst/>
          </a:prstGeom>
          <a:noFill/>
          <a:ln w="9525">
            <a:noFill/>
            <a:miter lim="800000"/>
            <a:headEnd/>
            <a:tailEnd/>
          </a:ln>
        </p:spPr>
        <p:txBody>
          <a:bodyPr wrap="none" lIns="0" tIns="0" rIns="0" bIns="0">
            <a:spAutoFit/>
          </a:bodyPr>
          <a:lstStyle/>
          <a:p>
            <a:pPr eaLnBrk="1" hangingPunct="1"/>
            <a:r>
              <a:rPr lang="zh-CN" altLang="zh-CN" sz="1100">
                <a:solidFill>
                  <a:srgbClr val="000000"/>
                </a:solidFill>
                <a:latin typeface="Calibri" pitchFamily="34" charset="0"/>
              </a:rPr>
              <a:t> </a:t>
            </a:r>
            <a:endParaRPr lang="zh-CN" altLang="zh-CN"/>
          </a:p>
        </p:txBody>
      </p:sp>
      <p:sp>
        <p:nvSpPr>
          <p:cNvPr id="69679" name="Freeform 47"/>
          <p:cNvSpPr>
            <a:spLocks/>
          </p:cNvSpPr>
          <p:nvPr/>
        </p:nvSpPr>
        <p:spPr bwMode="auto">
          <a:xfrm>
            <a:off x="4527550" y="5318125"/>
            <a:ext cx="328613" cy="365125"/>
          </a:xfrm>
          <a:custGeom>
            <a:avLst/>
            <a:gdLst>
              <a:gd name="T0" fmla="*/ 2147483647 w 207"/>
              <a:gd name="T1" fmla="*/ 2147483647 h 230"/>
              <a:gd name="T2" fmla="*/ 2147483647 w 207"/>
              <a:gd name="T3" fmla="*/ 2147483647 h 230"/>
              <a:gd name="T4" fmla="*/ 2147483647 w 207"/>
              <a:gd name="T5" fmla="*/ 2147483647 h 230"/>
              <a:gd name="T6" fmla="*/ 2147483647 w 207"/>
              <a:gd name="T7" fmla="*/ 2147483647 h 230"/>
              <a:gd name="T8" fmla="*/ 2147483647 w 207"/>
              <a:gd name="T9" fmla="*/ 2147483647 h 230"/>
              <a:gd name="T10" fmla="*/ 2147483647 w 207"/>
              <a:gd name="T11" fmla="*/ 2147483647 h 230"/>
              <a:gd name="T12" fmla="*/ 2147483647 w 207"/>
              <a:gd name="T13" fmla="*/ 2147483647 h 230"/>
              <a:gd name="T14" fmla="*/ 2147483647 w 207"/>
              <a:gd name="T15" fmla="*/ 2147483647 h 230"/>
              <a:gd name="T16" fmla="*/ 2147483647 w 207"/>
              <a:gd name="T17" fmla="*/ 2147483647 h 230"/>
              <a:gd name="T18" fmla="*/ 2147483647 w 207"/>
              <a:gd name="T19" fmla="*/ 2147483647 h 230"/>
              <a:gd name="T20" fmla="*/ 2147483647 w 207"/>
              <a:gd name="T21" fmla="*/ 2147483647 h 230"/>
              <a:gd name="T22" fmla="*/ 2147483647 w 207"/>
              <a:gd name="T23" fmla="*/ 2147483647 h 230"/>
              <a:gd name="T24" fmla="*/ 2147483647 w 207"/>
              <a:gd name="T25" fmla="*/ 2147483647 h 230"/>
              <a:gd name="T26" fmla="*/ 2147483647 w 207"/>
              <a:gd name="T27" fmla="*/ 2147483647 h 230"/>
              <a:gd name="T28" fmla="*/ 2147483647 w 207"/>
              <a:gd name="T29" fmla="*/ 2147483647 h 230"/>
              <a:gd name="T30" fmla="*/ 2147483647 w 207"/>
              <a:gd name="T31" fmla="*/ 2147483647 h 230"/>
              <a:gd name="T32" fmla="*/ 2147483647 w 207"/>
              <a:gd name="T33" fmla="*/ 2147483647 h 230"/>
              <a:gd name="T34" fmla="*/ 2147483647 w 207"/>
              <a:gd name="T35" fmla="*/ 2147483647 h 230"/>
              <a:gd name="T36" fmla="*/ 2147483647 w 207"/>
              <a:gd name="T37" fmla="*/ 2147483647 h 230"/>
              <a:gd name="T38" fmla="*/ 2147483647 w 207"/>
              <a:gd name="T39" fmla="*/ 2147483647 h 230"/>
              <a:gd name="T40" fmla="*/ 2147483647 w 207"/>
              <a:gd name="T41" fmla="*/ 2147483647 h 230"/>
              <a:gd name="T42" fmla="*/ 2147483647 w 207"/>
              <a:gd name="T43" fmla="*/ 2147483647 h 230"/>
              <a:gd name="T44" fmla="*/ 2147483647 w 207"/>
              <a:gd name="T45" fmla="*/ 2147483647 h 230"/>
              <a:gd name="T46" fmla="*/ 0 w 207"/>
              <a:gd name="T47" fmla="*/ 2147483647 h 230"/>
              <a:gd name="T48" fmla="*/ 0 w 207"/>
              <a:gd name="T49" fmla="*/ 2147483647 h 230"/>
              <a:gd name="T50" fmla="*/ 0 w 207"/>
              <a:gd name="T51" fmla="*/ 0 h 230"/>
              <a:gd name="T52" fmla="*/ 2147483647 w 207"/>
              <a:gd name="T53" fmla="*/ 0 h 230"/>
              <a:gd name="T54" fmla="*/ 2147483647 w 207"/>
              <a:gd name="T55" fmla="*/ 0 h 230"/>
              <a:gd name="T56" fmla="*/ 2147483647 w 207"/>
              <a:gd name="T57" fmla="*/ 2147483647 h 230"/>
              <a:gd name="T58" fmla="*/ 2147483647 w 207"/>
              <a:gd name="T59" fmla="*/ 2147483647 h 230"/>
              <a:gd name="T60" fmla="*/ 2147483647 w 207"/>
              <a:gd name="T61" fmla="*/ 2147483647 h 230"/>
              <a:gd name="T62" fmla="*/ 2147483647 w 207"/>
              <a:gd name="T63" fmla="*/ 2147483647 h 230"/>
              <a:gd name="T64" fmla="*/ 2147483647 w 207"/>
              <a:gd name="T65" fmla="*/ 2147483647 h 230"/>
              <a:gd name="T66" fmla="*/ 2147483647 w 207"/>
              <a:gd name="T67" fmla="*/ 2147483647 h 230"/>
              <a:gd name="T68" fmla="*/ 2147483647 w 207"/>
              <a:gd name="T69" fmla="*/ 2147483647 h 230"/>
              <a:gd name="T70" fmla="*/ 2147483647 w 207"/>
              <a:gd name="T71" fmla="*/ 2147483647 h 23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07"/>
              <a:gd name="T109" fmla="*/ 0 h 230"/>
              <a:gd name="T110" fmla="*/ 207 w 207"/>
              <a:gd name="T111" fmla="*/ 230 h 23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07" h="230">
                <a:moveTo>
                  <a:pt x="159" y="87"/>
                </a:moveTo>
                <a:lnTo>
                  <a:pt x="175" y="111"/>
                </a:lnTo>
                <a:lnTo>
                  <a:pt x="191" y="127"/>
                </a:lnTo>
                <a:lnTo>
                  <a:pt x="199" y="151"/>
                </a:lnTo>
                <a:lnTo>
                  <a:pt x="207" y="167"/>
                </a:lnTo>
                <a:lnTo>
                  <a:pt x="207" y="183"/>
                </a:lnTo>
                <a:lnTo>
                  <a:pt x="199" y="199"/>
                </a:lnTo>
                <a:lnTo>
                  <a:pt x="199" y="207"/>
                </a:lnTo>
                <a:lnTo>
                  <a:pt x="199" y="222"/>
                </a:lnTo>
                <a:lnTo>
                  <a:pt x="191" y="222"/>
                </a:lnTo>
                <a:lnTo>
                  <a:pt x="191" y="230"/>
                </a:lnTo>
                <a:lnTo>
                  <a:pt x="183" y="230"/>
                </a:lnTo>
                <a:lnTo>
                  <a:pt x="183" y="222"/>
                </a:lnTo>
                <a:lnTo>
                  <a:pt x="175" y="222"/>
                </a:lnTo>
                <a:lnTo>
                  <a:pt x="167" y="214"/>
                </a:lnTo>
                <a:lnTo>
                  <a:pt x="159" y="207"/>
                </a:lnTo>
                <a:lnTo>
                  <a:pt x="151" y="199"/>
                </a:lnTo>
                <a:lnTo>
                  <a:pt x="127" y="175"/>
                </a:lnTo>
                <a:lnTo>
                  <a:pt x="104" y="143"/>
                </a:lnTo>
                <a:lnTo>
                  <a:pt x="80" y="119"/>
                </a:lnTo>
                <a:lnTo>
                  <a:pt x="56" y="87"/>
                </a:lnTo>
                <a:lnTo>
                  <a:pt x="32" y="55"/>
                </a:lnTo>
                <a:lnTo>
                  <a:pt x="16" y="31"/>
                </a:lnTo>
                <a:lnTo>
                  <a:pt x="0" y="16"/>
                </a:lnTo>
                <a:lnTo>
                  <a:pt x="0" y="8"/>
                </a:lnTo>
                <a:lnTo>
                  <a:pt x="0" y="0"/>
                </a:lnTo>
                <a:lnTo>
                  <a:pt x="8" y="0"/>
                </a:lnTo>
                <a:lnTo>
                  <a:pt x="16" y="0"/>
                </a:lnTo>
                <a:lnTo>
                  <a:pt x="24" y="8"/>
                </a:lnTo>
                <a:lnTo>
                  <a:pt x="48" y="16"/>
                </a:lnTo>
                <a:lnTo>
                  <a:pt x="72" y="23"/>
                </a:lnTo>
                <a:lnTo>
                  <a:pt x="96" y="31"/>
                </a:lnTo>
                <a:lnTo>
                  <a:pt x="112" y="47"/>
                </a:lnTo>
                <a:lnTo>
                  <a:pt x="135" y="63"/>
                </a:lnTo>
                <a:lnTo>
                  <a:pt x="159" y="87"/>
                </a:lnTo>
              </a:path>
            </a:pathLst>
          </a:custGeom>
          <a:solidFill>
            <a:srgbClr val="669E40"/>
          </a:solidFill>
          <a:ln w="12700">
            <a:solidFill>
              <a:srgbClr val="669E40"/>
            </a:solidFill>
            <a:round/>
            <a:headEnd/>
            <a:tailEnd/>
          </a:ln>
        </p:spPr>
        <p:txBody>
          <a:bodyPr/>
          <a:lstStyle/>
          <a:p>
            <a:endParaRPr lang="zh-CN" altLang="en-US"/>
          </a:p>
        </p:txBody>
      </p:sp>
      <p:sp>
        <p:nvSpPr>
          <p:cNvPr id="69681" name="Freeform 49"/>
          <p:cNvSpPr>
            <a:spLocks/>
          </p:cNvSpPr>
          <p:nvPr/>
        </p:nvSpPr>
        <p:spPr bwMode="auto">
          <a:xfrm>
            <a:off x="3643313" y="5354638"/>
            <a:ext cx="227012" cy="404812"/>
          </a:xfrm>
          <a:custGeom>
            <a:avLst/>
            <a:gdLst>
              <a:gd name="T0" fmla="*/ 2147483647 w 143"/>
              <a:gd name="T1" fmla="*/ 2147483647 h 255"/>
              <a:gd name="T2" fmla="*/ 2147483647 w 143"/>
              <a:gd name="T3" fmla="*/ 2147483647 h 255"/>
              <a:gd name="T4" fmla="*/ 2147483647 w 143"/>
              <a:gd name="T5" fmla="*/ 2147483647 h 255"/>
              <a:gd name="T6" fmla="*/ 2147483647 w 143"/>
              <a:gd name="T7" fmla="*/ 2147483647 h 255"/>
              <a:gd name="T8" fmla="*/ 2147483647 w 143"/>
              <a:gd name="T9" fmla="*/ 2147483647 h 255"/>
              <a:gd name="T10" fmla="*/ 2147483647 w 143"/>
              <a:gd name="T11" fmla="*/ 2147483647 h 255"/>
              <a:gd name="T12" fmla="*/ 2147483647 w 143"/>
              <a:gd name="T13" fmla="*/ 2147483647 h 255"/>
              <a:gd name="T14" fmla="*/ 2147483647 w 143"/>
              <a:gd name="T15" fmla="*/ 2147483647 h 255"/>
              <a:gd name="T16" fmla="*/ 2147483647 w 143"/>
              <a:gd name="T17" fmla="*/ 2147483647 h 255"/>
              <a:gd name="T18" fmla="*/ 2147483647 w 143"/>
              <a:gd name="T19" fmla="*/ 2147483647 h 255"/>
              <a:gd name="T20" fmla="*/ 2147483647 w 143"/>
              <a:gd name="T21" fmla="*/ 2147483647 h 255"/>
              <a:gd name="T22" fmla="*/ 0 w 143"/>
              <a:gd name="T23" fmla="*/ 2147483647 h 255"/>
              <a:gd name="T24" fmla="*/ 0 w 143"/>
              <a:gd name="T25" fmla="*/ 2147483647 h 255"/>
              <a:gd name="T26" fmla="*/ 2147483647 w 143"/>
              <a:gd name="T27" fmla="*/ 2147483647 h 255"/>
              <a:gd name="T28" fmla="*/ 2147483647 w 143"/>
              <a:gd name="T29" fmla="*/ 2147483647 h 255"/>
              <a:gd name="T30" fmla="*/ 2147483647 w 143"/>
              <a:gd name="T31" fmla="*/ 2147483647 h 255"/>
              <a:gd name="T32" fmla="*/ 2147483647 w 143"/>
              <a:gd name="T33" fmla="*/ 2147483647 h 255"/>
              <a:gd name="T34" fmla="*/ 2147483647 w 143"/>
              <a:gd name="T35" fmla="*/ 2147483647 h 255"/>
              <a:gd name="T36" fmla="*/ 2147483647 w 143"/>
              <a:gd name="T37" fmla="*/ 2147483647 h 255"/>
              <a:gd name="T38" fmla="*/ 2147483647 w 143"/>
              <a:gd name="T39" fmla="*/ 2147483647 h 255"/>
              <a:gd name="T40" fmla="*/ 2147483647 w 143"/>
              <a:gd name="T41" fmla="*/ 2147483647 h 255"/>
              <a:gd name="T42" fmla="*/ 2147483647 w 143"/>
              <a:gd name="T43" fmla="*/ 2147483647 h 255"/>
              <a:gd name="T44" fmla="*/ 2147483647 w 143"/>
              <a:gd name="T45" fmla="*/ 2147483647 h 255"/>
              <a:gd name="T46" fmla="*/ 2147483647 w 143"/>
              <a:gd name="T47" fmla="*/ 2147483647 h 255"/>
              <a:gd name="T48" fmla="*/ 2147483647 w 143"/>
              <a:gd name="T49" fmla="*/ 0 h 255"/>
              <a:gd name="T50" fmla="*/ 2147483647 w 143"/>
              <a:gd name="T51" fmla="*/ 0 h 255"/>
              <a:gd name="T52" fmla="*/ 2147483647 w 143"/>
              <a:gd name="T53" fmla="*/ 0 h 255"/>
              <a:gd name="T54" fmla="*/ 2147483647 w 143"/>
              <a:gd name="T55" fmla="*/ 2147483647 h 255"/>
              <a:gd name="T56" fmla="*/ 2147483647 w 143"/>
              <a:gd name="T57" fmla="*/ 2147483647 h 255"/>
              <a:gd name="T58" fmla="*/ 2147483647 w 143"/>
              <a:gd name="T59" fmla="*/ 2147483647 h 255"/>
              <a:gd name="T60" fmla="*/ 2147483647 w 143"/>
              <a:gd name="T61" fmla="*/ 2147483647 h 255"/>
              <a:gd name="T62" fmla="*/ 2147483647 w 143"/>
              <a:gd name="T63" fmla="*/ 2147483647 h 255"/>
              <a:gd name="T64" fmla="*/ 2147483647 w 143"/>
              <a:gd name="T65" fmla="*/ 2147483647 h 255"/>
              <a:gd name="T66" fmla="*/ 2147483647 w 143"/>
              <a:gd name="T67" fmla="*/ 2147483647 h 255"/>
              <a:gd name="T68" fmla="*/ 2147483647 w 143"/>
              <a:gd name="T69" fmla="*/ 2147483647 h 255"/>
              <a:gd name="T70" fmla="*/ 2147483647 w 143"/>
              <a:gd name="T71" fmla="*/ 2147483647 h 255"/>
              <a:gd name="T72" fmla="*/ 2147483647 w 143"/>
              <a:gd name="T73" fmla="*/ 2147483647 h 255"/>
              <a:gd name="T74" fmla="*/ 2147483647 w 143"/>
              <a:gd name="T75" fmla="*/ 2147483647 h 255"/>
              <a:gd name="T76" fmla="*/ 2147483647 w 143"/>
              <a:gd name="T77" fmla="*/ 2147483647 h 255"/>
              <a:gd name="T78" fmla="*/ 2147483647 w 143"/>
              <a:gd name="T79" fmla="*/ 2147483647 h 255"/>
              <a:gd name="T80" fmla="*/ 2147483647 w 143"/>
              <a:gd name="T81" fmla="*/ 2147483647 h 255"/>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43"/>
              <a:gd name="T124" fmla="*/ 0 h 255"/>
              <a:gd name="T125" fmla="*/ 143 w 143"/>
              <a:gd name="T126" fmla="*/ 255 h 255"/>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43" h="255">
                <a:moveTo>
                  <a:pt x="80" y="215"/>
                </a:moveTo>
                <a:lnTo>
                  <a:pt x="64" y="231"/>
                </a:lnTo>
                <a:lnTo>
                  <a:pt x="48" y="247"/>
                </a:lnTo>
                <a:lnTo>
                  <a:pt x="40" y="255"/>
                </a:lnTo>
                <a:lnTo>
                  <a:pt x="32" y="255"/>
                </a:lnTo>
                <a:lnTo>
                  <a:pt x="24" y="255"/>
                </a:lnTo>
                <a:lnTo>
                  <a:pt x="24" y="247"/>
                </a:lnTo>
                <a:lnTo>
                  <a:pt x="16" y="231"/>
                </a:lnTo>
                <a:lnTo>
                  <a:pt x="16" y="223"/>
                </a:lnTo>
                <a:lnTo>
                  <a:pt x="8" y="207"/>
                </a:lnTo>
                <a:lnTo>
                  <a:pt x="8" y="191"/>
                </a:lnTo>
                <a:lnTo>
                  <a:pt x="0" y="184"/>
                </a:lnTo>
                <a:lnTo>
                  <a:pt x="0" y="176"/>
                </a:lnTo>
                <a:lnTo>
                  <a:pt x="8" y="176"/>
                </a:lnTo>
                <a:lnTo>
                  <a:pt x="8" y="168"/>
                </a:lnTo>
                <a:lnTo>
                  <a:pt x="24" y="152"/>
                </a:lnTo>
                <a:lnTo>
                  <a:pt x="32" y="136"/>
                </a:lnTo>
                <a:lnTo>
                  <a:pt x="48" y="120"/>
                </a:lnTo>
                <a:lnTo>
                  <a:pt x="64" y="104"/>
                </a:lnTo>
                <a:lnTo>
                  <a:pt x="72" y="80"/>
                </a:lnTo>
                <a:lnTo>
                  <a:pt x="80" y="56"/>
                </a:lnTo>
                <a:lnTo>
                  <a:pt x="88" y="32"/>
                </a:lnTo>
                <a:lnTo>
                  <a:pt x="96" y="16"/>
                </a:lnTo>
                <a:lnTo>
                  <a:pt x="103" y="8"/>
                </a:lnTo>
                <a:lnTo>
                  <a:pt x="103" y="0"/>
                </a:lnTo>
                <a:lnTo>
                  <a:pt x="111" y="0"/>
                </a:lnTo>
                <a:lnTo>
                  <a:pt x="111" y="8"/>
                </a:lnTo>
                <a:lnTo>
                  <a:pt x="119" y="8"/>
                </a:lnTo>
                <a:lnTo>
                  <a:pt x="127" y="32"/>
                </a:lnTo>
                <a:lnTo>
                  <a:pt x="135" y="40"/>
                </a:lnTo>
                <a:lnTo>
                  <a:pt x="143" y="56"/>
                </a:lnTo>
                <a:lnTo>
                  <a:pt x="143" y="72"/>
                </a:lnTo>
                <a:lnTo>
                  <a:pt x="143" y="88"/>
                </a:lnTo>
                <a:lnTo>
                  <a:pt x="135" y="104"/>
                </a:lnTo>
                <a:lnTo>
                  <a:pt x="127" y="128"/>
                </a:lnTo>
                <a:lnTo>
                  <a:pt x="119" y="152"/>
                </a:lnTo>
                <a:lnTo>
                  <a:pt x="103" y="168"/>
                </a:lnTo>
                <a:lnTo>
                  <a:pt x="96" y="191"/>
                </a:lnTo>
                <a:lnTo>
                  <a:pt x="80" y="215"/>
                </a:lnTo>
              </a:path>
            </a:pathLst>
          </a:custGeom>
          <a:solidFill>
            <a:srgbClr val="669E40"/>
          </a:solidFill>
          <a:ln w="12700">
            <a:solidFill>
              <a:srgbClr val="68A042"/>
            </a:solidFill>
            <a:round/>
            <a:headEnd/>
            <a:tailEnd/>
          </a:ln>
        </p:spPr>
        <p:txBody>
          <a:bodyPr/>
          <a:lstStyle/>
          <a:p>
            <a:endParaRPr lang="zh-CN" altLang="en-US"/>
          </a:p>
        </p:txBody>
      </p:sp>
      <p:sp>
        <p:nvSpPr>
          <p:cNvPr id="74770" name="Rectangle 54"/>
          <p:cNvSpPr>
            <a:spLocks noChangeArrowheads="1"/>
          </p:cNvSpPr>
          <p:nvPr/>
        </p:nvSpPr>
        <p:spPr bwMode="auto">
          <a:xfrm>
            <a:off x="7277100" y="4887913"/>
            <a:ext cx="101600" cy="201612"/>
          </a:xfrm>
          <a:prstGeom prst="rect">
            <a:avLst/>
          </a:prstGeom>
          <a:noFill/>
          <a:ln w="9525">
            <a:noFill/>
            <a:miter lim="800000"/>
            <a:headEnd/>
            <a:tailEnd/>
          </a:ln>
        </p:spPr>
        <p:txBody>
          <a:bodyPr wrap="none" lIns="0" tIns="0" rIns="0" bIns="0">
            <a:spAutoFit/>
          </a:bodyPr>
          <a:lstStyle/>
          <a:p>
            <a:pPr eaLnBrk="1" hangingPunct="1"/>
            <a:r>
              <a:rPr lang="zh-CN" altLang="zh-CN" sz="1100">
                <a:solidFill>
                  <a:srgbClr val="000000"/>
                </a:solidFill>
                <a:latin typeface="Calibri" pitchFamily="34" charset="0"/>
              </a:rPr>
              <a:t> </a:t>
            </a:r>
            <a:endParaRPr lang="zh-CN" altLang="zh-CN"/>
          </a:p>
        </p:txBody>
      </p:sp>
      <p:sp>
        <p:nvSpPr>
          <p:cNvPr id="69688" name="Freeform 56"/>
          <p:cNvSpPr>
            <a:spLocks/>
          </p:cNvSpPr>
          <p:nvPr/>
        </p:nvSpPr>
        <p:spPr bwMode="auto">
          <a:xfrm>
            <a:off x="8047038" y="5380038"/>
            <a:ext cx="442912" cy="404812"/>
          </a:xfrm>
          <a:custGeom>
            <a:avLst/>
            <a:gdLst>
              <a:gd name="T0" fmla="*/ 0 w 279"/>
              <a:gd name="T1" fmla="*/ 2147483647 h 255"/>
              <a:gd name="T2" fmla="*/ 0 w 279"/>
              <a:gd name="T3" fmla="*/ 2147483647 h 255"/>
              <a:gd name="T4" fmla="*/ 2147483647 w 279"/>
              <a:gd name="T5" fmla="*/ 0 h 255"/>
              <a:gd name="T6" fmla="*/ 2147483647 w 279"/>
              <a:gd name="T7" fmla="*/ 0 h 255"/>
              <a:gd name="T8" fmla="*/ 2147483647 w 279"/>
              <a:gd name="T9" fmla="*/ 2147483647 h 255"/>
              <a:gd name="T10" fmla="*/ 2147483647 w 279"/>
              <a:gd name="T11" fmla="*/ 2147483647 h 255"/>
              <a:gd name="T12" fmla="*/ 2147483647 w 279"/>
              <a:gd name="T13" fmla="*/ 2147483647 h 255"/>
              <a:gd name="T14" fmla="*/ 2147483647 w 279"/>
              <a:gd name="T15" fmla="*/ 2147483647 h 255"/>
              <a:gd name="T16" fmla="*/ 2147483647 w 279"/>
              <a:gd name="T17" fmla="*/ 2147483647 h 255"/>
              <a:gd name="T18" fmla="*/ 2147483647 w 279"/>
              <a:gd name="T19" fmla="*/ 2147483647 h 255"/>
              <a:gd name="T20" fmla="*/ 2147483647 w 279"/>
              <a:gd name="T21" fmla="*/ 2147483647 h 255"/>
              <a:gd name="T22" fmla="*/ 2147483647 w 279"/>
              <a:gd name="T23" fmla="*/ 2147483647 h 255"/>
              <a:gd name="T24" fmla="*/ 2147483647 w 279"/>
              <a:gd name="T25" fmla="*/ 2147483647 h 255"/>
              <a:gd name="T26" fmla="*/ 2147483647 w 279"/>
              <a:gd name="T27" fmla="*/ 2147483647 h 255"/>
              <a:gd name="T28" fmla="*/ 2147483647 w 279"/>
              <a:gd name="T29" fmla="*/ 2147483647 h 255"/>
              <a:gd name="T30" fmla="*/ 2147483647 w 279"/>
              <a:gd name="T31" fmla="*/ 2147483647 h 255"/>
              <a:gd name="T32" fmla="*/ 2147483647 w 279"/>
              <a:gd name="T33" fmla="*/ 2147483647 h 255"/>
              <a:gd name="T34" fmla="*/ 2147483647 w 279"/>
              <a:gd name="T35" fmla="*/ 2147483647 h 255"/>
              <a:gd name="T36" fmla="*/ 2147483647 w 279"/>
              <a:gd name="T37" fmla="*/ 2147483647 h 255"/>
              <a:gd name="T38" fmla="*/ 2147483647 w 279"/>
              <a:gd name="T39" fmla="*/ 2147483647 h 255"/>
              <a:gd name="T40" fmla="*/ 2147483647 w 279"/>
              <a:gd name="T41" fmla="*/ 2147483647 h 255"/>
              <a:gd name="T42" fmla="*/ 2147483647 w 279"/>
              <a:gd name="T43" fmla="*/ 2147483647 h 255"/>
              <a:gd name="T44" fmla="*/ 2147483647 w 279"/>
              <a:gd name="T45" fmla="*/ 2147483647 h 255"/>
              <a:gd name="T46" fmla="*/ 2147483647 w 279"/>
              <a:gd name="T47" fmla="*/ 2147483647 h 255"/>
              <a:gd name="T48" fmla="*/ 2147483647 w 279"/>
              <a:gd name="T49" fmla="*/ 2147483647 h 255"/>
              <a:gd name="T50" fmla="*/ 2147483647 w 279"/>
              <a:gd name="T51" fmla="*/ 2147483647 h 255"/>
              <a:gd name="T52" fmla="*/ 2147483647 w 279"/>
              <a:gd name="T53" fmla="*/ 2147483647 h 255"/>
              <a:gd name="T54" fmla="*/ 2147483647 w 279"/>
              <a:gd name="T55" fmla="*/ 2147483647 h 255"/>
              <a:gd name="T56" fmla="*/ 2147483647 w 279"/>
              <a:gd name="T57" fmla="*/ 2147483647 h 255"/>
              <a:gd name="T58" fmla="*/ 2147483647 w 279"/>
              <a:gd name="T59" fmla="*/ 2147483647 h 255"/>
              <a:gd name="T60" fmla="*/ 2147483647 w 279"/>
              <a:gd name="T61" fmla="*/ 2147483647 h 255"/>
              <a:gd name="T62" fmla="*/ 2147483647 w 279"/>
              <a:gd name="T63" fmla="*/ 2147483647 h 255"/>
              <a:gd name="T64" fmla="*/ 2147483647 w 279"/>
              <a:gd name="T65" fmla="*/ 2147483647 h 255"/>
              <a:gd name="T66" fmla="*/ 2147483647 w 279"/>
              <a:gd name="T67" fmla="*/ 2147483647 h 255"/>
              <a:gd name="T68" fmla="*/ 2147483647 w 279"/>
              <a:gd name="T69" fmla="*/ 2147483647 h 255"/>
              <a:gd name="T70" fmla="*/ 2147483647 w 279"/>
              <a:gd name="T71" fmla="*/ 2147483647 h 255"/>
              <a:gd name="T72" fmla="*/ 2147483647 w 279"/>
              <a:gd name="T73" fmla="*/ 2147483647 h 255"/>
              <a:gd name="T74" fmla="*/ 2147483647 w 279"/>
              <a:gd name="T75" fmla="*/ 2147483647 h 255"/>
              <a:gd name="T76" fmla="*/ 2147483647 w 279"/>
              <a:gd name="T77" fmla="*/ 2147483647 h 255"/>
              <a:gd name="T78" fmla="*/ 2147483647 w 279"/>
              <a:gd name="T79" fmla="*/ 2147483647 h 255"/>
              <a:gd name="T80" fmla="*/ 2147483647 w 279"/>
              <a:gd name="T81" fmla="*/ 2147483647 h 255"/>
              <a:gd name="T82" fmla="*/ 2147483647 w 279"/>
              <a:gd name="T83" fmla="*/ 2147483647 h 255"/>
              <a:gd name="T84" fmla="*/ 2147483647 w 279"/>
              <a:gd name="T85" fmla="*/ 2147483647 h 255"/>
              <a:gd name="T86" fmla="*/ 2147483647 w 279"/>
              <a:gd name="T87" fmla="*/ 2147483647 h 255"/>
              <a:gd name="T88" fmla="*/ 2147483647 w 279"/>
              <a:gd name="T89" fmla="*/ 2147483647 h 255"/>
              <a:gd name="T90" fmla="*/ 2147483647 w 279"/>
              <a:gd name="T91" fmla="*/ 2147483647 h 255"/>
              <a:gd name="T92" fmla="*/ 0 w 279"/>
              <a:gd name="T93" fmla="*/ 2147483647 h 255"/>
              <a:gd name="T94" fmla="*/ 0 w 279"/>
              <a:gd name="T95" fmla="*/ 2147483647 h 255"/>
              <a:gd name="T96" fmla="*/ 0 w 279"/>
              <a:gd name="T97" fmla="*/ 2147483647 h 255"/>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79"/>
              <a:gd name="T148" fmla="*/ 0 h 255"/>
              <a:gd name="T149" fmla="*/ 279 w 279"/>
              <a:gd name="T150" fmla="*/ 255 h 255"/>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79" h="255">
                <a:moveTo>
                  <a:pt x="0" y="24"/>
                </a:moveTo>
                <a:lnTo>
                  <a:pt x="0" y="8"/>
                </a:lnTo>
                <a:lnTo>
                  <a:pt x="8" y="0"/>
                </a:lnTo>
                <a:lnTo>
                  <a:pt x="16" y="8"/>
                </a:lnTo>
                <a:lnTo>
                  <a:pt x="24" y="8"/>
                </a:lnTo>
                <a:lnTo>
                  <a:pt x="40" y="16"/>
                </a:lnTo>
                <a:lnTo>
                  <a:pt x="56" y="24"/>
                </a:lnTo>
                <a:lnTo>
                  <a:pt x="72" y="32"/>
                </a:lnTo>
                <a:lnTo>
                  <a:pt x="88" y="48"/>
                </a:lnTo>
                <a:lnTo>
                  <a:pt x="112" y="56"/>
                </a:lnTo>
                <a:lnTo>
                  <a:pt x="136" y="72"/>
                </a:lnTo>
                <a:lnTo>
                  <a:pt x="160" y="80"/>
                </a:lnTo>
                <a:lnTo>
                  <a:pt x="176" y="96"/>
                </a:lnTo>
                <a:lnTo>
                  <a:pt x="191" y="104"/>
                </a:lnTo>
                <a:lnTo>
                  <a:pt x="207" y="112"/>
                </a:lnTo>
                <a:lnTo>
                  <a:pt x="215" y="120"/>
                </a:lnTo>
                <a:lnTo>
                  <a:pt x="231" y="120"/>
                </a:lnTo>
                <a:lnTo>
                  <a:pt x="231" y="128"/>
                </a:lnTo>
                <a:lnTo>
                  <a:pt x="247" y="136"/>
                </a:lnTo>
                <a:lnTo>
                  <a:pt x="255" y="152"/>
                </a:lnTo>
                <a:lnTo>
                  <a:pt x="263" y="167"/>
                </a:lnTo>
                <a:lnTo>
                  <a:pt x="263" y="183"/>
                </a:lnTo>
                <a:lnTo>
                  <a:pt x="271" y="199"/>
                </a:lnTo>
                <a:lnTo>
                  <a:pt x="271" y="215"/>
                </a:lnTo>
                <a:lnTo>
                  <a:pt x="279" y="231"/>
                </a:lnTo>
                <a:lnTo>
                  <a:pt x="271" y="239"/>
                </a:lnTo>
                <a:lnTo>
                  <a:pt x="271" y="247"/>
                </a:lnTo>
                <a:lnTo>
                  <a:pt x="271" y="255"/>
                </a:lnTo>
                <a:lnTo>
                  <a:pt x="263" y="255"/>
                </a:lnTo>
                <a:lnTo>
                  <a:pt x="255" y="255"/>
                </a:lnTo>
                <a:lnTo>
                  <a:pt x="247" y="255"/>
                </a:lnTo>
                <a:lnTo>
                  <a:pt x="231" y="239"/>
                </a:lnTo>
                <a:lnTo>
                  <a:pt x="215" y="231"/>
                </a:lnTo>
                <a:lnTo>
                  <a:pt x="199" y="215"/>
                </a:lnTo>
                <a:lnTo>
                  <a:pt x="168" y="191"/>
                </a:lnTo>
                <a:lnTo>
                  <a:pt x="136" y="160"/>
                </a:lnTo>
                <a:lnTo>
                  <a:pt x="112" y="144"/>
                </a:lnTo>
                <a:lnTo>
                  <a:pt x="96" y="128"/>
                </a:lnTo>
                <a:lnTo>
                  <a:pt x="72" y="104"/>
                </a:lnTo>
                <a:lnTo>
                  <a:pt x="56" y="88"/>
                </a:lnTo>
                <a:lnTo>
                  <a:pt x="40" y="72"/>
                </a:lnTo>
                <a:lnTo>
                  <a:pt x="24" y="56"/>
                </a:lnTo>
                <a:lnTo>
                  <a:pt x="16" y="48"/>
                </a:lnTo>
                <a:lnTo>
                  <a:pt x="8" y="40"/>
                </a:lnTo>
                <a:lnTo>
                  <a:pt x="0" y="32"/>
                </a:lnTo>
                <a:lnTo>
                  <a:pt x="0" y="24"/>
                </a:lnTo>
              </a:path>
            </a:pathLst>
          </a:custGeom>
          <a:solidFill>
            <a:srgbClr val="6AA343"/>
          </a:solidFill>
          <a:ln w="12700">
            <a:solidFill>
              <a:srgbClr val="68A042"/>
            </a:solidFill>
            <a:round/>
            <a:headEnd/>
            <a:tailEnd/>
          </a:ln>
        </p:spPr>
        <p:txBody>
          <a:bodyPr/>
          <a:lstStyle/>
          <a:p>
            <a:endParaRPr lang="zh-CN" altLang="en-US"/>
          </a:p>
        </p:txBody>
      </p:sp>
      <p:sp>
        <p:nvSpPr>
          <p:cNvPr id="69689" name="Freeform 57"/>
          <p:cNvSpPr>
            <a:spLocks/>
          </p:cNvSpPr>
          <p:nvPr/>
        </p:nvSpPr>
        <p:spPr bwMode="auto">
          <a:xfrm>
            <a:off x="7391400" y="4875213"/>
            <a:ext cx="1047750" cy="227012"/>
          </a:xfrm>
          <a:custGeom>
            <a:avLst/>
            <a:gdLst>
              <a:gd name="T0" fmla="*/ 2147483647 w 660"/>
              <a:gd name="T1" fmla="*/ 2147483647 h 143"/>
              <a:gd name="T2" fmla="*/ 2147483647 w 660"/>
              <a:gd name="T3" fmla="*/ 2147483647 h 143"/>
              <a:gd name="T4" fmla="*/ 2147483647 w 660"/>
              <a:gd name="T5" fmla="*/ 2147483647 h 143"/>
              <a:gd name="T6" fmla="*/ 2147483647 w 660"/>
              <a:gd name="T7" fmla="*/ 2147483647 h 143"/>
              <a:gd name="T8" fmla="*/ 2147483647 w 660"/>
              <a:gd name="T9" fmla="*/ 2147483647 h 143"/>
              <a:gd name="T10" fmla="*/ 2147483647 w 660"/>
              <a:gd name="T11" fmla="*/ 2147483647 h 143"/>
              <a:gd name="T12" fmla="*/ 2147483647 w 660"/>
              <a:gd name="T13" fmla="*/ 2147483647 h 143"/>
              <a:gd name="T14" fmla="*/ 2147483647 w 660"/>
              <a:gd name="T15" fmla="*/ 2147483647 h 143"/>
              <a:gd name="T16" fmla="*/ 2147483647 w 660"/>
              <a:gd name="T17" fmla="*/ 2147483647 h 143"/>
              <a:gd name="T18" fmla="*/ 2147483647 w 660"/>
              <a:gd name="T19" fmla="*/ 2147483647 h 143"/>
              <a:gd name="T20" fmla="*/ 2147483647 w 660"/>
              <a:gd name="T21" fmla="*/ 2147483647 h 143"/>
              <a:gd name="T22" fmla="*/ 0 w 660"/>
              <a:gd name="T23" fmla="*/ 2147483647 h 143"/>
              <a:gd name="T24" fmla="*/ 0 w 660"/>
              <a:gd name="T25" fmla="*/ 2147483647 h 143"/>
              <a:gd name="T26" fmla="*/ 2147483647 w 660"/>
              <a:gd name="T27" fmla="*/ 2147483647 h 143"/>
              <a:gd name="T28" fmla="*/ 2147483647 w 660"/>
              <a:gd name="T29" fmla="*/ 2147483647 h 143"/>
              <a:gd name="T30" fmla="*/ 2147483647 w 660"/>
              <a:gd name="T31" fmla="*/ 2147483647 h 143"/>
              <a:gd name="T32" fmla="*/ 2147483647 w 660"/>
              <a:gd name="T33" fmla="*/ 2147483647 h 143"/>
              <a:gd name="T34" fmla="*/ 2147483647 w 660"/>
              <a:gd name="T35" fmla="*/ 2147483647 h 143"/>
              <a:gd name="T36" fmla="*/ 2147483647 w 660"/>
              <a:gd name="T37" fmla="*/ 2147483647 h 143"/>
              <a:gd name="T38" fmla="*/ 2147483647 w 660"/>
              <a:gd name="T39" fmla="*/ 2147483647 h 143"/>
              <a:gd name="T40" fmla="*/ 2147483647 w 660"/>
              <a:gd name="T41" fmla="*/ 2147483647 h 143"/>
              <a:gd name="T42" fmla="*/ 2147483647 w 660"/>
              <a:gd name="T43" fmla="*/ 2147483647 h 143"/>
              <a:gd name="T44" fmla="*/ 2147483647 w 660"/>
              <a:gd name="T45" fmla="*/ 2147483647 h 143"/>
              <a:gd name="T46" fmla="*/ 2147483647 w 660"/>
              <a:gd name="T47" fmla="*/ 2147483647 h 143"/>
              <a:gd name="T48" fmla="*/ 2147483647 w 660"/>
              <a:gd name="T49" fmla="*/ 2147483647 h 143"/>
              <a:gd name="T50" fmla="*/ 2147483647 w 660"/>
              <a:gd name="T51" fmla="*/ 2147483647 h 143"/>
              <a:gd name="T52" fmla="*/ 2147483647 w 660"/>
              <a:gd name="T53" fmla="*/ 2147483647 h 143"/>
              <a:gd name="T54" fmla="*/ 2147483647 w 660"/>
              <a:gd name="T55" fmla="*/ 2147483647 h 143"/>
              <a:gd name="T56" fmla="*/ 2147483647 w 660"/>
              <a:gd name="T57" fmla="*/ 2147483647 h 143"/>
              <a:gd name="T58" fmla="*/ 2147483647 w 660"/>
              <a:gd name="T59" fmla="*/ 2147483647 h 143"/>
              <a:gd name="T60" fmla="*/ 2147483647 w 660"/>
              <a:gd name="T61" fmla="*/ 2147483647 h 143"/>
              <a:gd name="T62" fmla="*/ 2147483647 w 660"/>
              <a:gd name="T63" fmla="*/ 2147483647 h 143"/>
              <a:gd name="T64" fmla="*/ 2147483647 w 660"/>
              <a:gd name="T65" fmla="*/ 2147483647 h 143"/>
              <a:gd name="T66" fmla="*/ 2147483647 w 660"/>
              <a:gd name="T67" fmla="*/ 2147483647 h 143"/>
              <a:gd name="T68" fmla="*/ 2147483647 w 660"/>
              <a:gd name="T69" fmla="*/ 2147483647 h 143"/>
              <a:gd name="T70" fmla="*/ 2147483647 w 660"/>
              <a:gd name="T71" fmla="*/ 2147483647 h 143"/>
              <a:gd name="T72" fmla="*/ 2147483647 w 660"/>
              <a:gd name="T73" fmla="*/ 2147483647 h 14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660"/>
              <a:gd name="T112" fmla="*/ 0 h 143"/>
              <a:gd name="T113" fmla="*/ 660 w 660"/>
              <a:gd name="T114" fmla="*/ 143 h 143"/>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660" h="143">
                <a:moveTo>
                  <a:pt x="358" y="96"/>
                </a:moveTo>
                <a:lnTo>
                  <a:pt x="326" y="96"/>
                </a:lnTo>
                <a:lnTo>
                  <a:pt x="302" y="103"/>
                </a:lnTo>
                <a:lnTo>
                  <a:pt x="278" y="103"/>
                </a:lnTo>
                <a:lnTo>
                  <a:pt x="262" y="111"/>
                </a:lnTo>
                <a:lnTo>
                  <a:pt x="238" y="111"/>
                </a:lnTo>
                <a:lnTo>
                  <a:pt x="222" y="119"/>
                </a:lnTo>
                <a:lnTo>
                  <a:pt x="199" y="127"/>
                </a:lnTo>
                <a:lnTo>
                  <a:pt x="175" y="127"/>
                </a:lnTo>
                <a:lnTo>
                  <a:pt x="159" y="135"/>
                </a:lnTo>
                <a:lnTo>
                  <a:pt x="151" y="135"/>
                </a:lnTo>
                <a:lnTo>
                  <a:pt x="143" y="143"/>
                </a:lnTo>
                <a:lnTo>
                  <a:pt x="127" y="143"/>
                </a:lnTo>
                <a:lnTo>
                  <a:pt x="119" y="143"/>
                </a:lnTo>
                <a:lnTo>
                  <a:pt x="111" y="143"/>
                </a:lnTo>
                <a:lnTo>
                  <a:pt x="95" y="143"/>
                </a:lnTo>
                <a:lnTo>
                  <a:pt x="71" y="143"/>
                </a:lnTo>
                <a:lnTo>
                  <a:pt x="55" y="135"/>
                </a:lnTo>
                <a:lnTo>
                  <a:pt x="39" y="135"/>
                </a:lnTo>
                <a:lnTo>
                  <a:pt x="31" y="127"/>
                </a:lnTo>
                <a:lnTo>
                  <a:pt x="16" y="119"/>
                </a:lnTo>
                <a:lnTo>
                  <a:pt x="8" y="111"/>
                </a:lnTo>
                <a:lnTo>
                  <a:pt x="0" y="103"/>
                </a:lnTo>
                <a:lnTo>
                  <a:pt x="0" y="96"/>
                </a:lnTo>
                <a:lnTo>
                  <a:pt x="8" y="96"/>
                </a:lnTo>
                <a:lnTo>
                  <a:pt x="16" y="96"/>
                </a:lnTo>
                <a:lnTo>
                  <a:pt x="24" y="96"/>
                </a:lnTo>
                <a:lnTo>
                  <a:pt x="31" y="96"/>
                </a:lnTo>
                <a:lnTo>
                  <a:pt x="47" y="96"/>
                </a:lnTo>
                <a:lnTo>
                  <a:pt x="55" y="96"/>
                </a:lnTo>
                <a:lnTo>
                  <a:pt x="71" y="88"/>
                </a:lnTo>
                <a:lnTo>
                  <a:pt x="87" y="88"/>
                </a:lnTo>
                <a:lnTo>
                  <a:pt x="103" y="88"/>
                </a:lnTo>
                <a:lnTo>
                  <a:pt x="127" y="88"/>
                </a:lnTo>
                <a:lnTo>
                  <a:pt x="151" y="80"/>
                </a:lnTo>
                <a:lnTo>
                  <a:pt x="175" y="80"/>
                </a:lnTo>
                <a:lnTo>
                  <a:pt x="199" y="72"/>
                </a:lnTo>
                <a:lnTo>
                  <a:pt x="230" y="72"/>
                </a:lnTo>
                <a:lnTo>
                  <a:pt x="262" y="64"/>
                </a:lnTo>
                <a:lnTo>
                  <a:pt x="294" y="56"/>
                </a:lnTo>
                <a:lnTo>
                  <a:pt x="334" y="48"/>
                </a:lnTo>
                <a:lnTo>
                  <a:pt x="366" y="40"/>
                </a:lnTo>
                <a:lnTo>
                  <a:pt x="398" y="40"/>
                </a:lnTo>
                <a:lnTo>
                  <a:pt x="429" y="32"/>
                </a:lnTo>
                <a:lnTo>
                  <a:pt x="453" y="24"/>
                </a:lnTo>
                <a:lnTo>
                  <a:pt x="477" y="24"/>
                </a:lnTo>
                <a:lnTo>
                  <a:pt x="493" y="16"/>
                </a:lnTo>
                <a:lnTo>
                  <a:pt x="501" y="16"/>
                </a:lnTo>
                <a:lnTo>
                  <a:pt x="517" y="8"/>
                </a:lnTo>
                <a:lnTo>
                  <a:pt x="541" y="8"/>
                </a:lnTo>
                <a:lnTo>
                  <a:pt x="565" y="0"/>
                </a:lnTo>
                <a:lnTo>
                  <a:pt x="581" y="8"/>
                </a:lnTo>
                <a:lnTo>
                  <a:pt x="589" y="8"/>
                </a:lnTo>
                <a:lnTo>
                  <a:pt x="604" y="8"/>
                </a:lnTo>
                <a:lnTo>
                  <a:pt x="628" y="16"/>
                </a:lnTo>
                <a:lnTo>
                  <a:pt x="644" y="24"/>
                </a:lnTo>
                <a:lnTo>
                  <a:pt x="652" y="32"/>
                </a:lnTo>
                <a:lnTo>
                  <a:pt x="660" y="40"/>
                </a:lnTo>
                <a:lnTo>
                  <a:pt x="660" y="48"/>
                </a:lnTo>
                <a:lnTo>
                  <a:pt x="660" y="56"/>
                </a:lnTo>
                <a:lnTo>
                  <a:pt x="660" y="64"/>
                </a:lnTo>
                <a:lnTo>
                  <a:pt x="652" y="64"/>
                </a:lnTo>
                <a:lnTo>
                  <a:pt x="644" y="64"/>
                </a:lnTo>
                <a:lnTo>
                  <a:pt x="628" y="72"/>
                </a:lnTo>
                <a:lnTo>
                  <a:pt x="612" y="72"/>
                </a:lnTo>
                <a:lnTo>
                  <a:pt x="581" y="72"/>
                </a:lnTo>
                <a:lnTo>
                  <a:pt x="549" y="72"/>
                </a:lnTo>
                <a:lnTo>
                  <a:pt x="509" y="72"/>
                </a:lnTo>
                <a:lnTo>
                  <a:pt x="461" y="80"/>
                </a:lnTo>
                <a:lnTo>
                  <a:pt x="413" y="88"/>
                </a:lnTo>
                <a:lnTo>
                  <a:pt x="358" y="96"/>
                </a:lnTo>
              </a:path>
            </a:pathLst>
          </a:custGeom>
          <a:solidFill>
            <a:srgbClr val="6AA343"/>
          </a:solidFill>
          <a:ln w="12700">
            <a:solidFill>
              <a:srgbClr val="68A042"/>
            </a:solidFill>
            <a:round/>
            <a:headEnd/>
            <a:tailEnd/>
          </a:ln>
        </p:spPr>
        <p:txBody>
          <a:bodyPr/>
          <a:lstStyle/>
          <a:p>
            <a:endParaRPr lang="zh-CN" altLang="en-US"/>
          </a:p>
        </p:txBody>
      </p:sp>
      <p:sp>
        <p:nvSpPr>
          <p:cNvPr id="69690" name="Freeform 58"/>
          <p:cNvSpPr>
            <a:spLocks/>
          </p:cNvSpPr>
          <p:nvPr/>
        </p:nvSpPr>
        <p:spPr bwMode="auto">
          <a:xfrm>
            <a:off x="7289800" y="4989513"/>
            <a:ext cx="808038" cy="858837"/>
          </a:xfrm>
          <a:custGeom>
            <a:avLst/>
            <a:gdLst>
              <a:gd name="T0" fmla="*/ 2147483647 w 509"/>
              <a:gd name="T1" fmla="*/ 2147483647 h 541"/>
              <a:gd name="T2" fmla="*/ 2147483647 w 509"/>
              <a:gd name="T3" fmla="*/ 2147483647 h 541"/>
              <a:gd name="T4" fmla="*/ 2147483647 w 509"/>
              <a:gd name="T5" fmla="*/ 2147483647 h 541"/>
              <a:gd name="T6" fmla="*/ 2147483647 w 509"/>
              <a:gd name="T7" fmla="*/ 2147483647 h 541"/>
              <a:gd name="T8" fmla="*/ 2147483647 w 509"/>
              <a:gd name="T9" fmla="*/ 2147483647 h 541"/>
              <a:gd name="T10" fmla="*/ 2147483647 w 509"/>
              <a:gd name="T11" fmla="*/ 2147483647 h 541"/>
              <a:gd name="T12" fmla="*/ 2147483647 w 509"/>
              <a:gd name="T13" fmla="*/ 2147483647 h 541"/>
              <a:gd name="T14" fmla="*/ 2147483647 w 509"/>
              <a:gd name="T15" fmla="*/ 2147483647 h 541"/>
              <a:gd name="T16" fmla="*/ 2147483647 w 509"/>
              <a:gd name="T17" fmla="*/ 2147483647 h 541"/>
              <a:gd name="T18" fmla="*/ 2147483647 w 509"/>
              <a:gd name="T19" fmla="*/ 2147483647 h 541"/>
              <a:gd name="T20" fmla="*/ 2147483647 w 509"/>
              <a:gd name="T21" fmla="*/ 2147483647 h 541"/>
              <a:gd name="T22" fmla="*/ 2147483647 w 509"/>
              <a:gd name="T23" fmla="*/ 2147483647 h 541"/>
              <a:gd name="T24" fmla="*/ 2147483647 w 509"/>
              <a:gd name="T25" fmla="*/ 2147483647 h 541"/>
              <a:gd name="T26" fmla="*/ 2147483647 w 509"/>
              <a:gd name="T27" fmla="*/ 2147483647 h 541"/>
              <a:gd name="T28" fmla="*/ 2147483647 w 509"/>
              <a:gd name="T29" fmla="*/ 2147483647 h 541"/>
              <a:gd name="T30" fmla="*/ 0 w 509"/>
              <a:gd name="T31" fmla="*/ 2147483647 h 541"/>
              <a:gd name="T32" fmla="*/ 0 w 509"/>
              <a:gd name="T33" fmla="*/ 2147483647 h 541"/>
              <a:gd name="T34" fmla="*/ 2147483647 w 509"/>
              <a:gd name="T35" fmla="*/ 2147483647 h 541"/>
              <a:gd name="T36" fmla="*/ 2147483647 w 509"/>
              <a:gd name="T37" fmla="*/ 2147483647 h 541"/>
              <a:gd name="T38" fmla="*/ 2147483647 w 509"/>
              <a:gd name="T39" fmla="*/ 2147483647 h 541"/>
              <a:gd name="T40" fmla="*/ 2147483647 w 509"/>
              <a:gd name="T41" fmla="*/ 2147483647 h 541"/>
              <a:gd name="T42" fmla="*/ 2147483647 w 509"/>
              <a:gd name="T43" fmla="*/ 2147483647 h 541"/>
              <a:gd name="T44" fmla="*/ 2147483647 w 509"/>
              <a:gd name="T45" fmla="*/ 2147483647 h 541"/>
              <a:gd name="T46" fmla="*/ 2147483647 w 509"/>
              <a:gd name="T47" fmla="*/ 2147483647 h 541"/>
              <a:gd name="T48" fmla="*/ 2147483647 w 509"/>
              <a:gd name="T49" fmla="*/ 2147483647 h 541"/>
              <a:gd name="T50" fmla="*/ 2147483647 w 509"/>
              <a:gd name="T51" fmla="*/ 2147483647 h 541"/>
              <a:gd name="T52" fmla="*/ 2147483647 w 509"/>
              <a:gd name="T53" fmla="*/ 2147483647 h 541"/>
              <a:gd name="T54" fmla="*/ 2147483647 w 509"/>
              <a:gd name="T55" fmla="*/ 2147483647 h 541"/>
              <a:gd name="T56" fmla="*/ 2147483647 w 509"/>
              <a:gd name="T57" fmla="*/ 2147483647 h 541"/>
              <a:gd name="T58" fmla="*/ 2147483647 w 509"/>
              <a:gd name="T59" fmla="*/ 0 h 541"/>
              <a:gd name="T60" fmla="*/ 2147483647 w 509"/>
              <a:gd name="T61" fmla="*/ 2147483647 h 541"/>
              <a:gd name="T62" fmla="*/ 2147483647 w 509"/>
              <a:gd name="T63" fmla="*/ 2147483647 h 541"/>
              <a:gd name="T64" fmla="*/ 2147483647 w 509"/>
              <a:gd name="T65" fmla="*/ 2147483647 h 54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509"/>
              <a:gd name="T100" fmla="*/ 0 h 541"/>
              <a:gd name="T101" fmla="*/ 509 w 509"/>
              <a:gd name="T102" fmla="*/ 541 h 54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509" h="541">
                <a:moveTo>
                  <a:pt x="477" y="31"/>
                </a:moveTo>
                <a:lnTo>
                  <a:pt x="485" y="47"/>
                </a:lnTo>
                <a:lnTo>
                  <a:pt x="493" y="55"/>
                </a:lnTo>
                <a:lnTo>
                  <a:pt x="501" y="63"/>
                </a:lnTo>
                <a:lnTo>
                  <a:pt x="509" y="71"/>
                </a:lnTo>
                <a:lnTo>
                  <a:pt x="501" y="71"/>
                </a:lnTo>
                <a:lnTo>
                  <a:pt x="501" y="79"/>
                </a:lnTo>
                <a:lnTo>
                  <a:pt x="493" y="87"/>
                </a:lnTo>
                <a:lnTo>
                  <a:pt x="485" y="95"/>
                </a:lnTo>
                <a:lnTo>
                  <a:pt x="485" y="103"/>
                </a:lnTo>
                <a:lnTo>
                  <a:pt x="477" y="111"/>
                </a:lnTo>
                <a:lnTo>
                  <a:pt x="470" y="119"/>
                </a:lnTo>
                <a:lnTo>
                  <a:pt x="454" y="135"/>
                </a:lnTo>
                <a:lnTo>
                  <a:pt x="446" y="151"/>
                </a:lnTo>
                <a:lnTo>
                  <a:pt x="430" y="175"/>
                </a:lnTo>
                <a:lnTo>
                  <a:pt x="414" y="199"/>
                </a:lnTo>
                <a:lnTo>
                  <a:pt x="398" y="222"/>
                </a:lnTo>
                <a:lnTo>
                  <a:pt x="358" y="278"/>
                </a:lnTo>
                <a:lnTo>
                  <a:pt x="318" y="326"/>
                </a:lnTo>
                <a:lnTo>
                  <a:pt x="279" y="366"/>
                </a:lnTo>
                <a:lnTo>
                  <a:pt x="239" y="406"/>
                </a:lnTo>
                <a:lnTo>
                  <a:pt x="191" y="437"/>
                </a:lnTo>
                <a:lnTo>
                  <a:pt x="151" y="461"/>
                </a:lnTo>
                <a:lnTo>
                  <a:pt x="111" y="485"/>
                </a:lnTo>
                <a:lnTo>
                  <a:pt x="80" y="509"/>
                </a:lnTo>
                <a:lnTo>
                  <a:pt x="56" y="517"/>
                </a:lnTo>
                <a:lnTo>
                  <a:pt x="48" y="525"/>
                </a:lnTo>
                <a:lnTo>
                  <a:pt x="32" y="533"/>
                </a:lnTo>
                <a:lnTo>
                  <a:pt x="24" y="533"/>
                </a:lnTo>
                <a:lnTo>
                  <a:pt x="8" y="541"/>
                </a:lnTo>
                <a:lnTo>
                  <a:pt x="0" y="541"/>
                </a:lnTo>
                <a:lnTo>
                  <a:pt x="0" y="533"/>
                </a:lnTo>
                <a:lnTo>
                  <a:pt x="8" y="525"/>
                </a:lnTo>
                <a:lnTo>
                  <a:pt x="16" y="517"/>
                </a:lnTo>
                <a:lnTo>
                  <a:pt x="24" y="509"/>
                </a:lnTo>
                <a:lnTo>
                  <a:pt x="32" y="501"/>
                </a:lnTo>
                <a:lnTo>
                  <a:pt x="48" y="493"/>
                </a:lnTo>
                <a:lnTo>
                  <a:pt x="64" y="477"/>
                </a:lnTo>
                <a:lnTo>
                  <a:pt x="103" y="453"/>
                </a:lnTo>
                <a:lnTo>
                  <a:pt x="135" y="429"/>
                </a:lnTo>
                <a:lnTo>
                  <a:pt x="175" y="398"/>
                </a:lnTo>
                <a:lnTo>
                  <a:pt x="207" y="366"/>
                </a:lnTo>
                <a:lnTo>
                  <a:pt x="239" y="334"/>
                </a:lnTo>
                <a:lnTo>
                  <a:pt x="271" y="302"/>
                </a:lnTo>
                <a:lnTo>
                  <a:pt x="294" y="270"/>
                </a:lnTo>
                <a:lnTo>
                  <a:pt x="318" y="238"/>
                </a:lnTo>
                <a:lnTo>
                  <a:pt x="342" y="207"/>
                </a:lnTo>
                <a:lnTo>
                  <a:pt x="366" y="175"/>
                </a:lnTo>
                <a:lnTo>
                  <a:pt x="382" y="143"/>
                </a:lnTo>
                <a:lnTo>
                  <a:pt x="398" y="119"/>
                </a:lnTo>
                <a:lnTo>
                  <a:pt x="406" y="87"/>
                </a:lnTo>
                <a:lnTo>
                  <a:pt x="414" y="71"/>
                </a:lnTo>
                <a:lnTo>
                  <a:pt x="422" y="47"/>
                </a:lnTo>
                <a:lnTo>
                  <a:pt x="422" y="39"/>
                </a:lnTo>
                <a:lnTo>
                  <a:pt x="414" y="16"/>
                </a:lnTo>
                <a:lnTo>
                  <a:pt x="422" y="0"/>
                </a:lnTo>
                <a:lnTo>
                  <a:pt x="430" y="0"/>
                </a:lnTo>
                <a:lnTo>
                  <a:pt x="438" y="0"/>
                </a:lnTo>
                <a:lnTo>
                  <a:pt x="446" y="8"/>
                </a:lnTo>
                <a:lnTo>
                  <a:pt x="462" y="16"/>
                </a:lnTo>
                <a:lnTo>
                  <a:pt x="470" y="24"/>
                </a:lnTo>
                <a:lnTo>
                  <a:pt x="477" y="31"/>
                </a:lnTo>
              </a:path>
            </a:pathLst>
          </a:custGeom>
          <a:solidFill>
            <a:srgbClr val="6AA343"/>
          </a:solidFill>
          <a:ln w="12700">
            <a:solidFill>
              <a:srgbClr val="68A042"/>
            </a:solidFill>
            <a:round/>
            <a:headEnd/>
            <a:tailEnd/>
          </a:ln>
        </p:spPr>
        <p:txBody>
          <a:bodyPr/>
          <a:lstStyle/>
          <a:p>
            <a:endParaRPr lang="zh-CN" altLang="en-US"/>
          </a:p>
        </p:txBody>
      </p:sp>
      <p:sp>
        <p:nvSpPr>
          <p:cNvPr id="69691" name="Freeform 59"/>
          <p:cNvSpPr>
            <a:spLocks/>
          </p:cNvSpPr>
          <p:nvPr/>
        </p:nvSpPr>
        <p:spPr bwMode="auto">
          <a:xfrm>
            <a:off x="7794625" y="5165725"/>
            <a:ext cx="139700" cy="909638"/>
          </a:xfrm>
          <a:custGeom>
            <a:avLst/>
            <a:gdLst>
              <a:gd name="T0" fmla="*/ 2147483647 w 88"/>
              <a:gd name="T1" fmla="*/ 2147483647 h 573"/>
              <a:gd name="T2" fmla="*/ 2147483647 w 88"/>
              <a:gd name="T3" fmla="*/ 2147483647 h 573"/>
              <a:gd name="T4" fmla="*/ 2147483647 w 88"/>
              <a:gd name="T5" fmla="*/ 0 h 573"/>
              <a:gd name="T6" fmla="*/ 2147483647 w 88"/>
              <a:gd name="T7" fmla="*/ 0 h 573"/>
              <a:gd name="T8" fmla="*/ 2147483647 w 88"/>
              <a:gd name="T9" fmla="*/ 2147483647 h 573"/>
              <a:gd name="T10" fmla="*/ 2147483647 w 88"/>
              <a:gd name="T11" fmla="*/ 2147483647 h 573"/>
              <a:gd name="T12" fmla="*/ 2147483647 w 88"/>
              <a:gd name="T13" fmla="*/ 2147483647 h 573"/>
              <a:gd name="T14" fmla="*/ 2147483647 w 88"/>
              <a:gd name="T15" fmla="*/ 2147483647 h 573"/>
              <a:gd name="T16" fmla="*/ 2147483647 w 88"/>
              <a:gd name="T17" fmla="*/ 2147483647 h 573"/>
              <a:gd name="T18" fmla="*/ 2147483647 w 88"/>
              <a:gd name="T19" fmla="*/ 2147483647 h 573"/>
              <a:gd name="T20" fmla="*/ 2147483647 w 88"/>
              <a:gd name="T21" fmla="*/ 2147483647 h 573"/>
              <a:gd name="T22" fmla="*/ 2147483647 w 88"/>
              <a:gd name="T23" fmla="*/ 2147483647 h 573"/>
              <a:gd name="T24" fmla="*/ 2147483647 w 88"/>
              <a:gd name="T25" fmla="*/ 2147483647 h 573"/>
              <a:gd name="T26" fmla="*/ 2147483647 w 88"/>
              <a:gd name="T27" fmla="*/ 2147483647 h 573"/>
              <a:gd name="T28" fmla="*/ 2147483647 w 88"/>
              <a:gd name="T29" fmla="*/ 2147483647 h 573"/>
              <a:gd name="T30" fmla="*/ 2147483647 w 88"/>
              <a:gd name="T31" fmla="*/ 2147483647 h 573"/>
              <a:gd name="T32" fmla="*/ 2147483647 w 88"/>
              <a:gd name="T33" fmla="*/ 2147483647 h 573"/>
              <a:gd name="T34" fmla="*/ 2147483647 w 88"/>
              <a:gd name="T35" fmla="*/ 2147483647 h 573"/>
              <a:gd name="T36" fmla="*/ 2147483647 w 88"/>
              <a:gd name="T37" fmla="*/ 2147483647 h 573"/>
              <a:gd name="T38" fmla="*/ 2147483647 w 88"/>
              <a:gd name="T39" fmla="*/ 2147483647 h 573"/>
              <a:gd name="T40" fmla="*/ 2147483647 w 88"/>
              <a:gd name="T41" fmla="*/ 2147483647 h 573"/>
              <a:gd name="T42" fmla="*/ 2147483647 w 88"/>
              <a:gd name="T43" fmla="*/ 2147483647 h 573"/>
              <a:gd name="T44" fmla="*/ 2147483647 w 88"/>
              <a:gd name="T45" fmla="*/ 2147483647 h 573"/>
              <a:gd name="T46" fmla="*/ 2147483647 w 88"/>
              <a:gd name="T47" fmla="*/ 2147483647 h 573"/>
              <a:gd name="T48" fmla="*/ 2147483647 w 88"/>
              <a:gd name="T49" fmla="*/ 2147483647 h 573"/>
              <a:gd name="T50" fmla="*/ 2147483647 w 88"/>
              <a:gd name="T51" fmla="*/ 2147483647 h 573"/>
              <a:gd name="T52" fmla="*/ 2147483647 w 88"/>
              <a:gd name="T53" fmla="*/ 2147483647 h 573"/>
              <a:gd name="T54" fmla="*/ 2147483647 w 88"/>
              <a:gd name="T55" fmla="*/ 2147483647 h 573"/>
              <a:gd name="T56" fmla="*/ 2147483647 w 88"/>
              <a:gd name="T57" fmla="*/ 2147483647 h 573"/>
              <a:gd name="T58" fmla="*/ 2147483647 w 88"/>
              <a:gd name="T59" fmla="*/ 2147483647 h 573"/>
              <a:gd name="T60" fmla="*/ 2147483647 w 88"/>
              <a:gd name="T61" fmla="*/ 2147483647 h 573"/>
              <a:gd name="T62" fmla="*/ 2147483647 w 88"/>
              <a:gd name="T63" fmla="*/ 2147483647 h 57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8"/>
              <a:gd name="T97" fmla="*/ 0 h 573"/>
              <a:gd name="T98" fmla="*/ 88 w 88"/>
              <a:gd name="T99" fmla="*/ 573 h 573"/>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8" h="573">
                <a:moveTo>
                  <a:pt x="8" y="32"/>
                </a:moveTo>
                <a:lnTo>
                  <a:pt x="8" y="24"/>
                </a:lnTo>
                <a:lnTo>
                  <a:pt x="0" y="16"/>
                </a:lnTo>
                <a:lnTo>
                  <a:pt x="8" y="8"/>
                </a:lnTo>
                <a:lnTo>
                  <a:pt x="8" y="0"/>
                </a:lnTo>
                <a:lnTo>
                  <a:pt x="16" y="0"/>
                </a:lnTo>
                <a:lnTo>
                  <a:pt x="24" y="0"/>
                </a:lnTo>
                <a:lnTo>
                  <a:pt x="32" y="0"/>
                </a:lnTo>
                <a:lnTo>
                  <a:pt x="40" y="8"/>
                </a:lnTo>
                <a:lnTo>
                  <a:pt x="64" y="16"/>
                </a:lnTo>
                <a:lnTo>
                  <a:pt x="80" y="32"/>
                </a:lnTo>
                <a:lnTo>
                  <a:pt x="80" y="40"/>
                </a:lnTo>
                <a:lnTo>
                  <a:pt x="88" y="56"/>
                </a:lnTo>
                <a:lnTo>
                  <a:pt x="88" y="72"/>
                </a:lnTo>
                <a:lnTo>
                  <a:pt x="88" y="88"/>
                </a:lnTo>
                <a:lnTo>
                  <a:pt x="80" y="135"/>
                </a:lnTo>
                <a:lnTo>
                  <a:pt x="80" y="175"/>
                </a:lnTo>
                <a:lnTo>
                  <a:pt x="80" y="183"/>
                </a:lnTo>
                <a:lnTo>
                  <a:pt x="80" y="199"/>
                </a:lnTo>
                <a:lnTo>
                  <a:pt x="80" y="215"/>
                </a:lnTo>
                <a:lnTo>
                  <a:pt x="80" y="239"/>
                </a:lnTo>
                <a:lnTo>
                  <a:pt x="80" y="263"/>
                </a:lnTo>
                <a:lnTo>
                  <a:pt x="88" y="295"/>
                </a:lnTo>
                <a:lnTo>
                  <a:pt x="88" y="326"/>
                </a:lnTo>
                <a:lnTo>
                  <a:pt x="88" y="358"/>
                </a:lnTo>
                <a:lnTo>
                  <a:pt x="88" y="390"/>
                </a:lnTo>
                <a:lnTo>
                  <a:pt x="88" y="422"/>
                </a:lnTo>
                <a:lnTo>
                  <a:pt x="88" y="446"/>
                </a:lnTo>
                <a:lnTo>
                  <a:pt x="88" y="478"/>
                </a:lnTo>
                <a:lnTo>
                  <a:pt x="88" y="493"/>
                </a:lnTo>
                <a:lnTo>
                  <a:pt x="88" y="517"/>
                </a:lnTo>
                <a:lnTo>
                  <a:pt x="88" y="533"/>
                </a:lnTo>
                <a:lnTo>
                  <a:pt x="88" y="541"/>
                </a:lnTo>
                <a:lnTo>
                  <a:pt x="80" y="557"/>
                </a:lnTo>
                <a:lnTo>
                  <a:pt x="80" y="573"/>
                </a:lnTo>
                <a:lnTo>
                  <a:pt x="72" y="573"/>
                </a:lnTo>
                <a:lnTo>
                  <a:pt x="64" y="573"/>
                </a:lnTo>
                <a:lnTo>
                  <a:pt x="56" y="573"/>
                </a:lnTo>
                <a:lnTo>
                  <a:pt x="48" y="565"/>
                </a:lnTo>
                <a:lnTo>
                  <a:pt x="48" y="549"/>
                </a:lnTo>
                <a:lnTo>
                  <a:pt x="40" y="541"/>
                </a:lnTo>
                <a:lnTo>
                  <a:pt x="32" y="525"/>
                </a:lnTo>
                <a:lnTo>
                  <a:pt x="32" y="517"/>
                </a:lnTo>
                <a:lnTo>
                  <a:pt x="24" y="501"/>
                </a:lnTo>
                <a:lnTo>
                  <a:pt x="24" y="493"/>
                </a:lnTo>
                <a:lnTo>
                  <a:pt x="32" y="478"/>
                </a:lnTo>
                <a:lnTo>
                  <a:pt x="32" y="462"/>
                </a:lnTo>
                <a:lnTo>
                  <a:pt x="32" y="438"/>
                </a:lnTo>
                <a:lnTo>
                  <a:pt x="32" y="406"/>
                </a:lnTo>
                <a:lnTo>
                  <a:pt x="40" y="374"/>
                </a:lnTo>
                <a:lnTo>
                  <a:pt x="40" y="334"/>
                </a:lnTo>
                <a:lnTo>
                  <a:pt x="40" y="295"/>
                </a:lnTo>
                <a:lnTo>
                  <a:pt x="40" y="239"/>
                </a:lnTo>
                <a:lnTo>
                  <a:pt x="40" y="199"/>
                </a:lnTo>
                <a:lnTo>
                  <a:pt x="32" y="159"/>
                </a:lnTo>
                <a:lnTo>
                  <a:pt x="32" y="119"/>
                </a:lnTo>
                <a:lnTo>
                  <a:pt x="32" y="104"/>
                </a:lnTo>
                <a:lnTo>
                  <a:pt x="32" y="88"/>
                </a:lnTo>
                <a:lnTo>
                  <a:pt x="24" y="72"/>
                </a:lnTo>
                <a:lnTo>
                  <a:pt x="24" y="56"/>
                </a:lnTo>
                <a:lnTo>
                  <a:pt x="16" y="40"/>
                </a:lnTo>
                <a:lnTo>
                  <a:pt x="8" y="32"/>
                </a:lnTo>
              </a:path>
            </a:pathLst>
          </a:custGeom>
          <a:solidFill>
            <a:srgbClr val="6AA343"/>
          </a:solidFill>
          <a:ln w="12700">
            <a:solidFill>
              <a:srgbClr val="68A042"/>
            </a:solidFill>
            <a:round/>
            <a:headEnd/>
            <a:tailEnd/>
          </a:ln>
        </p:spPr>
        <p:txBody>
          <a:bodyPr/>
          <a:lstStyle/>
          <a:p>
            <a:endParaRPr lang="zh-CN" altLang="en-US"/>
          </a:p>
        </p:txBody>
      </p:sp>
      <p:sp>
        <p:nvSpPr>
          <p:cNvPr id="74775" name="Rectangle 64"/>
          <p:cNvSpPr>
            <a:spLocks noChangeArrowheads="1"/>
          </p:cNvSpPr>
          <p:nvPr/>
        </p:nvSpPr>
        <p:spPr bwMode="auto">
          <a:xfrm>
            <a:off x="5480050" y="2193925"/>
            <a:ext cx="101600" cy="201613"/>
          </a:xfrm>
          <a:prstGeom prst="rect">
            <a:avLst/>
          </a:prstGeom>
          <a:noFill/>
          <a:ln w="9525">
            <a:noFill/>
            <a:miter lim="800000"/>
            <a:headEnd/>
            <a:tailEnd/>
          </a:ln>
        </p:spPr>
        <p:txBody>
          <a:bodyPr wrap="none" lIns="0" tIns="0" rIns="0" bIns="0">
            <a:spAutoFit/>
          </a:bodyPr>
          <a:lstStyle/>
          <a:p>
            <a:pPr eaLnBrk="1" hangingPunct="1"/>
            <a:r>
              <a:rPr lang="zh-CN" altLang="zh-CN" sz="1100">
                <a:solidFill>
                  <a:srgbClr val="000000"/>
                </a:solidFill>
                <a:latin typeface="Calibri" pitchFamily="34" charset="0"/>
              </a:rPr>
              <a:t> </a:t>
            </a:r>
            <a:endParaRPr lang="zh-CN" altLang="zh-CN"/>
          </a:p>
        </p:txBody>
      </p:sp>
      <p:sp>
        <p:nvSpPr>
          <p:cNvPr id="69698" name="Freeform 66"/>
          <p:cNvSpPr>
            <a:spLocks/>
          </p:cNvSpPr>
          <p:nvPr/>
        </p:nvSpPr>
        <p:spPr bwMode="auto">
          <a:xfrm>
            <a:off x="5770563" y="2257425"/>
            <a:ext cx="88900" cy="657225"/>
          </a:xfrm>
          <a:custGeom>
            <a:avLst/>
            <a:gdLst>
              <a:gd name="T0" fmla="*/ 0 w 56"/>
              <a:gd name="T1" fmla="*/ 2147483647 h 414"/>
              <a:gd name="T2" fmla="*/ 2147483647 w 56"/>
              <a:gd name="T3" fmla="*/ 0 h 414"/>
              <a:gd name="T4" fmla="*/ 2147483647 w 56"/>
              <a:gd name="T5" fmla="*/ 2147483647 h 414"/>
              <a:gd name="T6" fmla="*/ 2147483647 w 56"/>
              <a:gd name="T7" fmla="*/ 2147483647 h 414"/>
              <a:gd name="T8" fmla="*/ 2147483647 w 56"/>
              <a:gd name="T9" fmla="*/ 2147483647 h 414"/>
              <a:gd name="T10" fmla="*/ 2147483647 w 56"/>
              <a:gd name="T11" fmla="*/ 2147483647 h 414"/>
              <a:gd name="T12" fmla="*/ 2147483647 w 56"/>
              <a:gd name="T13" fmla="*/ 2147483647 h 414"/>
              <a:gd name="T14" fmla="*/ 2147483647 w 56"/>
              <a:gd name="T15" fmla="*/ 2147483647 h 414"/>
              <a:gd name="T16" fmla="*/ 2147483647 w 56"/>
              <a:gd name="T17" fmla="*/ 2147483647 h 414"/>
              <a:gd name="T18" fmla="*/ 2147483647 w 56"/>
              <a:gd name="T19" fmla="*/ 2147483647 h 414"/>
              <a:gd name="T20" fmla="*/ 2147483647 w 56"/>
              <a:gd name="T21" fmla="*/ 2147483647 h 414"/>
              <a:gd name="T22" fmla="*/ 2147483647 w 56"/>
              <a:gd name="T23" fmla="*/ 2147483647 h 414"/>
              <a:gd name="T24" fmla="*/ 2147483647 w 56"/>
              <a:gd name="T25" fmla="*/ 2147483647 h 414"/>
              <a:gd name="T26" fmla="*/ 2147483647 w 56"/>
              <a:gd name="T27" fmla="*/ 2147483647 h 414"/>
              <a:gd name="T28" fmla="*/ 2147483647 w 56"/>
              <a:gd name="T29" fmla="*/ 2147483647 h 414"/>
              <a:gd name="T30" fmla="*/ 2147483647 w 56"/>
              <a:gd name="T31" fmla="*/ 2147483647 h 414"/>
              <a:gd name="T32" fmla="*/ 2147483647 w 56"/>
              <a:gd name="T33" fmla="*/ 2147483647 h 414"/>
              <a:gd name="T34" fmla="*/ 2147483647 w 56"/>
              <a:gd name="T35" fmla="*/ 2147483647 h 414"/>
              <a:gd name="T36" fmla="*/ 2147483647 w 56"/>
              <a:gd name="T37" fmla="*/ 2147483647 h 414"/>
              <a:gd name="T38" fmla="*/ 2147483647 w 56"/>
              <a:gd name="T39" fmla="*/ 2147483647 h 414"/>
              <a:gd name="T40" fmla="*/ 2147483647 w 56"/>
              <a:gd name="T41" fmla="*/ 2147483647 h 414"/>
              <a:gd name="T42" fmla="*/ 2147483647 w 56"/>
              <a:gd name="T43" fmla="*/ 2147483647 h 414"/>
              <a:gd name="T44" fmla="*/ 2147483647 w 56"/>
              <a:gd name="T45" fmla="*/ 2147483647 h 414"/>
              <a:gd name="T46" fmla="*/ 2147483647 w 56"/>
              <a:gd name="T47" fmla="*/ 2147483647 h 414"/>
              <a:gd name="T48" fmla="*/ 2147483647 w 56"/>
              <a:gd name="T49" fmla="*/ 2147483647 h 414"/>
              <a:gd name="T50" fmla="*/ 2147483647 w 56"/>
              <a:gd name="T51" fmla="*/ 2147483647 h 414"/>
              <a:gd name="T52" fmla="*/ 2147483647 w 56"/>
              <a:gd name="T53" fmla="*/ 2147483647 h 414"/>
              <a:gd name="T54" fmla="*/ 0 w 56"/>
              <a:gd name="T55" fmla="*/ 2147483647 h 414"/>
              <a:gd name="T56" fmla="*/ 0 w 56"/>
              <a:gd name="T57" fmla="*/ 2147483647 h 414"/>
              <a:gd name="T58" fmla="*/ 0 w 56"/>
              <a:gd name="T59" fmla="*/ 2147483647 h 414"/>
              <a:gd name="T60" fmla="*/ 2147483647 w 56"/>
              <a:gd name="T61" fmla="*/ 2147483647 h 414"/>
              <a:gd name="T62" fmla="*/ 2147483647 w 56"/>
              <a:gd name="T63" fmla="*/ 2147483647 h 414"/>
              <a:gd name="T64" fmla="*/ 2147483647 w 56"/>
              <a:gd name="T65" fmla="*/ 2147483647 h 414"/>
              <a:gd name="T66" fmla="*/ 2147483647 w 56"/>
              <a:gd name="T67" fmla="*/ 2147483647 h 414"/>
              <a:gd name="T68" fmla="*/ 2147483647 w 56"/>
              <a:gd name="T69" fmla="*/ 2147483647 h 414"/>
              <a:gd name="T70" fmla="*/ 2147483647 w 56"/>
              <a:gd name="T71" fmla="*/ 2147483647 h 414"/>
              <a:gd name="T72" fmla="*/ 2147483647 w 56"/>
              <a:gd name="T73" fmla="*/ 2147483647 h 414"/>
              <a:gd name="T74" fmla="*/ 2147483647 w 56"/>
              <a:gd name="T75" fmla="*/ 2147483647 h 414"/>
              <a:gd name="T76" fmla="*/ 2147483647 w 56"/>
              <a:gd name="T77" fmla="*/ 2147483647 h 414"/>
              <a:gd name="T78" fmla="*/ 0 w 56"/>
              <a:gd name="T79" fmla="*/ 2147483647 h 414"/>
              <a:gd name="T80" fmla="*/ 0 w 56"/>
              <a:gd name="T81" fmla="*/ 2147483647 h 414"/>
              <a:gd name="T82" fmla="*/ 0 w 56"/>
              <a:gd name="T83" fmla="*/ 2147483647 h 414"/>
              <a:gd name="T84" fmla="*/ 0 w 56"/>
              <a:gd name="T85" fmla="*/ 2147483647 h 414"/>
              <a:gd name="T86" fmla="*/ 0 w 56"/>
              <a:gd name="T87" fmla="*/ 2147483647 h 414"/>
              <a:gd name="T88" fmla="*/ 0 w 56"/>
              <a:gd name="T89" fmla="*/ 2147483647 h 414"/>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56"/>
              <a:gd name="T136" fmla="*/ 0 h 414"/>
              <a:gd name="T137" fmla="*/ 56 w 56"/>
              <a:gd name="T138" fmla="*/ 414 h 414"/>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56" h="414">
                <a:moveTo>
                  <a:pt x="0" y="8"/>
                </a:moveTo>
                <a:lnTo>
                  <a:pt x="16" y="0"/>
                </a:lnTo>
                <a:lnTo>
                  <a:pt x="24" y="8"/>
                </a:lnTo>
                <a:lnTo>
                  <a:pt x="40" y="8"/>
                </a:lnTo>
                <a:lnTo>
                  <a:pt x="56" y="16"/>
                </a:lnTo>
                <a:lnTo>
                  <a:pt x="56" y="79"/>
                </a:lnTo>
                <a:lnTo>
                  <a:pt x="56" y="135"/>
                </a:lnTo>
                <a:lnTo>
                  <a:pt x="56" y="191"/>
                </a:lnTo>
                <a:lnTo>
                  <a:pt x="56" y="231"/>
                </a:lnTo>
                <a:lnTo>
                  <a:pt x="56" y="270"/>
                </a:lnTo>
                <a:lnTo>
                  <a:pt x="48" y="302"/>
                </a:lnTo>
                <a:lnTo>
                  <a:pt x="48" y="326"/>
                </a:lnTo>
                <a:lnTo>
                  <a:pt x="48" y="350"/>
                </a:lnTo>
                <a:lnTo>
                  <a:pt x="48" y="366"/>
                </a:lnTo>
                <a:lnTo>
                  <a:pt x="48" y="382"/>
                </a:lnTo>
                <a:lnTo>
                  <a:pt x="40" y="390"/>
                </a:lnTo>
                <a:lnTo>
                  <a:pt x="40" y="398"/>
                </a:lnTo>
                <a:lnTo>
                  <a:pt x="40" y="406"/>
                </a:lnTo>
                <a:lnTo>
                  <a:pt x="40" y="414"/>
                </a:lnTo>
                <a:lnTo>
                  <a:pt x="32" y="414"/>
                </a:lnTo>
                <a:lnTo>
                  <a:pt x="24" y="414"/>
                </a:lnTo>
                <a:lnTo>
                  <a:pt x="16" y="406"/>
                </a:lnTo>
                <a:lnTo>
                  <a:pt x="16" y="390"/>
                </a:lnTo>
                <a:lnTo>
                  <a:pt x="8" y="382"/>
                </a:lnTo>
                <a:lnTo>
                  <a:pt x="8" y="366"/>
                </a:lnTo>
                <a:lnTo>
                  <a:pt x="0" y="350"/>
                </a:lnTo>
                <a:lnTo>
                  <a:pt x="0" y="342"/>
                </a:lnTo>
                <a:lnTo>
                  <a:pt x="0" y="326"/>
                </a:lnTo>
                <a:lnTo>
                  <a:pt x="8" y="310"/>
                </a:lnTo>
                <a:lnTo>
                  <a:pt x="8" y="294"/>
                </a:lnTo>
                <a:lnTo>
                  <a:pt x="8" y="270"/>
                </a:lnTo>
                <a:lnTo>
                  <a:pt x="8" y="239"/>
                </a:lnTo>
                <a:lnTo>
                  <a:pt x="16" y="207"/>
                </a:lnTo>
                <a:lnTo>
                  <a:pt x="16" y="175"/>
                </a:lnTo>
                <a:lnTo>
                  <a:pt x="16" y="143"/>
                </a:lnTo>
                <a:lnTo>
                  <a:pt x="8" y="111"/>
                </a:lnTo>
                <a:lnTo>
                  <a:pt x="8" y="79"/>
                </a:lnTo>
                <a:lnTo>
                  <a:pt x="0" y="55"/>
                </a:lnTo>
                <a:lnTo>
                  <a:pt x="0" y="32"/>
                </a:lnTo>
                <a:lnTo>
                  <a:pt x="0" y="16"/>
                </a:lnTo>
                <a:lnTo>
                  <a:pt x="0" y="8"/>
                </a:lnTo>
              </a:path>
            </a:pathLst>
          </a:custGeom>
          <a:solidFill>
            <a:srgbClr val="6AA343"/>
          </a:solidFill>
          <a:ln w="12700">
            <a:solidFill>
              <a:srgbClr val="68A042"/>
            </a:solidFill>
            <a:round/>
            <a:headEnd/>
            <a:tailEnd/>
          </a:ln>
        </p:spPr>
        <p:txBody>
          <a:bodyPr/>
          <a:lstStyle/>
          <a:p>
            <a:endParaRPr lang="zh-CN" altLang="en-US"/>
          </a:p>
        </p:txBody>
      </p:sp>
      <p:sp>
        <p:nvSpPr>
          <p:cNvPr id="69701" name="Freeform 69"/>
          <p:cNvSpPr>
            <a:spLocks/>
          </p:cNvSpPr>
          <p:nvPr/>
        </p:nvSpPr>
        <p:spPr bwMode="auto">
          <a:xfrm>
            <a:off x="5492750" y="2408238"/>
            <a:ext cx="581025" cy="985837"/>
          </a:xfrm>
          <a:custGeom>
            <a:avLst/>
            <a:gdLst>
              <a:gd name="T0" fmla="*/ 2147483647 w 366"/>
              <a:gd name="T1" fmla="*/ 2147483647 h 621"/>
              <a:gd name="T2" fmla="*/ 2147483647 w 366"/>
              <a:gd name="T3" fmla="*/ 2147483647 h 621"/>
              <a:gd name="T4" fmla="*/ 2147483647 w 366"/>
              <a:gd name="T5" fmla="*/ 2147483647 h 621"/>
              <a:gd name="T6" fmla="*/ 2147483647 w 366"/>
              <a:gd name="T7" fmla="*/ 2147483647 h 621"/>
              <a:gd name="T8" fmla="*/ 2147483647 w 366"/>
              <a:gd name="T9" fmla="*/ 2147483647 h 621"/>
              <a:gd name="T10" fmla="*/ 2147483647 w 366"/>
              <a:gd name="T11" fmla="*/ 2147483647 h 621"/>
              <a:gd name="T12" fmla="*/ 2147483647 w 366"/>
              <a:gd name="T13" fmla="*/ 2147483647 h 621"/>
              <a:gd name="T14" fmla="*/ 0 w 366"/>
              <a:gd name="T15" fmla="*/ 2147483647 h 621"/>
              <a:gd name="T16" fmla="*/ 0 w 366"/>
              <a:gd name="T17" fmla="*/ 2147483647 h 621"/>
              <a:gd name="T18" fmla="*/ 2147483647 w 366"/>
              <a:gd name="T19" fmla="*/ 2147483647 h 621"/>
              <a:gd name="T20" fmla="*/ 2147483647 w 366"/>
              <a:gd name="T21" fmla="*/ 2147483647 h 621"/>
              <a:gd name="T22" fmla="*/ 2147483647 w 366"/>
              <a:gd name="T23" fmla="*/ 2147483647 h 621"/>
              <a:gd name="T24" fmla="*/ 2147483647 w 366"/>
              <a:gd name="T25" fmla="*/ 2147483647 h 621"/>
              <a:gd name="T26" fmla="*/ 2147483647 w 366"/>
              <a:gd name="T27" fmla="*/ 2147483647 h 621"/>
              <a:gd name="T28" fmla="*/ 2147483647 w 366"/>
              <a:gd name="T29" fmla="*/ 2147483647 h 621"/>
              <a:gd name="T30" fmla="*/ 2147483647 w 366"/>
              <a:gd name="T31" fmla="*/ 2147483647 h 621"/>
              <a:gd name="T32" fmla="*/ 2147483647 w 366"/>
              <a:gd name="T33" fmla="*/ 2147483647 h 621"/>
              <a:gd name="T34" fmla="*/ 2147483647 w 366"/>
              <a:gd name="T35" fmla="*/ 2147483647 h 621"/>
              <a:gd name="T36" fmla="*/ 2147483647 w 366"/>
              <a:gd name="T37" fmla="*/ 2147483647 h 621"/>
              <a:gd name="T38" fmla="*/ 2147483647 w 366"/>
              <a:gd name="T39" fmla="*/ 2147483647 h 621"/>
              <a:gd name="T40" fmla="*/ 2147483647 w 366"/>
              <a:gd name="T41" fmla="*/ 2147483647 h 621"/>
              <a:gd name="T42" fmla="*/ 2147483647 w 366"/>
              <a:gd name="T43" fmla="*/ 2147483647 h 621"/>
              <a:gd name="T44" fmla="*/ 2147483647 w 366"/>
              <a:gd name="T45" fmla="*/ 2147483647 h 621"/>
              <a:gd name="T46" fmla="*/ 2147483647 w 366"/>
              <a:gd name="T47" fmla="*/ 2147483647 h 621"/>
              <a:gd name="T48" fmla="*/ 2147483647 w 366"/>
              <a:gd name="T49" fmla="*/ 2147483647 h 621"/>
              <a:gd name="T50" fmla="*/ 2147483647 w 366"/>
              <a:gd name="T51" fmla="*/ 2147483647 h 621"/>
              <a:gd name="T52" fmla="*/ 2147483647 w 366"/>
              <a:gd name="T53" fmla="*/ 2147483647 h 621"/>
              <a:gd name="T54" fmla="*/ 2147483647 w 366"/>
              <a:gd name="T55" fmla="*/ 2147483647 h 621"/>
              <a:gd name="T56" fmla="*/ 2147483647 w 366"/>
              <a:gd name="T57" fmla="*/ 2147483647 h 621"/>
              <a:gd name="T58" fmla="*/ 2147483647 w 366"/>
              <a:gd name="T59" fmla="*/ 2147483647 h 621"/>
              <a:gd name="T60" fmla="*/ 2147483647 w 366"/>
              <a:gd name="T61" fmla="*/ 2147483647 h 621"/>
              <a:gd name="T62" fmla="*/ 2147483647 w 366"/>
              <a:gd name="T63" fmla="*/ 2147483647 h 62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66"/>
              <a:gd name="T97" fmla="*/ 0 h 621"/>
              <a:gd name="T98" fmla="*/ 366 w 366"/>
              <a:gd name="T99" fmla="*/ 621 h 62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66" h="621">
                <a:moveTo>
                  <a:pt x="310" y="358"/>
                </a:moveTo>
                <a:lnTo>
                  <a:pt x="294" y="398"/>
                </a:lnTo>
                <a:lnTo>
                  <a:pt x="279" y="430"/>
                </a:lnTo>
                <a:lnTo>
                  <a:pt x="255" y="462"/>
                </a:lnTo>
                <a:lnTo>
                  <a:pt x="231" y="486"/>
                </a:lnTo>
                <a:lnTo>
                  <a:pt x="207" y="510"/>
                </a:lnTo>
                <a:lnTo>
                  <a:pt x="175" y="533"/>
                </a:lnTo>
                <a:lnTo>
                  <a:pt x="151" y="549"/>
                </a:lnTo>
                <a:lnTo>
                  <a:pt x="127" y="565"/>
                </a:lnTo>
                <a:lnTo>
                  <a:pt x="95" y="581"/>
                </a:lnTo>
                <a:lnTo>
                  <a:pt x="72" y="597"/>
                </a:lnTo>
                <a:lnTo>
                  <a:pt x="56" y="605"/>
                </a:lnTo>
                <a:lnTo>
                  <a:pt x="32" y="613"/>
                </a:lnTo>
                <a:lnTo>
                  <a:pt x="16" y="613"/>
                </a:lnTo>
                <a:lnTo>
                  <a:pt x="8" y="621"/>
                </a:lnTo>
                <a:lnTo>
                  <a:pt x="0" y="621"/>
                </a:lnTo>
                <a:lnTo>
                  <a:pt x="0" y="613"/>
                </a:lnTo>
                <a:lnTo>
                  <a:pt x="8" y="605"/>
                </a:lnTo>
                <a:lnTo>
                  <a:pt x="16" y="597"/>
                </a:lnTo>
                <a:lnTo>
                  <a:pt x="32" y="589"/>
                </a:lnTo>
                <a:lnTo>
                  <a:pt x="40" y="581"/>
                </a:lnTo>
                <a:lnTo>
                  <a:pt x="56" y="573"/>
                </a:lnTo>
                <a:lnTo>
                  <a:pt x="80" y="557"/>
                </a:lnTo>
                <a:lnTo>
                  <a:pt x="119" y="533"/>
                </a:lnTo>
                <a:lnTo>
                  <a:pt x="159" y="502"/>
                </a:lnTo>
                <a:lnTo>
                  <a:pt x="191" y="470"/>
                </a:lnTo>
                <a:lnTo>
                  <a:pt x="215" y="438"/>
                </a:lnTo>
                <a:lnTo>
                  <a:pt x="239" y="398"/>
                </a:lnTo>
                <a:lnTo>
                  <a:pt x="263" y="358"/>
                </a:lnTo>
                <a:lnTo>
                  <a:pt x="279" y="311"/>
                </a:lnTo>
                <a:lnTo>
                  <a:pt x="294" y="263"/>
                </a:lnTo>
                <a:lnTo>
                  <a:pt x="302" y="223"/>
                </a:lnTo>
                <a:lnTo>
                  <a:pt x="310" y="183"/>
                </a:lnTo>
                <a:lnTo>
                  <a:pt x="318" y="144"/>
                </a:lnTo>
                <a:lnTo>
                  <a:pt x="318" y="104"/>
                </a:lnTo>
                <a:lnTo>
                  <a:pt x="318" y="80"/>
                </a:lnTo>
                <a:lnTo>
                  <a:pt x="310" y="56"/>
                </a:lnTo>
                <a:lnTo>
                  <a:pt x="310" y="40"/>
                </a:lnTo>
                <a:lnTo>
                  <a:pt x="302" y="32"/>
                </a:lnTo>
                <a:lnTo>
                  <a:pt x="294" y="24"/>
                </a:lnTo>
                <a:lnTo>
                  <a:pt x="294" y="16"/>
                </a:lnTo>
                <a:lnTo>
                  <a:pt x="302" y="8"/>
                </a:lnTo>
                <a:lnTo>
                  <a:pt x="310" y="0"/>
                </a:lnTo>
                <a:lnTo>
                  <a:pt x="318" y="8"/>
                </a:lnTo>
                <a:lnTo>
                  <a:pt x="334" y="8"/>
                </a:lnTo>
                <a:lnTo>
                  <a:pt x="342" y="16"/>
                </a:lnTo>
                <a:lnTo>
                  <a:pt x="358" y="24"/>
                </a:lnTo>
                <a:lnTo>
                  <a:pt x="366" y="24"/>
                </a:lnTo>
                <a:lnTo>
                  <a:pt x="366" y="32"/>
                </a:lnTo>
                <a:lnTo>
                  <a:pt x="366" y="40"/>
                </a:lnTo>
                <a:lnTo>
                  <a:pt x="366" y="48"/>
                </a:lnTo>
                <a:lnTo>
                  <a:pt x="366" y="72"/>
                </a:lnTo>
                <a:lnTo>
                  <a:pt x="366" y="96"/>
                </a:lnTo>
                <a:lnTo>
                  <a:pt x="358" y="159"/>
                </a:lnTo>
                <a:lnTo>
                  <a:pt x="350" y="215"/>
                </a:lnTo>
                <a:lnTo>
                  <a:pt x="350" y="255"/>
                </a:lnTo>
                <a:lnTo>
                  <a:pt x="342" y="287"/>
                </a:lnTo>
                <a:lnTo>
                  <a:pt x="326" y="327"/>
                </a:lnTo>
                <a:lnTo>
                  <a:pt x="310" y="358"/>
                </a:lnTo>
              </a:path>
            </a:pathLst>
          </a:custGeom>
          <a:solidFill>
            <a:srgbClr val="6AA343"/>
          </a:solidFill>
          <a:ln w="12700">
            <a:solidFill>
              <a:srgbClr val="68A042"/>
            </a:solidFill>
            <a:round/>
            <a:headEnd/>
            <a:tailEnd/>
          </a:ln>
        </p:spPr>
        <p:txBody>
          <a:bodyPr/>
          <a:lstStyle/>
          <a:p>
            <a:endParaRPr lang="zh-CN" altLang="en-US"/>
          </a:p>
        </p:txBody>
      </p:sp>
      <p:sp>
        <p:nvSpPr>
          <p:cNvPr id="74778" name="Rectangle 74"/>
          <p:cNvSpPr>
            <a:spLocks noChangeArrowheads="1"/>
          </p:cNvSpPr>
          <p:nvPr/>
        </p:nvSpPr>
        <p:spPr bwMode="auto">
          <a:xfrm>
            <a:off x="9177338" y="2314575"/>
            <a:ext cx="101600" cy="201613"/>
          </a:xfrm>
          <a:prstGeom prst="rect">
            <a:avLst/>
          </a:prstGeom>
          <a:noFill/>
          <a:ln w="9525">
            <a:noFill/>
            <a:miter lim="800000"/>
            <a:headEnd/>
            <a:tailEnd/>
          </a:ln>
        </p:spPr>
        <p:txBody>
          <a:bodyPr wrap="none" lIns="0" tIns="0" rIns="0" bIns="0">
            <a:spAutoFit/>
          </a:bodyPr>
          <a:lstStyle/>
          <a:p>
            <a:pPr eaLnBrk="1" hangingPunct="1"/>
            <a:r>
              <a:rPr lang="zh-CN" altLang="zh-CN" sz="1100">
                <a:solidFill>
                  <a:srgbClr val="000000"/>
                </a:solidFill>
                <a:latin typeface="Calibri" pitchFamily="34" charset="0"/>
              </a:rPr>
              <a:t> </a:t>
            </a:r>
            <a:endParaRPr lang="zh-CN" altLang="zh-CN"/>
          </a:p>
        </p:txBody>
      </p:sp>
      <p:sp>
        <p:nvSpPr>
          <p:cNvPr id="69708" name="Freeform 76"/>
          <p:cNvSpPr>
            <a:spLocks/>
          </p:cNvSpPr>
          <p:nvPr/>
        </p:nvSpPr>
        <p:spPr bwMode="auto">
          <a:xfrm>
            <a:off x="9644063" y="2314575"/>
            <a:ext cx="177800" cy="935038"/>
          </a:xfrm>
          <a:custGeom>
            <a:avLst/>
            <a:gdLst>
              <a:gd name="T0" fmla="*/ 2147483647 w 112"/>
              <a:gd name="T1" fmla="*/ 2147483647 h 589"/>
              <a:gd name="T2" fmla="*/ 2147483647 w 112"/>
              <a:gd name="T3" fmla="*/ 2147483647 h 589"/>
              <a:gd name="T4" fmla="*/ 0 w 112"/>
              <a:gd name="T5" fmla="*/ 2147483647 h 589"/>
              <a:gd name="T6" fmla="*/ 0 w 112"/>
              <a:gd name="T7" fmla="*/ 2147483647 h 589"/>
              <a:gd name="T8" fmla="*/ 2147483647 w 112"/>
              <a:gd name="T9" fmla="*/ 0 h 589"/>
              <a:gd name="T10" fmla="*/ 2147483647 w 112"/>
              <a:gd name="T11" fmla="*/ 0 h 589"/>
              <a:gd name="T12" fmla="*/ 2147483647 w 112"/>
              <a:gd name="T13" fmla="*/ 0 h 589"/>
              <a:gd name="T14" fmla="*/ 2147483647 w 112"/>
              <a:gd name="T15" fmla="*/ 0 h 589"/>
              <a:gd name="T16" fmla="*/ 2147483647 w 112"/>
              <a:gd name="T17" fmla="*/ 0 h 589"/>
              <a:gd name="T18" fmla="*/ 2147483647 w 112"/>
              <a:gd name="T19" fmla="*/ 2147483647 h 589"/>
              <a:gd name="T20" fmla="*/ 2147483647 w 112"/>
              <a:gd name="T21" fmla="*/ 2147483647 h 589"/>
              <a:gd name="T22" fmla="*/ 2147483647 w 112"/>
              <a:gd name="T23" fmla="*/ 2147483647 h 589"/>
              <a:gd name="T24" fmla="*/ 2147483647 w 112"/>
              <a:gd name="T25" fmla="*/ 2147483647 h 589"/>
              <a:gd name="T26" fmla="*/ 2147483647 w 112"/>
              <a:gd name="T27" fmla="*/ 2147483647 h 589"/>
              <a:gd name="T28" fmla="*/ 2147483647 w 112"/>
              <a:gd name="T29" fmla="*/ 2147483647 h 589"/>
              <a:gd name="T30" fmla="*/ 2147483647 w 112"/>
              <a:gd name="T31" fmla="*/ 2147483647 h 589"/>
              <a:gd name="T32" fmla="*/ 2147483647 w 112"/>
              <a:gd name="T33" fmla="*/ 2147483647 h 589"/>
              <a:gd name="T34" fmla="*/ 2147483647 w 112"/>
              <a:gd name="T35" fmla="*/ 2147483647 h 589"/>
              <a:gd name="T36" fmla="*/ 2147483647 w 112"/>
              <a:gd name="T37" fmla="*/ 2147483647 h 589"/>
              <a:gd name="T38" fmla="*/ 2147483647 w 112"/>
              <a:gd name="T39" fmla="*/ 2147483647 h 589"/>
              <a:gd name="T40" fmla="*/ 2147483647 w 112"/>
              <a:gd name="T41" fmla="*/ 2147483647 h 589"/>
              <a:gd name="T42" fmla="*/ 2147483647 w 112"/>
              <a:gd name="T43" fmla="*/ 2147483647 h 589"/>
              <a:gd name="T44" fmla="*/ 2147483647 w 112"/>
              <a:gd name="T45" fmla="*/ 2147483647 h 589"/>
              <a:gd name="T46" fmla="*/ 2147483647 w 112"/>
              <a:gd name="T47" fmla="*/ 2147483647 h 589"/>
              <a:gd name="T48" fmla="*/ 2147483647 w 112"/>
              <a:gd name="T49" fmla="*/ 2147483647 h 589"/>
              <a:gd name="T50" fmla="*/ 2147483647 w 112"/>
              <a:gd name="T51" fmla="*/ 2147483647 h 589"/>
              <a:gd name="T52" fmla="*/ 2147483647 w 112"/>
              <a:gd name="T53" fmla="*/ 2147483647 h 589"/>
              <a:gd name="T54" fmla="*/ 2147483647 w 112"/>
              <a:gd name="T55" fmla="*/ 2147483647 h 589"/>
              <a:gd name="T56" fmla="*/ 2147483647 w 112"/>
              <a:gd name="T57" fmla="*/ 2147483647 h 589"/>
              <a:gd name="T58" fmla="*/ 2147483647 w 112"/>
              <a:gd name="T59" fmla="*/ 2147483647 h 589"/>
              <a:gd name="T60" fmla="*/ 2147483647 w 112"/>
              <a:gd name="T61" fmla="*/ 2147483647 h 589"/>
              <a:gd name="T62" fmla="*/ 2147483647 w 112"/>
              <a:gd name="T63" fmla="*/ 2147483647 h 589"/>
              <a:gd name="T64" fmla="*/ 2147483647 w 112"/>
              <a:gd name="T65" fmla="*/ 2147483647 h 589"/>
              <a:gd name="T66" fmla="*/ 2147483647 w 112"/>
              <a:gd name="T67" fmla="*/ 2147483647 h 589"/>
              <a:gd name="T68" fmla="*/ 2147483647 w 112"/>
              <a:gd name="T69" fmla="*/ 2147483647 h 589"/>
              <a:gd name="T70" fmla="*/ 2147483647 w 112"/>
              <a:gd name="T71" fmla="*/ 2147483647 h 589"/>
              <a:gd name="T72" fmla="*/ 2147483647 w 112"/>
              <a:gd name="T73" fmla="*/ 2147483647 h 589"/>
              <a:gd name="T74" fmla="*/ 2147483647 w 112"/>
              <a:gd name="T75" fmla="*/ 2147483647 h 589"/>
              <a:gd name="T76" fmla="*/ 2147483647 w 112"/>
              <a:gd name="T77" fmla="*/ 2147483647 h 589"/>
              <a:gd name="T78" fmla="*/ 2147483647 w 112"/>
              <a:gd name="T79" fmla="*/ 2147483647 h 589"/>
              <a:gd name="T80" fmla="*/ 2147483647 w 112"/>
              <a:gd name="T81" fmla="*/ 2147483647 h 589"/>
              <a:gd name="T82" fmla="*/ 2147483647 w 112"/>
              <a:gd name="T83" fmla="*/ 2147483647 h 589"/>
              <a:gd name="T84" fmla="*/ 2147483647 w 112"/>
              <a:gd name="T85" fmla="*/ 2147483647 h 589"/>
              <a:gd name="T86" fmla="*/ 2147483647 w 112"/>
              <a:gd name="T87" fmla="*/ 2147483647 h 589"/>
              <a:gd name="T88" fmla="*/ 2147483647 w 112"/>
              <a:gd name="T89" fmla="*/ 2147483647 h 589"/>
              <a:gd name="T90" fmla="*/ 2147483647 w 112"/>
              <a:gd name="T91" fmla="*/ 2147483647 h 589"/>
              <a:gd name="T92" fmla="*/ 2147483647 w 112"/>
              <a:gd name="T93" fmla="*/ 2147483647 h 589"/>
              <a:gd name="T94" fmla="*/ 2147483647 w 112"/>
              <a:gd name="T95" fmla="*/ 2147483647 h 589"/>
              <a:gd name="T96" fmla="*/ 2147483647 w 112"/>
              <a:gd name="T97" fmla="*/ 2147483647 h 589"/>
              <a:gd name="T98" fmla="*/ 2147483647 w 112"/>
              <a:gd name="T99" fmla="*/ 2147483647 h 589"/>
              <a:gd name="T100" fmla="*/ 2147483647 w 112"/>
              <a:gd name="T101" fmla="*/ 2147483647 h 589"/>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12"/>
              <a:gd name="T154" fmla="*/ 0 h 589"/>
              <a:gd name="T155" fmla="*/ 112 w 112"/>
              <a:gd name="T156" fmla="*/ 589 h 589"/>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12" h="589">
                <a:moveTo>
                  <a:pt x="16" y="24"/>
                </a:moveTo>
                <a:lnTo>
                  <a:pt x="8" y="24"/>
                </a:lnTo>
                <a:lnTo>
                  <a:pt x="0" y="16"/>
                </a:lnTo>
                <a:lnTo>
                  <a:pt x="0" y="8"/>
                </a:lnTo>
                <a:lnTo>
                  <a:pt x="8" y="0"/>
                </a:lnTo>
                <a:lnTo>
                  <a:pt x="16" y="0"/>
                </a:lnTo>
                <a:lnTo>
                  <a:pt x="32" y="0"/>
                </a:lnTo>
                <a:lnTo>
                  <a:pt x="56" y="0"/>
                </a:lnTo>
                <a:lnTo>
                  <a:pt x="72" y="8"/>
                </a:lnTo>
                <a:lnTo>
                  <a:pt x="88" y="16"/>
                </a:lnTo>
                <a:lnTo>
                  <a:pt x="96" y="24"/>
                </a:lnTo>
                <a:lnTo>
                  <a:pt x="104" y="32"/>
                </a:lnTo>
                <a:lnTo>
                  <a:pt x="104" y="48"/>
                </a:lnTo>
                <a:lnTo>
                  <a:pt x="112" y="56"/>
                </a:lnTo>
                <a:lnTo>
                  <a:pt x="104" y="64"/>
                </a:lnTo>
                <a:lnTo>
                  <a:pt x="104" y="80"/>
                </a:lnTo>
                <a:lnTo>
                  <a:pt x="104" y="103"/>
                </a:lnTo>
                <a:lnTo>
                  <a:pt x="96" y="127"/>
                </a:lnTo>
                <a:lnTo>
                  <a:pt x="96" y="167"/>
                </a:lnTo>
                <a:lnTo>
                  <a:pt x="96" y="191"/>
                </a:lnTo>
                <a:lnTo>
                  <a:pt x="96" y="223"/>
                </a:lnTo>
                <a:lnTo>
                  <a:pt x="88" y="271"/>
                </a:lnTo>
                <a:lnTo>
                  <a:pt x="88" y="294"/>
                </a:lnTo>
                <a:lnTo>
                  <a:pt x="88" y="318"/>
                </a:lnTo>
                <a:lnTo>
                  <a:pt x="88" y="342"/>
                </a:lnTo>
                <a:lnTo>
                  <a:pt x="88" y="374"/>
                </a:lnTo>
                <a:lnTo>
                  <a:pt x="88" y="406"/>
                </a:lnTo>
                <a:lnTo>
                  <a:pt x="88" y="438"/>
                </a:lnTo>
                <a:lnTo>
                  <a:pt x="88" y="470"/>
                </a:lnTo>
                <a:lnTo>
                  <a:pt x="88" y="509"/>
                </a:lnTo>
                <a:lnTo>
                  <a:pt x="88" y="549"/>
                </a:lnTo>
                <a:lnTo>
                  <a:pt x="88" y="589"/>
                </a:lnTo>
                <a:lnTo>
                  <a:pt x="32" y="589"/>
                </a:lnTo>
                <a:lnTo>
                  <a:pt x="32" y="517"/>
                </a:lnTo>
                <a:lnTo>
                  <a:pt x="32" y="462"/>
                </a:lnTo>
                <a:lnTo>
                  <a:pt x="32" y="398"/>
                </a:lnTo>
                <a:lnTo>
                  <a:pt x="32" y="350"/>
                </a:lnTo>
                <a:lnTo>
                  <a:pt x="32" y="294"/>
                </a:lnTo>
                <a:lnTo>
                  <a:pt x="32" y="255"/>
                </a:lnTo>
                <a:lnTo>
                  <a:pt x="32" y="207"/>
                </a:lnTo>
                <a:lnTo>
                  <a:pt x="24" y="175"/>
                </a:lnTo>
                <a:lnTo>
                  <a:pt x="24" y="143"/>
                </a:lnTo>
                <a:lnTo>
                  <a:pt x="24" y="111"/>
                </a:lnTo>
                <a:lnTo>
                  <a:pt x="24" y="88"/>
                </a:lnTo>
                <a:lnTo>
                  <a:pt x="24" y="64"/>
                </a:lnTo>
                <a:lnTo>
                  <a:pt x="16" y="48"/>
                </a:lnTo>
                <a:lnTo>
                  <a:pt x="16" y="40"/>
                </a:lnTo>
                <a:lnTo>
                  <a:pt x="16" y="32"/>
                </a:lnTo>
                <a:lnTo>
                  <a:pt x="16" y="24"/>
                </a:lnTo>
              </a:path>
            </a:pathLst>
          </a:custGeom>
          <a:solidFill>
            <a:srgbClr val="669E40"/>
          </a:solidFill>
          <a:ln w="12700">
            <a:solidFill>
              <a:srgbClr val="68A042"/>
            </a:solidFill>
            <a:round/>
            <a:headEnd/>
            <a:tailEnd/>
          </a:ln>
        </p:spPr>
        <p:txBody>
          <a:bodyPr/>
          <a:lstStyle/>
          <a:p>
            <a:endParaRPr lang="zh-CN" altLang="en-US"/>
          </a:p>
        </p:txBody>
      </p:sp>
      <p:sp>
        <p:nvSpPr>
          <p:cNvPr id="69709" name="Freeform 77"/>
          <p:cNvSpPr>
            <a:spLocks/>
          </p:cNvSpPr>
          <p:nvPr/>
        </p:nvSpPr>
        <p:spPr bwMode="auto">
          <a:xfrm>
            <a:off x="10201275" y="2744788"/>
            <a:ext cx="188913" cy="769937"/>
          </a:xfrm>
          <a:custGeom>
            <a:avLst/>
            <a:gdLst>
              <a:gd name="T0" fmla="*/ 2147483647 w 119"/>
              <a:gd name="T1" fmla="*/ 2147483647 h 485"/>
              <a:gd name="T2" fmla="*/ 2147483647 w 119"/>
              <a:gd name="T3" fmla="*/ 2147483647 h 485"/>
              <a:gd name="T4" fmla="*/ 2147483647 w 119"/>
              <a:gd name="T5" fmla="*/ 2147483647 h 485"/>
              <a:gd name="T6" fmla="*/ 2147483647 w 119"/>
              <a:gd name="T7" fmla="*/ 0 h 485"/>
              <a:gd name="T8" fmla="*/ 2147483647 w 119"/>
              <a:gd name="T9" fmla="*/ 0 h 485"/>
              <a:gd name="T10" fmla="*/ 2147483647 w 119"/>
              <a:gd name="T11" fmla="*/ 0 h 485"/>
              <a:gd name="T12" fmla="*/ 2147483647 w 119"/>
              <a:gd name="T13" fmla="*/ 0 h 485"/>
              <a:gd name="T14" fmla="*/ 2147483647 w 119"/>
              <a:gd name="T15" fmla="*/ 0 h 485"/>
              <a:gd name="T16" fmla="*/ 2147483647 w 119"/>
              <a:gd name="T17" fmla="*/ 0 h 485"/>
              <a:gd name="T18" fmla="*/ 2147483647 w 119"/>
              <a:gd name="T19" fmla="*/ 0 h 485"/>
              <a:gd name="T20" fmla="*/ 2147483647 w 119"/>
              <a:gd name="T21" fmla="*/ 2147483647 h 485"/>
              <a:gd name="T22" fmla="*/ 2147483647 w 119"/>
              <a:gd name="T23" fmla="*/ 2147483647 h 485"/>
              <a:gd name="T24" fmla="*/ 2147483647 w 119"/>
              <a:gd name="T25" fmla="*/ 2147483647 h 485"/>
              <a:gd name="T26" fmla="*/ 2147483647 w 119"/>
              <a:gd name="T27" fmla="*/ 2147483647 h 485"/>
              <a:gd name="T28" fmla="*/ 2147483647 w 119"/>
              <a:gd name="T29" fmla="*/ 2147483647 h 485"/>
              <a:gd name="T30" fmla="*/ 2147483647 w 119"/>
              <a:gd name="T31" fmla="*/ 2147483647 h 485"/>
              <a:gd name="T32" fmla="*/ 2147483647 w 119"/>
              <a:gd name="T33" fmla="*/ 2147483647 h 485"/>
              <a:gd name="T34" fmla="*/ 2147483647 w 119"/>
              <a:gd name="T35" fmla="*/ 2147483647 h 485"/>
              <a:gd name="T36" fmla="*/ 2147483647 w 119"/>
              <a:gd name="T37" fmla="*/ 2147483647 h 485"/>
              <a:gd name="T38" fmla="*/ 2147483647 w 119"/>
              <a:gd name="T39" fmla="*/ 2147483647 h 485"/>
              <a:gd name="T40" fmla="*/ 2147483647 w 119"/>
              <a:gd name="T41" fmla="*/ 2147483647 h 485"/>
              <a:gd name="T42" fmla="*/ 2147483647 w 119"/>
              <a:gd name="T43" fmla="*/ 2147483647 h 485"/>
              <a:gd name="T44" fmla="*/ 2147483647 w 119"/>
              <a:gd name="T45" fmla="*/ 2147483647 h 485"/>
              <a:gd name="T46" fmla="*/ 2147483647 w 119"/>
              <a:gd name="T47" fmla="*/ 2147483647 h 485"/>
              <a:gd name="T48" fmla="*/ 2147483647 w 119"/>
              <a:gd name="T49" fmla="*/ 2147483647 h 485"/>
              <a:gd name="T50" fmla="*/ 2147483647 w 119"/>
              <a:gd name="T51" fmla="*/ 2147483647 h 485"/>
              <a:gd name="T52" fmla="*/ 2147483647 w 119"/>
              <a:gd name="T53" fmla="*/ 2147483647 h 485"/>
              <a:gd name="T54" fmla="*/ 2147483647 w 119"/>
              <a:gd name="T55" fmla="*/ 2147483647 h 485"/>
              <a:gd name="T56" fmla="*/ 2147483647 w 119"/>
              <a:gd name="T57" fmla="*/ 2147483647 h 485"/>
              <a:gd name="T58" fmla="*/ 2147483647 w 119"/>
              <a:gd name="T59" fmla="*/ 2147483647 h 485"/>
              <a:gd name="T60" fmla="*/ 2147483647 w 119"/>
              <a:gd name="T61" fmla="*/ 2147483647 h 485"/>
              <a:gd name="T62" fmla="*/ 2147483647 w 119"/>
              <a:gd name="T63" fmla="*/ 2147483647 h 485"/>
              <a:gd name="T64" fmla="*/ 2147483647 w 119"/>
              <a:gd name="T65" fmla="*/ 2147483647 h 485"/>
              <a:gd name="T66" fmla="*/ 2147483647 w 119"/>
              <a:gd name="T67" fmla="*/ 2147483647 h 485"/>
              <a:gd name="T68" fmla="*/ 2147483647 w 119"/>
              <a:gd name="T69" fmla="*/ 2147483647 h 485"/>
              <a:gd name="T70" fmla="*/ 2147483647 w 119"/>
              <a:gd name="T71" fmla="*/ 2147483647 h 485"/>
              <a:gd name="T72" fmla="*/ 2147483647 w 119"/>
              <a:gd name="T73" fmla="*/ 2147483647 h 485"/>
              <a:gd name="T74" fmla="*/ 2147483647 w 119"/>
              <a:gd name="T75" fmla="*/ 2147483647 h 485"/>
              <a:gd name="T76" fmla="*/ 2147483647 w 119"/>
              <a:gd name="T77" fmla="*/ 2147483647 h 485"/>
              <a:gd name="T78" fmla="*/ 2147483647 w 119"/>
              <a:gd name="T79" fmla="*/ 2147483647 h 485"/>
              <a:gd name="T80" fmla="*/ 2147483647 w 119"/>
              <a:gd name="T81" fmla="*/ 2147483647 h 485"/>
              <a:gd name="T82" fmla="*/ 0 w 119"/>
              <a:gd name="T83" fmla="*/ 2147483647 h 485"/>
              <a:gd name="T84" fmla="*/ 0 w 119"/>
              <a:gd name="T85" fmla="*/ 2147483647 h 485"/>
              <a:gd name="T86" fmla="*/ 0 w 119"/>
              <a:gd name="T87" fmla="*/ 2147483647 h 485"/>
              <a:gd name="T88" fmla="*/ 0 w 119"/>
              <a:gd name="T89" fmla="*/ 2147483647 h 485"/>
              <a:gd name="T90" fmla="*/ 0 w 119"/>
              <a:gd name="T91" fmla="*/ 2147483647 h 485"/>
              <a:gd name="T92" fmla="*/ 2147483647 w 119"/>
              <a:gd name="T93" fmla="*/ 2147483647 h 485"/>
              <a:gd name="T94" fmla="*/ 2147483647 w 119"/>
              <a:gd name="T95" fmla="*/ 2147483647 h 485"/>
              <a:gd name="T96" fmla="*/ 2147483647 w 119"/>
              <a:gd name="T97" fmla="*/ 2147483647 h 485"/>
              <a:gd name="T98" fmla="*/ 2147483647 w 119"/>
              <a:gd name="T99" fmla="*/ 2147483647 h 485"/>
              <a:gd name="T100" fmla="*/ 2147483647 w 119"/>
              <a:gd name="T101" fmla="*/ 2147483647 h 485"/>
              <a:gd name="T102" fmla="*/ 2147483647 w 119"/>
              <a:gd name="T103" fmla="*/ 2147483647 h 485"/>
              <a:gd name="T104" fmla="*/ 2147483647 w 119"/>
              <a:gd name="T105" fmla="*/ 2147483647 h 485"/>
              <a:gd name="T106" fmla="*/ 2147483647 w 119"/>
              <a:gd name="T107" fmla="*/ 2147483647 h 485"/>
              <a:gd name="T108" fmla="*/ 2147483647 w 119"/>
              <a:gd name="T109" fmla="*/ 2147483647 h 485"/>
              <a:gd name="T110" fmla="*/ 2147483647 w 119"/>
              <a:gd name="T111" fmla="*/ 2147483647 h 485"/>
              <a:gd name="T112" fmla="*/ 2147483647 w 119"/>
              <a:gd name="T113" fmla="*/ 2147483647 h 485"/>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19"/>
              <a:gd name="T172" fmla="*/ 0 h 485"/>
              <a:gd name="T173" fmla="*/ 119 w 119"/>
              <a:gd name="T174" fmla="*/ 485 h 485"/>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19" h="485">
                <a:moveTo>
                  <a:pt x="16" y="23"/>
                </a:moveTo>
                <a:lnTo>
                  <a:pt x="8" y="15"/>
                </a:lnTo>
                <a:lnTo>
                  <a:pt x="8" y="8"/>
                </a:lnTo>
                <a:lnTo>
                  <a:pt x="8" y="0"/>
                </a:lnTo>
                <a:lnTo>
                  <a:pt x="16" y="0"/>
                </a:lnTo>
                <a:lnTo>
                  <a:pt x="24" y="0"/>
                </a:lnTo>
                <a:lnTo>
                  <a:pt x="39" y="0"/>
                </a:lnTo>
                <a:lnTo>
                  <a:pt x="55" y="0"/>
                </a:lnTo>
                <a:lnTo>
                  <a:pt x="63" y="8"/>
                </a:lnTo>
                <a:lnTo>
                  <a:pt x="95" y="23"/>
                </a:lnTo>
                <a:lnTo>
                  <a:pt x="103" y="31"/>
                </a:lnTo>
                <a:lnTo>
                  <a:pt x="111" y="47"/>
                </a:lnTo>
                <a:lnTo>
                  <a:pt x="119" y="55"/>
                </a:lnTo>
                <a:lnTo>
                  <a:pt x="119" y="63"/>
                </a:lnTo>
                <a:lnTo>
                  <a:pt x="119" y="71"/>
                </a:lnTo>
                <a:lnTo>
                  <a:pt x="111" y="87"/>
                </a:lnTo>
                <a:lnTo>
                  <a:pt x="111" y="103"/>
                </a:lnTo>
                <a:lnTo>
                  <a:pt x="111" y="119"/>
                </a:lnTo>
                <a:lnTo>
                  <a:pt x="103" y="127"/>
                </a:lnTo>
                <a:lnTo>
                  <a:pt x="103" y="135"/>
                </a:lnTo>
                <a:lnTo>
                  <a:pt x="103" y="151"/>
                </a:lnTo>
                <a:lnTo>
                  <a:pt x="95" y="167"/>
                </a:lnTo>
                <a:lnTo>
                  <a:pt x="95" y="191"/>
                </a:lnTo>
                <a:lnTo>
                  <a:pt x="87" y="206"/>
                </a:lnTo>
                <a:lnTo>
                  <a:pt x="87" y="230"/>
                </a:lnTo>
                <a:lnTo>
                  <a:pt x="87" y="254"/>
                </a:lnTo>
                <a:lnTo>
                  <a:pt x="79" y="302"/>
                </a:lnTo>
                <a:lnTo>
                  <a:pt x="63" y="350"/>
                </a:lnTo>
                <a:lnTo>
                  <a:pt x="55" y="390"/>
                </a:lnTo>
                <a:lnTo>
                  <a:pt x="47" y="421"/>
                </a:lnTo>
                <a:lnTo>
                  <a:pt x="39" y="437"/>
                </a:lnTo>
                <a:lnTo>
                  <a:pt x="39" y="453"/>
                </a:lnTo>
                <a:lnTo>
                  <a:pt x="31" y="461"/>
                </a:lnTo>
                <a:lnTo>
                  <a:pt x="24" y="469"/>
                </a:lnTo>
                <a:lnTo>
                  <a:pt x="24" y="477"/>
                </a:lnTo>
                <a:lnTo>
                  <a:pt x="16" y="477"/>
                </a:lnTo>
                <a:lnTo>
                  <a:pt x="16" y="485"/>
                </a:lnTo>
                <a:lnTo>
                  <a:pt x="8" y="485"/>
                </a:lnTo>
                <a:lnTo>
                  <a:pt x="0" y="469"/>
                </a:lnTo>
                <a:lnTo>
                  <a:pt x="0" y="453"/>
                </a:lnTo>
                <a:lnTo>
                  <a:pt x="0" y="437"/>
                </a:lnTo>
                <a:lnTo>
                  <a:pt x="0" y="405"/>
                </a:lnTo>
                <a:lnTo>
                  <a:pt x="0" y="366"/>
                </a:lnTo>
                <a:lnTo>
                  <a:pt x="8" y="326"/>
                </a:lnTo>
                <a:lnTo>
                  <a:pt x="16" y="278"/>
                </a:lnTo>
                <a:lnTo>
                  <a:pt x="24" y="230"/>
                </a:lnTo>
                <a:lnTo>
                  <a:pt x="31" y="191"/>
                </a:lnTo>
                <a:lnTo>
                  <a:pt x="31" y="151"/>
                </a:lnTo>
                <a:lnTo>
                  <a:pt x="39" y="111"/>
                </a:lnTo>
                <a:lnTo>
                  <a:pt x="31" y="79"/>
                </a:lnTo>
                <a:lnTo>
                  <a:pt x="31" y="55"/>
                </a:lnTo>
                <a:lnTo>
                  <a:pt x="24" y="31"/>
                </a:lnTo>
                <a:lnTo>
                  <a:pt x="16" y="23"/>
                </a:lnTo>
              </a:path>
            </a:pathLst>
          </a:custGeom>
          <a:solidFill>
            <a:srgbClr val="669E40"/>
          </a:solidFill>
          <a:ln w="12700">
            <a:solidFill>
              <a:srgbClr val="68A042"/>
            </a:solidFill>
            <a:round/>
            <a:headEnd/>
            <a:tailEnd/>
          </a:ln>
        </p:spPr>
        <p:txBody>
          <a:bodyPr/>
          <a:lstStyle/>
          <a:p>
            <a:endParaRPr lang="zh-CN" altLang="en-US"/>
          </a:p>
        </p:txBody>
      </p:sp>
      <p:sp>
        <p:nvSpPr>
          <p:cNvPr id="77" name="Freeform 67"/>
          <p:cNvSpPr>
            <a:spLocks/>
          </p:cNvSpPr>
          <p:nvPr/>
        </p:nvSpPr>
        <p:spPr bwMode="auto">
          <a:xfrm>
            <a:off x="6226175" y="2206625"/>
            <a:ext cx="125413" cy="720725"/>
          </a:xfrm>
          <a:custGeom>
            <a:avLst/>
            <a:gdLst>
              <a:gd name="T0" fmla="*/ 2147483647 w 8317"/>
              <a:gd name="T1" fmla="*/ 0 h 10000"/>
              <a:gd name="T2" fmla="*/ 2147483647 w 8317"/>
              <a:gd name="T3" fmla="*/ 0 h 10000"/>
              <a:gd name="T4" fmla="*/ 2147483647 w 8317"/>
              <a:gd name="T5" fmla="*/ 2147483647 h 10000"/>
              <a:gd name="T6" fmla="*/ 2147483647 w 8317"/>
              <a:gd name="T7" fmla="*/ 2147483647 h 10000"/>
              <a:gd name="T8" fmla="*/ 2147483647 w 8317"/>
              <a:gd name="T9" fmla="*/ 2147483647 h 10000"/>
              <a:gd name="T10" fmla="*/ 2147483647 w 8317"/>
              <a:gd name="T11" fmla="*/ 2147483647 h 10000"/>
              <a:gd name="T12" fmla="*/ 2147483647 w 8317"/>
              <a:gd name="T13" fmla="*/ 2147483647 h 10000"/>
              <a:gd name="T14" fmla="*/ 2147483647 w 8317"/>
              <a:gd name="T15" fmla="*/ 2147483647 h 10000"/>
              <a:gd name="T16" fmla="*/ 2147483647 w 8317"/>
              <a:gd name="T17" fmla="*/ 2147483647 h 10000"/>
              <a:gd name="T18" fmla="*/ 2147483647 w 8317"/>
              <a:gd name="T19" fmla="*/ 2147483647 h 10000"/>
              <a:gd name="T20" fmla="*/ 2147483647 w 8317"/>
              <a:gd name="T21" fmla="*/ 2147483647 h 10000"/>
              <a:gd name="T22" fmla="*/ 2147483647 w 8317"/>
              <a:gd name="T23" fmla="*/ 2147483647 h 10000"/>
              <a:gd name="T24" fmla="*/ 2147483647 w 8317"/>
              <a:gd name="T25" fmla="*/ 2147483647 h 10000"/>
              <a:gd name="T26" fmla="*/ 2147483647 w 8317"/>
              <a:gd name="T27" fmla="*/ 2147483647 h 10000"/>
              <a:gd name="T28" fmla="*/ 2147483647 w 8317"/>
              <a:gd name="T29" fmla="*/ 2147483647 h 10000"/>
              <a:gd name="T30" fmla="*/ 2147483647 w 8317"/>
              <a:gd name="T31" fmla="*/ 2147483647 h 10000"/>
              <a:gd name="T32" fmla="*/ 2147483647 w 8317"/>
              <a:gd name="T33" fmla="*/ 2147483647 h 10000"/>
              <a:gd name="T34" fmla="*/ 2147483647 w 8317"/>
              <a:gd name="T35" fmla="*/ 2147483647 h 10000"/>
              <a:gd name="T36" fmla="*/ 2147483647 w 8317"/>
              <a:gd name="T37" fmla="*/ 2147483647 h 10000"/>
              <a:gd name="T38" fmla="*/ 2147483647 w 8317"/>
              <a:gd name="T39" fmla="*/ 2147483647 h 10000"/>
              <a:gd name="T40" fmla="*/ 2147483647 w 8317"/>
              <a:gd name="T41" fmla="*/ 2147483647 h 10000"/>
              <a:gd name="T42" fmla="*/ 2147483647 w 8317"/>
              <a:gd name="T43" fmla="*/ 2147483647 h 10000"/>
              <a:gd name="T44" fmla="*/ 2147483647 w 8317"/>
              <a:gd name="T45" fmla="*/ 2147483647 h 10000"/>
              <a:gd name="T46" fmla="*/ 2147483647 w 8317"/>
              <a:gd name="T47" fmla="*/ 2147483647 h 10000"/>
              <a:gd name="T48" fmla="*/ 2147483647 w 8317"/>
              <a:gd name="T49" fmla="*/ 2147483647 h 10000"/>
              <a:gd name="T50" fmla="*/ 2147483647 w 8317"/>
              <a:gd name="T51" fmla="*/ 2147483647 h 10000"/>
              <a:gd name="T52" fmla="*/ 2147483647 w 8317"/>
              <a:gd name="T53" fmla="*/ 2147483647 h 10000"/>
              <a:gd name="T54" fmla="*/ 2147483647 w 8317"/>
              <a:gd name="T55" fmla="*/ 2147483647 h 10000"/>
              <a:gd name="T56" fmla="*/ 2147483647 w 8317"/>
              <a:gd name="T57" fmla="*/ 2147483647 h 10000"/>
              <a:gd name="T58" fmla="*/ 2147483647 w 8317"/>
              <a:gd name="T59" fmla="*/ 2147483647 h 10000"/>
              <a:gd name="T60" fmla="*/ 2147483647 w 8317"/>
              <a:gd name="T61" fmla="*/ 2147483647 h 10000"/>
              <a:gd name="T62" fmla="*/ 2147483647 w 8317"/>
              <a:gd name="T63" fmla="*/ 2147483647 h 10000"/>
              <a:gd name="T64" fmla="*/ 2147483647 w 8317"/>
              <a:gd name="T65" fmla="*/ 2147483647 h 10000"/>
              <a:gd name="T66" fmla="*/ 2147483647 w 8317"/>
              <a:gd name="T67" fmla="*/ 2147483647 h 10000"/>
              <a:gd name="T68" fmla="*/ 2147483647 w 8317"/>
              <a:gd name="T69" fmla="*/ 2147483647 h 10000"/>
              <a:gd name="T70" fmla="*/ 2147483647 w 8317"/>
              <a:gd name="T71" fmla="*/ 2147483647 h 10000"/>
              <a:gd name="T72" fmla="*/ 2147483647 w 8317"/>
              <a:gd name="T73" fmla="*/ 2147483647 h 10000"/>
              <a:gd name="T74" fmla="*/ 0 w 8317"/>
              <a:gd name="T75" fmla="*/ 2147483647 h 10000"/>
              <a:gd name="T76" fmla="*/ 0 w 8317"/>
              <a:gd name="T77" fmla="*/ 2147483647 h 10000"/>
              <a:gd name="T78" fmla="*/ 0 w 8317"/>
              <a:gd name="T79" fmla="*/ 2147483647 h 10000"/>
              <a:gd name="T80" fmla="*/ 0 w 8317"/>
              <a:gd name="T81" fmla="*/ 2147483647 h 10000"/>
              <a:gd name="T82" fmla="*/ 0 w 8317"/>
              <a:gd name="T83" fmla="*/ 2147483647 h 10000"/>
              <a:gd name="T84" fmla="*/ 0 w 8317"/>
              <a:gd name="T85" fmla="*/ 2147483647 h 10000"/>
              <a:gd name="T86" fmla="*/ 2147483647 w 8317"/>
              <a:gd name="T87" fmla="*/ 2147483647 h 10000"/>
              <a:gd name="T88" fmla="*/ 2147483647 w 8317"/>
              <a:gd name="T89" fmla="*/ 2147483647 h 10000"/>
              <a:gd name="T90" fmla="*/ 2147483647 w 8317"/>
              <a:gd name="T91" fmla="*/ 2147483647 h 10000"/>
              <a:gd name="T92" fmla="*/ 2147483647 w 8317"/>
              <a:gd name="T93" fmla="*/ 2147483647 h 10000"/>
              <a:gd name="T94" fmla="*/ 2147483647 w 8317"/>
              <a:gd name="T95" fmla="*/ 2147483647 h 10000"/>
              <a:gd name="T96" fmla="*/ 2147483647 w 8317"/>
              <a:gd name="T97" fmla="*/ 2147483647 h 10000"/>
              <a:gd name="T98" fmla="*/ 2147483647 w 8317"/>
              <a:gd name="T99" fmla="*/ 2147483647 h 10000"/>
              <a:gd name="T100" fmla="*/ 2147483647 w 8317"/>
              <a:gd name="T101" fmla="*/ 2147483647 h 10000"/>
              <a:gd name="T102" fmla="*/ 2147483647 w 8317"/>
              <a:gd name="T103" fmla="*/ 2147483647 h 10000"/>
              <a:gd name="T104" fmla="*/ 2147483647 w 8317"/>
              <a:gd name="T105" fmla="*/ 2147483647 h 10000"/>
              <a:gd name="T106" fmla="*/ 2147483647 w 8317"/>
              <a:gd name="T107" fmla="*/ 2147483647 h 10000"/>
              <a:gd name="T108" fmla="*/ 0 w 8317"/>
              <a:gd name="T109" fmla="*/ 2147483647 h 10000"/>
              <a:gd name="T110" fmla="*/ 0 w 8317"/>
              <a:gd name="T111" fmla="*/ 2147483647 h 1000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8317"/>
              <a:gd name="T169" fmla="*/ 0 h 10000"/>
              <a:gd name="T170" fmla="*/ 8317 w 8317"/>
              <a:gd name="T171" fmla="*/ 10000 h 1000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8317" h="10000">
                <a:moveTo>
                  <a:pt x="2421" y="0"/>
                </a:moveTo>
                <a:lnTo>
                  <a:pt x="4105" y="0"/>
                </a:lnTo>
                <a:lnTo>
                  <a:pt x="5791" y="353"/>
                </a:lnTo>
                <a:lnTo>
                  <a:pt x="6629" y="529"/>
                </a:lnTo>
                <a:lnTo>
                  <a:pt x="8317" y="881"/>
                </a:lnTo>
                <a:lnTo>
                  <a:pt x="8317" y="1058"/>
                </a:lnTo>
                <a:lnTo>
                  <a:pt x="8317" y="1234"/>
                </a:lnTo>
                <a:lnTo>
                  <a:pt x="7475" y="1410"/>
                </a:lnTo>
                <a:lnTo>
                  <a:pt x="6629" y="1586"/>
                </a:lnTo>
                <a:lnTo>
                  <a:pt x="6629" y="1763"/>
                </a:lnTo>
                <a:lnTo>
                  <a:pt x="6629" y="1916"/>
                </a:lnTo>
                <a:lnTo>
                  <a:pt x="5791" y="2269"/>
                </a:lnTo>
                <a:lnTo>
                  <a:pt x="5791" y="2445"/>
                </a:lnTo>
                <a:lnTo>
                  <a:pt x="5791" y="2974"/>
                </a:lnTo>
                <a:lnTo>
                  <a:pt x="5791" y="3326"/>
                </a:lnTo>
                <a:lnTo>
                  <a:pt x="5791" y="4031"/>
                </a:lnTo>
                <a:lnTo>
                  <a:pt x="5791" y="4560"/>
                </a:lnTo>
                <a:lnTo>
                  <a:pt x="5791" y="5793"/>
                </a:lnTo>
                <a:lnTo>
                  <a:pt x="5791" y="6476"/>
                </a:lnTo>
                <a:lnTo>
                  <a:pt x="5791" y="7004"/>
                </a:lnTo>
                <a:lnTo>
                  <a:pt x="5791" y="7533"/>
                </a:lnTo>
                <a:lnTo>
                  <a:pt x="5791" y="7885"/>
                </a:lnTo>
                <a:lnTo>
                  <a:pt x="5791" y="8238"/>
                </a:lnTo>
                <a:lnTo>
                  <a:pt x="4951" y="8590"/>
                </a:lnTo>
                <a:lnTo>
                  <a:pt x="4951" y="9295"/>
                </a:lnTo>
                <a:lnTo>
                  <a:pt x="4951" y="9471"/>
                </a:lnTo>
                <a:lnTo>
                  <a:pt x="4951" y="9648"/>
                </a:lnTo>
                <a:lnTo>
                  <a:pt x="4951" y="9824"/>
                </a:lnTo>
                <a:lnTo>
                  <a:pt x="4105" y="10000"/>
                </a:lnTo>
                <a:lnTo>
                  <a:pt x="3264" y="10000"/>
                </a:lnTo>
                <a:lnTo>
                  <a:pt x="2421" y="9824"/>
                </a:lnTo>
                <a:lnTo>
                  <a:pt x="1578" y="9471"/>
                </a:lnTo>
                <a:lnTo>
                  <a:pt x="841" y="9119"/>
                </a:lnTo>
                <a:lnTo>
                  <a:pt x="841" y="8767"/>
                </a:lnTo>
                <a:lnTo>
                  <a:pt x="0" y="8414"/>
                </a:lnTo>
                <a:lnTo>
                  <a:pt x="0" y="8238"/>
                </a:lnTo>
                <a:lnTo>
                  <a:pt x="0" y="8062"/>
                </a:lnTo>
                <a:lnTo>
                  <a:pt x="0" y="7709"/>
                </a:lnTo>
                <a:lnTo>
                  <a:pt x="0" y="7357"/>
                </a:lnTo>
                <a:cubicBezTo>
                  <a:pt x="286" y="7122"/>
                  <a:pt x="555" y="6887"/>
                  <a:pt x="841" y="6652"/>
                </a:cubicBezTo>
                <a:lnTo>
                  <a:pt x="841" y="5969"/>
                </a:lnTo>
                <a:lnTo>
                  <a:pt x="841" y="5088"/>
                </a:lnTo>
                <a:lnTo>
                  <a:pt x="841" y="4207"/>
                </a:lnTo>
                <a:lnTo>
                  <a:pt x="841" y="3326"/>
                </a:lnTo>
                <a:lnTo>
                  <a:pt x="841" y="2798"/>
                </a:lnTo>
                <a:lnTo>
                  <a:pt x="841" y="2269"/>
                </a:lnTo>
                <a:lnTo>
                  <a:pt x="841" y="1916"/>
                </a:lnTo>
                <a:lnTo>
                  <a:pt x="841" y="1586"/>
                </a:lnTo>
                <a:lnTo>
                  <a:pt x="841" y="1410"/>
                </a:lnTo>
                <a:lnTo>
                  <a:pt x="841" y="1234"/>
                </a:lnTo>
                <a:lnTo>
                  <a:pt x="0" y="1058"/>
                </a:lnTo>
              </a:path>
            </a:pathLst>
          </a:custGeom>
          <a:solidFill>
            <a:srgbClr val="669E40"/>
          </a:solidFill>
          <a:ln w="12700">
            <a:solidFill>
              <a:srgbClr val="669E40"/>
            </a:solidFill>
            <a:round/>
            <a:headEnd/>
            <a:tailEnd/>
          </a:ln>
        </p:spPr>
        <p:txBody>
          <a:bodyPr/>
          <a:lstStyle/>
          <a:p>
            <a:endParaRPr lang="zh-CN" altLang="en-US"/>
          </a:p>
        </p:txBody>
      </p:sp>
      <p:sp>
        <p:nvSpPr>
          <p:cNvPr id="76" name="Freeform 78"/>
          <p:cNvSpPr>
            <a:spLocks/>
          </p:cNvSpPr>
          <p:nvPr/>
        </p:nvSpPr>
        <p:spPr bwMode="auto">
          <a:xfrm>
            <a:off x="9190038" y="2895600"/>
            <a:ext cx="176212" cy="542925"/>
          </a:xfrm>
          <a:custGeom>
            <a:avLst/>
            <a:gdLst>
              <a:gd name="T0" fmla="*/ 2147483647 w 1911"/>
              <a:gd name="T1" fmla="*/ 2147483647 h 10000"/>
              <a:gd name="T2" fmla="*/ 2147483647 w 1911"/>
              <a:gd name="T3" fmla="*/ 2147483647 h 10000"/>
              <a:gd name="T4" fmla="*/ 2147483647 w 1911"/>
              <a:gd name="T5" fmla="*/ 2147483647 h 10000"/>
              <a:gd name="T6" fmla="*/ 2147483647 w 1911"/>
              <a:gd name="T7" fmla="*/ 2147483647 h 10000"/>
              <a:gd name="T8" fmla="*/ 2147483647 w 1911"/>
              <a:gd name="T9" fmla="*/ 2147483647 h 10000"/>
              <a:gd name="T10" fmla="*/ 2147483647 w 1911"/>
              <a:gd name="T11" fmla="*/ 2147483647 h 10000"/>
              <a:gd name="T12" fmla="*/ 2147483647 w 1911"/>
              <a:gd name="T13" fmla="*/ 2147483647 h 10000"/>
              <a:gd name="T14" fmla="*/ 2147483647 w 1911"/>
              <a:gd name="T15" fmla="*/ 2147483647 h 10000"/>
              <a:gd name="T16" fmla="*/ 2147483647 w 1911"/>
              <a:gd name="T17" fmla="*/ 2147483647 h 10000"/>
              <a:gd name="T18" fmla="*/ 2147483647 w 1911"/>
              <a:gd name="T19" fmla="*/ 2147483647 h 10000"/>
              <a:gd name="T20" fmla="*/ 2147483647 w 1911"/>
              <a:gd name="T21" fmla="*/ 2147483647 h 10000"/>
              <a:gd name="T22" fmla="*/ 2147483647 w 1911"/>
              <a:gd name="T23" fmla="*/ 2147483647 h 10000"/>
              <a:gd name="T24" fmla="*/ 2147483647 w 1911"/>
              <a:gd name="T25" fmla="*/ 2147483647 h 10000"/>
              <a:gd name="T26" fmla="*/ 2147483647 w 1911"/>
              <a:gd name="T27" fmla="*/ 2147483647 h 10000"/>
              <a:gd name="T28" fmla="*/ 2147483647 w 1911"/>
              <a:gd name="T29" fmla="*/ 2147483647 h 10000"/>
              <a:gd name="T30" fmla="*/ 2147483647 w 1911"/>
              <a:gd name="T31" fmla="*/ 2147483647 h 10000"/>
              <a:gd name="T32" fmla="*/ 2147483647 w 1911"/>
              <a:gd name="T33" fmla="*/ 2147483647 h 10000"/>
              <a:gd name="T34" fmla="*/ 2147483647 w 1911"/>
              <a:gd name="T35" fmla="*/ 2147483647 h 10000"/>
              <a:gd name="T36" fmla="*/ 2147483647 w 1911"/>
              <a:gd name="T37" fmla="*/ 2147483647 h 10000"/>
              <a:gd name="T38" fmla="*/ 2147483647 w 1911"/>
              <a:gd name="T39" fmla="*/ 2147483647 h 10000"/>
              <a:gd name="T40" fmla="*/ 2147483647 w 1911"/>
              <a:gd name="T41" fmla="*/ 2147483647 h 10000"/>
              <a:gd name="T42" fmla="*/ 2147483647 w 1911"/>
              <a:gd name="T43" fmla="*/ 2147483647 h 10000"/>
              <a:gd name="T44" fmla="*/ 2147483647 w 1911"/>
              <a:gd name="T45" fmla="*/ 2147483647 h 10000"/>
              <a:gd name="T46" fmla="*/ 2147483647 w 1911"/>
              <a:gd name="T47" fmla="*/ 2147483647 h 10000"/>
              <a:gd name="T48" fmla="*/ 2147483647 w 1911"/>
              <a:gd name="T49" fmla="*/ 2147483647 h 10000"/>
              <a:gd name="T50" fmla="*/ 2147483647 w 1911"/>
              <a:gd name="T51" fmla="*/ 2147483647 h 10000"/>
              <a:gd name="T52" fmla="*/ 2147483647 w 1911"/>
              <a:gd name="T53" fmla="*/ 2147483647 h 10000"/>
              <a:gd name="T54" fmla="*/ 2147483647 w 1911"/>
              <a:gd name="T55" fmla="*/ 2147483647 h 10000"/>
              <a:gd name="T56" fmla="*/ 0 w 1911"/>
              <a:gd name="T57" fmla="*/ 2147483647 h 10000"/>
              <a:gd name="T58" fmla="*/ 0 w 1911"/>
              <a:gd name="T59" fmla="*/ 2147483647 h 10000"/>
              <a:gd name="T60" fmla="*/ 0 w 1911"/>
              <a:gd name="T61" fmla="*/ 2147483647 h 10000"/>
              <a:gd name="T62" fmla="*/ 0 w 1911"/>
              <a:gd name="T63" fmla="*/ 0 h 10000"/>
              <a:gd name="T64" fmla="*/ 2147483647 w 1911"/>
              <a:gd name="T65" fmla="*/ 0 h 10000"/>
              <a:gd name="T66" fmla="*/ 2147483647 w 1911"/>
              <a:gd name="T67" fmla="*/ 0 h 10000"/>
              <a:gd name="T68" fmla="*/ 2147483647 w 1911"/>
              <a:gd name="T69" fmla="*/ 0 h 10000"/>
              <a:gd name="T70" fmla="*/ 2147483647 w 1911"/>
              <a:gd name="T71" fmla="*/ 2147483647 h 10000"/>
              <a:gd name="T72" fmla="*/ 2147483647 w 1911"/>
              <a:gd name="T73" fmla="*/ 2147483647 h 10000"/>
              <a:gd name="T74" fmla="*/ 2147483647 w 1911"/>
              <a:gd name="T75" fmla="*/ 2147483647 h 10000"/>
              <a:gd name="T76" fmla="*/ 2147483647 w 1911"/>
              <a:gd name="T77" fmla="*/ 2147483647 h 10000"/>
              <a:gd name="T78" fmla="*/ 2147483647 w 1911"/>
              <a:gd name="T79" fmla="*/ 2147483647 h 10000"/>
              <a:gd name="T80" fmla="*/ 2147483647 w 1911"/>
              <a:gd name="T81" fmla="*/ 2147483647 h 10000"/>
              <a:gd name="T82" fmla="*/ 2147483647 w 1911"/>
              <a:gd name="T83" fmla="*/ 2147483647 h 10000"/>
              <a:gd name="T84" fmla="*/ 2147483647 w 1911"/>
              <a:gd name="T85" fmla="*/ 2147483647 h 10000"/>
              <a:gd name="T86" fmla="*/ 2147483647 w 1911"/>
              <a:gd name="T87" fmla="*/ 2147483647 h 10000"/>
              <a:gd name="T88" fmla="*/ 2147483647 w 1911"/>
              <a:gd name="T89" fmla="*/ 2147483647 h 10000"/>
              <a:gd name="T90" fmla="*/ 2147483647 w 1911"/>
              <a:gd name="T91" fmla="*/ 2147483647 h 10000"/>
              <a:gd name="T92" fmla="*/ 2147483647 w 1911"/>
              <a:gd name="T93" fmla="*/ 2147483647 h 10000"/>
              <a:gd name="T94" fmla="*/ 2147483647 w 1911"/>
              <a:gd name="T95" fmla="*/ 2147483647 h 10000"/>
              <a:gd name="T96" fmla="*/ 2147483647 w 1911"/>
              <a:gd name="T97" fmla="*/ 2147483647 h 10000"/>
              <a:gd name="T98" fmla="*/ 2147483647 w 1911"/>
              <a:gd name="T99" fmla="*/ 2147483647 h 10000"/>
              <a:gd name="T100" fmla="*/ 2147483647 w 1911"/>
              <a:gd name="T101" fmla="*/ 2147483647 h 10000"/>
              <a:gd name="T102" fmla="*/ 2147483647 w 1911"/>
              <a:gd name="T103" fmla="*/ 2147483647 h 10000"/>
              <a:gd name="T104" fmla="*/ 2147483647 w 1911"/>
              <a:gd name="T105" fmla="*/ 2147483647 h 10000"/>
              <a:gd name="T106" fmla="*/ 2147483647 w 1911"/>
              <a:gd name="T107" fmla="*/ 2147483647 h 10000"/>
              <a:gd name="T108" fmla="*/ 2147483647 w 1911"/>
              <a:gd name="T109" fmla="*/ 2147483647 h 10000"/>
              <a:gd name="T110" fmla="*/ 2147483647 w 1911"/>
              <a:gd name="T111" fmla="*/ 2147483647 h 1000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911"/>
              <a:gd name="T169" fmla="*/ 0 h 10000"/>
              <a:gd name="T170" fmla="*/ 1911 w 1911"/>
              <a:gd name="T171" fmla="*/ 10000 h 1000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911" h="10000">
                <a:moveTo>
                  <a:pt x="1636" y="9298"/>
                </a:moveTo>
                <a:lnTo>
                  <a:pt x="1377" y="9532"/>
                </a:lnTo>
                <a:cubicBezTo>
                  <a:pt x="1330" y="9610"/>
                  <a:pt x="1285" y="9688"/>
                  <a:pt x="1239" y="9766"/>
                </a:cubicBezTo>
                <a:lnTo>
                  <a:pt x="1102" y="9766"/>
                </a:lnTo>
                <a:lnTo>
                  <a:pt x="964" y="10000"/>
                </a:lnTo>
                <a:cubicBezTo>
                  <a:pt x="919" y="9922"/>
                  <a:pt x="872" y="9844"/>
                  <a:pt x="827" y="9766"/>
                </a:cubicBezTo>
                <a:lnTo>
                  <a:pt x="689" y="9766"/>
                </a:lnTo>
                <a:cubicBezTo>
                  <a:pt x="643" y="9688"/>
                  <a:pt x="596" y="9610"/>
                  <a:pt x="550" y="9532"/>
                </a:cubicBezTo>
                <a:cubicBezTo>
                  <a:pt x="505" y="9454"/>
                  <a:pt x="458" y="9376"/>
                  <a:pt x="413" y="9298"/>
                </a:cubicBezTo>
                <a:lnTo>
                  <a:pt x="275" y="8830"/>
                </a:lnTo>
                <a:lnTo>
                  <a:pt x="275" y="8626"/>
                </a:lnTo>
                <a:cubicBezTo>
                  <a:pt x="230" y="8548"/>
                  <a:pt x="183" y="8470"/>
                  <a:pt x="138" y="8392"/>
                </a:cubicBezTo>
                <a:lnTo>
                  <a:pt x="138" y="8158"/>
                </a:lnTo>
                <a:lnTo>
                  <a:pt x="138" y="7924"/>
                </a:lnTo>
                <a:cubicBezTo>
                  <a:pt x="183" y="7846"/>
                  <a:pt x="230" y="7768"/>
                  <a:pt x="275" y="7690"/>
                </a:cubicBezTo>
                <a:lnTo>
                  <a:pt x="413" y="7456"/>
                </a:lnTo>
                <a:cubicBezTo>
                  <a:pt x="458" y="7378"/>
                  <a:pt x="505" y="7300"/>
                  <a:pt x="550" y="7222"/>
                </a:cubicBezTo>
                <a:cubicBezTo>
                  <a:pt x="596" y="7066"/>
                  <a:pt x="643" y="6910"/>
                  <a:pt x="689" y="6754"/>
                </a:cubicBezTo>
                <a:lnTo>
                  <a:pt x="689" y="6287"/>
                </a:lnTo>
                <a:lnTo>
                  <a:pt x="689" y="5819"/>
                </a:lnTo>
                <a:lnTo>
                  <a:pt x="827" y="4649"/>
                </a:lnTo>
                <a:lnTo>
                  <a:pt x="689" y="3480"/>
                </a:lnTo>
                <a:lnTo>
                  <a:pt x="689" y="3041"/>
                </a:lnTo>
                <a:cubicBezTo>
                  <a:pt x="643" y="2807"/>
                  <a:pt x="596" y="2573"/>
                  <a:pt x="550" y="2339"/>
                </a:cubicBezTo>
                <a:cubicBezTo>
                  <a:pt x="505" y="2105"/>
                  <a:pt x="458" y="1871"/>
                  <a:pt x="413" y="1637"/>
                </a:cubicBezTo>
                <a:lnTo>
                  <a:pt x="275" y="936"/>
                </a:lnTo>
                <a:cubicBezTo>
                  <a:pt x="230" y="780"/>
                  <a:pt x="183" y="624"/>
                  <a:pt x="138" y="468"/>
                </a:cubicBezTo>
                <a:lnTo>
                  <a:pt x="0" y="468"/>
                </a:lnTo>
                <a:lnTo>
                  <a:pt x="0" y="234"/>
                </a:lnTo>
                <a:lnTo>
                  <a:pt x="0" y="0"/>
                </a:lnTo>
                <a:lnTo>
                  <a:pt x="138" y="0"/>
                </a:lnTo>
                <a:lnTo>
                  <a:pt x="413" y="0"/>
                </a:lnTo>
                <a:lnTo>
                  <a:pt x="689" y="0"/>
                </a:lnTo>
                <a:lnTo>
                  <a:pt x="964" y="234"/>
                </a:lnTo>
                <a:lnTo>
                  <a:pt x="1239" y="468"/>
                </a:lnTo>
                <a:lnTo>
                  <a:pt x="1515" y="702"/>
                </a:lnTo>
                <a:cubicBezTo>
                  <a:pt x="1556" y="780"/>
                  <a:pt x="1595" y="858"/>
                  <a:pt x="1636" y="936"/>
                </a:cubicBezTo>
                <a:cubicBezTo>
                  <a:pt x="1681" y="1014"/>
                  <a:pt x="1727" y="1092"/>
                  <a:pt x="1773" y="1170"/>
                </a:cubicBezTo>
                <a:lnTo>
                  <a:pt x="1773" y="1637"/>
                </a:lnTo>
                <a:lnTo>
                  <a:pt x="1773" y="1871"/>
                </a:lnTo>
                <a:lnTo>
                  <a:pt x="1773" y="2105"/>
                </a:lnTo>
                <a:lnTo>
                  <a:pt x="1773" y="2339"/>
                </a:lnTo>
                <a:cubicBezTo>
                  <a:pt x="1727" y="2495"/>
                  <a:pt x="1681" y="2651"/>
                  <a:pt x="1636" y="2807"/>
                </a:cubicBezTo>
                <a:lnTo>
                  <a:pt x="1636" y="3480"/>
                </a:lnTo>
                <a:cubicBezTo>
                  <a:pt x="1681" y="3714"/>
                  <a:pt x="1727" y="3947"/>
                  <a:pt x="1773" y="4181"/>
                </a:cubicBezTo>
                <a:lnTo>
                  <a:pt x="1773" y="5117"/>
                </a:lnTo>
                <a:lnTo>
                  <a:pt x="1773" y="5819"/>
                </a:lnTo>
                <a:lnTo>
                  <a:pt x="1773" y="6287"/>
                </a:lnTo>
                <a:lnTo>
                  <a:pt x="1773" y="6754"/>
                </a:lnTo>
                <a:cubicBezTo>
                  <a:pt x="1819" y="6832"/>
                  <a:pt x="1864" y="6910"/>
                  <a:pt x="1911" y="6988"/>
                </a:cubicBezTo>
                <a:cubicBezTo>
                  <a:pt x="1819" y="7680"/>
                  <a:pt x="1728" y="8372"/>
                  <a:pt x="1636" y="9064"/>
                </a:cubicBezTo>
                <a:lnTo>
                  <a:pt x="1636" y="9298"/>
                </a:lnTo>
              </a:path>
            </a:pathLst>
          </a:custGeom>
          <a:solidFill>
            <a:srgbClr val="669E40"/>
          </a:solidFill>
          <a:ln w="12700">
            <a:solidFill>
              <a:srgbClr val="68A042"/>
            </a:solidFill>
            <a:round/>
            <a:headEnd/>
            <a:tailEnd/>
          </a:ln>
        </p:spPr>
        <p:txBody>
          <a:bodyPr/>
          <a:lstStyle/>
          <a:p>
            <a:endParaRPr lang="zh-CN" altLang="en-US"/>
          </a:p>
        </p:txBody>
      </p:sp>
      <p:sp>
        <p:nvSpPr>
          <p:cNvPr id="69710" name="Freeform 78"/>
          <p:cNvSpPr>
            <a:spLocks/>
          </p:cNvSpPr>
          <p:nvPr/>
        </p:nvSpPr>
        <p:spPr bwMode="auto">
          <a:xfrm>
            <a:off x="9215438" y="3173413"/>
            <a:ext cx="1073150" cy="265112"/>
          </a:xfrm>
          <a:custGeom>
            <a:avLst/>
            <a:gdLst>
              <a:gd name="T0" fmla="*/ 2147483647 w 10000"/>
              <a:gd name="T1" fmla="*/ 2147483647 h 10000"/>
              <a:gd name="T2" fmla="*/ 2147483647 w 10000"/>
              <a:gd name="T3" fmla="*/ 2147483647 h 10000"/>
              <a:gd name="T4" fmla="*/ 2147483647 w 10000"/>
              <a:gd name="T5" fmla="*/ 2147483647 h 10000"/>
              <a:gd name="T6" fmla="*/ 2147483647 w 10000"/>
              <a:gd name="T7" fmla="*/ 2147483647 h 10000"/>
              <a:gd name="T8" fmla="*/ 2147483647 w 10000"/>
              <a:gd name="T9" fmla="*/ 2147483647 h 10000"/>
              <a:gd name="T10" fmla="*/ 2147483647 w 10000"/>
              <a:gd name="T11" fmla="*/ 2147483647 h 10000"/>
              <a:gd name="T12" fmla="*/ 2147483647 w 10000"/>
              <a:gd name="T13" fmla="*/ 2147483647 h 10000"/>
              <a:gd name="T14" fmla="*/ 2147483647 w 10000"/>
              <a:gd name="T15" fmla="*/ 2147483647 h 10000"/>
              <a:gd name="T16" fmla="*/ 2147483647 w 10000"/>
              <a:gd name="T17" fmla="*/ 2147483647 h 10000"/>
              <a:gd name="T18" fmla="*/ 0 w 10000"/>
              <a:gd name="T19" fmla="*/ 2147483647 h 10000"/>
              <a:gd name="T20" fmla="*/ 2147483647 w 10000"/>
              <a:gd name="T21" fmla="*/ 2147483647 h 10000"/>
              <a:gd name="T22" fmla="*/ 2147483647 w 10000"/>
              <a:gd name="T23" fmla="*/ 2147483647 h 10000"/>
              <a:gd name="T24" fmla="*/ 2147483647 w 10000"/>
              <a:gd name="T25" fmla="*/ 2147483647 h 10000"/>
              <a:gd name="T26" fmla="*/ 2147483647 w 10000"/>
              <a:gd name="T27" fmla="*/ 2147483647 h 10000"/>
              <a:gd name="T28" fmla="*/ 2147483647 w 10000"/>
              <a:gd name="T29" fmla="*/ 2147483647 h 10000"/>
              <a:gd name="T30" fmla="*/ 2147483647 w 10000"/>
              <a:gd name="T31" fmla="*/ 2147483647 h 10000"/>
              <a:gd name="T32" fmla="*/ 2147483647 w 10000"/>
              <a:gd name="T33" fmla="*/ 2147483647 h 10000"/>
              <a:gd name="T34" fmla="*/ 2147483647 w 10000"/>
              <a:gd name="T35" fmla="*/ 2147483647 h 10000"/>
              <a:gd name="T36" fmla="*/ 2147483647 w 10000"/>
              <a:gd name="T37" fmla="*/ 2147483647 h 10000"/>
              <a:gd name="T38" fmla="*/ 2147483647 w 10000"/>
              <a:gd name="T39" fmla="*/ 2147483647 h 10000"/>
              <a:gd name="T40" fmla="*/ 2147483647 w 10000"/>
              <a:gd name="T41" fmla="*/ 2147483647 h 10000"/>
              <a:gd name="T42" fmla="*/ 2147483647 w 10000"/>
              <a:gd name="T43" fmla="*/ 2147483647 h 10000"/>
              <a:gd name="T44" fmla="*/ 2147483647 w 10000"/>
              <a:gd name="T45" fmla="*/ 2147483647 h 10000"/>
              <a:gd name="T46" fmla="*/ 2147483647 w 10000"/>
              <a:gd name="T47" fmla="*/ 2147483647 h 10000"/>
              <a:gd name="T48" fmla="*/ 2147483647 w 10000"/>
              <a:gd name="T49" fmla="*/ 2147483647 h 10000"/>
              <a:gd name="T50" fmla="*/ 2147483647 w 10000"/>
              <a:gd name="T51" fmla="*/ 0 h 10000"/>
              <a:gd name="T52" fmla="*/ 2147483647 w 10000"/>
              <a:gd name="T53" fmla="*/ 0 h 10000"/>
              <a:gd name="T54" fmla="*/ 2147483647 w 10000"/>
              <a:gd name="T55" fmla="*/ 2147483647 h 10000"/>
              <a:gd name="T56" fmla="*/ 2147483647 w 10000"/>
              <a:gd name="T57" fmla="*/ 2147483647 h 10000"/>
              <a:gd name="T58" fmla="*/ 2147483647 w 10000"/>
              <a:gd name="T59" fmla="*/ 2147483647 h 10000"/>
              <a:gd name="T60" fmla="*/ 2147483647 w 10000"/>
              <a:gd name="T61" fmla="*/ 2147483647 h 10000"/>
              <a:gd name="T62" fmla="*/ 2147483647 w 10000"/>
              <a:gd name="T63" fmla="*/ 2147483647 h 10000"/>
              <a:gd name="T64" fmla="*/ 2147483647 w 10000"/>
              <a:gd name="T65" fmla="*/ 2147483647 h 10000"/>
              <a:gd name="T66" fmla="*/ 2147483647 w 10000"/>
              <a:gd name="T67" fmla="*/ 2147483647 h 10000"/>
              <a:gd name="T68" fmla="*/ 2147483647 w 10000"/>
              <a:gd name="T69" fmla="*/ 2147483647 h 10000"/>
              <a:gd name="T70" fmla="*/ 2147483647 w 10000"/>
              <a:gd name="T71" fmla="*/ 2147483647 h 10000"/>
              <a:gd name="T72" fmla="*/ 2147483647 w 10000"/>
              <a:gd name="T73" fmla="*/ 2147483647 h 10000"/>
              <a:gd name="T74" fmla="*/ 2147483647 w 10000"/>
              <a:gd name="T75" fmla="*/ 2147483647 h 10000"/>
              <a:gd name="T76" fmla="*/ 2147483647 w 10000"/>
              <a:gd name="T77" fmla="*/ 2147483647 h 10000"/>
              <a:gd name="T78" fmla="*/ 2147483647 w 10000"/>
              <a:gd name="T79" fmla="*/ 2147483647 h 10000"/>
              <a:gd name="T80" fmla="*/ 2147483647 w 10000"/>
              <a:gd name="T81" fmla="*/ 2147483647 h 10000"/>
              <a:gd name="T82" fmla="*/ 2147483647 w 10000"/>
              <a:gd name="T83" fmla="*/ 2147483647 h 10000"/>
              <a:gd name="T84" fmla="*/ 2147483647 w 10000"/>
              <a:gd name="T85" fmla="*/ 2147483647 h 10000"/>
              <a:gd name="T86" fmla="*/ 2147483647 w 10000"/>
              <a:gd name="T87" fmla="*/ 2147483647 h 10000"/>
              <a:gd name="T88" fmla="*/ 2147483647 w 10000"/>
              <a:gd name="T89" fmla="*/ 2147483647 h 10000"/>
              <a:gd name="T90" fmla="*/ 2147483647 w 10000"/>
              <a:gd name="T91" fmla="*/ 2147483647 h 10000"/>
              <a:gd name="T92" fmla="*/ 2147483647 w 10000"/>
              <a:gd name="T93" fmla="*/ 2147483647 h 10000"/>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0000"/>
              <a:gd name="T142" fmla="*/ 0 h 10000"/>
              <a:gd name="T143" fmla="*/ 10000 w 10000"/>
              <a:gd name="T144" fmla="*/ 10000 h 10000"/>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0000" h="10000">
                <a:moveTo>
                  <a:pt x="1170" y="8560"/>
                </a:moveTo>
                <a:cubicBezTo>
                  <a:pt x="1096" y="8723"/>
                  <a:pt x="1021" y="8880"/>
                  <a:pt x="947" y="9041"/>
                </a:cubicBezTo>
                <a:cubicBezTo>
                  <a:pt x="908" y="9202"/>
                  <a:pt x="868" y="9362"/>
                  <a:pt x="829" y="9522"/>
                </a:cubicBezTo>
                <a:lnTo>
                  <a:pt x="710" y="9522"/>
                </a:lnTo>
                <a:cubicBezTo>
                  <a:pt x="671" y="9682"/>
                  <a:pt x="632" y="9841"/>
                  <a:pt x="592" y="10000"/>
                </a:cubicBezTo>
                <a:cubicBezTo>
                  <a:pt x="553" y="9841"/>
                  <a:pt x="513" y="9682"/>
                  <a:pt x="475" y="9522"/>
                </a:cubicBezTo>
                <a:lnTo>
                  <a:pt x="355" y="9522"/>
                </a:lnTo>
                <a:cubicBezTo>
                  <a:pt x="316" y="9362"/>
                  <a:pt x="276" y="9202"/>
                  <a:pt x="237" y="9041"/>
                </a:cubicBezTo>
                <a:cubicBezTo>
                  <a:pt x="198" y="8881"/>
                  <a:pt x="158" y="8720"/>
                  <a:pt x="119" y="8560"/>
                </a:cubicBezTo>
                <a:cubicBezTo>
                  <a:pt x="79" y="8244"/>
                  <a:pt x="40" y="7922"/>
                  <a:pt x="0" y="7606"/>
                </a:cubicBezTo>
                <a:cubicBezTo>
                  <a:pt x="195" y="6738"/>
                  <a:pt x="1073" y="4062"/>
                  <a:pt x="1287" y="3353"/>
                </a:cubicBezTo>
                <a:cubicBezTo>
                  <a:pt x="1327" y="3514"/>
                  <a:pt x="1366" y="3672"/>
                  <a:pt x="1405" y="3832"/>
                </a:cubicBezTo>
                <a:lnTo>
                  <a:pt x="1525" y="3832"/>
                </a:lnTo>
                <a:lnTo>
                  <a:pt x="1642" y="3832"/>
                </a:lnTo>
                <a:lnTo>
                  <a:pt x="1879" y="3832"/>
                </a:lnTo>
                <a:lnTo>
                  <a:pt x="2234" y="3832"/>
                </a:lnTo>
                <a:cubicBezTo>
                  <a:pt x="2313" y="3672"/>
                  <a:pt x="2393" y="3512"/>
                  <a:pt x="2472" y="3353"/>
                </a:cubicBezTo>
                <a:lnTo>
                  <a:pt x="2826" y="3353"/>
                </a:lnTo>
                <a:lnTo>
                  <a:pt x="3654" y="2873"/>
                </a:lnTo>
                <a:lnTo>
                  <a:pt x="4586" y="2398"/>
                </a:lnTo>
                <a:lnTo>
                  <a:pt x="5414" y="1434"/>
                </a:lnTo>
                <a:lnTo>
                  <a:pt x="6480" y="959"/>
                </a:lnTo>
                <a:lnTo>
                  <a:pt x="7411" y="482"/>
                </a:lnTo>
                <a:lnTo>
                  <a:pt x="8358" y="482"/>
                </a:lnTo>
                <a:lnTo>
                  <a:pt x="9187" y="0"/>
                </a:lnTo>
                <a:lnTo>
                  <a:pt x="10000" y="0"/>
                </a:lnTo>
                <a:lnTo>
                  <a:pt x="10000" y="2873"/>
                </a:lnTo>
                <a:lnTo>
                  <a:pt x="9305" y="2873"/>
                </a:lnTo>
                <a:lnTo>
                  <a:pt x="8831" y="2873"/>
                </a:lnTo>
                <a:lnTo>
                  <a:pt x="8240" y="2873"/>
                </a:lnTo>
                <a:lnTo>
                  <a:pt x="7885" y="2873"/>
                </a:lnTo>
                <a:lnTo>
                  <a:pt x="6938" y="3353"/>
                </a:lnTo>
                <a:lnTo>
                  <a:pt x="5888" y="3832"/>
                </a:lnTo>
                <a:lnTo>
                  <a:pt x="5414" y="4307"/>
                </a:lnTo>
                <a:lnTo>
                  <a:pt x="4705" y="4789"/>
                </a:lnTo>
                <a:lnTo>
                  <a:pt x="3994" y="5271"/>
                </a:lnTo>
                <a:lnTo>
                  <a:pt x="3181" y="5750"/>
                </a:lnTo>
                <a:lnTo>
                  <a:pt x="2707" y="6228"/>
                </a:lnTo>
                <a:lnTo>
                  <a:pt x="2352" y="6707"/>
                </a:lnTo>
                <a:lnTo>
                  <a:pt x="2117" y="6707"/>
                </a:lnTo>
                <a:lnTo>
                  <a:pt x="1761" y="7187"/>
                </a:lnTo>
                <a:lnTo>
                  <a:pt x="1525" y="7606"/>
                </a:lnTo>
                <a:cubicBezTo>
                  <a:pt x="1484" y="7766"/>
                  <a:pt x="1446" y="7922"/>
                  <a:pt x="1405" y="8086"/>
                </a:cubicBezTo>
                <a:lnTo>
                  <a:pt x="1170" y="8086"/>
                </a:lnTo>
                <a:lnTo>
                  <a:pt x="1170" y="8560"/>
                </a:lnTo>
              </a:path>
            </a:pathLst>
          </a:custGeom>
          <a:solidFill>
            <a:srgbClr val="669E40"/>
          </a:solidFill>
          <a:ln w="12700">
            <a:solidFill>
              <a:srgbClr val="669E40"/>
            </a:solidFill>
            <a:round/>
            <a:headEnd/>
            <a:tailEnd/>
          </a:ln>
        </p:spPr>
        <p:txBody>
          <a:bodyPr/>
          <a:lstStyle/>
          <a:p>
            <a:endParaRPr lang="zh-CN" altLang="en-US"/>
          </a:p>
        </p:txBody>
      </p:sp>
      <p:sp>
        <p:nvSpPr>
          <p:cNvPr id="75" name="Freeform 39"/>
          <p:cNvSpPr>
            <a:spLocks/>
          </p:cNvSpPr>
          <p:nvPr/>
        </p:nvSpPr>
        <p:spPr bwMode="auto">
          <a:xfrm>
            <a:off x="1863725" y="2232025"/>
            <a:ext cx="1085850" cy="239713"/>
          </a:xfrm>
          <a:custGeom>
            <a:avLst/>
            <a:gdLst>
              <a:gd name="T0" fmla="*/ 2147483647 w 10000"/>
              <a:gd name="T1" fmla="*/ 2147483647 h 10000"/>
              <a:gd name="T2" fmla="*/ 2147483647 w 10000"/>
              <a:gd name="T3" fmla="*/ 2147483647 h 10000"/>
              <a:gd name="T4" fmla="*/ 2147483647 w 10000"/>
              <a:gd name="T5" fmla="*/ 2147483647 h 10000"/>
              <a:gd name="T6" fmla="*/ 2147483647 w 10000"/>
              <a:gd name="T7" fmla="*/ 2147483647 h 10000"/>
              <a:gd name="T8" fmla="*/ 2147483647 w 10000"/>
              <a:gd name="T9" fmla="*/ 2147483647 h 10000"/>
              <a:gd name="T10" fmla="*/ 2147483647 w 10000"/>
              <a:gd name="T11" fmla="*/ 2147483647 h 10000"/>
              <a:gd name="T12" fmla="*/ 2147483647 w 10000"/>
              <a:gd name="T13" fmla="*/ 2147483647 h 10000"/>
              <a:gd name="T14" fmla="*/ 2147483647 w 10000"/>
              <a:gd name="T15" fmla="*/ 2147483647 h 10000"/>
              <a:gd name="T16" fmla="*/ 2147483647 w 10000"/>
              <a:gd name="T17" fmla="*/ 2147483647 h 10000"/>
              <a:gd name="T18" fmla="*/ 2147483647 w 10000"/>
              <a:gd name="T19" fmla="*/ 2147483647 h 10000"/>
              <a:gd name="T20" fmla="*/ 2147483647 w 10000"/>
              <a:gd name="T21" fmla="*/ 2147483647 h 10000"/>
              <a:gd name="T22" fmla="*/ 2147483647 w 10000"/>
              <a:gd name="T23" fmla="*/ 2147483647 h 10000"/>
              <a:gd name="T24" fmla="*/ 2147483647 w 10000"/>
              <a:gd name="T25" fmla="*/ 2147483647 h 10000"/>
              <a:gd name="T26" fmla="*/ 2147483647 w 10000"/>
              <a:gd name="T27" fmla="*/ 2147483647 h 10000"/>
              <a:gd name="T28" fmla="*/ 2147483647 w 10000"/>
              <a:gd name="T29" fmla="*/ 2147483647 h 10000"/>
              <a:gd name="T30" fmla="*/ 2147483647 w 10000"/>
              <a:gd name="T31" fmla="*/ 2147483647 h 10000"/>
              <a:gd name="T32" fmla="*/ 2147483647 w 10000"/>
              <a:gd name="T33" fmla="*/ 2147483647 h 10000"/>
              <a:gd name="T34" fmla="*/ 2147483647 w 10000"/>
              <a:gd name="T35" fmla="*/ 2147483647 h 10000"/>
              <a:gd name="T36" fmla="*/ 2147483647 w 10000"/>
              <a:gd name="T37" fmla="*/ 2147483647 h 10000"/>
              <a:gd name="T38" fmla="*/ 2147483647 w 10000"/>
              <a:gd name="T39" fmla="*/ 2147483647 h 10000"/>
              <a:gd name="T40" fmla="*/ 0 w 10000"/>
              <a:gd name="T41" fmla="*/ 2147483647 h 10000"/>
              <a:gd name="T42" fmla="*/ 0 w 10000"/>
              <a:gd name="T43" fmla="*/ 2147483647 h 10000"/>
              <a:gd name="T44" fmla="*/ 2147483647 w 10000"/>
              <a:gd name="T45" fmla="*/ 2147483647 h 10000"/>
              <a:gd name="T46" fmla="*/ 2147483647 w 10000"/>
              <a:gd name="T47" fmla="*/ 2147483647 h 10000"/>
              <a:gd name="T48" fmla="*/ 2147483647 w 10000"/>
              <a:gd name="T49" fmla="*/ 2147483647 h 10000"/>
              <a:gd name="T50" fmla="*/ 2147483647 w 10000"/>
              <a:gd name="T51" fmla="*/ 2147483647 h 10000"/>
              <a:gd name="T52" fmla="*/ 2147483647 w 10000"/>
              <a:gd name="T53" fmla="*/ 2147483647 h 10000"/>
              <a:gd name="T54" fmla="*/ 2147483647 w 10000"/>
              <a:gd name="T55" fmla="*/ 2147483647 h 10000"/>
              <a:gd name="T56" fmla="*/ 2147483647 w 10000"/>
              <a:gd name="T57" fmla="*/ 2147483647 h 10000"/>
              <a:gd name="T58" fmla="*/ 2147483647 w 10000"/>
              <a:gd name="T59" fmla="*/ 2147483647 h 10000"/>
              <a:gd name="T60" fmla="*/ 2147483647 w 10000"/>
              <a:gd name="T61" fmla="*/ 2147483647 h 10000"/>
              <a:gd name="T62" fmla="*/ 2147483647 w 10000"/>
              <a:gd name="T63" fmla="*/ 2147483647 h 10000"/>
              <a:gd name="T64" fmla="*/ 2147483647 w 10000"/>
              <a:gd name="T65" fmla="*/ 2147483647 h 10000"/>
              <a:gd name="T66" fmla="*/ 2147483647 w 10000"/>
              <a:gd name="T67" fmla="*/ 2147483647 h 10000"/>
              <a:gd name="T68" fmla="*/ 2147483647 w 10000"/>
              <a:gd name="T69" fmla="*/ 2147483647 h 10000"/>
              <a:gd name="T70" fmla="*/ 2147483647 w 10000"/>
              <a:gd name="T71" fmla="*/ 2147483647 h 10000"/>
              <a:gd name="T72" fmla="*/ 2147483647 w 10000"/>
              <a:gd name="T73" fmla="*/ 2147483647 h 10000"/>
              <a:gd name="T74" fmla="*/ 2147483647 w 10000"/>
              <a:gd name="T75" fmla="*/ 0 h 10000"/>
              <a:gd name="T76" fmla="*/ 2147483647 w 10000"/>
              <a:gd name="T77" fmla="*/ 2147483647 h 10000"/>
              <a:gd name="T78" fmla="*/ 2147483647 w 10000"/>
              <a:gd name="T79" fmla="*/ 2147483647 h 10000"/>
              <a:gd name="T80" fmla="*/ 2147483647 w 10000"/>
              <a:gd name="T81" fmla="*/ 2147483647 h 10000"/>
              <a:gd name="T82" fmla="*/ 2147483647 w 10000"/>
              <a:gd name="T83" fmla="*/ 2147483647 h 10000"/>
              <a:gd name="T84" fmla="*/ 2147483647 w 10000"/>
              <a:gd name="T85" fmla="*/ 2147483647 h 10000"/>
              <a:gd name="T86" fmla="*/ 2147483647 w 10000"/>
              <a:gd name="T87" fmla="*/ 2147483647 h 10000"/>
              <a:gd name="T88" fmla="*/ 2147483647 w 10000"/>
              <a:gd name="T89" fmla="*/ 2147483647 h 10000"/>
              <a:gd name="T90" fmla="*/ 2147483647 w 10000"/>
              <a:gd name="T91" fmla="*/ 2147483647 h 10000"/>
              <a:gd name="T92" fmla="*/ 2147483647 w 10000"/>
              <a:gd name="T93" fmla="*/ 2147483647 h 10000"/>
              <a:gd name="T94" fmla="*/ 2147483647 w 10000"/>
              <a:gd name="T95" fmla="*/ 2147483647 h 10000"/>
              <a:gd name="T96" fmla="*/ 2147483647 w 10000"/>
              <a:gd name="T97" fmla="*/ 2147483647 h 10000"/>
              <a:gd name="T98" fmla="*/ 2147483647 w 10000"/>
              <a:gd name="T99" fmla="*/ 2147483647 h 10000"/>
              <a:gd name="T100" fmla="*/ 2147483647 w 10000"/>
              <a:gd name="T101" fmla="*/ 2147483647 h 10000"/>
              <a:gd name="T102" fmla="*/ 2147483647 w 10000"/>
              <a:gd name="T103" fmla="*/ 2147483647 h 10000"/>
              <a:gd name="T104" fmla="*/ 2147483647 w 10000"/>
              <a:gd name="T105" fmla="*/ 2147483647 h 10000"/>
              <a:gd name="T106" fmla="*/ 2147483647 w 10000"/>
              <a:gd name="T107" fmla="*/ 2147483647 h 10000"/>
              <a:gd name="T108" fmla="*/ 2147483647 w 10000"/>
              <a:gd name="T109" fmla="*/ 2147483647 h 10000"/>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10000"/>
              <a:gd name="T166" fmla="*/ 0 h 10000"/>
              <a:gd name="T167" fmla="*/ 10000 w 10000"/>
              <a:gd name="T168" fmla="*/ 10000 h 10000"/>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10000" h="10000">
                <a:moveTo>
                  <a:pt x="7675" y="8418"/>
                </a:moveTo>
                <a:lnTo>
                  <a:pt x="7675" y="7887"/>
                </a:lnTo>
                <a:lnTo>
                  <a:pt x="7325" y="7353"/>
                </a:lnTo>
                <a:lnTo>
                  <a:pt x="7091" y="7353"/>
                </a:lnTo>
                <a:lnTo>
                  <a:pt x="6740" y="7353"/>
                </a:lnTo>
                <a:lnTo>
                  <a:pt x="6623" y="7353"/>
                </a:lnTo>
                <a:lnTo>
                  <a:pt x="6272" y="7353"/>
                </a:lnTo>
                <a:lnTo>
                  <a:pt x="6038" y="7353"/>
                </a:lnTo>
                <a:lnTo>
                  <a:pt x="5702" y="7353"/>
                </a:lnTo>
                <a:lnTo>
                  <a:pt x="5234" y="7887"/>
                </a:lnTo>
                <a:lnTo>
                  <a:pt x="4766" y="7887"/>
                </a:lnTo>
                <a:lnTo>
                  <a:pt x="4181" y="8418"/>
                </a:lnTo>
                <a:lnTo>
                  <a:pt x="3596" y="8938"/>
                </a:lnTo>
                <a:lnTo>
                  <a:pt x="3026" y="8938"/>
                </a:lnTo>
                <a:lnTo>
                  <a:pt x="2442" y="9472"/>
                </a:lnTo>
                <a:lnTo>
                  <a:pt x="1974" y="9472"/>
                </a:lnTo>
                <a:lnTo>
                  <a:pt x="1506" y="10000"/>
                </a:lnTo>
                <a:lnTo>
                  <a:pt x="1038" y="10000"/>
                </a:lnTo>
                <a:lnTo>
                  <a:pt x="570" y="10000"/>
                </a:lnTo>
                <a:lnTo>
                  <a:pt x="234" y="10000"/>
                </a:lnTo>
                <a:lnTo>
                  <a:pt x="0" y="10000"/>
                </a:lnTo>
                <a:lnTo>
                  <a:pt x="0" y="6825"/>
                </a:lnTo>
                <a:lnTo>
                  <a:pt x="921" y="6825"/>
                </a:lnTo>
                <a:lnTo>
                  <a:pt x="1857" y="6294"/>
                </a:lnTo>
                <a:lnTo>
                  <a:pt x="2792" y="6294"/>
                </a:lnTo>
                <a:lnTo>
                  <a:pt x="3596" y="5229"/>
                </a:lnTo>
                <a:lnTo>
                  <a:pt x="4415" y="4701"/>
                </a:lnTo>
                <a:lnTo>
                  <a:pt x="5117" y="4236"/>
                </a:lnTo>
                <a:lnTo>
                  <a:pt x="5819" y="3707"/>
                </a:lnTo>
                <a:lnTo>
                  <a:pt x="6272" y="3186"/>
                </a:lnTo>
                <a:lnTo>
                  <a:pt x="6740" y="3186"/>
                </a:lnTo>
                <a:lnTo>
                  <a:pt x="7091" y="2649"/>
                </a:lnTo>
                <a:lnTo>
                  <a:pt x="7325" y="2119"/>
                </a:lnTo>
                <a:lnTo>
                  <a:pt x="7442" y="1587"/>
                </a:lnTo>
                <a:cubicBezTo>
                  <a:pt x="7481" y="1413"/>
                  <a:pt x="7519" y="1235"/>
                  <a:pt x="7558" y="1058"/>
                </a:cubicBezTo>
                <a:lnTo>
                  <a:pt x="7558" y="532"/>
                </a:lnTo>
                <a:lnTo>
                  <a:pt x="7675" y="532"/>
                </a:lnTo>
                <a:lnTo>
                  <a:pt x="7909" y="0"/>
                </a:lnTo>
                <a:lnTo>
                  <a:pt x="8026" y="532"/>
                </a:lnTo>
                <a:lnTo>
                  <a:pt x="8260" y="1058"/>
                </a:lnTo>
                <a:lnTo>
                  <a:pt x="8611" y="2119"/>
                </a:lnTo>
                <a:lnTo>
                  <a:pt x="9064" y="3186"/>
                </a:lnTo>
                <a:lnTo>
                  <a:pt x="9298" y="3707"/>
                </a:lnTo>
                <a:lnTo>
                  <a:pt x="9415" y="4701"/>
                </a:lnTo>
                <a:lnTo>
                  <a:pt x="9649" y="5229"/>
                </a:lnTo>
                <a:lnTo>
                  <a:pt x="9766" y="5764"/>
                </a:lnTo>
                <a:lnTo>
                  <a:pt x="9883" y="6294"/>
                </a:lnTo>
                <a:lnTo>
                  <a:pt x="10000" y="6825"/>
                </a:lnTo>
                <a:lnTo>
                  <a:pt x="10000" y="7353"/>
                </a:lnTo>
                <a:lnTo>
                  <a:pt x="9883" y="7887"/>
                </a:lnTo>
                <a:lnTo>
                  <a:pt x="9883" y="8418"/>
                </a:lnTo>
                <a:lnTo>
                  <a:pt x="9766" y="8938"/>
                </a:lnTo>
                <a:lnTo>
                  <a:pt x="9532" y="9472"/>
                </a:lnTo>
                <a:lnTo>
                  <a:pt x="9415" y="9472"/>
                </a:lnTo>
              </a:path>
            </a:pathLst>
          </a:custGeom>
          <a:solidFill>
            <a:srgbClr val="6AA343"/>
          </a:solidFill>
          <a:ln w="12700">
            <a:solidFill>
              <a:srgbClr val="68A042"/>
            </a:solidFill>
            <a:round/>
            <a:headEnd/>
            <a:tailEnd/>
          </a:ln>
        </p:spPr>
        <p:txBody>
          <a:bodyPr/>
          <a:lstStyle/>
          <a:p>
            <a:endParaRPr lang="zh-CN" altLang="en-US"/>
          </a:p>
        </p:txBody>
      </p:sp>
      <p:sp>
        <p:nvSpPr>
          <p:cNvPr id="69699" name="Freeform 67"/>
          <p:cNvSpPr>
            <a:spLocks/>
          </p:cNvSpPr>
          <p:nvPr/>
        </p:nvSpPr>
        <p:spPr bwMode="auto">
          <a:xfrm>
            <a:off x="5821363" y="2181225"/>
            <a:ext cx="504825" cy="152400"/>
          </a:xfrm>
          <a:custGeom>
            <a:avLst/>
            <a:gdLst>
              <a:gd name="T0" fmla="*/ 2147483647 w 10000"/>
              <a:gd name="T1" fmla="*/ 2147483647 h 10000"/>
              <a:gd name="T2" fmla="*/ 2147483647 w 10000"/>
              <a:gd name="T3" fmla="*/ 2147483647 h 10000"/>
              <a:gd name="T4" fmla="*/ 2147483647 w 10000"/>
              <a:gd name="T5" fmla="*/ 2147483647 h 10000"/>
              <a:gd name="T6" fmla="*/ 0 w 10000"/>
              <a:gd name="T7" fmla="*/ 2147483647 h 10000"/>
              <a:gd name="T8" fmla="*/ 0 w 10000"/>
              <a:gd name="T9" fmla="*/ 2147483647 h 10000"/>
              <a:gd name="T10" fmla="*/ 2147483647 w 10000"/>
              <a:gd name="T11" fmla="*/ 2147483647 h 10000"/>
              <a:gd name="T12" fmla="*/ 2147483647 w 10000"/>
              <a:gd name="T13" fmla="*/ 2147483647 h 10000"/>
              <a:gd name="T14" fmla="*/ 2147483647 w 10000"/>
              <a:gd name="T15" fmla="*/ 2147483647 h 10000"/>
              <a:gd name="T16" fmla="*/ 2147483647 w 10000"/>
              <a:gd name="T17" fmla="*/ 2147483647 h 10000"/>
              <a:gd name="T18" fmla="*/ 2147483647 w 10000"/>
              <a:gd name="T19" fmla="*/ 2147483647 h 10000"/>
              <a:gd name="T20" fmla="*/ 2147483647 w 10000"/>
              <a:gd name="T21" fmla="*/ 2147483647 h 10000"/>
              <a:gd name="T22" fmla="*/ 2147483647 w 10000"/>
              <a:gd name="T23" fmla="*/ 2147483647 h 10000"/>
              <a:gd name="T24" fmla="*/ 2147483647 w 10000"/>
              <a:gd name="T25" fmla="*/ 2147483647 h 10000"/>
              <a:gd name="T26" fmla="*/ 2147483647 w 10000"/>
              <a:gd name="T27" fmla="*/ 2147483647 h 10000"/>
              <a:gd name="T28" fmla="*/ 2147483647 w 10000"/>
              <a:gd name="T29" fmla="*/ 2147483647 h 10000"/>
              <a:gd name="T30" fmla="*/ 2147483647 w 10000"/>
              <a:gd name="T31" fmla="*/ 2147483647 h 10000"/>
              <a:gd name="T32" fmla="*/ 2147483647 w 10000"/>
              <a:gd name="T33" fmla="*/ 2147483647 h 10000"/>
              <a:gd name="T34" fmla="*/ 2147483647 w 10000"/>
              <a:gd name="T35" fmla="*/ 2147483647 h 10000"/>
              <a:gd name="T36" fmla="*/ 2147483647 w 10000"/>
              <a:gd name="T37" fmla="*/ 2147483647 h 10000"/>
              <a:gd name="T38" fmla="*/ 2147483647 w 10000"/>
              <a:gd name="T39" fmla="*/ 2147483647 h 10000"/>
              <a:gd name="T40" fmla="*/ 2147483647 w 10000"/>
              <a:gd name="T41" fmla="*/ 2147483647 h 10000"/>
              <a:gd name="T42" fmla="*/ 2147483647 w 10000"/>
              <a:gd name="T43" fmla="*/ 2147483647 h 10000"/>
              <a:gd name="T44" fmla="*/ 2147483647 w 10000"/>
              <a:gd name="T45" fmla="*/ 0 h 10000"/>
              <a:gd name="T46" fmla="*/ 2147483647 w 10000"/>
              <a:gd name="T47" fmla="*/ 2147483647 h 10000"/>
              <a:gd name="T48" fmla="*/ 2147483647 w 10000"/>
              <a:gd name="T49" fmla="*/ 2147483647 h 10000"/>
              <a:gd name="T50" fmla="*/ 2147483647 w 10000"/>
              <a:gd name="T51" fmla="*/ 2147483647 h 10000"/>
              <a:gd name="T52" fmla="*/ 2147483647 w 10000"/>
              <a:gd name="T53" fmla="*/ 2147483647 h 10000"/>
              <a:gd name="T54" fmla="*/ 2147483647 w 10000"/>
              <a:gd name="T55" fmla="*/ 2147483647 h 10000"/>
              <a:gd name="T56" fmla="*/ 2147483647 w 10000"/>
              <a:gd name="T57" fmla="*/ 2147483647 h 10000"/>
              <a:gd name="T58" fmla="*/ 2147483647 w 10000"/>
              <a:gd name="T59" fmla="*/ 2147483647 h 10000"/>
              <a:gd name="T60" fmla="*/ 2147483647 w 10000"/>
              <a:gd name="T61" fmla="*/ 2147483647 h 10000"/>
              <a:gd name="T62" fmla="*/ 2147483647 w 10000"/>
              <a:gd name="T63" fmla="*/ 2147483647 h 10000"/>
              <a:gd name="T64" fmla="*/ 2147483647 w 10000"/>
              <a:gd name="T65" fmla="*/ 2147483647 h 10000"/>
              <a:gd name="T66" fmla="*/ 2147483647 w 10000"/>
              <a:gd name="T67" fmla="*/ 2147483647 h 10000"/>
              <a:gd name="T68" fmla="*/ 2147483647 w 10000"/>
              <a:gd name="T69" fmla="*/ 2147483647 h 10000"/>
              <a:gd name="T70" fmla="*/ 2147483647 w 10000"/>
              <a:gd name="T71" fmla="*/ 2147483647 h 10000"/>
              <a:gd name="T72" fmla="*/ 2147483647 w 10000"/>
              <a:gd name="T73" fmla="*/ 2147483647 h 10000"/>
              <a:gd name="T74" fmla="*/ 2147483647 w 10000"/>
              <a:gd name="T75" fmla="*/ 2147483647 h 10000"/>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0000"/>
              <a:gd name="T115" fmla="*/ 0 h 10000"/>
              <a:gd name="T116" fmla="*/ 10000 w 10000"/>
              <a:gd name="T117" fmla="*/ 10000 h 10000"/>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0000" h="10000">
                <a:moveTo>
                  <a:pt x="3742" y="9165"/>
                </a:moveTo>
                <a:lnTo>
                  <a:pt x="2987" y="9165"/>
                </a:lnTo>
                <a:lnTo>
                  <a:pt x="2012" y="10000"/>
                </a:lnTo>
                <a:lnTo>
                  <a:pt x="0" y="10000"/>
                </a:lnTo>
                <a:lnTo>
                  <a:pt x="0" y="6669"/>
                </a:lnTo>
                <a:lnTo>
                  <a:pt x="252" y="6669"/>
                </a:lnTo>
                <a:lnTo>
                  <a:pt x="503" y="6669"/>
                </a:lnTo>
                <a:lnTo>
                  <a:pt x="1006" y="6669"/>
                </a:lnTo>
                <a:lnTo>
                  <a:pt x="1258" y="6669"/>
                </a:lnTo>
                <a:lnTo>
                  <a:pt x="2012" y="5837"/>
                </a:lnTo>
                <a:lnTo>
                  <a:pt x="2484" y="5837"/>
                </a:lnTo>
                <a:lnTo>
                  <a:pt x="3239" y="4994"/>
                </a:lnTo>
                <a:lnTo>
                  <a:pt x="3993" y="4994"/>
                </a:lnTo>
                <a:lnTo>
                  <a:pt x="4748" y="4162"/>
                </a:lnTo>
                <a:lnTo>
                  <a:pt x="5504" y="4162"/>
                </a:lnTo>
                <a:lnTo>
                  <a:pt x="6007" y="3332"/>
                </a:lnTo>
                <a:lnTo>
                  <a:pt x="6510" y="3332"/>
                </a:lnTo>
                <a:lnTo>
                  <a:pt x="7013" y="2501"/>
                </a:lnTo>
                <a:lnTo>
                  <a:pt x="7264" y="2501"/>
                </a:lnTo>
                <a:lnTo>
                  <a:pt x="7516" y="1666"/>
                </a:lnTo>
                <a:lnTo>
                  <a:pt x="7767" y="1666"/>
                </a:lnTo>
                <a:lnTo>
                  <a:pt x="8019" y="832"/>
                </a:lnTo>
                <a:cubicBezTo>
                  <a:pt x="8103" y="555"/>
                  <a:pt x="8186" y="277"/>
                  <a:pt x="8270" y="0"/>
                </a:cubicBezTo>
                <a:cubicBezTo>
                  <a:pt x="8344" y="277"/>
                  <a:pt x="8417" y="555"/>
                  <a:pt x="8491" y="832"/>
                </a:cubicBezTo>
                <a:cubicBezTo>
                  <a:pt x="8575" y="1110"/>
                  <a:pt x="8658" y="1387"/>
                  <a:pt x="8742" y="1666"/>
                </a:cubicBezTo>
                <a:lnTo>
                  <a:pt x="9245" y="1666"/>
                </a:lnTo>
                <a:lnTo>
                  <a:pt x="9748" y="3332"/>
                </a:lnTo>
                <a:lnTo>
                  <a:pt x="10000" y="4162"/>
                </a:lnTo>
                <a:lnTo>
                  <a:pt x="8270" y="7505"/>
                </a:lnTo>
                <a:lnTo>
                  <a:pt x="8019" y="6669"/>
                </a:lnTo>
                <a:lnTo>
                  <a:pt x="7516" y="6669"/>
                </a:lnTo>
                <a:lnTo>
                  <a:pt x="7013" y="6669"/>
                </a:lnTo>
                <a:lnTo>
                  <a:pt x="6761" y="6669"/>
                </a:lnTo>
                <a:lnTo>
                  <a:pt x="6007" y="6669"/>
                </a:lnTo>
                <a:lnTo>
                  <a:pt x="5504" y="7505"/>
                </a:lnTo>
                <a:lnTo>
                  <a:pt x="4748" y="8335"/>
                </a:lnTo>
                <a:lnTo>
                  <a:pt x="3742" y="9165"/>
                </a:lnTo>
              </a:path>
            </a:pathLst>
          </a:custGeom>
          <a:solidFill>
            <a:srgbClr val="6AA343"/>
          </a:solidFill>
          <a:ln w="12700">
            <a:solidFill>
              <a:srgbClr val="68A042"/>
            </a:solidFill>
            <a:round/>
            <a:headEnd/>
            <a:tailEnd/>
          </a:ln>
        </p:spPr>
        <p:txBody>
          <a:bodyPr/>
          <a:lstStyle/>
          <a:p>
            <a:endParaRPr lang="zh-CN" altLang="en-US"/>
          </a:p>
        </p:txBody>
      </p:sp>
      <p:sp>
        <p:nvSpPr>
          <p:cNvPr id="79" name="Freeform 68"/>
          <p:cNvSpPr>
            <a:spLocks/>
          </p:cNvSpPr>
          <p:nvPr/>
        </p:nvSpPr>
        <p:spPr bwMode="auto">
          <a:xfrm>
            <a:off x="6111875" y="3230563"/>
            <a:ext cx="568325" cy="163512"/>
          </a:xfrm>
          <a:custGeom>
            <a:avLst/>
            <a:gdLst>
              <a:gd name="T0" fmla="*/ 2147483647 w 10000"/>
              <a:gd name="T1" fmla="*/ 2147483647 h 10000"/>
              <a:gd name="T2" fmla="*/ 2147483647 w 10000"/>
              <a:gd name="T3" fmla="*/ 2147483647 h 10000"/>
              <a:gd name="T4" fmla="*/ 2147483647 w 10000"/>
              <a:gd name="T5" fmla="*/ 2147483647 h 10000"/>
              <a:gd name="T6" fmla="*/ 2147483647 w 10000"/>
              <a:gd name="T7" fmla="*/ 2147483647 h 10000"/>
              <a:gd name="T8" fmla="*/ 2147483647 w 10000"/>
              <a:gd name="T9" fmla="*/ 2147483647 h 10000"/>
              <a:gd name="T10" fmla="*/ 2147483647 w 10000"/>
              <a:gd name="T11" fmla="*/ 2147483647 h 10000"/>
              <a:gd name="T12" fmla="*/ 2147483647 w 10000"/>
              <a:gd name="T13" fmla="*/ 2147483647 h 10000"/>
              <a:gd name="T14" fmla="*/ 2147483647 w 10000"/>
              <a:gd name="T15" fmla="*/ 2147483647 h 10000"/>
              <a:gd name="T16" fmla="*/ 2147483647 w 10000"/>
              <a:gd name="T17" fmla="*/ 2147483647 h 10000"/>
              <a:gd name="T18" fmla="*/ 2147483647 w 10000"/>
              <a:gd name="T19" fmla="*/ 2147483647 h 10000"/>
              <a:gd name="T20" fmla="*/ 2147483647 w 10000"/>
              <a:gd name="T21" fmla="*/ 2147483647 h 10000"/>
              <a:gd name="T22" fmla="*/ 2147483647 w 10000"/>
              <a:gd name="T23" fmla="*/ 2147483647 h 10000"/>
              <a:gd name="T24" fmla="*/ 2147483647 w 10000"/>
              <a:gd name="T25" fmla="*/ 2147483647 h 10000"/>
              <a:gd name="T26" fmla="*/ 2147483647 w 10000"/>
              <a:gd name="T27" fmla="*/ 2147483647 h 10000"/>
              <a:gd name="T28" fmla="*/ 2147483647 w 10000"/>
              <a:gd name="T29" fmla="*/ 2147483647 h 10000"/>
              <a:gd name="T30" fmla="*/ 2147483647 w 10000"/>
              <a:gd name="T31" fmla="*/ 2147483647 h 10000"/>
              <a:gd name="T32" fmla="*/ 2147483647 w 10000"/>
              <a:gd name="T33" fmla="*/ 2147483647 h 10000"/>
              <a:gd name="T34" fmla="*/ 2147483647 w 10000"/>
              <a:gd name="T35" fmla="*/ 2147483647 h 10000"/>
              <a:gd name="T36" fmla="*/ 0 w 10000"/>
              <a:gd name="T37" fmla="*/ 2147483647 h 10000"/>
              <a:gd name="T38" fmla="*/ 2147483647 w 10000"/>
              <a:gd name="T39" fmla="*/ 2147483647 h 10000"/>
              <a:gd name="T40" fmla="*/ 2147483647 w 10000"/>
              <a:gd name="T41" fmla="*/ 2147483647 h 10000"/>
              <a:gd name="T42" fmla="*/ 2147483647 w 10000"/>
              <a:gd name="T43" fmla="*/ 2147483647 h 10000"/>
              <a:gd name="T44" fmla="*/ 2147483647 w 10000"/>
              <a:gd name="T45" fmla="*/ 2147483647 h 10000"/>
              <a:gd name="T46" fmla="*/ 2147483647 w 10000"/>
              <a:gd name="T47" fmla="*/ 2147483647 h 10000"/>
              <a:gd name="T48" fmla="*/ 2147483647 w 10000"/>
              <a:gd name="T49" fmla="*/ 2147483647 h 10000"/>
              <a:gd name="T50" fmla="*/ 2147483647 w 10000"/>
              <a:gd name="T51" fmla="*/ 2147483647 h 10000"/>
              <a:gd name="T52" fmla="*/ 2147483647 w 10000"/>
              <a:gd name="T53" fmla="*/ 2147483647 h 10000"/>
              <a:gd name="T54" fmla="*/ 2147483647 w 10000"/>
              <a:gd name="T55" fmla="*/ 2147483647 h 10000"/>
              <a:gd name="T56" fmla="*/ 2147483647 w 10000"/>
              <a:gd name="T57" fmla="*/ 2147483647 h 10000"/>
              <a:gd name="T58" fmla="*/ 2147483647 w 10000"/>
              <a:gd name="T59" fmla="*/ 2147483647 h 10000"/>
              <a:gd name="T60" fmla="*/ 2147483647 w 10000"/>
              <a:gd name="T61" fmla="*/ 2147483647 h 10000"/>
              <a:gd name="T62" fmla="*/ 2147483647 w 10000"/>
              <a:gd name="T63" fmla="*/ 2147483647 h 10000"/>
              <a:gd name="T64" fmla="*/ 2147483647 w 10000"/>
              <a:gd name="T65" fmla="*/ 2147483647 h 10000"/>
              <a:gd name="T66" fmla="*/ 2147483647 w 10000"/>
              <a:gd name="T67" fmla="*/ 0 h 1000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0000"/>
              <a:gd name="T103" fmla="*/ 0 h 10000"/>
              <a:gd name="T104" fmla="*/ 10000 w 10000"/>
              <a:gd name="T105" fmla="*/ 10000 h 1000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0000" h="10000">
                <a:moveTo>
                  <a:pt x="10000" y="782"/>
                </a:moveTo>
                <a:lnTo>
                  <a:pt x="10000" y="3014"/>
                </a:lnTo>
                <a:cubicBezTo>
                  <a:pt x="9926" y="3273"/>
                  <a:pt x="9851" y="3529"/>
                  <a:pt x="9777" y="3787"/>
                </a:cubicBezTo>
                <a:cubicBezTo>
                  <a:pt x="9702" y="4048"/>
                  <a:pt x="9628" y="4309"/>
                  <a:pt x="9553" y="4570"/>
                </a:cubicBezTo>
                <a:lnTo>
                  <a:pt x="9105" y="6116"/>
                </a:lnTo>
                <a:lnTo>
                  <a:pt x="8658" y="6896"/>
                </a:lnTo>
                <a:lnTo>
                  <a:pt x="8213" y="7668"/>
                </a:lnTo>
                <a:lnTo>
                  <a:pt x="7569" y="8449"/>
                </a:lnTo>
                <a:lnTo>
                  <a:pt x="6899" y="9220"/>
                </a:lnTo>
                <a:lnTo>
                  <a:pt x="6229" y="10000"/>
                </a:lnTo>
                <a:lnTo>
                  <a:pt x="5334" y="10000"/>
                </a:lnTo>
                <a:lnTo>
                  <a:pt x="4217" y="10000"/>
                </a:lnTo>
                <a:lnTo>
                  <a:pt x="3323" y="10000"/>
                </a:lnTo>
                <a:lnTo>
                  <a:pt x="2430" y="10000"/>
                </a:lnTo>
                <a:lnTo>
                  <a:pt x="1787" y="9220"/>
                </a:lnTo>
                <a:lnTo>
                  <a:pt x="1340" y="9220"/>
                </a:lnTo>
                <a:lnTo>
                  <a:pt x="893" y="8449"/>
                </a:lnTo>
                <a:lnTo>
                  <a:pt x="446" y="6896"/>
                </a:lnTo>
                <a:cubicBezTo>
                  <a:pt x="297" y="6378"/>
                  <a:pt x="149" y="5859"/>
                  <a:pt x="0" y="5341"/>
                </a:cubicBezTo>
                <a:cubicBezTo>
                  <a:pt x="38" y="4322"/>
                  <a:pt x="520" y="1429"/>
                  <a:pt x="670" y="782"/>
                </a:cubicBezTo>
                <a:cubicBezTo>
                  <a:pt x="856" y="264"/>
                  <a:pt x="967" y="1860"/>
                  <a:pt x="1116" y="2232"/>
                </a:cubicBezTo>
                <a:lnTo>
                  <a:pt x="1562" y="3014"/>
                </a:lnTo>
                <a:cubicBezTo>
                  <a:pt x="1638" y="3272"/>
                  <a:pt x="1713" y="3529"/>
                  <a:pt x="1787" y="3787"/>
                </a:cubicBezTo>
                <a:lnTo>
                  <a:pt x="2234" y="3787"/>
                </a:lnTo>
                <a:lnTo>
                  <a:pt x="2877" y="3787"/>
                </a:lnTo>
                <a:lnTo>
                  <a:pt x="3323" y="3787"/>
                </a:lnTo>
                <a:lnTo>
                  <a:pt x="3994" y="3787"/>
                </a:lnTo>
                <a:lnTo>
                  <a:pt x="4665" y="3787"/>
                </a:lnTo>
                <a:lnTo>
                  <a:pt x="5334" y="3787"/>
                </a:lnTo>
                <a:lnTo>
                  <a:pt x="6004" y="3014"/>
                </a:lnTo>
                <a:lnTo>
                  <a:pt x="6453" y="3014"/>
                </a:lnTo>
                <a:lnTo>
                  <a:pt x="6899" y="2232"/>
                </a:lnTo>
                <a:lnTo>
                  <a:pt x="7346" y="782"/>
                </a:lnTo>
                <a:lnTo>
                  <a:pt x="7765" y="0"/>
                </a:lnTo>
              </a:path>
            </a:pathLst>
          </a:custGeom>
          <a:solidFill>
            <a:srgbClr val="669E40"/>
          </a:solidFill>
          <a:ln w="12700">
            <a:solidFill>
              <a:srgbClr val="669E40"/>
            </a:solidFill>
            <a:round/>
            <a:headEnd/>
            <a:tailEnd/>
          </a:ln>
        </p:spPr>
        <p:txBody>
          <a:bodyPr/>
          <a:lstStyle/>
          <a:p>
            <a:endParaRPr lang="zh-CN" altLang="en-US"/>
          </a:p>
        </p:txBody>
      </p:sp>
      <p:sp>
        <p:nvSpPr>
          <p:cNvPr id="69700" name="Freeform 68"/>
          <p:cNvSpPr>
            <a:spLocks/>
          </p:cNvSpPr>
          <p:nvPr/>
        </p:nvSpPr>
        <p:spPr bwMode="auto">
          <a:xfrm>
            <a:off x="6061075" y="2838450"/>
            <a:ext cx="88900" cy="479425"/>
          </a:xfrm>
          <a:custGeom>
            <a:avLst/>
            <a:gdLst>
              <a:gd name="T0" fmla="*/ 2147483647 w 8751"/>
              <a:gd name="T1" fmla="*/ 2147483647 h 9042"/>
              <a:gd name="T2" fmla="*/ 2147483647 w 8751"/>
              <a:gd name="T3" fmla="*/ 2147483647 h 9042"/>
              <a:gd name="T4" fmla="*/ 2147483647 w 8751"/>
              <a:gd name="T5" fmla="*/ 2147483647 h 9042"/>
              <a:gd name="T6" fmla="*/ 2147483647 w 8751"/>
              <a:gd name="T7" fmla="*/ 2147483647 h 9042"/>
              <a:gd name="T8" fmla="*/ 2147483647 w 8751"/>
              <a:gd name="T9" fmla="*/ 2147483647 h 9042"/>
              <a:gd name="T10" fmla="*/ 2147483647 w 8751"/>
              <a:gd name="T11" fmla="*/ 2147483647 h 9042"/>
              <a:gd name="T12" fmla="*/ 2147483647 w 8751"/>
              <a:gd name="T13" fmla="*/ 2147483647 h 9042"/>
              <a:gd name="T14" fmla="*/ 2147483647 w 8751"/>
              <a:gd name="T15" fmla="*/ 2147483647 h 9042"/>
              <a:gd name="T16" fmla="*/ 2147483647 w 8751"/>
              <a:gd name="T17" fmla="*/ 2147483647 h 9042"/>
              <a:gd name="T18" fmla="*/ 2147483647 w 8751"/>
              <a:gd name="T19" fmla="*/ 2147483647 h 9042"/>
              <a:gd name="T20" fmla="*/ 2147483647 w 8751"/>
              <a:gd name="T21" fmla="*/ 2147483647 h 9042"/>
              <a:gd name="T22" fmla="*/ 2147483647 w 8751"/>
              <a:gd name="T23" fmla="*/ 2147483647 h 9042"/>
              <a:gd name="T24" fmla="*/ 2147483647 w 8751"/>
              <a:gd name="T25" fmla="*/ 2147483647 h 9042"/>
              <a:gd name="T26" fmla="*/ 2147483647 w 8751"/>
              <a:gd name="T27" fmla="*/ 2147483647 h 9042"/>
              <a:gd name="T28" fmla="*/ 2147483647 w 8751"/>
              <a:gd name="T29" fmla="*/ 2147483647 h 9042"/>
              <a:gd name="T30" fmla="*/ 2147483647 w 8751"/>
              <a:gd name="T31" fmla="*/ 2147483647 h 9042"/>
              <a:gd name="T32" fmla="*/ 2147483647 w 8751"/>
              <a:gd name="T33" fmla="*/ 2147483647 h 9042"/>
              <a:gd name="T34" fmla="*/ 0 w 8751"/>
              <a:gd name="T35" fmla="*/ 2147483647 h 9042"/>
              <a:gd name="T36" fmla="*/ 0 w 8751"/>
              <a:gd name="T37" fmla="*/ 2147483647 h 9042"/>
              <a:gd name="T38" fmla="*/ 0 w 8751"/>
              <a:gd name="T39" fmla="*/ 0 h 9042"/>
              <a:gd name="T40" fmla="*/ 0 w 8751"/>
              <a:gd name="T41" fmla="*/ 0 h 9042"/>
              <a:gd name="T42" fmla="*/ 2147483647 w 8751"/>
              <a:gd name="T43" fmla="*/ 0 h 9042"/>
              <a:gd name="T44" fmla="*/ 2147483647 w 8751"/>
              <a:gd name="T45" fmla="*/ 0 h 9042"/>
              <a:gd name="T46" fmla="*/ 2147483647 w 8751"/>
              <a:gd name="T47" fmla="*/ 0 h 9042"/>
              <a:gd name="T48" fmla="*/ 2147483647 w 8751"/>
              <a:gd name="T49" fmla="*/ 2147483647 h 9042"/>
              <a:gd name="T50" fmla="*/ 2147483647 w 8751"/>
              <a:gd name="T51" fmla="*/ 2147483647 h 9042"/>
              <a:gd name="T52" fmla="*/ 2147483647 w 8751"/>
              <a:gd name="T53" fmla="*/ 2147483647 h 9042"/>
              <a:gd name="T54" fmla="*/ 2147483647 w 8751"/>
              <a:gd name="T55" fmla="*/ 2147483647 h 9042"/>
              <a:gd name="T56" fmla="*/ 2147483647 w 8751"/>
              <a:gd name="T57" fmla="*/ 2147483647 h 9042"/>
              <a:gd name="T58" fmla="*/ 2147483647 w 8751"/>
              <a:gd name="T59" fmla="*/ 2147483647 h 9042"/>
              <a:gd name="T60" fmla="*/ 2147483647 w 8751"/>
              <a:gd name="T61" fmla="*/ 2147483647 h 9042"/>
              <a:gd name="T62" fmla="*/ 2147483647 w 8751"/>
              <a:gd name="T63" fmla="*/ 2147483647 h 9042"/>
              <a:gd name="T64" fmla="*/ 2147483647 w 8751"/>
              <a:gd name="T65" fmla="*/ 2147483647 h 9042"/>
              <a:gd name="T66" fmla="*/ 2147483647 w 8751"/>
              <a:gd name="T67" fmla="*/ 2147483647 h 9042"/>
              <a:gd name="T68" fmla="*/ 2147483647 w 8751"/>
              <a:gd name="T69" fmla="*/ 2147483647 h 9042"/>
              <a:gd name="T70" fmla="*/ 2147483647 w 8751"/>
              <a:gd name="T71" fmla="*/ 2147483647 h 9042"/>
              <a:gd name="T72" fmla="*/ 2147483647 w 8751"/>
              <a:gd name="T73" fmla="*/ 2147483647 h 904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8751"/>
              <a:gd name="T112" fmla="*/ 0 h 9042"/>
              <a:gd name="T113" fmla="*/ 8751 w 8751"/>
              <a:gd name="T114" fmla="*/ 9042 h 904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8751" h="9042">
                <a:moveTo>
                  <a:pt x="5003" y="9042"/>
                </a:moveTo>
                <a:lnTo>
                  <a:pt x="3749" y="8563"/>
                </a:lnTo>
                <a:lnTo>
                  <a:pt x="2499" y="7844"/>
                </a:lnTo>
                <a:lnTo>
                  <a:pt x="1250" y="7394"/>
                </a:lnTo>
                <a:lnTo>
                  <a:pt x="1250" y="6916"/>
                </a:lnTo>
                <a:lnTo>
                  <a:pt x="1250" y="6437"/>
                </a:lnTo>
                <a:lnTo>
                  <a:pt x="1250" y="5718"/>
                </a:lnTo>
                <a:lnTo>
                  <a:pt x="1250" y="4999"/>
                </a:lnTo>
                <a:lnTo>
                  <a:pt x="1250" y="4282"/>
                </a:lnTo>
                <a:lnTo>
                  <a:pt x="1250" y="3563"/>
                </a:lnTo>
                <a:lnTo>
                  <a:pt x="1250" y="3084"/>
                </a:lnTo>
                <a:lnTo>
                  <a:pt x="1250" y="2365"/>
                </a:lnTo>
                <a:lnTo>
                  <a:pt x="1250" y="1917"/>
                </a:lnTo>
                <a:lnTo>
                  <a:pt x="1250" y="1676"/>
                </a:lnTo>
                <a:lnTo>
                  <a:pt x="1250" y="1198"/>
                </a:lnTo>
                <a:lnTo>
                  <a:pt x="1250" y="957"/>
                </a:lnTo>
                <a:lnTo>
                  <a:pt x="0" y="479"/>
                </a:lnTo>
                <a:lnTo>
                  <a:pt x="0" y="240"/>
                </a:lnTo>
                <a:lnTo>
                  <a:pt x="0" y="0"/>
                </a:lnTo>
                <a:lnTo>
                  <a:pt x="1250" y="0"/>
                </a:lnTo>
                <a:lnTo>
                  <a:pt x="2499" y="0"/>
                </a:lnTo>
                <a:lnTo>
                  <a:pt x="3749" y="0"/>
                </a:lnTo>
                <a:lnTo>
                  <a:pt x="6253" y="240"/>
                </a:lnTo>
                <a:lnTo>
                  <a:pt x="7503" y="479"/>
                </a:lnTo>
                <a:lnTo>
                  <a:pt x="7503" y="719"/>
                </a:lnTo>
                <a:lnTo>
                  <a:pt x="8751" y="957"/>
                </a:lnTo>
                <a:lnTo>
                  <a:pt x="8751" y="1436"/>
                </a:lnTo>
                <a:lnTo>
                  <a:pt x="8751" y="1917"/>
                </a:lnTo>
                <a:lnTo>
                  <a:pt x="7503" y="2365"/>
                </a:lnTo>
                <a:lnTo>
                  <a:pt x="7503" y="3803"/>
                </a:lnTo>
                <a:lnTo>
                  <a:pt x="7503" y="5239"/>
                </a:lnTo>
                <a:lnTo>
                  <a:pt x="7503" y="5958"/>
                </a:lnTo>
                <a:lnTo>
                  <a:pt x="7503" y="6676"/>
                </a:lnTo>
                <a:lnTo>
                  <a:pt x="7503" y="7156"/>
                </a:lnTo>
                <a:lnTo>
                  <a:pt x="8751" y="7635"/>
                </a:lnTo>
              </a:path>
            </a:pathLst>
          </a:custGeom>
          <a:solidFill>
            <a:srgbClr val="669E40"/>
          </a:solidFill>
          <a:ln w="12700">
            <a:solidFill>
              <a:srgbClr val="669E40"/>
            </a:solidFill>
            <a:round/>
            <a:headEnd/>
            <a:tailEnd/>
          </a:ln>
        </p:spPr>
        <p:txBody>
          <a:bodyPr/>
          <a:lstStyle/>
          <a:p>
            <a:endParaRPr lang="zh-CN" altLang="en-US"/>
          </a:p>
        </p:txBody>
      </p:sp>
      <p:sp>
        <p:nvSpPr>
          <p:cNvPr id="78" name="Freeform 68"/>
          <p:cNvSpPr>
            <a:spLocks/>
          </p:cNvSpPr>
          <p:nvPr/>
        </p:nvSpPr>
        <p:spPr bwMode="auto">
          <a:xfrm>
            <a:off x="6553200" y="2963863"/>
            <a:ext cx="127000" cy="290512"/>
          </a:xfrm>
          <a:custGeom>
            <a:avLst/>
            <a:gdLst>
              <a:gd name="T0" fmla="*/ 2147483647 w 10000"/>
              <a:gd name="T1" fmla="*/ 2147483647 h 9194"/>
              <a:gd name="T2" fmla="*/ 2147483647 w 10000"/>
              <a:gd name="T3" fmla="*/ 2147483647 h 9194"/>
              <a:gd name="T4" fmla="*/ 2147483647 w 10000"/>
              <a:gd name="T5" fmla="*/ 2147483647 h 9194"/>
              <a:gd name="T6" fmla="*/ 2147483647 w 10000"/>
              <a:gd name="T7" fmla="*/ 2147483647 h 9194"/>
              <a:gd name="T8" fmla="*/ 2147483647 w 10000"/>
              <a:gd name="T9" fmla="*/ 2147483647 h 9194"/>
              <a:gd name="T10" fmla="*/ 2147483647 w 10000"/>
              <a:gd name="T11" fmla="*/ 2147483647 h 9194"/>
              <a:gd name="T12" fmla="*/ 2147483647 w 10000"/>
              <a:gd name="T13" fmla="*/ 2147483647 h 9194"/>
              <a:gd name="T14" fmla="*/ 2147483647 w 10000"/>
              <a:gd name="T15" fmla="*/ 0 h 9194"/>
              <a:gd name="T16" fmla="*/ 2147483647 w 10000"/>
              <a:gd name="T17" fmla="*/ 0 h 9194"/>
              <a:gd name="T18" fmla="*/ 2147483647 w 10000"/>
              <a:gd name="T19" fmla="*/ 0 h 9194"/>
              <a:gd name="T20" fmla="*/ 2147483647 w 10000"/>
              <a:gd name="T21" fmla="*/ 2147483647 h 9194"/>
              <a:gd name="T22" fmla="*/ 2147483647 w 10000"/>
              <a:gd name="T23" fmla="*/ 2147483647 h 9194"/>
              <a:gd name="T24" fmla="*/ 2147483647 w 10000"/>
              <a:gd name="T25" fmla="*/ 2147483647 h 9194"/>
              <a:gd name="T26" fmla="*/ 2147483647 w 10000"/>
              <a:gd name="T27" fmla="*/ 2147483647 h 9194"/>
              <a:gd name="T28" fmla="*/ 2147483647 w 10000"/>
              <a:gd name="T29" fmla="*/ 2147483647 h 9194"/>
              <a:gd name="T30" fmla="*/ 2147483647 w 10000"/>
              <a:gd name="T31" fmla="*/ 2147483647 h 9194"/>
              <a:gd name="T32" fmla="*/ 2147483647 w 10000"/>
              <a:gd name="T33" fmla="*/ 2147483647 h 9194"/>
              <a:gd name="T34" fmla="*/ 2147483647 w 10000"/>
              <a:gd name="T35" fmla="*/ 2147483647 h 9194"/>
              <a:gd name="T36" fmla="*/ 2147483647 w 10000"/>
              <a:gd name="T37" fmla="*/ 2147483647 h 9194"/>
              <a:gd name="T38" fmla="*/ 2147483647 w 10000"/>
              <a:gd name="T39" fmla="*/ 2147483647 h 9194"/>
              <a:gd name="T40" fmla="*/ 2147483647 w 10000"/>
              <a:gd name="T41" fmla="*/ 2147483647 h 9194"/>
              <a:gd name="T42" fmla="*/ 2147483647 w 10000"/>
              <a:gd name="T43" fmla="*/ 2147483647 h 9194"/>
              <a:gd name="T44" fmla="*/ 0 w 10000"/>
              <a:gd name="T45" fmla="*/ 2147483647 h 9194"/>
              <a:gd name="T46" fmla="*/ 2147483647 w 10000"/>
              <a:gd name="T47" fmla="*/ 2147483647 h 9194"/>
              <a:gd name="T48" fmla="*/ 2147483647 w 10000"/>
              <a:gd name="T49" fmla="*/ 2147483647 h 9194"/>
              <a:gd name="T50" fmla="*/ 2147483647 w 10000"/>
              <a:gd name="T51" fmla="*/ 2147483647 h 9194"/>
              <a:gd name="T52" fmla="*/ 2147483647 w 10000"/>
              <a:gd name="T53" fmla="*/ 2147483647 h 9194"/>
              <a:gd name="T54" fmla="*/ 2147483647 w 10000"/>
              <a:gd name="T55" fmla="*/ 2147483647 h 919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0000"/>
              <a:gd name="T85" fmla="*/ 0 h 9194"/>
              <a:gd name="T86" fmla="*/ 10000 w 10000"/>
              <a:gd name="T87" fmla="*/ 9194 h 919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0000" h="9194">
                <a:moveTo>
                  <a:pt x="3992" y="3615"/>
                </a:moveTo>
                <a:lnTo>
                  <a:pt x="3992" y="2813"/>
                </a:lnTo>
                <a:lnTo>
                  <a:pt x="3992" y="2009"/>
                </a:lnTo>
                <a:lnTo>
                  <a:pt x="3992" y="1607"/>
                </a:lnTo>
                <a:lnTo>
                  <a:pt x="3992" y="802"/>
                </a:lnTo>
                <a:lnTo>
                  <a:pt x="4999" y="406"/>
                </a:lnTo>
                <a:lnTo>
                  <a:pt x="4999" y="0"/>
                </a:lnTo>
                <a:lnTo>
                  <a:pt x="5994" y="0"/>
                </a:lnTo>
                <a:lnTo>
                  <a:pt x="5994" y="406"/>
                </a:lnTo>
                <a:lnTo>
                  <a:pt x="5994" y="802"/>
                </a:lnTo>
                <a:lnTo>
                  <a:pt x="5994" y="1206"/>
                </a:lnTo>
                <a:lnTo>
                  <a:pt x="7007" y="1607"/>
                </a:lnTo>
                <a:lnTo>
                  <a:pt x="7007" y="2409"/>
                </a:lnTo>
                <a:lnTo>
                  <a:pt x="7007" y="2813"/>
                </a:lnTo>
                <a:cubicBezTo>
                  <a:pt x="7341" y="3214"/>
                  <a:pt x="7675" y="3615"/>
                  <a:pt x="8000" y="4018"/>
                </a:cubicBezTo>
                <a:lnTo>
                  <a:pt x="8000" y="5626"/>
                </a:lnTo>
                <a:lnTo>
                  <a:pt x="9006" y="6833"/>
                </a:lnTo>
                <a:lnTo>
                  <a:pt x="9006" y="8041"/>
                </a:lnTo>
                <a:cubicBezTo>
                  <a:pt x="9331" y="8308"/>
                  <a:pt x="9667" y="8571"/>
                  <a:pt x="10000" y="8841"/>
                </a:cubicBezTo>
                <a:lnTo>
                  <a:pt x="10000" y="9194"/>
                </a:lnTo>
                <a:lnTo>
                  <a:pt x="0" y="8439"/>
                </a:lnTo>
                <a:lnTo>
                  <a:pt x="2003" y="7233"/>
                </a:lnTo>
                <a:cubicBezTo>
                  <a:pt x="2329" y="6965"/>
                  <a:pt x="2670" y="6699"/>
                  <a:pt x="3000" y="6431"/>
                </a:cubicBezTo>
                <a:lnTo>
                  <a:pt x="3000" y="5226"/>
                </a:lnTo>
                <a:cubicBezTo>
                  <a:pt x="3326" y="4688"/>
                  <a:pt x="3667" y="4152"/>
                  <a:pt x="3992" y="3615"/>
                </a:cubicBezTo>
              </a:path>
            </a:pathLst>
          </a:custGeom>
          <a:solidFill>
            <a:srgbClr val="669E40"/>
          </a:solidFill>
          <a:ln w="12700">
            <a:solidFill>
              <a:srgbClr val="669E40"/>
            </a:solidFill>
            <a:round/>
            <a:headEnd/>
            <a:tailEnd/>
          </a:ln>
        </p:spPr>
        <p:txBody>
          <a:bodyPr/>
          <a:lstStyle/>
          <a:p>
            <a:endParaRPr lang="zh-CN" altLang="en-US"/>
          </a:p>
        </p:txBody>
      </p:sp>
      <p:sp>
        <p:nvSpPr>
          <p:cNvPr id="80" name="Freeform 48"/>
          <p:cNvSpPr>
            <a:spLocks/>
          </p:cNvSpPr>
          <p:nvPr/>
        </p:nvSpPr>
        <p:spPr bwMode="auto">
          <a:xfrm>
            <a:off x="4135438" y="4900613"/>
            <a:ext cx="165100" cy="1200150"/>
          </a:xfrm>
          <a:custGeom>
            <a:avLst/>
            <a:gdLst>
              <a:gd name="T0" fmla="*/ 6930353 w 10000"/>
              <a:gd name="T1" fmla="*/ 2147483647 h 10000"/>
              <a:gd name="T2" fmla="*/ 10373316 w 10000"/>
              <a:gd name="T3" fmla="*/ 2147483647 h 10000"/>
              <a:gd name="T4" fmla="*/ 10373316 w 10000"/>
              <a:gd name="T5" fmla="*/ 2147483647 h 10000"/>
              <a:gd name="T6" fmla="*/ 13847332 w 10000"/>
              <a:gd name="T7" fmla="*/ 2147483647 h 10000"/>
              <a:gd name="T8" fmla="*/ 13847332 w 10000"/>
              <a:gd name="T9" fmla="*/ 2147483647 h 10000"/>
              <a:gd name="T10" fmla="*/ 13847332 w 10000"/>
              <a:gd name="T11" fmla="*/ 2147483647 h 10000"/>
              <a:gd name="T12" fmla="*/ 13847332 w 10000"/>
              <a:gd name="T13" fmla="*/ 2147483647 h 10000"/>
              <a:gd name="T14" fmla="*/ 10373316 w 10000"/>
              <a:gd name="T15" fmla="*/ 2147483647 h 10000"/>
              <a:gd name="T16" fmla="*/ 10373316 w 10000"/>
              <a:gd name="T17" fmla="*/ 1464168506 h 10000"/>
              <a:gd name="T18" fmla="*/ 6930353 w 10000"/>
              <a:gd name="T19" fmla="*/ 731212945 h 10000"/>
              <a:gd name="T20" fmla="*/ 0 w 10000"/>
              <a:gd name="T21" fmla="*/ 366470580 h 10000"/>
              <a:gd name="T22" fmla="*/ 0 w 10000"/>
              <a:gd name="T23" fmla="*/ 0 h 10000"/>
              <a:gd name="T24" fmla="*/ 10373316 w 10000"/>
              <a:gd name="T25" fmla="*/ 0 h 10000"/>
              <a:gd name="T26" fmla="*/ 27694945 w 10000"/>
              <a:gd name="T27" fmla="*/ 183242611 h 10000"/>
              <a:gd name="T28" fmla="*/ 41537641 w 10000"/>
              <a:gd name="T29" fmla="*/ 547984675 h 10000"/>
              <a:gd name="T30" fmla="*/ 45002957 w 10000"/>
              <a:gd name="T31" fmla="*/ 914455135 h 10000"/>
              <a:gd name="T32" fmla="*/ 45002957 w 10000"/>
              <a:gd name="T33" fmla="*/ 1464168506 h 10000"/>
              <a:gd name="T34" fmla="*/ 41537641 w 10000"/>
              <a:gd name="T35" fmla="*/ 2012139500 h 10000"/>
              <a:gd name="T36" fmla="*/ 38085963 w 10000"/>
              <a:gd name="T37" fmla="*/ 2147483647 h 10000"/>
              <a:gd name="T38" fmla="*/ 38085963 w 10000"/>
              <a:gd name="T39" fmla="*/ 2147483647 h 10000"/>
              <a:gd name="T40" fmla="*/ 38085963 w 10000"/>
              <a:gd name="T41" fmla="*/ 2147483647 h 10000"/>
              <a:gd name="T42" fmla="*/ 38085963 w 10000"/>
              <a:gd name="T43" fmla="*/ 2147483647 h 10000"/>
              <a:gd name="T44" fmla="*/ 38085963 w 10000"/>
              <a:gd name="T45" fmla="*/ 2147483647 h 10000"/>
              <a:gd name="T46" fmla="*/ 38085963 w 10000"/>
              <a:gd name="T47" fmla="*/ 2147483647 h 10000"/>
              <a:gd name="T48" fmla="*/ 38085963 w 10000"/>
              <a:gd name="T49" fmla="*/ 2147483647 h 10000"/>
              <a:gd name="T50" fmla="*/ 38085963 w 10000"/>
              <a:gd name="T51" fmla="*/ 2147483647 h 10000"/>
              <a:gd name="T52" fmla="*/ 41537641 w 10000"/>
              <a:gd name="T53" fmla="*/ 2147483647 h 10000"/>
              <a:gd name="T54" fmla="*/ 38085963 w 10000"/>
              <a:gd name="T55" fmla="*/ 2147483647 h 10000"/>
              <a:gd name="T56" fmla="*/ 34620656 w 10000"/>
              <a:gd name="T57" fmla="*/ 2147483647 h 10000"/>
              <a:gd name="T58" fmla="*/ 27694945 w 10000"/>
              <a:gd name="T59" fmla="*/ 2147483647 h 10000"/>
              <a:gd name="T60" fmla="*/ 17312652 w 10000"/>
              <a:gd name="T61" fmla="*/ 2147483647 h 10000"/>
              <a:gd name="T62" fmla="*/ 10373316 w 10000"/>
              <a:gd name="T63" fmla="*/ 2147483647 h 1000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0000"/>
              <a:gd name="T97" fmla="*/ 0 h 10000"/>
              <a:gd name="T98" fmla="*/ 10000 w 10000"/>
              <a:gd name="T99" fmla="*/ 10000 h 1000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0000" h="10000">
                <a:moveTo>
                  <a:pt x="1540" y="8214"/>
                </a:moveTo>
                <a:lnTo>
                  <a:pt x="1540" y="8108"/>
                </a:lnTo>
                <a:lnTo>
                  <a:pt x="2305" y="7897"/>
                </a:lnTo>
                <a:lnTo>
                  <a:pt x="2305" y="7791"/>
                </a:lnTo>
                <a:lnTo>
                  <a:pt x="2305" y="7474"/>
                </a:lnTo>
                <a:lnTo>
                  <a:pt x="2305" y="7262"/>
                </a:lnTo>
                <a:lnTo>
                  <a:pt x="2305" y="6944"/>
                </a:lnTo>
                <a:lnTo>
                  <a:pt x="3077" y="6521"/>
                </a:lnTo>
                <a:lnTo>
                  <a:pt x="3077" y="4947"/>
                </a:lnTo>
                <a:lnTo>
                  <a:pt x="3077" y="3373"/>
                </a:lnTo>
                <a:lnTo>
                  <a:pt x="3077" y="2738"/>
                </a:lnTo>
                <a:lnTo>
                  <a:pt x="3077" y="2421"/>
                </a:lnTo>
                <a:lnTo>
                  <a:pt x="3077" y="2103"/>
                </a:lnTo>
                <a:lnTo>
                  <a:pt x="3077" y="1786"/>
                </a:lnTo>
                <a:lnTo>
                  <a:pt x="2305" y="1574"/>
                </a:lnTo>
                <a:lnTo>
                  <a:pt x="2305" y="1362"/>
                </a:lnTo>
                <a:lnTo>
                  <a:pt x="2305" y="1164"/>
                </a:lnTo>
                <a:lnTo>
                  <a:pt x="2305" y="847"/>
                </a:lnTo>
                <a:lnTo>
                  <a:pt x="1540" y="635"/>
                </a:lnTo>
                <a:lnTo>
                  <a:pt x="1540" y="423"/>
                </a:lnTo>
                <a:lnTo>
                  <a:pt x="768" y="317"/>
                </a:lnTo>
                <a:lnTo>
                  <a:pt x="0" y="212"/>
                </a:lnTo>
                <a:lnTo>
                  <a:pt x="0" y="106"/>
                </a:lnTo>
                <a:lnTo>
                  <a:pt x="0" y="0"/>
                </a:lnTo>
                <a:lnTo>
                  <a:pt x="768" y="0"/>
                </a:lnTo>
                <a:lnTo>
                  <a:pt x="2305" y="0"/>
                </a:lnTo>
                <a:lnTo>
                  <a:pt x="3847" y="0"/>
                </a:lnTo>
                <a:lnTo>
                  <a:pt x="6154" y="106"/>
                </a:lnTo>
                <a:lnTo>
                  <a:pt x="7693" y="212"/>
                </a:lnTo>
                <a:lnTo>
                  <a:pt x="9230" y="317"/>
                </a:lnTo>
                <a:lnTo>
                  <a:pt x="10000" y="423"/>
                </a:lnTo>
                <a:lnTo>
                  <a:pt x="10000" y="529"/>
                </a:lnTo>
                <a:lnTo>
                  <a:pt x="10000" y="635"/>
                </a:lnTo>
                <a:lnTo>
                  <a:pt x="10000" y="847"/>
                </a:lnTo>
                <a:lnTo>
                  <a:pt x="9230" y="1058"/>
                </a:lnTo>
                <a:lnTo>
                  <a:pt x="9230" y="1164"/>
                </a:lnTo>
                <a:lnTo>
                  <a:pt x="9230" y="1362"/>
                </a:lnTo>
                <a:lnTo>
                  <a:pt x="8463" y="1574"/>
                </a:lnTo>
                <a:lnTo>
                  <a:pt x="8463" y="1680"/>
                </a:lnTo>
                <a:lnTo>
                  <a:pt x="8463" y="1997"/>
                </a:lnTo>
                <a:lnTo>
                  <a:pt x="8463" y="2315"/>
                </a:lnTo>
                <a:lnTo>
                  <a:pt x="8463" y="2632"/>
                </a:lnTo>
                <a:lnTo>
                  <a:pt x="8463" y="3056"/>
                </a:lnTo>
                <a:lnTo>
                  <a:pt x="8463" y="3585"/>
                </a:lnTo>
                <a:lnTo>
                  <a:pt x="8463" y="4101"/>
                </a:lnTo>
                <a:lnTo>
                  <a:pt x="8463" y="4630"/>
                </a:lnTo>
                <a:lnTo>
                  <a:pt x="8463" y="5159"/>
                </a:lnTo>
                <a:lnTo>
                  <a:pt x="8463" y="5582"/>
                </a:lnTo>
                <a:lnTo>
                  <a:pt x="8463" y="6005"/>
                </a:lnTo>
                <a:lnTo>
                  <a:pt x="8463" y="6415"/>
                </a:lnTo>
                <a:lnTo>
                  <a:pt x="8463" y="6733"/>
                </a:lnTo>
                <a:lnTo>
                  <a:pt x="8463" y="7050"/>
                </a:lnTo>
                <a:lnTo>
                  <a:pt x="9230" y="7262"/>
                </a:lnTo>
                <a:lnTo>
                  <a:pt x="9230" y="7685"/>
                </a:lnTo>
                <a:lnTo>
                  <a:pt x="9230" y="8108"/>
                </a:lnTo>
                <a:lnTo>
                  <a:pt x="8463" y="8426"/>
                </a:lnTo>
                <a:lnTo>
                  <a:pt x="8463" y="8836"/>
                </a:lnTo>
                <a:lnTo>
                  <a:pt x="7693" y="9153"/>
                </a:lnTo>
                <a:lnTo>
                  <a:pt x="6921" y="9365"/>
                </a:lnTo>
                <a:lnTo>
                  <a:pt x="6154" y="9577"/>
                </a:lnTo>
                <a:lnTo>
                  <a:pt x="5383" y="9788"/>
                </a:lnTo>
                <a:lnTo>
                  <a:pt x="3847" y="9894"/>
                </a:lnTo>
                <a:lnTo>
                  <a:pt x="3077" y="9894"/>
                </a:lnTo>
                <a:lnTo>
                  <a:pt x="2305" y="10000"/>
                </a:lnTo>
                <a:lnTo>
                  <a:pt x="1540" y="10000"/>
                </a:lnTo>
              </a:path>
            </a:pathLst>
          </a:custGeom>
          <a:solidFill>
            <a:srgbClr val="669E40"/>
          </a:solidFill>
          <a:ln w="12700">
            <a:solidFill>
              <a:srgbClr val="669E40"/>
            </a:solidFill>
            <a:round/>
            <a:headEnd/>
            <a:tailEnd/>
          </a:ln>
        </p:spPr>
        <p:txBody>
          <a:bodyPr/>
          <a:lstStyle/>
          <a:p>
            <a:endParaRPr lang="zh-CN" altLang="en-US"/>
          </a:p>
        </p:txBody>
      </p:sp>
      <p:sp>
        <p:nvSpPr>
          <p:cNvPr id="69680" name="Freeform 48"/>
          <p:cNvSpPr>
            <a:spLocks/>
          </p:cNvSpPr>
          <p:nvPr/>
        </p:nvSpPr>
        <p:spPr bwMode="auto">
          <a:xfrm>
            <a:off x="3971925" y="5848350"/>
            <a:ext cx="201613" cy="252413"/>
          </a:xfrm>
          <a:custGeom>
            <a:avLst/>
            <a:gdLst>
              <a:gd name="T0" fmla="*/ 2147483647 w 10000"/>
              <a:gd name="T1" fmla="*/ 2147483647 h 10000"/>
              <a:gd name="T2" fmla="*/ 2147483647 w 10000"/>
              <a:gd name="T3" fmla="*/ 2147483647 h 10000"/>
              <a:gd name="T4" fmla="*/ 2147483647 w 10000"/>
              <a:gd name="T5" fmla="*/ 2147483647 h 10000"/>
              <a:gd name="T6" fmla="*/ 2147483647 w 10000"/>
              <a:gd name="T7" fmla="*/ 2147483647 h 10000"/>
              <a:gd name="T8" fmla="*/ 2147483647 w 10000"/>
              <a:gd name="T9" fmla="*/ 2147483647 h 10000"/>
              <a:gd name="T10" fmla="*/ 2147483647 w 10000"/>
              <a:gd name="T11" fmla="*/ 2147483647 h 10000"/>
              <a:gd name="T12" fmla="*/ 2147483647 w 10000"/>
              <a:gd name="T13" fmla="*/ 2147483647 h 10000"/>
              <a:gd name="T14" fmla="*/ 0 w 10000"/>
              <a:gd name="T15" fmla="*/ 2147483647 h 10000"/>
              <a:gd name="T16" fmla="*/ 0 w 10000"/>
              <a:gd name="T17" fmla="*/ 0 h 10000"/>
              <a:gd name="T18" fmla="*/ 2147483647 w 10000"/>
              <a:gd name="T19" fmla="*/ 0 h 10000"/>
              <a:gd name="T20" fmla="*/ 2147483647 w 10000"/>
              <a:gd name="T21" fmla="*/ 0 h 10000"/>
              <a:gd name="T22" fmla="*/ 2147483647 w 10000"/>
              <a:gd name="T23" fmla="*/ 2147483647 h 10000"/>
              <a:gd name="T24" fmla="*/ 2147483647 w 10000"/>
              <a:gd name="T25" fmla="*/ 2147483647 h 10000"/>
              <a:gd name="T26" fmla="*/ 2147483647 w 10000"/>
              <a:gd name="T27" fmla="*/ 2147483647 h 10000"/>
              <a:gd name="T28" fmla="*/ 2147483647 w 10000"/>
              <a:gd name="T29" fmla="*/ 2147483647 h 10000"/>
              <a:gd name="T30" fmla="*/ 2147483647 w 10000"/>
              <a:gd name="T31" fmla="*/ 2147483647 h 10000"/>
              <a:gd name="T32" fmla="*/ 2147483647 w 10000"/>
              <a:gd name="T33" fmla="*/ 2147483647 h 10000"/>
              <a:gd name="T34" fmla="*/ 2147483647 w 10000"/>
              <a:gd name="T35" fmla="*/ 2147483647 h 10000"/>
              <a:gd name="T36" fmla="*/ 2147483647 w 10000"/>
              <a:gd name="T37" fmla="*/ 2147483647 h 10000"/>
              <a:gd name="T38" fmla="*/ 2147483647 w 10000"/>
              <a:gd name="T39" fmla="*/ 2147483647 h 10000"/>
              <a:gd name="T40" fmla="*/ 2147483647 w 10000"/>
              <a:gd name="T41" fmla="*/ 2147483647 h 10000"/>
              <a:gd name="T42" fmla="*/ 2147483647 w 10000"/>
              <a:gd name="T43" fmla="*/ 2147483647 h 10000"/>
              <a:gd name="T44" fmla="*/ 2147483647 w 10000"/>
              <a:gd name="T45" fmla="*/ 2147483647 h 10000"/>
              <a:gd name="T46" fmla="*/ 2147483647 w 10000"/>
              <a:gd name="T47" fmla="*/ 2147483647 h 10000"/>
              <a:gd name="T48" fmla="*/ 2147483647 w 10000"/>
              <a:gd name="T49" fmla="*/ 2147483647 h 10000"/>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0000"/>
              <a:gd name="T76" fmla="*/ 0 h 10000"/>
              <a:gd name="T77" fmla="*/ 10000 w 10000"/>
              <a:gd name="T78" fmla="*/ 10000 h 10000"/>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0000" h="10000">
                <a:moveTo>
                  <a:pt x="8113" y="7979"/>
                </a:moveTo>
                <a:lnTo>
                  <a:pt x="7479" y="6988"/>
                </a:lnTo>
                <a:lnTo>
                  <a:pt x="6851" y="5973"/>
                </a:lnTo>
                <a:lnTo>
                  <a:pt x="5671" y="4470"/>
                </a:lnTo>
                <a:lnTo>
                  <a:pt x="3780" y="3025"/>
                </a:lnTo>
                <a:lnTo>
                  <a:pt x="1891" y="2015"/>
                </a:lnTo>
                <a:lnTo>
                  <a:pt x="628" y="1003"/>
                </a:lnTo>
                <a:lnTo>
                  <a:pt x="0" y="514"/>
                </a:lnTo>
                <a:lnTo>
                  <a:pt x="0" y="0"/>
                </a:lnTo>
                <a:lnTo>
                  <a:pt x="628" y="0"/>
                </a:lnTo>
                <a:lnTo>
                  <a:pt x="1260" y="0"/>
                </a:lnTo>
                <a:lnTo>
                  <a:pt x="2521" y="514"/>
                </a:lnTo>
                <a:lnTo>
                  <a:pt x="4409" y="514"/>
                </a:lnTo>
                <a:lnTo>
                  <a:pt x="6300" y="1003"/>
                </a:lnTo>
                <a:lnTo>
                  <a:pt x="7479" y="1499"/>
                </a:lnTo>
                <a:lnTo>
                  <a:pt x="8741" y="1499"/>
                </a:lnTo>
                <a:lnTo>
                  <a:pt x="9372" y="1499"/>
                </a:lnTo>
                <a:lnTo>
                  <a:pt x="9372" y="1003"/>
                </a:lnTo>
                <a:cubicBezTo>
                  <a:pt x="9581" y="4002"/>
                  <a:pt x="9791" y="7001"/>
                  <a:pt x="10000" y="10000"/>
                </a:cubicBezTo>
                <a:lnTo>
                  <a:pt x="8741" y="9504"/>
                </a:lnTo>
                <a:lnTo>
                  <a:pt x="8741" y="8998"/>
                </a:lnTo>
                <a:lnTo>
                  <a:pt x="8113" y="7979"/>
                </a:lnTo>
              </a:path>
            </a:pathLst>
          </a:custGeom>
          <a:solidFill>
            <a:srgbClr val="6AA343"/>
          </a:solidFill>
          <a:ln w="12700">
            <a:solidFill>
              <a:srgbClr val="68A042"/>
            </a:solidFill>
            <a:round/>
            <a:headEnd/>
            <a:tailEnd/>
          </a:ln>
        </p:spPr>
        <p:txBody>
          <a:bodyPr/>
          <a:lstStyle/>
          <a:p>
            <a:endParaRPr lang="zh-CN" altLang="en-US"/>
          </a:p>
        </p:txBody>
      </p:sp>
    </p:spTree>
    <p:extLst>
      <p:ext uri="{BB962C8B-B14F-4D97-AF65-F5344CB8AC3E}">
        <p14:creationId xmlns:p14="http://schemas.microsoft.com/office/powerpoint/2010/main" val="1394382200"/>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69670"/>
                                        </p:tgtEl>
                                        <p:attrNameLst>
                                          <p:attrName>style.visibility</p:attrName>
                                        </p:attrNameLst>
                                      </p:cBhvr>
                                      <p:to>
                                        <p:strVal val="visible"/>
                                      </p:to>
                                    </p:set>
                                    <p:animEffect transition="in" filter="wipe(up)">
                                      <p:cBhvr>
                                        <p:cTn id="7" dur="500"/>
                                        <p:tgtEl>
                                          <p:spTgt spid="6967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5"/>
                                        </p:tgtEl>
                                        <p:attrNameLst>
                                          <p:attrName>style.visibility</p:attrName>
                                        </p:attrNameLst>
                                      </p:cBhvr>
                                      <p:to>
                                        <p:strVal val="visible"/>
                                      </p:to>
                                    </p:set>
                                    <p:animEffect transition="in" filter="wipe(left)">
                                      <p:cBhvr>
                                        <p:cTn id="12" dur="500"/>
                                        <p:tgtEl>
                                          <p:spTgt spid="75"/>
                                        </p:tgtEl>
                                      </p:cBhvr>
                                    </p:animEffect>
                                  </p:childTnLst>
                                </p:cTn>
                              </p:par>
                            </p:childTnLst>
                          </p:cTn>
                        </p:par>
                        <p:par>
                          <p:cTn id="13" fill="hold" nodeType="afterGroup">
                            <p:stCondLst>
                              <p:cond delay="500"/>
                            </p:stCondLst>
                            <p:childTnLst>
                              <p:par>
                                <p:cTn id="14" presetID="22" presetClass="entr" presetSubtype="1" fill="hold" grpId="0" nodeType="afterEffect">
                                  <p:stCondLst>
                                    <p:cond delay="0"/>
                                  </p:stCondLst>
                                  <p:childTnLst>
                                    <p:set>
                                      <p:cBhvr>
                                        <p:cTn id="15" dur="1" fill="hold">
                                          <p:stCondLst>
                                            <p:cond delay="0"/>
                                          </p:stCondLst>
                                        </p:cTn>
                                        <p:tgtEl>
                                          <p:spTgt spid="69671"/>
                                        </p:tgtEl>
                                        <p:attrNameLst>
                                          <p:attrName>style.visibility</p:attrName>
                                        </p:attrNameLst>
                                      </p:cBhvr>
                                      <p:to>
                                        <p:strVal val="visible"/>
                                      </p:to>
                                    </p:set>
                                    <p:animEffect transition="in" filter="wipe(up)">
                                      <p:cBhvr>
                                        <p:cTn id="16" dur="500"/>
                                        <p:tgtEl>
                                          <p:spTgt spid="69671"/>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69669"/>
                                        </p:tgtEl>
                                        <p:attrNameLst>
                                          <p:attrName>style.visibility</p:attrName>
                                        </p:attrNameLst>
                                      </p:cBhvr>
                                      <p:to>
                                        <p:strVal val="visible"/>
                                      </p:to>
                                    </p:set>
                                    <p:animEffect transition="in" filter="wipe(left)">
                                      <p:cBhvr>
                                        <p:cTn id="21" dur="500"/>
                                        <p:tgtEl>
                                          <p:spTgt spid="69669"/>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22" presetClass="entr" presetSubtype="1" fill="hold" grpId="0" nodeType="clickEffect">
                                  <p:stCondLst>
                                    <p:cond delay="0"/>
                                  </p:stCondLst>
                                  <p:childTnLst>
                                    <p:set>
                                      <p:cBhvr>
                                        <p:cTn id="25" dur="1" fill="hold">
                                          <p:stCondLst>
                                            <p:cond delay="0"/>
                                          </p:stCondLst>
                                        </p:cTn>
                                        <p:tgtEl>
                                          <p:spTgt spid="69698"/>
                                        </p:tgtEl>
                                        <p:attrNameLst>
                                          <p:attrName>style.visibility</p:attrName>
                                        </p:attrNameLst>
                                      </p:cBhvr>
                                      <p:to>
                                        <p:strVal val="visible"/>
                                      </p:to>
                                    </p:set>
                                    <p:animEffect transition="in" filter="wipe(up)">
                                      <p:cBhvr>
                                        <p:cTn id="26" dur="500"/>
                                        <p:tgtEl>
                                          <p:spTgt spid="69698"/>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22" presetClass="entr" presetSubtype="8" fill="hold" grpId="0" nodeType="clickEffect">
                                  <p:stCondLst>
                                    <p:cond delay="0"/>
                                  </p:stCondLst>
                                  <p:childTnLst>
                                    <p:set>
                                      <p:cBhvr>
                                        <p:cTn id="30" dur="1" fill="hold">
                                          <p:stCondLst>
                                            <p:cond delay="0"/>
                                          </p:stCondLst>
                                        </p:cTn>
                                        <p:tgtEl>
                                          <p:spTgt spid="69699"/>
                                        </p:tgtEl>
                                        <p:attrNameLst>
                                          <p:attrName>style.visibility</p:attrName>
                                        </p:attrNameLst>
                                      </p:cBhvr>
                                      <p:to>
                                        <p:strVal val="visible"/>
                                      </p:to>
                                    </p:set>
                                    <p:animEffect transition="in" filter="wipe(left)">
                                      <p:cBhvr>
                                        <p:cTn id="31" dur="500"/>
                                        <p:tgtEl>
                                          <p:spTgt spid="69699"/>
                                        </p:tgtEl>
                                      </p:cBhvr>
                                    </p:animEffect>
                                  </p:childTnLst>
                                </p:cTn>
                              </p:par>
                            </p:childTnLst>
                          </p:cTn>
                        </p:par>
                        <p:par>
                          <p:cTn id="32" fill="hold" nodeType="afterGroup">
                            <p:stCondLst>
                              <p:cond delay="500"/>
                            </p:stCondLst>
                            <p:childTnLst>
                              <p:par>
                                <p:cTn id="33" presetID="22" presetClass="entr" presetSubtype="1" fill="hold" grpId="0" nodeType="afterEffect">
                                  <p:stCondLst>
                                    <p:cond delay="0"/>
                                  </p:stCondLst>
                                  <p:childTnLst>
                                    <p:set>
                                      <p:cBhvr>
                                        <p:cTn id="34" dur="1" fill="hold">
                                          <p:stCondLst>
                                            <p:cond delay="0"/>
                                          </p:stCondLst>
                                        </p:cTn>
                                        <p:tgtEl>
                                          <p:spTgt spid="77"/>
                                        </p:tgtEl>
                                        <p:attrNameLst>
                                          <p:attrName>style.visibility</p:attrName>
                                        </p:attrNameLst>
                                      </p:cBhvr>
                                      <p:to>
                                        <p:strVal val="visible"/>
                                      </p:to>
                                    </p:set>
                                    <p:animEffect transition="in" filter="wipe(up)">
                                      <p:cBhvr>
                                        <p:cTn id="35" dur="500"/>
                                        <p:tgtEl>
                                          <p:spTgt spid="77"/>
                                        </p:tgtEl>
                                      </p:cBhvr>
                                    </p:animEffect>
                                  </p:childTnLst>
                                </p:cTn>
                              </p:par>
                            </p:childTnLst>
                          </p:cTn>
                        </p:par>
                      </p:childTnLst>
                    </p:cTn>
                  </p:par>
                  <p:par>
                    <p:cTn id="36" fill="hold" nodeType="clickPar">
                      <p:stCondLst>
                        <p:cond delay="indefinite"/>
                      </p:stCondLst>
                      <p:childTnLst>
                        <p:par>
                          <p:cTn id="37" fill="hold" nodeType="withGroup">
                            <p:stCondLst>
                              <p:cond delay="0"/>
                            </p:stCondLst>
                            <p:childTnLst>
                              <p:par>
                                <p:cTn id="38" presetID="22" presetClass="entr" presetSubtype="1" fill="hold" grpId="0" nodeType="clickEffect">
                                  <p:stCondLst>
                                    <p:cond delay="0"/>
                                  </p:stCondLst>
                                  <p:childTnLst>
                                    <p:set>
                                      <p:cBhvr>
                                        <p:cTn id="39" dur="1" fill="hold">
                                          <p:stCondLst>
                                            <p:cond delay="0"/>
                                          </p:stCondLst>
                                        </p:cTn>
                                        <p:tgtEl>
                                          <p:spTgt spid="69701"/>
                                        </p:tgtEl>
                                        <p:attrNameLst>
                                          <p:attrName>style.visibility</p:attrName>
                                        </p:attrNameLst>
                                      </p:cBhvr>
                                      <p:to>
                                        <p:strVal val="visible"/>
                                      </p:to>
                                    </p:set>
                                    <p:animEffect transition="in" filter="wipe(up)">
                                      <p:cBhvr>
                                        <p:cTn id="40" dur="500"/>
                                        <p:tgtEl>
                                          <p:spTgt spid="69701"/>
                                        </p:tgtEl>
                                      </p:cBhvr>
                                    </p:animEffect>
                                  </p:childTnLst>
                                </p:cTn>
                              </p:par>
                            </p:childTnLst>
                          </p:cTn>
                        </p:par>
                      </p:childTnLst>
                    </p:cTn>
                  </p:par>
                  <p:par>
                    <p:cTn id="41" fill="hold" nodeType="clickPar">
                      <p:stCondLst>
                        <p:cond delay="indefinite"/>
                      </p:stCondLst>
                      <p:childTnLst>
                        <p:par>
                          <p:cTn id="42" fill="hold" nodeType="withGroup">
                            <p:stCondLst>
                              <p:cond delay="0"/>
                            </p:stCondLst>
                            <p:childTnLst>
                              <p:par>
                                <p:cTn id="43" presetID="22" presetClass="entr" presetSubtype="1" fill="hold" grpId="0" nodeType="clickEffect">
                                  <p:stCondLst>
                                    <p:cond delay="0"/>
                                  </p:stCondLst>
                                  <p:childTnLst>
                                    <p:set>
                                      <p:cBhvr>
                                        <p:cTn id="44" dur="1" fill="hold">
                                          <p:stCondLst>
                                            <p:cond delay="0"/>
                                          </p:stCondLst>
                                        </p:cTn>
                                        <p:tgtEl>
                                          <p:spTgt spid="69700"/>
                                        </p:tgtEl>
                                        <p:attrNameLst>
                                          <p:attrName>style.visibility</p:attrName>
                                        </p:attrNameLst>
                                      </p:cBhvr>
                                      <p:to>
                                        <p:strVal val="visible"/>
                                      </p:to>
                                    </p:set>
                                    <p:animEffect transition="in" filter="wipe(up)">
                                      <p:cBhvr>
                                        <p:cTn id="45" dur="500"/>
                                        <p:tgtEl>
                                          <p:spTgt spid="69700"/>
                                        </p:tgtEl>
                                      </p:cBhvr>
                                    </p:animEffect>
                                  </p:childTnLst>
                                </p:cTn>
                              </p:par>
                            </p:childTnLst>
                          </p:cTn>
                        </p:par>
                        <p:par>
                          <p:cTn id="46" fill="hold" nodeType="afterGroup">
                            <p:stCondLst>
                              <p:cond delay="500"/>
                            </p:stCondLst>
                            <p:childTnLst>
                              <p:par>
                                <p:cTn id="47" presetID="22" presetClass="entr" presetSubtype="8" fill="hold" grpId="0" nodeType="afterEffect">
                                  <p:stCondLst>
                                    <p:cond delay="0"/>
                                  </p:stCondLst>
                                  <p:childTnLst>
                                    <p:set>
                                      <p:cBhvr>
                                        <p:cTn id="48" dur="1" fill="hold">
                                          <p:stCondLst>
                                            <p:cond delay="0"/>
                                          </p:stCondLst>
                                        </p:cTn>
                                        <p:tgtEl>
                                          <p:spTgt spid="79"/>
                                        </p:tgtEl>
                                        <p:attrNameLst>
                                          <p:attrName>style.visibility</p:attrName>
                                        </p:attrNameLst>
                                      </p:cBhvr>
                                      <p:to>
                                        <p:strVal val="visible"/>
                                      </p:to>
                                    </p:set>
                                    <p:animEffect transition="in" filter="wipe(left)">
                                      <p:cBhvr>
                                        <p:cTn id="49" dur="500"/>
                                        <p:tgtEl>
                                          <p:spTgt spid="79"/>
                                        </p:tgtEl>
                                      </p:cBhvr>
                                    </p:animEffect>
                                  </p:childTnLst>
                                </p:cTn>
                              </p:par>
                            </p:childTnLst>
                          </p:cTn>
                        </p:par>
                        <p:par>
                          <p:cTn id="50" fill="hold" nodeType="afterGroup">
                            <p:stCondLst>
                              <p:cond delay="1000"/>
                            </p:stCondLst>
                            <p:childTnLst>
                              <p:par>
                                <p:cTn id="51" presetID="22" presetClass="entr" presetSubtype="4" fill="hold" grpId="0" nodeType="afterEffect">
                                  <p:stCondLst>
                                    <p:cond delay="0"/>
                                  </p:stCondLst>
                                  <p:childTnLst>
                                    <p:set>
                                      <p:cBhvr>
                                        <p:cTn id="52" dur="1" fill="hold">
                                          <p:stCondLst>
                                            <p:cond delay="0"/>
                                          </p:stCondLst>
                                        </p:cTn>
                                        <p:tgtEl>
                                          <p:spTgt spid="78"/>
                                        </p:tgtEl>
                                        <p:attrNameLst>
                                          <p:attrName>style.visibility</p:attrName>
                                        </p:attrNameLst>
                                      </p:cBhvr>
                                      <p:to>
                                        <p:strVal val="visible"/>
                                      </p:to>
                                    </p:set>
                                    <p:animEffect transition="in" filter="wipe(down)">
                                      <p:cBhvr>
                                        <p:cTn id="53" dur="500"/>
                                        <p:tgtEl>
                                          <p:spTgt spid="78"/>
                                        </p:tgtEl>
                                      </p:cBhvr>
                                    </p:animEffect>
                                  </p:childTnLst>
                                </p:cTn>
                              </p:par>
                            </p:childTnLst>
                          </p:cTn>
                        </p:par>
                      </p:childTnLst>
                    </p:cTn>
                  </p:par>
                  <p:par>
                    <p:cTn id="54" fill="hold" nodeType="clickPar">
                      <p:stCondLst>
                        <p:cond delay="indefinite"/>
                      </p:stCondLst>
                      <p:childTnLst>
                        <p:par>
                          <p:cTn id="55" fill="hold" nodeType="withGroup">
                            <p:stCondLst>
                              <p:cond delay="0"/>
                            </p:stCondLst>
                            <p:childTnLst>
                              <p:par>
                                <p:cTn id="56" presetID="22" presetClass="entr" presetSubtype="1" fill="hold" grpId="0" nodeType="clickEffect">
                                  <p:stCondLst>
                                    <p:cond delay="0"/>
                                  </p:stCondLst>
                                  <p:childTnLst>
                                    <p:set>
                                      <p:cBhvr>
                                        <p:cTn id="57" dur="1" fill="hold">
                                          <p:stCondLst>
                                            <p:cond delay="0"/>
                                          </p:stCondLst>
                                        </p:cTn>
                                        <p:tgtEl>
                                          <p:spTgt spid="69708"/>
                                        </p:tgtEl>
                                        <p:attrNameLst>
                                          <p:attrName>style.visibility</p:attrName>
                                        </p:attrNameLst>
                                      </p:cBhvr>
                                      <p:to>
                                        <p:strVal val="visible"/>
                                      </p:to>
                                    </p:set>
                                    <p:animEffect transition="in" filter="wipe(up)">
                                      <p:cBhvr>
                                        <p:cTn id="58" dur="500"/>
                                        <p:tgtEl>
                                          <p:spTgt spid="69708"/>
                                        </p:tgtEl>
                                      </p:cBhvr>
                                    </p:animEffect>
                                  </p:childTnLst>
                                </p:cTn>
                              </p:par>
                            </p:childTnLst>
                          </p:cTn>
                        </p:par>
                      </p:childTnLst>
                    </p:cTn>
                  </p:par>
                  <p:par>
                    <p:cTn id="59" fill="hold" nodeType="clickPar">
                      <p:stCondLst>
                        <p:cond delay="indefinite"/>
                      </p:stCondLst>
                      <p:childTnLst>
                        <p:par>
                          <p:cTn id="60" fill="hold" nodeType="withGroup">
                            <p:stCondLst>
                              <p:cond delay="0"/>
                            </p:stCondLst>
                            <p:childTnLst>
                              <p:par>
                                <p:cTn id="61" presetID="22" presetClass="entr" presetSubtype="1" fill="hold" grpId="0" nodeType="clickEffect">
                                  <p:stCondLst>
                                    <p:cond delay="0"/>
                                  </p:stCondLst>
                                  <p:childTnLst>
                                    <p:set>
                                      <p:cBhvr>
                                        <p:cTn id="62" dur="1" fill="hold">
                                          <p:stCondLst>
                                            <p:cond delay="0"/>
                                          </p:stCondLst>
                                        </p:cTn>
                                        <p:tgtEl>
                                          <p:spTgt spid="76"/>
                                        </p:tgtEl>
                                        <p:attrNameLst>
                                          <p:attrName>style.visibility</p:attrName>
                                        </p:attrNameLst>
                                      </p:cBhvr>
                                      <p:to>
                                        <p:strVal val="visible"/>
                                      </p:to>
                                    </p:set>
                                    <p:animEffect transition="in" filter="wipe(up)">
                                      <p:cBhvr>
                                        <p:cTn id="63" dur="500"/>
                                        <p:tgtEl>
                                          <p:spTgt spid="76"/>
                                        </p:tgtEl>
                                      </p:cBhvr>
                                    </p:animEffect>
                                  </p:childTnLst>
                                </p:cTn>
                              </p:par>
                            </p:childTnLst>
                          </p:cTn>
                        </p:par>
                        <p:par>
                          <p:cTn id="64" fill="hold" nodeType="afterGroup">
                            <p:stCondLst>
                              <p:cond delay="500"/>
                            </p:stCondLst>
                            <p:childTnLst>
                              <p:par>
                                <p:cTn id="65" presetID="22" presetClass="entr" presetSubtype="8" fill="hold" grpId="0" nodeType="afterEffect">
                                  <p:stCondLst>
                                    <p:cond delay="0"/>
                                  </p:stCondLst>
                                  <p:childTnLst>
                                    <p:set>
                                      <p:cBhvr>
                                        <p:cTn id="66" dur="1" fill="hold">
                                          <p:stCondLst>
                                            <p:cond delay="0"/>
                                          </p:stCondLst>
                                        </p:cTn>
                                        <p:tgtEl>
                                          <p:spTgt spid="69710"/>
                                        </p:tgtEl>
                                        <p:attrNameLst>
                                          <p:attrName>style.visibility</p:attrName>
                                        </p:attrNameLst>
                                      </p:cBhvr>
                                      <p:to>
                                        <p:strVal val="visible"/>
                                      </p:to>
                                    </p:set>
                                    <p:animEffect transition="in" filter="wipe(left)">
                                      <p:cBhvr>
                                        <p:cTn id="67" dur="500"/>
                                        <p:tgtEl>
                                          <p:spTgt spid="69710"/>
                                        </p:tgtEl>
                                      </p:cBhvr>
                                    </p:animEffect>
                                  </p:childTnLst>
                                </p:cTn>
                              </p:par>
                            </p:childTnLst>
                          </p:cTn>
                        </p:par>
                      </p:childTnLst>
                    </p:cTn>
                  </p:par>
                  <p:par>
                    <p:cTn id="68" fill="hold" nodeType="clickPar">
                      <p:stCondLst>
                        <p:cond delay="indefinite"/>
                      </p:stCondLst>
                      <p:childTnLst>
                        <p:par>
                          <p:cTn id="69" fill="hold" nodeType="withGroup">
                            <p:stCondLst>
                              <p:cond delay="0"/>
                            </p:stCondLst>
                            <p:childTnLst>
                              <p:par>
                                <p:cTn id="70" presetID="22" presetClass="entr" presetSubtype="1" fill="hold" grpId="0" nodeType="clickEffect">
                                  <p:stCondLst>
                                    <p:cond delay="0"/>
                                  </p:stCondLst>
                                  <p:childTnLst>
                                    <p:set>
                                      <p:cBhvr>
                                        <p:cTn id="71" dur="1" fill="hold">
                                          <p:stCondLst>
                                            <p:cond delay="0"/>
                                          </p:stCondLst>
                                        </p:cTn>
                                        <p:tgtEl>
                                          <p:spTgt spid="69709"/>
                                        </p:tgtEl>
                                        <p:attrNameLst>
                                          <p:attrName>style.visibility</p:attrName>
                                        </p:attrNameLst>
                                      </p:cBhvr>
                                      <p:to>
                                        <p:strVal val="visible"/>
                                      </p:to>
                                    </p:set>
                                    <p:animEffect transition="in" filter="wipe(up)">
                                      <p:cBhvr>
                                        <p:cTn id="72" dur="500"/>
                                        <p:tgtEl>
                                          <p:spTgt spid="69709"/>
                                        </p:tgtEl>
                                      </p:cBhvr>
                                    </p:animEffect>
                                  </p:childTnLst>
                                </p:cTn>
                              </p:par>
                            </p:childTnLst>
                          </p:cTn>
                        </p:par>
                      </p:childTnLst>
                    </p:cTn>
                  </p:par>
                  <p:par>
                    <p:cTn id="73" fill="hold" nodeType="clickPar">
                      <p:stCondLst>
                        <p:cond delay="indefinite"/>
                      </p:stCondLst>
                      <p:childTnLst>
                        <p:par>
                          <p:cTn id="74" fill="hold" nodeType="withGroup">
                            <p:stCondLst>
                              <p:cond delay="0"/>
                            </p:stCondLst>
                            <p:childTnLst>
                              <p:par>
                                <p:cTn id="75" presetID="22" presetClass="entr" presetSubtype="1" fill="hold" grpId="0" nodeType="clickEffect">
                                  <p:stCondLst>
                                    <p:cond delay="0"/>
                                  </p:stCondLst>
                                  <p:childTnLst>
                                    <p:set>
                                      <p:cBhvr>
                                        <p:cTn id="76" dur="1" fill="hold">
                                          <p:stCondLst>
                                            <p:cond delay="0"/>
                                          </p:stCondLst>
                                        </p:cTn>
                                        <p:tgtEl>
                                          <p:spTgt spid="80"/>
                                        </p:tgtEl>
                                        <p:attrNameLst>
                                          <p:attrName>style.visibility</p:attrName>
                                        </p:attrNameLst>
                                      </p:cBhvr>
                                      <p:to>
                                        <p:strVal val="visible"/>
                                      </p:to>
                                    </p:set>
                                    <p:animEffect transition="in" filter="wipe(up)">
                                      <p:cBhvr>
                                        <p:cTn id="77" dur="500"/>
                                        <p:tgtEl>
                                          <p:spTgt spid="80"/>
                                        </p:tgtEl>
                                      </p:cBhvr>
                                    </p:animEffect>
                                  </p:childTnLst>
                                </p:cTn>
                              </p:par>
                            </p:childTnLst>
                          </p:cTn>
                        </p:par>
                        <p:par>
                          <p:cTn id="78" fill="hold" nodeType="afterGroup">
                            <p:stCondLst>
                              <p:cond delay="500"/>
                            </p:stCondLst>
                            <p:childTnLst>
                              <p:par>
                                <p:cTn id="79" presetID="22" presetClass="entr" presetSubtype="4" fill="hold" grpId="0" nodeType="afterEffect">
                                  <p:stCondLst>
                                    <p:cond delay="0"/>
                                  </p:stCondLst>
                                  <p:childTnLst>
                                    <p:set>
                                      <p:cBhvr>
                                        <p:cTn id="80" dur="1" fill="hold">
                                          <p:stCondLst>
                                            <p:cond delay="0"/>
                                          </p:stCondLst>
                                        </p:cTn>
                                        <p:tgtEl>
                                          <p:spTgt spid="69680"/>
                                        </p:tgtEl>
                                        <p:attrNameLst>
                                          <p:attrName>style.visibility</p:attrName>
                                        </p:attrNameLst>
                                      </p:cBhvr>
                                      <p:to>
                                        <p:strVal val="visible"/>
                                      </p:to>
                                    </p:set>
                                    <p:animEffect transition="in" filter="wipe(down)">
                                      <p:cBhvr>
                                        <p:cTn id="81" dur="500"/>
                                        <p:tgtEl>
                                          <p:spTgt spid="69680"/>
                                        </p:tgtEl>
                                      </p:cBhvr>
                                    </p:animEffect>
                                  </p:childTnLst>
                                </p:cTn>
                              </p:par>
                            </p:childTnLst>
                          </p:cTn>
                        </p:par>
                      </p:childTnLst>
                    </p:cTn>
                  </p:par>
                  <p:par>
                    <p:cTn id="82" fill="hold" nodeType="clickPar">
                      <p:stCondLst>
                        <p:cond delay="indefinite"/>
                      </p:stCondLst>
                      <p:childTnLst>
                        <p:par>
                          <p:cTn id="83" fill="hold" nodeType="withGroup">
                            <p:stCondLst>
                              <p:cond delay="0"/>
                            </p:stCondLst>
                            <p:childTnLst>
                              <p:par>
                                <p:cTn id="84" presetID="22" presetClass="entr" presetSubtype="1" fill="hold" grpId="0" nodeType="clickEffect">
                                  <p:stCondLst>
                                    <p:cond delay="0"/>
                                  </p:stCondLst>
                                  <p:childTnLst>
                                    <p:set>
                                      <p:cBhvr>
                                        <p:cTn id="85" dur="1" fill="hold">
                                          <p:stCondLst>
                                            <p:cond delay="0"/>
                                          </p:stCondLst>
                                        </p:cTn>
                                        <p:tgtEl>
                                          <p:spTgt spid="69681"/>
                                        </p:tgtEl>
                                        <p:attrNameLst>
                                          <p:attrName>style.visibility</p:attrName>
                                        </p:attrNameLst>
                                      </p:cBhvr>
                                      <p:to>
                                        <p:strVal val="visible"/>
                                      </p:to>
                                    </p:set>
                                    <p:animEffect transition="in" filter="wipe(up)">
                                      <p:cBhvr>
                                        <p:cTn id="86" dur="500"/>
                                        <p:tgtEl>
                                          <p:spTgt spid="69681"/>
                                        </p:tgtEl>
                                      </p:cBhvr>
                                    </p:animEffect>
                                  </p:childTnLst>
                                </p:cTn>
                              </p:par>
                            </p:childTnLst>
                          </p:cTn>
                        </p:par>
                      </p:childTnLst>
                    </p:cTn>
                  </p:par>
                  <p:par>
                    <p:cTn id="87" fill="hold" nodeType="clickPar">
                      <p:stCondLst>
                        <p:cond delay="indefinite"/>
                      </p:stCondLst>
                      <p:childTnLst>
                        <p:par>
                          <p:cTn id="88" fill="hold" nodeType="withGroup">
                            <p:stCondLst>
                              <p:cond delay="0"/>
                            </p:stCondLst>
                            <p:childTnLst>
                              <p:par>
                                <p:cTn id="89" presetID="22" presetClass="entr" presetSubtype="1" fill="hold" grpId="0" nodeType="clickEffect">
                                  <p:stCondLst>
                                    <p:cond delay="0"/>
                                  </p:stCondLst>
                                  <p:childTnLst>
                                    <p:set>
                                      <p:cBhvr>
                                        <p:cTn id="90" dur="1" fill="hold">
                                          <p:stCondLst>
                                            <p:cond delay="0"/>
                                          </p:stCondLst>
                                        </p:cTn>
                                        <p:tgtEl>
                                          <p:spTgt spid="69679"/>
                                        </p:tgtEl>
                                        <p:attrNameLst>
                                          <p:attrName>style.visibility</p:attrName>
                                        </p:attrNameLst>
                                      </p:cBhvr>
                                      <p:to>
                                        <p:strVal val="visible"/>
                                      </p:to>
                                    </p:set>
                                    <p:animEffect transition="in" filter="wipe(up)">
                                      <p:cBhvr>
                                        <p:cTn id="91" dur="500"/>
                                        <p:tgtEl>
                                          <p:spTgt spid="69679"/>
                                        </p:tgtEl>
                                      </p:cBhvr>
                                    </p:animEffect>
                                  </p:childTnLst>
                                </p:cTn>
                              </p:par>
                            </p:childTnLst>
                          </p:cTn>
                        </p:par>
                      </p:childTnLst>
                    </p:cTn>
                  </p:par>
                  <p:par>
                    <p:cTn id="92" fill="hold" nodeType="clickPar">
                      <p:stCondLst>
                        <p:cond delay="indefinite"/>
                      </p:stCondLst>
                      <p:childTnLst>
                        <p:par>
                          <p:cTn id="93" fill="hold" nodeType="withGroup">
                            <p:stCondLst>
                              <p:cond delay="0"/>
                            </p:stCondLst>
                            <p:childTnLst>
                              <p:par>
                                <p:cTn id="94" presetID="22" presetClass="entr" presetSubtype="8" fill="hold" grpId="0" nodeType="clickEffect">
                                  <p:stCondLst>
                                    <p:cond delay="0"/>
                                  </p:stCondLst>
                                  <p:childTnLst>
                                    <p:set>
                                      <p:cBhvr>
                                        <p:cTn id="95" dur="1" fill="hold">
                                          <p:stCondLst>
                                            <p:cond delay="0"/>
                                          </p:stCondLst>
                                        </p:cTn>
                                        <p:tgtEl>
                                          <p:spTgt spid="69689"/>
                                        </p:tgtEl>
                                        <p:attrNameLst>
                                          <p:attrName>style.visibility</p:attrName>
                                        </p:attrNameLst>
                                      </p:cBhvr>
                                      <p:to>
                                        <p:strVal val="visible"/>
                                      </p:to>
                                    </p:set>
                                    <p:animEffect transition="in" filter="wipe(left)">
                                      <p:cBhvr>
                                        <p:cTn id="96" dur="500"/>
                                        <p:tgtEl>
                                          <p:spTgt spid="69689"/>
                                        </p:tgtEl>
                                      </p:cBhvr>
                                    </p:animEffect>
                                  </p:childTnLst>
                                </p:cTn>
                              </p:par>
                            </p:childTnLst>
                          </p:cTn>
                        </p:par>
                      </p:childTnLst>
                    </p:cTn>
                  </p:par>
                  <p:par>
                    <p:cTn id="97" fill="hold" nodeType="clickPar">
                      <p:stCondLst>
                        <p:cond delay="indefinite"/>
                      </p:stCondLst>
                      <p:childTnLst>
                        <p:par>
                          <p:cTn id="98" fill="hold" nodeType="withGroup">
                            <p:stCondLst>
                              <p:cond delay="0"/>
                            </p:stCondLst>
                            <p:childTnLst>
                              <p:par>
                                <p:cTn id="99" presetID="22" presetClass="entr" presetSubtype="1" fill="hold" grpId="0" nodeType="clickEffect">
                                  <p:stCondLst>
                                    <p:cond delay="0"/>
                                  </p:stCondLst>
                                  <p:childTnLst>
                                    <p:set>
                                      <p:cBhvr>
                                        <p:cTn id="100" dur="1" fill="hold">
                                          <p:stCondLst>
                                            <p:cond delay="0"/>
                                          </p:stCondLst>
                                        </p:cTn>
                                        <p:tgtEl>
                                          <p:spTgt spid="69690"/>
                                        </p:tgtEl>
                                        <p:attrNameLst>
                                          <p:attrName>style.visibility</p:attrName>
                                        </p:attrNameLst>
                                      </p:cBhvr>
                                      <p:to>
                                        <p:strVal val="visible"/>
                                      </p:to>
                                    </p:set>
                                    <p:animEffect transition="in" filter="wipe(up)">
                                      <p:cBhvr>
                                        <p:cTn id="101" dur="500"/>
                                        <p:tgtEl>
                                          <p:spTgt spid="69690"/>
                                        </p:tgtEl>
                                      </p:cBhvr>
                                    </p:animEffect>
                                  </p:childTnLst>
                                </p:cTn>
                              </p:par>
                            </p:childTnLst>
                          </p:cTn>
                        </p:par>
                      </p:childTnLst>
                    </p:cTn>
                  </p:par>
                  <p:par>
                    <p:cTn id="102" fill="hold" nodeType="clickPar">
                      <p:stCondLst>
                        <p:cond delay="indefinite"/>
                      </p:stCondLst>
                      <p:childTnLst>
                        <p:par>
                          <p:cTn id="103" fill="hold" nodeType="withGroup">
                            <p:stCondLst>
                              <p:cond delay="0"/>
                            </p:stCondLst>
                            <p:childTnLst>
                              <p:par>
                                <p:cTn id="104" presetID="22" presetClass="entr" presetSubtype="1" fill="hold" grpId="0" nodeType="clickEffect">
                                  <p:stCondLst>
                                    <p:cond delay="0"/>
                                  </p:stCondLst>
                                  <p:childTnLst>
                                    <p:set>
                                      <p:cBhvr>
                                        <p:cTn id="105" dur="1" fill="hold">
                                          <p:stCondLst>
                                            <p:cond delay="0"/>
                                          </p:stCondLst>
                                        </p:cTn>
                                        <p:tgtEl>
                                          <p:spTgt spid="69691"/>
                                        </p:tgtEl>
                                        <p:attrNameLst>
                                          <p:attrName>style.visibility</p:attrName>
                                        </p:attrNameLst>
                                      </p:cBhvr>
                                      <p:to>
                                        <p:strVal val="visible"/>
                                      </p:to>
                                    </p:set>
                                    <p:animEffect transition="in" filter="wipe(up)">
                                      <p:cBhvr>
                                        <p:cTn id="106" dur="500"/>
                                        <p:tgtEl>
                                          <p:spTgt spid="69691"/>
                                        </p:tgtEl>
                                      </p:cBhvr>
                                    </p:animEffect>
                                  </p:childTnLst>
                                </p:cTn>
                              </p:par>
                            </p:childTnLst>
                          </p:cTn>
                        </p:par>
                      </p:childTnLst>
                    </p:cTn>
                  </p:par>
                  <p:par>
                    <p:cTn id="107" fill="hold" nodeType="clickPar">
                      <p:stCondLst>
                        <p:cond delay="indefinite"/>
                      </p:stCondLst>
                      <p:childTnLst>
                        <p:par>
                          <p:cTn id="108" fill="hold" nodeType="withGroup">
                            <p:stCondLst>
                              <p:cond delay="0"/>
                            </p:stCondLst>
                            <p:childTnLst>
                              <p:par>
                                <p:cTn id="109" presetID="22" presetClass="entr" presetSubtype="1" fill="hold" grpId="0" nodeType="clickEffect">
                                  <p:stCondLst>
                                    <p:cond delay="0"/>
                                  </p:stCondLst>
                                  <p:childTnLst>
                                    <p:set>
                                      <p:cBhvr>
                                        <p:cTn id="110" dur="1" fill="hold">
                                          <p:stCondLst>
                                            <p:cond delay="0"/>
                                          </p:stCondLst>
                                        </p:cTn>
                                        <p:tgtEl>
                                          <p:spTgt spid="69688"/>
                                        </p:tgtEl>
                                        <p:attrNameLst>
                                          <p:attrName>style.visibility</p:attrName>
                                        </p:attrNameLst>
                                      </p:cBhvr>
                                      <p:to>
                                        <p:strVal val="visible"/>
                                      </p:to>
                                    </p:set>
                                    <p:animEffect transition="in" filter="wipe(up)">
                                      <p:cBhvr>
                                        <p:cTn id="111" dur="500"/>
                                        <p:tgtEl>
                                          <p:spTgt spid="696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69" grpId="0" animBg="1"/>
      <p:bldP spid="69670" grpId="0" animBg="1"/>
      <p:bldP spid="69671" grpId="0" animBg="1"/>
      <p:bldP spid="69679" grpId="0" animBg="1"/>
      <p:bldP spid="69681" grpId="0" animBg="1"/>
      <p:bldP spid="69688" grpId="0" animBg="1"/>
      <p:bldP spid="69689" grpId="0" animBg="1"/>
      <p:bldP spid="69690" grpId="0" animBg="1"/>
      <p:bldP spid="69691" grpId="0" animBg="1"/>
      <p:bldP spid="69698" grpId="0" animBg="1"/>
      <p:bldP spid="69701" grpId="0" animBg="1"/>
      <p:bldP spid="69708" grpId="0" animBg="1"/>
      <p:bldP spid="69709" grpId="0" animBg="1"/>
      <p:bldP spid="77" grpId="0" animBg="1"/>
      <p:bldP spid="76" grpId="0" animBg="1"/>
      <p:bldP spid="69710" grpId="0" animBg="1"/>
      <p:bldP spid="75" grpId="0" animBg="1"/>
      <p:bldP spid="69699" grpId="0" animBg="1"/>
      <p:bldP spid="79" grpId="0" animBg="1"/>
      <p:bldP spid="69700" grpId="0" animBg="1"/>
      <p:bldP spid="78" grpId="0" animBg="1"/>
      <p:bldP spid="80" grpId="0" animBg="1"/>
      <p:bldP spid="69680" grpId="0" animBg="1"/>
    </p:bld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5779" name="组合 8"/>
          <p:cNvGrpSpPr>
            <a:grpSpLocks/>
          </p:cNvGrpSpPr>
          <p:nvPr/>
        </p:nvGrpSpPr>
        <p:grpSpPr bwMode="auto">
          <a:xfrm>
            <a:off x="307975" y="6350"/>
            <a:ext cx="3589338" cy="646113"/>
            <a:chOff x="308629" y="6819"/>
            <a:chExt cx="3588372" cy="646331"/>
          </a:xfrm>
        </p:grpSpPr>
        <p:sp>
          <p:nvSpPr>
            <p:cNvPr id="3" name="Text Box 4"/>
            <p:cNvSpPr txBox="1">
              <a:spLocks noChangeArrowheads="1"/>
            </p:cNvSpPr>
            <p:nvPr/>
          </p:nvSpPr>
          <p:spPr bwMode="auto">
            <a:xfrm>
              <a:off x="329261" y="6819"/>
              <a:ext cx="3567740" cy="646331"/>
            </a:xfrm>
            <a:prstGeom prst="rect">
              <a:avLst/>
            </a:prstGeom>
            <a:noFill/>
            <a:ln>
              <a:noFill/>
            </a:ln>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eaLnBrk="1" hangingPunct="1">
                <a:lnSpc>
                  <a:spcPct val="100000"/>
                </a:lnSpc>
                <a:spcBef>
                  <a:spcPct val="0"/>
                </a:spcBef>
                <a:buClrTx/>
                <a:buSzTx/>
                <a:buFont typeface="Arial" panose="020B0604020202020204" pitchFamily="34" charset="0"/>
                <a:buNone/>
                <a:defRPr/>
              </a:pPr>
              <a:r>
                <a:rPr lang="zh-CN" altLang="en-US" sz="3600" b="1" dirty="0">
                  <a:solidFill>
                    <a:srgbClr val="D09E00"/>
                  </a:solidFill>
                  <a:latin typeface="微软雅黑" panose="020B0503020204020204" pitchFamily="34" charset="-122"/>
                  <a:ea typeface="微软雅黑" panose="020B0503020204020204" pitchFamily="34" charset="-122"/>
                  <a:cs typeface="+mj-cs"/>
                </a:rPr>
                <a:t>汉字</a:t>
              </a:r>
              <a:r>
                <a:rPr lang="en-US" altLang="zh-CN" sz="3600" b="1" i="1" dirty="0">
                  <a:solidFill>
                    <a:srgbClr val="D09E00"/>
                  </a:solidFill>
                  <a:latin typeface="微软雅黑" panose="020B0503020204020204" pitchFamily="34" charset="-122"/>
                  <a:ea typeface="微软雅黑" panose="020B0503020204020204" pitchFamily="34" charset="-122"/>
                  <a:cs typeface="+mj-cs"/>
                </a:rPr>
                <a:t>Characters</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5" name="直接连接符 4"/>
            <p:cNvCxnSpPr/>
            <p:nvPr/>
          </p:nvCxnSpPr>
          <p:spPr>
            <a:xfrm>
              <a:off x="308629" y="653150"/>
              <a:ext cx="3588372"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8" name="TextBox 7"/>
          <p:cNvSpPr txBox="1"/>
          <p:nvPr/>
        </p:nvSpPr>
        <p:spPr>
          <a:xfrm>
            <a:off x="474663" y="914400"/>
            <a:ext cx="9928225" cy="523875"/>
          </a:xfrm>
          <a:prstGeom prst="rect">
            <a:avLst/>
          </a:prstGeom>
          <a:noFill/>
        </p:spPr>
        <p:txBody>
          <a:bodyPr>
            <a:spAutoFit/>
          </a:bodyPr>
          <a:lstStyle/>
          <a:p>
            <a:pPr>
              <a:defRPr/>
            </a:pPr>
            <a:r>
              <a:rPr lang="zh-CN" altLang="en-US" sz="2800" b="1" dirty="0"/>
              <a:t>认识独体字  </a:t>
            </a:r>
            <a:r>
              <a:rPr lang="en-US" altLang="zh-CN" dirty="0">
                <a:latin typeface="+mn-ea"/>
                <a:ea typeface="+mn-ea"/>
              </a:rPr>
              <a:t>Single-Component Characters</a:t>
            </a:r>
            <a:endParaRPr lang="zh-CN" altLang="en-US" sz="2800" dirty="0">
              <a:latin typeface="+mn-ea"/>
              <a:ea typeface="+mn-ea"/>
            </a:endParaRPr>
          </a:p>
        </p:txBody>
      </p:sp>
      <p:pic>
        <p:nvPicPr>
          <p:cNvPr id="75781" name="Picture 2" descr="c:\users\888\appdata\roaming\360se6\User Data\temp\t01441276dc36cd8b00.jpg"/>
          <p:cNvPicPr>
            <a:picLocks noChangeAspect="1" noChangeArrowheads="1"/>
          </p:cNvPicPr>
          <p:nvPr/>
        </p:nvPicPr>
        <p:blipFill>
          <a:blip r:embed="rId3" cstate="print"/>
          <a:srcRect/>
          <a:stretch>
            <a:fillRect/>
          </a:stretch>
        </p:blipFill>
        <p:spPr bwMode="auto">
          <a:xfrm>
            <a:off x="1376363" y="1911350"/>
            <a:ext cx="1900237" cy="1884363"/>
          </a:xfrm>
          <a:prstGeom prst="rect">
            <a:avLst/>
          </a:prstGeom>
          <a:noFill/>
          <a:ln w="9525">
            <a:noFill/>
            <a:miter lim="800000"/>
            <a:headEnd/>
            <a:tailEnd/>
          </a:ln>
        </p:spPr>
      </p:pic>
      <p:pic>
        <p:nvPicPr>
          <p:cNvPr id="75782" name="Picture 2" descr="c:\users\888\appdata\roaming\360se6\User Data\temp\t01441276dc36cd8b00.jpg"/>
          <p:cNvPicPr>
            <a:picLocks noChangeAspect="1" noChangeArrowheads="1"/>
          </p:cNvPicPr>
          <p:nvPr/>
        </p:nvPicPr>
        <p:blipFill>
          <a:blip r:embed="rId3" cstate="print"/>
          <a:srcRect/>
          <a:stretch>
            <a:fillRect/>
          </a:stretch>
        </p:blipFill>
        <p:spPr bwMode="auto">
          <a:xfrm>
            <a:off x="5060950" y="1911350"/>
            <a:ext cx="1901825" cy="1884363"/>
          </a:xfrm>
          <a:prstGeom prst="rect">
            <a:avLst/>
          </a:prstGeom>
          <a:noFill/>
          <a:ln w="9525">
            <a:noFill/>
            <a:miter lim="800000"/>
            <a:headEnd/>
            <a:tailEnd/>
          </a:ln>
        </p:spPr>
      </p:pic>
      <p:pic>
        <p:nvPicPr>
          <p:cNvPr id="75783" name="Picture 2" descr="c:\users\888\appdata\roaming\360se6\User Data\temp\t01441276dc36cd8b00.jpg"/>
          <p:cNvPicPr>
            <a:picLocks noChangeAspect="1" noChangeArrowheads="1"/>
          </p:cNvPicPr>
          <p:nvPr/>
        </p:nvPicPr>
        <p:blipFill>
          <a:blip r:embed="rId3" cstate="print"/>
          <a:srcRect/>
          <a:stretch>
            <a:fillRect/>
          </a:stretch>
        </p:blipFill>
        <p:spPr bwMode="auto">
          <a:xfrm>
            <a:off x="8815388" y="1911350"/>
            <a:ext cx="1901825" cy="1884363"/>
          </a:xfrm>
          <a:prstGeom prst="rect">
            <a:avLst/>
          </a:prstGeom>
          <a:noFill/>
          <a:ln w="9525">
            <a:noFill/>
            <a:miter lim="800000"/>
            <a:headEnd/>
            <a:tailEnd/>
          </a:ln>
        </p:spPr>
      </p:pic>
      <p:pic>
        <p:nvPicPr>
          <p:cNvPr id="75784" name="Picture 2" descr="c:\users\888\appdata\roaming\360se6\User Data\temp\t01441276dc36cd8b00.jpg"/>
          <p:cNvPicPr>
            <a:picLocks noChangeAspect="1" noChangeArrowheads="1"/>
          </p:cNvPicPr>
          <p:nvPr/>
        </p:nvPicPr>
        <p:blipFill>
          <a:blip r:embed="rId3" cstate="print"/>
          <a:srcRect/>
          <a:stretch>
            <a:fillRect/>
          </a:stretch>
        </p:blipFill>
        <p:spPr bwMode="auto">
          <a:xfrm>
            <a:off x="6953250" y="4557713"/>
            <a:ext cx="1900238" cy="1884362"/>
          </a:xfrm>
          <a:prstGeom prst="rect">
            <a:avLst/>
          </a:prstGeom>
          <a:noFill/>
          <a:ln w="9525">
            <a:noFill/>
            <a:miter lim="800000"/>
            <a:headEnd/>
            <a:tailEnd/>
          </a:ln>
        </p:spPr>
      </p:pic>
      <p:pic>
        <p:nvPicPr>
          <p:cNvPr id="75785" name="Picture 2" descr="c:\users\888\appdata\roaming\360se6\User Data\temp\t01441276dc36cd8b00.jpg"/>
          <p:cNvPicPr>
            <a:picLocks noChangeAspect="1" noChangeArrowheads="1"/>
          </p:cNvPicPr>
          <p:nvPr/>
        </p:nvPicPr>
        <p:blipFill>
          <a:blip r:embed="rId3" cstate="print"/>
          <a:srcRect/>
          <a:stretch>
            <a:fillRect/>
          </a:stretch>
        </p:blipFill>
        <p:spPr bwMode="auto">
          <a:xfrm>
            <a:off x="3268663" y="4557713"/>
            <a:ext cx="1900237" cy="1884362"/>
          </a:xfrm>
          <a:prstGeom prst="rect">
            <a:avLst/>
          </a:prstGeom>
          <a:noFill/>
          <a:ln w="9525">
            <a:noFill/>
            <a:miter lim="800000"/>
            <a:headEnd/>
            <a:tailEnd/>
          </a:ln>
        </p:spPr>
      </p:pic>
      <p:sp>
        <p:nvSpPr>
          <p:cNvPr id="75786" name="TextBox 35"/>
          <p:cNvSpPr txBox="1">
            <a:spLocks noChangeArrowheads="1"/>
          </p:cNvSpPr>
          <p:nvPr/>
        </p:nvSpPr>
        <p:spPr bwMode="auto">
          <a:xfrm>
            <a:off x="1352550" y="1911350"/>
            <a:ext cx="1900238" cy="1862138"/>
          </a:xfrm>
          <a:prstGeom prst="rect">
            <a:avLst/>
          </a:prstGeom>
          <a:noFill/>
          <a:ln w="9525">
            <a:noFill/>
            <a:miter lim="800000"/>
            <a:headEnd/>
            <a:tailEnd/>
          </a:ln>
        </p:spPr>
        <p:txBody>
          <a:bodyPr>
            <a:spAutoFit/>
          </a:bodyPr>
          <a:lstStyle/>
          <a:p>
            <a:pPr algn="ctr"/>
            <a:r>
              <a:rPr lang="zh-CN" altLang="en-US" sz="11500" b="1">
                <a:solidFill>
                  <a:srgbClr val="68A042"/>
                </a:solidFill>
                <a:latin typeface="楷体_GB2312"/>
                <a:ea typeface="楷体_GB2312"/>
                <a:cs typeface="楷体_GB2312"/>
              </a:rPr>
              <a:t>口</a:t>
            </a:r>
          </a:p>
        </p:txBody>
      </p:sp>
      <p:sp>
        <p:nvSpPr>
          <p:cNvPr id="75787" name="TextBox 37"/>
          <p:cNvSpPr txBox="1">
            <a:spLocks noChangeArrowheads="1"/>
          </p:cNvSpPr>
          <p:nvPr/>
        </p:nvSpPr>
        <p:spPr bwMode="auto">
          <a:xfrm>
            <a:off x="5060950" y="1911350"/>
            <a:ext cx="1901825" cy="1862138"/>
          </a:xfrm>
          <a:prstGeom prst="rect">
            <a:avLst/>
          </a:prstGeom>
          <a:noFill/>
          <a:ln w="9525">
            <a:noFill/>
            <a:miter lim="800000"/>
            <a:headEnd/>
            <a:tailEnd/>
          </a:ln>
        </p:spPr>
        <p:txBody>
          <a:bodyPr>
            <a:spAutoFit/>
          </a:bodyPr>
          <a:lstStyle/>
          <a:p>
            <a:pPr algn="ctr"/>
            <a:r>
              <a:rPr lang="zh-CN" altLang="en-US" sz="11500" b="1">
                <a:solidFill>
                  <a:srgbClr val="669E40"/>
                </a:solidFill>
                <a:latin typeface="楷体_GB2312"/>
                <a:ea typeface="楷体_GB2312"/>
                <a:cs typeface="楷体_GB2312"/>
              </a:rPr>
              <a:t>见</a:t>
            </a:r>
          </a:p>
        </p:txBody>
      </p:sp>
      <p:sp>
        <p:nvSpPr>
          <p:cNvPr id="75788" name="TextBox 43"/>
          <p:cNvSpPr txBox="1">
            <a:spLocks noChangeArrowheads="1"/>
          </p:cNvSpPr>
          <p:nvPr/>
        </p:nvSpPr>
        <p:spPr bwMode="auto">
          <a:xfrm>
            <a:off x="8815388" y="1933575"/>
            <a:ext cx="1901825" cy="1862138"/>
          </a:xfrm>
          <a:prstGeom prst="rect">
            <a:avLst/>
          </a:prstGeom>
          <a:noFill/>
          <a:ln w="9525">
            <a:noFill/>
            <a:miter lim="800000"/>
            <a:headEnd/>
            <a:tailEnd/>
          </a:ln>
        </p:spPr>
        <p:txBody>
          <a:bodyPr>
            <a:spAutoFit/>
          </a:bodyPr>
          <a:lstStyle/>
          <a:p>
            <a:pPr algn="ctr"/>
            <a:r>
              <a:rPr lang="zh-CN" altLang="en-US" sz="11500" b="1">
                <a:solidFill>
                  <a:srgbClr val="669E40"/>
                </a:solidFill>
                <a:latin typeface="楷体_GB2312"/>
                <a:ea typeface="楷体_GB2312"/>
                <a:cs typeface="楷体_GB2312"/>
              </a:rPr>
              <a:t>山</a:t>
            </a:r>
          </a:p>
        </p:txBody>
      </p:sp>
      <p:sp>
        <p:nvSpPr>
          <p:cNvPr id="75789" name="TextBox 44"/>
          <p:cNvSpPr txBox="1">
            <a:spLocks noChangeArrowheads="1"/>
          </p:cNvSpPr>
          <p:nvPr/>
        </p:nvSpPr>
        <p:spPr bwMode="auto">
          <a:xfrm>
            <a:off x="3244850" y="4557713"/>
            <a:ext cx="1900238" cy="1862137"/>
          </a:xfrm>
          <a:prstGeom prst="rect">
            <a:avLst/>
          </a:prstGeom>
          <a:noFill/>
          <a:ln w="9525">
            <a:noFill/>
            <a:miter lim="800000"/>
            <a:headEnd/>
            <a:tailEnd/>
          </a:ln>
        </p:spPr>
        <p:txBody>
          <a:bodyPr>
            <a:spAutoFit/>
          </a:bodyPr>
          <a:lstStyle/>
          <a:p>
            <a:pPr algn="ctr"/>
            <a:r>
              <a:rPr lang="zh-CN" altLang="en-US" sz="11500" b="1">
                <a:solidFill>
                  <a:srgbClr val="6AA343"/>
                </a:solidFill>
                <a:latin typeface="楷体_GB2312"/>
                <a:ea typeface="楷体_GB2312"/>
                <a:cs typeface="楷体_GB2312"/>
              </a:rPr>
              <a:t>小</a:t>
            </a:r>
          </a:p>
        </p:txBody>
      </p:sp>
      <p:sp>
        <p:nvSpPr>
          <p:cNvPr id="75790" name="TextBox 45"/>
          <p:cNvSpPr txBox="1">
            <a:spLocks noChangeArrowheads="1"/>
          </p:cNvSpPr>
          <p:nvPr/>
        </p:nvSpPr>
        <p:spPr bwMode="auto">
          <a:xfrm>
            <a:off x="6953250" y="4557713"/>
            <a:ext cx="1900238" cy="1862137"/>
          </a:xfrm>
          <a:prstGeom prst="rect">
            <a:avLst/>
          </a:prstGeom>
          <a:noFill/>
          <a:ln w="9525">
            <a:noFill/>
            <a:miter lim="800000"/>
            <a:headEnd/>
            <a:tailEnd/>
          </a:ln>
        </p:spPr>
        <p:txBody>
          <a:bodyPr>
            <a:spAutoFit/>
          </a:bodyPr>
          <a:lstStyle/>
          <a:p>
            <a:pPr algn="ctr"/>
            <a:r>
              <a:rPr lang="zh-CN" altLang="en-US" sz="11500" b="1">
                <a:solidFill>
                  <a:srgbClr val="669E40"/>
                </a:solidFill>
                <a:latin typeface="楷体_GB2312"/>
                <a:ea typeface="楷体_GB2312"/>
                <a:cs typeface="楷体_GB2312"/>
              </a:rPr>
              <a:t>不</a:t>
            </a:r>
          </a:p>
        </p:txBody>
      </p:sp>
    </p:spTree>
    <p:extLst>
      <p:ext uri="{BB962C8B-B14F-4D97-AF65-F5344CB8AC3E}">
        <p14:creationId xmlns:p14="http://schemas.microsoft.com/office/powerpoint/2010/main" val="889492150"/>
      </p:ext>
    </p:extLst>
  </p:cSld>
  <p:clrMapOvr>
    <a:masterClrMapping/>
  </p:clrMapOvr>
  <p:transition spd="slow"/>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3730" name="AutoShape 4"/>
          <p:cNvCxnSpPr>
            <a:cxnSpLocks noChangeShapeType="1"/>
          </p:cNvCxnSpPr>
          <p:nvPr/>
        </p:nvCxnSpPr>
        <p:spPr bwMode="auto">
          <a:xfrm flipH="1" flipV="1">
            <a:off x="120650" y="0"/>
            <a:ext cx="12700" cy="6872288"/>
          </a:xfrm>
          <a:prstGeom prst="straightConnector1">
            <a:avLst/>
          </a:prstGeom>
          <a:noFill/>
          <a:ln w="228600">
            <a:solidFill>
              <a:srgbClr val="008080"/>
            </a:solidFill>
            <a:round/>
            <a:headEnd/>
            <a:tailEnd/>
          </a:ln>
        </p:spPr>
      </p:cxnSp>
      <p:grpSp>
        <p:nvGrpSpPr>
          <p:cNvPr id="73731" name="组合 8"/>
          <p:cNvGrpSpPr>
            <a:grpSpLocks/>
          </p:cNvGrpSpPr>
          <p:nvPr/>
        </p:nvGrpSpPr>
        <p:grpSpPr bwMode="auto">
          <a:xfrm>
            <a:off x="307975" y="6350"/>
            <a:ext cx="3589338" cy="646113"/>
            <a:chOff x="308629" y="6819"/>
            <a:chExt cx="3588372" cy="646331"/>
          </a:xfrm>
        </p:grpSpPr>
        <p:sp>
          <p:nvSpPr>
            <p:cNvPr id="3" name="Text Box 4"/>
            <p:cNvSpPr txBox="1">
              <a:spLocks noChangeArrowheads="1"/>
            </p:cNvSpPr>
            <p:nvPr/>
          </p:nvSpPr>
          <p:spPr bwMode="auto">
            <a:xfrm>
              <a:off x="329261" y="6819"/>
              <a:ext cx="3567740" cy="646331"/>
            </a:xfrm>
            <a:prstGeom prst="rect">
              <a:avLst/>
            </a:prstGeom>
            <a:noFill/>
            <a:ln>
              <a:noFill/>
            </a:ln>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a:lnSpc>
                  <a:spcPct val="100000"/>
                </a:lnSpc>
                <a:spcBef>
                  <a:spcPct val="0"/>
                </a:spcBef>
                <a:buClrTx/>
                <a:buSzTx/>
                <a:buFont typeface="Arial" panose="020B0604020202020204" pitchFamily="34" charset="0"/>
                <a:buNone/>
                <a:defRPr/>
              </a:pPr>
              <a:r>
                <a:rPr lang="zh-CN" altLang="en-US" sz="3600" b="1" dirty="0">
                  <a:solidFill>
                    <a:srgbClr val="D09E00"/>
                  </a:solidFill>
                  <a:latin typeface="微软雅黑" panose="020B0503020204020204" pitchFamily="34" charset="-122"/>
                  <a:ea typeface="微软雅黑" panose="020B0503020204020204" pitchFamily="34" charset="-122"/>
                  <a:cs typeface="+mj-cs"/>
                </a:rPr>
                <a:t>汉字</a:t>
              </a:r>
              <a:r>
                <a:rPr lang="en-US" altLang="zh-CN" sz="3600" b="1" i="1" dirty="0">
                  <a:solidFill>
                    <a:srgbClr val="D09E00"/>
                  </a:solidFill>
                  <a:latin typeface="微软雅黑" panose="020B0503020204020204" pitchFamily="34" charset="-122"/>
                  <a:ea typeface="微软雅黑" panose="020B0503020204020204" pitchFamily="34" charset="-122"/>
                  <a:cs typeface="+mj-cs"/>
                </a:rPr>
                <a:t>Characters</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5" name="直接连接符 4"/>
            <p:cNvCxnSpPr/>
            <p:nvPr/>
          </p:nvCxnSpPr>
          <p:spPr>
            <a:xfrm>
              <a:off x="308629" y="653150"/>
              <a:ext cx="3588372"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8" name="TextBox 7"/>
          <p:cNvSpPr txBox="1"/>
          <p:nvPr/>
        </p:nvSpPr>
        <p:spPr>
          <a:xfrm>
            <a:off x="474663" y="914400"/>
            <a:ext cx="9928225" cy="523875"/>
          </a:xfrm>
          <a:prstGeom prst="rect">
            <a:avLst/>
          </a:prstGeom>
          <a:noFill/>
        </p:spPr>
        <p:txBody>
          <a:bodyPr>
            <a:spAutoFit/>
          </a:bodyPr>
          <a:lstStyle/>
          <a:p>
            <a:pPr eaLnBrk="0" hangingPunct="0">
              <a:defRPr/>
            </a:pPr>
            <a:r>
              <a:rPr lang="zh-CN" altLang="en-US" sz="2800" b="1" dirty="0"/>
              <a:t>认识独体字（笔画） </a:t>
            </a:r>
            <a:r>
              <a:rPr lang="en-US" altLang="zh-CN" dirty="0">
                <a:latin typeface="+mn-ea"/>
                <a:ea typeface="+mn-ea"/>
              </a:rPr>
              <a:t>Single-Component Characters</a:t>
            </a:r>
            <a:r>
              <a:rPr lang="zh-CN" altLang="en-US" dirty="0">
                <a:latin typeface="+mn-ea"/>
                <a:ea typeface="+mn-ea"/>
              </a:rPr>
              <a:t>（</a:t>
            </a:r>
            <a:r>
              <a:rPr lang="en-US" altLang="zh-CN" dirty="0">
                <a:latin typeface="+mn-ea"/>
                <a:ea typeface="+mn-ea"/>
              </a:rPr>
              <a:t>Strokes</a:t>
            </a:r>
            <a:r>
              <a:rPr lang="zh-CN" altLang="en-US" dirty="0">
                <a:latin typeface="+mn-ea"/>
                <a:ea typeface="+mn-ea"/>
              </a:rPr>
              <a:t>）</a:t>
            </a:r>
            <a:endParaRPr lang="zh-CN" altLang="en-US" sz="2800" dirty="0">
              <a:latin typeface="+mn-ea"/>
              <a:ea typeface="+mn-ea"/>
            </a:endParaRPr>
          </a:p>
        </p:txBody>
      </p:sp>
      <p:pic>
        <p:nvPicPr>
          <p:cNvPr id="73733" name="Picture 2" descr="c:\users\888\appdata\roaming\360se6\User Data\temp\t01441276dc36cd8b00.jpg"/>
          <p:cNvPicPr>
            <a:picLocks noChangeAspect="1" noChangeArrowheads="1"/>
          </p:cNvPicPr>
          <p:nvPr/>
        </p:nvPicPr>
        <p:blipFill>
          <a:blip r:embed="rId3" cstate="print"/>
          <a:srcRect/>
          <a:stretch>
            <a:fillRect/>
          </a:stretch>
        </p:blipFill>
        <p:spPr bwMode="auto">
          <a:xfrm>
            <a:off x="3300413" y="1911350"/>
            <a:ext cx="1900237" cy="1884363"/>
          </a:xfrm>
          <a:prstGeom prst="rect">
            <a:avLst/>
          </a:prstGeom>
          <a:noFill/>
          <a:ln w="9525">
            <a:noFill/>
            <a:miter lim="800000"/>
            <a:headEnd/>
            <a:tailEnd/>
          </a:ln>
        </p:spPr>
      </p:pic>
      <p:pic>
        <p:nvPicPr>
          <p:cNvPr id="73734" name="Picture 2" descr="c:\users\888\appdata\roaming\360se6\User Data\temp\t01441276dc36cd8b00.jpg"/>
          <p:cNvPicPr>
            <a:picLocks noChangeAspect="1" noChangeArrowheads="1"/>
          </p:cNvPicPr>
          <p:nvPr/>
        </p:nvPicPr>
        <p:blipFill>
          <a:blip r:embed="rId3" cstate="print"/>
          <a:srcRect/>
          <a:stretch>
            <a:fillRect/>
          </a:stretch>
        </p:blipFill>
        <p:spPr bwMode="auto">
          <a:xfrm>
            <a:off x="6985000" y="1911350"/>
            <a:ext cx="1901825" cy="1884363"/>
          </a:xfrm>
          <a:prstGeom prst="rect">
            <a:avLst/>
          </a:prstGeom>
          <a:noFill/>
          <a:ln w="9525">
            <a:noFill/>
            <a:miter lim="800000"/>
            <a:headEnd/>
            <a:tailEnd/>
          </a:ln>
        </p:spPr>
      </p:pic>
      <p:pic>
        <p:nvPicPr>
          <p:cNvPr id="73735" name="Picture 2" descr="c:\users\888\appdata\roaming\360se6\User Data\temp\t01441276dc36cd8b00.jpg"/>
          <p:cNvPicPr>
            <a:picLocks noChangeAspect="1" noChangeArrowheads="1"/>
          </p:cNvPicPr>
          <p:nvPr/>
        </p:nvPicPr>
        <p:blipFill>
          <a:blip r:embed="rId3" cstate="print"/>
          <a:srcRect/>
          <a:stretch>
            <a:fillRect/>
          </a:stretch>
        </p:blipFill>
        <p:spPr bwMode="auto">
          <a:xfrm>
            <a:off x="6969125" y="4557713"/>
            <a:ext cx="1901825" cy="1884362"/>
          </a:xfrm>
          <a:prstGeom prst="rect">
            <a:avLst/>
          </a:prstGeom>
          <a:noFill/>
          <a:ln w="9525">
            <a:noFill/>
            <a:miter lim="800000"/>
            <a:headEnd/>
            <a:tailEnd/>
          </a:ln>
        </p:spPr>
      </p:pic>
      <p:pic>
        <p:nvPicPr>
          <p:cNvPr id="73736" name="Picture 2" descr="c:\users\888\appdata\roaming\360se6\User Data\temp\t01441276dc36cd8b00.jpg"/>
          <p:cNvPicPr>
            <a:picLocks noChangeAspect="1" noChangeArrowheads="1"/>
          </p:cNvPicPr>
          <p:nvPr/>
        </p:nvPicPr>
        <p:blipFill>
          <a:blip r:embed="rId3" cstate="print"/>
          <a:srcRect/>
          <a:stretch>
            <a:fillRect/>
          </a:stretch>
        </p:blipFill>
        <p:spPr bwMode="auto">
          <a:xfrm>
            <a:off x="3284538" y="4557713"/>
            <a:ext cx="1900237" cy="1884362"/>
          </a:xfrm>
          <a:prstGeom prst="rect">
            <a:avLst/>
          </a:prstGeom>
          <a:noFill/>
          <a:ln w="9525">
            <a:noFill/>
            <a:miter lim="800000"/>
            <a:headEnd/>
            <a:tailEnd/>
          </a:ln>
        </p:spPr>
      </p:pic>
      <p:sp>
        <p:nvSpPr>
          <p:cNvPr id="73737" name="Rectangle 35"/>
          <p:cNvSpPr>
            <a:spLocks noChangeArrowheads="1"/>
          </p:cNvSpPr>
          <p:nvPr/>
        </p:nvSpPr>
        <p:spPr bwMode="auto">
          <a:xfrm>
            <a:off x="3660775" y="2244725"/>
            <a:ext cx="101600" cy="201613"/>
          </a:xfrm>
          <a:prstGeom prst="rect">
            <a:avLst/>
          </a:prstGeom>
          <a:noFill/>
          <a:ln w="9525">
            <a:noFill/>
            <a:miter lim="800000"/>
            <a:headEnd/>
            <a:tailEnd/>
          </a:ln>
        </p:spPr>
        <p:txBody>
          <a:bodyPr wrap="none" lIns="0" tIns="0" rIns="0" bIns="0">
            <a:spAutoFit/>
          </a:bodyPr>
          <a:lstStyle/>
          <a:p>
            <a:r>
              <a:rPr lang="zh-CN" altLang="zh-CN" sz="1100">
                <a:solidFill>
                  <a:srgbClr val="000000"/>
                </a:solidFill>
                <a:latin typeface="Calibri" pitchFamily="34" charset="0"/>
              </a:rPr>
              <a:t> </a:t>
            </a:r>
            <a:endParaRPr lang="zh-CN" altLang="zh-CN"/>
          </a:p>
        </p:txBody>
      </p:sp>
      <p:sp>
        <p:nvSpPr>
          <p:cNvPr id="73738" name="Rectangle 45"/>
          <p:cNvSpPr>
            <a:spLocks noChangeArrowheads="1"/>
          </p:cNvSpPr>
          <p:nvPr/>
        </p:nvSpPr>
        <p:spPr bwMode="auto">
          <a:xfrm>
            <a:off x="3643313" y="4900613"/>
            <a:ext cx="101600" cy="201612"/>
          </a:xfrm>
          <a:prstGeom prst="rect">
            <a:avLst/>
          </a:prstGeom>
          <a:noFill/>
          <a:ln w="9525">
            <a:noFill/>
            <a:miter lim="800000"/>
            <a:headEnd/>
            <a:tailEnd/>
          </a:ln>
        </p:spPr>
        <p:txBody>
          <a:bodyPr wrap="none" lIns="0" tIns="0" rIns="0" bIns="0">
            <a:spAutoFit/>
          </a:bodyPr>
          <a:lstStyle/>
          <a:p>
            <a:r>
              <a:rPr lang="zh-CN" altLang="zh-CN" sz="1100">
                <a:solidFill>
                  <a:srgbClr val="000000"/>
                </a:solidFill>
                <a:latin typeface="Calibri" pitchFamily="34" charset="0"/>
              </a:rPr>
              <a:t> </a:t>
            </a:r>
            <a:endParaRPr lang="zh-CN" altLang="zh-CN"/>
          </a:p>
        </p:txBody>
      </p:sp>
      <p:sp>
        <p:nvSpPr>
          <p:cNvPr id="73739" name="Rectangle 54"/>
          <p:cNvSpPr>
            <a:spLocks noChangeArrowheads="1"/>
          </p:cNvSpPr>
          <p:nvPr/>
        </p:nvSpPr>
        <p:spPr bwMode="auto">
          <a:xfrm>
            <a:off x="7277100" y="4887913"/>
            <a:ext cx="101600" cy="201612"/>
          </a:xfrm>
          <a:prstGeom prst="rect">
            <a:avLst/>
          </a:prstGeom>
          <a:noFill/>
          <a:ln w="9525">
            <a:noFill/>
            <a:miter lim="800000"/>
            <a:headEnd/>
            <a:tailEnd/>
          </a:ln>
        </p:spPr>
        <p:txBody>
          <a:bodyPr wrap="none" lIns="0" tIns="0" rIns="0" bIns="0">
            <a:spAutoFit/>
          </a:bodyPr>
          <a:lstStyle/>
          <a:p>
            <a:r>
              <a:rPr lang="zh-CN" altLang="zh-CN" sz="1100">
                <a:solidFill>
                  <a:srgbClr val="000000"/>
                </a:solidFill>
                <a:latin typeface="Calibri" pitchFamily="34" charset="0"/>
              </a:rPr>
              <a:t> </a:t>
            </a:r>
            <a:endParaRPr lang="zh-CN" altLang="zh-CN"/>
          </a:p>
        </p:txBody>
      </p:sp>
      <p:sp>
        <p:nvSpPr>
          <p:cNvPr id="73740" name="Rectangle 64"/>
          <p:cNvSpPr>
            <a:spLocks noChangeArrowheads="1"/>
          </p:cNvSpPr>
          <p:nvPr/>
        </p:nvSpPr>
        <p:spPr bwMode="auto">
          <a:xfrm>
            <a:off x="7404100" y="2193925"/>
            <a:ext cx="101600" cy="201613"/>
          </a:xfrm>
          <a:prstGeom prst="rect">
            <a:avLst/>
          </a:prstGeom>
          <a:noFill/>
          <a:ln w="9525">
            <a:noFill/>
            <a:miter lim="800000"/>
            <a:headEnd/>
            <a:tailEnd/>
          </a:ln>
        </p:spPr>
        <p:txBody>
          <a:bodyPr wrap="none" lIns="0" tIns="0" rIns="0" bIns="0">
            <a:spAutoFit/>
          </a:bodyPr>
          <a:lstStyle/>
          <a:p>
            <a:r>
              <a:rPr lang="zh-CN" altLang="zh-CN" sz="1100">
                <a:solidFill>
                  <a:srgbClr val="000000"/>
                </a:solidFill>
                <a:latin typeface="Calibri" pitchFamily="34" charset="0"/>
              </a:rPr>
              <a:t> </a:t>
            </a:r>
            <a:endParaRPr lang="zh-CN" altLang="zh-CN"/>
          </a:p>
        </p:txBody>
      </p:sp>
      <p:sp>
        <p:nvSpPr>
          <p:cNvPr id="73741" name="AutoShape 44"/>
          <p:cNvSpPr>
            <a:spLocks noChangeAspect="1" noChangeArrowheads="1" noTextEdit="1"/>
          </p:cNvSpPr>
          <p:nvPr/>
        </p:nvSpPr>
        <p:spPr bwMode="auto">
          <a:xfrm>
            <a:off x="3548063" y="2305050"/>
            <a:ext cx="1096962" cy="1090613"/>
          </a:xfrm>
          <a:prstGeom prst="rect">
            <a:avLst/>
          </a:prstGeom>
          <a:noFill/>
          <a:ln w="9525">
            <a:noFill/>
            <a:miter lim="800000"/>
            <a:headEnd/>
            <a:tailEnd/>
          </a:ln>
        </p:spPr>
        <p:txBody>
          <a:bodyPr/>
          <a:lstStyle/>
          <a:p>
            <a:endParaRPr lang="zh-CN" altLang="en-US"/>
          </a:p>
        </p:txBody>
      </p:sp>
      <p:sp>
        <p:nvSpPr>
          <p:cNvPr id="73742" name="Freeform 46"/>
          <p:cNvSpPr>
            <a:spLocks/>
          </p:cNvSpPr>
          <p:nvPr/>
        </p:nvSpPr>
        <p:spPr bwMode="auto">
          <a:xfrm>
            <a:off x="3556000" y="2312988"/>
            <a:ext cx="1081088" cy="1074737"/>
          </a:xfrm>
          <a:custGeom>
            <a:avLst/>
            <a:gdLst>
              <a:gd name="T0" fmla="*/ 2147483647 w 681"/>
              <a:gd name="T1" fmla="*/ 2147483647 h 677"/>
              <a:gd name="T2" fmla="*/ 2147483647 w 681"/>
              <a:gd name="T3" fmla="*/ 2147483647 h 677"/>
              <a:gd name="T4" fmla="*/ 2147483647 w 681"/>
              <a:gd name="T5" fmla="*/ 2147483647 h 677"/>
              <a:gd name="T6" fmla="*/ 2147483647 w 681"/>
              <a:gd name="T7" fmla="*/ 2147483647 h 677"/>
              <a:gd name="T8" fmla="*/ 2147483647 w 681"/>
              <a:gd name="T9" fmla="*/ 2147483647 h 677"/>
              <a:gd name="T10" fmla="*/ 2147483647 w 681"/>
              <a:gd name="T11" fmla="*/ 2147483647 h 677"/>
              <a:gd name="T12" fmla="*/ 2147483647 w 681"/>
              <a:gd name="T13" fmla="*/ 2147483647 h 677"/>
              <a:gd name="T14" fmla="*/ 2147483647 w 681"/>
              <a:gd name="T15" fmla="*/ 2147483647 h 677"/>
              <a:gd name="T16" fmla="*/ 2147483647 w 681"/>
              <a:gd name="T17" fmla="*/ 2147483647 h 677"/>
              <a:gd name="T18" fmla="*/ 2147483647 w 681"/>
              <a:gd name="T19" fmla="*/ 2147483647 h 677"/>
              <a:gd name="T20" fmla="*/ 2147483647 w 681"/>
              <a:gd name="T21" fmla="*/ 2147483647 h 677"/>
              <a:gd name="T22" fmla="*/ 2147483647 w 681"/>
              <a:gd name="T23" fmla="*/ 2147483647 h 677"/>
              <a:gd name="T24" fmla="*/ 2147483647 w 681"/>
              <a:gd name="T25" fmla="*/ 2147483647 h 677"/>
              <a:gd name="T26" fmla="*/ 2147483647 w 681"/>
              <a:gd name="T27" fmla="*/ 2147483647 h 677"/>
              <a:gd name="T28" fmla="*/ 2147483647 w 681"/>
              <a:gd name="T29" fmla="*/ 2147483647 h 677"/>
              <a:gd name="T30" fmla="*/ 2147483647 w 681"/>
              <a:gd name="T31" fmla="*/ 2147483647 h 677"/>
              <a:gd name="T32" fmla="*/ 2147483647 w 681"/>
              <a:gd name="T33" fmla="*/ 2147483647 h 677"/>
              <a:gd name="T34" fmla="*/ 2147483647 w 681"/>
              <a:gd name="T35" fmla="*/ 2147483647 h 677"/>
              <a:gd name="T36" fmla="*/ 2147483647 w 681"/>
              <a:gd name="T37" fmla="*/ 2147483647 h 677"/>
              <a:gd name="T38" fmla="*/ 2147483647 w 681"/>
              <a:gd name="T39" fmla="*/ 2147483647 h 677"/>
              <a:gd name="T40" fmla="*/ 2147483647 w 681"/>
              <a:gd name="T41" fmla="*/ 2147483647 h 677"/>
              <a:gd name="T42" fmla="*/ 2147483647 w 681"/>
              <a:gd name="T43" fmla="*/ 2147483647 h 677"/>
              <a:gd name="T44" fmla="*/ 2147483647 w 681"/>
              <a:gd name="T45" fmla="*/ 2147483647 h 677"/>
              <a:gd name="T46" fmla="*/ 2147483647 w 681"/>
              <a:gd name="T47" fmla="*/ 2147483647 h 677"/>
              <a:gd name="T48" fmla="*/ 2147483647 w 681"/>
              <a:gd name="T49" fmla="*/ 2147483647 h 677"/>
              <a:gd name="T50" fmla="*/ 2147483647 w 681"/>
              <a:gd name="T51" fmla="*/ 2147483647 h 677"/>
              <a:gd name="T52" fmla="*/ 2147483647 w 681"/>
              <a:gd name="T53" fmla="*/ 2147483647 h 677"/>
              <a:gd name="T54" fmla="*/ 2147483647 w 681"/>
              <a:gd name="T55" fmla="*/ 2147483647 h 677"/>
              <a:gd name="T56" fmla="*/ 2147483647 w 681"/>
              <a:gd name="T57" fmla="*/ 2147483647 h 677"/>
              <a:gd name="T58" fmla="*/ 2147483647 w 681"/>
              <a:gd name="T59" fmla="*/ 2147483647 h 677"/>
              <a:gd name="T60" fmla="*/ 2147483647 w 681"/>
              <a:gd name="T61" fmla="*/ 2147483647 h 677"/>
              <a:gd name="T62" fmla="*/ 2147483647 w 681"/>
              <a:gd name="T63" fmla="*/ 2147483647 h 677"/>
              <a:gd name="T64" fmla="*/ 2147483647 w 681"/>
              <a:gd name="T65" fmla="*/ 2147483647 h 677"/>
              <a:gd name="T66" fmla="*/ 2147483647 w 681"/>
              <a:gd name="T67" fmla="*/ 2147483647 h 677"/>
              <a:gd name="T68" fmla="*/ 0 w 681"/>
              <a:gd name="T69" fmla="*/ 2147483647 h 677"/>
              <a:gd name="T70" fmla="*/ 2147483647 w 681"/>
              <a:gd name="T71" fmla="*/ 2147483647 h 677"/>
              <a:gd name="T72" fmla="*/ 2147483647 w 681"/>
              <a:gd name="T73" fmla="*/ 2147483647 h 677"/>
              <a:gd name="T74" fmla="*/ 2147483647 w 681"/>
              <a:gd name="T75" fmla="*/ 2147483647 h 677"/>
              <a:gd name="T76" fmla="*/ 2147483647 w 681"/>
              <a:gd name="T77" fmla="*/ 2147483647 h 677"/>
              <a:gd name="T78" fmla="*/ 2147483647 w 681"/>
              <a:gd name="T79" fmla="*/ 2147483647 h 677"/>
              <a:gd name="T80" fmla="*/ 2147483647 w 681"/>
              <a:gd name="T81" fmla="*/ 2147483647 h 677"/>
              <a:gd name="T82" fmla="*/ 2147483647 w 681"/>
              <a:gd name="T83" fmla="*/ 2147483647 h 677"/>
              <a:gd name="T84" fmla="*/ 2147483647 w 681"/>
              <a:gd name="T85" fmla="*/ 2147483647 h 677"/>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681"/>
              <a:gd name="T130" fmla="*/ 0 h 677"/>
              <a:gd name="T131" fmla="*/ 681 w 681"/>
              <a:gd name="T132" fmla="*/ 677 h 677"/>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681" h="677">
                <a:moveTo>
                  <a:pt x="574" y="0"/>
                </a:moveTo>
                <a:lnTo>
                  <a:pt x="601" y="6"/>
                </a:lnTo>
                <a:lnTo>
                  <a:pt x="638" y="16"/>
                </a:lnTo>
                <a:lnTo>
                  <a:pt x="659" y="27"/>
                </a:lnTo>
                <a:lnTo>
                  <a:pt x="670" y="37"/>
                </a:lnTo>
                <a:lnTo>
                  <a:pt x="681" y="43"/>
                </a:lnTo>
                <a:lnTo>
                  <a:pt x="681" y="48"/>
                </a:lnTo>
                <a:lnTo>
                  <a:pt x="681" y="53"/>
                </a:lnTo>
                <a:lnTo>
                  <a:pt x="665" y="64"/>
                </a:lnTo>
                <a:lnTo>
                  <a:pt x="659" y="74"/>
                </a:lnTo>
                <a:lnTo>
                  <a:pt x="659" y="90"/>
                </a:lnTo>
                <a:lnTo>
                  <a:pt x="654" y="122"/>
                </a:lnTo>
                <a:lnTo>
                  <a:pt x="654" y="159"/>
                </a:lnTo>
                <a:lnTo>
                  <a:pt x="659" y="259"/>
                </a:lnTo>
                <a:lnTo>
                  <a:pt x="665" y="370"/>
                </a:lnTo>
                <a:lnTo>
                  <a:pt x="670" y="428"/>
                </a:lnTo>
                <a:lnTo>
                  <a:pt x="670" y="476"/>
                </a:lnTo>
                <a:lnTo>
                  <a:pt x="670" y="523"/>
                </a:lnTo>
                <a:lnTo>
                  <a:pt x="665" y="555"/>
                </a:lnTo>
                <a:lnTo>
                  <a:pt x="654" y="613"/>
                </a:lnTo>
                <a:lnTo>
                  <a:pt x="638" y="650"/>
                </a:lnTo>
                <a:lnTo>
                  <a:pt x="617" y="666"/>
                </a:lnTo>
                <a:lnTo>
                  <a:pt x="601" y="671"/>
                </a:lnTo>
                <a:lnTo>
                  <a:pt x="585" y="666"/>
                </a:lnTo>
                <a:lnTo>
                  <a:pt x="580" y="645"/>
                </a:lnTo>
                <a:lnTo>
                  <a:pt x="574" y="629"/>
                </a:lnTo>
                <a:lnTo>
                  <a:pt x="564" y="613"/>
                </a:lnTo>
                <a:lnTo>
                  <a:pt x="542" y="603"/>
                </a:lnTo>
                <a:lnTo>
                  <a:pt x="516" y="587"/>
                </a:lnTo>
                <a:lnTo>
                  <a:pt x="489" y="576"/>
                </a:lnTo>
                <a:lnTo>
                  <a:pt x="468" y="566"/>
                </a:lnTo>
                <a:lnTo>
                  <a:pt x="457" y="560"/>
                </a:lnTo>
                <a:lnTo>
                  <a:pt x="457" y="555"/>
                </a:lnTo>
                <a:lnTo>
                  <a:pt x="463" y="550"/>
                </a:lnTo>
                <a:lnTo>
                  <a:pt x="473" y="550"/>
                </a:lnTo>
                <a:lnTo>
                  <a:pt x="489" y="555"/>
                </a:lnTo>
                <a:lnTo>
                  <a:pt x="511" y="555"/>
                </a:lnTo>
                <a:lnTo>
                  <a:pt x="548" y="560"/>
                </a:lnTo>
                <a:lnTo>
                  <a:pt x="574" y="560"/>
                </a:lnTo>
                <a:lnTo>
                  <a:pt x="585" y="555"/>
                </a:lnTo>
                <a:lnTo>
                  <a:pt x="596" y="545"/>
                </a:lnTo>
                <a:lnTo>
                  <a:pt x="596" y="534"/>
                </a:lnTo>
                <a:lnTo>
                  <a:pt x="601" y="513"/>
                </a:lnTo>
                <a:lnTo>
                  <a:pt x="601" y="486"/>
                </a:lnTo>
                <a:lnTo>
                  <a:pt x="601" y="444"/>
                </a:lnTo>
                <a:lnTo>
                  <a:pt x="601" y="360"/>
                </a:lnTo>
                <a:lnTo>
                  <a:pt x="596" y="259"/>
                </a:lnTo>
                <a:lnTo>
                  <a:pt x="596" y="217"/>
                </a:lnTo>
                <a:lnTo>
                  <a:pt x="596" y="185"/>
                </a:lnTo>
                <a:lnTo>
                  <a:pt x="590" y="159"/>
                </a:lnTo>
                <a:lnTo>
                  <a:pt x="590" y="143"/>
                </a:lnTo>
                <a:lnTo>
                  <a:pt x="590" y="122"/>
                </a:lnTo>
                <a:lnTo>
                  <a:pt x="585" y="90"/>
                </a:lnTo>
                <a:lnTo>
                  <a:pt x="574" y="64"/>
                </a:lnTo>
                <a:lnTo>
                  <a:pt x="564" y="48"/>
                </a:lnTo>
                <a:lnTo>
                  <a:pt x="553" y="48"/>
                </a:lnTo>
                <a:lnTo>
                  <a:pt x="542" y="48"/>
                </a:lnTo>
                <a:lnTo>
                  <a:pt x="521" y="48"/>
                </a:lnTo>
                <a:lnTo>
                  <a:pt x="495" y="53"/>
                </a:lnTo>
                <a:lnTo>
                  <a:pt x="457" y="53"/>
                </a:lnTo>
                <a:lnTo>
                  <a:pt x="420" y="58"/>
                </a:lnTo>
                <a:lnTo>
                  <a:pt x="372" y="64"/>
                </a:lnTo>
                <a:lnTo>
                  <a:pt x="319" y="69"/>
                </a:lnTo>
                <a:lnTo>
                  <a:pt x="314" y="132"/>
                </a:lnTo>
                <a:lnTo>
                  <a:pt x="309" y="206"/>
                </a:lnTo>
                <a:lnTo>
                  <a:pt x="341" y="201"/>
                </a:lnTo>
                <a:lnTo>
                  <a:pt x="378" y="196"/>
                </a:lnTo>
                <a:lnTo>
                  <a:pt x="415" y="191"/>
                </a:lnTo>
                <a:lnTo>
                  <a:pt x="452" y="185"/>
                </a:lnTo>
                <a:lnTo>
                  <a:pt x="473" y="180"/>
                </a:lnTo>
                <a:lnTo>
                  <a:pt x="495" y="185"/>
                </a:lnTo>
                <a:lnTo>
                  <a:pt x="516" y="191"/>
                </a:lnTo>
                <a:lnTo>
                  <a:pt x="521" y="196"/>
                </a:lnTo>
                <a:lnTo>
                  <a:pt x="521" y="201"/>
                </a:lnTo>
                <a:lnTo>
                  <a:pt x="505" y="212"/>
                </a:lnTo>
                <a:lnTo>
                  <a:pt x="489" y="217"/>
                </a:lnTo>
                <a:lnTo>
                  <a:pt x="447" y="222"/>
                </a:lnTo>
                <a:lnTo>
                  <a:pt x="388" y="228"/>
                </a:lnTo>
                <a:lnTo>
                  <a:pt x="309" y="233"/>
                </a:lnTo>
                <a:lnTo>
                  <a:pt x="303" y="291"/>
                </a:lnTo>
                <a:lnTo>
                  <a:pt x="298" y="344"/>
                </a:lnTo>
                <a:lnTo>
                  <a:pt x="378" y="333"/>
                </a:lnTo>
                <a:lnTo>
                  <a:pt x="431" y="323"/>
                </a:lnTo>
                <a:lnTo>
                  <a:pt x="468" y="323"/>
                </a:lnTo>
                <a:lnTo>
                  <a:pt x="495" y="323"/>
                </a:lnTo>
                <a:lnTo>
                  <a:pt x="516" y="328"/>
                </a:lnTo>
                <a:lnTo>
                  <a:pt x="527" y="333"/>
                </a:lnTo>
                <a:lnTo>
                  <a:pt x="532" y="344"/>
                </a:lnTo>
                <a:lnTo>
                  <a:pt x="527" y="344"/>
                </a:lnTo>
                <a:lnTo>
                  <a:pt x="511" y="349"/>
                </a:lnTo>
                <a:lnTo>
                  <a:pt x="484" y="354"/>
                </a:lnTo>
                <a:lnTo>
                  <a:pt x="447" y="360"/>
                </a:lnTo>
                <a:lnTo>
                  <a:pt x="367" y="370"/>
                </a:lnTo>
                <a:lnTo>
                  <a:pt x="293" y="370"/>
                </a:lnTo>
                <a:lnTo>
                  <a:pt x="282" y="402"/>
                </a:lnTo>
                <a:lnTo>
                  <a:pt x="261" y="455"/>
                </a:lnTo>
                <a:lnTo>
                  <a:pt x="229" y="508"/>
                </a:lnTo>
                <a:lnTo>
                  <a:pt x="192" y="555"/>
                </a:lnTo>
                <a:lnTo>
                  <a:pt x="149" y="597"/>
                </a:lnTo>
                <a:lnTo>
                  <a:pt x="101" y="634"/>
                </a:lnTo>
                <a:lnTo>
                  <a:pt x="53" y="661"/>
                </a:lnTo>
                <a:lnTo>
                  <a:pt x="16" y="671"/>
                </a:lnTo>
                <a:lnTo>
                  <a:pt x="0" y="677"/>
                </a:lnTo>
                <a:lnTo>
                  <a:pt x="0" y="671"/>
                </a:lnTo>
                <a:lnTo>
                  <a:pt x="11" y="661"/>
                </a:lnTo>
                <a:lnTo>
                  <a:pt x="27" y="650"/>
                </a:lnTo>
                <a:lnTo>
                  <a:pt x="48" y="629"/>
                </a:lnTo>
                <a:lnTo>
                  <a:pt x="101" y="587"/>
                </a:lnTo>
                <a:lnTo>
                  <a:pt x="149" y="523"/>
                </a:lnTo>
                <a:lnTo>
                  <a:pt x="197" y="455"/>
                </a:lnTo>
                <a:lnTo>
                  <a:pt x="224" y="381"/>
                </a:lnTo>
                <a:lnTo>
                  <a:pt x="245" y="291"/>
                </a:lnTo>
                <a:lnTo>
                  <a:pt x="250" y="185"/>
                </a:lnTo>
                <a:lnTo>
                  <a:pt x="250" y="132"/>
                </a:lnTo>
                <a:lnTo>
                  <a:pt x="245" y="95"/>
                </a:lnTo>
                <a:lnTo>
                  <a:pt x="245" y="69"/>
                </a:lnTo>
                <a:lnTo>
                  <a:pt x="240" y="53"/>
                </a:lnTo>
                <a:lnTo>
                  <a:pt x="229" y="43"/>
                </a:lnTo>
                <a:lnTo>
                  <a:pt x="234" y="37"/>
                </a:lnTo>
                <a:lnTo>
                  <a:pt x="240" y="37"/>
                </a:lnTo>
                <a:lnTo>
                  <a:pt x="255" y="37"/>
                </a:lnTo>
                <a:lnTo>
                  <a:pt x="277" y="43"/>
                </a:lnTo>
                <a:lnTo>
                  <a:pt x="309" y="43"/>
                </a:lnTo>
                <a:lnTo>
                  <a:pt x="362" y="43"/>
                </a:lnTo>
                <a:lnTo>
                  <a:pt x="426" y="32"/>
                </a:lnTo>
                <a:lnTo>
                  <a:pt x="473" y="27"/>
                </a:lnTo>
                <a:lnTo>
                  <a:pt x="511" y="21"/>
                </a:lnTo>
                <a:lnTo>
                  <a:pt x="532" y="16"/>
                </a:lnTo>
                <a:lnTo>
                  <a:pt x="542" y="11"/>
                </a:lnTo>
                <a:lnTo>
                  <a:pt x="574" y="0"/>
                </a:lnTo>
                <a:close/>
              </a:path>
            </a:pathLst>
          </a:custGeom>
          <a:solidFill>
            <a:srgbClr val="FFFFFF"/>
          </a:solidFill>
          <a:ln w="9525">
            <a:noFill/>
            <a:round/>
            <a:headEnd/>
            <a:tailEnd/>
          </a:ln>
        </p:spPr>
        <p:txBody>
          <a:bodyPr/>
          <a:lstStyle/>
          <a:p>
            <a:endParaRPr lang="zh-CN" altLang="en-US"/>
          </a:p>
        </p:txBody>
      </p:sp>
      <p:sp>
        <p:nvSpPr>
          <p:cNvPr id="78863" name="Freeform 63"/>
          <p:cNvSpPr>
            <a:spLocks/>
          </p:cNvSpPr>
          <p:nvPr/>
        </p:nvSpPr>
        <p:spPr bwMode="auto">
          <a:xfrm>
            <a:off x="3478213" y="2320925"/>
            <a:ext cx="561975" cy="1149350"/>
          </a:xfrm>
          <a:custGeom>
            <a:avLst/>
            <a:gdLst>
              <a:gd name="T0" fmla="*/ 2147483647 w 354"/>
              <a:gd name="T1" fmla="*/ 2147483647 h 724"/>
              <a:gd name="T2" fmla="*/ 2147483647 w 354"/>
              <a:gd name="T3" fmla="*/ 2147483647 h 724"/>
              <a:gd name="T4" fmla="*/ 2147483647 w 354"/>
              <a:gd name="T5" fmla="*/ 2147483647 h 724"/>
              <a:gd name="T6" fmla="*/ 2147483647 w 354"/>
              <a:gd name="T7" fmla="*/ 2147483647 h 724"/>
              <a:gd name="T8" fmla="*/ 2147483647 w 354"/>
              <a:gd name="T9" fmla="*/ 2147483647 h 724"/>
              <a:gd name="T10" fmla="*/ 2147483647 w 354"/>
              <a:gd name="T11" fmla="*/ 2147483647 h 724"/>
              <a:gd name="T12" fmla="*/ 2147483647 w 354"/>
              <a:gd name="T13" fmla="*/ 2147483647 h 724"/>
              <a:gd name="T14" fmla="*/ 2147483647 w 354"/>
              <a:gd name="T15" fmla="*/ 2147483647 h 724"/>
              <a:gd name="T16" fmla="*/ 2147483647 w 354"/>
              <a:gd name="T17" fmla="*/ 2147483647 h 724"/>
              <a:gd name="T18" fmla="*/ 2147483647 w 354"/>
              <a:gd name="T19" fmla="*/ 2147483647 h 724"/>
              <a:gd name="T20" fmla="*/ 2147483647 w 354"/>
              <a:gd name="T21" fmla="*/ 2147483647 h 724"/>
              <a:gd name="T22" fmla="*/ 0 w 354"/>
              <a:gd name="T23" fmla="*/ 2147483647 h 724"/>
              <a:gd name="T24" fmla="*/ 2147483647 w 354"/>
              <a:gd name="T25" fmla="*/ 2147483647 h 724"/>
              <a:gd name="T26" fmla="*/ 2147483647 w 354"/>
              <a:gd name="T27" fmla="*/ 2147483647 h 724"/>
              <a:gd name="T28" fmla="*/ 2147483647 w 354"/>
              <a:gd name="T29" fmla="*/ 2147483647 h 724"/>
              <a:gd name="T30" fmla="*/ 2147483647 w 354"/>
              <a:gd name="T31" fmla="*/ 2147483647 h 724"/>
              <a:gd name="T32" fmla="*/ 2147483647 w 354"/>
              <a:gd name="T33" fmla="*/ 2147483647 h 724"/>
              <a:gd name="T34" fmla="*/ 2147483647 w 354"/>
              <a:gd name="T35" fmla="*/ 2147483647 h 724"/>
              <a:gd name="T36" fmla="*/ 2147483647 w 354"/>
              <a:gd name="T37" fmla="*/ 2147483647 h 724"/>
              <a:gd name="T38" fmla="*/ 2147483647 w 354"/>
              <a:gd name="T39" fmla="*/ 2147483647 h 724"/>
              <a:gd name="T40" fmla="*/ 2147483647 w 354"/>
              <a:gd name="T41" fmla="*/ 2147483647 h 724"/>
              <a:gd name="T42" fmla="*/ 2147483647 w 354"/>
              <a:gd name="T43" fmla="*/ 2147483647 h 724"/>
              <a:gd name="T44" fmla="*/ 2147483647 w 354"/>
              <a:gd name="T45" fmla="*/ 2147483647 h 724"/>
              <a:gd name="T46" fmla="*/ 2147483647 w 354"/>
              <a:gd name="T47" fmla="*/ 2147483647 h 724"/>
              <a:gd name="T48" fmla="*/ 2147483647 w 354"/>
              <a:gd name="T49" fmla="*/ 2147483647 h 724"/>
              <a:gd name="T50" fmla="*/ 2147483647 w 354"/>
              <a:gd name="T51" fmla="*/ 2147483647 h 724"/>
              <a:gd name="T52" fmla="*/ 2147483647 w 354"/>
              <a:gd name="T53" fmla="*/ 2147483647 h 724"/>
              <a:gd name="T54" fmla="*/ 2147483647 w 354"/>
              <a:gd name="T55" fmla="*/ 2147483647 h 724"/>
              <a:gd name="T56" fmla="*/ 2147483647 w 354"/>
              <a:gd name="T57" fmla="*/ 2147483647 h 724"/>
              <a:gd name="T58" fmla="*/ 2147483647 w 354"/>
              <a:gd name="T59" fmla="*/ 2147483647 h 724"/>
              <a:gd name="T60" fmla="*/ 2147483647 w 354"/>
              <a:gd name="T61" fmla="*/ 2147483647 h 724"/>
              <a:gd name="T62" fmla="*/ 2147483647 w 354"/>
              <a:gd name="T63" fmla="*/ 0 h 724"/>
              <a:gd name="T64" fmla="*/ 2147483647 w 354"/>
              <a:gd name="T65" fmla="*/ 0 h 724"/>
              <a:gd name="T66" fmla="*/ 2147483647 w 354"/>
              <a:gd name="T67" fmla="*/ 0 h 724"/>
              <a:gd name="T68" fmla="*/ 2147483647 w 354"/>
              <a:gd name="T69" fmla="*/ 2147483647 h 724"/>
              <a:gd name="T70" fmla="*/ 2147483647 w 354"/>
              <a:gd name="T71" fmla="*/ 2147483647 h 724"/>
              <a:gd name="T72" fmla="*/ 2147483647 w 354"/>
              <a:gd name="T73" fmla="*/ 2147483647 h 724"/>
              <a:gd name="T74" fmla="*/ 2147483647 w 354"/>
              <a:gd name="T75" fmla="*/ 2147483647 h 724"/>
              <a:gd name="T76" fmla="*/ 2147483647 w 354"/>
              <a:gd name="T77" fmla="*/ 2147483647 h 724"/>
              <a:gd name="T78" fmla="*/ 2147483647 w 354"/>
              <a:gd name="T79" fmla="*/ 2147483647 h 724"/>
              <a:gd name="T80" fmla="*/ 2147483647 w 354"/>
              <a:gd name="T81" fmla="*/ 2147483647 h 724"/>
              <a:gd name="T82" fmla="*/ 2147483647 w 354"/>
              <a:gd name="T83" fmla="*/ 2147483647 h 724"/>
              <a:gd name="T84" fmla="*/ 2147483647 w 354"/>
              <a:gd name="T85" fmla="*/ 2147483647 h 724"/>
              <a:gd name="T86" fmla="*/ 2147483647 w 354"/>
              <a:gd name="T87" fmla="*/ 2147483647 h 724"/>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54"/>
              <a:gd name="T133" fmla="*/ 0 h 724"/>
              <a:gd name="T134" fmla="*/ 354 w 354"/>
              <a:gd name="T135" fmla="*/ 724 h 724"/>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54" h="724">
                <a:moveTo>
                  <a:pt x="306" y="412"/>
                </a:moveTo>
                <a:lnTo>
                  <a:pt x="296" y="444"/>
                </a:lnTo>
                <a:lnTo>
                  <a:pt x="285" y="476"/>
                </a:lnTo>
                <a:lnTo>
                  <a:pt x="269" y="502"/>
                </a:lnTo>
                <a:lnTo>
                  <a:pt x="253" y="534"/>
                </a:lnTo>
                <a:lnTo>
                  <a:pt x="248" y="544"/>
                </a:lnTo>
                <a:lnTo>
                  <a:pt x="238" y="560"/>
                </a:lnTo>
                <a:lnTo>
                  <a:pt x="211" y="586"/>
                </a:lnTo>
                <a:lnTo>
                  <a:pt x="190" y="608"/>
                </a:lnTo>
                <a:lnTo>
                  <a:pt x="164" y="634"/>
                </a:lnTo>
                <a:lnTo>
                  <a:pt x="153" y="645"/>
                </a:lnTo>
                <a:lnTo>
                  <a:pt x="137" y="655"/>
                </a:lnTo>
                <a:lnTo>
                  <a:pt x="111" y="671"/>
                </a:lnTo>
                <a:lnTo>
                  <a:pt x="85" y="687"/>
                </a:lnTo>
                <a:lnTo>
                  <a:pt x="58" y="703"/>
                </a:lnTo>
                <a:lnTo>
                  <a:pt x="48" y="708"/>
                </a:lnTo>
                <a:lnTo>
                  <a:pt x="37" y="713"/>
                </a:lnTo>
                <a:lnTo>
                  <a:pt x="27" y="718"/>
                </a:lnTo>
                <a:lnTo>
                  <a:pt x="21" y="718"/>
                </a:lnTo>
                <a:lnTo>
                  <a:pt x="16" y="724"/>
                </a:lnTo>
                <a:lnTo>
                  <a:pt x="11" y="724"/>
                </a:lnTo>
                <a:lnTo>
                  <a:pt x="6" y="724"/>
                </a:lnTo>
                <a:lnTo>
                  <a:pt x="0" y="724"/>
                </a:lnTo>
                <a:lnTo>
                  <a:pt x="0" y="718"/>
                </a:lnTo>
                <a:lnTo>
                  <a:pt x="6" y="713"/>
                </a:lnTo>
                <a:lnTo>
                  <a:pt x="11" y="708"/>
                </a:lnTo>
                <a:lnTo>
                  <a:pt x="16" y="697"/>
                </a:lnTo>
                <a:lnTo>
                  <a:pt x="27" y="692"/>
                </a:lnTo>
                <a:lnTo>
                  <a:pt x="37" y="681"/>
                </a:lnTo>
                <a:lnTo>
                  <a:pt x="48" y="671"/>
                </a:lnTo>
                <a:lnTo>
                  <a:pt x="79" y="645"/>
                </a:lnTo>
                <a:lnTo>
                  <a:pt x="95" y="634"/>
                </a:lnTo>
                <a:lnTo>
                  <a:pt x="106" y="618"/>
                </a:lnTo>
                <a:lnTo>
                  <a:pt x="122" y="602"/>
                </a:lnTo>
                <a:lnTo>
                  <a:pt x="137" y="586"/>
                </a:lnTo>
                <a:lnTo>
                  <a:pt x="153" y="565"/>
                </a:lnTo>
                <a:lnTo>
                  <a:pt x="164" y="549"/>
                </a:lnTo>
                <a:lnTo>
                  <a:pt x="190" y="512"/>
                </a:lnTo>
                <a:lnTo>
                  <a:pt x="217" y="470"/>
                </a:lnTo>
                <a:lnTo>
                  <a:pt x="232" y="428"/>
                </a:lnTo>
                <a:lnTo>
                  <a:pt x="243" y="407"/>
                </a:lnTo>
                <a:lnTo>
                  <a:pt x="253" y="386"/>
                </a:lnTo>
                <a:lnTo>
                  <a:pt x="253" y="365"/>
                </a:lnTo>
                <a:lnTo>
                  <a:pt x="259" y="338"/>
                </a:lnTo>
                <a:lnTo>
                  <a:pt x="264" y="312"/>
                </a:lnTo>
                <a:lnTo>
                  <a:pt x="269" y="285"/>
                </a:lnTo>
                <a:lnTo>
                  <a:pt x="269" y="259"/>
                </a:lnTo>
                <a:lnTo>
                  <a:pt x="275" y="233"/>
                </a:lnTo>
                <a:lnTo>
                  <a:pt x="275" y="201"/>
                </a:lnTo>
                <a:lnTo>
                  <a:pt x="275" y="169"/>
                </a:lnTo>
                <a:lnTo>
                  <a:pt x="275" y="138"/>
                </a:lnTo>
                <a:lnTo>
                  <a:pt x="275" y="111"/>
                </a:lnTo>
                <a:lnTo>
                  <a:pt x="275" y="85"/>
                </a:lnTo>
                <a:lnTo>
                  <a:pt x="269" y="64"/>
                </a:lnTo>
                <a:lnTo>
                  <a:pt x="269" y="48"/>
                </a:lnTo>
                <a:lnTo>
                  <a:pt x="269" y="37"/>
                </a:lnTo>
                <a:lnTo>
                  <a:pt x="269" y="27"/>
                </a:lnTo>
                <a:lnTo>
                  <a:pt x="264" y="21"/>
                </a:lnTo>
                <a:lnTo>
                  <a:pt x="259" y="11"/>
                </a:lnTo>
                <a:lnTo>
                  <a:pt x="253" y="6"/>
                </a:lnTo>
                <a:lnTo>
                  <a:pt x="253" y="0"/>
                </a:lnTo>
                <a:lnTo>
                  <a:pt x="259" y="0"/>
                </a:lnTo>
                <a:lnTo>
                  <a:pt x="264" y="0"/>
                </a:lnTo>
                <a:lnTo>
                  <a:pt x="269" y="0"/>
                </a:lnTo>
                <a:lnTo>
                  <a:pt x="280" y="0"/>
                </a:lnTo>
                <a:lnTo>
                  <a:pt x="296" y="6"/>
                </a:lnTo>
                <a:lnTo>
                  <a:pt x="311" y="6"/>
                </a:lnTo>
                <a:lnTo>
                  <a:pt x="327" y="11"/>
                </a:lnTo>
                <a:lnTo>
                  <a:pt x="354" y="11"/>
                </a:lnTo>
                <a:lnTo>
                  <a:pt x="348" y="32"/>
                </a:lnTo>
                <a:lnTo>
                  <a:pt x="348" y="58"/>
                </a:lnTo>
                <a:lnTo>
                  <a:pt x="348" y="79"/>
                </a:lnTo>
                <a:lnTo>
                  <a:pt x="348" y="106"/>
                </a:lnTo>
                <a:lnTo>
                  <a:pt x="348" y="132"/>
                </a:lnTo>
                <a:lnTo>
                  <a:pt x="343" y="164"/>
                </a:lnTo>
                <a:lnTo>
                  <a:pt x="343" y="190"/>
                </a:lnTo>
                <a:lnTo>
                  <a:pt x="343" y="222"/>
                </a:lnTo>
                <a:lnTo>
                  <a:pt x="338" y="254"/>
                </a:lnTo>
                <a:lnTo>
                  <a:pt x="338" y="285"/>
                </a:lnTo>
                <a:lnTo>
                  <a:pt x="333" y="312"/>
                </a:lnTo>
                <a:lnTo>
                  <a:pt x="327" y="333"/>
                </a:lnTo>
                <a:lnTo>
                  <a:pt x="322" y="359"/>
                </a:lnTo>
                <a:lnTo>
                  <a:pt x="317" y="380"/>
                </a:lnTo>
                <a:lnTo>
                  <a:pt x="311" y="396"/>
                </a:lnTo>
                <a:lnTo>
                  <a:pt x="306" y="412"/>
                </a:lnTo>
              </a:path>
            </a:pathLst>
          </a:custGeom>
          <a:solidFill>
            <a:srgbClr val="669E40"/>
          </a:solidFill>
          <a:ln w="5">
            <a:solidFill>
              <a:srgbClr val="669E40"/>
            </a:solidFill>
            <a:round/>
            <a:headEnd/>
            <a:tailEnd/>
          </a:ln>
        </p:spPr>
        <p:txBody>
          <a:bodyPr/>
          <a:lstStyle/>
          <a:p>
            <a:endParaRPr lang="zh-CN" altLang="en-US"/>
          </a:p>
        </p:txBody>
      </p:sp>
      <p:sp>
        <p:nvSpPr>
          <p:cNvPr id="78865" name="Freeform 65"/>
          <p:cNvSpPr>
            <a:spLocks/>
          </p:cNvSpPr>
          <p:nvPr/>
        </p:nvSpPr>
        <p:spPr bwMode="auto">
          <a:xfrm>
            <a:off x="3956050" y="2581275"/>
            <a:ext cx="442913" cy="100013"/>
          </a:xfrm>
          <a:custGeom>
            <a:avLst/>
            <a:gdLst>
              <a:gd name="T0" fmla="*/ 2147483647 w 279"/>
              <a:gd name="T1" fmla="*/ 2147483647 h 63"/>
              <a:gd name="T2" fmla="*/ 2147483647 w 279"/>
              <a:gd name="T3" fmla="*/ 2147483647 h 63"/>
              <a:gd name="T4" fmla="*/ 2147483647 w 279"/>
              <a:gd name="T5" fmla="*/ 2147483647 h 63"/>
              <a:gd name="T6" fmla="*/ 2147483647 w 279"/>
              <a:gd name="T7" fmla="*/ 2147483647 h 63"/>
              <a:gd name="T8" fmla="*/ 2147483647 w 279"/>
              <a:gd name="T9" fmla="*/ 2147483647 h 63"/>
              <a:gd name="T10" fmla="*/ 2147483647 w 279"/>
              <a:gd name="T11" fmla="*/ 0 h 63"/>
              <a:gd name="T12" fmla="*/ 2147483647 w 279"/>
              <a:gd name="T13" fmla="*/ 0 h 63"/>
              <a:gd name="T14" fmla="*/ 2147483647 w 279"/>
              <a:gd name="T15" fmla="*/ 0 h 63"/>
              <a:gd name="T16" fmla="*/ 2147483647 w 279"/>
              <a:gd name="T17" fmla="*/ 0 h 63"/>
              <a:gd name="T18" fmla="*/ 2147483647 w 279"/>
              <a:gd name="T19" fmla="*/ 0 h 63"/>
              <a:gd name="T20" fmla="*/ 2147483647 w 279"/>
              <a:gd name="T21" fmla="*/ 2147483647 h 63"/>
              <a:gd name="T22" fmla="*/ 2147483647 w 279"/>
              <a:gd name="T23" fmla="*/ 2147483647 h 63"/>
              <a:gd name="T24" fmla="*/ 2147483647 w 279"/>
              <a:gd name="T25" fmla="*/ 2147483647 h 63"/>
              <a:gd name="T26" fmla="*/ 2147483647 w 279"/>
              <a:gd name="T27" fmla="*/ 2147483647 h 63"/>
              <a:gd name="T28" fmla="*/ 2147483647 w 279"/>
              <a:gd name="T29" fmla="*/ 2147483647 h 63"/>
              <a:gd name="T30" fmla="*/ 2147483647 w 279"/>
              <a:gd name="T31" fmla="*/ 2147483647 h 63"/>
              <a:gd name="T32" fmla="*/ 2147483647 w 279"/>
              <a:gd name="T33" fmla="*/ 2147483647 h 63"/>
              <a:gd name="T34" fmla="*/ 2147483647 w 279"/>
              <a:gd name="T35" fmla="*/ 2147483647 h 63"/>
              <a:gd name="T36" fmla="*/ 2147483647 w 279"/>
              <a:gd name="T37" fmla="*/ 2147483647 h 63"/>
              <a:gd name="T38" fmla="*/ 2147483647 w 279"/>
              <a:gd name="T39" fmla="*/ 2147483647 h 63"/>
              <a:gd name="T40" fmla="*/ 2147483647 w 279"/>
              <a:gd name="T41" fmla="*/ 2147483647 h 63"/>
              <a:gd name="T42" fmla="*/ 2147483647 w 279"/>
              <a:gd name="T43" fmla="*/ 2147483647 h 63"/>
              <a:gd name="T44" fmla="*/ 2147483647 w 279"/>
              <a:gd name="T45" fmla="*/ 2147483647 h 63"/>
              <a:gd name="T46" fmla="*/ 2147483647 w 279"/>
              <a:gd name="T47" fmla="*/ 2147483647 h 63"/>
              <a:gd name="T48" fmla="*/ 2147483647 w 279"/>
              <a:gd name="T49" fmla="*/ 2147483647 h 63"/>
              <a:gd name="T50" fmla="*/ 2147483647 w 279"/>
              <a:gd name="T51" fmla="*/ 2147483647 h 63"/>
              <a:gd name="T52" fmla="*/ 2147483647 w 279"/>
              <a:gd name="T53" fmla="*/ 2147483647 h 63"/>
              <a:gd name="T54" fmla="*/ 2147483647 w 279"/>
              <a:gd name="T55" fmla="*/ 2147483647 h 63"/>
              <a:gd name="T56" fmla="*/ 2147483647 w 279"/>
              <a:gd name="T57" fmla="*/ 2147483647 h 63"/>
              <a:gd name="T58" fmla="*/ 2147483647 w 279"/>
              <a:gd name="T59" fmla="*/ 2147483647 h 63"/>
              <a:gd name="T60" fmla="*/ 2147483647 w 279"/>
              <a:gd name="T61" fmla="*/ 2147483647 h 63"/>
              <a:gd name="T62" fmla="*/ 2147483647 w 279"/>
              <a:gd name="T63" fmla="*/ 2147483647 h 63"/>
              <a:gd name="T64" fmla="*/ 2147483647 w 279"/>
              <a:gd name="T65" fmla="*/ 2147483647 h 63"/>
              <a:gd name="T66" fmla="*/ 2147483647 w 279"/>
              <a:gd name="T67" fmla="*/ 2147483647 h 63"/>
              <a:gd name="T68" fmla="*/ 2147483647 w 279"/>
              <a:gd name="T69" fmla="*/ 2147483647 h 63"/>
              <a:gd name="T70" fmla="*/ 2147483647 w 279"/>
              <a:gd name="T71" fmla="*/ 2147483647 h 63"/>
              <a:gd name="T72" fmla="*/ 0 w 279"/>
              <a:gd name="T73" fmla="*/ 2147483647 h 63"/>
              <a:gd name="T74" fmla="*/ 0 w 279"/>
              <a:gd name="T75" fmla="*/ 2147483647 h 63"/>
              <a:gd name="T76" fmla="*/ 2147483647 w 279"/>
              <a:gd name="T77" fmla="*/ 2147483647 h 63"/>
              <a:gd name="T78" fmla="*/ 2147483647 w 279"/>
              <a:gd name="T79" fmla="*/ 2147483647 h 63"/>
              <a:gd name="T80" fmla="*/ 2147483647 w 279"/>
              <a:gd name="T81" fmla="*/ 2147483647 h 63"/>
              <a:gd name="T82" fmla="*/ 2147483647 w 279"/>
              <a:gd name="T83" fmla="*/ 2147483647 h 63"/>
              <a:gd name="T84" fmla="*/ 2147483647 w 279"/>
              <a:gd name="T85" fmla="*/ 2147483647 h 63"/>
              <a:gd name="T86" fmla="*/ 2147483647 w 279"/>
              <a:gd name="T87" fmla="*/ 2147483647 h 63"/>
              <a:gd name="T88" fmla="*/ 2147483647 w 279"/>
              <a:gd name="T89" fmla="*/ 2147483647 h 63"/>
              <a:gd name="T90" fmla="*/ 2147483647 w 279"/>
              <a:gd name="T91" fmla="*/ 2147483647 h 63"/>
              <a:gd name="T92" fmla="*/ 2147483647 w 279"/>
              <a:gd name="T93" fmla="*/ 2147483647 h 63"/>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79"/>
              <a:gd name="T142" fmla="*/ 0 h 63"/>
              <a:gd name="T143" fmla="*/ 279 w 279"/>
              <a:gd name="T144" fmla="*/ 63 h 63"/>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79" h="63">
                <a:moveTo>
                  <a:pt x="116" y="16"/>
                </a:moveTo>
                <a:lnTo>
                  <a:pt x="137" y="11"/>
                </a:lnTo>
                <a:lnTo>
                  <a:pt x="158" y="11"/>
                </a:lnTo>
                <a:lnTo>
                  <a:pt x="179" y="5"/>
                </a:lnTo>
                <a:lnTo>
                  <a:pt x="195" y="5"/>
                </a:lnTo>
                <a:lnTo>
                  <a:pt x="211" y="0"/>
                </a:lnTo>
                <a:lnTo>
                  <a:pt x="227" y="0"/>
                </a:lnTo>
                <a:lnTo>
                  <a:pt x="237" y="0"/>
                </a:lnTo>
                <a:lnTo>
                  <a:pt x="248" y="0"/>
                </a:lnTo>
                <a:lnTo>
                  <a:pt x="253" y="0"/>
                </a:lnTo>
                <a:lnTo>
                  <a:pt x="264" y="5"/>
                </a:lnTo>
                <a:lnTo>
                  <a:pt x="269" y="5"/>
                </a:lnTo>
                <a:lnTo>
                  <a:pt x="274" y="5"/>
                </a:lnTo>
                <a:lnTo>
                  <a:pt x="274" y="11"/>
                </a:lnTo>
                <a:lnTo>
                  <a:pt x="279" y="11"/>
                </a:lnTo>
                <a:lnTo>
                  <a:pt x="279" y="16"/>
                </a:lnTo>
                <a:lnTo>
                  <a:pt x="279" y="21"/>
                </a:lnTo>
                <a:lnTo>
                  <a:pt x="274" y="26"/>
                </a:lnTo>
                <a:lnTo>
                  <a:pt x="269" y="26"/>
                </a:lnTo>
                <a:lnTo>
                  <a:pt x="258" y="32"/>
                </a:lnTo>
                <a:lnTo>
                  <a:pt x="253" y="37"/>
                </a:lnTo>
                <a:lnTo>
                  <a:pt x="242" y="37"/>
                </a:lnTo>
                <a:lnTo>
                  <a:pt x="237" y="37"/>
                </a:lnTo>
                <a:lnTo>
                  <a:pt x="227" y="37"/>
                </a:lnTo>
                <a:lnTo>
                  <a:pt x="216" y="42"/>
                </a:lnTo>
                <a:lnTo>
                  <a:pt x="200" y="42"/>
                </a:lnTo>
                <a:lnTo>
                  <a:pt x="184" y="42"/>
                </a:lnTo>
                <a:lnTo>
                  <a:pt x="169" y="47"/>
                </a:lnTo>
                <a:lnTo>
                  <a:pt x="148" y="47"/>
                </a:lnTo>
                <a:lnTo>
                  <a:pt x="126" y="53"/>
                </a:lnTo>
                <a:lnTo>
                  <a:pt x="105" y="53"/>
                </a:lnTo>
                <a:lnTo>
                  <a:pt x="79" y="53"/>
                </a:lnTo>
                <a:lnTo>
                  <a:pt x="53" y="58"/>
                </a:lnTo>
                <a:lnTo>
                  <a:pt x="26" y="58"/>
                </a:lnTo>
                <a:lnTo>
                  <a:pt x="0" y="63"/>
                </a:lnTo>
                <a:lnTo>
                  <a:pt x="0" y="37"/>
                </a:lnTo>
                <a:lnTo>
                  <a:pt x="5" y="37"/>
                </a:lnTo>
                <a:lnTo>
                  <a:pt x="16" y="32"/>
                </a:lnTo>
                <a:lnTo>
                  <a:pt x="26" y="32"/>
                </a:lnTo>
                <a:lnTo>
                  <a:pt x="37" y="32"/>
                </a:lnTo>
                <a:lnTo>
                  <a:pt x="58" y="26"/>
                </a:lnTo>
                <a:lnTo>
                  <a:pt x="74" y="26"/>
                </a:lnTo>
                <a:lnTo>
                  <a:pt x="95" y="21"/>
                </a:lnTo>
                <a:lnTo>
                  <a:pt x="116" y="16"/>
                </a:lnTo>
              </a:path>
            </a:pathLst>
          </a:custGeom>
          <a:solidFill>
            <a:srgbClr val="669E40"/>
          </a:solidFill>
          <a:ln w="5">
            <a:solidFill>
              <a:srgbClr val="669E40"/>
            </a:solidFill>
            <a:round/>
            <a:headEnd/>
            <a:tailEnd/>
          </a:ln>
        </p:spPr>
        <p:txBody>
          <a:bodyPr/>
          <a:lstStyle/>
          <a:p>
            <a:endParaRPr lang="zh-CN" altLang="en-US"/>
          </a:p>
        </p:txBody>
      </p:sp>
      <p:sp>
        <p:nvSpPr>
          <p:cNvPr id="78866" name="Freeform 66"/>
          <p:cNvSpPr>
            <a:spLocks/>
          </p:cNvSpPr>
          <p:nvPr/>
        </p:nvSpPr>
        <p:spPr bwMode="auto">
          <a:xfrm>
            <a:off x="3930650" y="2832100"/>
            <a:ext cx="485775" cy="84138"/>
          </a:xfrm>
          <a:custGeom>
            <a:avLst/>
            <a:gdLst>
              <a:gd name="T0" fmla="*/ 0 w 306"/>
              <a:gd name="T1" fmla="*/ 2147483647 h 53"/>
              <a:gd name="T2" fmla="*/ 0 w 306"/>
              <a:gd name="T3" fmla="*/ 2147483647 h 53"/>
              <a:gd name="T4" fmla="*/ 2147483647 w 306"/>
              <a:gd name="T5" fmla="*/ 2147483647 h 53"/>
              <a:gd name="T6" fmla="*/ 2147483647 w 306"/>
              <a:gd name="T7" fmla="*/ 2147483647 h 53"/>
              <a:gd name="T8" fmla="*/ 2147483647 w 306"/>
              <a:gd name="T9" fmla="*/ 2147483647 h 53"/>
              <a:gd name="T10" fmla="*/ 2147483647 w 306"/>
              <a:gd name="T11" fmla="*/ 2147483647 h 53"/>
              <a:gd name="T12" fmla="*/ 2147483647 w 306"/>
              <a:gd name="T13" fmla="*/ 2147483647 h 53"/>
              <a:gd name="T14" fmla="*/ 2147483647 w 306"/>
              <a:gd name="T15" fmla="*/ 0 h 53"/>
              <a:gd name="T16" fmla="*/ 2147483647 w 306"/>
              <a:gd name="T17" fmla="*/ 0 h 53"/>
              <a:gd name="T18" fmla="*/ 2147483647 w 306"/>
              <a:gd name="T19" fmla="*/ 0 h 53"/>
              <a:gd name="T20" fmla="*/ 2147483647 w 306"/>
              <a:gd name="T21" fmla="*/ 0 h 53"/>
              <a:gd name="T22" fmla="*/ 2147483647 w 306"/>
              <a:gd name="T23" fmla="*/ 0 h 53"/>
              <a:gd name="T24" fmla="*/ 2147483647 w 306"/>
              <a:gd name="T25" fmla="*/ 2147483647 h 53"/>
              <a:gd name="T26" fmla="*/ 2147483647 w 306"/>
              <a:gd name="T27" fmla="*/ 2147483647 h 53"/>
              <a:gd name="T28" fmla="*/ 2147483647 w 306"/>
              <a:gd name="T29" fmla="*/ 2147483647 h 53"/>
              <a:gd name="T30" fmla="*/ 2147483647 w 306"/>
              <a:gd name="T31" fmla="*/ 2147483647 h 53"/>
              <a:gd name="T32" fmla="*/ 2147483647 w 306"/>
              <a:gd name="T33" fmla="*/ 2147483647 h 53"/>
              <a:gd name="T34" fmla="*/ 2147483647 w 306"/>
              <a:gd name="T35" fmla="*/ 2147483647 h 53"/>
              <a:gd name="T36" fmla="*/ 2147483647 w 306"/>
              <a:gd name="T37" fmla="*/ 2147483647 h 53"/>
              <a:gd name="T38" fmla="*/ 2147483647 w 306"/>
              <a:gd name="T39" fmla="*/ 2147483647 h 53"/>
              <a:gd name="T40" fmla="*/ 2147483647 w 306"/>
              <a:gd name="T41" fmla="*/ 2147483647 h 53"/>
              <a:gd name="T42" fmla="*/ 2147483647 w 306"/>
              <a:gd name="T43" fmla="*/ 2147483647 h 53"/>
              <a:gd name="T44" fmla="*/ 2147483647 w 306"/>
              <a:gd name="T45" fmla="*/ 2147483647 h 53"/>
              <a:gd name="T46" fmla="*/ 2147483647 w 306"/>
              <a:gd name="T47" fmla="*/ 2147483647 h 53"/>
              <a:gd name="T48" fmla="*/ 2147483647 w 306"/>
              <a:gd name="T49" fmla="*/ 2147483647 h 53"/>
              <a:gd name="T50" fmla="*/ 2147483647 w 306"/>
              <a:gd name="T51" fmla="*/ 2147483647 h 53"/>
              <a:gd name="T52" fmla="*/ 2147483647 w 306"/>
              <a:gd name="T53" fmla="*/ 2147483647 h 53"/>
              <a:gd name="T54" fmla="*/ 2147483647 w 306"/>
              <a:gd name="T55" fmla="*/ 2147483647 h 53"/>
              <a:gd name="T56" fmla="*/ 0 w 306"/>
              <a:gd name="T57" fmla="*/ 2147483647 h 53"/>
              <a:gd name="T58" fmla="*/ 0 w 306"/>
              <a:gd name="T59" fmla="*/ 2147483647 h 5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306"/>
              <a:gd name="T91" fmla="*/ 0 h 53"/>
              <a:gd name="T92" fmla="*/ 306 w 306"/>
              <a:gd name="T93" fmla="*/ 53 h 53"/>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306" h="53">
                <a:moveTo>
                  <a:pt x="0" y="53"/>
                </a:moveTo>
                <a:lnTo>
                  <a:pt x="0" y="27"/>
                </a:lnTo>
                <a:lnTo>
                  <a:pt x="32" y="22"/>
                </a:lnTo>
                <a:lnTo>
                  <a:pt x="69" y="22"/>
                </a:lnTo>
                <a:lnTo>
                  <a:pt x="100" y="16"/>
                </a:lnTo>
                <a:lnTo>
                  <a:pt x="137" y="11"/>
                </a:lnTo>
                <a:lnTo>
                  <a:pt x="169" y="6"/>
                </a:lnTo>
                <a:lnTo>
                  <a:pt x="195" y="0"/>
                </a:lnTo>
                <a:lnTo>
                  <a:pt x="216" y="0"/>
                </a:lnTo>
                <a:lnTo>
                  <a:pt x="237" y="0"/>
                </a:lnTo>
                <a:lnTo>
                  <a:pt x="253" y="0"/>
                </a:lnTo>
                <a:lnTo>
                  <a:pt x="264" y="0"/>
                </a:lnTo>
                <a:lnTo>
                  <a:pt x="285" y="6"/>
                </a:lnTo>
                <a:lnTo>
                  <a:pt x="295" y="11"/>
                </a:lnTo>
                <a:lnTo>
                  <a:pt x="301" y="16"/>
                </a:lnTo>
                <a:lnTo>
                  <a:pt x="306" y="22"/>
                </a:lnTo>
                <a:lnTo>
                  <a:pt x="301" y="27"/>
                </a:lnTo>
                <a:lnTo>
                  <a:pt x="290" y="27"/>
                </a:lnTo>
                <a:lnTo>
                  <a:pt x="280" y="32"/>
                </a:lnTo>
                <a:lnTo>
                  <a:pt x="269" y="32"/>
                </a:lnTo>
                <a:lnTo>
                  <a:pt x="248" y="37"/>
                </a:lnTo>
                <a:lnTo>
                  <a:pt x="232" y="37"/>
                </a:lnTo>
                <a:lnTo>
                  <a:pt x="211" y="43"/>
                </a:lnTo>
                <a:lnTo>
                  <a:pt x="158" y="48"/>
                </a:lnTo>
                <a:lnTo>
                  <a:pt x="106" y="53"/>
                </a:lnTo>
                <a:lnTo>
                  <a:pt x="53" y="53"/>
                </a:lnTo>
                <a:lnTo>
                  <a:pt x="0" y="53"/>
                </a:lnTo>
              </a:path>
            </a:pathLst>
          </a:custGeom>
          <a:solidFill>
            <a:srgbClr val="669E40"/>
          </a:solidFill>
          <a:ln w="5">
            <a:solidFill>
              <a:srgbClr val="669E40"/>
            </a:solidFill>
            <a:round/>
            <a:headEnd/>
            <a:tailEnd/>
          </a:ln>
        </p:spPr>
        <p:txBody>
          <a:bodyPr/>
          <a:lstStyle/>
          <a:p>
            <a:endParaRPr lang="zh-CN" altLang="en-US"/>
          </a:p>
        </p:txBody>
      </p:sp>
      <p:sp>
        <p:nvSpPr>
          <p:cNvPr id="78867" name="Freeform 73"/>
          <p:cNvSpPr>
            <a:spLocks/>
          </p:cNvSpPr>
          <p:nvPr/>
        </p:nvSpPr>
        <p:spPr bwMode="auto">
          <a:xfrm>
            <a:off x="7764463" y="2241550"/>
            <a:ext cx="242887" cy="393700"/>
          </a:xfrm>
          <a:custGeom>
            <a:avLst/>
            <a:gdLst>
              <a:gd name="T0" fmla="*/ 2147483647 w 153"/>
              <a:gd name="T1" fmla="*/ 2147483647 h 248"/>
              <a:gd name="T2" fmla="*/ 2147483647 w 153"/>
              <a:gd name="T3" fmla="*/ 2147483647 h 248"/>
              <a:gd name="T4" fmla="*/ 2147483647 w 153"/>
              <a:gd name="T5" fmla="*/ 2147483647 h 248"/>
              <a:gd name="T6" fmla="*/ 2147483647 w 153"/>
              <a:gd name="T7" fmla="*/ 2147483647 h 248"/>
              <a:gd name="T8" fmla="*/ 2147483647 w 153"/>
              <a:gd name="T9" fmla="*/ 2147483647 h 248"/>
              <a:gd name="T10" fmla="*/ 2147483647 w 153"/>
              <a:gd name="T11" fmla="*/ 2147483647 h 248"/>
              <a:gd name="T12" fmla="*/ 2147483647 w 153"/>
              <a:gd name="T13" fmla="*/ 2147483647 h 248"/>
              <a:gd name="T14" fmla="*/ 2147483647 w 153"/>
              <a:gd name="T15" fmla="*/ 2147483647 h 248"/>
              <a:gd name="T16" fmla="*/ 2147483647 w 153"/>
              <a:gd name="T17" fmla="*/ 2147483647 h 248"/>
              <a:gd name="T18" fmla="*/ 2147483647 w 153"/>
              <a:gd name="T19" fmla="*/ 2147483647 h 248"/>
              <a:gd name="T20" fmla="*/ 2147483647 w 153"/>
              <a:gd name="T21" fmla="*/ 2147483647 h 248"/>
              <a:gd name="T22" fmla="*/ 2147483647 w 153"/>
              <a:gd name="T23" fmla="*/ 2147483647 h 248"/>
              <a:gd name="T24" fmla="*/ 2147483647 w 153"/>
              <a:gd name="T25" fmla="*/ 2147483647 h 248"/>
              <a:gd name="T26" fmla="*/ 2147483647 w 153"/>
              <a:gd name="T27" fmla="*/ 2147483647 h 248"/>
              <a:gd name="T28" fmla="*/ 2147483647 w 153"/>
              <a:gd name="T29" fmla="*/ 2147483647 h 248"/>
              <a:gd name="T30" fmla="*/ 2147483647 w 153"/>
              <a:gd name="T31" fmla="*/ 2147483647 h 248"/>
              <a:gd name="T32" fmla="*/ 2147483647 w 153"/>
              <a:gd name="T33" fmla="*/ 2147483647 h 248"/>
              <a:gd name="T34" fmla="*/ 2147483647 w 153"/>
              <a:gd name="T35" fmla="*/ 2147483647 h 248"/>
              <a:gd name="T36" fmla="*/ 2147483647 w 153"/>
              <a:gd name="T37" fmla="*/ 2147483647 h 248"/>
              <a:gd name="T38" fmla="*/ 2147483647 w 153"/>
              <a:gd name="T39" fmla="*/ 2147483647 h 248"/>
              <a:gd name="T40" fmla="*/ 2147483647 w 153"/>
              <a:gd name="T41" fmla="*/ 2147483647 h 248"/>
              <a:gd name="T42" fmla="*/ 2147483647 w 153"/>
              <a:gd name="T43" fmla="*/ 2147483647 h 248"/>
              <a:gd name="T44" fmla="*/ 2147483647 w 153"/>
              <a:gd name="T45" fmla="*/ 2147483647 h 248"/>
              <a:gd name="T46" fmla="*/ 2147483647 w 153"/>
              <a:gd name="T47" fmla="*/ 2147483647 h 248"/>
              <a:gd name="T48" fmla="*/ 2147483647 w 153"/>
              <a:gd name="T49" fmla="*/ 2147483647 h 248"/>
              <a:gd name="T50" fmla="*/ 2147483647 w 153"/>
              <a:gd name="T51" fmla="*/ 2147483647 h 248"/>
              <a:gd name="T52" fmla="*/ 2147483647 w 153"/>
              <a:gd name="T53" fmla="*/ 2147483647 h 248"/>
              <a:gd name="T54" fmla="*/ 2147483647 w 153"/>
              <a:gd name="T55" fmla="*/ 2147483647 h 248"/>
              <a:gd name="T56" fmla="*/ 2147483647 w 153"/>
              <a:gd name="T57" fmla="*/ 2147483647 h 248"/>
              <a:gd name="T58" fmla="*/ 0 w 153"/>
              <a:gd name="T59" fmla="*/ 2147483647 h 248"/>
              <a:gd name="T60" fmla="*/ 0 w 153"/>
              <a:gd name="T61" fmla="*/ 2147483647 h 248"/>
              <a:gd name="T62" fmla="*/ 0 w 153"/>
              <a:gd name="T63" fmla="*/ 0 h 248"/>
              <a:gd name="T64" fmla="*/ 0 w 153"/>
              <a:gd name="T65" fmla="*/ 0 h 248"/>
              <a:gd name="T66" fmla="*/ 2147483647 w 153"/>
              <a:gd name="T67" fmla="*/ 0 h 248"/>
              <a:gd name="T68" fmla="*/ 2147483647 w 153"/>
              <a:gd name="T69" fmla="*/ 0 h 248"/>
              <a:gd name="T70" fmla="*/ 2147483647 w 153"/>
              <a:gd name="T71" fmla="*/ 0 h 248"/>
              <a:gd name="T72" fmla="*/ 2147483647 w 153"/>
              <a:gd name="T73" fmla="*/ 0 h 248"/>
              <a:gd name="T74" fmla="*/ 2147483647 w 153"/>
              <a:gd name="T75" fmla="*/ 0 h 248"/>
              <a:gd name="T76" fmla="*/ 2147483647 w 153"/>
              <a:gd name="T77" fmla="*/ 2147483647 h 248"/>
              <a:gd name="T78" fmla="*/ 2147483647 w 153"/>
              <a:gd name="T79" fmla="*/ 2147483647 h 248"/>
              <a:gd name="T80" fmla="*/ 2147483647 w 153"/>
              <a:gd name="T81" fmla="*/ 2147483647 h 248"/>
              <a:gd name="T82" fmla="*/ 2147483647 w 153"/>
              <a:gd name="T83" fmla="*/ 2147483647 h 248"/>
              <a:gd name="T84" fmla="*/ 2147483647 w 153"/>
              <a:gd name="T85" fmla="*/ 2147483647 h 248"/>
              <a:gd name="T86" fmla="*/ 2147483647 w 153"/>
              <a:gd name="T87" fmla="*/ 2147483647 h 248"/>
              <a:gd name="T88" fmla="*/ 2147483647 w 153"/>
              <a:gd name="T89" fmla="*/ 2147483647 h 248"/>
              <a:gd name="T90" fmla="*/ 2147483647 w 153"/>
              <a:gd name="T91" fmla="*/ 2147483647 h 248"/>
              <a:gd name="T92" fmla="*/ 2147483647 w 153"/>
              <a:gd name="T93" fmla="*/ 2147483647 h 248"/>
              <a:gd name="T94" fmla="*/ 2147483647 w 153"/>
              <a:gd name="T95" fmla="*/ 2147483647 h 248"/>
              <a:gd name="T96" fmla="*/ 2147483647 w 153"/>
              <a:gd name="T97" fmla="*/ 2147483647 h 248"/>
              <a:gd name="T98" fmla="*/ 2147483647 w 153"/>
              <a:gd name="T99" fmla="*/ 2147483647 h 248"/>
              <a:gd name="T100" fmla="*/ 2147483647 w 153"/>
              <a:gd name="T101" fmla="*/ 2147483647 h 248"/>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53"/>
              <a:gd name="T154" fmla="*/ 0 h 248"/>
              <a:gd name="T155" fmla="*/ 153 w 153"/>
              <a:gd name="T156" fmla="*/ 248 h 248"/>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53" h="248">
                <a:moveTo>
                  <a:pt x="143" y="153"/>
                </a:moveTo>
                <a:lnTo>
                  <a:pt x="148" y="169"/>
                </a:lnTo>
                <a:lnTo>
                  <a:pt x="148" y="179"/>
                </a:lnTo>
                <a:lnTo>
                  <a:pt x="153" y="200"/>
                </a:lnTo>
                <a:lnTo>
                  <a:pt x="153" y="216"/>
                </a:lnTo>
                <a:lnTo>
                  <a:pt x="153" y="232"/>
                </a:lnTo>
                <a:lnTo>
                  <a:pt x="148" y="237"/>
                </a:lnTo>
                <a:lnTo>
                  <a:pt x="148" y="243"/>
                </a:lnTo>
                <a:lnTo>
                  <a:pt x="143" y="248"/>
                </a:lnTo>
                <a:lnTo>
                  <a:pt x="138" y="248"/>
                </a:lnTo>
                <a:lnTo>
                  <a:pt x="132" y="248"/>
                </a:lnTo>
                <a:lnTo>
                  <a:pt x="127" y="248"/>
                </a:lnTo>
                <a:lnTo>
                  <a:pt x="122" y="243"/>
                </a:lnTo>
                <a:lnTo>
                  <a:pt x="117" y="237"/>
                </a:lnTo>
                <a:lnTo>
                  <a:pt x="106" y="227"/>
                </a:lnTo>
                <a:lnTo>
                  <a:pt x="95" y="216"/>
                </a:lnTo>
                <a:lnTo>
                  <a:pt x="90" y="200"/>
                </a:lnTo>
                <a:lnTo>
                  <a:pt x="80" y="179"/>
                </a:lnTo>
                <a:lnTo>
                  <a:pt x="69" y="158"/>
                </a:lnTo>
                <a:lnTo>
                  <a:pt x="58" y="142"/>
                </a:lnTo>
                <a:lnTo>
                  <a:pt x="53" y="132"/>
                </a:lnTo>
                <a:lnTo>
                  <a:pt x="43" y="106"/>
                </a:lnTo>
                <a:lnTo>
                  <a:pt x="32" y="79"/>
                </a:lnTo>
                <a:lnTo>
                  <a:pt x="21" y="58"/>
                </a:lnTo>
                <a:lnTo>
                  <a:pt x="16" y="42"/>
                </a:lnTo>
                <a:lnTo>
                  <a:pt x="11" y="27"/>
                </a:lnTo>
                <a:lnTo>
                  <a:pt x="6" y="16"/>
                </a:lnTo>
                <a:lnTo>
                  <a:pt x="0" y="11"/>
                </a:lnTo>
                <a:lnTo>
                  <a:pt x="0" y="6"/>
                </a:lnTo>
                <a:lnTo>
                  <a:pt x="0" y="0"/>
                </a:lnTo>
                <a:lnTo>
                  <a:pt x="6" y="0"/>
                </a:lnTo>
                <a:lnTo>
                  <a:pt x="11" y="0"/>
                </a:lnTo>
                <a:lnTo>
                  <a:pt x="16" y="0"/>
                </a:lnTo>
                <a:lnTo>
                  <a:pt x="21" y="0"/>
                </a:lnTo>
                <a:lnTo>
                  <a:pt x="27" y="0"/>
                </a:lnTo>
                <a:lnTo>
                  <a:pt x="37" y="6"/>
                </a:lnTo>
                <a:lnTo>
                  <a:pt x="53" y="11"/>
                </a:lnTo>
                <a:lnTo>
                  <a:pt x="69" y="27"/>
                </a:lnTo>
                <a:lnTo>
                  <a:pt x="80" y="32"/>
                </a:lnTo>
                <a:lnTo>
                  <a:pt x="85" y="42"/>
                </a:lnTo>
                <a:lnTo>
                  <a:pt x="95" y="53"/>
                </a:lnTo>
                <a:lnTo>
                  <a:pt x="106" y="63"/>
                </a:lnTo>
                <a:lnTo>
                  <a:pt x="122" y="85"/>
                </a:lnTo>
                <a:lnTo>
                  <a:pt x="132" y="106"/>
                </a:lnTo>
                <a:lnTo>
                  <a:pt x="143" y="127"/>
                </a:lnTo>
                <a:lnTo>
                  <a:pt x="143" y="142"/>
                </a:lnTo>
                <a:lnTo>
                  <a:pt x="143" y="153"/>
                </a:lnTo>
              </a:path>
            </a:pathLst>
          </a:custGeom>
          <a:solidFill>
            <a:srgbClr val="68A042"/>
          </a:solidFill>
          <a:ln w="5">
            <a:solidFill>
              <a:srgbClr val="669E40"/>
            </a:solidFill>
            <a:round/>
            <a:headEnd/>
            <a:tailEnd/>
          </a:ln>
        </p:spPr>
        <p:txBody>
          <a:bodyPr/>
          <a:lstStyle/>
          <a:p>
            <a:endParaRPr lang="zh-CN" altLang="en-US"/>
          </a:p>
        </p:txBody>
      </p:sp>
      <p:sp>
        <p:nvSpPr>
          <p:cNvPr id="78868" name="Freeform 74"/>
          <p:cNvSpPr>
            <a:spLocks/>
          </p:cNvSpPr>
          <p:nvPr/>
        </p:nvSpPr>
        <p:spPr bwMode="auto">
          <a:xfrm>
            <a:off x="8251825" y="2300288"/>
            <a:ext cx="292100" cy="384175"/>
          </a:xfrm>
          <a:custGeom>
            <a:avLst/>
            <a:gdLst>
              <a:gd name="T0" fmla="*/ 0 w 184"/>
              <a:gd name="T1" fmla="*/ 2147483647 h 242"/>
              <a:gd name="T2" fmla="*/ 0 w 184"/>
              <a:gd name="T3" fmla="*/ 2147483647 h 242"/>
              <a:gd name="T4" fmla="*/ 2147483647 w 184"/>
              <a:gd name="T5" fmla="*/ 2147483647 h 242"/>
              <a:gd name="T6" fmla="*/ 2147483647 w 184"/>
              <a:gd name="T7" fmla="*/ 0 h 242"/>
              <a:gd name="T8" fmla="*/ 2147483647 w 184"/>
              <a:gd name="T9" fmla="*/ 0 h 242"/>
              <a:gd name="T10" fmla="*/ 2147483647 w 184"/>
              <a:gd name="T11" fmla="*/ 2147483647 h 242"/>
              <a:gd name="T12" fmla="*/ 2147483647 w 184"/>
              <a:gd name="T13" fmla="*/ 2147483647 h 242"/>
              <a:gd name="T14" fmla="*/ 2147483647 w 184"/>
              <a:gd name="T15" fmla="*/ 2147483647 h 242"/>
              <a:gd name="T16" fmla="*/ 2147483647 w 184"/>
              <a:gd name="T17" fmla="*/ 2147483647 h 242"/>
              <a:gd name="T18" fmla="*/ 2147483647 w 184"/>
              <a:gd name="T19" fmla="*/ 2147483647 h 242"/>
              <a:gd name="T20" fmla="*/ 2147483647 w 184"/>
              <a:gd name="T21" fmla="*/ 2147483647 h 242"/>
              <a:gd name="T22" fmla="*/ 2147483647 w 184"/>
              <a:gd name="T23" fmla="*/ 2147483647 h 242"/>
              <a:gd name="T24" fmla="*/ 2147483647 w 184"/>
              <a:gd name="T25" fmla="*/ 2147483647 h 242"/>
              <a:gd name="T26" fmla="*/ 2147483647 w 184"/>
              <a:gd name="T27" fmla="*/ 2147483647 h 242"/>
              <a:gd name="T28" fmla="*/ 2147483647 w 184"/>
              <a:gd name="T29" fmla="*/ 2147483647 h 242"/>
              <a:gd name="T30" fmla="*/ 2147483647 w 184"/>
              <a:gd name="T31" fmla="*/ 2147483647 h 242"/>
              <a:gd name="T32" fmla="*/ 2147483647 w 184"/>
              <a:gd name="T33" fmla="*/ 2147483647 h 242"/>
              <a:gd name="T34" fmla="*/ 2147483647 w 184"/>
              <a:gd name="T35" fmla="*/ 2147483647 h 242"/>
              <a:gd name="T36" fmla="*/ 2147483647 w 184"/>
              <a:gd name="T37" fmla="*/ 2147483647 h 242"/>
              <a:gd name="T38" fmla="*/ 2147483647 w 184"/>
              <a:gd name="T39" fmla="*/ 2147483647 h 242"/>
              <a:gd name="T40" fmla="*/ 2147483647 w 184"/>
              <a:gd name="T41" fmla="*/ 2147483647 h 242"/>
              <a:gd name="T42" fmla="*/ 2147483647 w 184"/>
              <a:gd name="T43" fmla="*/ 2147483647 h 242"/>
              <a:gd name="T44" fmla="*/ 2147483647 w 184"/>
              <a:gd name="T45" fmla="*/ 2147483647 h 242"/>
              <a:gd name="T46" fmla="*/ 2147483647 w 184"/>
              <a:gd name="T47" fmla="*/ 2147483647 h 242"/>
              <a:gd name="T48" fmla="*/ 2147483647 w 184"/>
              <a:gd name="T49" fmla="*/ 2147483647 h 242"/>
              <a:gd name="T50" fmla="*/ 2147483647 w 184"/>
              <a:gd name="T51" fmla="*/ 2147483647 h 242"/>
              <a:gd name="T52" fmla="*/ 2147483647 w 184"/>
              <a:gd name="T53" fmla="*/ 2147483647 h 242"/>
              <a:gd name="T54" fmla="*/ 2147483647 w 184"/>
              <a:gd name="T55" fmla="*/ 2147483647 h 242"/>
              <a:gd name="T56" fmla="*/ 2147483647 w 184"/>
              <a:gd name="T57" fmla="*/ 2147483647 h 242"/>
              <a:gd name="T58" fmla="*/ 2147483647 w 184"/>
              <a:gd name="T59" fmla="*/ 2147483647 h 242"/>
              <a:gd name="T60" fmla="*/ 2147483647 w 184"/>
              <a:gd name="T61" fmla="*/ 2147483647 h 242"/>
              <a:gd name="T62" fmla="*/ 2147483647 w 184"/>
              <a:gd name="T63" fmla="*/ 2147483647 h 242"/>
              <a:gd name="T64" fmla="*/ 2147483647 w 184"/>
              <a:gd name="T65" fmla="*/ 2147483647 h 242"/>
              <a:gd name="T66" fmla="*/ 2147483647 w 184"/>
              <a:gd name="T67" fmla="*/ 2147483647 h 242"/>
              <a:gd name="T68" fmla="*/ 2147483647 w 184"/>
              <a:gd name="T69" fmla="*/ 2147483647 h 242"/>
              <a:gd name="T70" fmla="*/ 2147483647 w 184"/>
              <a:gd name="T71" fmla="*/ 2147483647 h 242"/>
              <a:gd name="T72" fmla="*/ 2147483647 w 184"/>
              <a:gd name="T73" fmla="*/ 2147483647 h 242"/>
              <a:gd name="T74" fmla="*/ 2147483647 w 184"/>
              <a:gd name="T75" fmla="*/ 2147483647 h 242"/>
              <a:gd name="T76" fmla="*/ 2147483647 w 184"/>
              <a:gd name="T77" fmla="*/ 2147483647 h 242"/>
              <a:gd name="T78" fmla="*/ 2147483647 w 184"/>
              <a:gd name="T79" fmla="*/ 2147483647 h 242"/>
              <a:gd name="T80" fmla="*/ 2147483647 w 184"/>
              <a:gd name="T81" fmla="*/ 2147483647 h 242"/>
              <a:gd name="T82" fmla="*/ 2147483647 w 184"/>
              <a:gd name="T83" fmla="*/ 2147483647 h 242"/>
              <a:gd name="T84" fmla="*/ 2147483647 w 184"/>
              <a:gd name="T85" fmla="*/ 2147483647 h 242"/>
              <a:gd name="T86" fmla="*/ 2147483647 w 184"/>
              <a:gd name="T87" fmla="*/ 2147483647 h 242"/>
              <a:gd name="T88" fmla="*/ 2147483647 w 184"/>
              <a:gd name="T89" fmla="*/ 2147483647 h 242"/>
              <a:gd name="T90" fmla="*/ 2147483647 w 184"/>
              <a:gd name="T91" fmla="*/ 2147483647 h 242"/>
              <a:gd name="T92" fmla="*/ 2147483647 w 184"/>
              <a:gd name="T93" fmla="*/ 2147483647 h 242"/>
              <a:gd name="T94" fmla="*/ 2147483647 w 184"/>
              <a:gd name="T95" fmla="*/ 2147483647 h 242"/>
              <a:gd name="T96" fmla="*/ 0 w 184"/>
              <a:gd name="T97" fmla="*/ 2147483647 h 242"/>
              <a:gd name="T98" fmla="*/ 0 w 184"/>
              <a:gd name="T99" fmla="*/ 2147483647 h 242"/>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84"/>
              <a:gd name="T151" fmla="*/ 0 h 242"/>
              <a:gd name="T152" fmla="*/ 184 w 184"/>
              <a:gd name="T153" fmla="*/ 242 h 242"/>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84" h="242">
                <a:moveTo>
                  <a:pt x="0" y="16"/>
                </a:moveTo>
                <a:lnTo>
                  <a:pt x="0" y="11"/>
                </a:lnTo>
                <a:lnTo>
                  <a:pt x="5" y="5"/>
                </a:lnTo>
                <a:lnTo>
                  <a:pt x="10" y="0"/>
                </a:lnTo>
                <a:lnTo>
                  <a:pt x="21" y="0"/>
                </a:lnTo>
                <a:lnTo>
                  <a:pt x="26" y="5"/>
                </a:lnTo>
                <a:lnTo>
                  <a:pt x="31" y="5"/>
                </a:lnTo>
                <a:lnTo>
                  <a:pt x="42" y="11"/>
                </a:lnTo>
                <a:lnTo>
                  <a:pt x="47" y="16"/>
                </a:lnTo>
                <a:lnTo>
                  <a:pt x="58" y="21"/>
                </a:lnTo>
                <a:lnTo>
                  <a:pt x="74" y="26"/>
                </a:lnTo>
                <a:lnTo>
                  <a:pt x="84" y="32"/>
                </a:lnTo>
                <a:lnTo>
                  <a:pt x="100" y="42"/>
                </a:lnTo>
                <a:lnTo>
                  <a:pt x="111" y="53"/>
                </a:lnTo>
                <a:lnTo>
                  <a:pt x="126" y="58"/>
                </a:lnTo>
                <a:lnTo>
                  <a:pt x="137" y="69"/>
                </a:lnTo>
                <a:lnTo>
                  <a:pt x="147" y="79"/>
                </a:lnTo>
                <a:lnTo>
                  <a:pt x="158" y="90"/>
                </a:lnTo>
                <a:lnTo>
                  <a:pt x="163" y="100"/>
                </a:lnTo>
                <a:lnTo>
                  <a:pt x="169" y="111"/>
                </a:lnTo>
                <a:lnTo>
                  <a:pt x="174" y="121"/>
                </a:lnTo>
                <a:lnTo>
                  <a:pt x="179" y="148"/>
                </a:lnTo>
                <a:lnTo>
                  <a:pt x="184" y="169"/>
                </a:lnTo>
                <a:lnTo>
                  <a:pt x="184" y="190"/>
                </a:lnTo>
                <a:lnTo>
                  <a:pt x="184" y="211"/>
                </a:lnTo>
                <a:lnTo>
                  <a:pt x="184" y="221"/>
                </a:lnTo>
                <a:lnTo>
                  <a:pt x="179" y="227"/>
                </a:lnTo>
                <a:lnTo>
                  <a:pt x="174" y="232"/>
                </a:lnTo>
                <a:lnTo>
                  <a:pt x="174" y="237"/>
                </a:lnTo>
                <a:lnTo>
                  <a:pt x="169" y="242"/>
                </a:lnTo>
                <a:lnTo>
                  <a:pt x="163" y="242"/>
                </a:lnTo>
                <a:lnTo>
                  <a:pt x="158" y="237"/>
                </a:lnTo>
                <a:lnTo>
                  <a:pt x="153" y="237"/>
                </a:lnTo>
                <a:lnTo>
                  <a:pt x="147" y="227"/>
                </a:lnTo>
                <a:lnTo>
                  <a:pt x="142" y="221"/>
                </a:lnTo>
                <a:lnTo>
                  <a:pt x="132" y="206"/>
                </a:lnTo>
                <a:lnTo>
                  <a:pt x="121" y="195"/>
                </a:lnTo>
                <a:lnTo>
                  <a:pt x="105" y="174"/>
                </a:lnTo>
                <a:lnTo>
                  <a:pt x="95" y="153"/>
                </a:lnTo>
                <a:lnTo>
                  <a:pt x="79" y="127"/>
                </a:lnTo>
                <a:lnTo>
                  <a:pt x="58" y="105"/>
                </a:lnTo>
                <a:lnTo>
                  <a:pt x="47" y="84"/>
                </a:lnTo>
                <a:lnTo>
                  <a:pt x="31" y="69"/>
                </a:lnTo>
                <a:lnTo>
                  <a:pt x="21" y="53"/>
                </a:lnTo>
                <a:lnTo>
                  <a:pt x="15" y="37"/>
                </a:lnTo>
                <a:lnTo>
                  <a:pt x="5" y="26"/>
                </a:lnTo>
                <a:lnTo>
                  <a:pt x="5" y="21"/>
                </a:lnTo>
                <a:lnTo>
                  <a:pt x="0" y="16"/>
                </a:lnTo>
              </a:path>
            </a:pathLst>
          </a:custGeom>
          <a:solidFill>
            <a:srgbClr val="68A042"/>
          </a:solidFill>
          <a:ln w="5">
            <a:solidFill>
              <a:srgbClr val="669E40"/>
            </a:solidFill>
            <a:round/>
            <a:headEnd/>
            <a:tailEnd/>
          </a:ln>
        </p:spPr>
        <p:txBody>
          <a:bodyPr/>
          <a:lstStyle/>
          <a:p>
            <a:endParaRPr lang="zh-CN" altLang="en-US"/>
          </a:p>
        </p:txBody>
      </p:sp>
      <p:sp>
        <p:nvSpPr>
          <p:cNvPr id="78869" name="Freeform 75"/>
          <p:cNvSpPr>
            <a:spLocks/>
          </p:cNvSpPr>
          <p:nvPr/>
        </p:nvSpPr>
        <p:spPr bwMode="auto">
          <a:xfrm>
            <a:off x="7337425" y="2643188"/>
            <a:ext cx="158750" cy="601662"/>
          </a:xfrm>
          <a:custGeom>
            <a:avLst/>
            <a:gdLst>
              <a:gd name="T0" fmla="*/ 2147483647 w 100"/>
              <a:gd name="T1" fmla="*/ 2147483647 h 379"/>
              <a:gd name="T2" fmla="*/ 2147483647 w 100"/>
              <a:gd name="T3" fmla="*/ 2147483647 h 379"/>
              <a:gd name="T4" fmla="*/ 2147483647 w 100"/>
              <a:gd name="T5" fmla="*/ 2147483647 h 379"/>
              <a:gd name="T6" fmla="*/ 2147483647 w 100"/>
              <a:gd name="T7" fmla="*/ 2147483647 h 379"/>
              <a:gd name="T8" fmla="*/ 2147483647 w 100"/>
              <a:gd name="T9" fmla="*/ 2147483647 h 379"/>
              <a:gd name="T10" fmla="*/ 2147483647 w 100"/>
              <a:gd name="T11" fmla="*/ 2147483647 h 379"/>
              <a:gd name="T12" fmla="*/ 2147483647 w 100"/>
              <a:gd name="T13" fmla="*/ 2147483647 h 379"/>
              <a:gd name="T14" fmla="*/ 2147483647 w 100"/>
              <a:gd name="T15" fmla="*/ 2147483647 h 379"/>
              <a:gd name="T16" fmla="*/ 2147483647 w 100"/>
              <a:gd name="T17" fmla="*/ 2147483647 h 379"/>
              <a:gd name="T18" fmla="*/ 2147483647 w 100"/>
              <a:gd name="T19" fmla="*/ 2147483647 h 379"/>
              <a:gd name="T20" fmla="*/ 2147483647 w 100"/>
              <a:gd name="T21" fmla="*/ 2147483647 h 379"/>
              <a:gd name="T22" fmla="*/ 2147483647 w 100"/>
              <a:gd name="T23" fmla="*/ 2147483647 h 379"/>
              <a:gd name="T24" fmla="*/ 2147483647 w 100"/>
              <a:gd name="T25" fmla="*/ 2147483647 h 379"/>
              <a:gd name="T26" fmla="*/ 2147483647 w 100"/>
              <a:gd name="T27" fmla="*/ 2147483647 h 379"/>
              <a:gd name="T28" fmla="*/ 2147483647 w 100"/>
              <a:gd name="T29" fmla="*/ 2147483647 h 379"/>
              <a:gd name="T30" fmla="*/ 2147483647 w 100"/>
              <a:gd name="T31" fmla="*/ 2147483647 h 379"/>
              <a:gd name="T32" fmla="*/ 2147483647 w 100"/>
              <a:gd name="T33" fmla="*/ 2147483647 h 379"/>
              <a:gd name="T34" fmla="*/ 2147483647 w 100"/>
              <a:gd name="T35" fmla="*/ 2147483647 h 379"/>
              <a:gd name="T36" fmla="*/ 2147483647 w 100"/>
              <a:gd name="T37" fmla="*/ 2147483647 h 379"/>
              <a:gd name="T38" fmla="*/ 2147483647 w 100"/>
              <a:gd name="T39" fmla="*/ 2147483647 h 379"/>
              <a:gd name="T40" fmla="*/ 2147483647 w 100"/>
              <a:gd name="T41" fmla="*/ 2147483647 h 379"/>
              <a:gd name="T42" fmla="*/ 2147483647 w 100"/>
              <a:gd name="T43" fmla="*/ 2147483647 h 379"/>
              <a:gd name="T44" fmla="*/ 2147483647 w 100"/>
              <a:gd name="T45" fmla="*/ 2147483647 h 379"/>
              <a:gd name="T46" fmla="*/ 2147483647 w 100"/>
              <a:gd name="T47" fmla="*/ 2147483647 h 379"/>
              <a:gd name="T48" fmla="*/ 2147483647 w 100"/>
              <a:gd name="T49" fmla="*/ 2147483647 h 379"/>
              <a:gd name="T50" fmla="*/ 2147483647 w 100"/>
              <a:gd name="T51" fmla="*/ 2147483647 h 379"/>
              <a:gd name="T52" fmla="*/ 2147483647 w 100"/>
              <a:gd name="T53" fmla="*/ 2147483647 h 379"/>
              <a:gd name="T54" fmla="*/ 2147483647 w 100"/>
              <a:gd name="T55" fmla="*/ 2147483647 h 379"/>
              <a:gd name="T56" fmla="*/ 2147483647 w 100"/>
              <a:gd name="T57" fmla="*/ 2147483647 h 379"/>
              <a:gd name="T58" fmla="*/ 2147483647 w 100"/>
              <a:gd name="T59" fmla="*/ 2147483647 h 379"/>
              <a:gd name="T60" fmla="*/ 2147483647 w 100"/>
              <a:gd name="T61" fmla="*/ 2147483647 h 379"/>
              <a:gd name="T62" fmla="*/ 2147483647 w 100"/>
              <a:gd name="T63" fmla="*/ 2147483647 h 379"/>
              <a:gd name="T64" fmla="*/ 2147483647 w 100"/>
              <a:gd name="T65" fmla="*/ 2147483647 h 379"/>
              <a:gd name="T66" fmla="*/ 2147483647 w 100"/>
              <a:gd name="T67" fmla="*/ 0 h 379"/>
              <a:gd name="T68" fmla="*/ 2147483647 w 100"/>
              <a:gd name="T69" fmla="*/ 2147483647 h 379"/>
              <a:gd name="T70" fmla="*/ 2147483647 w 100"/>
              <a:gd name="T71" fmla="*/ 2147483647 h 379"/>
              <a:gd name="T72" fmla="*/ 2147483647 w 100"/>
              <a:gd name="T73" fmla="*/ 2147483647 h 379"/>
              <a:gd name="T74" fmla="*/ 2147483647 w 100"/>
              <a:gd name="T75" fmla="*/ 2147483647 h 379"/>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00"/>
              <a:gd name="T115" fmla="*/ 0 h 379"/>
              <a:gd name="T116" fmla="*/ 100 w 100"/>
              <a:gd name="T117" fmla="*/ 379 h 379"/>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00" h="379">
                <a:moveTo>
                  <a:pt x="95" y="63"/>
                </a:moveTo>
                <a:lnTo>
                  <a:pt x="95" y="79"/>
                </a:lnTo>
                <a:lnTo>
                  <a:pt x="95" y="90"/>
                </a:lnTo>
                <a:lnTo>
                  <a:pt x="95" y="105"/>
                </a:lnTo>
                <a:lnTo>
                  <a:pt x="100" y="116"/>
                </a:lnTo>
                <a:lnTo>
                  <a:pt x="100" y="127"/>
                </a:lnTo>
                <a:lnTo>
                  <a:pt x="100" y="137"/>
                </a:lnTo>
                <a:lnTo>
                  <a:pt x="100" y="142"/>
                </a:lnTo>
                <a:lnTo>
                  <a:pt x="100" y="153"/>
                </a:lnTo>
                <a:lnTo>
                  <a:pt x="100" y="158"/>
                </a:lnTo>
                <a:lnTo>
                  <a:pt x="100" y="169"/>
                </a:lnTo>
                <a:lnTo>
                  <a:pt x="95" y="195"/>
                </a:lnTo>
                <a:lnTo>
                  <a:pt x="95" y="221"/>
                </a:lnTo>
                <a:lnTo>
                  <a:pt x="90" y="248"/>
                </a:lnTo>
                <a:lnTo>
                  <a:pt x="84" y="279"/>
                </a:lnTo>
                <a:lnTo>
                  <a:pt x="79" y="290"/>
                </a:lnTo>
                <a:lnTo>
                  <a:pt x="74" y="306"/>
                </a:lnTo>
                <a:lnTo>
                  <a:pt x="74" y="316"/>
                </a:lnTo>
                <a:lnTo>
                  <a:pt x="69" y="327"/>
                </a:lnTo>
                <a:lnTo>
                  <a:pt x="63" y="337"/>
                </a:lnTo>
                <a:lnTo>
                  <a:pt x="58" y="342"/>
                </a:lnTo>
                <a:lnTo>
                  <a:pt x="53" y="353"/>
                </a:lnTo>
                <a:lnTo>
                  <a:pt x="53" y="358"/>
                </a:lnTo>
                <a:lnTo>
                  <a:pt x="48" y="364"/>
                </a:lnTo>
                <a:lnTo>
                  <a:pt x="42" y="369"/>
                </a:lnTo>
                <a:lnTo>
                  <a:pt x="37" y="374"/>
                </a:lnTo>
                <a:lnTo>
                  <a:pt x="32" y="379"/>
                </a:lnTo>
                <a:lnTo>
                  <a:pt x="32" y="374"/>
                </a:lnTo>
                <a:lnTo>
                  <a:pt x="26" y="374"/>
                </a:lnTo>
                <a:lnTo>
                  <a:pt x="26" y="369"/>
                </a:lnTo>
                <a:lnTo>
                  <a:pt x="26" y="364"/>
                </a:lnTo>
                <a:lnTo>
                  <a:pt x="21" y="358"/>
                </a:lnTo>
                <a:lnTo>
                  <a:pt x="21" y="353"/>
                </a:lnTo>
                <a:lnTo>
                  <a:pt x="16" y="342"/>
                </a:lnTo>
                <a:lnTo>
                  <a:pt x="16" y="332"/>
                </a:lnTo>
                <a:lnTo>
                  <a:pt x="11" y="321"/>
                </a:lnTo>
                <a:lnTo>
                  <a:pt x="11" y="311"/>
                </a:lnTo>
                <a:lnTo>
                  <a:pt x="5" y="306"/>
                </a:lnTo>
                <a:lnTo>
                  <a:pt x="5" y="295"/>
                </a:lnTo>
                <a:lnTo>
                  <a:pt x="5" y="290"/>
                </a:lnTo>
                <a:lnTo>
                  <a:pt x="5" y="285"/>
                </a:lnTo>
                <a:lnTo>
                  <a:pt x="5" y="279"/>
                </a:lnTo>
                <a:lnTo>
                  <a:pt x="0" y="279"/>
                </a:lnTo>
                <a:lnTo>
                  <a:pt x="5" y="274"/>
                </a:lnTo>
                <a:lnTo>
                  <a:pt x="5" y="269"/>
                </a:lnTo>
                <a:lnTo>
                  <a:pt x="5" y="263"/>
                </a:lnTo>
                <a:lnTo>
                  <a:pt x="5" y="258"/>
                </a:lnTo>
                <a:lnTo>
                  <a:pt x="11" y="248"/>
                </a:lnTo>
                <a:lnTo>
                  <a:pt x="16" y="242"/>
                </a:lnTo>
                <a:lnTo>
                  <a:pt x="21" y="221"/>
                </a:lnTo>
                <a:lnTo>
                  <a:pt x="26" y="211"/>
                </a:lnTo>
                <a:lnTo>
                  <a:pt x="26" y="195"/>
                </a:lnTo>
                <a:lnTo>
                  <a:pt x="32" y="179"/>
                </a:lnTo>
                <a:lnTo>
                  <a:pt x="37" y="163"/>
                </a:lnTo>
                <a:lnTo>
                  <a:pt x="42" y="148"/>
                </a:lnTo>
                <a:lnTo>
                  <a:pt x="48" y="127"/>
                </a:lnTo>
                <a:lnTo>
                  <a:pt x="48" y="111"/>
                </a:lnTo>
                <a:lnTo>
                  <a:pt x="53" y="84"/>
                </a:lnTo>
                <a:lnTo>
                  <a:pt x="58" y="69"/>
                </a:lnTo>
                <a:lnTo>
                  <a:pt x="58" y="47"/>
                </a:lnTo>
                <a:lnTo>
                  <a:pt x="63" y="32"/>
                </a:lnTo>
                <a:lnTo>
                  <a:pt x="69" y="21"/>
                </a:lnTo>
                <a:lnTo>
                  <a:pt x="69" y="11"/>
                </a:lnTo>
                <a:lnTo>
                  <a:pt x="74" y="5"/>
                </a:lnTo>
                <a:lnTo>
                  <a:pt x="74" y="0"/>
                </a:lnTo>
                <a:lnTo>
                  <a:pt x="79" y="0"/>
                </a:lnTo>
                <a:lnTo>
                  <a:pt x="79" y="5"/>
                </a:lnTo>
                <a:lnTo>
                  <a:pt x="84" y="11"/>
                </a:lnTo>
                <a:lnTo>
                  <a:pt x="84" y="16"/>
                </a:lnTo>
                <a:lnTo>
                  <a:pt x="90" y="26"/>
                </a:lnTo>
                <a:lnTo>
                  <a:pt x="90" y="37"/>
                </a:lnTo>
                <a:lnTo>
                  <a:pt x="90" y="47"/>
                </a:lnTo>
                <a:lnTo>
                  <a:pt x="95" y="63"/>
                </a:lnTo>
              </a:path>
            </a:pathLst>
          </a:custGeom>
          <a:solidFill>
            <a:srgbClr val="68A042"/>
          </a:solidFill>
          <a:ln w="5">
            <a:solidFill>
              <a:srgbClr val="669E40"/>
            </a:solidFill>
            <a:round/>
            <a:headEnd/>
            <a:tailEnd/>
          </a:ln>
        </p:spPr>
        <p:txBody>
          <a:bodyPr/>
          <a:lstStyle/>
          <a:p>
            <a:endParaRPr lang="zh-CN" altLang="en-US"/>
          </a:p>
        </p:txBody>
      </p:sp>
      <p:sp>
        <p:nvSpPr>
          <p:cNvPr id="78871" name="Freeform 83"/>
          <p:cNvSpPr>
            <a:spLocks/>
          </p:cNvSpPr>
          <p:nvPr/>
        </p:nvSpPr>
        <p:spPr bwMode="auto">
          <a:xfrm>
            <a:off x="3651250" y="5226050"/>
            <a:ext cx="209550" cy="412750"/>
          </a:xfrm>
          <a:custGeom>
            <a:avLst/>
            <a:gdLst>
              <a:gd name="T0" fmla="*/ 2147483647 w 132"/>
              <a:gd name="T1" fmla="*/ 0 h 260"/>
              <a:gd name="T2" fmla="*/ 2147483647 w 132"/>
              <a:gd name="T3" fmla="*/ 0 h 260"/>
              <a:gd name="T4" fmla="*/ 2147483647 w 132"/>
              <a:gd name="T5" fmla="*/ 2147483647 h 260"/>
              <a:gd name="T6" fmla="*/ 2147483647 w 132"/>
              <a:gd name="T7" fmla="*/ 2147483647 h 260"/>
              <a:gd name="T8" fmla="*/ 2147483647 w 132"/>
              <a:gd name="T9" fmla="*/ 2147483647 h 260"/>
              <a:gd name="T10" fmla="*/ 2147483647 w 132"/>
              <a:gd name="T11" fmla="*/ 2147483647 h 260"/>
              <a:gd name="T12" fmla="*/ 2147483647 w 132"/>
              <a:gd name="T13" fmla="*/ 2147483647 h 260"/>
              <a:gd name="T14" fmla="*/ 2147483647 w 132"/>
              <a:gd name="T15" fmla="*/ 2147483647 h 260"/>
              <a:gd name="T16" fmla="*/ 2147483647 w 132"/>
              <a:gd name="T17" fmla="*/ 2147483647 h 260"/>
              <a:gd name="T18" fmla="*/ 2147483647 w 132"/>
              <a:gd name="T19" fmla="*/ 2147483647 h 260"/>
              <a:gd name="T20" fmla="*/ 2147483647 w 132"/>
              <a:gd name="T21" fmla="*/ 2147483647 h 260"/>
              <a:gd name="T22" fmla="*/ 2147483647 w 132"/>
              <a:gd name="T23" fmla="*/ 2147483647 h 260"/>
              <a:gd name="T24" fmla="*/ 2147483647 w 132"/>
              <a:gd name="T25" fmla="*/ 2147483647 h 260"/>
              <a:gd name="T26" fmla="*/ 2147483647 w 132"/>
              <a:gd name="T27" fmla="*/ 2147483647 h 260"/>
              <a:gd name="T28" fmla="*/ 2147483647 w 132"/>
              <a:gd name="T29" fmla="*/ 2147483647 h 260"/>
              <a:gd name="T30" fmla="*/ 2147483647 w 132"/>
              <a:gd name="T31" fmla="*/ 2147483647 h 260"/>
              <a:gd name="T32" fmla="*/ 2147483647 w 132"/>
              <a:gd name="T33" fmla="*/ 2147483647 h 260"/>
              <a:gd name="T34" fmla="*/ 2147483647 w 132"/>
              <a:gd name="T35" fmla="*/ 2147483647 h 260"/>
              <a:gd name="T36" fmla="*/ 2147483647 w 132"/>
              <a:gd name="T37" fmla="*/ 2147483647 h 260"/>
              <a:gd name="T38" fmla="*/ 2147483647 w 132"/>
              <a:gd name="T39" fmla="*/ 2147483647 h 260"/>
              <a:gd name="T40" fmla="*/ 2147483647 w 132"/>
              <a:gd name="T41" fmla="*/ 2147483647 h 260"/>
              <a:gd name="T42" fmla="*/ 2147483647 w 132"/>
              <a:gd name="T43" fmla="*/ 2147483647 h 260"/>
              <a:gd name="T44" fmla="*/ 2147483647 w 132"/>
              <a:gd name="T45" fmla="*/ 2147483647 h 260"/>
              <a:gd name="T46" fmla="*/ 2147483647 w 132"/>
              <a:gd name="T47" fmla="*/ 2147483647 h 260"/>
              <a:gd name="T48" fmla="*/ 2147483647 w 132"/>
              <a:gd name="T49" fmla="*/ 2147483647 h 260"/>
              <a:gd name="T50" fmla="*/ 2147483647 w 132"/>
              <a:gd name="T51" fmla="*/ 2147483647 h 260"/>
              <a:gd name="T52" fmla="*/ 2147483647 w 132"/>
              <a:gd name="T53" fmla="*/ 2147483647 h 260"/>
              <a:gd name="T54" fmla="*/ 2147483647 w 132"/>
              <a:gd name="T55" fmla="*/ 2147483647 h 260"/>
              <a:gd name="T56" fmla="*/ 2147483647 w 132"/>
              <a:gd name="T57" fmla="*/ 2147483647 h 260"/>
              <a:gd name="T58" fmla="*/ 2147483647 w 132"/>
              <a:gd name="T59" fmla="*/ 2147483647 h 260"/>
              <a:gd name="T60" fmla="*/ 2147483647 w 132"/>
              <a:gd name="T61" fmla="*/ 2147483647 h 260"/>
              <a:gd name="T62" fmla="*/ 2147483647 w 132"/>
              <a:gd name="T63" fmla="*/ 2147483647 h 260"/>
              <a:gd name="T64" fmla="*/ 2147483647 w 132"/>
              <a:gd name="T65" fmla="*/ 2147483647 h 260"/>
              <a:gd name="T66" fmla="*/ 2147483647 w 132"/>
              <a:gd name="T67" fmla="*/ 2147483647 h 260"/>
              <a:gd name="T68" fmla="*/ 2147483647 w 132"/>
              <a:gd name="T69" fmla="*/ 2147483647 h 260"/>
              <a:gd name="T70" fmla="*/ 2147483647 w 132"/>
              <a:gd name="T71" fmla="*/ 2147483647 h 260"/>
              <a:gd name="T72" fmla="*/ 2147483647 w 132"/>
              <a:gd name="T73" fmla="*/ 2147483647 h 260"/>
              <a:gd name="T74" fmla="*/ 0 w 132"/>
              <a:gd name="T75" fmla="*/ 2147483647 h 260"/>
              <a:gd name="T76" fmla="*/ 0 w 132"/>
              <a:gd name="T77" fmla="*/ 2147483647 h 260"/>
              <a:gd name="T78" fmla="*/ 0 w 132"/>
              <a:gd name="T79" fmla="*/ 2147483647 h 260"/>
              <a:gd name="T80" fmla="*/ 0 w 132"/>
              <a:gd name="T81" fmla="*/ 2147483647 h 260"/>
              <a:gd name="T82" fmla="*/ 2147483647 w 132"/>
              <a:gd name="T83" fmla="*/ 2147483647 h 260"/>
              <a:gd name="T84" fmla="*/ 2147483647 w 132"/>
              <a:gd name="T85" fmla="*/ 2147483647 h 260"/>
              <a:gd name="T86" fmla="*/ 2147483647 w 132"/>
              <a:gd name="T87" fmla="*/ 0 h 260"/>
              <a:gd name="T88" fmla="*/ 2147483647 w 132"/>
              <a:gd name="T89" fmla="*/ 0 h 260"/>
              <a:gd name="T90" fmla="*/ 2147483647 w 132"/>
              <a:gd name="T91" fmla="*/ 0 h 260"/>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32"/>
              <a:gd name="T139" fmla="*/ 0 h 260"/>
              <a:gd name="T140" fmla="*/ 132 w 132"/>
              <a:gd name="T141" fmla="*/ 260 h 260"/>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32" h="260">
                <a:moveTo>
                  <a:pt x="27" y="0"/>
                </a:moveTo>
                <a:lnTo>
                  <a:pt x="42" y="0"/>
                </a:lnTo>
                <a:lnTo>
                  <a:pt x="58" y="6"/>
                </a:lnTo>
                <a:lnTo>
                  <a:pt x="79" y="6"/>
                </a:lnTo>
                <a:lnTo>
                  <a:pt x="100" y="16"/>
                </a:lnTo>
                <a:lnTo>
                  <a:pt x="111" y="53"/>
                </a:lnTo>
                <a:lnTo>
                  <a:pt x="116" y="90"/>
                </a:lnTo>
                <a:lnTo>
                  <a:pt x="132" y="170"/>
                </a:lnTo>
                <a:lnTo>
                  <a:pt x="132" y="191"/>
                </a:lnTo>
                <a:lnTo>
                  <a:pt x="132" y="207"/>
                </a:lnTo>
                <a:lnTo>
                  <a:pt x="132" y="223"/>
                </a:lnTo>
                <a:lnTo>
                  <a:pt x="132" y="233"/>
                </a:lnTo>
                <a:lnTo>
                  <a:pt x="132" y="244"/>
                </a:lnTo>
                <a:lnTo>
                  <a:pt x="132" y="255"/>
                </a:lnTo>
                <a:lnTo>
                  <a:pt x="127" y="255"/>
                </a:lnTo>
                <a:lnTo>
                  <a:pt x="122" y="260"/>
                </a:lnTo>
                <a:lnTo>
                  <a:pt x="116" y="260"/>
                </a:lnTo>
                <a:lnTo>
                  <a:pt x="111" y="260"/>
                </a:lnTo>
                <a:lnTo>
                  <a:pt x="111" y="255"/>
                </a:lnTo>
                <a:lnTo>
                  <a:pt x="106" y="249"/>
                </a:lnTo>
                <a:lnTo>
                  <a:pt x="100" y="239"/>
                </a:lnTo>
                <a:lnTo>
                  <a:pt x="95" y="228"/>
                </a:lnTo>
                <a:lnTo>
                  <a:pt x="90" y="218"/>
                </a:lnTo>
                <a:lnTo>
                  <a:pt x="90" y="202"/>
                </a:lnTo>
                <a:lnTo>
                  <a:pt x="79" y="175"/>
                </a:lnTo>
                <a:lnTo>
                  <a:pt x="69" y="143"/>
                </a:lnTo>
                <a:lnTo>
                  <a:pt x="64" y="117"/>
                </a:lnTo>
                <a:lnTo>
                  <a:pt x="53" y="90"/>
                </a:lnTo>
                <a:lnTo>
                  <a:pt x="48" y="80"/>
                </a:lnTo>
                <a:lnTo>
                  <a:pt x="42" y="69"/>
                </a:lnTo>
                <a:lnTo>
                  <a:pt x="42" y="59"/>
                </a:lnTo>
                <a:lnTo>
                  <a:pt x="37" y="53"/>
                </a:lnTo>
                <a:lnTo>
                  <a:pt x="32" y="43"/>
                </a:lnTo>
                <a:lnTo>
                  <a:pt x="27" y="38"/>
                </a:lnTo>
                <a:lnTo>
                  <a:pt x="21" y="32"/>
                </a:lnTo>
                <a:lnTo>
                  <a:pt x="11" y="22"/>
                </a:lnTo>
                <a:lnTo>
                  <a:pt x="6" y="16"/>
                </a:lnTo>
                <a:lnTo>
                  <a:pt x="0" y="16"/>
                </a:lnTo>
                <a:lnTo>
                  <a:pt x="0" y="11"/>
                </a:lnTo>
                <a:lnTo>
                  <a:pt x="0" y="6"/>
                </a:lnTo>
                <a:lnTo>
                  <a:pt x="6" y="6"/>
                </a:lnTo>
                <a:lnTo>
                  <a:pt x="11" y="6"/>
                </a:lnTo>
                <a:lnTo>
                  <a:pt x="16" y="0"/>
                </a:lnTo>
                <a:lnTo>
                  <a:pt x="27" y="0"/>
                </a:lnTo>
              </a:path>
            </a:pathLst>
          </a:custGeom>
          <a:solidFill>
            <a:srgbClr val="68A042"/>
          </a:solidFill>
          <a:ln w="5">
            <a:solidFill>
              <a:srgbClr val="669E40"/>
            </a:solidFill>
            <a:round/>
            <a:headEnd/>
            <a:tailEnd/>
          </a:ln>
        </p:spPr>
        <p:txBody>
          <a:bodyPr/>
          <a:lstStyle/>
          <a:p>
            <a:endParaRPr lang="zh-CN" altLang="en-US"/>
          </a:p>
        </p:txBody>
      </p:sp>
      <p:sp>
        <p:nvSpPr>
          <p:cNvPr id="78872" name="Freeform 84"/>
          <p:cNvSpPr>
            <a:spLocks/>
          </p:cNvSpPr>
          <p:nvPr/>
        </p:nvSpPr>
        <p:spPr bwMode="auto">
          <a:xfrm>
            <a:off x="4137025" y="4906963"/>
            <a:ext cx="176213" cy="1219200"/>
          </a:xfrm>
          <a:custGeom>
            <a:avLst/>
            <a:gdLst>
              <a:gd name="T0" fmla="*/ 2147483647 w 111"/>
              <a:gd name="T1" fmla="*/ 0 h 768"/>
              <a:gd name="T2" fmla="*/ 2147483647 w 111"/>
              <a:gd name="T3" fmla="*/ 0 h 768"/>
              <a:gd name="T4" fmla="*/ 2147483647 w 111"/>
              <a:gd name="T5" fmla="*/ 0 h 768"/>
              <a:gd name="T6" fmla="*/ 2147483647 w 111"/>
              <a:gd name="T7" fmla="*/ 0 h 768"/>
              <a:gd name="T8" fmla="*/ 2147483647 w 111"/>
              <a:gd name="T9" fmla="*/ 2147483647 h 768"/>
              <a:gd name="T10" fmla="*/ 2147483647 w 111"/>
              <a:gd name="T11" fmla="*/ 2147483647 h 768"/>
              <a:gd name="T12" fmla="*/ 2147483647 w 111"/>
              <a:gd name="T13" fmla="*/ 2147483647 h 768"/>
              <a:gd name="T14" fmla="*/ 2147483647 w 111"/>
              <a:gd name="T15" fmla="*/ 2147483647 h 768"/>
              <a:gd name="T16" fmla="*/ 2147483647 w 111"/>
              <a:gd name="T17" fmla="*/ 2147483647 h 768"/>
              <a:gd name="T18" fmla="*/ 2147483647 w 111"/>
              <a:gd name="T19" fmla="*/ 2147483647 h 768"/>
              <a:gd name="T20" fmla="*/ 2147483647 w 111"/>
              <a:gd name="T21" fmla="*/ 2147483647 h 768"/>
              <a:gd name="T22" fmla="*/ 2147483647 w 111"/>
              <a:gd name="T23" fmla="*/ 2147483647 h 768"/>
              <a:gd name="T24" fmla="*/ 2147483647 w 111"/>
              <a:gd name="T25" fmla="*/ 2147483647 h 768"/>
              <a:gd name="T26" fmla="*/ 2147483647 w 111"/>
              <a:gd name="T27" fmla="*/ 2147483647 h 768"/>
              <a:gd name="T28" fmla="*/ 2147483647 w 111"/>
              <a:gd name="T29" fmla="*/ 2147483647 h 768"/>
              <a:gd name="T30" fmla="*/ 2147483647 w 111"/>
              <a:gd name="T31" fmla="*/ 2147483647 h 768"/>
              <a:gd name="T32" fmla="*/ 2147483647 w 111"/>
              <a:gd name="T33" fmla="*/ 2147483647 h 768"/>
              <a:gd name="T34" fmla="*/ 2147483647 w 111"/>
              <a:gd name="T35" fmla="*/ 2147483647 h 768"/>
              <a:gd name="T36" fmla="*/ 2147483647 w 111"/>
              <a:gd name="T37" fmla="*/ 2147483647 h 768"/>
              <a:gd name="T38" fmla="*/ 2147483647 w 111"/>
              <a:gd name="T39" fmla="*/ 2147483647 h 768"/>
              <a:gd name="T40" fmla="*/ 2147483647 w 111"/>
              <a:gd name="T41" fmla="*/ 2147483647 h 768"/>
              <a:gd name="T42" fmla="*/ 2147483647 w 111"/>
              <a:gd name="T43" fmla="*/ 2147483647 h 768"/>
              <a:gd name="T44" fmla="*/ 2147483647 w 111"/>
              <a:gd name="T45" fmla="*/ 2147483647 h 768"/>
              <a:gd name="T46" fmla="*/ 2147483647 w 111"/>
              <a:gd name="T47" fmla="*/ 2147483647 h 768"/>
              <a:gd name="T48" fmla="*/ 2147483647 w 111"/>
              <a:gd name="T49" fmla="*/ 2147483647 h 768"/>
              <a:gd name="T50" fmla="*/ 2147483647 w 111"/>
              <a:gd name="T51" fmla="*/ 2147483647 h 768"/>
              <a:gd name="T52" fmla="*/ 2147483647 w 111"/>
              <a:gd name="T53" fmla="*/ 2147483647 h 768"/>
              <a:gd name="T54" fmla="*/ 2147483647 w 111"/>
              <a:gd name="T55" fmla="*/ 2147483647 h 768"/>
              <a:gd name="T56" fmla="*/ 2147483647 w 111"/>
              <a:gd name="T57" fmla="*/ 2147483647 h 768"/>
              <a:gd name="T58" fmla="*/ 2147483647 w 111"/>
              <a:gd name="T59" fmla="*/ 2147483647 h 768"/>
              <a:gd name="T60" fmla="*/ 2147483647 w 111"/>
              <a:gd name="T61" fmla="*/ 2147483647 h 768"/>
              <a:gd name="T62" fmla="*/ 2147483647 w 111"/>
              <a:gd name="T63" fmla="*/ 2147483647 h 768"/>
              <a:gd name="T64" fmla="*/ 2147483647 w 111"/>
              <a:gd name="T65" fmla="*/ 2147483647 h 768"/>
              <a:gd name="T66" fmla="*/ 2147483647 w 111"/>
              <a:gd name="T67" fmla="*/ 2147483647 h 768"/>
              <a:gd name="T68" fmla="*/ 2147483647 w 111"/>
              <a:gd name="T69" fmla="*/ 2147483647 h 768"/>
              <a:gd name="T70" fmla="*/ 2147483647 w 111"/>
              <a:gd name="T71" fmla="*/ 2147483647 h 768"/>
              <a:gd name="T72" fmla="*/ 2147483647 w 111"/>
              <a:gd name="T73" fmla="*/ 2147483647 h 768"/>
              <a:gd name="T74" fmla="*/ 2147483647 w 111"/>
              <a:gd name="T75" fmla="*/ 2147483647 h 768"/>
              <a:gd name="T76" fmla="*/ 2147483647 w 111"/>
              <a:gd name="T77" fmla="*/ 2147483647 h 768"/>
              <a:gd name="T78" fmla="*/ 2147483647 w 111"/>
              <a:gd name="T79" fmla="*/ 2147483647 h 768"/>
              <a:gd name="T80" fmla="*/ 2147483647 w 111"/>
              <a:gd name="T81" fmla="*/ 2147483647 h 768"/>
              <a:gd name="T82" fmla="*/ 2147483647 w 111"/>
              <a:gd name="T83" fmla="*/ 2147483647 h 768"/>
              <a:gd name="T84" fmla="*/ 2147483647 w 111"/>
              <a:gd name="T85" fmla="*/ 2147483647 h 768"/>
              <a:gd name="T86" fmla="*/ 2147483647 w 111"/>
              <a:gd name="T87" fmla="*/ 2147483647 h 768"/>
              <a:gd name="T88" fmla="*/ 2147483647 w 111"/>
              <a:gd name="T89" fmla="*/ 2147483647 h 768"/>
              <a:gd name="T90" fmla="*/ 2147483647 w 111"/>
              <a:gd name="T91" fmla="*/ 2147483647 h 768"/>
              <a:gd name="T92" fmla="*/ 2147483647 w 111"/>
              <a:gd name="T93" fmla="*/ 2147483647 h 768"/>
              <a:gd name="T94" fmla="*/ 2147483647 w 111"/>
              <a:gd name="T95" fmla="*/ 2147483647 h 768"/>
              <a:gd name="T96" fmla="*/ 2147483647 w 111"/>
              <a:gd name="T97" fmla="*/ 2147483647 h 768"/>
              <a:gd name="T98" fmla="*/ 2147483647 w 111"/>
              <a:gd name="T99" fmla="*/ 2147483647 h 768"/>
              <a:gd name="T100" fmla="*/ 2147483647 w 111"/>
              <a:gd name="T101" fmla="*/ 2147483647 h 768"/>
              <a:gd name="T102" fmla="*/ 2147483647 w 111"/>
              <a:gd name="T103" fmla="*/ 2147483647 h 768"/>
              <a:gd name="T104" fmla="*/ 2147483647 w 111"/>
              <a:gd name="T105" fmla="*/ 2147483647 h 768"/>
              <a:gd name="T106" fmla="*/ 0 w 111"/>
              <a:gd name="T107" fmla="*/ 2147483647 h 768"/>
              <a:gd name="T108" fmla="*/ 0 w 111"/>
              <a:gd name="T109" fmla="*/ 0 h 76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111"/>
              <a:gd name="T166" fmla="*/ 0 h 768"/>
              <a:gd name="T167" fmla="*/ 111 w 111"/>
              <a:gd name="T168" fmla="*/ 768 h 768"/>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111" h="768">
                <a:moveTo>
                  <a:pt x="0" y="0"/>
                </a:moveTo>
                <a:lnTo>
                  <a:pt x="5" y="0"/>
                </a:lnTo>
                <a:lnTo>
                  <a:pt x="11" y="0"/>
                </a:lnTo>
                <a:lnTo>
                  <a:pt x="16" y="0"/>
                </a:lnTo>
                <a:lnTo>
                  <a:pt x="21" y="0"/>
                </a:lnTo>
                <a:lnTo>
                  <a:pt x="27" y="0"/>
                </a:lnTo>
                <a:lnTo>
                  <a:pt x="37" y="0"/>
                </a:lnTo>
                <a:lnTo>
                  <a:pt x="48" y="0"/>
                </a:lnTo>
                <a:lnTo>
                  <a:pt x="58" y="6"/>
                </a:lnTo>
                <a:lnTo>
                  <a:pt x="69" y="6"/>
                </a:lnTo>
                <a:lnTo>
                  <a:pt x="79" y="11"/>
                </a:lnTo>
                <a:lnTo>
                  <a:pt x="90" y="16"/>
                </a:lnTo>
                <a:lnTo>
                  <a:pt x="95" y="16"/>
                </a:lnTo>
                <a:lnTo>
                  <a:pt x="100" y="21"/>
                </a:lnTo>
                <a:lnTo>
                  <a:pt x="106" y="21"/>
                </a:lnTo>
                <a:lnTo>
                  <a:pt x="111" y="27"/>
                </a:lnTo>
                <a:lnTo>
                  <a:pt x="111" y="32"/>
                </a:lnTo>
                <a:lnTo>
                  <a:pt x="111" y="37"/>
                </a:lnTo>
                <a:lnTo>
                  <a:pt x="111" y="43"/>
                </a:lnTo>
                <a:lnTo>
                  <a:pt x="111" y="48"/>
                </a:lnTo>
                <a:lnTo>
                  <a:pt x="106" y="53"/>
                </a:lnTo>
                <a:lnTo>
                  <a:pt x="106" y="59"/>
                </a:lnTo>
                <a:lnTo>
                  <a:pt x="106" y="64"/>
                </a:lnTo>
                <a:lnTo>
                  <a:pt x="106" y="74"/>
                </a:lnTo>
                <a:lnTo>
                  <a:pt x="100" y="85"/>
                </a:lnTo>
                <a:lnTo>
                  <a:pt x="100" y="101"/>
                </a:lnTo>
                <a:lnTo>
                  <a:pt x="100" y="111"/>
                </a:lnTo>
                <a:lnTo>
                  <a:pt x="100" y="133"/>
                </a:lnTo>
                <a:lnTo>
                  <a:pt x="100" y="154"/>
                </a:lnTo>
                <a:lnTo>
                  <a:pt x="100" y="175"/>
                </a:lnTo>
                <a:lnTo>
                  <a:pt x="100" y="196"/>
                </a:lnTo>
                <a:lnTo>
                  <a:pt x="100" y="223"/>
                </a:lnTo>
                <a:lnTo>
                  <a:pt x="100" y="254"/>
                </a:lnTo>
                <a:lnTo>
                  <a:pt x="95" y="281"/>
                </a:lnTo>
                <a:lnTo>
                  <a:pt x="95" y="318"/>
                </a:lnTo>
                <a:lnTo>
                  <a:pt x="95" y="350"/>
                </a:lnTo>
                <a:lnTo>
                  <a:pt x="95" y="387"/>
                </a:lnTo>
                <a:lnTo>
                  <a:pt x="95" y="419"/>
                </a:lnTo>
                <a:lnTo>
                  <a:pt x="95" y="450"/>
                </a:lnTo>
                <a:lnTo>
                  <a:pt x="95" y="482"/>
                </a:lnTo>
                <a:lnTo>
                  <a:pt x="95" y="509"/>
                </a:lnTo>
                <a:lnTo>
                  <a:pt x="95" y="535"/>
                </a:lnTo>
                <a:lnTo>
                  <a:pt x="95" y="562"/>
                </a:lnTo>
                <a:lnTo>
                  <a:pt x="95" y="583"/>
                </a:lnTo>
                <a:lnTo>
                  <a:pt x="95" y="604"/>
                </a:lnTo>
                <a:lnTo>
                  <a:pt x="95" y="625"/>
                </a:lnTo>
                <a:lnTo>
                  <a:pt x="95" y="641"/>
                </a:lnTo>
                <a:lnTo>
                  <a:pt x="90" y="657"/>
                </a:lnTo>
                <a:lnTo>
                  <a:pt x="90" y="673"/>
                </a:lnTo>
                <a:lnTo>
                  <a:pt x="90" y="683"/>
                </a:lnTo>
                <a:lnTo>
                  <a:pt x="90" y="694"/>
                </a:lnTo>
                <a:lnTo>
                  <a:pt x="90" y="704"/>
                </a:lnTo>
                <a:lnTo>
                  <a:pt x="85" y="715"/>
                </a:lnTo>
                <a:lnTo>
                  <a:pt x="85" y="731"/>
                </a:lnTo>
                <a:lnTo>
                  <a:pt x="79" y="742"/>
                </a:lnTo>
                <a:lnTo>
                  <a:pt x="74" y="752"/>
                </a:lnTo>
                <a:lnTo>
                  <a:pt x="74" y="757"/>
                </a:lnTo>
                <a:lnTo>
                  <a:pt x="69" y="763"/>
                </a:lnTo>
                <a:lnTo>
                  <a:pt x="69" y="768"/>
                </a:lnTo>
                <a:lnTo>
                  <a:pt x="63" y="763"/>
                </a:lnTo>
                <a:lnTo>
                  <a:pt x="58" y="757"/>
                </a:lnTo>
                <a:lnTo>
                  <a:pt x="53" y="752"/>
                </a:lnTo>
                <a:lnTo>
                  <a:pt x="53" y="747"/>
                </a:lnTo>
                <a:lnTo>
                  <a:pt x="48" y="742"/>
                </a:lnTo>
                <a:lnTo>
                  <a:pt x="48" y="731"/>
                </a:lnTo>
                <a:lnTo>
                  <a:pt x="48" y="720"/>
                </a:lnTo>
                <a:lnTo>
                  <a:pt x="42" y="699"/>
                </a:lnTo>
                <a:lnTo>
                  <a:pt x="42" y="683"/>
                </a:lnTo>
                <a:lnTo>
                  <a:pt x="37" y="662"/>
                </a:lnTo>
                <a:lnTo>
                  <a:pt x="37" y="641"/>
                </a:lnTo>
                <a:lnTo>
                  <a:pt x="37" y="636"/>
                </a:lnTo>
                <a:lnTo>
                  <a:pt x="37" y="630"/>
                </a:lnTo>
                <a:lnTo>
                  <a:pt x="37" y="620"/>
                </a:lnTo>
                <a:lnTo>
                  <a:pt x="37" y="609"/>
                </a:lnTo>
                <a:lnTo>
                  <a:pt x="32" y="599"/>
                </a:lnTo>
                <a:lnTo>
                  <a:pt x="32" y="583"/>
                </a:lnTo>
                <a:lnTo>
                  <a:pt x="32" y="567"/>
                </a:lnTo>
                <a:lnTo>
                  <a:pt x="32" y="546"/>
                </a:lnTo>
                <a:lnTo>
                  <a:pt x="32" y="524"/>
                </a:lnTo>
                <a:lnTo>
                  <a:pt x="32" y="503"/>
                </a:lnTo>
                <a:lnTo>
                  <a:pt x="32" y="477"/>
                </a:lnTo>
                <a:lnTo>
                  <a:pt x="32" y="450"/>
                </a:lnTo>
                <a:lnTo>
                  <a:pt x="32" y="419"/>
                </a:lnTo>
                <a:lnTo>
                  <a:pt x="32" y="387"/>
                </a:lnTo>
                <a:lnTo>
                  <a:pt x="32" y="355"/>
                </a:lnTo>
                <a:lnTo>
                  <a:pt x="32" y="318"/>
                </a:lnTo>
                <a:lnTo>
                  <a:pt x="32" y="286"/>
                </a:lnTo>
                <a:lnTo>
                  <a:pt x="32" y="249"/>
                </a:lnTo>
                <a:lnTo>
                  <a:pt x="32" y="223"/>
                </a:lnTo>
                <a:lnTo>
                  <a:pt x="32" y="191"/>
                </a:lnTo>
                <a:lnTo>
                  <a:pt x="27" y="164"/>
                </a:lnTo>
                <a:lnTo>
                  <a:pt x="27" y="143"/>
                </a:lnTo>
                <a:lnTo>
                  <a:pt x="27" y="122"/>
                </a:lnTo>
                <a:lnTo>
                  <a:pt x="27" y="101"/>
                </a:lnTo>
                <a:lnTo>
                  <a:pt x="27" y="80"/>
                </a:lnTo>
                <a:lnTo>
                  <a:pt x="21" y="64"/>
                </a:lnTo>
                <a:lnTo>
                  <a:pt x="21" y="53"/>
                </a:lnTo>
                <a:lnTo>
                  <a:pt x="21" y="43"/>
                </a:lnTo>
                <a:lnTo>
                  <a:pt x="21" y="32"/>
                </a:lnTo>
                <a:lnTo>
                  <a:pt x="16" y="27"/>
                </a:lnTo>
                <a:lnTo>
                  <a:pt x="16" y="21"/>
                </a:lnTo>
                <a:lnTo>
                  <a:pt x="16" y="16"/>
                </a:lnTo>
                <a:lnTo>
                  <a:pt x="5" y="11"/>
                </a:lnTo>
                <a:lnTo>
                  <a:pt x="0" y="6"/>
                </a:lnTo>
                <a:lnTo>
                  <a:pt x="0" y="0"/>
                </a:lnTo>
              </a:path>
            </a:pathLst>
          </a:custGeom>
          <a:solidFill>
            <a:srgbClr val="68A042"/>
          </a:solidFill>
          <a:ln w="5">
            <a:solidFill>
              <a:srgbClr val="669E40"/>
            </a:solidFill>
            <a:round/>
            <a:headEnd/>
            <a:tailEnd/>
          </a:ln>
        </p:spPr>
        <p:txBody>
          <a:bodyPr/>
          <a:lstStyle/>
          <a:p>
            <a:endParaRPr lang="zh-CN" altLang="en-US"/>
          </a:p>
        </p:txBody>
      </p:sp>
      <p:sp>
        <p:nvSpPr>
          <p:cNvPr id="78873" name="Freeform 85"/>
          <p:cNvSpPr>
            <a:spLocks/>
          </p:cNvSpPr>
          <p:nvPr/>
        </p:nvSpPr>
        <p:spPr bwMode="auto">
          <a:xfrm>
            <a:off x="3810000" y="5470525"/>
            <a:ext cx="912813" cy="109538"/>
          </a:xfrm>
          <a:custGeom>
            <a:avLst/>
            <a:gdLst>
              <a:gd name="T0" fmla="*/ 2147483647 w 575"/>
              <a:gd name="T1" fmla="*/ 2147483647 h 69"/>
              <a:gd name="T2" fmla="*/ 2147483647 w 575"/>
              <a:gd name="T3" fmla="*/ 2147483647 h 69"/>
              <a:gd name="T4" fmla="*/ 2147483647 w 575"/>
              <a:gd name="T5" fmla="*/ 2147483647 h 69"/>
              <a:gd name="T6" fmla="*/ 2147483647 w 575"/>
              <a:gd name="T7" fmla="*/ 2147483647 h 69"/>
              <a:gd name="T8" fmla="*/ 2147483647 w 575"/>
              <a:gd name="T9" fmla="*/ 2147483647 h 69"/>
              <a:gd name="T10" fmla="*/ 2147483647 w 575"/>
              <a:gd name="T11" fmla="*/ 2147483647 h 69"/>
              <a:gd name="T12" fmla="*/ 2147483647 w 575"/>
              <a:gd name="T13" fmla="*/ 2147483647 h 69"/>
              <a:gd name="T14" fmla="*/ 2147483647 w 575"/>
              <a:gd name="T15" fmla="*/ 2147483647 h 69"/>
              <a:gd name="T16" fmla="*/ 2147483647 w 575"/>
              <a:gd name="T17" fmla="*/ 2147483647 h 69"/>
              <a:gd name="T18" fmla="*/ 2147483647 w 575"/>
              <a:gd name="T19" fmla="*/ 2147483647 h 69"/>
              <a:gd name="T20" fmla="*/ 2147483647 w 575"/>
              <a:gd name="T21" fmla="*/ 2147483647 h 69"/>
              <a:gd name="T22" fmla="*/ 2147483647 w 575"/>
              <a:gd name="T23" fmla="*/ 2147483647 h 69"/>
              <a:gd name="T24" fmla="*/ 2147483647 w 575"/>
              <a:gd name="T25" fmla="*/ 2147483647 h 69"/>
              <a:gd name="T26" fmla="*/ 2147483647 w 575"/>
              <a:gd name="T27" fmla="*/ 2147483647 h 69"/>
              <a:gd name="T28" fmla="*/ 2147483647 w 575"/>
              <a:gd name="T29" fmla="*/ 2147483647 h 69"/>
              <a:gd name="T30" fmla="*/ 2147483647 w 575"/>
              <a:gd name="T31" fmla="*/ 2147483647 h 69"/>
              <a:gd name="T32" fmla="*/ 0 w 575"/>
              <a:gd name="T33" fmla="*/ 2147483647 h 69"/>
              <a:gd name="T34" fmla="*/ 2147483647 w 575"/>
              <a:gd name="T35" fmla="*/ 2147483647 h 69"/>
              <a:gd name="T36" fmla="*/ 2147483647 w 575"/>
              <a:gd name="T37" fmla="*/ 2147483647 h 69"/>
              <a:gd name="T38" fmla="*/ 2147483647 w 575"/>
              <a:gd name="T39" fmla="*/ 2147483647 h 69"/>
              <a:gd name="T40" fmla="*/ 2147483647 w 575"/>
              <a:gd name="T41" fmla="*/ 2147483647 h 69"/>
              <a:gd name="T42" fmla="*/ 2147483647 w 575"/>
              <a:gd name="T43" fmla="*/ 2147483647 h 69"/>
              <a:gd name="T44" fmla="*/ 2147483647 w 575"/>
              <a:gd name="T45" fmla="*/ 2147483647 h 69"/>
              <a:gd name="T46" fmla="*/ 2147483647 w 575"/>
              <a:gd name="T47" fmla="*/ 2147483647 h 69"/>
              <a:gd name="T48" fmla="*/ 2147483647 w 575"/>
              <a:gd name="T49" fmla="*/ 2147483647 h 69"/>
              <a:gd name="T50" fmla="*/ 2147483647 w 575"/>
              <a:gd name="T51" fmla="*/ 2147483647 h 69"/>
              <a:gd name="T52" fmla="*/ 2147483647 w 575"/>
              <a:gd name="T53" fmla="*/ 2147483647 h 69"/>
              <a:gd name="T54" fmla="*/ 2147483647 w 575"/>
              <a:gd name="T55" fmla="*/ 2147483647 h 69"/>
              <a:gd name="T56" fmla="*/ 2147483647 w 575"/>
              <a:gd name="T57" fmla="*/ 2147483647 h 69"/>
              <a:gd name="T58" fmla="*/ 2147483647 w 575"/>
              <a:gd name="T59" fmla="*/ 2147483647 h 69"/>
              <a:gd name="T60" fmla="*/ 2147483647 w 575"/>
              <a:gd name="T61" fmla="*/ 2147483647 h 69"/>
              <a:gd name="T62" fmla="*/ 2147483647 w 575"/>
              <a:gd name="T63" fmla="*/ 2147483647 h 69"/>
              <a:gd name="T64" fmla="*/ 2147483647 w 575"/>
              <a:gd name="T65" fmla="*/ 2147483647 h 69"/>
              <a:gd name="T66" fmla="*/ 2147483647 w 575"/>
              <a:gd name="T67" fmla="*/ 0 h 69"/>
              <a:gd name="T68" fmla="*/ 2147483647 w 575"/>
              <a:gd name="T69" fmla="*/ 0 h 69"/>
              <a:gd name="T70" fmla="*/ 2147483647 w 575"/>
              <a:gd name="T71" fmla="*/ 2147483647 h 69"/>
              <a:gd name="T72" fmla="*/ 2147483647 w 575"/>
              <a:gd name="T73" fmla="*/ 2147483647 h 69"/>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575"/>
              <a:gd name="T112" fmla="*/ 0 h 69"/>
              <a:gd name="T113" fmla="*/ 575 w 575"/>
              <a:gd name="T114" fmla="*/ 69 h 69"/>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575" h="69">
                <a:moveTo>
                  <a:pt x="554" y="11"/>
                </a:moveTo>
                <a:lnTo>
                  <a:pt x="565" y="16"/>
                </a:lnTo>
                <a:lnTo>
                  <a:pt x="570" y="16"/>
                </a:lnTo>
                <a:lnTo>
                  <a:pt x="575" y="21"/>
                </a:lnTo>
                <a:lnTo>
                  <a:pt x="575" y="27"/>
                </a:lnTo>
                <a:lnTo>
                  <a:pt x="575" y="32"/>
                </a:lnTo>
                <a:lnTo>
                  <a:pt x="570" y="32"/>
                </a:lnTo>
                <a:lnTo>
                  <a:pt x="565" y="37"/>
                </a:lnTo>
                <a:lnTo>
                  <a:pt x="560" y="37"/>
                </a:lnTo>
                <a:lnTo>
                  <a:pt x="554" y="42"/>
                </a:lnTo>
                <a:lnTo>
                  <a:pt x="544" y="42"/>
                </a:lnTo>
                <a:lnTo>
                  <a:pt x="538" y="42"/>
                </a:lnTo>
                <a:lnTo>
                  <a:pt x="528" y="42"/>
                </a:lnTo>
                <a:lnTo>
                  <a:pt x="517" y="42"/>
                </a:lnTo>
                <a:lnTo>
                  <a:pt x="502" y="42"/>
                </a:lnTo>
                <a:lnTo>
                  <a:pt x="491" y="42"/>
                </a:lnTo>
                <a:lnTo>
                  <a:pt x="470" y="42"/>
                </a:lnTo>
                <a:lnTo>
                  <a:pt x="454" y="42"/>
                </a:lnTo>
                <a:lnTo>
                  <a:pt x="428" y="48"/>
                </a:lnTo>
                <a:lnTo>
                  <a:pt x="407" y="48"/>
                </a:lnTo>
                <a:lnTo>
                  <a:pt x="375" y="48"/>
                </a:lnTo>
                <a:lnTo>
                  <a:pt x="343" y="48"/>
                </a:lnTo>
                <a:lnTo>
                  <a:pt x="312" y="53"/>
                </a:lnTo>
                <a:lnTo>
                  <a:pt x="275" y="53"/>
                </a:lnTo>
                <a:lnTo>
                  <a:pt x="233" y="58"/>
                </a:lnTo>
                <a:lnTo>
                  <a:pt x="196" y="64"/>
                </a:lnTo>
                <a:lnTo>
                  <a:pt x="159" y="64"/>
                </a:lnTo>
                <a:lnTo>
                  <a:pt x="127" y="69"/>
                </a:lnTo>
                <a:lnTo>
                  <a:pt x="95" y="69"/>
                </a:lnTo>
                <a:lnTo>
                  <a:pt x="69" y="69"/>
                </a:lnTo>
                <a:lnTo>
                  <a:pt x="43" y="69"/>
                </a:lnTo>
                <a:lnTo>
                  <a:pt x="22" y="69"/>
                </a:lnTo>
                <a:lnTo>
                  <a:pt x="0" y="69"/>
                </a:lnTo>
                <a:lnTo>
                  <a:pt x="0" y="37"/>
                </a:lnTo>
                <a:lnTo>
                  <a:pt x="16" y="37"/>
                </a:lnTo>
                <a:lnTo>
                  <a:pt x="37" y="37"/>
                </a:lnTo>
                <a:lnTo>
                  <a:pt x="58" y="37"/>
                </a:lnTo>
                <a:lnTo>
                  <a:pt x="80" y="37"/>
                </a:lnTo>
                <a:lnTo>
                  <a:pt x="85" y="37"/>
                </a:lnTo>
                <a:lnTo>
                  <a:pt x="90" y="37"/>
                </a:lnTo>
                <a:lnTo>
                  <a:pt x="101" y="32"/>
                </a:lnTo>
                <a:lnTo>
                  <a:pt x="106" y="32"/>
                </a:lnTo>
                <a:lnTo>
                  <a:pt x="117" y="32"/>
                </a:lnTo>
                <a:lnTo>
                  <a:pt x="132" y="32"/>
                </a:lnTo>
                <a:lnTo>
                  <a:pt x="143" y="32"/>
                </a:lnTo>
                <a:lnTo>
                  <a:pt x="159" y="32"/>
                </a:lnTo>
                <a:lnTo>
                  <a:pt x="169" y="27"/>
                </a:lnTo>
                <a:lnTo>
                  <a:pt x="185" y="27"/>
                </a:lnTo>
                <a:lnTo>
                  <a:pt x="206" y="27"/>
                </a:lnTo>
                <a:lnTo>
                  <a:pt x="222" y="27"/>
                </a:lnTo>
                <a:lnTo>
                  <a:pt x="243" y="21"/>
                </a:lnTo>
                <a:lnTo>
                  <a:pt x="264" y="21"/>
                </a:lnTo>
                <a:lnTo>
                  <a:pt x="285" y="21"/>
                </a:lnTo>
                <a:lnTo>
                  <a:pt x="306" y="16"/>
                </a:lnTo>
                <a:lnTo>
                  <a:pt x="333" y="16"/>
                </a:lnTo>
                <a:lnTo>
                  <a:pt x="354" y="16"/>
                </a:lnTo>
                <a:lnTo>
                  <a:pt x="375" y="11"/>
                </a:lnTo>
                <a:lnTo>
                  <a:pt x="391" y="11"/>
                </a:lnTo>
                <a:lnTo>
                  <a:pt x="412" y="11"/>
                </a:lnTo>
                <a:lnTo>
                  <a:pt x="428" y="11"/>
                </a:lnTo>
                <a:lnTo>
                  <a:pt x="443" y="5"/>
                </a:lnTo>
                <a:lnTo>
                  <a:pt x="454" y="5"/>
                </a:lnTo>
                <a:lnTo>
                  <a:pt x="470" y="5"/>
                </a:lnTo>
                <a:lnTo>
                  <a:pt x="480" y="5"/>
                </a:lnTo>
                <a:lnTo>
                  <a:pt x="491" y="5"/>
                </a:lnTo>
                <a:lnTo>
                  <a:pt x="496" y="5"/>
                </a:lnTo>
                <a:lnTo>
                  <a:pt x="507" y="0"/>
                </a:lnTo>
                <a:lnTo>
                  <a:pt x="512" y="0"/>
                </a:lnTo>
                <a:lnTo>
                  <a:pt x="517" y="0"/>
                </a:lnTo>
                <a:lnTo>
                  <a:pt x="528" y="0"/>
                </a:lnTo>
                <a:lnTo>
                  <a:pt x="538" y="5"/>
                </a:lnTo>
                <a:lnTo>
                  <a:pt x="544" y="5"/>
                </a:lnTo>
                <a:lnTo>
                  <a:pt x="554" y="11"/>
                </a:lnTo>
              </a:path>
            </a:pathLst>
          </a:custGeom>
          <a:solidFill>
            <a:srgbClr val="68A042"/>
          </a:solidFill>
          <a:ln w="5">
            <a:solidFill>
              <a:srgbClr val="669E40"/>
            </a:solidFill>
            <a:round/>
            <a:headEnd/>
            <a:tailEnd/>
          </a:ln>
        </p:spPr>
        <p:txBody>
          <a:bodyPr/>
          <a:lstStyle/>
          <a:p>
            <a:endParaRPr lang="zh-CN" altLang="en-US"/>
          </a:p>
        </p:txBody>
      </p:sp>
      <p:sp>
        <p:nvSpPr>
          <p:cNvPr id="78875" name="Freeform 93"/>
          <p:cNvSpPr>
            <a:spLocks/>
          </p:cNvSpPr>
          <p:nvPr/>
        </p:nvSpPr>
        <p:spPr bwMode="auto">
          <a:xfrm>
            <a:off x="7312025" y="4867275"/>
            <a:ext cx="638175" cy="1196975"/>
          </a:xfrm>
          <a:custGeom>
            <a:avLst/>
            <a:gdLst>
              <a:gd name="T0" fmla="*/ 2147483647 w 402"/>
              <a:gd name="T1" fmla="*/ 2147483647 h 754"/>
              <a:gd name="T2" fmla="*/ 2147483647 w 402"/>
              <a:gd name="T3" fmla="*/ 2147483647 h 754"/>
              <a:gd name="T4" fmla="*/ 2147483647 w 402"/>
              <a:gd name="T5" fmla="*/ 2147483647 h 754"/>
              <a:gd name="T6" fmla="*/ 2147483647 w 402"/>
              <a:gd name="T7" fmla="*/ 2147483647 h 754"/>
              <a:gd name="T8" fmla="*/ 2147483647 w 402"/>
              <a:gd name="T9" fmla="*/ 2147483647 h 754"/>
              <a:gd name="T10" fmla="*/ 2147483647 w 402"/>
              <a:gd name="T11" fmla="*/ 2147483647 h 754"/>
              <a:gd name="T12" fmla="*/ 2147483647 w 402"/>
              <a:gd name="T13" fmla="*/ 2147483647 h 754"/>
              <a:gd name="T14" fmla="*/ 2147483647 w 402"/>
              <a:gd name="T15" fmla="*/ 2147483647 h 754"/>
              <a:gd name="T16" fmla="*/ 2147483647 w 402"/>
              <a:gd name="T17" fmla="*/ 2147483647 h 754"/>
              <a:gd name="T18" fmla="*/ 2147483647 w 402"/>
              <a:gd name="T19" fmla="*/ 2147483647 h 754"/>
              <a:gd name="T20" fmla="*/ 2147483647 w 402"/>
              <a:gd name="T21" fmla="*/ 2147483647 h 754"/>
              <a:gd name="T22" fmla="*/ 2147483647 w 402"/>
              <a:gd name="T23" fmla="*/ 2147483647 h 754"/>
              <a:gd name="T24" fmla="*/ 2147483647 w 402"/>
              <a:gd name="T25" fmla="*/ 2147483647 h 754"/>
              <a:gd name="T26" fmla="*/ 2147483647 w 402"/>
              <a:gd name="T27" fmla="*/ 2147483647 h 754"/>
              <a:gd name="T28" fmla="*/ 2147483647 w 402"/>
              <a:gd name="T29" fmla="*/ 2147483647 h 754"/>
              <a:gd name="T30" fmla="*/ 2147483647 w 402"/>
              <a:gd name="T31" fmla="*/ 2147483647 h 754"/>
              <a:gd name="T32" fmla="*/ 2147483647 w 402"/>
              <a:gd name="T33" fmla="*/ 2147483647 h 754"/>
              <a:gd name="T34" fmla="*/ 2147483647 w 402"/>
              <a:gd name="T35" fmla="*/ 2147483647 h 754"/>
              <a:gd name="T36" fmla="*/ 2147483647 w 402"/>
              <a:gd name="T37" fmla="*/ 2147483647 h 754"/>
              <a:gd name="T38" fmla="*/ 2147483647 w 402"/>
              <a:gd name="T39" fmla="*/ 2147483647 h 754"/>
              <a:gd name="T40" fmla="*/ 2147483647 w 402"/>
              <a:gd name="T41" fmla="*/ 2147483647 h 754"/>
              <a:gd name="T42" fmla="*/ 2147483647 w 402"/>
              <a:gd name="T43" fmla="*/ 2147483647 h 754"/>
              <a:gd name="T44" fmla="*/ 2147483647 w 402"/>
              <a:gd name="T45" fmla="*/ 0 h 754"/>
              <a:gd name="T46" fmla="*/ 2147483647 w 402"/>
              <a:gd name="T47" fmla="*/ 2147483647 h 754"/>
              <a:gd name="T48" fmla="*/ 2147483647 w 402"/>
              <a:gd name="T49" fmla="*/ 2147483647 h 754"/>
              <a:gd name="T50" fmla="*/ 2147483647 w 402"/>
              <a:gd name="T51" fmla="*/ 2147483647 h 754"/>
              <a:gd name="T52" fmla="*/ 2147483647 w 402"/>
              <a:gd name="T53" fmla="*/ 2147483647 h 754"/>
              <a:gd name="T54" fmla="*/ 2147483647 w 402"/>
              <a:gd name="T55" fmla="*/ 2147483647 h 754"/>
              <a:gd name="T56" fmla="*/ 2147483647 w 402"/>
              <a:gd name="T57" fmla="*/ 2147483647 h 754"/>
              <a:gd name="T58" fmla="*/ 2147483647 w 402"/>
              <a:gd name="T59" fmla="*/ 2147483647 h 754"/>
              <a:gd name="T60" fmla="*/ 2147483647 w 402"/>
              <a:gd name="T61" fmla="*/ 2147483647 h 754"/>
              <a:gd name="T62" fmla="*/ 2147483647 w 402"/>
              <a:gd name="T63" fmla="*/ 2147483647 h 754"/>
              <a:gd name="T64" fmla="*/ 2147483647 w 402"/>
              <a:gd name="T65" fmla="*/ 2147483647 h 754"/>
              <a:gd name="T66" fmla="*/ 2147483647 w 402"/>
              <a:gd name="T67" fmla="*/ 2147483647 h 754"/>
              <a:gd name="T68" fmla="*/ 2147483647 w 402"/>
              <a:gd name="T69" fmla="*/ 2147483647 h 754"/>
              <a:gd name="T70" fmla="*/ 2147483647 w 402"/>
              <a:gd name="T71" fmla="*/ 2147483647 h 754"/>
              <a:gd name="T72" fmla="*/ 2147483647 w 402"/>
              <a:gd name="T73" fmla="*/ 2147483647 h 754"/>
              <a:gd name="T74" fmla="*/ 2147483647 w 402"/>
              <a:gd name="T75" fmla="*/ 2147483647 h 754"/>
              <a:gd name="T76" fmla="*/ 2147483647 w 402"/>
              <a:gd name="T77" fmla="*/ 2147483647 h 754"/>
              <a:gd name="T78" fmla="*/ 2147483647 w 402"/>
              <a:gd name="T79" fmla="*/ 2147483647 h 754"/>
              <a:gd name="T80" fmla="*/ 2147483647 w 402"/>
              <a:gd name="T81" fmla="*/ 2147483647 h 754"/>
              <a:gd name="T82" fmla="*/ 2147483647 w 402"/>
              <a:gd name="T83" fmla="*/ 2147483647 h 754"/>
              <a:gd name="T84" fmla="*/ 2147483647 w 402"/>
              <a:gd name="T85" fmla="*/ 2147483647 h 754"/>
              <a:gd name="T86" fmla="*/ 2147483647 w 402"/>
              <a:gd name="T87" fmla="*/ 2147483647 h 754"/>
              <a:gd name="T88" fmla="*/ 2147483647 w 402"/>
              <a:gd name="T89" fmla="*/ 2147483647 h 754"/>
              <a:gd name="T90" fmla="*/ 0 w 402"/>
              <a:gd name="T91" fmla="*/ 2147483647 h 754"/>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402"/>
              <a:gd name="T139" fmla="*/ 0 h 754"/>
              <a:gd name="T140" fmla="*/ 402 w 402"/>
              <a:gd name="T141" fmla="*/ 754 h 754"/>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402" h="754">
                <a:moveTo>
                  <a:pt x="0" y="754"/>
                </a:moveTo>
                <a:lnTo>
                  <a:pt x="5" y="749"/>
                </a:lnTo>
                <a:lnTo>
                  <a:pt x="5" y="744"/>
                </a:lnTo>
                <a:lnTo>
                  <a:pt x="11" y="739"/>
                </a:lnTo>
                <a:lnTo>
                  <a:pt x="16" y="728"/>
                </a:lnTo>
                <a:lnTo>
                  <a:pt x="21" y="723"/>
                </a:lnTo>
                <a:lnTo>
                  <a:pt x="32" y="712"/>
                </a:lnTo>
                <a:lnTo>
                  <a:pt x="42" y="702"/>
                </a:lnTo>
                <a:lnTo>
                  <a:pt x="53" y="691"/>
                </a:lnTo>
                <a:lnTo>
                  <a:pt x="63" y="681"/>
                </a:lnTo>
                <a:lnTo>
                  <a:pt x="79" y="665"/>
                </a:lnTo>
                <a:lnTo>
                  <a:pt x="90" y="649"/>
                </a:lnTo>
                <a:lnTo>
                  <a:pt x="106" y="628"/>
                </a:lnTo>
                <a:lnTo>
                  <a:pt x="122" y="607"/>
                </a:lnTo>
                <a:lnTo>
                  <a:pt x="137" y="580"/>
                </a:lnTo>
                <a:lnTo>
                  <a:pt x="153" y="554"/>
                </a:lnTo>
                <a:lnTo>
                  <a:pt x="174" y="522"/>
                </a:lnTo>
                <a:lnTo>
                  <a:pt x="190" y="496"/>
                </a:lnTo>
                <a:lnTo>
                  <a:pt x="206" y="464"/>
                </a:lnTo>
                <a:lnTo>
                  <a:pt x="222" y="438"/>
                </a:lnTo>
                <a:lnTo>
                  <a:pt x="238" y="406"/>
                </a:lnTo>
                <a:lnTo>
                  <a:pt x="249" y="380"/>
                </a:lnTo>
                <a:lnTo>
                  <a:pt x="264" y="348"/>
                </a:lnTo>
                <a:lnTo>
                  <a:pt x="275" y="322"/>
                </a:lnTo>
                <a:lnTo>
                  <a:pt x="286" y="296"/>
                </a:lnTo>
                <a:lnTo>
                  <a:pt x="291" y="269"/>
                </a:lnTo>
                <a:lnTo>
                  <a:pt x="301" y="243"/>
                </a:lnTo>
                <a:lnTo>
                  <a:pt x="307" y="217"/>
                </a:lnTo>
                <a:lnTo>
                  <a:pt x="312" y="190"/>
                </a:lnTo>
                <a:lnTo>
                  <a:pt x="317" y="169"/>
                </a:lnTo>
                <a:lnTo>
                  <a:pt x="323" y="148"/>
                </a:lnTo>
                <a:lnTo>
                  <a:pt x="328" y="127"/>
                </a:lnTo>
                <a:lnTo>
                  <a:pt x="328" y="111"/>
                </a:lnTo>
                <a:lnTo>
                  <a:pt x="333" y="95"/>
                </a:lnTo>
                <a:lnTo>
                  <a:pt x="333" y="79"/>
                </a:lnTo>
                <a:lnTo>
                  <a:pt x="333" y="64"/>
                </a:lnTo>
                <a:lnTo>
                  <a:pt x="333" y="53"/>
                </a:lnTo>
                <a:lnTo>
                  <a:pt x="333" y="42"/>
                </a:lnTo>
                <a:lnTo>
                  <a:pt x="333" y="37"/>
                </a:lnTo>
                <a:lnTo>
                  <a:pt x="333" y="27"/>
                </a:lnTo>
                <a:lnTo>
                  <a:pt x="328" y="21"/>
                </a:lnTo>
                <a:lnTo>
                  <a:pt x="328" y="16"/>
                </a:lnTo>
                <a:lnTo>
                  <a:pt x="323" y="11"/>
                </a:lnTo>
                <a:lnTo>
                  <a:pt x="328" y="6"/>
                </a:lnTo>
                <a:lnTo>
                  <a:pt x="328" y="0"/>
                </a:lnTo>
                <a:lnTo>
                  <a:pt x="333" y="0"/>
                </a:lnTo>
                <a:lnTo>
                  <a:pt x="338" y="0"/>
                </a:lnTo>
                <a:lnTo>
                  <a:pt x="349" y="6"/>
                </a:lnTo>
                <a:lnTo>
                  <a:pt x="354" y="11"/>
                </a:lnTo>
                <a:lnTo>
                  <a:pt x="375" y="21"/>
                </a:lnTo>
                <a:lnTo>
                  <a:pt x="381" y="32"/>
                </a:lnTo>
                <a:lnTo>
                  <a:pt x="391" y="42"/>
                </a:lnTo>
                <a:lnTo>
                  <a:pt x="397" y="48"/>
                </a:lnTo>
                <a:lnTo>
                  <a:pt x="402" y="58"/>
                </a:lnTo>
                <a:lnTo>
                  <a:pt x="402" y="64"/>
                </a:lnTo>
                <a:lnTo>
                  <a:pt x="402" y="74"/>
                </a:lnTo>
                <a:lnTo>
                  <a:pt x="397" y="79"/>
                </a:lnTo>
                <a:lnTo>
                  <a:pt x="397" y="90"/>
                </a:lnTo>
                <a:lnTo>
                  <a:pt x="391" y="100"/>
                </a:lnTo>
                <a:lnTo>
                  <a:pt x="391" y="116"/>
                </a:lnTo>
                <a:lnTo>
                  <a:pt x="386" y="127"/>
                </a:lnTo>
                <a:lnTo>
                  <a:pt x="381" y="148"/>
                </a:lnTo>
                <a:lnTo>
                  <a:pt x="375" y="169"/>
                </a:lnTo>
                <a:lnTo>
                  <a:pt x="370" y="190"/>
                </a:lnTo>
                <a:lnTo>
                  <a:pt x="360" y="238"/>
                </a:lnTo>
                <a:lnTo>
                  <a:pt x="338" y="290"/>
                </a:lnTo>
                <a:lnTo>
                  <a:pt x="323" y="338"/>
                </a:lnTo>
                <a:lnTo>
                  <a:pt x="301" y="385"/>
                </a:lnTo>
                <a:lnTo>
                  <a:pt x="291" y="412"/>
                </a:lnTo>
                <a:lnTo>
                  <a:pt x="280" y="433"/>
                </a:lnTo>
                <a:lnTo>
                  <a:pt x="254" y="480"/>
                </a:lnTo>
                <a:lnTo>
                  <a:pt x="227" y="528"/>
                </a:lnTo>
                <a:lnTo>
                  <a:pt x="196" y="575"/>
                </a:lnTo>
                <a:lnTo>
                  <a:pt x="180" y="596"/>
                </a:lnTo>
                <a:lnTo>
                  <a:pt x="164" y="617"/>
                </a:lnTo>
                <a:lnTo>
                  <a:pt x="148" y="638"/>
                </a:lnTo>
                <a:lnTo>
                  <a:pt x="137" y="654"/>
                </a:lnTo>
                <a:lnTo>
                  <a:pt x="122" y="670"/>
                </a:lnTo>
                <a:lnTo>
                  <a:pt x="111" y="686"/>
                </a:lnTo>
                <a:lnTo>
                  <a:pt x="95" y="696"/>
                </a:lnTo>
                <a:lnTo>
                  <a:pt x="85" y="707"/>
                </a:lnTo>
                <a:lnTo>
                  <a:pt x="63" y="718"/>
                </a:lnTo>
                <a:lnTo>
                  <a:pt x="48" y="733"/>
                </a:lnTo>
                <a:lnTo>
                  <a:pt x="37" y="739"/>
                </a:lnTo>
                <a:lnTo>
                  <a:pt x="32" y="744"/>
                </a:lnTo>
                <a:lnTo>
                  <a:pt x="26" y="744"/>
                </a:lnTo>
                <a:lnTo>
                  <a:pt x="21" y="749"/>
                </a:lnTo>
                <a:lnTo>
                  <a:pt x="11" y="754"/>
                </a:lnTo>
                <a:lnTo>
                  <a:pt x="5" y="754"/>
                </a:lnTo>
                <a:lnTo>
                  <a:pt x="0" y="754"/>
                </a:lnTo>
              </a:path>
            </a:pathLst>
          </a:custGeom>
          <a:solidFill>
            <a:srgbClr val="68A042"/>
          </a:solidFill>
          <a:ln w="5">
            <a:solidFill>
              <a:srgbClr val="669E40"/>
            </a:solidFill>
            <a:round/>
            <a:headEnd/>
            <a:tailEnd/>
          </a:ln>
        </p:spPr>
        <p:txBody>
          <a:bodyPr/>
          <a:lstStyle/>
          <a:p>
            <a:endParaRPr lang="zh-CN" altLang="en-US"/>
          </a:p>
        </p:txBody>
      </p:sp>
      <p:sp>
        <p:nvSpPr>
          <p:cNvPr id="78876" name="Freeform 94"/>
          <p:cNvSpPr>
            <a:spLocks/>
          </p:cNvSpPr>
          <p:nvPr/>
        </p:nvSpPr>
        <p:spPr bwMode="auto">
          <a:xfrm>
            <a:off x="7789863" y="5253038"/>
            <a:ext cx="739775" cy="820737"/>
          </a:xfrm>
          <a:custGeom>
            <a:avLst/>
            <a:gdLst>
              <a:gd name="T0" fmla="*/ 2147483647 w 466"/>
              <a:gd name="T1" fmla="*/ 2147483647 h 517"/>
              <a:gd name="T2" fmla="*/ 2147483647 w 466"/>
              <a:gd name="T3" fmla="*/ 2147483647 h 517"/>
              <a:gd name="T4" fmla="*/ 2147483647 w 466"/>
              <a:gd name="T5" fmla="*/ 2147483647 h 517"/>
              <a:gd name="T6" fmla="*/ 2147483647 w 466"/>
              <a:gd name="T7" fmla="*/ 2147483647 h 517"/>
              <a:gd name="T8" fmla="*/ 2147483647 w 466"/>
              <a:gd name="T9" fmla="*/ 2147483647 h 517"/>
              <a:gd name="T10" fmla="*/ 2147483647 w 466"/>
              <a:gd name="T11" fmla="*/ 2147483647 h 517"/>
              <a:gd name="T12" fmla="*/ 2147483647 w 466"/>
              <a:gd name="T13" fmla="*/ 2147483647 h 517"/>
              <a:gd name="T14" fmla="*/ 2147483647 w 466"/>
              <a:gd name="T15" fmla="*/ 2147483647 h 517"/>
              <a:gd name="T16" fmla="*/ 2147483647 w 466"/>
              <a:gd name="T17" fmla="*/ 2147483647 h 517"/>
              <a:gd name="T18" fmla="*/ 2147483647 w 466"/>
              <a:gd name="T19" fmla="*/ 2147483647 h 517"/>
              <a:gd name="T20" fmla="*/ 2147483647 w 466"/>
              <a:gd name="T21" fmla="*/ 2147483647 h 517"/>
              <a:gd name="T22" fmla="*/ 2147483647 w 466"/>
              <a:gd name="T23" fmla="*/ 2147483647 h 517"/>
              <a:gd name="T24" fmla="*/ 2147483647 w 466"/>
              <a:gd name="T25" fmla="*/ 2147483647 h 517"/>
              <a:gd name="T26" fmla="*/ 2147483647 w 466"/>
              <a:gd name="T27" fmla="*/ 2147483647 h 517"/>
              <a:gd name="T28" fmla="*/ 2147483647 w 466"/>
              <a:gd name="T29" fmla="*/ 2147483647 h 517"/>
              <a:gd name="T30" fmla="*/ 2147483647 w 466"/>
              <a:gd name="T31" fmla="*/ 2147483647 h 517"/>
              <a:gd name="T32" fmla="*/ 2147483647 w 466"/>
              <a:gd name="T33" fmla="*/ 2147483647 h 517"/>
              <a:gd name="T34" fmla="*/ 2147483647 w 466"/>
              <a:gd name="T35" fmla="*/ 2147483647 h 517"/>
              <a:gd name="T36" fmla="*/ 2147483647 w 466"/>
              <a:gd name="T37" fmla="*/ 2147483647 h 517"/>
              <a:gd name="T38" fmla="*/ 2147483647 w 466"/>
              <a:gd name="T39" fmla="*/ 2147483647 h 517"/>
              <a:gd name="T40" fmla="*/ 2147483647 w 466"/>
              <a:gd name="T41" fmla="*/ 2147483647 h 517"/>
              <a:gd name="T42" fmla="*/ 2147483647 w 466"/>
              <a:gd name="T43" fmla="*/ 2147483647 h 517"/>
              <a:gd name="T44" fmla="*/ 2147483647 w 466"/>
              <a:gd name="T45" fmla="*/ 0 h 517"/>
              <a:gd name="T46" fmla="*/ 2147483647 w 466"/>
              <a:gd name="T47" fmla="*/ 2147483647 h 517"/>
              <a:gd name="T48" fmla="*/ 2147483647 w 466"/>
              <a:gd name="T49" fmla="*/ 2147483647 h 517"/>
              <a:gd name="T50" fmla="*/ 2147483647 w 466"/>
              <a:gd name="T51" fmla="*/ 2147483647 h 517"/>
              <a:gd name="T52" fmla="*/ 2147483647 w 466"/>
              <a:gd name="T53" fmla="*/ 2147483647 h 517"/>
              <a:gd name="T54" fmla="*/ 2147483647 w 466"/>
              <a:gd name="T55" fmla="*/ 2147483647 h 517"/>
              <a:gd name="T56" fmla="*/ 2147483647 w 466"/>
              <a:gd name="T57" fmla="*/ 2147483647 h 517"/>
              <a:gd name="T58" fmla="*/ 2147483647 w 466"/>
              <a:gd name="T59" fmla="*/ 2147483647 h 517"/>
              <a:gd name="T60" fmla="*/ 2147483647 w 466"/>
              <a:gd name="T61" fmla="*/ 2147483647 h 517"/>
              <a:gd name="T62" fmla="*/ 2147483647 w 466"/>
              <a:gd name="T63" fmla="*/ 2147483647 h 517"/>
              <a:gd name="T64" fmla="*/ 2147483647 w 466"/>
              <a:gd name="T65" fmla="*/ 2147483647 h 517"/>
              <a:gd name="T66" fmla="*/ 2147483647 w 466"/>
              <a:gd name="T67" fmla="*/ 2147483647 h 517"/>
              <a:gd name="T68" fmla="*/ 2147483647 w 466"/>
              <a:gd name="T69" fmla="*/ 2147483647 h 517"/>
              <a:gd name="T70" fmla="*/ 2147483647 w 466"/>
              <a:gd name="T71" fmla="*/ 2147483647 h 517"/>
              <a:gd name="T72" fmla="*/ 2147483647 w 466"/>
              <a:gd name="T73" fmla="*/ 2147483647 h 51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66"/>
              <a:gd name="T112" fmla="*/ 0 h 517"/>
              <a:gd name="T113" fmla="*/ 466 w 466"/>
              <a:gd name="T114" fmla="*/ 517 h 51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66" h="517">
                <a:moveTo>
                  <a:pt x="466" y="485"/>
                </a:moveTo>
                <a:lnTo>
                  <a:pt x="466" y="490"/>
                </a:lnTo>
                <a:lnTo>
                  <a:pt x="460" y="490"/>
                </a:lnTo>
                <a:lnTo>
                  <a:pt x="455" y="496"/>
                </a:lnTo>
                <a:lnTo>
                  <a:pt x="450" y="496"/>
                </a:lnTo>
                <a:lnTo>
                  <a:pt x="439" y="501"/>
                </a:lnTo>
                <a:lnTo>
                  <a:pt x="429" y="501"/>
                </a:lnTo>
                <a:lnTo>
                  <a:pt x="418" y="501"/>
                </a:lnTo>
                <a:lnTo>
                  <a:pt x="402" y="506"/>
                </a:lnTo>
                <a:lnTo>
                  <a:pt x="386" y="506"/>
                </a:lnTo>
                <a:lnTo>
                  <a:pt x="371" y="511"/>
                </a:lnTo>
                <a:lnTo>
                  <a:pt x="355" y="511"/>
                </a:lnTo>
                <a:lnTo>
                  <a:pt x="344" y="517"/>
                </a:lnTo>
                <a:lnTo>
                  <a:pt x="334" y="517"/>
                </a:lnTo>
                <a:lnTo>
                  <a:pt x="323" y="517"/>
                </a:lnTo>
                <a:lnTo>
                  <a:pt x="318" y="517"/>
                </a:lnTo>
                <a:lnTo>
                  <a:pt x="307" y="517"/>
                </a:lnTo>
                <a:lnTo>
                  <a:pt x="297" y="517"/>
                </a:lnTo>
                <a:lnTo>
                  <a:pt x="286" y="517"/>
                </a:lnTo>
                <a:lnTo>
                  <a:pt x="275" y="511"/>
                </a:lnTo>
                <a:lnTo>
                  <a:pt x="270" y="506"/>
                </a:lnTo>
                <a:lnTo>
                  <a:pt x="265" y="501"/>
                </a:lnTo>
                <a:lnTo>
                  <a:pt x="259" y="496"/>
                </a:lnTo>
                <a:lnTo>
                  <a:pt x="249" y="485"/>
                </a:lnTo>
                <a:lnTo>
                  <a:pt x="244" y="469"/>
                </a:lnTo>
                <a:lnTo>
                  <a:pt x="233" y="453"/>
                </a:lnTo>
                <a:lnTo>
                  <a:pt x="217" y="432"/>
                </a:lnTo>
                <a:lnTo>
                  <a:pt x="207" y="411"/>
                </a:lnTo>
                <a:lnTo>
                  <a:pt x="191" y="385"/>
                </a:lnTo>
                <a:lnTo>
                  <a:pt x="180" y="369"/>
                </a:lnTo>
                <a:lnTo>
                  <a:pt x="175" y="353"/>
                </a:lnTo>
                <a:lnTo>
                  <a:pt x="164" y="337"/>
                </a:lnTo>
                <a:lnTo>
                  <a:pt x="154" y="322"/>
                </a:lnTo>
                <a:lnTo>
                  <a:pt x="143" y="300"/>
                </a:lnTo>
                <a:lnTo>
                  <a:pt x="133" y="285"/>
                </a:lnTo>
                <a:lnTo>
                  <a:pt x="122" y="264"/>
                </a:lnTo>
                <a:lnTo>
                  <a:pt x="111" y="242"/>
                </a:lnTo>
                <a:lnTo>
                  <a:pt x="96" y="221"/>
                </a:lnTo>
                <a:lnTo>
                  <a:pt x="85" y="195"/>
                </a:lnTo>
                <a:lnTo>
                  <a:pt x="69" y="174"/>
                </a:lnTo>
                <a:lnTo>
                  <a:pt x="59" y="148"/>
                </a:lnTo>
                <a:lnTo>
                  <a:pt x="43" y="121"/>
                </a:lnTo>
                <a:lnTo>
                  <a:pt x="32" y="95"/>
                </a:lnTo>
                <a:lnTo>
                  <a:pt x="16" y="63"/>
                </a:lnTo>
                <a:lnTo>
                  <a:pt x="0" y="37"/>
                </a:lnTo>
                <a:lnTo>
                  <a:pt x="11" y="0"/>
                </a:lnTo>
                <a:lnTo>
                  <a:pt x="32" y="37"/>
                </a:lnTo>
                <a:lnTo>
                  <a:pt x="53" y="74"/>
                </a:lnTo>
                <a:lnTo>
                  <a:pt x="80" y="116"/>
                </a:lnTo>
                <a:lnTo>
                  <a:pt x="106" y="158"/>
                </a:lnTo>
                <a:lnTo>
                  <a:pt x="122" y="184"/>
                </a:lnTo>
                <a:lnTo>
                  <a:pt x="138" y="206"/>
                </a:lnTo>
                <a:lnTo>
                  <a:pt x="148" y="227"/>
                </a:lnTo>
                <a:lnTo>
                  <a:pt x="164" y="248"/>
                </a:lnTo>
                <a:lnTo>
                  <a:pt x="180" y="264"/>
                </a:lnTo>
                <a:lnTo>
                  <a:pt x="191" y="285"/>
                </a:lnTo>
                <a:lnTo>
                  <a:pt x="207" y="300"/>
                </a:lnTo>
                <a:lnTo>
                  <a:pt x="217" y="316"/>
                </a:lnTo>
                <a:lnTo>
                  <a:pt x="233" y="332"/>
                </a:lnTo>
                <a:lnTo>
                  <a:pt x="244" y="348"/>
                </a:lnTo>
                <a:lnTo>
                  <a:pt x="265" y="364"/>
                </a:lnTo>
                <a:lnTo>
                  <a:pt x="281" y="374"/>
                </a:lnTo>
                <a:lnTo>
                  <a:pt x="302" y="390"/>
                </a:lnTo>
                <a:lnTo>
                  <a:pt x="323" y="401"/>
                </a:lnTo>
                <a:lnTo>
                  <a:pt x="344" y="417"/>
                </a:lnTo>
                <a:lnTo>
                  <a:pt x="365" y="427"/>
                </a:lnTo>
                <a:lnTo>
                  <a:pt x="392" y="438"/>
                </a:lnTo>
                <a:lnTo>
                  <a:pt x="408" y="448"/>
                </a:lnTo>
                <a:lnTo>
                  <a:pt x="429" y="459"/>
                </a:lnTo>
                <a:lnTo>
                  <a:pt x="439" y="464"/>
                </a:lnTo>
                <a:lnTo>
                  <a:pt x="450" y="475"/>
                </a:lnTo>
                <a:lnTo>
                  <a:pt x="460" y="480"/>
                </a:lnTo>
                <a:lnTo>
                  <a:pt x="466" y="485"/>
                </a:lnTo>
              </a:path>
            </a:pathLst>
          </a:custGeom>
          <a:solidFill>
            <a:srgbClr val="68A042"/>
          </a:solidFill>
          <a:ln w="5">
            <a:solidFill>
              <a:srgbClr val="669E40"/>
            </a:solidFill>
            <a:round/>
            <a:headEnd/>
            <a:tailEnd/>
          </a:ln>
        </p:spPr>
        <p:txBody>
          <a:bodyPr/>
          <a:lstStyle/>
          <a:p>
            <a:endParaRPr lang="zh-CN" altLang="en-US"/>
          </a:p>
        </p:txBody>
      </p:sp>
      <p:sp>
        <p:nvSpPr>
          <p:cNvPr id="78864" name="Freeform 64"/>
          <p:cNvSpPr>
            <a:spLocks/>
          </p:cNvSpPr>
          <p:nvPr/>
        </p:nvSpPr>
        <p:spPr bwMode="auto">
          <a:xfrm>
            <a:off x="4283075" y="3227388"/>
            <a:ext cx="254000" cy="233362"/>
          </a:xfrm>
          <a:custGeom>
            <a:avLst/>
            <a:gdLst>
              <a:gd name="T0" fmla="*/ 2147483647 w 8933"/>
              <a:gd name="T1" fmla="*/ 2147483647 h 10000"/>
              <a:gd name="T2" fmla="*/ 2147483647 w 8933"/>
              <a:gd name="T3" fmla="*/ 2147483647 h 10000"/>
              <a:gd name="T4" fmla="*/ 2147483647 w 8933"/>
              <a:gd name="T5" fmla="*/ 2147483647 h 10000"/>
              <a:gd name="T6" fmla="*/ 2147483647 w 8933"/>
              <a:gd name="T7" fmla="*/ 2147483647 h 10000"/>
              <a:gd name="T8" fmla="*/ 2147483647 w 8933"/>
              <a:gd name="T9" fmla="*/ 2147483647 h 10000"/>
              <a:gd name="T10" fmla="*/ 2147483647 w 8933"/>
              <a:gd name="T11" fmla="*/ 2147483647 h 10000"/>
              <a:gd name="T12" fmla="*/ 2147483647 w 8933"/>
              <a:gd name="T13" fmla="*/ 2147483647 h 10000"/>
              <a:gd name="T14" fmla="*/ 0 w 8933"/>
              <a:gd name="T15" fmla="*/ 2147483647 h 10000"/>
              <a:gd name="T16" fmla="*/ 0 w 8933"/>
              <a:gd name="T17" fmla="*/ 2147483647 h 10000"/>
              <a:gd name="T18" fmla="*/ 2147483647 w 8933"/>
              <a:gd name="T19" fmla="*/ 2147483647 h 10000"/>
              <a:gd name="T20" fmla="*/ 2147483647 w 8933"/>
              <a:gd name="T21" fmla="*/ 2147483647 h 10000"/>
              <a:gd name="T22" fmla="*/ 2147483647 w 8933"/>
              <a:gd name="T23" fmla="*/ 2147483647 h 10000"/>
              <a:gd name="T24" fmla="*/ 2147483647 w 8933"/>
              <a:gd name="T25" fmla="*/ 2147483647 h 10000"/>
              <a:gd name="T26" fmla="*/ 2147483647 w 8933"/>
              <a:gd name="T27" fmla="*/ 2147483647 h 10000"/>
              <a:gd name="T28" fmla="*/ 2147483647 w 8933"/>
              <a:gd name="T29" fmla="*/ 2147483647 h 10000"/>
              <a:gd name="T30" fmla="*/ 2147483647 w 8933"/>
              <a:gd name="T31" fmla="*/ 2147483647 h 10000"/>
              <a:gd name="T32" fmla="*/ 2147483647 w 8933"/>
              <a:gd name="T33" fmla="*/ 2147483647 h 10000"/>
              <a:gd name="T34" fmla="*/ 2147483647 w 8933"/>
              <a:gd name="T35" fmla="*/ 2147483647 h 10000"/>
              <a:gd name="T36" fmla="*/ 2147483647 w 8933"/>
              <a:gd name="T37" fmla="*/ 2147483647 h 10000"/>
              <a:gd name="T38" fmla="*/ 2147483647 w 8933"/>
              <a:gd name="T39" fmla="*/ 2147483647 h 10000"/>
              <a:gd name="T40" fmla="*/ 2147483647 w 8933"/>
              <a:gd name="T41" fmla="*/ 2147483647 h 10000"/>
              <a:gd name="T42" fmla="*/ 2147483647 w 8933"/>
              <a:gd name="T43" fmla="*/ 2147483647 h 10000"/>
              <a:gd name="T44" fmla="*/ 2147483647 w 8933"/>
              <a:gd name="T45" fmla="*/ 2147483647 h 10000"/>
              <a:gd name="T46" fmla="*/ 2147483647 w 8933"/>
              <a:gd name="T47" fmla="*/ 0 h 10000"/>
              <a:gd name="T48" fmla="*/ 2147483647 w 8933"/>
              <a:gd name="T49" fmla="*/ 2147483647 h 10000"/>
              <a:gd name="T50" fmla="*/ 2147483647 w 8933"/>
              <a:gd name="T51" fmla="*/ 2147483647 h 10000"/>
              <a:gd name="T52" fmla="*/ 2147483647 w 8933"/>
              <a:gd name="T53" fmla="*/ 2147483647 h 10000"/>
              <a:gd name="T54" fmla="*/ 2147483647 w 8933"/>
              <a:gd name="T55" fmla="*/ 2147483647 h 10000"/>
              <a:gd name="T56" fmla="*/ 2147483647 w 8933"/>
              <a:gd name="T57" fmla="*/ 2147483647 h 10000"/>
              <a:gd name="T58" fmla="*/ 2147483647 w 8933"/>
              <a:gd name="T59" fmla="*/ 2147483647 h 10000"/>
              <a:gd name="T60" fmla="*/ 2147483647 w 8933"/>
              <a:gd name="T61" fmla="*/ 2147483647 h 10000"/>
              <a:gd name="T62" fmla="*/ 2147483647 w 8933"/>
              <a:gd name="T63" fmla="*/ 2147483647 h 10000"/>
              <a:gd name="T64" fmla="*/ 2147483647 w 8933"/>
              <a:gd name="T65" fmla="*/ 2147483647 h 10000"/>
              <a:gd name="T66" fmla="*/ 2147483647 w 8933"/>
              <a:gd name="T67" fmla="*/ 2147483647 h 10000"/>
              <a:gd name="T68" fmla="*/ 2147483647 w 8933"/>
              <a:gd name="T69" fmla="*/ 2147483647 h 10000"/>
              <a:gd name="T70" fmla="*/ 2147483647 w 8933"/>
              <a:gd name="T71" fmla="*/ 2147483647 h 10000"/>
              <a:gd name="T72" fmla="*/ 2147483647 w 8933"/>
              <a:gd name="T73" fmla="*/ 2147483647 h 10000"/>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8933"/>
              <a:gd name="T112" fmla="*/ 0 h 10000"/>
              <a:gd name="T113" fmla="*/ 8933 w 8933"/>
              <a:gd name="T114" fmla="*/ 10000 h 10000"/>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8933" h="10000">
                <a:moveTo>
                  <a:pt x="3525" y="3535"/>
                </a:moveTo>
                <a:lnTo>
                  <a:pt x="2627" y="2859"/>
                </a:lnTo>
                <a:lnTo>
                  <a:pt x="2012" y="2501"/>
                </a:lnTo>
                <a:lnTo>
                  <a:pt x="1453" y="2108"/>
                </a:lnTo>
                <a:lnTo>
                  <a:pt x="838" y="1766"/>
                </a:lnTo>
                <a:cubicBezTo>
                  <a:pt x="743" y="1655"/>
                  <a:pt x="652" y="1542"/>
                  <a:pt x="559" y="1431"/>
                </a:cubicBezTo>
                <a:cubicBezTo>
                  <a:pt x="467" y="1296"/>
                  <a:pt x="377" y="1160"/>
                  <a:pt x="284" y="1025"/>
                </a:cubicBezTo>
                <a:lnTo>
                  <a:pt x="0" y="1025"/>
                </a:lnTo>
                <a:lnTo>
                  <a:pt x="0" y="678"/>
                </a:lnTo>
                <a:lnTo>
                  <a:pt x="284" y="678"/>
                </a:lnTo>
                <a:lnTo>
                  <a:pt x="559" y="678"/>
                </a:lnTo>
                <a:lnTo>
                  <a:pt x="838" y="678"/>
                </a:lnTo>
                <a:lnTo>
                  <a:pt x="1453" y="678"/>
                </a:lnTo>
                <a:lnTo>
                  <a:pt x="2012" y="678"/>
                </a:lnTo>
                <a:lnTo>
                  <a:pt x="2627" y="678"/>
                </a:lnTo>
                <a:lnTo>
                  <a:pt x="3240" y="678"/>
                </a:lnTo>
                <a:lnTo>
                  <a:pt x="4696" y="1025"/>
                </a:lnTo>
                <a:lnTo>
                  <a:pt x="5594" y="1431"/>
                </a:lnTo>
                <a:lnTo>
                  <a:pt x="6480" y="1431"/>
                </a:lnTo>
                <a:lnTo>
                  <a:pt x="7320" y="1431"/>
                </a:lnTo>
                <a:lnTo>
                  <a:pt x="7655" y="1431"/>
                </a:lnTo>
                <a:cubicBezTo>
                  <a:pt x="7753" y="1290"/>
                  <a:pt x="7844" y="1146"/>
                  <a:pt x="7940" y="1025"/>
                </a:cubicBezTo>
                <a:lnTo>
                  <a:pt x="8548" y="678"/>
                </a:lnTo>
                <a:lnTo>
                  <a:pt x="8548" y="0"/>
                </a:lnTo>
                <a:cubicBezTo>
                  <a:pt x="8595" y="1554"/>
                  <a:pt x="8933" y="8447"/>
                  <a:pt x="8832" y="10000"/>
                </a:cubicBezTo>
                <a:lnTo>
                  <a:pt x="7940" y="9321"/>
                </a:lnTo>
                <a:cubicBezTo>
                  <a:pt x="7845" y="9076"/>
                  <a:pt x="7751" y="8827"/>
                  <a:pt x="7655" y="8584"/>
                </a:cubicBezTo>
                <a:lnTo>
                  <a:pt x="7655" y="8235"/>
                </a:lnTo>
                <a:lnTo>
                  <a:pt x="7655" y="7482"/>
                </a:lnTo>
                <a:lnTo>
                  <a:pt x="7320" y="7143"/>
                </a:lnTo>
                <a:cubicBezTo>
                  <a:pt x="7235" y="7016"/>
                  <a:pt x="7134" y="6917"/>
                  <a:pt x="7039" y="6799"/>
                </a:cubicBezTo>
                <a:cubicBezTo>
                  <a:pt x="6947" y="6561"/>
                  <a:pt x="6853" y="6297"/>
                  <a:pt x="6760" y="6059"/>
                </a:cubicBezTo>
                <a:lnTo>
                  <a:pt x="6480" y="5700"/>
                </a:lnTo>
                <a:lnTo>
                  <a:pt x="5873" y="5024"/>
                </a:lnTo>
                <a:lnTo>
                  <a:pt x="5312" y="4639"/>
                </a:lnTo>
                <a:lnTo>
                  <a:pt x="4416" y="3949"/>
                </a:lnTo>
                <a:lnTo>
                  <a:pt x="3525" y="3535"/>
                </a:lnTo>
              </a:path>
            </a:pathLst>
          </a:custGeom>
          <a:solidFill>
            <a:srgbClr val="669E40"/>
          </a:solidFill>
          <a:ln w="5">
            <a:solidFill>
              <a:srgbClr val="669E40"/>
            </a:solidFill>
            <a:round/>
            <a:headEnd/>
            <a:tailEnd/>
          </a:ln>
        </p:spPr>
        <p:txBody>
          <a:bodyPr/>
          <a:lstStyle/>
          <a:p>
            <a:endParaRPr lang="zh-CN" altLang="en-US"/>
          </a:p>
        </p:txBody>
      </p:sp>
      <p:sp>
        <p:nvSpPr>
          <p:cNvPr id="32" name="Freeform 64"/>
          <p:cNvSpPr>
            <a:spLocks/>
          </p:cNvSpPr>
          <p:nvPr/>
        </p:nvSpPr>
        <p:spPr bwMode="auto">
          <a:xfrm>
            <a:off x="3956050" y="2257425"/>
            <a:ext cx="719138" cy="144463"/>
          </a:xfrm>
          <a:custGeom>
            <a:avLst/>
            <a:gdLst>
              <a:gd name="T0" fmla="*/ 2147483647 w 9869"/>
              <a:gd name="T1" fmla="*/ 2147483647 h 10000"/>
              <a:gd name="T2" fmla="*/ 2147483647 w 9869"/>
              <a:gd name="T3" fmla="*/ 2147483647 h 10000"/>
              <a:gd name="T4" fmla="*/ 2147483647 w 9869"/>
              <a:gd name="T5" fmla="*/ 2147483647 h 10000"/>
              <a:gd name="T6" fmla="*/ 2147483647 w 9869"/>
              <a:gd name="T7" fmla="*/ 2147483647 h 10000"/>
              <a:gd name="T8" fmla="*/ 2147483647 w 9869"/>
              <a:gd name="T9" fmla="*/ 2147483647 h 10000"/>
              <a:gd name="T10" fmla="*/ 2147483647 w 9869"/>
              <a:gd name="T11" fmla="*/ 2147483647 h 10000"/>
              <a:gd name="T12" fmla="*/ 2147483647 w 9869"/>
              <a:gd name="T13" fmla="*/ 2147483647 h 10000"/>
              <a:gd name="T14" fmla="*/ 2147483647 w 9869"/>
              <a:gd name="T15" fmla="*/ 2147483647 h 10000"/>
              <a:gd name="T16" fmla="*/ 2147483647 w 9869"/>
              <a:gd name="T17" fmla="*/ 2147483647 h 10000"/>
              <a:gd name="T18" fmla="*/ 2147483647 w 9869"/>
              <a:gd name="T19" fmla="*/ 2147483647 h 10000"/>
              <a:gd name="T20" fmla="*/ 2147483647 w 9869"/>
              <a:gd name="T21" fmla="*/ 2147483647 h 10000"/>
              <a:gd name="T22" fmla="*/ 2147483647 w 9869"/>
              <a:gd name="T23" fmla="*/ 2147483647 h 10000"/>
              <a:gd name="T24" fmla="*/ 2147483647 w 9869"/>
              <a:gd name="T25" fmla="*/ 2147483647 h 10000"/>
              <a:gd name="T26" fmla="*/ 2147483647 w 9869"/>
              <a:gd name="T27" fmla="*/ 2147483647 h 10000"/>
              <a:gd name="T28" fmla="*/ 2147483647 w 9869"/>
              <a:gd name="T29" fmla="*/ 2147483647 h 10000"/>
              <a:gd name="T30" fmla="*/ 2147483647 w 9869"/>
              <a:gd name="T31" fmla="*/ 2147483647 h 10000"/>
              <a:gd name="T32" fmla="*/ 2147483647 w 9869"/>
              <a:gd name="T33" fmla="*/ 2147483647 h 10000"/>
              <a:gd name="T34" fmla="*/ 2147483647 w 9869"/>
              <a:gd name="T35" fmla="*/ 2147483647 h 10000"/>
              <a:gd name="T36" fmla="*/ 0 w 9869"/>
              <a:gd name="T37" fmla="*/ 2147483647 h 10000"/>
              <a:gd name="T38" fmla="*/ 0 w 9869"/>
              <a:gd name="T39" fmla="*/ 2147483647 h 10000"/>
              <a:gd name="T40" fmla="*/ 2147483647 w 9869"/>
              <a:gd name="T41" fmla="*/ 2147483647 h 10000"/>
              <a:gd name="T42" fmla="*/ 2147483647 w 9869"/>
              <a:gd name="T43" fmla="*/ 2147483647 h 10000"/>
              <a:gd name="T44" fmla="*/ 2147483647 w 9869"/>
              <a:gd name="T45" fmla="*/ 2147483647 h 10000"/>
              <a:gd name="T46" fmla="*/ 2147483647 w 9869"/>
              <a:gd name="T47" fmla="*/ 2147483647 h 10000"/>
              <a:gd name="T48" fmla="*/ 2147483647 w 9869"/>
              <a:gd name="T49" fmla="*/ 2147483647 h 10000"/>
              <a:gd name="T50" fmla="*/ 2147483647 w 9869"/>
              <a:gd name="T51" fmla="*/ 2147483647 h 10000"/>
              <a:gd name="T52" fmla="*/ 2147483647 w 9869"/>
              <a:gd name="T53" fmla="*/ 2147483647 h 10000"/>
              <a:gd name="T54" fmla="*/ 2147483647 w 9869"/>
              <a:gd name="T55" fmla="*/ 2147483647 h 10000"/>
              <a:gd name="T56" fmla="*/ 2147483647 w 9869"/>
              <a:gd name="T57" fmla="*/ 2147483647 h 10000"/>
              <a:gd name="T58" fmla="*/ 2147483647 w 9869"/>
              <a:gd name="T59" fmla="*/ 2147483647 h 10000"/>
              <a:gd name="T60" fmla="*/ 2147483647 w 9869"/>
              <a:gd name="T61" fmla="*/ 2147483647 h 10000"/>
              <a:gd name="T62" fmla="*/ 2147483647 w 9869"/>
              <a:gd name="T63" fmla="*/ 2147483647 h 10000"/>
              <a:gd name="T64" fmla="*/ 2147483647 w 9869"/>
              <a:gd name="T65" fmla="*/ 2147483647 h 10000"/>
              <a:gd name="T66" fmla="*/ 2147483647 w 9869"/>
              <a:gd name="T67" fmla="*/ 2147483647 h 10000"/>
              <a:gd name="T68" fmla="*/ 2147483647 w 9869"/>
              <a:gd name="T69" fmla="*/ 2147483647 h 10000"/>
              <a:gd name="T70" fmla="*/ 2147483647 w 9869"/>
              <a:gd name="T71" fmla="*/ 2147483647 h 10000"/>
              <a:gd name="T72" fmla="*/ 2147483647 w 9869"/>
              <a:gd name="T73" fmla="*/ 2147483647 h 10000"/>
              <a:gd name="T74" fmla="*/ 2147483647 w 9869"/>
              <a:gd name="T75" fmla="*/ 2147483647 h 10000"/>
              <a:gd name="T76" fmla="*/ 2147483647 w 9869"/>
              <a:gd name="T77" fmla="*/ 2147483647 h 10000"/>
              <a:gd name="T78" fmla="*/ 2147483647 w 9869"/>
              <a:gd name="T79" fmla="*/ 0 h 10000"/>
              <a:gd name="T80" fmla="*/ 2147483647 w 9869"/>
              <a:gd name="T81" fmla="*/ 2147483647 h 10000"/>
              <a:gd name="T82" fmla="*/ 2147483647 w 9869"/>
              <a:gd name="T83" fmla="*/ 2147483647 h 10000"/>
              <a:gd name="T84" fmla="*/ 2147483647 w 9869"/>
              <a:gd name="T85" fmla="*/ 2147483647 h 10000"/>
              <a:gd name="T86" fmla="*/ 2147483647 w 9869"/>
              <a:gd name="T87" fmla="*/ 2147483647 h 10000"/>
              <a:gd name="T88" fmla="*/ 2147483647 w 9869"/>
              <a:gd name="T89" fmla="*/ 2147483647 h 10000"/>
              <a:gd name="T90" fmla="*/ 2147483647 w 9869"/>
              <a:gd name="T91" fmla="*/ 2147483647 h 10000"/>
              <a:gd name="T92" fmla="*/ 2147483647 w 9869"/>
              <a:gd name="T93" fmla="*/ 2147483647 h 10000"/>
              <a:gd name="T94" fmla="*/ 2147483647 w 9869"/>
              <a:gd name="T95" fmla="*/ 2147483647 h 10000"/>
              <a:gd name="T96" fmla="*/ 2147483647 w 9869"/>
              <a:gd name="T97" fmla="*/ 2147483647 h 10000"/>
              <a:gd name="T98" fmla="*/ 2147483647 w 9869"/>
              <a:gd name="T99" fmla="*/ 2147483647 h 10000"/>
              <a:gd name="T100" fmla="*/ 2147483647 w 9869"/>
              <a:gd name="T101" fmla="*/ 2147483647 h 1000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9869"/>
              <a:gd name="T154" fmla="*/ 0 h 10000"/>
              <a:gd name="T155" fmla="*/ 9869 w 9869"/>
              <a:gd name="T156" fmla="*/ 10000 h 1000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9869" h="10000">
                <a:moveTo>
                  <a:pt x="7473" y="8203"/>
                </a:moveTo>
                <a:lnTo>
                  <a:pt x="7233" y="6995"/>
                </a:lnTo>
                <a:cubicBezTo>
                  <a:pt x="7168" y="6770"/>
                  <a:pt x="7081" y="6647"/>
                  <a:pt x="7015" y="6429"/>
                </a:cubicBezTo>
                <a:lnTo>
                  <a:pt x="6885" y="6429"/>
                </a:lnTo>
                <a:lnTo>
                  <a:pt x="6776" y="6429"/>
                </a:lnTo>
                <a:lnTo>
                  <a:pt x="6667" y="6429"/>
                </a:lnTo>
                <a:lnTo>
                  <a:pt x="6427" y="6429"/>
                </a:lnTo>
                <a:lnTo>
                  <a:pt x="6209" y="6429"/>
                </a:lnTo>
                <a:lnTo>
                  <a:pt x="5861" y="6429"/>
                </a:lnTo>
                <a:lnTo>
                  <a:pt x="5512" y="6429"/>
                </a:lnTo>
                <a:lnTo>
                  <a:pt x="5054" y="6429"/>
                </a:lnTo>
                <a:cubicBezTo>
                  <a:pt x="4902" y="6647"/>
                  <a:pt x="4749" y="6770"/>
                  <a:pt x="4597" y="6995"/>
                </a:cubicBezTo>
                <a:lnTo>
                  <a:pt x="4009" y="6995"/>
                </a:lnTo>
                <a:lnTo>
                  <a:pt x="3551" y="7650"/>
                </a:lnTo>
                <a:lnTo>
                  <a:pt x="2876" y="7650"/>
                </a:lnTo>
                <a:cubicBezTo>
                  <a:pt x="2636" y="7873"/>
                  <a:pt x="2418" y="7994"/>
                  <a:pt x="2179" y="8203"/>
                </a:cubicBezTo>
                <a:cubicBezTo>
                  <a:pt x="1939" y="8423"/>
                  <a:pt x="1721" y="8534"/>
                  <a:pt x="1481" y="8752"/>
                </a:cubicBezTo>
                <a:cubicBezTo>
                  <a:pt x="1264" y="8983"/>
                  <a:pt x="1024" y="9098"/>
                  <a:pt x="806" y="9307"/>
                </a:cubicBezTo>
                <a:lnTo>
                  <a:pt x="0" y="10000"/>
                </a:lnTo>
                <a:lnTo>
                  <a:pt x="0" y="5874"/>
                </a:lnTo>
                <a:lnTo>
                  <a:pt x="218" y="5874"/>
                </a:lnTo>
                <a:lnTo>
                  <a:pt x="566" y="5874"/>
                </a:lnTo>
                <a:lnTo>
                  <a:pt x="1024" y="5874"/>
                </a:lnTo>
                <a:cubicBezTo>
                  <a:pt x="1133" y="5653"/>
                  <a:pt x="1264" y="5553"/>
                  <a:pt x="1373" y="5332"/>
                </a:cubicBezTo>
                <a:lnTo>
                  <a:pt x="1961" y="5332"/>
                </a:lnTo>
                <a:lnTo>
                  <a:pt x="2418" y="4669"/>
                </a:lnTo>
                <a:lnTo>
                  <a:pt x="3094" y="4669"/>
                </a:lnTo>
                <a:cubicBezTo>
                  <a:pt x="3290" y="4433"/>
                  <a:pt x="3486" y="4311"/>
                  <a:pt x="3682" y="4108"/>
                </a:cubicBezTo>
                <a:cubicBezTo>
                  <a:pt x="3900" y="3871"/>
                  <a:pt x="4139" y="3777"/>
                  <a:pt x="4357" y="3546"/>
                </a:cubicBezTo>
                <a:lnTo>
                  <a:pt x="4815" y="3546"/>
                </a:lnTo>
                <a:lnTo>
                  <a:pt x="5272" y="2870"/>
                </a:lnTo>
                <a:cubicBezTo>
                  <a:pt x="5425" y="2654"/>
                  <a:pt x="5599" y="2561"/>
                  <a:pt x="5752" y="2316"/>
                </a:cubicBezTo>
                <a:lnTo>
                  <a:pt x="6078" y="2316"/>
                </a:lnTo>
                <a:cubicBezTo>
                  <a:pt x="6166" y="2120"/>
                  <a:pt x="6231" y="1996"/>
                  <a:pt x="6318" y="1762"/>
                </a:cubicBezTo>
                <a:lnTo>
                  <a:pt x="6558" y="1762"/>
                </a:lnTo>
                <a:cubicBezTo>
                  <a:pt x="6594" y="1578"/>
                  <a:pt x="6631" y="1417"/>
                  <a:pt x="6667" y="1210"/>
                </a:cubicBezTo>
                <a:lnTo>
                  <a:pt x="6776" y="1210"/>
                </a:lnTo>
                <a:cubicBezTo>
                  <a:pt x="6819" y="1002"/>
                  <a:pt x="6841" y="766"/>
                  <a:pt x="6885" y="561"/>
                </a:cubicBezTo>
                <a:lnTo>
                  <a:pt x="7124" y="561"/>
                </a:lnTo>
                <a:cubicBezTo>
                  <a:pt x="7190" y="335"/>
                  <a:pt x="7277" y="219"/>
                  <a:pt x="7342" y="0"/>
                </a:cubicBezTo>
                <a:cubicBezTo>
                  <a:pt x="7429" y="219"/>
                  <a:pt x="7495" y="335"/>
                  <a:pt x="7582" y="561"/>
                </a:cubicBezTo>
                <a:lnTo>
                  <a:pt x="7930" y="561"/>
                </a:lnTo>
                <a:cubicBezTo>
                  <a:pt x="8083" y="1002"/>
                  <a:pt x="8235" y="1324"/>
                  <a:pt x="8388" y="1762"/>
                </a:cubicBezTo>
                <a:cubicBezTo>
                  <a:pt x="8540" y="1996"/>
                  <a:pt x="8693" y="2120"/>
                  <a:pt x="8845" y="2316"/>
                </a:cubicBezTo>
                <a:cubicBezTo>
                  <a:pt x="8954" y="2561"/>
                  <a:pt x="9085" y="2654"/>
                  <a:pt x="9194" y="2870"/>
                </a:cubicBezTo>
                <a:cubicBezTo>
                  <a:pt x="9259" y="3116"/>
                  <a:pt x="9346" y="3337"/>
                  <a:pt x="9412" y="3546"/>
                </a:cubicBezTo>
                <a:cubicBezTo>
                  <a:pt x="9455" y="3777"/>
                  <a:pt x="9499" y="3871"/>
                  <a:pt x="9542" y="4108"/>
                </a:cubicBezTo>
                <a:cubicBezTo>
                  <a:pt x="9578" y="4295"/>
                  <a:pt x="9615" y="4468"/>
                  <a:pt x="9651" y="4669"/>
                </a:cubicBezTo>
                <a:cubicBezTo>
                  <a:pt x="9695" y="4887"/>
                  <a:pt x="9717" y="5093"/>
                  <a:pt x="9760" y="5332"/>
                </a:cubicBezTo>
                <a:lnTo>
                  <a:pt x="9869" y="5332"/>
                </a:lnTo>
                <a:lnTo>
                  <a:pt x="9869" y="5874"/>
                </a:lnTo>
              </a:path>
            </a:pathLst>
          </a:custGeom>
          <a:solidFill>
            <a:srgbClr val="669E40"/>
          </a:solidFill>
          <a:ln w="5">
            <a:solidFill>
              <a:srgbClr val="669E40"/>
            </a:solidFill>
            <a:round/>
            <a:headEnd/>
            <a:tailEnd/>
          </a:ln>
        </p:spPr>
        <p:txBody>
          <a:bodyPr/>
          <a:lstStyle/>
          <a:p>
            <a:endParaRPr lang="zh-CN" altLang="en-US"/>
          </a:p>
        </p:txBody>
      </p:sp>
      <p:sp>
        <p:nvSpPr>
          <p:cNvPr id="78877" name="Freeform 64"/>
          <p:cNvSpPr>
            <a:spLocks/>
          </p:cNvSpPr>
          <p:nvPr/>
        </p:nvSpPr>
        <p:spPr bwMode="auto">
          <a:xfrm>
            <a:off x="4500563" y="2339975"/>
            <a:ext cx="174625" cy="1122363"/>
          </a:xfrm>
          <a:custGeom>
            <a:avLst/>
            <a:gdLst>
              <a:gd name="T0" fmla="*/ 2147483647 w 9487"/>
              <a:gd name="T1" fmla="*/ 2147483647 h 10000"/>
              <a:gd name="T2" fmla="*/ 2147483647 w 9487"/>
              <a:gd name="T3" fmla="*/ 2147483647 h 10000"/>
              <a:gd name="T4" fmla="*/ 2147483647 w 9487"/>
              <a:gd name="T5" fmla="*/ 2147483647 h 10000"/>
              <a:gd name="T6" fmla="*/ 2147483647 w 9487"/>
              <a:gd name="T7" fmla="*/ 2147483647 h 10000"/>
              <a:gd name="T8" fmla="*/ 2147483647 w 9487"/>
              <a:gd name="T9" fmla="*/ 2147483647 h 10000"/>
              <a:gd name="T10" fmla="*/ 2147483647 w 9487"/>
              <a:gd name="T11" fmla="*/ 2147483647 h 10000"/>
              <a:gd name="T12" fmla="*/ 2147483647 w 9487"/>
              <a:gd name="T13" fmla="*/ 2147483647 h 10000"/>
              <a:gd name="T14" fmla="*/ 2147483647 w 9487"/>
              <a:gd name="T15" fmla="*/ 2147483647 h 10000"/>
              <a:gd name="T16" fmla="*/ 2147483647 w 9487"/>
              <a:gd name="T17" fmla="*/ 2147483647 h 10000"/>
              <a:gd name="T18" fmla="*/ 2147483647 w 9487"/>
              <a:gd name="T19" fmla="*/ 2147483647 h 10000"/>
              <a:gd name="T20" fmla="*/ 2147483647 w 9487"/>
              <a:gd name="T21" fmla="*/ 2147483647 h 10000"/>
              <a:gd name="T22" fmla="*/ 2147483647 w 9487"/>
              <a:gd name="T23" fmla="*/ 2147483647 h 10000"/>
              <a:gd name="T24" fmla="*/ 2147483647 w 9487"/>
              <a:gd name="T25" fmla="*/ 2147483647 h 10000"/>
              <a:gd name="T26" fmla="*/ 2147483647 w 9487"/>
              <a:gd name="T27" fmla="*/ 2147483647 h 10000"/>
              <a:gd name="T28" fmla="*/ 2147483647 w 9487"/>
              <a:gd name="T29" fmla="*/ 0 h 10000"/>
              <a:gd name="T30" fmla="*/ 2147483647 w 9487"/>
              <a:gd name="T31" fmla="*/ 2147483647 h 10000"/>
              <a:gd name="T32" fmla="*/ 2147483647 w 9487"/>
              <a:gd name="T33" fmla="*/ 2147483647 h 10000"/>
              <a:gd name="T34" fmla="*/ 2147483647 w 9487"/>
              <a:gd name="T35" fmla="*/ 2147483647 h 10000"/>
              <a:gd name="T36" fmla="*/ 2147483647 w 9487"/>
              <a:gd name="T37" fmla="*/ 2147483647 h 10000"/>
              <a:gd name="T38" fmla="*/ 2147483647 w 9487"/>
              <a:gd name="T39" fmla="*/ 2147483647 h 10000"/>
              <a:gd name="T40" fmla="*/ 2147483647 w 9487"/>
              <a:gd name="T41" fmla="*/ 2147483647 h 10000"/>
              <a:gd name="T42" fmla="*/ 2147483647 w 9487"/>
              <a:gd name="T43" fmla="*/ 2147483647 h 10000"/>
              <a:gd name="T44" fmla="*/ 2147483647 w 9487"/>
              <a:gd name="T45" fmla="*/ 2147483647 h 10000"/>
              <a:gd name="T46" fmla="*/ 2147483647 w 9487"/>
              <a:gd name="T47" fmla="*/ 2147483647 h 10000"/>
              <a:gd name="T48" fmla="*/ 2147483647 w 9487"/>
              <a:gd name="T49" fmla="*/ 2147483647 h 10000"/>
              <a:gd name="T50" fmla="*/ 2147483647 w 9487"/>
              <a:gd name="T51" fmla="*/ 2147483647 h 10000"/>
              <a:gd name="T52" fmla="*/ 2147483647 w 9487"/>
              <a:gd name="T53" fmla="*/ 2147483647 h 10000"/>
              <a:gd name="T54" fmla="*/ 2147483647 w 9487"/>
              <a:gd name="T55" fmla="*/ 2147483647 h 10000"/>
              <a:gd name="T56" fmla="*/ 2147483647 w 9487"/>
              <a:gd name="T57" fmla="*/ 2147483647 h 10000"/>
              <a:gd name="T58" fmla="*/ 2147483647 w 9487"/>
              <a:gd name="T59" fmla="*/ 2147483647 h 10000"/>
              <a:gd name="T60" fmla="*/ 2147483647 w 9487"/>
              <a:gd name="T61" fmla="*/ 2147483647 h 10000"/>
              <a:gd name="T62" fmla="*/ 2147483647 w 9487"/>
              <a:gd name="T63" fmla="*/ 2147483647 h 10000"/>
              <a:gd name="T64" fmla="*/ 2147483647 w 9487"/>
              <a:gd name="T65" fmla="*/ 2147483647 h 10000"/>
              <a:gd name="T66" fmla="*/ 2147483647 w 9487"/>
              <a:gd name="T67" fmla="*/ 2147483647 h 10000"/>
              <a:gd name="T68" fmla="*/ 2147483647 w 9487"/>
              <a:gd name="T69" fmla="*/ 2147483647 h 100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9487"/>
              <a:gd name="T106" fmla="*/ 0 h 10000"/>
              <a:gd name="T107" fmla="*/ 9487 w 9487"/>
              <a:gd name="T108" fmla="*/ 10000 h 10000"/>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9487" h="10000">
                <a:moveTo>
                  <a:pt x="1378" y="8063"/>
                </a:moveTo>
                <a:lnTo>
                  <a:pt x="1378" y="7921"/>
                </a:lnTo>
                <a:lnTo>
                  <a:pt x="1804" y="7921"/>
                </a:lnTo>
                <a:lnTo>
                  <a:pt x="1804" y="7765"/>
                </a:lnTo>
                <a:lnTo>
                  <a:pt x="1804" y="7610"/>
                </a:lnTo>
                <a:lnTo>
                  <a:pt x="1804" y="7469"/>
                </a:lnTo>
                <a:lnTo>
                  <a:pt x="1804" y="7242"/>
                </a:lnTo>
                <a:lnTo>
                  <a:pt x="1804" y="7016"/>
                </a:lnTo>
                <a:lnTo>
                  <a:pt x="1804" y="6718"/>
                </a:lnTo>
                <a:lnTo>
                  <a:pt x="1804" y="6350"/>
                </a:lnTo>
                <a:lnTo>
                  <a:pt x="1804" y="5674"/>
                </a:lnTo>
                <a:lnTo>
                  <a:pt x="1804" y="4924"/>
                </a:lnTo>
                <a:lnTo>
                  <a:pt x="1804" y="4187"/>
                </a:lnTo>
                <a:cubicBezTo>
                  <a:pt x="1643" y="3932"/>
                  <a:pt x="1557" y="3692"/>
                  <a:pt x="1378" y="3439"/>
                </a:cubicBezTo>
                <a:lnTo>
                  <a:pt x="1378" y="3056"/>
                </a:lnTo>
                <a:lnTo>
                  <a:pt x="1378" y="2759"/>
                </a:lnTo>
                <a:lnTo>
                  <a:pt x="1378" y="2461"/>
                </a:lnTo>
                <a:lnTo>
                  <a:pt x="1378" y="2167"/>
                </a:lnTo>
                <a:lnTo>
                  <a:pt x="1378" y="1938"/>
                </a:lnTo>
                <a:lnTo>
                  <a:pt x="1378" y="1796"/>
                </a:lnTo>
                <a:cubicBezTo>
                  <a:pt x="1209" y="1740"/>
                  <a:pt x="1039" y="1700"/>
                  <a:pt x="866" y="1641"/>
                </a:cubicBezTo>
                <a:lnTo>
                  <a:pt x="866" y="1572"/>
                </a:lnTo>
                <a:lnTo>
                  <a:pt x="866" y="1343"/>
                </a:lnTo>
                <a:lnTo>
                  <a:pt x="866" y="1190"/>
                </a:lnTo>
                <a:lnTo>
                  <a:pt x="866" y="964"/>
                </a:lnTo>
                <a:lnTo>
                  <a:pt x="866" y="666"/>
                </a:lnTo>
                <a:lnTo>
                  <a:pt x="432" y="595"/>
                </a:lnTo>
                <a:lnTo>
                  <a:pt x="432" y="439"/>
                </a:lnTo>
                <a:cubicBezTo>
                  <a:pt x="260" y="398"/>
                  <a:pt x="177" y="340"/>
                  <a:pt x="0" y="299"/>
                </a:cubicBezTo>
                <a:lnTo>
                  <a:pt x="9487" y="0"/>
                </a:lnTo>
                <a:lnTo>
                  <a:pt x="9059" y="227"/>
                </a:lnTo>
                <a:lnTo>
                  <a:pt x="8617" y="299"/>
                </a:lnTo>
                <a:lnTo>
                  <a:pt x="8185" y="299"/>
                </a:lnTo>
                <a:cubicBezTo>
                  <a:pt x="8023" y="340"/>
                  <a:pt x="7844" y="398"/>
                  <a:pt x="7675" y="439"/>
                </a:cubicBezTo>
                <a:lnTo>
                  <a:pt x="7675" y="525"/>
                </a:lnTo>
                <a:cubicBezTo>
                  <a:pt x="7499" y="595"/>
                  <a:pt x="7416" y="680"/>
                  <a:pt x="7245" y="751"/>
                </a:cubicBezTo>
                <a:lnTo>
                  <a:pt x="7245" y="964"/>
                </a:lnTo>
                <a:lnTo>
                  <a:pt x="7245" y="1190"/>
                </a:lnTo>
                <a:lnTo>
                  <a:pt x="7245" y="1485"/>
                </a:lnTo>
                <a:lnTo>
                  <a:pt x="7245" y="1868"/>
                </a:lnTo>
                <a:lnTo>
                  <a:pt x="7245" y="2167"/>
                </a:lnTo>
                <a:cubicBezTo>
                  <a:pt x="7416" y="2293"/>
                  <a:pt x="7499" y="2406"/>
                  <a:pt x="7675" y="2533"/>
                </a:cubicBezTo>
                <a:lnTo>
                  <a:pt x="7675" y="2987"/>
                </a:lnTo>
                <a:lnTo>
                  <a:pt x="7675" y="3353"/>
                </a:lnTo>
                <a:cubicBezTo>
                  <a:pt x="7844" y="3508"/>
                  <a:pt x="8023" y="3649"/>
                  <a:pt x="8185" y="3805"/>
                </a:cubicBezTo>
                <a:lnTo>
                  <a:pt x="8185" y="4257"/>
                </a:lnTo>
                <a:lnTo>
                  <a:pt x="8185" y="4711"/>
                </a:lnTo>
                <a:cubicBezTo>
                  <a:pt x="8361" y="4851"/>
                  <a:pt x="8450" y="5007"/>
                  <a:pt x="8617" y="5149"/>
                </a:cubicBezTo>
                <a:lnTo>
                  <a:pt x="8617" y="5674"/>
                </a:lnTo>
                <a:lnTo>
                  <a:pt x="8617" y="6126"/>
                </a:lnTo>
                <a:lnTo>
                  <a:pt x="8617" y="6492"/>
                </a:lnTo>
                <a:lnTo>
                  <a:pt x="8617" y="6875"/>
                </a:lnTo>
                <a:lnTo>
                  <a:pt x="8617" y="7242"/>
                </a:lnTo>
                <a:lnTo>
                  <a:pt x="8617" y="7539"/>
                </a:lnTo>
                <a:lnTo>
                  <a:pt x="8617" y="7836"/>
                </a:lnTo>
                <a:lnTo>
                  <a:pt x="8617" y="8132"/>
                </a:lnTo>
                <a:cubicBezTo>
                  <a:pt x="8450" y="8205"/>
                  <a:pt x="8361" y="8287"/>
                  <a:pt x="8185" y="8360"/>
                </a:cubicBezTo>
                <a:lnTo>
                  <a:pt x="8185" y="8585"/>
                </a:lnTo>
                <a:cubicBezTo>
                  <a:pt x="8023" y="8657"/>
                  <a:pt x="7844" y="8742"/>
                  <a:pt x="7675" y="8814"/>
                </a:cubicBezTo>
                <a:cubicBezTo>
                  <a:pt x="7499" y="8883"/>
                  <a:pt x="7416" y="8967"/>
                  <a:pt x="7245" y="9038"/>
                </a:cubicBezTo>
                <a:cubicBezTo>
                  <a:pt x="7067" y="9081"/>
                  <a:pt x="6983" y="9137"/>
                  <a:pt x="6811" y="9180"/>
                </a:cubicBezTo>
                <a:cubicBezTo>
                  <a:pt x="6637" y="9235"/>
                  <a:pt x="6552" y="9278"/>
                  <a:pt x="6380" y="9337"/>
                </a:cubicBezTo>
                <a:cubicBezTo>
                  <a:pt x="6205" y="9378"/>
                  <a:pt x="6036" y="9433"/>
                  <a:pt x="5855" y="9477"/>
                </a:cubicBezTo>
                <a:cubicBezTo>
                  <a:pt x="5687" y="9534"/>
                  <a:pt x="5602" y="9575"/>
                  <a:pt x="5441" y="9633"/>
                </a:cubicBezTo>
                <a:lnTo>
                  <a:pt x="4477" y="9790"/>
                </a:lnTo>
                <a:lnTo>
                  <a:pt x="3623" y="9931"/>
                </a:lnTo>
                <a:lnTo>
                  <a:pt x="2667" y="10000"/>
                </a:lnTo>
                <a:lnTo>
                  <a:pt x="1804" y="10000"/>
                </a:lnTo>
                <a:lnTo>
                  <a:pt x="1378" y="9931"/>
                </a:lnTo>
                <a:lnTo>
                  <a:pt x="432" y="9858"/>
                </a:lnTo>
                <a:cubicBezTo>
                  <a:pt x="260" y="9803"/>
                  <a:pt x="177" y="9758"/>
                  <a:pt x="0" y="9704"/>
                </a:cubicBezTo>
              </a:path>
            </a:pathLst>
          </a:custGeom>
          <a:solidFill>
            <a:srgbClr val="669E40"/>
          </a:solidFill>
          <a:ln w="5">
            <a:solidFill>
              <a:srgbClr val="669E40"/>
            </a:solidFill>
            <a:round/>
            <a:headEnd/>
            <a:tailEnd/>
          </a:ln>
        </p:spPr>
        <p:txBody>
          <a:bodyPr/>
          <a:lstStyle/>
          <a:p>
            <a:endParaRPr lang="zh-CN" altLang="en-US"/>
          </a:p>
        </p:txBody>
      </p:sp>
      <p:sp>
        <p:nvSpPr>
          <p:cNvPr id="78870" name="Freeform 76"/>
          <p:cNvSpPr>
            <a:spLocks/>
          </p:cNvSpPr>
          <p:nvPr/>
        </p:nvSpPr>
        <p:spPr bwMode="auto">
          <a:xfrm>
            <a:off x="8193088" y="2836863"/>
            <a:ext cx="284162" cy="461962"/>
          </a:xfrm>
          <a:custGeom>
            <a:avLst/>
            <a:gdLst>
              <a:gd name="T0" fmla="*/ 2147483647 w 10000"/>
              <a:gd name="T1" fmla="*/ 2147483647 h 9669"/>
              <a:gd name="T2" fmla="*/ 2147483647 w 10000"/>
              <a:gd name="T3" fmla="*/ 2147483647 h 9669"/>
              <a:gd name="T4" fmla="*/ 2147483647 w 10000"/>
              <a:gd name="T5" fmla="*/ 2147483647 h 9669"/>
              <a:gd name="T6" fmla="*/ 2147483647 w 10000"/>
              <a:gd name="T7" fmla="*/ 2147483647 h 9669"/>
              <a:gd name="T8" fmla="*/ 2147483647 w 10000"/>
              <a:gd name="T9" fmla="*/ 2147483647 h 9669"/>
              <a:gd name="T10" fmla="*/ 2147483647 w 10000"/>
              <a:gd name="T11" fmla="*/ 2147483647 h 9669"/>
              <a:gd name="T12" fmla="*/ 2147483647 w 10000"/>
              <a:gd name="T13" fmla="*/ 2147483647 h 9669"/>
              <a:gd name="T14" fmla="*/ 2147483647 w 10000"/>
              <a:gd name="T15" fmla="*/ 2147483647 h 9669"/>
              <a:gd name="T16" fmla="*/ 2147483647 w 10000"/>
              <a:gd name="T17" fmla="*/ 2147483647 h 9669"/>
              <a:gd name="T18" fmla="*/ 2147483647 w 10000"/>
              <a:gd name="T19" fmla="*/ 2147483647 h 9669"/>
              <a:gd name="T20" fmla="*/ 2147483647 w 10000"/>
              <a:gd name="T21" fmla="*/ 2147483647 h 9669"/>
              <a:gd name="T22" fmla="*/ 2147483647 w 10000"/>
              <a:gd name="T23" fmla="*/ 2147483647 h 9669"/>
              <a:gd name="T24" fmla="*/ 0 w 10000"/>
              <a:gd name="T25" fmla="*/ 2147483647 h 9669"/>
              <a:gd name="T26" fmla="*/ 0 w 10000"/>
              <a:gd name="T27" fmla="*/ 2147483647 h 9669"/>
              <a:gd name="T28" fmla="*/ 0 w 10000"/>
              <a:gd name="T29" fmla="*/ 2147483647 h 9669"/>
              <a:gd name="T30" fmla="*/ 0 w 10000"/>
              <a:gd name="T31" fmla="*/ 0 h 9669"/>
              <a:gd name="T32" fmla="*/ 2147483647 w 10000"/>
              <a:gd name="T33" fmla="*/ 0 h 9669"/>
              <a:gd name="T34" fmla="*/ 2147483647 w 10000"/>
              <a:gd name="T35" fmla="*/ 2147483647 h 9669"/>
              <a:gd name="T36" fmla="*/ 2147483647 w 10000"/>
              <a:gd name="T37" fmla="*/ 2147483647 h 9669"/>
              <a:gd name="T38" fmla="*/ 2147483647 w 10000"/>
              <a:gd name="T39" fmla="*/ 2147483647 h 9669"/>
              <a:gd name="T40" fmla="*/ 2147483647 w 10000"/>
              <a:gd name="T41" fmla="*/ 2147483647 h 9669"/>
              <a:gd name="T42" fmla="*/ 2147483647 w 10000"/>
              <a:gd name="T43" fmla="*/ 2147483647 h 9669"/>
              <a:gd name="T44" fmla="*/ 2147483647 w 10000"/>
              <a:gd name="T45" fmla="*/ 2147483647 h 9669"/>
              <a:gd name="T46" fmla="*/ 2147483647 w 10000"/>
              <a:gd name="T47" fmla="*/ 2147483647 h 9669"/>
              <a:gd name="T48" fmla="*/ 2147483647 w 10000"/>
              <a:gd name="T49" fmla="*/ 2147483647 h 9669"/>
              <a:gd name="T50" fmla="*/ 2147483647 w 10000"/>
              <a:gd name="T51" fmla="*/ 2147483647 h 9669"/>
              <a:gd name="T52" fmla="*/ 2147483647 w 10000"/>
              <a:gd name="T53" fmla="*/ 2147483647 h 9669"/>
              <a:gd name="T54" fmla="*/ 2147483647 w 10000"/>
              <a:gd name="T55" fmla="*/ 2147483647 h 9669"/>
              <a:gd name="T56" fmla="*/ 2147483647 w 10000"/>
              <a:gd name="T57" fmla="*/ 2147483647 h 9669"/>
              <a:gd name="T58" fmla="*/ 2147483647 w 10000"/>
              <a:gd name="T59" fmla="*/ 2147483647 h 9669"/>
              <a:gd name="T60" fmla="*/ 2147483647 w 10000"/>
              <a:gd name="T61" fmla="*/ 2147483647 h 9669"/>
              <a:gd name="T62" fmla="*/ 2147483647 w 10000"/>
              <a:gd name="T63" fmla="*/ 2147483647 h 9669"/>
              <a:gd name="T64" fmla="*/ 2147483647 w 10000"/>
              <a:gd name="T65" fmla="*/ 2147483647 h 9669"/>
              <a:gd name="T66" fmla="*/ 2147483647 w 10000"/>
              <a:gd name="T67" fmla="*/ 2147483647 h 9669"/>
              <a:gd name="T68" fmla="*/ 2147483647 w 10000"/>
              <a:gd name="T69" fmla="*/ 2147483647 h 9669"/>
              <a:gd name="T70" fmla="*/ 2147483647 w 10000"/>
              <a:gd name="T71" fmla="*/ 2147483647 h 9669"/>
              <a:gd name="T72" fmla="*/ 2147483647 w 10000"/>
              <a:gd name="T73" fmla="*/ 2147483647 h 9669"/>
              <a:gd name="T74" fmla="*/ 2147483647 w 10000"/>
              <a:gd name="T75" fmla="*/ 2147483647 h 9669"/>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0000"/>
              <a:gd name="T115" fmla="*/ 0 h 9669"/>
              <a:gd name="T116" fmla="*/ 10000 w 10000"/>
              <a:gd name="T117" fmla="*/ 9669 h 9669"/>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0000" h="9669">
                <a:moveTo>
                  <a:pt x="2905" y="8602"/>
                </a:moveTo>
                <a:lnTo>
                  <a:pt x="3239" y="8265"/>
                </a:lnTo>
                <a:lnTo>
                  <a:pt x="3239" y="7735"/>
                </a:lnTo>
                <a:lnTo>
                  <a:pt x="2905" y="7368"/>
                </a:lnTo>
                <a:lnTo>
                  <a:pt x="2905" y="6865"/>
                </a:lnTo>
                <a:cubicBezTo>
                  <a:pt x="2817" y="6691"/>
                  <a:pt x="2726" y="6513"/>
                  <a:pt x="2625" y="6335"/>
                </a:cubicBezTo>
                <a:cubicBezTo>
                  <a:pt x="2536" y="6102"/>
                  <a:pt x="2444" y="5866"/>
                  <a:pt x="2349" y="5636"/>
                </a:cubicBezTo>
                <a:cubicBezTo>
                  <a:pt x="2255" y="5337"/>
                  <a:pt x="2164" y="5037"/>
                  <a:pt x="2067" y="4733"/>
                </a:cubicBezTo>
                <a:cubicBezTo>
                  <a:pt x="1866" y="4442"/>
                  <a:pt x="1662" y="4154"/>
                  <a:pt x="1454" y="3863"/>
                </a:cubicBezTo>
                <a:cubicBezTo>
                  <a:pt x="1361" y="3574"/>
                  <a:pt x="1270" y="3290"/>
                  <a:pt x="1173" y="3000"/>
                </a:cubicBezTo>
                <a:lnTo>
                  <a:pt x="561" y="2300"/>
                </a:lnTo>
                <a:cubicBezTo>
                  <a:pt x="467" y="2065"/>
                  <a:pt x="382" y="1832"/>
                  <a:pt x="284" y="1601"/>
                </a:cubicBezTo>
                <a:cubicBezTo>
                  <a:pt x="185" y="1423"/>
                  <a:pt x="99" y="1246"/>
                  <a:pt x="0" y="1066"/>
                </a:cubicBezTo>
                <a:lnTo>
                  <a:pt x="0" y="533"/>
                </a:lnTo>
                <a:lnTo>
                  <a:pt x="0" y="366"/>
                </a:lnTo>
                <a:lnTo>
                  <a:pt x="0" y="0"/>
                </a:lnTo>
                <a:lnTo>
                  <a:pt x="284" y="0"/>
                </a:lnTo>
                <a:cubicBezTo>
                  <a:pt x="382" y="67"/>
                  <a:pt x="466" y="133"/>
                  <a:pt x="561" y="198"/>
                </a:cubicBezTo>
                <a:cubicBezTo>
                  <a:pt x="660" y="309"/>
                  <a:pt x="747" y="426"/>
                  <a:pt x="841" y="533"/>
                </a:cubicBezTo>
                <a:cubicBezTo>
                  <a:pt x="952" y="655"/>
                  <a:pt x="1069" y="777"/>
                  <a:pt x="1173" y="898"/>
                </a:cubicBezTo>
                <a:lnTo>
                  <a:pt x="1734" y="1402"/>
                </a:lnTo>
                <a:cubicBezTo>
                  <a:pt x="1939" y="1576"/>
                  <a:pt x="2143" y="1753"/>
                  <a:pt x="2349" y="1937"/>
                </a:cubicBezTo>
                <a:cubicBezTo>
                  <a:pt x="2536" y="2170"/>
                  <a:pt x="2726" y="2400"/>
                  <a:pt x="2905" y="2632"/>
                </a:cubicBezTo>
                <a:lnTo>
                  <a:pt x="3798" y="3535"/>
                </a:lnTo>
                <a:lnTo>
                  <a:pt x="4414" y="4398"/>
                </a:lnTo>
                <a:cubicBezTo>
                  <a:pt x="4605" y="4633"/>
                  <a:pt x="4790" y="4866"/>
                  <a:pt x="4976" y="5102"/>
                </a:cubicBezTo>
                <a:lnTo>
                  <a:pt x="5870" y="5800"/>
                </a:lnTo>
                <a:cubicBezTo>
                  <a:pt x="6068" y="5977"/>
                  <a:pt x="6276" y="6160"/>
                  <a:pt x="6486" y="6335"/>
                </a:cubicBezTo>
                <a:cubicBezTo>
                  <a:pt x="6664" y="6512"/>
                  <a:pt x="6854" y="6690"/>
                  <a:pt x="7038" y="6865"/>
                </a:cubicBezTo>
                <a:lnTo>
                  <a:pt x="7380" y="7202"/>
                </a:lnTo>
                <a:cubicBezTo>
                  <a:pt x="7563" y="7321"/>
                  <a:pt x="7740" y="7447"/>
                  <a:pt x="7935" y="7569"/>
                </a:cubicBezTo>
                <a:cubicBezTo>
                  <a:pt x="8044" y="7621"/>
                  <a:pt x="8150" y="7679"/>
                  <a:pt x="8268" y="7735"/>
                </a:cubicBezTo>
                <a:lnTo>
                  <a:pt x="8825" y="7898"/>
                </a:lnTo>
                <a:cubicBezTo>
                  <a:pt x="8924" y="8024"/>
                  <a:pt x="9014" y="8142"/>
                  <a:pt x="9103" y="8265"/>
                </a:cubicBezTo>
                <a:cubicBezTo>
                  <a:pt x="9214" y="8378"/>
                  <a:pt x="9334" y="8487"/>
                  <a:pt x="9443" y="8602"/>
                </a:cubicBezTo>
                <a:cubicBezTo>
                  <a:pt x="9532" y="8722"/>
                  <a:pt x="9633" y="8844"/>
                  <a:pt x="9720" y="8966"/>
                </a:cubicBezTo>
                <a:lnTo>
                  <a:pt x="10000" y="9298"/>
                </a:lnTo>
                <a:lnTo>
                  <a:pt x="10000" y="9669"/>
                </a:lnTo>
              </a:path>
            </a:pathLst>
          </a:custGeom>
          <a:solidFill>
            <a:srgbClr val="68A042"/>
          </a:solidFill>
          <a:ln w="5">
            <a:solidFill>
              <a:srgbClr val="669E40"/>
            </a:solidFill>
            <a:round/>
            <a:headEnd/>
            <a:tailEnd/>
          </a:ln>
        </p:spPr>
        <p:txBody>
          <a:bodyPr/>
          <a:lstStyle/>
          <a:p>
            <a:endParaRPr lang="zh-CN" altLang="en-US"/>
          </a:p>
        </p:txBody>
      </p:sp>
      <p:sp>
        <p:nvSpPr>
          <p:cNvPr id="34" name="Freeform 76"/>
          <p:cNvSpPr>
            <a:spLocks/>
          </p:cNvSpPr>
          <p:nvPr/>
        </p:nvSpPr>
        <p:spPr bwMode="auto">
          <a:xfrm>
            <a:off x="7940675" y="3236913"/>
            <a:ext cx="536575" cy="200025"/>
          </a:xfrm>
          <a:custGeom>
            <a:avLst/>
            <a:gdLst>
              <a:gd name="T0" fmla="*/ 2147483647 w 9550"/>
              <a:gd name="T1" fmla="*/ 2147483647 h 10000"/>
              <a:gd name="T2" fmla="*/ 2147483647 w 9550"/>
              <a:gd name="T3" fmla="*/ 2147483647 h 10000"/>
              <a:gd name="T4" fmla="*/ 2147483647 w 9550"/>
              <a:gd name="T5" fmla="*/ 2147483647 h 10000"/>
              <a:gd name="T6" fmla="*/ 2147483647 w 9550"/>
              <a:gd name="T7" fmla="*/ 2147483647 h 10000"/>
              <a:gd name="T8" fmla="*/ 2147483647 w 9550"/>
              <a:gd name="T9" fmla="*/ 2147483647 h 10000"/>
              <a:gd name="T10" fmla="*/ 2147483647 w 9550"/>
              <a:gd name="T11" fmla="*/ 2147483647 h 10000"/>
              <a:gd name="T12" fmla="*/ 2147483647 w 9550"/>
              <a:gd name="T13" fmla="*/ 2147483647 h 10000"/>
              <a:gd name="T14" fmla="*/ 2147483647 w 9550"/>
              <a:gd name="T15" fmla="*/ 2147483647 h 10000"/>
              <a:gd name="T16" fmla="*/ 2147483647 w 9550"/>
              <a:gd name="T17" fmla="*/ 2147483647 h 10000"/>
              <a:gd name="T18" fmla="*/ 2147483647 w 9550"/>
              <a:gd name="T19" fmla="*/ 2147483647 h 10000"/>
              <a:gd name="T20" fmla="*/ 2147483647 w 9550"/>
              <a:gd name="T21" fmla="*/ 2147483647 h 10000"/>
              <a:gd name="T22" fmla="*/ 2147483647 w 9550"/>
              <a:gd name="T23" fmla="*/ 2147483647 h 10000"/>
              <a:gd name="T24" fmla="*/ 2147483647 w 9550"/>
              <a:gd name="T25" fmla="*/ 2147483647 h 10000"/>
              <a:gd name="T26" fmla="*/ 2147483647 w 9550"/>
              <a:gd name="T27" fmla="*/ 0 h 10000"/>
              <a:gd name="T28" fmla="*/ 2147483647 w 9550"/>
              <a:gd name="T29" fmla="*/ 2147483647 h 10000"/>
              <a:gd name="T30" fmla="*/ 2147483647 w 9550"/>
              <a:gd name="T31" fmla="*/ 2147483647 h 10000"/>
              <a:gd name="T32" fmla="*/ 2147483647 w 9550"/>
              <a:gd name="T33" fmla="*/ 2147483647 h 10000"/>
              <a:gd name="T34" fmla="*/ 2147483647 w 9550"/>
              <a:gd name="T35" fmla="*/ 2147483647 h 10000"/>
              <a:gd name="T36" fmla="*/ 2147483647 w 9550"/>
              <a:gd name="T37" fmla="*/ 2147483647 h 10000"/>
              <a:gd name="T38" fmla="*/ 2147483647 w 9550"/>
              <a:gd name="T39" fmla="*/ 2147483647 h 10000"/>
              <a:gd name="T40" fmla="*/ 2147483647 w 9550"/>
              <a:gd name="T41" fmla="*/ 2147483647 h 10000"/>
              <a:gd name="T42" fmla="*/ 2147483647 w 9550"/>
              <a:gd name="T43" fmla="*/ 2147483647 h 10000"/>
              <a:gd name="T44" fmla="*/ 2147483647 w 9550"/>
              <a:gd name="T45" fmla="*/ 2147483647 h 10000"/>
              <a:gd name="T46" fmla="*/ 2147483647 w 9550"/>
              <a:gd name="T47" fmla="*/ 2147483647 h 10000"/>
              <a:gd name="T48" fmla="*/ 2147483647 w 9550"/>
              <a:gd name="T49" fmla="*/ 2147483647 h 10000"/>
              <a:gd name="T50" fmla="*/ 2147483647 w 9550"/>
              <a:gd name="T51" fmla="*/ 2147483647 h 10000"/>
              <a:gd name="T52" fmla="*/ 2147483647 w 9550"/>
              <a:gd name="T53" fmla="*/ 2147483647 h 10000"/>
              <a:gd name="T54" fmla="*/ 2147483647 w 9550"/>
              <a:gd name="T55" fmla="*/ 2147483647 h 10000"/>
              <a:gd name="T56" fmla="*/ 2147483647 w 9550"/>
              <a:gd name="T57" fmla="*/ 2147483647 h 10000"/>
              <a:gd name="T58" fmla="*/ 2147483647 w 9550"/>
              <a:gd name="T59" fmla="*/ 2147483647 h 10000"/>
              <a:gd name="T60" fmla="*/ 2147483647 w 9550"/>
              <a:gd name="T61" fmla="*/ 2147483647 h 10000"/>
              <a:gd name="T62" fmla="*/ 2147483647 w 9550"/>
              <a:gd name="T63" fmla="*/ 2147483647 h 10000"/>
              <a:gd name="T64" fmla="*/ 2147483647 w 9550"/>
              <a:gd name="T65" fmla="*/ 2147483647 h 10000"/>
              <a:gd name="T66" fmla="*/ 2147483647 w 9550"/>
              <a:gd name="T67" fmla="*/ 2147483647 h 10000"/>
              <a:gd name="T68" fmla="*/ 2147483647 w 9550"/>
              <a:gd name="T69" fmla="*/ 2147483647 h 10000"/>
              <a:gd name="T70" fmla="*/ 2147483647 w 9550"/>
              <a:gd name="T71" fmla="*/ 2147483647 h 10000"/>
              <a:gd name="T72" fmla="*/ 2147483647 w 9550"/>
              <a:gd name="T73" fmla="*/ 2147483647 h 10000"/>
              <a:gd name="T74" fmla="*/ 2147483647 w 9550"/>
              <a:gd name="T75" fmla="*/ 2147483647 h 10000"/>
              <a:gd name="T76" fmla="*/ 2147483647 w 9550"/>
              <a:gd name="T77" fmla="*/ 2147483647 h 10000"/>
              <a:gd name="T78" fmla="*/ 0 w 9550"/>
              <a:gd name="T79" fmla="*/ 2147483647 h 1000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9550"/>
              <a:gd name="T121" fmla="*/ 0 h 10000"/>
              <a:gd name="T122" fmla="*/ 9550 w 9550"/>
              <a:gd name="T123" fmla="*/ 10000 h 1000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9550" h="10000">
                <a:moveTo>
                  <a:pt x="1639" y="871"/>
                </a:moveTo>
                <a:lnTo>
                  <a:pt x="1951" y="1255"/>
                </a:lnTo>
                <a:lnTo>
                  <a:pt x="2402" y="1661"/>
                </a:lnTo>
                <a:lnTo>
                  <a:pt x="2687" y="1661"/>
                </a:lnTo>
                <a:lnTo>
                  <a:pt x="2997" y="1661"/>
                </a:lnTo>
                <a:lnTo>
                  <a:pt x="3281" y="2061"/>
                </a:lnTo>
                <a:lnTo>
                  <a:pt x="4042" y="2061"/>
                </a:lnTo>
                <a:lnTo>
                  <a:pt x="4776" y="1661"/>
                </a:lnTo>
                <a:lnTo>
                  <a:pt x="5085" y="1255"/>
                </a:lnTo>
                <a:lnTo>
                  <a:pt x="5369" y="1255"/>
                </a:lnTo>
                <a:cubicBezTo>
                  <a:pt x="5425" y="1137"/>
                  <a:pt x="5483" y="1005"/>
                  <a:pt x="5538" y="871"/>
                </a:cubicBezTo>
                <a:lnTo>
                  <a:pt x="5820" y="871"/>
                </a:lnTo>
                <a:cubicBezTo>
                  <a:pt x="5871" y="712"/>
                  <a:pt x="5917" y="544"/>
                  <a:pt x="5961" y="388"/>
                </a:cubicBezTo>
                <a:lnTo>
                  <a:pt x="5961" y="0"/>
                </a:lnTo>
                <a:cubicBezTo>
                  <a:pt x="6561" y="276"/>
                  <a:pt x="8951" y="1578"/>
                  <a:pt x="9550" y="2061"/>
                </a:cubicBezTo>
                <a:lnTo>
                  <a:pt x="9550" y="2941"/>
                </a:lnTo>
                <a:cubicBezTo>
                  <a:pt x="9504" y="3195"/>
                  <a:pt x="9456" y="3462"/>
                  <a:pt x="9409" y="3729"/>
                </a:cubicBezTo>
                <a:cubicBezTo>
                  <a:pt x="9304" y="4151"/>
                  <a:pt x="9200" y="4575"/>
                  <a:pt x="9096" y="4998"/>
                </a:cubicBezTo>
                <a:cubicBezTo>
                  <a:pt x="9052" y="5159"/>
                  <a:pt x="9005" y="5322"/>
                  <a:pt x="8955" y="5475"/>
                </a:cubicBezTo>
                <a:cubicBezTo>
                  <a:pt x="8910" y="5606"/>
                  <a:pt x="8862" y="5738"/>
                  <a:pt x="8817" y="5869"/>
                </a:cubicBezTo>
                <a:cubicBezTo>
                  <a:pt x="8771" y="6004"/>
                  <a:pt x="8722" y="6135"/>
                  <a:pt x="8673" y="6265"/>
                </a:cubicBezTo>
                <a:lnTo>
                  <a:pt x="8366" y="6667"/>
                </a:lnTo>
                <a:cubicBezTo>
                  <a:pt x="8258" y="6954"/>
                  <a:pt x="8156" y="7250"/>
                  <a:pt x="8052" y="7538"/>
                </a:cubicBezTo>
                <a:lnTo>
                  <a:pt x="7771" y="7938"/>
                </a:lnTo>
                <a:lnTo>
                  <a:pt x="7461" y="8336"/>
                </a:lnTo>
                <a:lnTo>
                  <a:pt x="7009" y="8807"/>
                </a:lnTo>
                <a:lnTo>
                  <a:pt x="6586" y="9211"/>
                </a:lnTo>
                <a:lnTo>
                  <a:pt x="6131" y="9603"/>
                </a:lnTo>
                <a:lnTo>
                  <a:pt x="5680" y="9603"/>
                </a:lnTo>
                <a:lnTo>
                  <a:pt x="5227" y="10000"/>
                </a:lnTo>
                <a:lnTo>
                  <a:pt x="4776" y="10000"/>
                </a:lnTo>
                <a:lnTo>
                  <a:pt x="4492" y="10000"/>
                </a:lnTo>
                <a:lnTo>
                  <a:pt x="3589" y="10000"/>
                </a:lnTo>
                <a:lnTo>
                  <a:pt x="2855" y="10000"/>
                </a:lnTo>
                <a:lnTo>
                  <a:pt x="2095" y="9603"/>
                </a:lnTo>
                <a:lnTo>
                  <a:pt x="1358" y="8807"/>
                </a:lnTo>
                <a:lnTo>
                  <a:pt x="1048" y="8336"/>
                </a:lnTo>
                <a:lnTo>
                  <a:pt x="595" y="7938"/>
                </a:lnTo>
                <a:lnTo>
                  <a:pt x="315" y="7538"/>
                </a:lnTo>
                <a:cubicBezTo>
                  <a:pt x="210" y="7248"/>
                  <a:pt x="106" y="6957"/>
                  <a:pt x="0" y="6667"/>
                </a:cubicBezTo>
              </a:path>
            </a:pathLst>
          </a:custGeom>
          <a:solidFill>
            <a:srgbClr val="669E40"/>
          </a:solidFill>
          <a:ln w="5">
            <a:solidFill>
              <a:srgbClr val="669E40"/>
            </a:solidFill>
            <a:round/>
            <a:headEnd/>
            <a:tailEnd/>
          </a:ln>
        </p:spPr>
        <p:txBody>
          <a:bodyPr/>
          <a:lstStyle/>
          <a:p>
            <a:endParaRPr lang="zh-CN" altLang="en-US"/>
          </a:p>
        </p:txBody>
      </p:sp>
      <p:sp>
        <p:nvSpPr>
          <p:cNvPr id="33" name="Freeform 76"/>
          <p:cNvSpPr>
            <a:spLocks/>
          </p:cNvSpPr>
          <p:nvPr/>
        </p:nvSpPr>
        <p:spPr bwMode="auto">
          <a:xfrm>
            <a:off x="7639050" y="2684463"/>
            <a:ext cx="393700" cy="703262"/>
          </a:xfrm>
          <a:custGeom>
            <a:avLst/>
            <a:gdLst>
              <a:gd name="T0" fmla="*/ 2147483647 w 10000"/>
              <a:gd name="T1" fmla="*/ 2147483647 h 9889"/>
              <a:gd name="T2" fmla="*/ 2147483647 w 10000"/>
              <a:gd name="T3" fmla="*/ 2147483647 h 9889"/>
              <a:gd name="T4" fmla="*/ 2147483647 w 10000"/>
              <a:gd name="T5" fmla="*/ 2147483647 h 9889"/>
              <a:gd name="T6" fmla="*/ 2147483647 w 10000"/>
              <a:gd name="T7" fmla="*/ 2147483647 h 9889"/>
              <a:gd name="T8" fmla="*/ 2147483647 w 10000"/>
              <a:gd name="T9" fmla="*/ 2147483647 h 9889"/>
              <a:gd name="T10" fmla="*/ 2147483647 w 10000"/>
              <a:gd name="T11" fmla="*/ 2147483647 h 9889"/>
              <a:gd name="T12" fmla="*/ 2147483647 w 10000"/>
              <a:gd name="T13" fmla="*/ 2147483647 h 9889"/>
              <a:gd name="T14" fmla="*/ 2147483647 w 10000"/>
              <a:gd name="T15" fmla="*/ 2147483647 h 9889"/>
              <a:gd name="T16" fmla="*/ 2147483647 w 10000"/>
              <a:gd name="T17" fmla="*/ 2147483647 h 9889"/>
              <a:gd name="T18" fmla="*/ 2147483647 w 10000"/>
              <a:gd name="T19" fmla="*/ 2147483647 h 9889"/>
              <a:gd name="T20" fmla="*/ 0 w 10000"/>
              <a:gd name="T21" fmla="*/ 2147483647 h 9889"/>
              <a:gd name="T22" fmla="*/ 0 w 10000"/>
              <a:gd name="T23" fmla="*/ 2147483647 h 9889"/>
              <a:gd name="T24" fmla="*/ 0 w 10000"/>
              <a:gd name="T25" fmla="*/ 2147483647 h 9889"/>
              <a:gd name="T26" fmla="*/ 0 w 10000"/>
              <a:gd name="T27" fmla="*/ 2147483647 h 9889"/>
              <a:gd name="T28" fmla="*/ 0 w 10000"/>
              <a:gd name="T29" fmla="*/ 2147483647 h 9889"/>
              <a:gd name="T30" fmla="*/ 2147483647 w 10000"/>
              <a:gd name="T31" fmla="*/ 0 h 9889"/>
              <a:gd name="T32" fmla="*/ 2147483647 w 10000"/>
              <a:gd name="T33" fmla="*/ 2147483647 h 9889"/>
              <a:gd name="T34" fmla="*/ 2147483647 w 10000"/>
              <a:gd name="T35" fmla="*/ 2147483647 h 9889"/>
              <a:gd name="T36" fmla="*/ 2147483647 w 10000"/>
              <a:gd name="T37" fmla="*/ 2147483647 h 9889"/>
              <a:gd name="T38" fmla="*/ 2147483647 w 10000"/>
              <a:gd name="T39" fmla="*/ 2147483647 h 9889"/>
              <a:gd name="T40" fmla="*/ 2147483647 w 10000"/>
              <a:gd name="T41" fmla="*/ 2147483647 h 9889"/>
              <a:gd name="T42" fmla="*/ 2147483647 w 10000"/>
              <a:gd name="T43" fmla="*/ 2147483647 h 9889"/>
              <a:gd name="T44" fmla="*/ 2147483647 w 10000"/>
              <a:gd name="T45" fmla="*/ 2147483647 h 9889"/>
              <a:gd name="T46" fmla="*/ 2147483647 w 10000"/>
              <a:gd name="T47" fmla="*/ 2147483647 h 9889"/>
              <a:gd name="T48" fmla="*/ 2147483647 w 10000"/>
              <a:gd name="T49" fmla="*/ 2147483647 h 9889"/>
              <a:gd name="T50" fmla="*/ 2147483647 w 10000"/>
              <a:gd name="T51" fmla="*/ 2147483647 h 9889"/>
              <a:gd name="T52" fmla="*/ 2147483647 w 10000"/>
              <a:gd name="T53" fmla="*/ 2147483647 h 9889"/>
              <a:gd name="T54" fmla="*/ 2147483647 w 10000"/>
              <a:gd name="T55" fmla="*/ 2147483647 h 9889"/>
              <a:gd name="T56" fmla="*/ 2147483647 w 10000"/>
              <a:gd name="T57" fmla="*/ 2147483647 h 9889"/>
              <a:gd name="T58" fmla="*/ 2147483647 w 10000"/>
              <a:gd name="T59" fmla="*/ 2147483647 h 9889"/>
              <a:gd name="T60" fmla="*/ 2147483647 w 10000"/>
              <a:gd name="T61" fmla="*/ 2147483647 h 9889"/>
              <a:gd name="T62" fmla="*/ 2147483647 w 10000"/>
              <a:gd name="T63" fmla="*/ 2147483647 h 9889"/>
              <a:gd name="T64" fmla="*/ 2147483647 w 10000"/>
              <a:gd name="T65" fmla="*/ 2147483647 h 9889"/>
              <a:gd name="T66" fmla="*/ 2147483647 w 10000"/>
              <a:gd name="T67" fmla="*/ 2147483647 h 9889"/>
              <a:gd name="T68" fmla="*/ 2147483647 w 10000"/>
              <a:gd name="T69" fmla="*/ 2147483647 h 9889"/>
              <a:gd name="T70" fmla="*/ 2147483647 w 10000"/>
              <a:gd name="T71" fmla="*/ 2147483647 h 9889"/>
              <a:gd name="T72" fmla="*/ 2147483647 w 10000"/>
              <a:gd name="T73" fmla="*/ 2147483647 h 9889"/>
              <a:gd name="T74" fmla="*/ 2147483647 w 10000"/>
              <a:gd name="T75" fmla="*/ 2147483647 h 9889"/>
              <a:gd name="T76" fmla="*/ 2147483647 w 10000"/>
              <a:gd name="T77" fmla="*/ 2147483647 h 9889"/>
              <a:gd name="T78" fmla="*/ 2147483647 w 10000"/>
              <a:gd name="T79" fmla="*/ 2147483647 h 9889"/>
              <a:gd name="T80" fmla="*/ 2147483647 w 10000"/>
              <a:gd name="T81" fmla="*/ 2147483647 h 9889"/>
              <a:gd name="T82" fmla="*/ 2147483647 w 10000"/>
              <a:gd name="T83" fmla="*/ 2147483647 h 9889"/>
              <a:gd name="T84" fmla="*/ 2147483647 w 10000"/>
              <a:gd name="T85" fmla="*/ 2147483647 h 9889"/>
              <a:gd name="T86" fmla="*/ 2147483647 w 10000"/>
              <a:gd name="T87" fmla="*/ 2147483647 h 9889"/>
              <a:gd name="T88" fmla="*/ 2147483647 w 10000"/>
              <a:gd name="T89" fmla="*/ 2147483647 h 9889"/>
              <a:gd name="T90" fmla="*/ 2147483647 w 10000"/>
              <a:gd name="T91" fmla="*/ 2147483647 h 9889"/>
              <a:gd name="T92" fmla="*/ 2147483647 w 10000"/>
              <a:gd name="T93" fmla="*/ 2147483647 h 9889"/>
              <a:gd name="T94" fmla="*/ 2147483647 w 10000"/>
              <a:gd name="T95" fmla="*/ 2147483647 h 9889"/>
              <a:gd name="T96" fmla="*/ 2147483647 w 10000"/>
              <a:gd name="T97" fmla="*/ 2147483647 h 9889"/>
              <a:gd name="T98" fmla="*/ 2147483647 w 10000"/>
              <a:gd name="T99" fmla="*/ 2147483647 h 9889"/>
              <a:gd name="T100" fmla="*/ 2147483647 w 10000"/>
              <a:gd name="T101" fmla="*/ 2147483647 h 9889"/>
              <a:gd name="T102" fmla="*/ 2147483647 w 10000"/>
              <a:gd name="T103" fmla="*/ 2147483647 h 9889"/>
              <a:gd name="T104" fmla="*/ 2147483647 w 10000"/>
              <a:gd name="T105" fmla="*/ 2147483647 h 9889"/>
              <a:gd name="T106" fmla="*/ 2147483647 w 10000"/>
              <a:gd name="T107" fmla="*/ 2147483647 h 9889"/>
              <a:gd name="T108" fmla="*/ 2147483647 w 10000"/>
              <a:gd name="T109" fmla="*/ 2147483647 h 9889"/>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10000"/>
              <a:gd name="T166" fmla="*/ 0 h 9889"/>
              <a:gd name="T167" fmla="*/ 10000 w 10000"/>
              <a:gd name="T168" fmla="*/ 9889 h 9889"/>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10000" h="9889">
                <a:moveTo>
                  <a:pt x="4032" y="7767"/>
                </a:moveTo>
                <a:lnTo>
                  <a:pt x="3427" y="7055"/>
                </a:lnTo>
                <a:lnTo>
                  <a:pt x="2782" y="6362"/>
                </a:lnTo>
                <a:lnTo>
                  <a:pt x="2139" y="5648"/>
                </a:lnTo>
                <a:cubicBezTo>
                  <a:pt x="1988" y="5373"/>
                  <a:pt x="1842" y="5097"/>
                  <a:pt x="1695" y="4821"/>
                </a:cubicBezTo>
                <a:lnTo>
                  <a:pt x="1290" y="4129"/>
                </a:lnTo>
                <a:lnTo>
                  <a:pt x="847" y="3303"/>
                </a:lnTo>
                <a:cubicBezTo>
                  <a:pt x="779" y="3028"/>
                  <a:pt x="713" y="2753"/>
                  <a:pt x="645" y="2478"/>
                </a:cubicBezTo>
                <a:lnTo>
                  <a:pt x="203" y="1652"/>
                </a:lnTo>
                <a:lnTo>
                  <a:pt x="203" y="1295"/>
                </a:lnTo>
                <a:cubicBezTo>
                  <a:pt x="135" y="1184"/>
                  <a:pt x="68" y="1072"/>
                  <a:pt x="0" y="961"/>
                </a:cubicBezTo>
                <a:lnTo>
                  <a:pt x="0" y="714"/>
                </a:lnTo>
                <a:lnTo>
                  <a:pt x="0" y="469"/>
                </a:lnTo>
                <a:lnTo>
                  <a:pt x="0" y="245"/>
                </a:lnTo>
                <a:lnTo>
                  <a:pt x="0" y="134"/>
                </a:lnTo>
                <a:lnTo>
                  <a:pt x="203" y="0"/>
                </a:lnTo>
                <a:lnTo>
                  <a:pt x="203" y="134"/>
                </a:lnTo>
                <a:lnTo>
                  <a:pt x="442" y="134"/>
                </a:lnTo>
                <a:lnTo>
                  <a:pt x="442" y="245"/>
                </a:lnTo>
                <a:lnTo>
                  <a:pt x="645" y="358"/>
                </a:lnTo>
                <a:lnTo>
                  <a:pt x="645" y="469"/>
                </a:lnTo>
                <a:cubicBezTo>
                  <a:pt x="712" y="551"/>
                  <a:pt x="780" y="632"/>
                  <a:pt x="847" y="714"/>
                </a:cubicBezTo>
                <a:lnTo>
                  <a:pt x="847" y="826"/>
                </a:lnTo>
                <a:cubicBezTo>
                  <a:pt x="929" y="908"/>
                  <a:pt x="1009" y="991"/>
                  <a:pt x="1088" y="1072"/>
                </a:cubicBezTo>
                <a:lnTo>
                  <a:pt x="1088" y="1295"/>
                </a:lnTo>
                <a:cubicBezTo>
                  <a:pt x="1157" y="1377"/>
                  <a:pt x="1222" y="1459"/>
                  <a:pt x="1290" y="1540"/>
                </a:cubicBezTo>
                <a:cubicBezTo>
                  <a:pt x="1358" y="1659"/>
                  <a:pt x="1422" y="1779"/>
                  <a:pt x="1493" y="1897"/>
                </a:cubicBezTo>
                <a:cubicBezTo>
                  <a:pt x="1638" y="2016"/>
                  <a:pt x="1787" y="2134"/>
                  <a:pt x="1936" y="2255"/>
                </a:cubicBezTo>
                <a:cubicBezTo>
                  <a:pt x="2001" y="2411"/>
                  <a:pt x="2068" y="2567"/>
                  <a:pt x="2139" y="2724"/>
                </a:cubicBezTo>
                <a:cubicBezTo>
                  <a:pt x="2269" y="2881"/>
                  <a:pt x="2405" y="3035"/>
                  <a:pt x="2540" y="3192"/>
                </a:cubicBezTo>
                <a:cubicBezTo>
                  <a:pt x="2686" y="3350"/>
                  <a:pt x="2835" y="3505"/>
                  <a:pt x="2984" y="3661"/>
                </a:cubicBezTo>
                <a:lnTo>
                  <a:pt x="3427" y="4241"/>
                </a:lnTo>
                <a:cubicBezTo>
                  <a:pt x="3497" y="4396"/>
                  <a:pt x="3561" y="4553"/>
                  <a:pt x="3629" y="4709"/>
                </a:cubicBezTo>
                <a:lnTo>
                  <a:pt x="4032" y="5180"/>
                </a:lnTo>
                <a:lnTo>
                  <a:pt x="4475" y="5536"/>
                </a:lnTo>
                <a:lnTo>
                  <a:pt x="4920" y="5894"/>
                </a:lnTo>
                <a:lnTo>
                  <a:pt x="5525" y="6251"/>
                </a:lnTo>
                <a:lnTo>
                  <a:pt x="5967" y="6585"/>
                </a:lnTo>
                <a:lnTo>
                  <a:pt x="6411" y="6831"/>
                </a:lnTo>
                <a:lnTo>
                  <a:pt x="7459" y="7299"/>
                </a:lnTo>
                <a:lnTo>
                  <a:pt x="7903" y="7411"/>
                </a:lnTo>
                <a:cubicBezTo>
                  <a:pt x="8040" y="7492"/>
                  <a:pt x="8169" y="7574"/>
                  <a:pt x="8303" y="7656"/>
                </a:cubicBezTo>
                <a:lnTo>
                  <a:pt x="8952" y="7767"/>
                </a:lnTo>
                <a:lnTo>
                  <a:pt x="9355" y="7880"/>
                </a:lnTo>
                <a:lnTo>
                  <a:pt x="10000" y="8014"/>
                </a:lnTo>
                <a:cubicBezTo>
                  <a:pt x="9792" y="8349"/>
                  <a:pt x="8497" y="9618"/>
                  <a:pt x="8107" y="9889"/>
                </a:cubicBezTo>
                <a:lnTo>
                  <a:pt x="7661" y="9643"/>
                </a:lnTo>
                <a:lnTo>
                  <a:pt x="7015" y="9531"/>
                </a:lnTo>
                <a:lnTo>
                  <a:pt x="6613" y="9306"/>
                </a:lnTo>
                <a:lnTo>
                  <a:pt x="6171" y="9062"/>
                </a:lnTo>
                <a:lnTo>
                  <a:pt x="5765" y="8816"/>
                </a:lnTo>
                <a:lnTo>
                  <a:pt x="5323" y="8594"/>
                </a:lnTo>
                <a:lnTo>
                  <a:pt x="4920" y="8349"/>
                </a:lnTo>
                <a:lnTo>
                  <a:pt x="4475" y="8014"/>
                </a:lnTo>
                <a:lnTo>
                  <a:pt x="4032" y="7767"/>
                </a:lnTo>
              </a:path>
            </a:pathLst>
          </a:custGeom>
          <a:solidFill>
            <a:srgbClr val="669E40"/>
          </a:solidFill>
          <a:ln w="5">
            <a:solidFill>
              <a:srgbClr val="669E40"/>
            </a:solidFill>
            <a:round/>
            <a:headEnd/>
            <a:tailEnd/>
          </a:ln>
        </p:spPr>
        <p:txBody>
          <a:bodyPr/>
          <a:lstStyle/>
          <a:p>
            <a:endParaRPr lang="zh-CN" altLang="en-US"/>
          </a:p>
        </p:txBody>
      </p:sp>
      <p:sp>
        <p:nvSpPr>
          <p:cNvPr id="35" name="Freeform 86"/>
          <p:cNvSpPr>
            <a:spLocks/>
          </p:cNvSpPr>
          <p:nvPr/>
        </p:nvSpPr>
        <p:spPr bwMode="auto">
          <a:xfrm>
            <a:off x="4572000" y="5235575"/>
            <a:ext cx="285750" cy="268288"/>
          </a:xfrm>
          <a:custGeom>
            <a:avLst/>
            <a:gdLst>
              <a:gd name="T0" fmla="*/ 2147483647 w 10000"/>
              <a:gd name="T1" fmla="*/ 2147483647 h 9655"/>
              <a:gd name="T2" fmla="*/ 2147483647 w 10000"/>
              <a:gd name="T3" fmla="*/ 2147483647 h 9655"/>
              <a:gd name="T4" fmla="*/ 2147483647 w 10000"/>
              <a:gd name="T5" fmla="*/ 2147483647 h 9655"/>
              <a:gd name="T6" fmla="*/ 2147483647 w 10000"/>
              <a:gd name="T7" fmla="*/ 0 h 9655"/>
              <a:gd name="T8" fmla="*/ 2147483647 w 10000"/>
              <a:gd name="T9" fmla="*/ 2147483647 h 9655"/>
              <a:gd name="T10" fmla="*/ 2147483647 w 10000"/>
              <a:gd name="T11" fmla="*/ 2147483647 h 9655"/>
              <a:gd name="T12" fmla="*/ 2147483647 w 10000"/>
              <a:gd name="T13" fmla="*/ 2147483647 h 9655"/>
              <a:gd name="T14" fmla="*/ 2147483647 w 10000"/>
              <a:gd name="T15" fmla="*/ 2147483647 h 9655"/>
              <a:gd name="T16" fmla="*/ 2147483647 w 10000"/>
              <a:gd name="T17" fmla="*/ 2147483647 h 9655"/>
              <a:gd name="T18" fmla="*/ 2147483647 w 10000"/>
              <a:gd name="T19" fmla="*/ 2147483647 h 9655"/>
              <a:gd name="T20" fmla="*/ 2147483647 w 10000"/>
              <a:gd name="T21" fmla="*/ 2147483647 h 9655"/>
              <a:gd name="T22" fmla="*/ 2147483647 w 10000"/>
              <a:gd name="T23" fmla="*/ 2147483647 h 9655"/>
              <a:gd name="T24" fmla="*/ 2147483647 w 10000"/>
              <a:gd name="T25" fmla="*/ 2147483647 h 9655"/>
              <a:gd name="T26" fmla="*/ 2147483647 w 10000"/>
              <a:gd name="T27" fmla="*/ 2147483647 h 9655"/>
              <a:gd name="T28" fmla="*/ 2147483647 w 10000"/>
              <a:gd name="T29" fmla="*/ 2147483647 h 9655"/>
              <a:gd name="T30" fmla="*/ 2147483647 w 10000"/>
              <a:gd name="T31" fmla="*/ 2147483647 h 9655"/>
              <a:gd name="T32" fmla="*/ 2147483647 w 10000"/>
              <a:gd name="T33" fmla="*/ 2147483647 h 9655"/>
              <a:gd name="T34" fmla="*/ 2147483647 w 10000"/>
              <a:gd name="T35" fmla="*/ 2147483647 h 9655"/>
              <a:gd name="T36" fmla="*/ 2147483647 w 10000"/>
              <a:gd name="T37" fmla="*/ 2147483647 h 9655"/>
              <a:gd name="T38" fmla="*/ 2147483647 w 10000"/>
              <a:gd name="T39" fmla="*/ 2147483647 h 9655"/>
              <a:gd name="T40" fmla="*/ 2147483647 w 10000"/>
              <a:gd name="T41" fmla="*/ 2147483647 h 9655"/>
              <a:gd name="T42" fmla="*/ 2147483647 w 10000"/>
              <a:gd name="T43" fmla="*/ 2147483647 h 9655"/>
              <a:gd name="T44" fmla="*/ 2147483647 w 10000"/>
              <a:gd name="T45" fmla="*/ 2147483647 h 9655"/>
              <a:gd name="T46" fmla="*/ 2147483647 w 10000"/>
              <a:gd name="T47" fmla="*/ 2147483647 h 9655"/>
              <a:gd name="T48" fmla="*/ 2147483647 w 10000"/>
              <a:gd name="T49" fmla="*/ 2147483647 h 9655"/>
              <a:gd name="T50" fmla="*/ 2147483647 w 10000"/>
              <a:gd name="T51" fmla="*/ 2147483647 h 9655"/>
              <a:gd name="T52" fmla="*/ 2147483647 w 10000"/>
              <a:gd name="T53" fmla="*/ 2147483647 h 9655"/>
              <a:gd name="T54" fmla="*/ 2147483647 w 10000"/>
              <a:gd name="T55" fmla="*/ 2147483647 h 9655"/>
              <a:gd name="T56" fmla="*/ 0 w 10000"/>
              <a:gd name="T57" fmla="*/ 2147483647 h 9655"/>
              <a:gd name="T58" fmla="*/ 2147483647 w 10000"/>
              <a:gd name="T59" fmla="*/ 2147483647 h 9655"/>
              <a:gd name="T60" fmla="*/ 2147483647 w 10000"/>
              <a:gd name="T61" fmla="*/ 2147483647 h 9655"/>
              <a:gd name="T62" fmla="*/ 2147483647 w 10000"/>
              <a:gd name="T63" fmla="*/ 2147483647 h 9655"/>
              <a:gd name="T64" fmla="*/ 2147483647 w 10000"/>
              <a:gd name="T65" fmla="*/ 2147483647 h 9655"/>
              <a:gd name="T66" fmla="*/ 2147483647 w 10000"/>
              <a:gd name="T67" fmla="*/ 2147483647 h 9655"/>
              <a:gd name="T68" fmla="*/ 2147483647 w 10000"/>
              <a:gd name="T69" fmla="*/ 2147483647 h 9655"/>
              <a:gd name="T70" fmla="*/ 2147483647 w 10000"/>
              <a:gd name="T71" fmla="*/ 2147483647 h 9655"/>
              <a:gd name="T72" fmla="*/ 2147483647 w 10000"/>
              <a:gd name="T73" fmla="*/ 2147483647 h 9655"/>
              <a:gd name="T74" fmla="*/ 2147483647 w 10000"/>
              <a:gd name="T75" fmla="*/ 2147483647 h 9655"/>
              <a:gd name="T76" fmla="*/ 2147483647 w 10000"/>
              <a:gd name="T77" fmla="*/ 2147483647 h 9655"/>
              <a:gd name="T78" fmla="*/ 2147483647 w 10000"/>
              <a:gd name="T79" fmla="*/ 2147483647 h 9655"/>
              <a:gd name="T80" fmla="*/ 2147483647 w 10000"/>
              <a:gd name="T81" fmla="*/ 2147483647 h 9655"/>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0000"/>
              <a:gd name="T124" fmla="*/ 0 h 9655"/>
              <a:gd name="T125" fmla="*/ 10000 w 10000"/>
              <a:gd name="T126" fmla="*/ 9655 h 9655"/>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0000" h="9655">
                <a:moveTo>
                  <a:pt x="2393" y="571"/>
                </a:moveTo>
                <a:lnTo>
                  <a:pt x="2393" y="571"/>
                </a:lnTo>
                <a:lnTo>
                  <a:pt x="2058" y="284"/>
                </a:lnTo>
                <a:lnTo>
                  <a:pt x="9113" y="0"/>
                </a:lnTo>
                <a:cubicBezTo>
                  <a:pt x="9211" y="94"/>
                  <a:pt x="9289" y="188"/>
                  <a:pt x="9393" y="284"/>
                </a:cubicBezTo>
                <a:lnTo>
                  <a:pt x="9666" y="284"/>
                </a:lnTo>
                <a:lnTo>
                  <a:pt x="9666" y="571"/>
                </a:lnTo>
                <a:lnTo>
                  <a:pt x="10000" y="571"/>
                </a:lnTo>
                <a:lnTo>
                  <a:pt x="9666" y="912"/>
                </a:lnTo>
                <a:lnTo>
                  <a:pt x="9393" y="1199"/>
                </a:lnTo>
                <a:cubicBezTo>
                  <a:pt x="9289" y="1293"/>
                  <a:pt x="9211" y="1389"/>
                  <a:pt x="9113" y="1485"/>
                </a:cubicBezTo>
                <a:lnTo>
                  <a:pt x="8831" y="1485"/>
                </a:lnTo>
                <a:lnTo>
                  <a:pt x="8499" y="1485"/>
                </a:lnTo>
                <a:cubicBezTo>
                  <a:pt x="8401" y="1599"/>
                  <a:pt x="8326" y="1712"/>
                  <a:pt x="8223" y="1826"/>
                </a:cubicBezTo>
                <a:lnTo>
                  <a:pt x="7936" y="1826"/>
                </a:lnTo>
                <a:lnTo>
                  <a:pt x="7936" y="2113"/>
                </a:lnTo>
                <a:cubicBezTo>
                  <a:pt x="7859" y="2209"/>
                  <a:pt x="7759" y="2302"/>
                  <a:pt x="7666" y="2397"/>
                </a:cubicBezTo>
                <a:cubicBezTo>
                  <a:pt x="7559" y="2493"/>
                  <a:pt x="7451" y="2589"/>
                  <a:pt x="7337" y="2686"/>
                </a:cubicBezTo>
                <a:cubicBezTo>
                  <a:pt x="7233" y="2895"/>
                  <a:pt x="7151" y="3104"/>
                  <a:pt x="7054" y="3314"/>
                </a:cubicBezTo>
                <a:cubicBezTo>
                  <a:pt x="6966" y="3408"/>
                  <a:pt x="6873" y="3503"/>
                  <a:pt x="6786" y="3598"/>
                </a:cubicBezTo>
                <a:cubicBezTo>
                  <a:pt x="6579" y="3808"/>
                  <a:pt x="6370" y="4018"/>
                  <a:pt x="6175" y="4227"/>
                </a:cubicBezTo>
                <a:cubicBezTo>
                  <a:pt x="6076" y="4419"/>
                  <a:pt x="5987" y="4606"/>
                  <a:pt x="5890" y="4799"/>
                </a:cubicBezTo>
                <a:cubicBezTo>
                  <a:pt x="5798" y="5008"/>
                  <a:pt x="5711" y="5218"/>
                  <a:pt x="5616" y="5428"/>
                </a:cubicBezTo>
                <a:cubicBezTo>
                  <a:pt x="5511" y="5637"/>
                  <a:pt x="5399" y="5846"/>
                  <a:pt x="5285" y="6056"/>
                </a:cubicBezTo>
                <a:lnTo>
                  <a:pt x="4725" y="6969"/>
                </a:lnTo>
                <a:cubicBezTo>
                  <a:pt x="4635" y="7161"/>
                  <a:pt x="4537" y="7350"/>
                  <a:pt x="4450" y="7541"/>
                </a:cubicBezTo>
                <a:lnTo>
                  <a:pt x="3837" y="8454"/>
                </a:lnTo>
                <a:cubicBezTo>
                  <a:pt x="3635" y="8760"/>
                  <a:pt x="3439" y="9065"/>
                  <a:pt x="3227" y="9371"/>
                </a:cubicBezTo>
                <a:lnTo>
                  <a:pt x="0" y="9655"/>
                </a:lnTo>
                <a:cubicBezTo>
                  <a:pt x="215" y="9350"/>
                  <a:pt x="422" y="9045"/>
                  <a:pt x="626" y="8742"/>
                </a:cubicBezTo>
                <a:cubicBezTo>
                  <a:pt x="722" y="8437"/>
                  <a:pt x="811" y="8131"/>
                  <a:pt x="906" y="7825"/>
                </a:cubicBezTo>
                <a:cubicBezTo>
                  <a:pt x="1005" y="7541"/>
                  <a:pt x="1119" y="7253"/>
                  <a:pt x="1235" y="6969"/>
                </a:cubicBezTo>
                <a:cubicBezTo>
                  <a:pt x="1325" y="6665"/>
                  <a:pt x="1416" y="6359"/>
                  <a:pt x="1517" y="6056"/>
                </a:cubicBezTo>
                <a:cubicBezTo>
                  <a:pt x="1612" y="5751"/>
                  <a:pt x="1696" y="5445"/>
                  <a:pt x="1792" y="5140"/>
                </a:cubicBezTo>
                <a:cubicBezTo>
                  <a:pt x="1878" y="4930"/>
                  <a:pt x="1972" y="4722"/>
                  <a:pt x="2058" y="4512"/>
                </a:cubicBezTo>
                <a:lnTo>
                  <a:pt x="2393" y="3943"/>
                </a:lnTo>
                <a:lnTo>
                  <a:pt x="2393" y="3314"/>
                </a:lnTo>
                <a:cubicBezTo>
                  <a:pt x="2489" y="3009"/>
                  <a:pt x="2588" y="2703"/>
                  <a:pt x="2678" y="2397"/>
                </a:cubicBezTo>
                <a:lnTo>
                  <a:pt x="2678" y="1485"/>
                </a:lnTo>
                <a:lnTo>
                  <a:pt x="2678" y="912"/>
                </a:lnTo>
                <a:cubicBezTo>
                  <a:pt x="2588" y="799"/>
                  <a:pt x="2489" y="686"/>
                  <a:pt x="2393" y="571"/>
                </a:cubicBezTo>
              </a:path>
            </a:pathLst>
          </a:custGeom>
          <a:solidFill>
            <a:srgbClr val="669E40"/>
          </a:solidFill>
          <a:ln w="5">
            <a:solidFill>
              <a:srgbClr val="669E40"/>
            </a:solidFill>
            <a:round/>
            <a:headEnd/>
            <a:tailEnd/>
          </a:ln>
        </p:spPr>
        <p:txBody>
          <a:bodyPr/>
          <a:lstStyle/>
          <a:p>
            <a:endParaRPr lang="zh-CN" altLang="en-US"/>
          </a:p>
        </p:txBody>
      </p:sp>
      <p:sp>
        <p:nvSpPr>
          <p:cNvPr id="78874" name="Freeform 86"/>
          <p:cNvSpPr>
            <a:spLocks/>
          </p:cNvSpPr>
          <p:nvPr/>
        </p:nvSpPr>
        <p:spPr bwMode="auto">
          <a:xfrm>
            <a:off x="3743325" y="5159375"/>
            <a:ext cx="1096963" cy="142875"/>
          </a:xfrm>
          <a:custGeom>
            <a:avLst/>
            <a:gdLst>
              <a:gd name="T0" fmla="*/ 2147483647 w 9927"/>
              <a:gd name="T1" fmla="*/ 2147483647 h 10000"/>
              <a:gd name="T2" fmla="*/ 2147483647 w 9927"/>
              <a:gd name="T3" fmla="*/ 2147483647 h 10000"/>
              <a:gd name="T4" fmla="*/ 2147483647 w 9927"/>
              <a:gd name="T5" fmla="*/ 2147483647 h 10000"/>
              <a:gd name="T6" fmla="*/ 2147483647 w 9927"/>
              <a:gd name="T7" fmla="*/ 2147483647 h 10000"/>
              <a:gd name="T8" fmla="*/ 2147483647 w 9927"/>
              <a:gd name="T9" fmla="*/ 2147483647 h 10000"/>
              <a:gd name="T10" fmla="*/ 2147483647 w 9927"/>
              <a:gd name="T11" fmla="*/ 2147483647 h 10000"/>
              <a:gd name="T12" fmla="*/ 2147483647 w 9927"/>
              <a:gd name="T13" fmla="*/ 2147483647 h 10000"/>
              <a:gd name="T14" fmla="*/ 2147483647 w 9927"/>
              <a:gd name="T15" fmla="*/ 2147483647 h 10000"/>
              <a:gd name="T16" fmla="*/ 2147483647 w 9927"/>
              <a:gd name="T17" fmla="*/ 2147483647 h 10000"/>
              <a:gd name="T18" fmla="*/ 2147483647 w 9927"/>
              <a:gd name="T19" fmla="*/ 2147483647 h 10000"/>
              <a:gd name="T20" fmla="*/ 2147483647 w 9927"/>
              <a:gd name="T21" fmla="*/ 2147483647 h 10000"/>
              <a:gd name="T22" fmla="*/ 2147483647 w 9927"/>
              <a:gd name="T23" fmla="*/ 2147483647 h 10000"/>
              <a:gd name="T24" fmla="*/ 0 w 9927"/>
              <a:gd name="T25" fmla="*/ 2147483647 h 10000"/>
              <a:gd name="T26" fmla="*/ 2147483647 w 9927"/>
              <a:gd name="T27" fmla="*/ 2147483647 h 10000"/>
              <a:gd name="T28" fmla="*/ 2147483647 w 9927"/>
              <a:gd name="T29" fmla="*/ 2147483647 h 10000"/>
              <a:gd name="T30" fmla="*/ 2147483647 w 9927"/>
              <a:gd name="T31" fmla="*/ 2147483647 h 10000"/>
              <a:gd name="T32" fmla="*/ 2147483647 w 9927"/>
              <a:gd name="T33" fmla="*/ 2147483647 h 10000"/>
              <a:gd name="T34" fmla="*/ 2147483647 w 9927"/>
              <a:gd name="T35" fmla="*/ 2147483647 h 10000"/>
              <a:gd name="T36" fmla="*/ 2147483647 w 9927"/>
              <a:gd name="T37" fmla="*/ 2147483647 h 10000"/>
              <a:gd name="T38" fmla="*/ 2147483647 w 9927"/>
              <a:gd name="T39" fmla="*/ 2147483647 h 10000"/>
              <a:gd name="T40" fmla="*/ 2147483647 w 9927"/>
              <a:gd name="T41" fmla="*/ 2147483647 h 10000"/>
              <a:gd name="T42" fmla="*/ 2147483647 w 9927"/>
              <a:gd name="T43" fmla="*/ 2147483647 h 10000"/>
              <a:gd name="T44" fmla="*/ 2147483647 w 9927"/>
              <a:gd name="T45" fmla="*/ 2147483647 h 10000"/>
              <a:gd name="T46" fmla="*/ 2147483647 w 9927"/>
              <a:gd name="T47" fmla="*/ 2147483647 h 10000"/>
              <a:gd name="T48" fmla="*/ 2147483647 w 9927"/>
              <a:gd name="T49" fmla="*/ 2147483647 h 10000"/>
              <a:gd name="T50" fmla="*/ 2147483647 w 9927"/>
              <a:gd name="T51" fmla="*/ 2147483647 h 10000"/>
              <a:gd name="T52" fmla="*/ 2147483647 w 9927"/>
              <a:gd name="T53" fmla="*/ 2147483647 h 10000"/>
              <a:gd name="T54" fmla="*/ 2147483647 w 9927"/>
              <a:gd name="T55" fmla="*/ 2147483647 h 10000"/>
              <a:gd name="T56" fmla="*/ 2147483647 w 9927"/>
              <a:gd name="T57" fmla="*/ 2147483647 h 10000"/>
              <a:gd name="T58" fmla="*/ 2147483647 w 9927"/>
              <a:gd name="T59" fmla="*/ 2147483647 h 10000"/>
              <a:gd name="T60" fmla="*/ 2147483647 w 9927"/>
              <a:gd name="T61" fmla="*/ 2147483647 h 10000"/>
              <a:gd name="T62" fmla="*/ 2147483647 w 9927"/>
              <a:gd name="T63" fmla="*/ 2147483647 h 10000"/>
              <a:gd name="T64" fmla="*/ 2147483647 w 9927"/>
              <a:gd name="T65" fmla="*/ 2147483647 h 10000"/>
              <a:gd name="T66" fmla="*/ 2147483647 w 9927"/>
              <a:gd name="T67" fmla="*/ 0 h 10000"/>
              <a:gd name="T68" fmla="*/ 2147483647 w 9927"/>
              <a:gd name="T69" fmla="*/ 0 h 10000"/>
              <a:gd name="T70" fmla="*/ 2147483647 w 9927"/>
              <a:gd name="T71" fmla="*/ 2147483647 h 10000"/>
              <a:gd name="T72" fmla="*/ 2147483647 w 9927"/>
              <a:gd name="T73" fmla="*/ 2147483647 h 10000"/>
              <a:gd name="T74" fmla="*/ 2147483647 w 9927"/>
              <a:gd name="T75" fmla="*/ 2147483647 h 10000"/>
              <a:gd name="T76" fmla="*/ 2147483647 w 9927"/>
              <a:gd name="T77" fmla="*/ 2147483647 h 10000"/>
              <a:gd name="T78" fmla="*/ 2147483647 w 9927"/>
              <a:gd name="T79" fmla="*/ 2147483647 h 10000"/>
              <a:gd name="T80" fmla="*/ 2147483647 w 9927"/>
              <a:gd name="T81" fmla="*/ 2147483647 h 1000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9927"/>
              <a:gd name="T124" fmla="*/ 0 h 10000"/>
              <a:gd name="T125" fmla="*/ 9927 w 9927"/>
              <a:gd name="T126" fmla="*/ 10000 h 10000"/>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9927" h="10000">
                <a:moveTo>
                  <a:pt x="8117" y="6443"/>
                </a:moveTo>
                <a:lnTo>
                  <a:pt x="8117" y="6443"/>
                </a:lnTo>
                <a:cubicBezTo>
                  <a:pt x="8089" y="6260"/>
                  <a:pt x="8060" y="6075"/>
                  <a:pt x="8031" y="5889"/>
                </a:cubicBezTo>
                <a:lnTo>
                  <a:pt x="7888" y="5889"/>
                </a:lnTo>
                <a:lnTo>
                  <a:pt x="7815" y="5889"/>
                </a:lnTo>
                <a:lnTo>
                  <a:pt x="7585" y="5889"/>
                </a:lnTo>
                <a:lnTo>
                  <a:pt x="7428" y="5889"/>
                </a:lnTo>
                <a:lnTo>
                  <a:pt x="7198" y="5889"/>
                </a:lnTo>
                <a:lnTo>
                  <a:pt x="6897" y="5889"/>
                </a:lnTo>
                <a:lnTo>
                  <a:pt x="6752" y="5889"/>
                </a:lnTo>
                <a:lnTo>
                  <a:pt x="6522" y="5889"/>
                </a:lnTo>
                <a:lnTo>
                  <a:pt x="6292" y="6443"/>
                </a:lnTo>
                <a:lnTo>
                  <a:pt x="5991" y="6443"/>
                </a:lnTo>
                <a:lnTo>
                  <a:pt x="5689" y="6443"/>
                </a:lnTo>
                <a:lnTo>
                  <a:pt x="5388" y="6443"/>
                </a:lnTo>
                <a:lnTo>
                  <a:pt x="4999" y="7110"/>
                </a:lnTo>
                <a:lnTo>
                  <a:pt x="4555" y="7110"/>
                </a:lnTo>
                <a:lnTo>
                  <a:pt x="4095" y="7666"/>
                </a:lnTo>
                <a:lnTo>
                  <a:pt x="3635" y="7666"/>
                </a:lnTo>
                <a:lnTo>
                  <a:pt x="3117" y="8219"/>
                </a:lnTo>
                <a:lnTo>
                  <a:pt x="2586" y="8219"/>
                </a:lnTo>
                <a:lnTo>
                  <a:pt x="1969" y="8889"/>
                </a:lnTo>
                <a:lnTo>
                  <a:pt x="1365" y="9448"/>
                </a:lnTo>
                <a:lnTo>
                  <a:pt x="690" y="9448"/>
                </a:lnTo>
                <a:lnTo>
                  <a:pt x="0" y="10000"/>
                </a:lnTo>
                <a:lnTo>
                  <a:pt x="0" y="6443"/>
                </a:lnTo>
                <a:lnTo>
                  <a:pt x="86" y="6443"/>
                </a:lnTo>
                <a:lnTo>
                  <a:pt x="230" y="6443"/>
                </a:lnTo>
                <a:cubicBezTo>
                  <a:pt x="282" y="6260"/>
                  <a:pt x="336" y="6076"/>
                  <a:pt x="388" y="5889"/>
                </a:cubicBezTo>
                <a:lnTo>
                  <a:pt x="532" y="5889"/>
                </a:lnTo>
                <a:lnTo>
                  <a:pt x="761" y="5889"/>
                </a:lnTo>
                <a:lnTo>
                  <a:pt x="920" y="5889"/>
                </a:lnTo>
                <a:lnTo>
                  <a:pt x="1135" y="5889"/>
                </a:lnTo>
                <a:lnTo>
                  <a:pt x="1365" y="5889"/>
                </a:lnTo>
                <a:lnTo>
                  <a:pt x="1595" y="5335"/>
                </a:lnTo>
                <a:lnTo>
                  <a:pt x="1825" y="5335"/>
                </a:lnTo>
                <a:lnTo>
                  <a:pt x="2126" y="5335"/>
                </a:lnTo>
                <a:lnTo>
                  <a:pt x="2428" y="5335"/>
                </a:lnTo>
                <a:cubicBezTo>
                  <a:pt x="2529" y="5112"/>
                  <a:pt x="2629" y="4888"/>
                  <a:pt x="2730" y="4665"/>
                </a:cubicBezTo>
                <a:lnTo>
                  <a:pt x="3032" y="4665"/>
                </a:lnTo>
                <a:lnTo>
                  <a:pt x="3333" y="4112"/>
                </a:lnTo>
                <a:lnTo>
                  <a:pt x="3721" y="4112"/>
                </a:lnTo>
                <a:lnTo>
                  <a:pt x="4095" y="4112"/>
                </a:lnTo>
                <a:lnTo>
                  <a:pt x="4396" y="3556"/>
                </a:lnTo>
                <a:lnTo>
                  <a:pt x="4698" y="3556"/>
                </a:lnTo>
                <a:lnTo>
                  <a:pt x="4999" y="3556"/>
                </a:lnTo>
                <a:lnTo>
                  <a:pt x="5301" y="3556"/>
                </a:lnTo>
                <a:lnTo>
                  <a:pt x="5618" y="3000"/>
                </a:lnTo>
                <a:lnTo>
                  <a:pt x="5833" y="3000"/>
                </a:lnTo>
                <a:lnTo>
                  <a:pt x="6063" y="3000"/>
                </a:lnTo>
                <a:lnTo>
                  <a:pt x="6292" y="3000"/>
                </a:lnTo>
                <a:cubicBezTo>
                  <a:pt x="6369" y="2779"/>
                  <a:pt x="6445" y="2558"/>
                  <a:pt x="6522" y="2337"/>
                </a:cubicBezTo>
                <a:lnTo>
                  <a:pt x="6667" y="2337"/>
                </a:lnTo>
                <a:lnTo>
                  <a:pt x="6824" y="2337"/>
                </a:lnTo>
                <a:lnTo>
                  <a:pt x="6968" y="2337"/>
                </a:lnTo>
                <a:lnTo>
                  <a:pt x="7127" y="2337"/>
                </a:lnTo>
                <a:lnTo>
                  <a:pt x="7198" y="2337"/>
                </a:lnTo>
                <a:cubicBezTo>
                  <a:pt x="7251" y="2150"/>
                  <a:pt x="7303" y="1963"/>
                  <a:pt x="7356" y="1776"/>
                </a:cubicBezTo>
                <a:lnTo>
                  <a:pt x="7658" y="1776"/>
                </a:lnTo>
                <a:lnTo>
                  <a:pt x="7730" y="1776"/>
                </a:lnTo>
                <a:lnTo>
                  <a:pt x="7888" y="1776"/>
                </a:lnTo>
                <a:cubicBezTo>
                  <a:pt x="7912" y="1592"/>
                  <a:pt x="7935" y="1408"/>
                  <a:pt x="7960" y="1221"/>
                </a:cubicBezTo>
                <a:lnTo>
                  <a:pt x="8031" y="1221"/>
                </a:lnTo>
                <a:lnTo>
                  <a:pt x="8117" y="1221"/>
                </a:lnTo>
                <a:cubicBezTo>
                  <a:pt x="8141" y="1001"/>
                  <a:pt x="8165" y="776"/>
                  <a:pt x="8190" y="556"/>
                </a:cubicBezTo>
                <a:lnTo>
                  <a:pt x="8261" y="556"/>
                </a:lnTo>
                <a:cubicBezTo>
                  <a:pt x="8285" y="371"/>
                  <a:pt x="8309" y="184"/>
                  <a:pt x="8333" y="0"/>
                </a:cubicBezTo>
                <a:lnTo>
                  <a:pt x="8420" y="0"/>
                </a:lnTo>
                <a:lnTo>
                  <a:pt x="8491" y="0"/>
                </a:lnTo>
                <a:lnTo>
                  <a:pt x="8563" y="0"/>
                </a:lnTo>
                <a:lnTo>
                  <a:pt x="8649" y="0"/>
                </a:lnTo>
                <a:cubicBezTo>
                  <a:pt x="8673" y="184"/>
                  <a:pt x="8697" y="371"/>
                  <a:pt x="8721" y="556"/>
                </a:cubicBezTo>
                <a:lnTo>
                  <a:pt x="8793" y="556"/>
                </a:lnTo>
                <a:cubicBezTo>
                  <a:pt x="8845" y="780"/>
                  <a:pt x="8899" y="999"/>
                  <a:pt x="8951" y="1221"/>
                </a:cubicBezTo>
                <a:cubicBezTo>
                  <a:pt x="8998" y="1408"/>
                  <a:pt x="9047" y="1592"/>
                  <a:pt x="9094" y="1776"/>
                </a:cubicBezTo>
                <a:cubicBezTo>
                  <a:pt x="9195" y="2182"/>
                  <a:pt x="9295" y="2594"/>
                  <a:pt x="9396" y="3000"/>
                </a:cubicBezTo>
                <a:cubicBezTo>
                  <a:pt x="9448" y="3187"/>
                  <a:pt x="9502" y="3368"/>
                  <a:pt x="9554" y="3556"/>
                </a:cubicBezTo>
                <a:cubicBezTo>
                  <a:pt x="9578" y="3743"/>
                  <a:pt x="9602" y="3928"/>
                  <a:pt x="9626" y="4112"/>
                </a:cubicBezTo>
                <a:cubicBezTo>
                  <a:pt x="9678" y="4298"/>
                  <a:pt x="9732" y="4480"/>
                  <a:pt x="9784" y="4665"/>
                </a:cubicBezTo>
                <a:cubicBezTo>
                  <a:pt x="9808" y="4889"/>
                  <a:pt x="9832" y="5112"/>
                  <a:pt x="9856" y="5335"/>
                </a:cubicBezTo>
                <a:cubicBezTo>
                  <a:pt x="9880" y="5522"/>
                  <a:pt x="9903" y="5701"/>
                  <a:pt x="9927" y="5889"/>
                </a:cubicBezTo>
                <a:cubicBezTo>
                  <a:pt x="9649" y="6185"/>
                  <a:pt x="8492" y="7018"/>
                  <a:pt x="8190" y="7110"/>
                </a:cubicBezTo>
                <a:cubicBezTo>
                  <a:pt x="8165" y="6887"/>
                  <a:pt x="8141" y="6667"/>
                  <a:pt x="8117" y="6443"/>
                </a:cubicBezTo>
              </a:path>
            </a:pathLst>
          </a:custGeom>
          <a:solidFill>
            <a:srgbClr val="68A042"/>
          </a:solidFill>
          <a:ln w="5">
            <a:solidFill>
              <a:srgbClr val="669E40"/>
            </a:solidFill>
            <a:round/>
            <a:headEnd/>
            <a:tailEnd/>
          </a:ln>
        </p:spPr>
        <p:txBody>
          <a:bodyPr/>
          <a:lstStyle/>
          <a:p>
            <a:endParaRPr lang="zh-CN" altLang="en-US"/>
          </a:p>
        </p:txBody>
      </p:sp>
    </p:spTree>
    <p:extLst>
      <p:ext uri="{BB962C8B-B14F-4D97-AF65-F5344CB8AC3E}">
        <p14:creationId xmlns:p14="http://schemas.microsoft.com/office/powerpoint/2010/main" val="1905177234"/>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78863"/>
                                        </p:tgtEl>
                                        <p:attrNameLst>
                                          <p:attrName>style.visibility</p:attrName>
                                        </p:attrNameLst>
                                      </p:cBhvr>
                                      <p:to>
                                        <p:strVal val="visible"/>
                                      </p:to>
                                    </p:set>
                                    <p:animEffect transition="in" filter="wipe(up)">
                                      <p:cBhvr>
                                        <p:cTn id="7" dur="500"/>
                                        <p:tgtEl>
                                          <p:spTgt spid="7886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2"/>
                                        </p:tgtEl>
                                        <p:attrNameLst>
                                          <p:attrName>style.visibility</p:attrName>
                                        </p:attrNameLst>
                                      </p:cBhvr>
                                      <p:to>
                                        <p:strVal val="visible"/>
                                      </p:to>
                                    </p:set>
                                    <p:animEffect transition="in" filter="wipe(left)">
                                      <p:cBhvr>
                                        <p:cTn id="12" dur="500"/>
                                        <p:tgtEl>
                                          <p:spTgt spid="32"/>
                                        </p:tgtEl>
                                      </p:cBhvr>
                                    </p:animEffect>
                                  </p:childTnLst>
                                </p:cTn>
                              </p:par>
                            </p:childTnLst>
                          </p:cTn>
                        </p:par>
                        <p:par>
                          <p:cTn id="13" fill="hold">
                            <p:stCondLst>
                              <p:cond delay="500"/>
                            </p:stCondLst>
                            <p:childTnLst>
                              <p:par>
                                <p:cTn id="14" presetID="22" presetClass="entr" presetSubtype="1" fill="hold" grpId="0" nodeType="afterEffect">
                                  <p:stCondLst>
                                    <p:cond delay="0"/>
                                  </p:stCondLst>
                                  <p:childTnLst>
                                    <p:set>
                                      <p:cBhvr>
                                        <p:cTn id="15" dur="1" fill="hold">
                                          <p:stCondLst>
                                            <p:cond delay="0"/>
                                          </p:stCondLst>
                                        </p:cTn>
                                        <p:tgtEl>
                                          <p:spTgt spid="78877"/>
                                        </p:tgtEl>
                                        <p:attrNameLst>
                                          <p:attrName>style.visibility</p:attrName>
                                        </p:attrNameLst>
                                      </p:cBhvr>
                                      <p:to>
                                        <p:strVal val="visible"/>
                                      </p:to>
                                    </p:set>
                                    <p:animEffect transition="in" filter="wipe(up)">
                                      <p:cBhvr>
                                        <p:cTn id="16" dur="500"/>
                                        <p:tgtEl>
                                          <p:spTgt spid="78877"/>
                                        </p:tgtEl>
                                      </p:cBhvr>
                                    </p:animEffect>
                                  </p:childTnLst>
                                </p:cTn>
                              </p:par>
                            </p:childTnLst>
                          </p:cTn>
                        </p:par>
                        <p:par>
                          <p:cTn id="17" fill="hold">
                            <p:stCondLst>
                              <p:cond delay="1000"/>
                            </p:stCondLst>
                            <p:childTnLst>
                              <p:par>
                                <p:cTn id="18" presetID="22" presetClass="entr" presetSubtype="4" fill="hold" grpId="0" nodeType="afterEffect">
                                  <p:stCondLst>
                                    <p:cond delay="0"/>
                                  </p:stCondLst>
                                  <p:childTnLst>
                                    <p:set>
                                      <p:cBhvr>
                                        <p:cTn id="19" dur="1" fill="hold">
                                          <p:stCondLst>
                                            <p:cond delay="0"/>
                                          </p:stCondLst>
                                        </p:cTn>
                                        <p:tgtEl>
                                          <p:spTgt spid="78864"/>
                                        </p:tgtEl>
                                        <p:attrNameLst>
                                          <p:attrName>style.visibility</p:attrName>
                                        </p:attrNameLst>
                                      </p:cBhvr>
                                      <p:to>
                                        <p:strVal val="visible"/>
                                      </p:to>
                                    </p:set>
                                    <p:animEffect transition="in" filter="wipe(down)">
                                      <p:cBhvr>
                                        <p:cTn id="20" dur="500"/>
                                        <p:tgtEl>
                                          <p:spTgt spid="78864"/>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78865"/>
                                        </p:tgtEl>
                                        <p:attrNameLst>
                                          <p:attrName>style.visibility</p:attrName>
                                        </p:attrNameLst>
                                      </p:cBhvr>
                                      <p:to>
                                        <p:strVal val="visible"/>
                                      </p:to>
                                    </p:set>
                                    <p:animEffect transition="in" filter="wipe(left)">
                                      <p:cBhvr>
                                        <p:cTn id="25" dur="500"/>
                                        <p:tgtEl>
                                          <p:spTgt spid="78865"/>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8" fill="hold" grpId="0" nodeType="clickEffect">
                                  <p:stCondLst>
                                    <p:cond delay="0"/>
                                  </p:stCondLst>
                                  <p:childTnLst>
                                    <p:set>
                                      <p:cBhvr>
                                        <p:cTn id="29" dur="1" fill="hold">
                                          <p:stCondLst>
                                            <p:cond delay="0"/>
                                          </p:stCondLst>
                                        </p:cTn>
                                        <p:tgtEl>
                                          <p:spTgt spid="78866"/>
                                        </p:tgtEl>
                                        <p:attrNameLst>
                                          <p:attrName>style.visibility</p:attrName>
                                        </p:attrNameLst>
                                      </p:cBhvr>
                                      <p:to>
                                        <p:strVal val="visible"/>
                                      </p:to>
                                    </p:set>
                                    <p:animEffect transition="in" filter="wipe(left)">
                                      <p:cBhvr>
                                        <p:cTn id="30" dur="500"/>
                                        <p:tgtEl>
                                          <p:spTgt spid="78866"/>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1" fill="hold" grpId="0" nodeType="clickEffect">
                                  <p:stCondLst>
                                    <p:cond delay="0"/>
                                  </p:stCondLst>
                                  <p:childTnLst>
                                    <p:set>
                                      <p:cBhvr>
                                        <p:cTn id="34" dur="1" fill="hold">
                                          <p:stCondLst>
                                            <p:cond delay="0"/>
                                          </p:stCondLst>
                                        </p:cTn>
                                        <p:tgtEl>
                                          <p:spTgt spid="78869"/>
                                        </p:tgtEl>
                                        <p:attrNameLst>
                                          <p:attrName>style.visibility</p:attrName>
                                        </p:attrNameLst>
                                      </p:cBhvr>
                                      <p:to>
                                        <p:strVal val="visible"/>
                                      </p:to>
                                    </p:set>
                                    <p:animEffect transition="in" filter="wipe(up)">
                                      <p:cBhvr>
                                        <p:cTn id="35" dur="500"/>
                                        <p:tgtEl>
                                          <p:spTgt spid="78869"/>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1" fill="hold" grpId="0" nodeType="clickEffect">
                                  <p:stCondLst>
                                    <p:cond delay="0"/>
                                  </p:stCondLst>
                                  <p:childTnLst>
                                    <p:set>
                                      <p:cBhvr>
                                        <p:cTn id="39" dur="1" fill="hold">
                                          <p:stCondLst>
                                            <p:cond delay="0"/>
                                          </p:stCondLst>
                                        </p:cTn>
                                        <p:tgtEl>
                                          <p:spTgt spid="33"/>
                                        </p:tgtEl>
                                        <p:attrNameLst>
                                          <p:attrName>style.visibility</p:attrName>
                                        </p:attrNameLst>
                                      </p:cBhvr>
                                      <p:to>
                                        <p:strVal val="visible"/>
                                      </p:to>
                                    </p:set>
                                    <p:animEffect transition="in" filter="wipe(up)">
                                      <p:cBhvr>
                                        <p:cTn id="40" dur="500"/>
                                        <p:tgtEl>
                                          <p:spTgt spid="33"/>
                                        </p:tgtEl>
                                      </p:cBhvr>
                                    </p:animEffect>
                                  </p:childTnLst>
                                </p:cTn>
                              </p:par>
                            </p:childTnLst>
                          </p:cTn>
                        </p:par>
                        <p:par>
                          <p:cTn id="41" fill="hold">
                            <p:stCondLst>
                              <p:cond delay="500"/>
                            </p:stCondLst>
                            <p:childTnLst>
                              <p:par>
                                <p:cTn id="42" presetID="22" presetClass="entr" presetSubtype="8" fill="hold" grpId="0" nodeType="afterEffect">
                                  <p:stCondLst>
                                    <p:cond delay="0"/>
                                  </p:stCondLst>
                                  <p:childTnLst>
                                    <p:set>
                                      <p:cBhvr>
                                        <p:cTn id="43" dur="1" fill="hold">
                                          <p:stCondLst>
                                            <p:cond delay="0"/>
                                          </p:stCondLst>
                                        </p:cTn>
                                        <p:tgtEl>
                                          <p:spTgt spid="34"/>
                                        </p:tgtEl>
                                        <p:attrNameLst>
                                          <p:attrName>style.visibility</p:attrName>
                                        </p:attrNameLst>
                                      </p:cBhvr>
                                      <p:to>
                                        <p:strVal val="visible"/>
                                      </p:to>
                                    </p:set>
                                    <p:animEffect transition="in" filter="wipe(left)">
                                      <p:cBhvr>
                                        <p:cTn id="44" dur="500"/>
                                        <p:tgtEl>
                                          <p:spTgt spid="34"/>
                                        </p:tgtEl>
                                      </p:cBhvr>
                                    </p:animEffect>
                                  </p:childTnLst>
                                </p:cTn>
                              </p:par>
                            </p:childTnLst>
                          </p:cTn>
                        </p:par>
                        <p:par>
                          <p:cTn id="45" fill="hold">
                            <p:stCondLst>
                              <p:cond delay="1000"/>
                            </p:stCondLst>
                            <p:childTnLst>
                              <p:par>
                                <p:cTn id="46" presetID="22" presetClass="entr" presetSubtype="4" fill="hold" grpId="0" nodeType="afterEffect">
                                  <p:stCondLst>
                                    <p:cond delay="0"/>
                                  </p:stCondLst>
                                  <p:childTnLst>
                                    <p:set>
                                      <p:cBhvr>
                                        <p:cTn id="47" dur="1" fill="hold">
                                          <p:stCondLst>
                                            <p:cond delay="0"/>
                                          </p:stCondLst>
                                        </p:cTn>
                                        <p:tgtEl>
                                          <p:spTgt spid="78870"/>
                                        </p:tgtEl>
                                        <p:attrNameLst>
                                          <p:attrName>style.visibility</p:attrName>
                                        </p:attrNameLst>
                                      </p:cBhvr>
                                      <p:to>
                                        <p:strVal val="visible"/>
                                      </p:to>
                                    </p:set>
                                    <p:animEffect transition="in" filter="wipe(down)">
                                      <p:cBhvr>
                                        <p:cTn id="48" dur="500"/>
                                        <p:tgtEl>
                                          <p:spTgt spid="78870"/>
                                        </p:tgtEl>
                                      </p:cBhvr>
                                    </p:animEffect>
                                  </p:childTnLst>
                                </p:cTn>
                              </p:par>
                            </p:childTnLst>
                          </p:cTn>
                        </p:par>
                      </p:childTnLst>
                    </p:cTn>
                  </p:par>
                  <p:par>
                    <p:cTn id="49" fill="hold">
                      <p:stCondLst>
                        <p:cond delay="indefinite"/>
                      </p:stCondLst>
                      <p:childTnLst>
                        <p:par>
                          <p:cTn id="50" fill="hold">
                            <p:stCondLst>
                              <p:cond delay="0"/>
                            </p:stCondLst>
                            <p:childTnLst>
                              <p:par>
                                <p:cTn id="51" presetID="22" presetClass="entr" presetSubtype="1" fill="hold" grpId="0" nodeType="clickEffect">
                                  <p:stCondLst>
                                    <p:cond delay="0"/>
                                  </p:stCondLst>
                                  <p:childTnLst>
                                    <p:set>
                                      <p:cBhvr>
                                        <p:cTn id="52" dur="1" fill="hold">
                                          <p:stCondLst>
                                            <p:cond delay="0"/>
                                          </p:stCondLst>
                                        </p:cTn>
                                        <p:tgtEl>
                                          <p:spTgt spid="78867"/>
                                        </p:tgtEl>
                                        <p:attrNameLst>
                                          <p:attrName>style.visibility</p:attrName>
                                        </p:attrNameLst>
                                      </p:cBhvr>
                                      <p:to>
                                        <p:strVal val="visible"/>
                                      </p:to>
                                    </p:set>
                                    <p:animEffect transition="in" filter="wipe(up)">
                                      <p:cBhvr>
                                        <p:cTn id="53" dur="500"/>
                                        <p:tgtEl>
                                          <p:spTgt spid="78867"/>
                                        </p:tgtEl>
                                      </p:cBhvr>
                                    </p:animEffect>
                                  </p:childTnLst>
                                </p:cTn>
                              </p:par>
                            </p:childTnLst>
                          </p:cTn>
                        </p:par>
                      </p:childTnLst>
                    </p:cTn>
                  </p:par>
                  <p:par>
                    <p:cTn id="54" fill="hold">
                      <p:stCondLst>
                        <p:cond delay="indefinite"/>
                      </p:stCondLst>
                      <p:childTnLst>
                        <p:par>
                          <p:cTn id="55" fill="hold">
                            <p:stCondLst>
                              <p:cond delay="0"/>
                            </p:stCondLst>
                            <p:childTnLst>
                              <p:par>
                                <p:cTn id="56" presetID="22" presetClass="entr" presetSubtype="1" fill="hold" grpId="0" nodeType="clickEffect">
                                  <p:stCondLst>
                                    <p:cond delay="0"/>
                                  </p:stCondLst>
                                  <p:childTnLst>
                                    <p:set>
                                      <p:cBhvr>
                                        <p:cTn id="57" dur="1" fill="hold">
                                          <p:stCondLst>
                                            <p:cond delay="0"/>
                                          </p:stCondLst>
                                        </p:cTn>
                                        <p:tgtEl>
                                          <p:spTgt spid="78868"/>
                                        </p:tgtEl>
                                        <p:attrNameLst>
                                          <p:attrName>style.visibility</p:attrName>
                                        </p:attrNameLst>
                                      </p:cBhvr>
                                      <p:to>
                                        <p:strVal val="visible"/>
                                      </p:to>
                                    </p:set>
                                    <p:animEffect transition="in" filter="wipe(up)">
                                      <p:cBhvr>
                                        <p:cTn id="58" dur="500"/>
                                        <p:tgtEl>
                                          <p:spTgt spid="78868"/>
                                        </p:tgtEl>
                                      </p:cBhvr>
                                    </p:animEffect>
                                  </p:childTnLst>
                                </p:cTn>
                              </p:par>
                            </p:childTnLst>
                          </p:cTn>
                        </p:par>
                      </p:childTnLst>
                    </p:cTn>
                  </p:par>
                  <p:par>
                    <p:cTn id="59" fill="hold">
                      <p:stCondLst>
                        <p:cond delay="indefinite"/>
                      </p:stCondLst>
                      <p:childTnLst>
                        <p:par>
                          <p:cTn id="60" fill="hold">
                            <p:stCondLst>
                              <p:cond delay="0"/>
                            </p:stCondLst>
                            <p:childTnLst>
                              <p:par>
                                <p:cTn id="61" presetID="22" presetClass="entr" presetSubtype="1" fill="hold" grpId="0" nodeType="clickEffect">
                                  <p:stCondLst>
                                    <p:cond delay="0"/>
                                  </p:stCondLst>
                                  <p:childTnLst>
                                    <p:set>
                                      <p:cBhvr>
                                        <p:cTn id="62" dur="1" fill="hold">
                                          <p:stCondLst>
                                            <p:cond delay="0"/>
                                          </p:stCondLst>
                                        </p:cTn>
                                        <p:tgtEl>
                                          <p:spTgt spid="78871"/>
                                        </p:tgtEl>
                                        <p:attrNameLst>
                                          <p:attrName>style.visibility</p:attrName>
                                        </p:attrNameLst>
                                      </p:cBhvr>
                                      <p:to>
                                        <p:strVal val="visible"/>
                                      </p:to>
                                    </p:set>
                                    <p:animEffect transition="in" filter="wipe(up)">
                                      <p:cBhvr>
                                        <p:cTn id="63" dur="500"/>
                                        <p:tgtEl>
                                          <p:spTgt spid="78871"/>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8" fill="hold" grpId="0" nodeType="clickEffect">
                                  <p:stCondLst>
                                    <p:cond delay="0"/>
                                  </p:stCondLst>
                                  <p:childTnLst>
                                    <p:set>
                                      <p:cBhvr>
                                        <p:cTn id="67" dur="1" fill="hold">
                                          <p:stCondLst>
                                            <p:cond delay="0"/>
                                          </p:stCondLst>
                                        </p:cTn>
                                        <p:tgtEl>
                                          <p:spTgt spid="78874"/>
                                        </p:tgtEl>
                                        <p:attrNameLst>
                                          <p:attrName>style.visibility</p:attrName>
                                        </p:attrNameLst>
                                      </p:cBhvr>
                                      <p:to>
                                        <p:strVal val="visible"/>
                                      </p:to>
                                    </p:set>
                                    <p:animEffect transition="in" filter="wipe(left)">
                                      <p:cBhvr>
                                        <p:cTn id="68" dur="500"/>
                                        <p:tgtEl>
                                          <p:spTgt spid="78874"/>
                                        </p:tgtEl>
                                      </p:cBhvr>
                                    </p:animEffect>
                                  </p:childTnLst>
                                </p:cTn>
                              </p:par>
                            </p:childTnLst>
                          </p:cTn>
                        </p:par>
                        <p:par>
                          <p:cTn id="69" fill="hold">
                            <p:stCondLst>
                              <p:cond delay="500"/>
                            </p:stCondLst>
                            <p:childTnLst>
                              <p:par>
                                <p:cTn id="70" presetID="22" presetClass="entr" presetSubtype="1" fill="hold" grpId="0" nodeType="afterEffect">
                                  <p:stCondLst>
                                    <p:cond delay="0"/>
                                  </p:stCondLst>
                                  <p:childTnLst>
                                    <p:set>
                                      <p:cBhvr>
                                        <p:cTn id="71" dur="1" fill="hold">
                                          <p:stCondLst>
                                            <p:cond delay="0"/>
                                          </p:stCondLst>
                                        </p:cTn>
                                        <p:tgtEl>
                                          <p:spTgt spid="35"/>
                                        </p:tgtEl>
                                        <p:attrNameLst>
                                          <p:attrName>style.visibility</p:attrName>
                                        </p:attrNameLst>
                                      </p:cBhvr>
                                      <p:to>
                                        <p:strVal val="visible"/>
                                      </p:to>
                                    </p:set>
                                    <p:animEffect transition="in" filter="wipe(up)">
                                      <p:cBhvr>
                                        <p:cTn id="72" dur="500"/>
                                        <p:tgtEl>
                                          <p:spTgt spid="35"/>
                                        </p:tgtEl>
                                      </p:cBhvr>
                                    </p:animEffect>
                                  </p:childTnLst>
                                </p:cTn>
                              </p:par>
                            </p:childTnLst>
                          </p:cTn>
                        </p:par>
                      </p:childTnLst>
                    </p:cTn>
                  </p:par>
                  <p:par>
                    <p:cTn id="73" fill="hold">
                      <p:stCondLst>
                        <p:cond delay="indefinite"/>
                      </p:stCondLst>
                      <p:childTnLst>
                        <p:par>
                          <p:cTn id="74" fill="hold">
                            <p:stCondLst>
                              <p:cond delay="0"/>
                            </p:stCondLst>
                            <p:childTnLst>
                              <p:par>
                                <p:cTn id="75" presetID="22" presetClass="entr" presetSubtype="8" fill="hold" grpId="0" nodeType="clickEffect">
                                  <p:stCondLst>
                                    <p:cond delay="0"/>
                                  </p:stCondLst>
                                  <p:childTnLst>
                                    <p:set>
                                      <p:cBhvr>
                                        <p:cTn id="76" dur="1" fill="hold">
                                          <p:stCondLst>
                                            <p:cond delay="0"/>
                                          </p:stCondLst>
                                        </p:cTn>
                                        <p:tgtEl>
                                          <p:spTgt spid="78873"/>
                                        </p:tgtEl>
                                        <p:attrNameLst>
                                          <p:attrName>style.visibility</p:attrName>
                                        </p:attrNameLst>
                                      </p:cBhvr>
                                      <p:to>
                                        <p:strVal val="visible"/>
                                      </p:to>
                                    </p:set>
                                    <p:animEffect transition="in" filter="wipe(left)">
                                      <p:cBhvr>
                                        <p:cTn id="77" dur="500"/>
                                        <p:tgtEl>
                                          <p:spTgt spid="78873"/>
                                        </p:tgtEl>
                                      </p:cBhvr>
                                    </p:animEffect>
                                  </p:childTnLst>
                                </p:cTn>
                              </p:par>
                            </p:childTnLst>
                          </p:cTn>
                        </p:par>
                      </p:childTnLst>
                    </p:cTn>
                  </p:par>
                  <p:par>
                    <p:cTn id="78" fill="hold">
                      <p:stCondLst>
                        <p:cond delay="indefinite"/>
                      </p:stCondLst>
                      <p:childTnLst>
                        <p:par>
                          <p:cTn id="79" fill="hold">
                            <p:stCondLst>
                              <p:cond delay="0"/>
                            </p:stCondLst>
                            <p:childTnLst>
                              <p:par>
                                <p:cTn id="80" presetID="22" presetClass="entr" presetSubtype="1" fill="hold" grpId="0" nodeType="clickEffect">
                                  <p:stCondLst>
                                    <p:cond delay="0"/>
                                  </p:stCondLst>
                                  <p:childTnLst>
                                    <p:set>
                                      <p:cBhvr>
                                        <p:cTn id="81" dur="1" fill="hold">
                                          <p:stCondLst>
                                            <p:cond delay="0"/>
                                          </p:stCondLst>
                                        </p:cTn>
                                        <p:tgtEl>
                                          <p:spTgt spid="78872"/>
                                        </p:tgtEl>
                                        <p:attrNameLst>
                                          <p:attrName>style.visibility</p:attrName>
                                        </p:attrNameLst>
                                      </p:cBhvr>
                                      <p:to>
                                        <p:strVal val="visible"/>
                                      </p:to>
                                    </p:set>
                                    <p:animEffect transition="in" filter="wipe(up)">
                                      <p:cBhvr>
                                        <p:cTn id="82" dur="500"/>
                                        <p:tgtEl>
                                          <p:spTgt spid="78872"/>
                                        </p:tgtEl>
                                      </p:cBhvr>
                                    </p:animEffect>
                                  </p:childTnLst>
                                </p:cTn>
                              </p:par>
                            </p:childTnLst>
                          </p:cTn>
                        </p:par>
                      </p:childTnLst>
                    </p:cTn>
                  </p:par>
                  <p:par>
                    <p:cTn id="83" fill="hold">
                      <p:stCondLst>
                        <p:cond delay="indefinite"/>
                      </p:stCondLst>
                      <p:childTnLst>
                        <p:par>
                          <p:cTn id="84" fill="hold">
                            <p:stCondLst>
                              <p:cond delay="0"/>
                            </p:stCondLst>
                            <p:childTnLst>
                              <p:par>
                                <p:cTn id="85" presetID="22" presetClass="entr" presetSubtype="1" fill="hold" grpId="0" nodeType="clickEffect">
                                  <p:stCondLst>
                                    <p:cond delay="0"/>
                                  </p:stCondLst>
                                  <p:childTnLst>
                                    <p:set>
                                      <p:cBhvr>
                                        <p:cTn id="86" dur="1" fill="hold">
                                          <p:stCondLst>
                                            <p:cond delay="0"/>
                                          </p:stCondLst>
                                        </p:cTn>
                                        <p:tgtEl>
                                          <p:spTgt spid="78875"/>
                                        </p:tgtEl>
                                        <p:attrNameLst>
                                          <p:attrName>style.visibility</p:attrName>
                                        </p:attrNameLst>
                                      </p:cBhvr>
                                      <p:to>
                                        <p:strVal val="visible"/>
                                      </p:to>
                                    </p:set>
                                    <p:animEffect transition="in" filter="wipe(up)">
                                      <p:cBhvr>
                                        <p:cTn id="87" dur="500"/>
                                        <p:tgtEl>
                                          <p:spTgt spid="78875"/>
                                        </p:tgtEl>
                                      </p:cBhvr>
                                    </p:animEffect>
                                  </p:childTnLst>
                                </p:cTn>
                              </p:par>
                            </p:childTnLst>
                          </p:cTn>
                        </p:par>
                      </p:childTnLst>
                    </p:cTn>
                  </p:par>
                  <p:par>
                    <p:cTn id="88" fill="hold">
                      <p:stCondLst>
                        <p:cond delay="indefinite"/>
                      </p:stCondLst>
                      <p:childTnLst>
                        <p:par>
                          <p:cTn id="89" fill="hold">
                            <p:stCondLst>
                              <p:cond delay="0"/>
                            </p:stCondLst>
                            <p:childTnLst>
                              <p:par>
                                <p:cTn id="90" presetID="22" presetClass="entr" presetSubtype="1" fill="hold" grpId="0" nodeType="clickEffect">
                                  <p:stCondLst>
                                    <p:cond delay="0"/>
                                  </p:stCondLst>
                                  <p:childTnLst>
                                    <p:set>
                                      <p:cBhvr>
                                        <p:cTn id="91" dur="1" fill="hold">
                                          <p:stCondLst>
                                            <p:cond delay="0"/>
                                          </p:stCondLst>
                                        </p:cTn>
                                        <p:tgtEl>
                                          <p:spTgt spid="78876"/>
                                        </p:tgtEl>
                                        <p:attrNameLst>
                                          <p:attrName>style.visibility</p:attrName>
                                        </p:attrNameLst>
                                      </p:cBhvr>
                                      <p:to>
                                        <p:strVal val="visible"/>
                                      </p:to>
                                    </p:set>
                                    <p:animEffect transition="in" filter="wipe(up)">
                                      <p:cBhvr>
                                        <p:cTn id="92" dur="500"/>
                                        <p:tgtEl>
                                          <p:spTgt spid="788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63" grpId="0" animBg="1"/>
      <p:bldP spid="78865" grpId="0" animBg="1"/>
      <p:bldP spid="78866" grpId="0" animBg="1"/>
      <p:bldP spid="78867" grpId="0" animBg="1"/>
      <p:bldP spid="78868" grpId="0" animBg="1"/>
      <p:bldP spid="78869" grpId="0" animBg="1"/>
      <p:bldP spid="78871" grpId="0" animBg="1"/>
      <p:bldP spid="78872" grpId="0" animBg="1"/>
      <p:bldP spid="78873" grpId="0" animBg="1"/>
      <p:bldP spid="78875" grpId="0" animBg="1"/>
      <p:bldP spid="78876" grpId="0" animBg="1"/>
      <p:bldP spid="78864" grpId="0" animBg="1"/>
      <p:bldP spid="32" grpId="0" animBg="1"/>
      <p:bldP spid="78877" grpId="0" animBg="1"/>
      <p:bldP spid="78870" grpId="0" animBg="1"/>
      <p:bldP spid="34" grpId="0" animBg="1"/>
      <p:bldP spid="33" grpId="0" animBg="1"/>
      <p:bldP spid="35" grpId="0" animBg="1"/>
      <p:bldP spid="78874" grpId="0" animBg="1"/>
    </p:bld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4754" name="AutoShape 4"/>
          <p:cNvCxnSpPr>
            <a:cxnSpLocks noChangeShapeType="1"/>
          </p:cNvCxnSpPr>
          <p:nvPr/>
        </p:nvCxnSpPr>
        <p:spPr bwMode="auto">
          <a:xfrm flipH="1" flipV="1">
            <a:off x="120650" y="0"/>
            <a:ext cx="12700" cy="6872288"/>
          </a:xfrm>
          <a:prstGeom prst="straightConnector1">
            <a:avLst/>
          </a:prstGeom>
          <a:noFill/>
          <a:ln w="228600">
            <a:solidFill>
              <a:srgbClr val="008080"/>
            </a:solidFill>
            <a:round/>
            <a:headEnd/>
            <a:tailEnd/>
          </a:ln>
        </p:spPr>
      </p:cxnSp>
      <p:grpSp>
        <p:nvGrpSpPr>
          <p:cNvPr id="74755" name="组合 8"/>
          <p:cNvGrpSpPr>
            <a:grpSpLocks/>
          </p:cNvGrpSpPr>
          <p:nvPr/>
        </p:nvGrpSpPr>
        <p:grpSpPr bwMode="auto">
          <a:xfrm>
            <a:off x="307975" y="6350"/>
            <a:ext cx="3589338" cy="646113"/>
            <a:chOff x="308629" y="6819"/>
            <a:chExt cx="3588372" cy="646331"/>
          </a:xfrm>
        </p:grpSpPr>
        <p:sp>
          <p:nvSpPr>
            <p:cNvPr id="3" name="Text Box 4"/>
            <p:cNvSpPr txBox="1">
              <a:spLocks noChangeArrowheads="1"/>
            </p:cNvSpPr>
            <p:nvPr/>
          </p:nvSpPr>
          <p:spPr bwMode="auto">
            <a:xfrm>
              <a:off x="329261" y="6819"/>
              <a:ext cx="3567740" cy="646331"/>
            </a:xfrm>
            <a:prstGeom prst="rect">
              <a:avLst/>
            </a:prstGeom>
            <a:noFill/>
            <a:ln>
              <a:noFill/>
            </a:ln>
          </p:spPr>
          <p:txBody>
            <a:bodyPr wrap="none">
              <a:spAutoFit/>
            </a:bodyPr>
            <a:lstStyle>
              <a:lvl1pPr>
                <a:lnSpc>
                  <a:spcPct val="90000"/>
                </a:lnSpc>
                <a:spcBef>
                  <a:spcPts val="1800"/>
                </a:spcBef>
                <a:buClr>
                  <a:schemeClr val="accent1"/>
                </a:buClr>
                <a:buSzPct val="80000"/>
                <a:buFont typeface="Wingdings 2" panose="05020102010507070707" pitchFamily="18" charset="2"/>
                <a:buChar char=""/>
                <a:defRPr sz="2000">
                  <a:solidFill>
                    <a:schemeClr val="accent2"/>
                  </a:solidFill>
                  <a:latin typeface="Times New Roman" panose="02020603050405020304" pitchFamily="18" charset="0"/>
                  <a:ea typeface="幼圆" panose="02010509060101010101" pitchFamily="49" charset="-122"/>
                </a:defRPr>
              </a:lvl1pPr>
              <a:lvl2pPr marL="742950" indent="-285750">
                <a:lnSpc>
                  <a:spcPct val="130000"/>
                </a:lnSpc>
                <a:buFont typeface="Calibri" panose="020F0502020204030204" pitchFamily="34" charset="0"/>
                <a:buChar char=" "/>
                <a:defRPr sz="1600">
                  <a:solidFill>
                    <a:schemeClr val="tx1"/>
                  </a:solidFill>
                  <a:latin typeface="Times New Roman" panose="02020603050405020304" pitchFamily="18" charset="0"/>
                  <a:ea typeface="幼圆" panose="02010509060101010101" pitchFamily="49" charset="-122"/>
                </a:defRPr>
              </a:lvl2pPr>
              <a:lvl3pPr marL="1143000" indent="-228600">
                <a:lnSpc>
                  <a:spcPct val="90000"/>
                </a:lnSpc>
                <a:spcBef>
                  <a:spcPts val="500"/>
                </a:spcBef>
                <a:buFont typeface="Calibri" panose="020F0502020204030204" pitchFamily="34" charset="0"/>
                <a:buChar char="•"/>
                <a:defRPr sz="2000">
                  <a:solidFill>
                    <a:srgbClr val="7F7F7F"/>
                  </a:solidFill>
                  <a:latin typeface="Times New Roman" panose="02020603050405020304" pitchFamily="18" charset="0"/>
                  <a:ea typeface="幼圆" panose="02010509060101010101" pitchFamily="49" charset="-122"/>
                </a:defRPr>
              </a:lvl3pPr>
              <a:lvl4pPr marL="16002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4pPr>
              <a:lvl5pPr marL="2057400" indent="-228600">
                <a:lnSpc>
                  <a:spcPct val="90000"/>
                </a:lnSpc>
                <a:spcBef>
                  <a:spcPts val="500"/>
                </a:spcBef>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5pPr>
              <a:lvl6pPr marL="25146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6pPr>
              <a:lvl7pPr marL="29718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7pPr>
              <a:lvl8pPr marL="34290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8pPr>
              <a:lvl9pPr marL="3886200" indent="-228600" eaLnBrk="0" fontAlgn="base" hangingPunct="0">
                <a:lnSpc>
                  <a:spcPct val="90000"/>
                </a:lnSpc>
                <a:spcBef>
                  <a:spcPts val="500"/>
                </a:spcBef>
                <a:spcAft>
                  <a:spcPct val="0"/>
                </a:spcAft>
                <a:buFont typeface="Calibri" panose="020F0502020204030204" pitchFamily="34" charset="0"/>
                <a:buChar char="•"/>
                <a:defRPr>
                  <a:solidFill>
                    <a:srgbClr val="7F7F7F"/>
                  </a:solidFill>
                  <a:latin typeface="Times New Roman" panose="02020603050405020304" pitchFamily="18" charset="0"/>
                  <a:ea typeface="幼圆" panose="02010509060101010101" pitchFamily="49" charset="-122"/>
                </a:defRPr>
              </a:lvl9pPr>
            </a:lstStyle>
            <a:p>
              <a:pPr>
                <a:lnSpc>
                  <a:spcPct val="100000"/>
                </a:lnSpc>
                <a:spcBef>
                  <a:spcPct val="0"/>
                </a:spcBef>
                <a:buClrTx/>
                <a:buSzTx/>
                <a:buFont typeface="Arial" panose="020B0604020202020204" pitchFamily="34" charset="0"/>
                <a:buNone/>
                <a:defRPr/>
              </a:pPr>
              <a:r>
                <a:rPr lang="zh-CN" altLang="en-US" sz="3600" b="1" dirty="0">
                  <a:solidFill>
                    <a:srgbClr val="D09E00"/>
                  </a:solidFill>
                  <a:latin typeface="微软雅黑" panose="020B0503020204020204" pitchFamily="34" charset="-122"/>
                  <a:ea typeface="微软雅黑" panose="020B0503020204020204" pitchFamily="34" charset="-122"/>
                  <a:cs typeface="+mj-cs"/>
                </a:rPr>
                <a:t>汉字</a:t>
              </a:r>
              <a:r>
                <a:rPr lang="en-US" altLang="zh-CN" sz="3600" b="1" i="1" dirty="0">
                  <a:solidFill>
                    <a:srgbClr val="D09E00"/>
                  </a:solidFill>
                  <a:latin typeface="微软雅黑" panose="020B0503020204020204" pitchFamily="34" charset="-122"/>
                  <a:ea typeface="微软雅黑" panose="020B0503020204020204" pitchFamily="34" charset="-122"/>
                  <a:cs typeface="+mj-cs"/>
                </a:rPr>
                <a:t>Characters</a:t>
              </a:r>
              <a:endParaRPr lang="zh-CN" altLang="en-US" sz="3600" b="1" i="1" dirty="0">
                <a:solidFill>
                  <a:srgbClr val="D09E00"/>
                </a:solidFill>
                <a:latin typeface="微软雅黑" panose="020B0503020204020204" pitchFamily="34" charset="-122"/>
                <a:ea typeface="微软雅黑" panose="020B0503020204020204" pitchFamily="34" charset="-122"/>
                <a:cs typeface="+mj-cs"/>
              </a:endParaRPr>
            </a:p>
          </p:txBody>
        </p:sp>
        <p:cxnSp>
          <p:nvCxnSpPr>
            <p:cNvPr id="5" name="直接连接符 4"/>
            <p:cNvCxnSpPr/>
            <p:nvPr/>
          </p:nvCxnSpPr>
          <p:spPr>
            <a:xfrm>
              <a:off x="308629" y="653150"/>
              <a:ext cx="3588372" cy="0"/>
            </a:xfrm>
            <a:prstGeom prst="line">
              <a:avLst/>
            </a:prstGeom>
            <a:ln w="69850" cmpd="thickThin">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grpSp>
      <p:sp>
        <p:nvSpPr>
          <p:cNvPr id="8" name="TextBox 7"/>
          <p:cNvSpPr txBox="1"/>
          <p:nvPr/>
        </p:nvSpPr>
        <p:spPr>
          <a:xfrm>
            <a:off x="474663" y="914400"/>
            <a:ext cx="9928225" cy="523875"/>
          </a:xfrm>
          <a:prstGeom prst="rect">
            <a:avLst/>
          </a:prstGeom>
          <a:noFill/>
        </p:spPr>
        <p:txBody>
          <a:bodyPr>
            <a:spAutoFit/>
          </a:bodyPr>
          <a:lstStyle/>
          <a:p>
            <a:pPr eaLnBrk="0" hangingPunct="0">
              <a:defRPr/>
            </a:pPr>
            <a:r>
              <a:rPr lang="zh-CN" altLang="en-US" sz="2800" b="1" dirty="0"/>
              <a:t>认识独体字  </a:t>
            </a:r>
            <a:r>
              <a:rPr lang="en-US" altLang="zh-CN" dirty="0">
                <a:latin typeface="+mn-ea"/>
                <a:ea typeface="+mn-ea"/>
              </a:rPr>
              <a:t>Single-Component Characters</a:t>
            </a:r>
            <a:endParaRPr lang="zh-CN" altLang="en-US" sz="2800" dirty="0">
              <a:latin typeface="+mn-ea"/>
              <a:ea typeface="+mn-ea"/>
            </a:endParaRPr>
          </a:p>
        </p:txBody>
      </p:sp>
      <p:pic>
        <p:nvPicPr>
          <p:cNvPr id="74757" name="Picture 2" descr="c:\users\888\appdata\roaming\360se6\User Data\temp\t01441276dc36cd8b00.jpg"/>
          <p:cNvPicPr>
            <a:picLocks noChangeAspect="1" noChangeArrowheads="1"/>
          </p:cNvPicPr>
          <p:nvPr/>
        </p:nvPicPr>
        <p:blipFill>
          <a:blip r:embed="rId3" cstate="print"/>
          <a:srcRect/>
          <a:stretch>
            <a:fillRect/>
          </a:stretch>
        </p:blipFill>
        <p:spPr bwMode="auto">
          <a:xfrm>
            <a:off x="3268663" y="1911350"/>
            <a:ext cx="1900237" cy="1884363"/>
          </a:xfrm>
          <a:prstGeom prst="rect">
            <a:avLst/>
          </a:prstGeom>
          <a:noFill/>
          <a:ln w="9525">
            <a:noFill/>
            <a:miter lim="800000"/>
            <a:headEnd/>
            <a:tailEnd/>
          </a:ln>
        </p:spPr>
      </p:pic>
      <p:pic>
        <p:nvPicPr>
          <p:cNvPr id="74758" name="Picture 2" descr="c:\users\888\appdata\roaming\360se6\User Data\temp\t01441276dc36cd8b00.jpg"/>
          <p:cNvPicPr>
            <a:picLocks noChangeAspect="1" noChangeArrowheads="1"/>
          </p:cNvPicPr>
          <p:nvPr/>
        </p:nvPicPr>
        <p:blipFill>
          <a:blip r:embed="rId3" cstate="print"/>
          <a:srcRect/>
          <a:stretch>
            <a:fillRect/>
          </a:stretch>
        </p:blipFill>
        <p:spPr bwMode="auto">
          <a:xfrm>
            <a:off x="6953250" y="1911350"/>
            <a:ext cx="1901825" cy="1884363"/>
          </a:xfrm>
          <a:prstGeom prst="rect">
            <a:avLst/>
          </a:prstGeom>
          <a:noFill/>
          <a:ln w="9525">
            <a:noFill/>
            <a:miter lim="800000"/>
            <a:headEnd/>
            <a:tailEnd/>
          </a:ln>
        </p:spPr>
      </p:pic>
      <p:pic>
        <p:nvPicPr>
          <p:cNvPr id="74759" name="Picture 2" descr="c:\users\888\appdata\roaming\360se6\User Data\temp\t01441276dc36cd8b00.jpg"/>
          <p:cNvPicPr>
            <a:picLocks noChangeAspect="1" noChangeArrowheads="1"/>
          </p:cNvPicPr>
          <p:nvPr/>
        </p:nvPicPr>
        <p:blipFill>
          <a:blip r:embed="rId3" cstate="print"/>
          <a:srcRect/>
          <a:stretch>
            <a:fillRect/>
          </a:stretch>
        </p:blipFill>
        <p:spPr bwMode="auto">
          <a:xfrm>
            <a:off x="6953250" y="4557713"/>
            <a:ext cx="1900238" cy="1884362"/>
          </a:xfrm>
          <a:prstGeom prst="rect">
            <a:avLst/>
          </a:prstGeom>
          <a:noFill/>
          <a:ln w="9525">
            <a:noFill/>
            <a:miter lim="800000"/>
            <a:headEnd/>
            <a:tailEnd/>
          </a:ln>
        </p:spPr>
      </p:pic>
      <p:pic>
        <p:nvPicPr>
          <p:cNvPr id="74760" name="Picture 2" descr="c:\users\888\appdata\roaming\360se6\User Data\temp\t01441276dc36cd8b00.jpg"/>
          <p:cNvPicPr>
            <a:picLocks noChangeAspect="1" noChangeArrowheads="1"/>
          </p:cNvPicPr>
          <p:nvPr/>
        </p:nvPicPr>
        <p:blipFill>
          <a:blip r:embed="rId3" cstate="print"/>
          <a:srcRect/>
          <a:stretch>
            <a:fillRect/>
          </a:stretch>
        </p:blipFill>
        <p:spPr bwMode="auto">
          <a:xfrm>
            <a:off x="3268663" y="4557713"/>
            <a:ext cx="1900237" cy="1884362"/>
          </a:xfrm>
          <a:prstGeom prst="rect">
            <a:avLst/>
          </a:prstGeom>
          <a:noFill/>
          <a:ln w="9525">
            <a:noFill/>
            <a:miter lim="800000"/>
            <a:headEnd/>
            <a:tailEnd/>
          </a:ln>
        </p:spPr>
      </p:pic>
      <p:sp>
        <p:nvSpPr>
          <p:cNvPr id="74761" name="TextBox 35"/>
          <p:cNvSpPr txBox="1">
            <a:spLocks noChangeArrowheads="1"/>
          </p:cNvSpPr>
          <p:nvPr/>
        </p:nvSpPr>
        <p:spPr bwMode="auto">
          <a:xfrm>
            <a:off x="3279775" y="1816100"/>
            <a:ext cx="1900238" cy="1862138"/>
          </a:xfrm>
          <a:prstGeom prst="rect">
            <a:avLst/>
          </a:prstGeom>
          <a:noFill/>
          <a:ln w="9525">
            <a:noFill/>
            <a:miter lim="800000"/>
            <a:headEnd/>
            <a:tailEnd/>
          </a:ln>
        </p:spPr>
        <p:txBody>
          <a:bodyPr>
            <a:spAutoFit/>
          </a:bodyPr>
          <a:lstStyle/>
          <a:p>
            <a:pPr algn="ctr" eaLnBrk="0" hangingPunct="0"/>
            <a:r>
              <a:rPr lang="zh-CN" altLang="en-US" sz="11500" b="1">
                <a:solidFill>
                  <a:srgbClr val="68A042"/>
                </a:solidFill>
                <a:latin typeface="楷体_GB2312" pitchFamily="49" charset="-122"/>
                <a:ea typeface="楷体_GB2312" pitchFamily="49" charset="-122"/>
                <a:cs typeface="楷体" pitchFamily="49" charset="-122"/>
              </a:rPr>
              <a:t>月</a:t>
            </a:r>
          </a:p>
        </p:txBody>
      </p:sp>
      <p:sp>
        <p:nvSpPr>
          <p:cNvPr id="74762" name="TextBox 37"/>
          <p:cNvSpPr txBox="1">
            <a:spLocks noChangeArrowheads="1"/>
          </p:cNvSpPr>
          <p:nvPr/>
        </p:nvSpPr>
        <p:spPr bwMode="auto">
          <a:xfrm>
            <a:off x="6964363" y="1876425"/>
            <a:ext cx="1901825" cy="1862138"/>
          </a:xfrm>
          <a:prstGeom prst="rect">
            <a:avLst/>
          </a:prstGeom>
          <a:noFill/>
          <a:ln w="9525">
            <a:noFill/>
            <a:miter lim="800000"/>
            <a:headEnd/>
            <a:tailEnd/>
          </a:ln>
        </p:spPr>
        <p:txBody>
          <a:bodyPr>
            <a:spAutoFit/>
          </a:bodyPr>
          <a:lstStyle/>
          <a:p>
            <a:pPr algn="ctr" eaLnBrk="0" hangingPunct="0"/>
            <a:r>
              <a:rPr lang="zh-CN" altLang="en-US" sz="11500" b="1">
                <a:solidFill>
                  <a:srgbClr val="669E40"/>
                </a:solidFill>
                <a:latin typeface="楷体_GB2312" pitchFamily="49" charset="-122"/>
                <a:ea typeface="楷体_GB2312" pitchFamily="49" charset="-122"/>
                <a:cs typeface="楷体" pitchFamily="49" charset="-122"/>
              </a:rPr>
              <a:t>心</a:t>
            </a:r>
          </a:p>
        </p:txBody>
      </p:sp>
      <p:sp>
        <p:nvSpPr>
          <p:cNvPr id="74763" name="TextBox 44"/>
          <p:cNvSpPr txBox="1">
            <a:spLocks noChangeArrowheads="1"/>
          </p:cNvSpPr>
          <p:nvPr/>
        </p:nvSpPr>
        <p:spPr bwMode="auto">
          <a:xfrm>
            <a:off x="3303588" y="4522788"/>
            <a:ext cx="1900237" cy="1862137"/>
          </a:xfrm>
          <a:prstGeom prst="rect">
            <a:avLst/>
          </a:prstGeom>
          <a:noFill/>
          <a:ln w="9525">
            <a:noFill/>
            <a:miter lim="800000"/>
            <a:headEnd/>
            <a:tailEnd/>
          </a:ln>
        </p:spPr>
        <p:txBody>
          <a:bodyPr>
            <a:spAutoFit/>
          </a:bodyPr>
          <a:lstStyle/>
          <a:p>
            <a:pPr algn="ctr" eaLnBrk="0" hangingPunct="0"/>
            <a:r>
              <a:rPr lang="zh-CN" altLang="en-US" sz="11500" b="1">
                <a:solidFill>
                  <a:srgbClr val="6AA343"/>
                </a:solidFill>
                <a:latin typeface="楷体_GB2312" pitchFamily="49" charset="-122"/>
                <a:ea typeface="楷体_GB2312" pitchFamily="49" charset="-122"/>
                <a:cs typeface="楷体" pitchFamily="49" charset="-122"/>
              </a:rPr>
              <a:t>中</a:t>
            </a:r>
          </a:p>
        </p:txBody>
      </p:sp>
      <p:sp>
        <p:nvSpPr>
          <p:cNvPr id="74764" name="TextBox 45"/>
          <p:cNvSpPr txBox="1">
            <a:spLocks noChangeArrowheads="1"/>
          </p:cNvSpPr>
          <p:nvPr/>
        </p:nvSpPr>
        <p:spPr bwMode="auto">
          <a:xfrm>
            <a:off x="7000875" y="4438650"/>
            <a:ext cx="1900238" cy="1862138"/>
          </a:xfrm>
          <a:prstGeom prst="rect">
            <a:avLst/>
          </a:prstGeom>
          <a:noFill/>
          <a:ln w="9525">
            <a:noFill/>
            <a:miter lim="800000"/>
            <a:headEnd/>
            <a:tailEnd/>
          </a:ln>
        </p:spPr>
        <p:txBody>
          <a:bodyPr>
            <a:spAutoFit/>
          </a:bodyPr>
          <a:lstStyle/>
          <a:p>
            <a:pPr algn="ctr" eaLnBrk="0" hangingPunct="0"/>
            <a:r>
              <a:rPr lang="zh-CN" altLang="en-US" sz="11500" b="1">
                <a:solidFill>
                  <a:srgbClr val="669E40"/>
                </a:solidFill>
                <a:latin typeface="楷体_GB2312" pitchFamily="49" charset="-122"/>
                <a:ea typeface="楷体_GB2312" pitchFamily="49" charset="-122"/>
                <a:cs typeface="楷体" pitchFamily="49" charset="-122"/>
              </a:rPr>
              <a:t>人</a:t>
            </a:r>
          </a:p>
        </p:txBody>
      </p:sp>
    </p:spTree>
    <p:extLst>
      <p:ext uri="{BB962C8B-B14F-4D97-AF65-F5344CB8AC3E}">
        <p14:creationId xmlns:p14="http://schemas.microsoft.com/office/powerpoint/2010/main" val="818353313"/>
      </p:ext>
    </p:extLst>
  </p:cSld>
  <p:clrMapOvr>
    <a:masterClrMapping/>
  </p:clrMapOvr>
  <p:transition spd="slow"/>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p:cNvSpPr>
            <a:spLocks noGrp="1" noChangeArrowheads="1"/>
          </p:cNvSpPr>
          <p:nvPr>
            <p:ph type="title"/>
          </p:nvPr>
        </p:nvSpPr>
        <p:spPr>
          <a:xfrm>
            <a:off x="2514600" y="533400"/>
            <a:ext cx="7391400" cy="838200"/>
          </a:xfrm>
        </p:spPr>
        <p:txBody>
          <a:bodyPr/>
          <a:lstStyle/>
          <a:p>
            <a:r>
              <a:rPr lang="en-US" altLang="zh-CN" sz="3600" dirty="0">
                <a:ea typeface="宋体" charset="0"/>
              </a:rPr>
              <a:t>The Structure of Chinese Characters I</a:t>
            </a:r>
          </a:p>
        </p:txBody>
      </p:sp>
      <p:sp>
        <p:nvSpPr>
          <p:cNvPr id="18435" name="Rectangle 3"/>
          <p:cNvSpPr>
            <a:spLocks noGrp="1" noChangeArrowheads="1"/>
          </p:cNvSpPr>
          <p:nvPr>
            <p:ph type="body" idx="1"/>
          </p:nvPr>
        </p:nvSpPr>
        <p:spPr>
          <a:xfrm>
            <a:off x="2514600" y="1905000"/>
            <a:ext cx="7467600" cy="838200"/>
          </a:xfrm>
        </p:spPr>
        <p:txBody>
          <a:bodyPr/>
          <a:lstStyle/>
          <a:p>
            <a:pPr>
              <a:lnSpc>
                <a:spcPct val="80000"/>
              </a:lnSpc>
            </a:pPr>
            <a:r>
              <a:rPr lang="en-US" altLang="zh-CN" dirty="0">
                <a:ea typeface="宋体" charset="0"/>
              </a:rPr>
              <a:t>The characters are written within the framework of a square.</a:t>
            </a:r>
          </a:p>
          <a:p>
            <a:pPr>
              <a:lnSpc>
                <a:spcPct val="80000"/>
              </a:lnSpc>
            </a:pPr>
            <a:endParaRPr lang="zh-CN" altLang="en-US" dirty="0">
              <a:ea typeface="宋体" charset="0"/>
            </a:endParaRPr>
          </a:p>
        </p:txBody>
      </p:sp>
      <p:graphicFrame>
        <p:nvGraphicFramePr>
          <p:cNvPr id="195968" name="Group 384"/>
          <p:cNvGraphicFramePr>
            <a:graphicFrameLocks noGrp="1"/>
          </p:cNvGraphicFramePr>
          <p:nvPr/>
        </p:nvGraphicFramePr>
        <p:xfrm>
          <a:off x="1752600" y="3162301"/>
          <a:ext cx="8763000" cy="3295651"/>
        </p:xfrm>
        <a:graphic>
          <a:graphicData uri="http://schemas.openxmlformats.org/drawingml/2006/table">
            <a:tbl>
              <a:tblPr/>
              <a:tblGrid>
                <a:gridCol w="1103040">
                  <a:extLst>
                    <a:ext uri="{9D8B030D-6E8A-4147-A177-3AD203B41FA5}">
                      <a16:colId xmlns:a16="http://schemas.microsoft.com/office/drawing/2014/main" val="20000"/>
                    </a:ext>
                  </a:extLst>
                </a:gridCol>
                <a:gridCol w="1224136">
                  <a:extLst>
                    <a:ext uri="{9D8B030D-6E8A-4147-A177-3AD203B41FA5}">
                      <a16:colId xmlns:a16="http://schemas.microsoft.com/office/drawing/2014/main" val="20001"/>
                    </a:ext>
                  </a:extLst>
                </a:gridCol>
                <a:gridCol w="1428849">
                  <a:extLst>
                    <a:ext uri="{9D8B030D-6E8A-4147-A177-3AD203B41FA5}">
                      <a16:colId xmlns:a16="http://schemas.microsoft.com/office/drawing/2014/main" val="20002"/>
                    </a:ext>
                  </a:extLst>
                </a:gridCol>
                <a:gridCol w="1250950">
                  <a:extLst>
                    <a:ext uri="{9D8B030D-6E8A-4147-A177-3AD203B41FA5}">
                      <a16:colId xmlns:a16="http://schemas.microsoft.com/office/drawing/2014/main" val="20003"/>
                    </a:ext>
                  </a:extLst>
                </a:gridCol>
                <a:gridCol w="1252538">
                  <a:extLst>
                    <a:ext uri="{9D8B030D-6E8A-4147-A177-3AD203B41FA5}">
                      <a16:colId xmlns:a16="http://schemas.microsoft.com/office/drawing/2014/main" val="20004"/>
                    </a:ext>
                  </a:extLst>
                </a:gridCol>
                <a:gridCol w="1108223">
                  <a:extLst>
                    <a:ext uri="{9D8B030D-6E8A-4147-A177-3AD203B41FA5}">
                      <a16:colId xmlns:a16="http://schemas.microsoft.com/office/drawing/2014/main" val="20005"/>
                    </a:ext>
                  </a:extLst>
                </a:gridCol>
                <a:gridCol w="1395264">
                  <a:extLst>
                    <a:ext uri="{9D8B030D-6E8A-4147-A177-3AD203B41FA5}">
                      <a16:colId xmlns:a16="http://schemas.microsoft.com/office/drawing/2014/main" val="20006"/>
                    </a:ext>
                  </a:extLst>
                </a:gridCol>
              </a:tblGrid>
              <a:tr h="876503">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500" b="1" i="0" u="none" strike="noStrike" cap="none" normalizeH="0" baseline="0" dirty="0">
                          <a:ln>
                            <a:noFill/>
                          </a:ln>
                          <a:solidFill>
                            <a:schemeClr val="tx1"/>
                          </a:solidFill>
                          <a:effectLst/>
                          <a:latin typeface="Tahoma" pitchFamily="34" charset="0"/>
                          <a:ea typeface="宋体" pitchFamily="2" charset="-122"/>
                        </a:rPr>
                        <a:t>Basic Structure</a:t>
                      </a: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1500" b="1" i="0" u="none" strike="noStrike" cap="none" normalizeH="0" baseline="0" dirty="0">
                        <a:ln>
                          <a:noFill/>
                        </a:ln>
                        <a:solidFill>
                          <a:schemeClr val="tx1"/>
                        </a:solidFill>
                        <a:effectLst/>
                        <a:latin typeface="Tahoma" pitchFamily="34" charset="0"/>
                        <a:ea typeface="宋体" pitchFamily="2" charset="-122"/>
                      </a:endParaRP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500" b="1" i="0" u="none" strike="noStrike" cap="none" normalizeH="0" baseline="0" dirty="0">
                          <a:ln>
                            <a:noFill/>
                          </a:ln>
                          <a:solidFill>
                            <a:schemeClr val="tx1"/>
                          </a:solidFill>
                          <a:effectLst/>
                          <a:latin typeface="Tahoma" pitchFamily="34" charset="0"/>
                          <a:ea typeface="宋体" pitchFamily="2" charset="-122"/>
                        </a:rPr>
                        <a:t>Left-right</a:t>
                      </a: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500" b="1" i="0" u="none" strike="noStrike" cap="none" normalizeH="0" baseline="0" dirty="0">
                          <a:ln>
                            <a:noFill/>
                          </a:ln>
                          <a:solidFill>
                            <a:schemeClr val="tx1"/>
                          </a:solidFill>
                          <a:effectLst/>
                          <a:latin typeface="Tahoma" pitchFamily="34" charset="0"/>
                          <a:ea typeface="宋体" pitchFamily="2" charset="-122"/>
                        </a:rPr>
                        <a:t>Top-bottom</a:t>
                      </a: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500" b="1" i="0" u="none" strike="noStrike" cap="none" normalizeH="0" baseline="0" dirty="0">
                          <a:ln>
                            <a:noFill/>
                          </a:ln>
                          <a:solidFill>
                            <a:schemeClr val="tx1"/>
                          </a:solidFill>
                          <a:effectLst/>
                          <a:latin typeface="Tahoma" pitchFamily="34" charset="0"/>
                          <a:ea typeface="宋体" pitchFamily="2" charset="-122"/>
                        </a:rPr>
                        <a:t>Inside-outside</a:t>
                      </a: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500" b="1" i="0" u="none" strike="noStrike" cap="none" normalizeH="0" baseline="0" dirty="0">
                          <a:ln>
                            <a:noFill/>
                          </a:ln>
                          <a:solidFill>
                            <a:schemeClr val="tx1"/>
                          </a:solidFill>
                          <a:effectLst/>
                          <a:latin typeface="Tahoma" pitchFamily="34" charset="0"/>
                          <a:ea typeface="宋体" pitchFamily="2" charset="-122"/>
                        </a:rPr>
                        <a:t>Left-middle-right</a:t>
                      </a: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500" b="1" i="0" u="none" strike="noStrike" cap="none" normalizeH="0" baseline="0" dirty="0">
                          <a:ln>
                            <a:noFill/>
                          </a:ln>
                          <a:solidFill>
                            <a:schemeClr val="tx1"/>
                          </a:solidFill>
                          <a:effectLst/>
                          <a:latin typeface="Tahoma" pitchFamily="34" charset="0"/>
                          <a:ea typeface="宋体" pitchFamily="2" charset="-122"/>
                        </a:rPr>
                        <a:t>Top-middle-bottom</a:t>
                      </a: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500" b="1" i="0" u="none" strike="noStrike" cap="none" normalizeH="0" baseline="0" dirty="0">
                          <a:ln>
                            <a:noFill/>
                          </a:ln>
                          <a:solidFill>
                            <a:schemeClr val="tx1"/>
                          </a:solidFill>
                          <a:effectLst/>
                          <a:latin typeface="Tahoma" pitchFamily="34" charset="0"/>
                          <a:ea typeface="宋体" pitchFamily="2" charset="-122"/>
                        </a:rPr>
                        <a:t>Symmetrical</a:t>
                      </a: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0"/>
                  </a:ext>
                </a:extLst>
              </a:tr>
              <a:tr h="876503">
                <a:tc>
                  <a:txBody>
                    <a:bodyPr/>
                    <a:lstStyle/>
                    <a:p>
                      <a:pPr marL="0" marR="0" lvl="0" indent="0" algn="ctr" defTabSz="914400" rtl="0" eaLnBrk="0" fontAlgn="base" latinLnBrk="0" hangingPunct="0">
                        <a:lnSpc>
                          <a:spcPct val="100000"/>
                        </a:lnSpc>
                        <a:spcBef>
                          <a:spcPct val="20000"/>
                        </a:spcBef>
                        <a:spcAft>
                          <a:spcPct val="0"/>
                        </a:spcAft>
                        <a:buClrTx/>
                        <a:buSzTx/>
                        <a:buFontTx/>
                        <a:buNone/>
                        <a:tabLst/>
                      </a:pPr>
                      <a:r>
                        <a:rPr kumimoji="0" lang="en-US" altLang="zh-CN" sz="1500" b="1" i="0" u="none" strike="noStrike" cap="none" normalizeH="0" baseline="0" dirty="0">
                          <a:ln>
                            <a:noFill/>
                          </a:ln>
                          <a:solidFill>
                            <a:schemeClr val="tx1"/>
                          </a:solidFill>
                          <a:effectLst/>
                          <a:latin typeface="Tahoma" pitchFamily="34" charset="0"/>
                          <a:ea typeface="宋体" pitchFamily="2" charset="-122"/>
                        </a:rPr>
                        <a:t>Form</a:t>
                      </a: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1"/>
                  </a:ext>
                </a:extLst>
              </a:tr>
              <a:tr h="154264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1500" b="1" i="0" u="none" strike="noStrike" cap="none" normalizeH="0" baseline="0" dirty="0">
                        <a:ln>
                          <a:noFill/>
                        </a:ln>
                        <a:solidFill>
                          <a:schemeClr val="tx1"/>
                        </a:solidFill>
                        <a:effectLst/>
                        <a:latin typeface="Tahoma" pitchFamily="34" charset="0"/>
                        <a:ea typeface="宋体" pitchFamily="2" charset="-122"/>
                      </a:endParaRPr>
                    </a:p>
                    <a:p>
                      <a:pPr marL="0" marR="0" lvl="0" indent="0" algn="ctr" defTabSz="914400" rtl="0" eaLnBrk="0" fontAlgn="base" latinLnBrk="0" hangingPunct="0">
                        <a:lnSpc>
                          <a:spcPct val="100000"/>
                        </a:lnSpc>
                        <a:spcBef>
                          <a:spcPct val="20000"/>
                        </a:spcBef>
                        <a:spcAft>
                          <a:spcPct val="0"/>
                        </a:spcAft>
                        <a:buClrTx/>
                        <a:buSzTx/>
                        <a:buFontTx/>
                        <a:buNone/>
                        <a:tabLst/>
                      </a:pPr>
                      <a:r>
                        <a:rPr kumimoji="0" lang="en-US" altLang="zh-CN" sz="1500" b="1" i="0" u="none" strike="noStrike" cap="none" normalizeH="0" baseline="0" dirty="0">
                          <a:ln>
                            <a:noFill/>
                          </a:ln>
                          <a:solidFill>
                            <a:schemeClr val="tx1"/>
                          </a:solidFill>
                          <a:effectLst/>
                          <a:latin typeface="Tahoma" pitchFamily="34" charset="0"/>
                          <a:ea typeface="宋体" pitchFamily="2" charset="-122"/>
                        </a:rPr>
                        <a:t>Examples</a:t>
                      </a: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a:ln>
                            <a:noFill/>
                          </a:ln>
                          <a:solidFill>
                            <a:schemeClr val="tx1"/>
                          </a:solidFill>
                          <a:effectLst/>
                          <a:latin typeface="Tahoma" pitchFamily="34" charset="0"/>
                          <a:ea typeface="宋体" pitchFamily="2" charset="-122"/>
                        </a:rPr>
                        <a:t>好 </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a:ln>
                            <a:noFill/>
                          </a:ln>
                          <a:solidFill>
                            <a:schemeClr val="tx1"/>
                          </a:solidFill>
                          <a:effectLst/>
                          <a:latin typeface="Tahoma" pitchFamily="34" charset="0"/>
                          <a:ea typeface="宋体" pitchFamily="2" charset="-122"/>
                        </a:rPr>
                        <a:t>地</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a:ln>
                            <a:noFill/>
                          </a:ln>
                          <a:solidFill>
                            <a:schemeClr val="tx1"/>
                          </a:solidFill>
                          <a:effectLst/>
                          <a:latin typeface="Tahoma" pitchFamily="34" charset="0"/>
                          <a:ea typeface="宋体" pitchFamily="2" charset="-122"/>
                        </a:rPr>
                        <a:t>观</a:t>
                      </a: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a:ln>
                            <a:noFill/>
                          </a:ln>
                          <a:solidFill>
                            <a:schemeClr val="tx1"/>
                          </a:solidFill>
                          <a:effectLst/>
                          <a:latin typeface="Tahoma" pitchFamily="34" charset="0"/>
                          <a:ea typeface="宋体" pitchFamily="2" charset="-122"/>
                        </a:rPr>
                        <a:t>是</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a:ln>
                            <a:noFill/>
                          </a:ln>
                          <a:solidFill>
                            <a:schemeClr val="tx1"/>
                          </a:solidFill>
                          <a:effectLst/>
                          <a:latin typeface="Tahoma" pitchFamily="34" charset="0"/>
                          <a:ea typeface="宋体" pitchFamily="2" charset="-122"/>
                        </a:rPr>
                        <a:t>要</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a:ln>
                            <a:noFill/>
                          </a:ln>
                          <a:solidFill>
                            <a:schemeClr val="tx1"/>
                          </a:solidFill>
                          <a:effectLst/>
                          <a:latin typeface="Tahoma" pitchFamily="34" charset="0"/>
                          <a:ea typeface="宋体" pitchFamily="2" charset="-122"/>
                        </a:rPr>
                        <a:t>星</a:t>
                      </a: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a:ln>
                            <a:noFill/>
                          </a:ln>
                          <a:solidFill>
                            <a:schemeClr val="tx1"/>
                          </a:solidFill>
                          <a:effectLst/>
                          <a:latin typeface="Tahoma" pitchFamily="34" charset="0"/>
                          <a:ea typeface="宋体" pitchFamily="2" charset="-122"/>
                        </a:rPr>
                        <a:t>国</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a:ln>
                            <a:noFill/>
                          </a:ln>
                          <a:solidFill>
                            <a:schemeClr val="tx1"/>
                          </a:solidFill>
                          <a:effectLst/>
                          <a:latin typeface="Tahoma" pitchFamily="34" charset="0"/>
                          <a:ea typeface="宋体" pitchFamily="2" charset="-122"/>
                        </a:rPr>
                        <a:t>回</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a:ln>
                            <a:noFill/>
                          </a:ln>
                          <a:solidFill>
                            <a:schemeClr val="tx1"/>
                          </a:solidFill>
                          <a:effectLst/>
                          <a:latin typeface="Tahoma" pitchFamily="34" charset="0"/>
                          <a:ea typeface="宋体" pitchFamily="2" charset="-122"/>
                        </a:rPr>
                        <a:t>闪</a:t>
                      </a: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a:ln>
                            <a:noFill/>
                          </a:ln>
                          <a:solidFill>
                            <a:schemeClr val="tx1"/>
                          </a:solidFill>
                          <a:effectLst/>
                          <a:latin typeface="Tahoma" pitchFamily="34" charset="0"/>
                          <a:ea typeface="宋体" pitchFamily="2" charset="-122"/>
                        </a:rPr>
                        <a:t>哪</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a:ln>
                            <a:noFill/>
                          </a:ln>
                          <a:solidFill>
                            <a:schemeClr val="tx1"/>
                          </a:solidFill>
                          <a:effectLst/>
                          <a:latin typeface="Tahoma" pitchFamily="34" charset="0"/>
                          <a:ea typeface="宋体" pitchFamily="2" charset="-122"/>
                        </a:rPr>
                        <a:t>谢</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a:ln>
                            <a:noFill/>
                          </a:ln>
                          <a:solidFill>
                            <a:schemeClr val="tx1"/>
                          </a:solidFill>
                          <a:effectLst/>
                          <a:latin typeface="Tahoma" pitchFamily="34" charset="0"/>
                          <a:ea typeface="宋体" pitchFamily="2" charset="-122"/>
                        </a:rPr>
                        <a:t>树</a:t>
                      </a: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a:ln>
                            <a:noFill/>
                          </a:ln>
                          <a:solidFill>
                            <a:schemeClr val="tx1"/>
                          </a:solidFill>
                          <a:effectLst/>
                          <a:latin typeface="Tahoma" pitchFamily="34" charset="0"/>
                          <a:ea typeface="宋体" pitchFamily="2" charset="-122"/>
                        </a:rPr>
                        <a:t>爱</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a:ln>
                            <a:noFill/>
                          </a:ln>
                          <a:solidFill>
                            <a:schemeClr val="tx1"/>
                          </a:solidFill>
                          <a:effectLst/>
                          <a:latin typeface="Tahoma" pitchFamily="34" charset="0"/>
                          <a:ea typeface="宋体" pitchFamily="2" charset="-122"/>
                        </a:rPr>
                        <a:t>箩</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a:ln>
                            <a:noFill/>
                          </a:ln>
                          <a:solidFill>
                            <a:schemeClr val="tx1"/>
                          </a:solidFill>
                          <a:effectLst/>
                          <a:latin typeface="Tahoma" pitchFamily="34" charset="0"/>
                          <a:ea typeface="宋体" pitchFamily="2" charset="-122"/>
                        </a:rPr>
                        <a:t>蒙</a:t>
                      </a: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a:ln>
                            <a:noFill/>
                          </a:ln>
                          <a:solidFill>
                            <a:schemeClr val="tx1"/>
                          </a:solidFill>
                          <a:effectLst/>
                          <a:latin typeface="Tahoma" pitchFamily="34" charset="0"/>
                          <a:ea typeface="宋体" pitchFamily="2" charset="-122"/>
                        </a:rPr>
                        <a:t>坐</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a:ln>
                            <a:noFill/>
                          </a:ln>
                          <a:solidFill>
                            <a:schemeClr val="tx1"/>
                          </a:solidFill>
                          <a:effectLst/>
                          <a:latin typeface="Tahoma" pitchFamily="34" charset="0"/>
                          <a:ea typeface="宋体" pitchFamily="2" charset="-122"/>
                        </a:rPr>
                        <a:t>乘</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zh-CN" altLang="en-US" sz="2800" b="1" i="0" u="none" strike="noStrike" cap="none" normalizeH="0" baseline="0" dirty="0">
                          <a:ln>
                            <a:noFill/>
                          </a:ln>
                          <a:solidFill>
                            <a:schemeClr val="tx1"/>
                          </a:solidFill>
                          <a:effectLst/>
                          <a:latin typeface="Tahoma" pitchFamily="34" charset="0"/>
                          <a:ea typeface="宋体" pitchFamily="2" charset="-122"/>
                        </a:rPr>
                        <a:t>爽</a:t>
                      </a:r>
                    </a:p>
                  </a:txBody>
                  <a:tcPr marT="45731" marB="45731" horzOverflow="overflow">
                    <a:lnL w="19050" cap="flat" cmpd="sng" algn="ctr">
                      <a:solidFill>
                        <a:schemeClr val="bg2"/>
                      </a:solidFill>
                      <a:prstDash val="solid"/>
                      <a:round/>
                      <a:headEnd type="none" w="sm" len="sm"/>
                      <a:tailEnd type="none" w="sm" len="sm"/>
                    </a:lnL>
                    <a:lnR w="19050" cap="flat" cmpd="sng" algn="ctr">
                      <a:solidFill>
                        <a:schemeClr val="bg2"/>
                      </a:solidFill>
                      <a:prstDash val="solid"/>
                      <a:round/>
                      <a:headEnd type="none" w="sm" len="sm"/>
                      <a:tailEnd type="none" w="sm" len="sm"/>
                    </a:lnR>
                    <a:lnT w="19050" cap="flat" cmpd="sng" algn="ctr">
                      <a:solidFill>
                        <a:schemeClr val="bg2"/>
                      </a:solidFill>
                      <a:prstDash val="solid"/>
                      <a:round/>
                      <a:headEnd type="none" w="sm" len="sm"/>
                      <a:tailEnd type="none" w="sm" len="sm"/>
                    </a:lnT>
                    <a:lnB w="19050" cap="flat" cmpd="sng" algn="ctr">
                      <a:solidFill>
                        <a:schemeClr val="bg2"/>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2"/>
                  </a:ext>
                </a:extLst>
              </a:tr>
            </a:tbl>
          </a:graphicData>
        </a:graphic>
      </p:graphicFrame>
      <p:sp>
        <p:nvSpPr>
          <p:cNvPr id="18470" name="Rectangle 362"/>
          <p:cNvSpPr>
            <a:spLocks noChangeArrowheads="1"/>
          </p:cNvSpPr>
          <p:nvPr/>
        </p:nvSpPr>
        <p:spPr bwMode="auto">
          <a:xfrm>
            <a:off x="3276600" y="4229100"/>
            <a:ext cx="152400" cy="457200"/>
          </a:xfrm>
          <a:prstGeom prst="rect">
            <a:avLst/>
          </a:prstGeom>
          <a:solidFill>
            <a:schemeClr val="accent1"/>
          </a:solidFill>
          <a:ln w="12700" cap="sq">
            <a:solidFill>
              <a:schemeClr val="tx1"/>
            </a:solidFill>
            <a:miter lim="800000"/>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Arial" charset="0"/>
              <a:ea typeface="宋体" charset="0"/>
              <a:cs typeface="+mn-cs"/>
            </a:endParaRPr>
          </a:p>
        </p:txBody>
      </p:sp>
      <p:sp>
        <p:nvSpPr>
          <p:cNvPr id="18471" name="Rectangle 363"/>
          <p:cNvSpPr>
            <a:spLocks noChangeArrowheads="1"/>
          </p:cNvSpPr>
          <p:nvPr/>
        </p:nvSpPr>
        <p:spPr bwMode="auto">
          <a:xfrm>
            <a:off x="3505200" y="4229100"/>
            <a:ext cx="152400" cy="457200"/>
          </a:xfrm>
          <a:prstGeom prst="rect">
            <a:avLst/>
          </a:prstGeom>
          <a:solidFill>
            <a:schemeClr val="accent1"/>
          </a:solidFill>
          <a:ln w="12700" cap="sq">
            <a:solidFill>
              <a:schemeClr val="tx1"/>
            </a:solidFill>
            <a:miter lim="800000"/>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Arial" charset="0"/>
              <a:ea typeface="宋体" charset="0"/>
              <a:cs typeface="+mn-cs"/>
            </a:endParaRPr>
          </a:p>
        </p:txBody>
      </p:sp>
      <p:sp>
        <p:nvSpPr>
          <p:cNvPr id="18472" name="Rectangle 364"/>
          <p:cNvSpPr>
            <a:spLocks noChangeArrowheads="1"/>
          </p:cNvSpPr>
          <p:nvPr/>
        </p:nvSpPr>
        <p:spPr bwMode="auto">
          <a:xfrm>
            <a:off x="4572000" y="4229100"/>
            <a:ext cx="533400" cy="152400"/>
          </a:xfrm>
          <a:prstGeom prst="rect">
            <a:avLst/>
          </a:prstGeom>
          <a:solidFill>
            <a:schemeClr val="accent1"/>
          </a:solidFill>
          <a:ln w="12700" cap="sq">
            <a:solidFill>
              <a:schemeClr val="tx1"/>
            </a:solidFill>
            <a:miter lim="800000"/>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Arial" charset="0"/>
              <a:ea typeface="宋体" charset="0"/>
              <a:cs typeface="+mn-cs"/>
            </a:endParaRPr>
          </a:p>
        </p:txBody>
      </p:sp>
      <p:sp>
        <p:nvSpPr>
          <p:cNvPr id="18473" name="Rectangle 365"/>
          <p:cNvSpPr>
            <a:spLocks noChangeArrowheads="1"/>
          </p:cNvSpPr>
          <p:nvPr/>
        </p:nvSpPr>
        <p:spPr bwMode="auto">
          <a:xfrm>
            <a:off x="4572000" y="4495800"/>
            <a:ext cx="533400" cy="152400"/>
          </a:xfrm>
          <a:prstGeom prst="rect">
            <a:avLst/>
          </a:prstGeom>
          <a:solidFill>
            <a:schemeClr val="accent1"/>
          </a:solidFill>
          <a:ln w="12700" cap="sq">
            <a:solidFill>
              <a:schemeClr val="tx1"/>
            </a:solidFill>
            <a:miter lim="800000"/>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Arial" charset="0"/>
              <a:ea typeface="宋体" charset="0"/>
              <a:cs typeface="+mn-cs"/>
            </a:endParaRPr>
          </a:p>
        </p:txBody>
      </p:sp>
      <p:sp>
        <p:nvSpPr>
          <p:cNvPr id="18474" name="Rectangle 367"/>
          <p:cNvSpPr>
            <a:spLocks noChangeArrowheads="1"/>
          </p:cNvSpPr>
          <p:nvPr/>
        </p:nvSpPr>
        <p:spPr bwMode="auto">
          <a:xfrm>
            <a:off x="5791200" y="4168775"/>
            <a:ext cx="685800" cy="609600"/>
          </a:xfrm>
          <a:prstGeom prst="rect">
            <a:avLst/>
          </a:prstGeom>
          <a:solidFill>
            <a:schemeClr val="accent1"/>
          </a:solidFill>
          <a:ln w="12700" cap="sq">
            <a:solidFill>
              <a:schemeClr val="tx1"/>
            </a:solidFill>
            <a:miter lim="800000"/>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Arial" charset="0"/>
              <a:ea typeface="宋体" charset="0"/>
              <a:cs typeface="+mn-cs"/>
            </a:endParaRPr>
          </a:p>
        </p:txBody>
      </p:sp>
      <p:sp>
        <p:nvSpPr>
          <p:cNvPr id="18475" name="Rectangle 368"/>
          <p:cNvSpPr>
            <a:spLocks noChangeArrowheads="1"/>
          </p:cNvSpPr>
          <p:nvPr/>
        </p:nvSpPr>
        <p:spPr bwMode="auto">
          <a:xfrm>
            <a:off x="5867400" y="4244975"/>
            <a:ext cx="533400" cy="457200"/>
          </a:xfrm>
          <a:prstGeom prst="rect">
            <a:avLst/>
          </a:prstGeom>
          <a:solidFill>
            <a:schemeClr val="tx1"/>
          </a:solidFill>
          <a:ln w="12700" cap="sq">
            <a:solidFill>
              <a:schemeClr val="tx1"/>
            </a:solidFill>
            <a:miter lim="800000"/>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Arial" charset="0"/>
              <a:ea typeface="宋体" charset="0"/>
              <a:cs typeface="+mn-cs"/>
            </a:endParaRPr>
          </a:p>
        </p:txBody>
      </p:sp>
      <p:sp>
        <p:nvSpPr>
          <p:cNvPr id="18476" name="Rectangle 369"/>
          <p:cNvSpPr>
            <a:spLocks noChangeArrowheads="1"/>
          </p:cNvSpPr>
          <p:nvPr/>
        </p:nvSpPr>
        <p:spPr bwMode="auto">
          <a:xfrm>
            <a:off x="6019800" y="4343400"/>
            <a:ext cx="228600" cy="228600"/>
          </a:xfrm>
          <a:prstGeom prst="rect">
            <a:avLst/>
          </a:prstGeom>
          <a:solidFill>
            <a:schemeClr val="accent1"/>
          </a:solidFill>
          <a:ln w="12700" cap="sq">
            <a:solidFill>
              <a:schemeClr val="tx1"/>
            </a:solidFill>
            <a:miter lim="800000"/>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Arial" charset="0"/>
              <a:ea typeface="宋体" charset="0"/>
              <a:cs typeface="+mn-cs"/>
            </a:endParaRPr>
          </a:p>
        </p:txBody>
      </p:sp>
      <p:sp>
        <p:nvSpPr>
          <p:cNvPr id="18477" name="Rectangle 370"/>
          <p:cNvSpPr>
            <a:spLocks noChangeArrowheads="1"/>
          </p:cNvSpPr>
          <p:nvPr/>
        </p:nvSpPr>
        <p:spPr bwMode="auto">
          <a:xfrm>
            <a:off x="6934200" y="4267200"/>
            <a:ext cx="152400" cy="457200"/>
          </a:xfrm>
          <a:prstGeom prst="rect">
            <a:avLst/>
          </a:prstGeom>
          <a:solidFill>
            <a:schemeClr val="accent1"/>
          </a:solidFill>
          <a:ln w="12700" cap="sq">
            <a:solidFill>
              <a:schemeClr val="tx1"/>
            </a:solidFill>
            <a:miter lim="800000"/>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Arial" charset="0"/>
              <a:ea typeface="宋体" charset="0"/>
              <a:cs typeface="+mn-cs"/>
            </a:endParaRPr>
          </a:p>
        </p:txBody>
      </p:sp>
      <p:sp>
        <p:nvSpPr>
          <p:cNvPr id="18478" name="Rectangle 371"/>
          <p:cNvSpPr>
            <a:spLocks noChangeArrowheads="1"/>
          </p:cNvSpPr>
          <p:nvPr/>
        </p:nvSpPr>
        <p:spPr bwMode="auto">
          <a:xfrm>
            <a:off x="7162800" y="4267200"/>
            <a:ext cx="152400" cy="457200"/>
          </a:xfrm>
          <a:prstGeom prst="rect">
            <a:avLst/>
          </a:prstGeom>
          <a:solidFill>
            <a:schemeClr val="accent1"/>
          </a:solidFill>
          <a:ln w="12700" cap="sq">
            <a:solidFill>
              <a:schemeClr val="tx1"/>
            </a:solidFill>
            <a:miter lim="800000"/>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Arial" charset="0"/>
              <a:ea typeface="宋体" charset="0"/>
              <a:cs typeface="+mn-cs"/>
            </a:endParaRPr>
          </a:p>
        </p:txBody>
      </p:sp>
      <p:sp>
        <p:nvSpPr>
          <p:cNvPr id="18479" name="Rectangle 372"/>
          <p:cNvSpPr>
            <a:spLocks noChangeArrowheads="1"/>
          </p:cNvSpPr>
          <p:nvPr/>
        </p:nvSpPr>
        <p:spPr bwMode="auto">
          <a:xfrm>
            <a:off x="7391400" y="4267200"/>
            <a:ext cx="152400" cy="457200"/>
          </a:xfrm>
          <a:prstGeom prst="rect">
            <a:avLst/>
          </a:prstGeom>
          <a:solidFill>
            <a:schemeClr val="accent1"/>
          </a:solidFill>
          <a:ln w="12700" cap="sq">
            <a:solidFill>
              <a:schemeClr val="tx1"/>
            </a:solidFill>
            <a:miter lim="800000"/>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Arial" charset="0"/>
              <a:ea typeface="宋体" charset="0"/>
              <a:cs typeface="+mn-cs"/>
            </a:endParaRPr>
          </a:p>
        </p:txBody>
      </p:sp>
      <p:sp>
        <p:nvSpPr>
          <p:cNvPr id="18480" name="Rectangle 373"/>
          <p:cNvSpPr>
            <a:spLocks noChangeArrowheads="1"/>
          </p:cNvSpPr>
          <p:nvPr/>
        </p:nvSpPr>
        <p:spPr bwMode="auto">
          <a:xfrm>
            <a:off x="8305800" y="4125913"/>
            <a:ext cx="533400" cy="152400"/>
          </a:xfrm>
          <a:prstGeom prst="rect">
            <a:avLst/>
          </a:prstGeom>
          <a:solidFill>
            <a:schemeClr val="accent1"/>
          </a:solidFill>
          <a:ln w="12700" cap="sq">
            <a:solidFill>
              <a:schemeClr val="tx1"/>
            </a:solidFill>
            <a:miter lim="800000"/>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Arial" charset="0"/>
              <a:ea typeface="宋体" charset="0"/>
              <a:cs typeface="+mn-cs"/>
            </a:endParaRPr>
          </a:p>
        </p:txBody>
      </p:sp>
      <p:sp>
        <p:nvSpPr>
          <p:cNvPr id="18481" name="Rectangle 374"/>
          <p:cNvSpPr>
            <a:spLocks noChangeArrowheads="1"/>
          </p:cNvSpPr>
          <p:nvPr/>
        </p:nvSpPr>
        <p:spPr bwMode="auto">
          <a:xfrm>
            <a:off x="8305800" y="4381500"/>
            <a:ext cx="533400" cy="152400"/>
          </a:xfrm>
          <a:prstGeom prst="rect">
            <a:avLst/>
          </a:prstGeom>
          <a:solidFill>
            <a:schemeClr val="accent1"/>
          </a:solidFill>
          <a:ln w="12700" cap="sq">
            <a:solidFill>
              <a:schemeClr val="tx1"/>
            </a:solidFill>
            <a:miter lim="800000"/>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Arial" charset="0"/>
              <a:ea typeface="宋体" charset="0"/>
              <a:cs typeface="+mn-cs"/>
            </a:endParaRPr>
          </a:p>
        </p:txBody>
      </p:sp>
      <p:sp>
        <p:nvSpPr>
          <p:cNvPr id="18482" name="Rectangle 376"/>
          <p:cNvSpPr>
            <a:spLocks noChangeArrowheads="1"/>
          </p:cNvSpPr>
          <p:nvPr/>
        </p:nvSpPr>
        <p:spPr bwMode="auto">
          <a:xfrm>
            <a:off x="8307388" y="4625975"/>
            <a:ext cx="533400" cy="152400"/>
          </a:xfrm>
          <a:prstGeom prst="rect">
            <a:avLst/>
          </a:prstGeom>
          <a:solidFill>
            <a:schemeClr val="accent1"/>
          </a:solidFill>
          <a:ln w="12700" cap="sq">
            <a:solidFill>
              <a:schemeClr val="tx1"/>
            </a:solidFill>
            <a:miter lim="800000"/>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Arial" charset="0"/>
              <a:ea typeface="宋体" charset="0"/>
              <a:cs typeface="+mn-cs"/>
            </a:endParaRPr>
          </a:p>
        </p:txBody>
      </p:sp>
      <p:sp>
        <p:nvSpPr>
          <p:cNvPr id="18483" name="Rectangle 377"/>
          <p:cNvSpPr>
            <a:spLocks noChangeArrowheads="1"/>
          </p:cNvSpPr>
          <p:nvPr/>
        </p:nvSpPr>
        <p:spPr bwMode="auto">
          <a:xfrm>
            <a:off x="9777413" y="4168775"/>
            <a:ext cx="76200" cy="609600"/>
          </a:xfrm>
          <a:prstGeom prst="rect">
            <a:avLst/>
          </a:prstGeom>
          <a:solidFill>
            <a:schemeClr val="accent1"/>
          </a:solidFill>
          <a:ln w="12700" cap="sq">
            <a:solidFill>
              <a:schemeClr val="tx1"/>
            </a:solidFill>
            <a:miter lim="800000"/>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Arial" charset="0"/>
              <a:ea typeface="宋体" charset="0"/>
              <a:cs typeface="+mn-cs"/>
            </a:endParaRPr>
          </a:p>
        </p:txBody>
      </p:sp>
      <p:sp>
        <p:nvSpPr>
          <p:cNvPr id="18484" name="Oval 378"/>
          <p:cNvSpPr>
            <a:spLocks noChangeArrowheads="1"/>
          </p:cNvSpPr>
          <p:nvPr/>
        </p:nvSpPr>
        <p:spPr bwMode="auto">
          <a:xfrm>
            <a:off x="9525000" y="4343400"/>
            <a:ext cx="228600" cy="228600"/>
          </a:xfrm>
          <a:prstGeom prst="ellipse">
            <a:avLst/>
          </a:prstGeom>
          <a:solidFill>
            <a:schemeClr val="accent1"/>
          </a:solidFill>
          <a:ln w="12700" cap="sq">
            <a:solidFill>
              <a:schemeClr val="tx1"/>
            </a:solidFill>
            <a:round/>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Arial" charset="0"/>
              <a:ea typeface="宋体" charset="0"/>
              <a:cs typeface="+mn-cs"/>
            </a:endParaRPr>
          </a:p>
        </p:txBody>
      </p:sp>
      <p:sp>
        <p:nvSpPr>
          <p:cNvPr id="18485" name="Oval 379"/>
          <p:cNvSpPr>
            <a:spLocks noChangeArrowheads="1"/>
          </p:cNvSpPr>
          <p:nvPr/>
        </p:nvSpPr>
        <p:spPr bwMode="auto">
          <a:xfrm>
            <a:off x="9894888" y="4343400"/>
            <a:ext cx="228600" cy="228600"/>
          </a:xfrm>
          <a:prstGeom prst="ellipse">
            <a:avLst/>
          </a:prstGeom>
          <a:solidFill>
            <a:schemeClr val="accent1"/>
          </a:solidFill>
          <a:ln w="12700" cap="sq">
            <a:solidFill>
              <a:schemeClr val="tx1"/>
            </a:solidFill>
            <a:round/>
            <a:headEnd type="none" w="sm" len="sm"/>
            <a:tailEnd type="none" w="sm" len="sm"/>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Arial" charset="0"/>
              <a:ea typeface="宋体" charset="0"/>
              <a:cs typeface="+mn-cs"/>
            </a:endParaRPr>
          </a:p>
        </p:txBody>
      </p:sp>
    </p:spTree>
    <p:extLst>
      <p:ext uri="{BB962C8B-B14F-4D97-AF65-F5344CB8AC3E}">
        <p14:creationId xmlns:p14="http://schemas.microsoft.com/office/powerpoint/2010/main" val="2108204987"/>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4" name="Rectangle 4"/>
          <p:cNvSpPr>
            <a:spLocks noGrp="1" noChangeArrowheads="1"/>
          </p:cNvSpPr>
          <p:nvPr>
            <p:ph type="title"/>
          </p:nvPr>
        </p:nvSpPr>
        <p:spPr>
          <a:xfrm>
            <a:off x="2514600" y="533400"/>
            <a:ext cx="7391400" cy="838200"/>
          </a:xfrm>
          <a:noFill/>
        </p:spPr>
        <p:txBody>
          <a:bodyPr/>
          <a:lstStyle/>
          <a:p>
            <a:r>
              <a:rPr lang="en-US" altLang="zh-CN" sz="3600">
                <a:ea typeface="宋体" charset="0"/>
              </a:rPr>
              <a:t>The Structure of Chinese Characters II</a:t>
            </a:r>
          </a:p>
        </p:txBody>
      </p:sp>
      <p:sp>
        <p:nvSpPr>
          <p:cNvPr id="1029" name="Rectangle 3"/>
          <p:cNvSpPr>
            <a:spLocks noGrp="1" noChangeArrowheads="1"/>
          </p:cNvSpPr>
          <p:nvPr>
            <p:ph type="body" sz="half" idx="1"/>
          </p:nvPr>
        </p:nvSpPr>
        <p:spPr>
          <a:xfrm>
            <a:off x="2514600" y="1905000"/>
            <a:ext cx="7543800" cy="1295400"/>
          </a:xfrm>
        </p:spPr>
        <p:txBody>
          <a:bodyPr/>
          <a:lstStyle/>
          <a:p>
            <a:r>
              <a:rPr lang="en-US" altLang="zh-CN" sz="2000" dirty="0">
                <a:ea typeface="宋体" charset="0"/>
              </a:rPr>
              <a:t>The same components may appear in different positions to form different characters</a:t>
            </a:r>
          </a:p>
        </p:txBody>
      </p:sp>
      <p:graphicFrame>
        <p:nvGraphicFramePr>
          <p:cNvPr id="1026" name="Object 15"/>
          <p:cNvGraphicFramePr>
            <a:graphicFrameLocks noGrp="1" noChangeAspect="1"/>
          </p:cNvGraphicFramePr>
          <p:nvPr>
            <p:ph sz="quarter" idx="2"/>
          </p:nvPr>
        </p:nvGraphicFramePr>
        <p:xfrm>
          <a:off x="2514600" y="2743201"/>
          <a:ext cx="7620000" cy="1731963"/>
        </p:xfrm>
        <a:graphic>
          <a:graphicData uri="http://schemas.openxmlformats.org/presentationml/2006/ole">
            <mc:AlternateContent xmlns:mc="http://schemas.openxmlformats.org/markup-compatibility/2006">
              <mc:Choice xmlns:v="urn:schemas-microsoft-com:vml" Requires="v">
                <p:oleObj spid="_x0000_s5342" name="Image" r:id="rId3" imgW="4389129" imgH="996445" progId="Photoshop.Image.6">
                  <p:embed/>
                </p:oleObj>
              </mc:Choice>
              <mc:Fallback>
                <p:oleObj name="Image" r:id="rId3" imgW="4389129" imgH="996445" progId="Photoshop.Image.6">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14600" y="2743201"/>
                        <a:ext cx="7620000" cy="17319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cmpd="sng">
                            <a:solidFill>
                              <a:schemeClr val="tx1"/>
                            </a:solidFill>
                            <a:prstDash val="solid"/>
                            <a:miter lim="800000"/>
                            <a:headEnd type="none" w="sm" len="sm"/>
                            <a:tailEnd type="none" w="sm" len="sm"/>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graphicFrame>
        <p:nvGraphicFramePr>
          <p:cNvPr id="1027" name="Object 17"/>
          <p:cNvGraphicFramePr>
            <a:graphicFrameLocks noGrp="1" noChangeAspect="1"/>
          </p:cNvGraphicFramePr>
          <p:nvPr>
            <p:ph sz="quarter" idx="3"/>
          </p:nvPr>
        </p:nvGraphicFramePr>
        <p:xfrm>
          <a:off x="2552700" y="4743451"/>
          <a:ext cx="7600950" cy="1827213"/>
        </p:xfrm>
        <a:graphic>
          <a:graphicData uri="http://schemas.openxmlformats.org/presentationml/2006/ole">
            <mc:AlternateContent xmlns:mc="http://schemas.openxmlformats.org/markup-compatibility/2006">
              <mc:Choice xmlns:v="urn:schemas-microsoft-com:vml" Requires="v">
                <p:oleObj spid="_x0000_s5343" name="Image" r:id="rId5" imgW="4297689" imgH="1033143" progId="Photoshop.Image.6">
                  <p:embed/>
                </p:oleObj>
              </mc:Choice>
              <mc:Fallback>
                <p:oleObj name="Image" r:id="rId5" imgW="4297689" imgH="1033143" progId="Photoshop.Image.6">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52700" y="4743451"/>
                        <a:ext cx="7600950" cy="18272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cmpd="sng">
                            <a:solidFill>
                              <a:schemeClr val="tx1"/>
                            </a:solidFill>
                            <a:prstDash val="solid"/>
                            <a:miter lim="800000"/>
                            <a:headEnd type="none" w="sm" len="sm"/>
                            <a:tailEnd type="none" w="sm" len="sm"/>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Tree>
    <p:extLst>
      <p:ext uri="{BB962C8B-B14F-4D97-AF65-F5344CB8AC3E}">
        <p14:creationId xmlns:p14="http://schemas.microsoft.com/office/powerpoint/2010/main" val="2023729623"/>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矩形 8"/>
          <p:cNvSpPr>
            <a:spLocks noChangeArrowheads="1"/>
          </p:cNvSpPr>
          <p:nvPr/>
        </p:nvSpPr>
        <p:spPr bwMode="auto">
          <a:xfrm>
            <a:off x="6453189" y="3429000"/>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a:ln>
                  <a:noFill/>
                </a:ln>
                <a:solidFill>
                  <a:prstClr val="black"/>
                </a:solidFill>
                <a:effectLst/>
                <a:uLnTx/>
                <a:uFillTx/>
                <a:latin typeface="微软雅黑" pitchFamily="34" charset="-122"/>
                <a:ea typeface="微软雅黑" pitchFamily="34" charset="-122"/>
                <a:cs typeface="+mn-cs"/>
              </a:rPr>
              <a:t>点击添加标题</a:t>
            </a:r>
          </a:p>
        </p:txBody>
      </p:sp>
      <p:sp>
        <p:nvSpPr>
          <p:cNvPr id="3076" name="矩形 8"/>
          <p:cNvSpPr>
            <a:spLocks noChangeArrowheads="1"/>
          </p:cNvSpPr>
          <p:nvPr/>
        </p:nvSpPr>
        <p:spPr bwMode="auto">
          <a:xfrm>
            <a:off x="4738689" y="4286250"/>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a:ln>
                  <a:noFill/>
                </a:ln>
                <a:solidFill>
                  <a:prstClr val="black"/>
                </a:solidFill>
                <a:effectLst/>
                <a:uLnTx/>
                <a:uFillTx/>
                <a:latin typeface="微软雅黑" pitchFamily="34" charset="-122"/>
                <a:ea typeface="微软雅黑" pitchFamily="34" charset="-122"/>
                <a:cs typeface="+mn-cs"/>
              </a:rPr>
              <a:t>点击添加标题</a:t>
            </a:r>
          </a:p>
        </p:txBody>
      </p:sp>
      <p:sp>
        <p:nvSpPr>
          <p:cNvPr id="3077" name="矩形 5"/>
          <p:cNvSpPr>
            <a:spLocks noChangeArrowheads="1"/>
          </p:cNvSpPr>
          <p:nvPr/>
        </p:nvSpPr>
        <p:spPr bwMode="auto">
          <a:xfrm>
            <a:off x="7310439" y="2428875"/>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dirty="0">
                <a:ln>
                  <a:noFill/>
                </a:ln>
                <a:solidFill>
                  <a:prstClr val="black"/>
                </a:solidFill>
                <a:effectLst/>
                <a:uLnTx/>
                <a:uFillTx/>
                <a:latin typeface="微软雅黑" pitchFamily="34" charset="-122"/>
                <a:ea typeface="微软雅黑" pitchFamily="34" charset="-122"/>
                <a:cs typeface="+mn-cs"/>
              </a:rPr>
              <a:t>点击添加标题</a:t>
            </a:r>
          </a:p>
        </p:txBody>
      </p:sp>
      <p:pic>
        <p:nvPicPr>
          <p:cNvPr id="3" name="图片 2"/>
          <p:cNvPicPr>
            <a:picLocks noChangeAspect="1"/>
          </p:cNvPicPr>
          <p:nvPr/>
        </p:nvPicPr>
        <p:blipFill rotWithShape="1">
          <a:blip r:embed="rId2"/>
          <a:srcRect l="1501" r="4273"/>
          <a:stretch/>
        </p:blipFill>
        <p:spPr>
          <a:xfrm>
            <a:off x="2911523" y="2100739"/>
            <a:ext cx="7443371" cy="2120900"/>
          </a:xfrm>
          <a:prstGeom prst="rect">
            <a:avLst/>
          </a:prstGeom>
        </p:spPr>
      </p:pic>
      <p:pic>
        <p:nvPicPr>
          <p:cNvPr id="8" name="图片 7"/>
          <p:cNvPicPr>
            <a:picLocks noChangeAspect="1"/>
          </p:cNvPicPr>
          <p:nvPr/>
        </p:nvPicPr>
        <p:blipFill rotWithShape="1">
          <a:blip r:embed="rId2"/>
          <a:srcRect l="1501" r="4273"/>
          <a:stretch/>
        </p:blipFill>
        <p:spPr>
          <a:xfrm>
            <a:off x="1775521" y="3140968"/>
            <a:ext cx="7443371" cy="2120900"/>
          </a:xfrm>
          <a:prstGeom prst="rect">
            <a:avLst/>
          </a:prstGeom>
        </p:spPr>
      </p:pic>
      <p:pic>
        <p:nvPicPr>
          <p:cNvPr id="9" name="图片 8"/>
          <p:cNvPicPr>
            <a:picLocks noChangeAspect="1"/>
          </p:cNvPicPr>
          <p:nvPr/>
        </p:nvPicPr>
        <p:blipFill rotWithShape="1">
          <a:blip r:embed="rId2"/>
          <a:srcRect l="1501" r="4273"/>
          <a:stretch/>
        </p:blipFill>
        <p:spPr>
          <a:xfrm>
            <a:off x="3071665" y="2924944"/>
            <a:ext cx="7443371" cy="2120900"/>
          </a:xfrm>
          <a:prstGeom prst="rect">
            <a:avLst/>
          </a:prstGeom>
        </p:spPr>
      </p:pic>
      <p:sp>
        <p:nvSpPr>
          <p:cNvPr id="12" name="TextBox 1"/>
          <p:cNvSpPr txBox="1">
            <a:spLocks noChangeArrowheads="1"/>
          </p:cNvSpPr>
          <p:nvPr/>
        </p:nvSpPr>
        <p:spPr bwMode="auto">
          <a:xfrm>
            <a:off x="3902768" y="332657"/>
            <a:ext cx="3379788" cy="523875"/>
          </a:xfrm>
          <a:prstGeom prst="rect">
            <a:avLst/>
          </a:prstGeom>
          <a:gradFill rotWithShape="0">
            <a:gsLst>
              <a:gs pos="0">
                <a:srgbClr val="FBEAC7"/>
              </a:gs>
              <a:gs pos="17999">
                <a:srgbClr val="FEE7F2"/>
              </a:gs>
              <a:gs pos="36000">
                <a:srgbClr val="FAC77D"/>
              </a:gs>
              <a:gs pos="61000">
                <a:srgbClr val="FBA97D"/>
              </a:gs>
              <a:gs pos="82001">
                <a:srgbClr val="FBD49C"/>
              </a:gs>
              <a:gs pos="100000">
                <a:srgbClr val="FEE7F2"/>
              </a:gs>
            </a:gsLst>
            <a:lin ang="5400000"/>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en-US" sz="28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Arial" pitchFamily="34" charset="0"/>
              </a:rPr>
              <a:t>What is Radicals?</a:t>
            </a:r>
            <a:endParaRPr kumimoji="0" lang="en-GB" altLang="zh-CN" sz="2800" b="0"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Arial" pitchFamily="34" charset="0"/>
            </a:endParaRPr>
          </a:p>
        </p:txBody>
      </p:sp>
      <p:sp>
        <p:nvSpPr>
          <p:cNvPr id="15" name="TextBox 2"/>
          <p:cNvSpPr txBox="1">
            <a:spLocks noChangeArrowheads="1"/>
          </p:cNvSpPr>
          <p:nvPr/>
        </p:nvSpPr>
        <p:spPr bwMode="auto">
          <a:xfrm>
            <a:off x="2618929" y="1140694"/>
            <a:ext cx="7896107" cy="2308324"/>
          </a:xfrm>
          <a:prstGeom prst="rect">
            <a:avLst/>
          </a:prstGeom>
          <a:ln/>
        </p:spPr>
        <p:style>
          <a:lnRef idx="2">
            <a:schemeClr val="accent2"/>
          </a:lnRef>
          <a:fillRef idx="1">
            <a:schemeClr val="lt1"/>
          </a:fillRef>
          <a:effectRef idx="0">
            <a:schemeClr val="accent2"/>
          </a:effectRef>
          <a:fontRef idx="minor">
            <a:schemeClr val="dk1"/>
          </a:fontRef>
        </p:style>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altLang="zh-CN"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2"/>
                <a:cs typeface="Times New Roman" pitchFamily="18" charset="0"/>
              </a:rPr>
              <a:t>Strokes grouped together in a certain way to form part of a character are called </a:t>
            </a:r>
            <a:r>
              <a:rPr kumimoji="0" lang="en-US" altLang="zh-CN" sz="2400" b="0" i="0" u="sng" strike="noStrike" kern="1200" cap="none" spc="0" normalizeH="0" baseline="0" noProof="0" dirty="0">
                <a:ln>
                  <a:noFill/>
                </a:ln>
                <a:solidFill>
                  <a:srgbClr val="FF0000"/>
                </a:solidFill>
                <a:effectLst/>
                <a:uLnTx/>
                <a:uFillTx/>
                <a:latin typeface="Comic Sans MS" panose="030F0702030302020204" pitchFamily="66" charset="0"/>
                <a:ea typeface="Arial Unicode MS" pitchFamily="34" charset="-122"/>
                <a:cs typeface="Times New Roman" pitchFamily="18" charset="0"/>
              </a:rPr>
              <a:t>radicals</a:t>
            </a:r>
            <a:r>
              <a:rPr kumimoji="0" lang="en-US" altLang="zh-CN"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2"/>
                <a:cs typeface="Times New Roman" pitchFamily="18" charset="0"/>
              </a:rPr>
              <a:t>. From the view point of </a:t>
            </a:r>
            <a:r>
              <a:rPr kumimoji="0" lang="en-US" altLang="zh-CN" sz="2400" b="0" i="0" u="sng" strike="noStrike" kern="1200" cap="none" spc="0" normalizeH="0" baseline="0" noProof="0" dirty="0">
                <a:ln>
                  <a:noFill/>
                </a:ln>
                <a:solidFill>
                  <a:srgbClr val="FF0000"/>
                </a:solidFill>
                <a:effectLst/>
                <a:uLnTx/>
                <a:uFillTx/>
                <a:latin typeface="Comic Sans MS" panose="030F0702030302020204" pitchFamily="66" charset="0"/>
                <a:ea typeface="Arial Unicode MS" pitchFamily="34" charset="-122"/>
                <a:cs typeface="Times New Roman" pitchFamily="18" charset="0"/>
              </a:rPr>
              <a:t>memory, </a:t>
            </a:r>
            <a:r>
              <a:rPr kumimoji="0" lang="en-US" altLang="zh-CN"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2"/>
                <a:cs typeface="Times New Roman" pitchFamily="18" charset="0"/>
              </a:rPr>
              <a:t>symbols that appear repeatedly have a better chance to be remembered.  If a new character has a  familiar radical, it will be easier to learn.</a:t>
            </a:r>
            <a:endParaRPr kumimoji="0" lang="en-GB" altLang="zh-CN" sz="2400" b="0" i="0" u="none" strike="noStrike" kern="1200" cap="none" spc="0" normalizeH="0" baseline="0" noProof="0" dirty="0">
              <a:ln>
                <a:noFill/>
              </a:ln>
              <a:solidFill>
                <a:prstClr val="black"/>
              </a:solidFill>
              <a:effectLst/>
              <a:uLnTx/>
              <a:uFillTx/>
              <a:latin typeface="Comic Sans MS" panose="030F0702030302020204" pitchFamily="66" charset="0"/>
              <a:ea typeface="Arial Unicode MS" pitchFamily="34" charset="-122"/>
              <a:cs typeface="Times New Roman" pitchFamily="18" charset="0"/>
            </a:endParaRPr>
          </a:p>
        </p:txBody>
      </p:sp>
      <p:sp>
        <p:nvSpPr>
          <p:cNvPr id="16" name="TextBox 15"/>
          <p:cNvSpPr txBox="1">
            <a:spLocks noChangeArrowheads="1"/>
          </p:cNvSpPr>
          <p:nvPr/>
        </p:nvSpPr>
        <p:spPr bwMode="auto">
          <a:xfrm>
            <a:off x="3168203" y="3440782"/>
            <a:ext cx="2286000" cy="4619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zh-CN" altLang="en-US" sz="24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charset="0"/>
                <a:ea typeface="宋体" panose="02010600030101010101" pitchFamily="2" charset="-122"/>
                <a:cs typeface="Arial" charset="0"/>
              </a:rPr>
              <a:t>水</a:t>
            </a:r>
            <a:r>
              <a:rPr kumimoji="0" lang="en-US" altLang="zh-CN" sz="18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charset="0"/>
                <a:ea typeface="宋体" panose="02010600030101010101" pitchFamily="2" charset="-122"/>
                <a:cs typeface="Arial" charset="0"/>
              </a:rPr>
              <a:t>(</a:t>
            </a:r>
            <a:r>
              <a:rPr kumimoji="0" lang="en-GB" altLang="zh-CN" sz="1800" b="0" i="0" u="none" strike="noStrike" kern="1200" cap="none" spc="0" normalizeH="0" baseline="0" noProof="0" dirty="0" err="1">
                <a:ln>
                  <a:noFill/>
                </a:ln>
                <a:solidFill>
                  <a:prstClr val="black"/>
                </a:solidFill>
                <a:effectLst>
                  <a:outerShdw blurRad="38100" dist="38100" dir="2700000" algn="tl">
                    <a:srgbClr val="000000">
                      <a:alpha val="43137"/>
                    </a:srgbClr>
                  </a:outerShdw>
                </a:effectLst>
                <a:uLnTx/>
                <a:uFillTx/>
                <a:latin typeface="Arial" charset="0"/>
                <a:ea typeface="宋体" panose="02010600030101010101" pitchFamily="2" charset="-122"/>
                <a:cs typeface="Arial" charset="0"/>
              </a:rPr>
              <a:t>shuǐ</a:t>
            </a:r>
            <a:r>
              <a:rPr kumimoji="0" lang="en-GB" altLang="zh-CN" sz="18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charset="0"/>
                <a:ea typeface="宋体" panose="02010600030101010101" pitchFamily="2" charset="-122"/>
                <a:cs typeface="Arial" charset="0"/>
              </a:rPr>
              <a:t>)   </a:t>
            </a:r>
            <a:r>
              <a:rPr kumimoji="0" lang="en-GB" altLang="zh-CN" sz="1800" b="1" i="0" u="none" strike="noStrike" kern="1200" cap="none" spc="0" normalizeH="0" baseline="0" noProof="0" dirty="0">
                <a:ln>
                  <a:noFill/>
                </a:ln>
                <a:solidFill>
                  <a:prstClr val="black"/>
                </a:solidFill>
                <a:effectLst/>
                <a:uLnTx/>
                <a:uFillTx/>
                <a:latin typeface="Arial" charset="0"/>
                <a:ea typeface="宋体" panose="02010600030101010101" pitchFamily="2" charset="-122"/>
                <a:cs typeface="Arial" charset="0"/>
              </a:rPr>
              <a:t>water </a:t>
            </a:r>
          </a:p>
        </p:txBody>
      </p:sp>
      <p:sp>
        <p:nvSpPr>
          <p:cNvPr id="17" name="Rectangle 6"/>
          <p:cNvSpPr>
            <a:spLocks noChangeArrowheads="1"/>
          </p:cNvSpPr>
          <p:nvPr/>
        </p:nvSpPr>
        <p:spPr bwMode="auto">
          <a:xfrm>
            <a:off x="6733729" y="3375894"/>
            <a:ext cx="492125" cy="4619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zh-CN" altLang="en-US"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氵</a:t>
            </a:r>
            <a:endParaRPr kumimoji="0" lang="zh-CN" altLang="en-GB"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endParaRPr>
          </a:p>
        </p:txBody>
      </p:sp>
      <p:sp>
        <p:nvSpPr>
          <p:cNvPr id="18" name="TextBox 7"/>
          <p:cNvSpPr txBox="1">
            <a:spLocks noChangeArrowheads="1"/>
          </p:cNvSpPr>
          <p:nvPr/>
        </p:nvSpPr>
        <p:spPr bwMode="auto">
          <a:xfrm>
            <a:off x="3152328" y="3837856"/>
            <a:ext cx="6300788" cy="7699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zh-CN" sz="20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r>
              <a:rPr kumimoji="0" lang="en-GB" altLang="zh-CN" sz="2000" b="0" i="0" u="none" strike="noStrike" kern="1200" cap="none" spc="0" normalizeH="0" baseline="0" noProof="0" dirty="0" err="1">
                <a:ln>
                  <a:noFill/>
                </a:ln>
                <a:solidFill>
                  <a:prstClr val="black"/>
                </a:solidFill>
                <a:effectLst/>
                <a:uLnTx/>
                <a:uFillTx/>
                <a:latin typeface="Arial" pitchFamily="34" charset="0"/>
                <a:ea typeface="宋体" panose="02010600030101010101" pitchFamily="2" charset="-122"/>
                <a:cs typeface="Arial" pitchFamily="34" charset="0"/>
              </a:rPr>
              <a:t>zhī</a:t>
            </a:r>
            <a:r>
              <a:rPr kumimoji="0" lang="en-GB" altLang="zh-CN" sz="20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r>
              <a:rPr kumimoji="0" lang="en-GB" altLang="zh-CN" sz="2000" b="0" i="0" u="none" strike="noStrike" kern="1200" cap="none" spc="0" normalizeH="0" baseline="0" noProof="0" dirty="0" err="1">
                <a:ln>
                  <a:noFill/>
                </a:ln>
                <a:solidFill>
                  <a:prstClr val="black"/>
                </a:solidFill>
                <a:effectLst/>
                <a:uLnTx/>
                <a:uFillTx/>
                <a:latin typeface="Arial" pitchFamily="34" charset="0"/>
                <a:ea typeface="宋体" panose="02010600030101010101" pitchFamily="2" charset="-122"/>
                <a:cs typeface="Arial" pitchFamily="34" charset="0"/>
              </a:rPr>
              <a:t>jiǔ</a:t>
            </a:r>
            <a:r>
              <a:rPr kumimoji="0" lang="en-GB" altLang="zh-CN" sz="20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r>
              <a:rPr kumimoji="0" lang="en-GB" altLang="zh-CN" sz="2000" b="0" i="0" u="none" strike="noStrike" kern="1200" cap="none" spc="0" normalizeH="0" baseline="0" noProof="0" dirty="0" err="1">
                <a:ln>
                  <a:noFill/>
                </a:ln>
                <a:solidFill>
                  <a:prstClr val="black"/>
                </a:solidFill>
                <a:effectLst/>
                <a:uLnTx/>
                <a:uFillTx/>
                <a:latin typeface="Arial" pitchFamily="34" charset="0"/>
                <a:ea typeface="宋体" panose="02010600030101010101" pitchFamily="2" charset="-122"/>
                <a:cs typeface="Arial" pitchFamily="34" charset="0"/>
              </a:rPr>
              <a:t>chí</a:t>
            </a:r>
            <a:r>
              <a:rPr kumimoji="0" lang="en-GB" altLang="zh-CN" sz="2000" b="1" i="0" u="none" strike="noStrike" kern="1200" cap="none" spc="0" normalizeH="0" baseline="0" noProof="0" dirty="0">
                <a:ln>
                  <a:noFill/>
                </a:ln>
                <a:solidFill>
                  <a:srgbClr val="666666"/>
                </a:solidFill>
                <a:effectLst/>
                <a:uLnTx/>
                <a:uFillTx/>
                <a:latin typeface="Arial" pitchFamily="34" charset="0"/>
                <a:ea typeface="宋体" panose="02010600030101010101" pitchFamily="2" charset="-122"/>
                <a:cs typeface="Arial" pitchFamily="34" charset="0"/>
              </a:rPr>
              <a:t>          </a:t>
            </a:r>
            <a:r>
              <a:rPr kumimoji="0" lang="en-GB" altLang="zh-CN" sz="2000" b="0" i="0" u="none" strike="noStrike" kern="1200" cap="none" spc="0" normalizeH="0" baseline="0" noProof="0" dirty="0" err="1">
                <a:ln>
                  <a:noFill/>
                </a:ln>
                <a:solidFill>
                  <a:prstClr val="black"/>
                </a:solidFill>
                <a:effectLst/>
                <a:uLnTx/>
                <a:uFillTx/>
                <a:latin typeface="Arial" pitchFamily="34" charset="0"/>
                <a:ea typeface="宋体" panose="02010600030101010101" pitchFamily="2" charset="-122"/>
                <a:cs typeface="Arial" pitchFamily="34" charset="0"/>
              </a:rPr>
              <a:t>hǎi</a:t>
            </a:r>
            <a:r>
              <a:rPr kumimoji="0" lang="en-GB" altLang="zh-CN" sz="20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r>
              <a:rPr kumimoji="0" lang="en-GB" altLang="zh-CN" sz="2000" b="0" i="0" u="none" strike="noStrike" kern="1200" cap="none" spc="0" normalizeH="0" baseline="0" noProof="0" dirty="0" err="1">
                <a:ln>
                  <a:noFill/>
                </a:ln>
                <a:solidFill>
                  <a:prstClr val="black"/>
                </a:solidFill>
                <a:effectLst/>
                <a:uLnTx/>
                <a:uFillTx/>
                <a:latin typeface="Arial" pitchFamily="34" charset="0"/>
                <a:ea typeface="宋体" panose="02010600030101010101" pitchFamily="2" charset="-122"/>
                <a:cs typeface="Arial" pitchFamily="34" charset="0"/>
              </a:rPr>
              <a:t>hé</a:t>
            </a:r>
            <a:endParaRPr kumimoji="0" lang="en-GB" altLang="zh-CN" sz="20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zh-CN" altLang="en-US"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汁 </a:t>
            </a:r>
            <a:r>
              <a:rPr kumimoji="0" lang="en-US" altLang="zh-CN" sz="1800" b="1" i="0" u="none" strike="noStrike" kern="1200" cap="none" spc="0" normalizeH="0" baseline="0" noProof="0" dirty="0">
                <a:ln>
                  <a:noFill/>
                </a:ln>
                <a:solidFill>
                  <a:srgbClr val="0033CC"/>
                </a:solidFill>
                <a:effectLst/>
                <a:uLnTx/>
                <a:uFillTx/>
                <a:latin typeface="Arial" pitchFamily="34" charset="0"/>
                <a:ea typeface="宋体" panose="02010600030101010101" pitchFamily="2" charset="-122"/>
                <a:cs typeface="Arial" pitchFamily="34" charset="0"/>
              </a:rPr>
              <a:t>juice</a:t>
            </a:r>
            <a:r>
              <a:rPr kumimoji="0" lang="zh-CN" altLang="en-US"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酒 </a:t>
            </a:r>
            <a:r>
              <a:rPr kumimoji="0" lang="en-US" altLang="zh-CN" sz="1800" b="1" i="0" u="none" strike="noStrike" kern="1200" cap="none" spc="0" normalizeH="0" baseline="0" noProof="0" dirty="0">
                <a:ln>
                  <a:noFill/>
                </a:ln>
                <a:solidFill>
                  <a:srgbClr val="0033CC"/>
                </a:solidFill>
                <a:effectLst/>
                <a:uLnTx/>
                <a:uFillTx/>
                <a:latin typeface="Arial" pitchFamily="34" charset="0"/>
                <a:ea typeface="宋体" panose="02010600030101010101" pitchFamily="2" charset="-122"/>
                <a:cs typeface="Arial" pitchFamily="34" charset="0"/>
              </a:rPr>
              <a:t>alcohol</a:t>
            </a:r>
            <a:r>
              <a:rPr kumimoji="0" lang="zh-CN" altLang="en-US"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池</a:t>
            </a:r>
            <a:r>
              <a:rPr kumimoji="0" lang="en-US" altLang="zh-CN" sz="1800" b="1" i="0" u="none" strike="noStrike" kern="1200" cap="none" spc="0" normalizeH="0" baseline="0" noProof="0" dirty="0">
                <a:ln>
                  <a:noFill/>
                </a:ln>
                <a:solidFill>
                  <a:srgbClr val="0033CC"/>
                </a:solidFill>
                <a:effectLst/>
                <a:uLnTx/>
                <a:uFillTx/>
                <a:latin typeface="Arial" pitchFamily="34" charset="0"/>
                <a:ea typeface="宋体" panose="02010600030101010101" pitchFamily="2" charset="-122"/>
                <a:cs typeface="Arial" pitchFamily="34" charset="0"/>
              </a:rPr>
              <a:t>pool</a:t>
            </a:r>
            <a:r>
              <a:rPr kumimoji="0" lang="zh-CN" altLang="en-US" sz="1800" b="1" i="0" u="none" strike="noStrike" kern="1200" cap="none" spc="0" normalizeH="0" baseline="0" noProof="0" dirty="0">
                <a:ln>
                  <a:noFill/>
                </a:ln>
                <a:solidFill>
                  <a:srgbClr val="0033CC"/>
                </a:solidFill>
                <a:effectLst/>
                <a:uLnTx/>
                <a:uFillTx/>
                <a:latin typeface="Arial" pitchFamily="34" charset="0"/>
                <a:ea typeface="宋体" panose="02010600030101010101" pitchFamily="2" charset="-122"/>
                <a:cs typeface="Arial" pitchFamily="34" charset="0"/>
              </a:rPr>
              <a:t> </a:t>
            </a:r>
            <a:r>
              <a:rPr kumimoji="0" lang="zh-CN" altLang="en-US" sz="1800" b="1" i="0" u="none" strike="noStrike" kern="1200" cap="none" spc="0" normalizeH="0" baseline="0" noProof="0" dirty="0">
                <a:ln>
                  <a:noFill/>
                </a:ln>
                <a:solidFill>
                  <a:srgbClr val="666666"/>
                </a:solidFill>
                <a:effectLst/>
                <a:uLnTx/>
                <a:uFillTx/>
                <a:latin typeface="Arial" pitchFamily="34" charset="0"/>
                <a:ea typeface="宋体" panose="02010600030101010101" pitchFamily="2" charset="-122"/>
                <a:cs typeface="Arial" pitchFamily="34" charset="0"/>
              </a:rPr>
              <a:t>   </a:t>
            </a:r>
            <a:r>
              <a:rPr kumimoji="0" lang="zh-CN" altLang="en-US"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海</a:t>
            </a:r>
            <a:r>
              <a:rPr kumimoji="0" lang="en-US" altLang="zh-CN" sz="1800" b="1" i="0" u="none" strike="noStrike" kern="1200" cap="none" spc="0" normalizeH="0" baseline="0" noProof="0" dirty="0">
                <a:ln>
                  <a:noFill/>
                </a:ln>
                <a:solidFill>
                  <a:srgbClr val="0033CC"/>
                </a:solidFill>
                <a:effectLst/>
                <a:uLnTx/>
                <a:uFillTx/>
                <a:latin typeface="Arial" pitchFamily="34" charset="0"/>
                <a:ea typeface="宋体" panose="02010600030101010101" pitchFamily="2" charset="-122"/>
                <a:cs typeface="Arial" pitchFamily="34" charset="0"/>
              </a:rPr>
              <a:t>sea</a:t>
            </a:r>
            <a:r>
              <a:rPr kumimoji="0" lang="zh-CN" altLang="en-US"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河</a:t>
            </a:r>
            <a:r>
              <a:rPr kumimoji="0" lang="en-US" altLang="zh-CN" sz="1800" b="1" i="0" u="none" strike="noStrike" kern="1200" cap="none" spc="0" normalizeH="0" baseline="0" noProof="0" dirty="0">
                <a:ln>
                  <a:noFill/>
                </a:ln>
                <a:solidFill>
                  <a:srgbClr val="0033CC"/>
                </a:solidFill>
                <a:effectLst/>
                <a:uLnTx/>
                <a:uFillTx/>
                <a:latin typeface="Arial" pitchFamily="34" charset="0"/>
                <a:ea typeface="宋体" panose="02010600030101010101" pitchFamily="2" charset="-122"/>
                <a:cs typeface="Arial" pitchFamily="34" charset="0"/>
              </a:rPr>
              <a:t>river</a:t>
            </a:r>
            <a:endParaRPr kumimoji="0" lang="en-GB" altLang="zh-CN" sz="1800" b="1" i="0" u="none" strike="noStrike" kern="1200" cap="none" spc="0" normalizeH="0" baseline="0" noProof="0" dirty="0">
              <a:ln>
                <a:noFill/>
              </a:ln>
              <a:solidFill>
                <a:srgbClr val="0033CC"/>
              </a:solidFill>
              <a:effectLst/>
              <a:uLnTx/>
              <a:uFillTx/>
              <a:latin typeface="Arial" pitchFamily="34" charset="0"/>
              <a:ea typeface="宋体" panose="02010600030101010101" pitchFamily="2" charset="-122"/>
              <a:cs typeface="Arial" pitchFamily="34" charset="0"/>
            </a:endParaRPr>
          </a:p>
        </p:txBody>
      </p:sp>
      <p:sp>
        <p:nvSpPr>
          <p:cNvPr id="19" name="Right Arrow 18"/>
          <p:cNvSpPr/>
          <p:nvPr/>
        </p:nvSpPr>
        <p:spPr>
          <a:xfrm>
            <a:off x="5781228" y="3531469"/>
            <a:ext cx="381000" cy="15081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altLang="zh-CN" sz="1800" b="0" i="0" u="none" strike="noStrike" kern="1200" cap="none" spc="0" normalizeH="0" baseline="0" noProof="0">
              <a:ln>
                <a:noFill/>
              </a:ln>
              <a:solidFill>
                <a:srgbClr val="FFFFFF"/>
              </a:solidFill>
              <a:effectLst/>
              <a:uLnTx/>
              <a:uFillTx/>
              <a:latin typeface="Arial" charset="0"/>
              <a:ea typeface="宋体" panose="02010600030101010101" pitchFamily="2" charset="-122"/>
              <a:cs typeface="Arial" charset="0"/>
            </a:endParaRPr>
          </a:p>
        </p:txBody>
      </p:sp>
      <p:sp>
        <p:nvSpPr>
          <p:cNvPr id="20" name="Rectangle 19"/>
          <p:cNvSpPr/>
          <p:nvPr/>
        </p:nvSpPr>
        <p:spPr>
          <a:xfrm>
            <a:off x="3174553" y="5055270"/>
            <a:ext cx="2471738" cy="461963"/>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zh-CN" altLang="en-US" sz="24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charset="0"/>
                <a:ea typeface="宋体" panose="02010600030101010101" pitchFamily="2" charset="-122"/>
                <a:cs typeface="Arial" charset="0"/>
              </a:rPr>
              <a:t>木</a:t>
            </a:r>
            <a:r>
              <a:rPr kumimoji="0" lang="en-GB" sz="24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charset="0"/>
                <a:ea typeface="宋体" pitchFamily="2" charset="-122"/>
                <a:cs typeface="Arial" charset="0"/>
              </a:rPr>
              <a:t>(</a:t>
            </a:r>
            <a:r>
              <a:rPr kumimoji="0" lang="en-GB" sz="2400" b="0" i="0" u="none" strike="noStrike" kern="1200" cap="none" spc="0" normalizeH="0" baseline="0" noProof="0" dirty="0" err="1">
                <a:ln>
                  <a:noFill/>
                </a:ln>
                <a:solidFill>
                  <a:prstClr val="black"/>
                </a:solidFill>
                <a:effectLst>
                  <a:outerShdw blurRad="38100" dist="38100" dir="2700000" algn="tl">
                    <a:srgbClr val="000000">
                      <a:alpha val="43137"/>
                    </a:srgbClr>
                  </a:outerShdw>
                </a:effectLst>
                <a:uLnTx/>
                <a:uFillTx/>
                <a:latin typeface="Arial" charset="0"/>
                <a:ea typeface="宋体" pitchFamily="2" charset="-122"/>
                <a:cs typeface="Arial" charset="0"/>
              </a:rPr>
              <a:t>mù</a:t>
            </a:r>
            <a:r>
              <a:rPr kumimoji="0" lang="en-GB" sz="24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charset="0"/>
                <a:ea typeface="宋体" pitchFamily="2" charset="-122"/>
                <a:cs typeface="Arial" charset="0"/>
              </a:rPr>
              <a:t>)   </a:t>
            </a:r>
            <a:r>
              <a:rPr kumimoji="0" lang="en-GB" sz="1800" b="1" i="0" u="none" strike="noStrike" kern="1200" cap="none" spc="0" normalizeH="0" baseline="0" noProof="0" dirty="0" err="1">
                <a:ln>
                  <a:noFill/>
                </a:ln>
                <a:solidFill>
                  <a:prstClr val="black"/>
                </a:solidFill>
                <a:effectLst/>
                <a:uLnTx/>
                <a:uFillTx/>
                <a:latin typeface="Arial" charset="0"/>
                <a:ea typeface="宋体" pitchFamily="2" charset="-122"/>
                <a:cs typeface="Arial" charset="0"/>
              </a:rPr>
              <a:t>tree,wood</a:t>
            </a:r>
            <a:endParaRPr kumimoji="0" lang="en-GB" sz="1800" b="1" i="0" u="none" strike="noStrike" kern="1200" cap="none" spc="0" normalizeH="0" baseline="0" noProof="0" dirty="0">
              <a:ln>
                <a:noFill/>
              </a:ln>
              <a:solidFill>
                <a:prstClr val="black"/>
              </a:solidFill>
              <a:effectLst/>
              <a:uLnTx/>
              <a:uFillTx/>
              <a:latin typeface="Arial" charset="0"/>
              <a:ea typeface="宋体" pitchFamily="2" charset="-122"/>
              <a:cs typeface="Arial" charset="0"/>
            </a:endParaRPr>
          </a:p>
        </p:txBody>
      </p:sp>
      <p:sp>
        <p:nvSpPr>
          <p:cNvPr id="21" name="TextBox 3"/>
          <p:cNvSpPr txBox="1">
            <a:spLocks noChangeArrowheads="1"/>
          </p:cNvSpPr>
          <p:nvPr/>
        </p:nvSpPr>
        <p:spPr bwMode="auto">
          <a:xfrm>
            <a:off x="3174553" y="5376145"/>
            <a:ext cx="6338888" cy="769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zh-CN" sz="2000" b="0" i="0" u="none" strike="noStrike" kern="1200" cap="none" spc="0" normalizeH="0" baseline="0" noProof="0">
                <a:ln>
                  <a:noFill/>
                </a:ln>
                <a:solidFill>
                  <a:prstClr val="black"/>
                </a:solidFill>
                <a:effectLst/>
                <a:uLnTx/>
                <a:uFillTx/>
                <a:latin typeface="Arial" pitchFamily="34" charset="0"/>
                <a:ea typeface="宋体" panose="02010600030101010101" pitchFamily="2" charset="-122"/>
                <a:cs typeface="Arial" pitchFamily="34" charset="0"/>
              </a:rPr>
              <a:t> táo                lí              liǔ                 lǐ             bǎn</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zh-CN" sz="2000" b="0" i="0" u="none" strike="noStrike" kern="1200" cap="none" spc="0" normalizeH="0" baseline="0" noProof="0">
                <a:ln>
                  <a:noFill/>
                </a:ln>
                <a:solidFill>
                  <a:prstClr val="black"/>
                </a:solidFill>
                <a:effectLst/>
                <a:uLnTx/>
                <a:uFillTx/>
                <a:latin typeface="Arial" pitchFamily="34" charset="0"/>
                <a:ea typeface="宋体" panose="02010600030101010101" pitchFamily="2" charset="-122"/>
                <a:cs typeface="Arial" pitchFamily="34" charset="0"/>
              </a:rPr>
              <a:t> </a:t>
            </a:r>
            <a:r>
              <a:rPr kumimoji="0" lang="zh-CN" altLang="en-US" sz="2400" b="0" i="0" u="none" strike="noStrike" kern="1200" cap="none" spc="0" normalizeH="0" baseline="0" noProof="0">
                <a:ln>
                  <a:noFill/>
                </a:ln>
                <a:solidFill>
                  <a:prstClr val="black"/>
                </a:solidFill>
                <a:effectLst/>
                <a:uLnTx/>
                <a:uFillTx/>
                <a:latin typeface="Arial" pitchFamily="34" charset="0"/>
                <a:ea typeface="宋体" panose="02010600030101010101" pitchFamily="2" charset="-122"/>
                <a:cs typeface="Arial" pitchFamily="34" charset="0"/>
              </a:rPr>
              <a:t>桃</a:t>
            </a:r>
            <a:r>
              <a:rPr kumimoji="0" lang="en-US" altLang="zh-CN" sz="1800" b="1" i="0" u="none" strike="noStrike" kern="1200" cap="none" spc="0" normalizeH="0" baseline="0" noProof="0">
                <a:ln>
                  <a:noFill/>
                </a:ln>
                <a:solidFill>
                  <a:srgbClr val="0033CC"/>
                </a:solidFill>
                <a:effectLst/>
                <a:uLnTx/>
                <a:uFillTx/>
                <a:latin typeface="Arial" pitchFamily="34" charset="0"/>
                <a:ea typeface="宋体" panose="02010600030101010101" pitchFamily="2" charset="-122"/>
                <a:cs typeface="Arial" pitchFamily="34" charset="0"/>
              </a:rPr>
              <a:t>peach</a:t>
            </a:r>
            <a:r>
              <a:rPr kumimoji="0" lang="zh-CN" altLang="en-US" sz="2400" b="0" i="0" u="none" strike="noStrike" kern="1200" cap="none" spc="0" normalizeH="0" baseline="0" noProof="0">
                <a:ln>
                  <a:noFill/>
                </a:ln>
                <a:solidFill>
                  <a:prstClr val="black"/>
                </a:solidFill>
                <a:effectLst/>
                <a:uLnTx/>
                <a:uFillTx/>
                <a:latin typeface="Arial" pitchFamily="34" charset="0"/>
                <a:ea typeface="宋体" panose="02010600030101010101" pitchFamily="2" charset="-122"/>
                <a:cs typeface="Arial" pitchFamily="34" charset="0"/>
              </a:rPr>
              <a:t>     梨 </a:t>
            </a:r>
            <a:r>
              <a:rPr kumimoji="0" lang="en-US" altLang="zh-CN" sz="1800" b="1" i="0" u="none" strike="noStrike" kern="1200" cap="none" spc="0" normalizeH="0" baseline="0" noProof="0">
                <a:ln>
                  <a:noFill/>
                </a:ln>
                <a:solidFill>
                  <a:srgbClr val="0033CC"/>
                </a:solidFill>
                <a:effectLst/>
                <a:uLnTx/>
                <a:uFillTx/>
                <a:latin typeface="Arial" pitchFamily="34" charset="0"/>
                <a:ea typeface="宋体" panose="02010600030101010101" pitchFamily="2" charset="-122"/>
                <a:cs typeface="Arial" pitchFamily="34" charset="0"/>
              </a:rPr>
              <a:t>pear    </a:t>
            </a:r>
            <a:r>
              <a:rPr kumimoji="0" lang="zh-CN" altLang="en-US" sz="2400" b="0" i="0" u="none" strike="noStrike" kern="1200" cap="none" spc="0" normalizeH="0" baseline="0" noProof="0">
                <a:ln>
                  <a:noFill/>
                </a:ln>
                <a:solidFill>
                  <a:prstClr val="black"/>
                </a:solidFill>
                <a:effectLst/>
                <a:uLnTx/>
                <a:uFillTx/>
                <a:latin typeface="Arial" pitchFamily="34" charset="0"/>
                <a:ea typeface="宋体" panose="02010600030101010101" pitchFamily="2" charset="-122"/>
                <a:cs typeface="Arial" pitchFamily="34" charset="0"/>
              </a:rPr>
              <a:t>柳 </a:t>
            </a:r>
            <a:r>
              <a:rPr kumimoji="0" lang="en-US" altLang="zh-CN" sz="1800" b="1" i="0" u="none" strike="noStrike" kern="1200" cap="none" spc="0" normalizeH="0" baseline="0" noProof="0">
                <a:ln>
                  <a:noFill/>
                </a:ln>
                <a:solidFill>
                  <a:srgbClr val="0033CC"/>
                </a:solidFill>
                <a:effectLst/>
                <a:uLnTx/>
                <a:uFillTx/>
                <a:latin typeface="Arial" pitchFamily="34" charset="0"/>
                <a:ea typeface="宋体" panose="02010600030101010101" pitchFamily="2" charset="-122"/>
                <a:cs typeface="Arial" pitchFamily="34" charset="0"/>
              </a:rPr>
              <a:t>willow</a:t>
            </a:r>
            <a:r>
              <a:rPr kumimoji="0" lang="zh-CN" altLang="en-US" sz="2400" b="0" i="0" u="none" strike="noStrike" kern="1200" cap="none" spc="0" normalizeH="0" baseline="0" noProof="0">
                <a:ln>
                  <a:noFill/>
                </a:ln>
                <a:solidFill>
                  <a:prstClr val="black"/>
                </a:solidFill>
                <a:effectLst/>
                <a:uLnTx/>
                <a:uFillTx/>
                <a:latin typeface="Arial" pitchFamily="34" charset="0"/>
                <a:ea typeface="宋体" panose="02010600030101010101" pitchFamily="2" charset="-122"/>
                <a:cs typeface="Arial" pitchFamily="34" charset="0"/>
              </a:rPr>
              <a:t>    李</a:t>
            </a:r>
            <a:r>
              <a:rPr kumimoji="0" lang="en-US" altLang="zh-CN" sz="1800" b="1" i="0" u="none" strike="noStrike" kern="1200" cap="none" spc="0" normalizeH="0" baseline="0" noProof="0">
                <a:ln>
                  <a:noFill/>
                </a:ln>
                <a:solidFill>
                  <a:srgbClr val="0033CC"/>
                </a:solidFill>
                <a:effectLst/>
                <a:uLnTx/>
                <a:uFillTx/>
                <a:latin typeface="Arial" pitchFamily="34" charset="0"/>
                <a:ea typeface="宋体" panose="02010600030101010101" pitchFamily="2" charset="-122"/>
                <a:cs typeface="Arial" pitchFamily="34" charset="0"/>
              </a:rPr>
              <a:t>plum     </a:t>
            </a:r>
            <a:r>
              <a:rPr kumimoji="0" lang="zh-CN" altLang="en-US" sz="2400" b="0" i="0" u="none" strike="noStrike" kern="1200" cap="none" spc="0" normalizeH="0" baseline="0" noProof="0">
                <a:ln>
                  <a:noFill/>
                </a:ln>
                <a:solidFill>
                  <a:prstClr val="black"/>
                </a:solidFill>
                <a:effectLst/>
                <a:uLnTx/>
                <a:uFillTx/>
                <a:latin typeface="Arial" pitchFamily="34" charset="0"/>
                <a:ea typeface="宋体" panose="02010600030101010101" pitchFamily="2" charset="-122"/>
                <a:cs typeface="Arial" pitchFamily="34" charset="0"/>
              </a:rPr>
              <a:t>板</a:t>
            </a:r>
            <a:r>
              <a:rPr kumimoji="0" lang="en-US" altLang="zh-CN" sz="1800" b="1" i="0" u="none" strike="noStrike" kern="1200" cap="none" spc="0" normalizeH="0" baseline="0" noProof="0">
                <a:ln>
                  <a:noFill/>
                </a:ln>
                <a:solidFill>
                  <a:srgbClr val="0033CC"/>
                </a:solidFill>
                <a:effectLst/>
                <a:uLnTx/>
                <a:uFillTx/>
                <a:latin typeface="Arial" pitchFamily="34" charset="0"/>
                <a:ea typeface="宋体" panose="02010600030101010101" pitchFamily="2" charset="-122"/>
                <a:cs typeface="Arial" pitchFamily="34" charset="0"/>
              </a:rPr>
              <a:t>board</a:t>
            </a:r>
            <a:endParaRPr kumimoji="0" lang="en-GB" altLang="en-US" sz="1800" b="1" i="0" u="none" strike="noStrike" kern="1200" cap="none" spc="0" normalizeH="0" baseline="0" noProof="0">
              <a:ln>
                <a:noFill/>
              </a:ln>
              <a:solidFill>
                <a:srgbClr val="0033CC"/>
              </a:solidFill>
              <a:effectLst/>
              <a:uLnTx/>
              <a:uFillTx/>
              <a:latin typeface="Arial" pitchFamily="34" charset="0"/>
              <a:ea typeface="宋体" pitchFamily="2" charset="-122"/>
              <a:cs typeface="Arial" pitchFamily="34" charset="0"/>
            </a:endParaRPr>
          </a:p>
        </p:txBody>
      </p:sp>
    </p:spTree>
    <p:extLst>
      <p:ext uri="{BB962C8B-B14F-4D97-AF65-F5344CB8AC3E}">
        <p14:creationId xmlns:p14="http://schemas.microsoft.com/office/powerpoint/2010/main" val="977772575"/>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矩形 8"/>
          <p:cNvSpPr>
            <a:spLocks noChangeArrowheads="1"/>
          </p:cNvSpPr>
          <p:nvPr/>
        </p:nvSpPr>
        <p:spPr bwMode="auto">
          <a:xfrm>
            <a:off x="6453189" y="3429000"/>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a:ln>
                  <a:noFill/>
                </a:ln>
                <a:solidFill>
                  <a:prstClr val="black"/>
                </a:solidFill>
                <a:effectLst/>
                <a:uLnTx/>
                <a:uFillTx/>
                <a:latin typeface="微软雅黑" pitchFamily="34" charset="-122"/>
                <a:ea typeface="微软雅黑" pitchFamily="34" charset="-122"/>
                <a:cs typeface="+mn-cs"/>
              </a:rPr>
              <a:t>点击添加标题</a:t>
            </a:r>
          </a:p>
        </p:txBody>
      </p:sp>
      <p:sp>
        <p:nvSpPr>
          <p:cNvPr id="3076" name="矩形 8"/>
          <p:cNvSpPr>
            <a:spLocks noChangeArrowheads="1"/>
          </p:cNvSpPr>
          <p:nvPr/>
        </p:nvSpPr>
        <p:spPr bwMode="auto">
          <a:xfrm>
            <a:off x="4738689" y="4286250"/>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a:ln>
                  <a:noFill/>
                </a:ln>
                <a:solidFill>
                  <a:prstClr val="black"/>
                </a:solidFill>
                <a:effectLst/>
                <a:uLnTx/>
                <a:uFillTx/>
                <a:latin typeface="微软雅黑" pitchFamily="34" charset="-122"/>
                <a:ea typeface="微软雅黑" pitchFamily="34" charset="-122"/>
                <a:cs typeface="+mn-cs"/>
              </a:rPr>
              <a:t>点击添加标题</a:t>
            </a:r>
          </a:p>
        </p:txBody>
      </p:sp>
      <p:sp>
        <p:nvSpPr>
          <p:cNvPr id="3077" name="矩形 5"/>
          <p:cNvSpPr>
            <a:spLocks noChangeArrowheads="1"/>
          </p:cNvSpPr>
          <p:nvPr/>
        </p:nvSpPr>
        <p:spPr bwMode="auto">
          <a:xfrm>
            <a:off x="7310439" y="2428875"/>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dirty="0">
                <a:ln>
                  <a:noFill/>
                </a:ln>
                <a:solidFill>
                  <a:prstClr val="black"/>
                </a:solidFill>
                <a:effectLst/>
                <a:uLnTx/>
                <a:uFillTx/>
                <a:latin typeface="微软雅黑" pitchFamily="34" charset="-122"/>
                <a:ea typeface="微软雅黑" pitchFamily="34" charset="-122"/>
                <a:cs typeface="+mn-cs"/>
              </a:rPr>
              <a:t>点击添加标题</a:t>
            </a:r>
          </a:p>
        </p:txBody>
      </p:sp>
      <p:pic>
        <p:nvPicPr>
          <p:cNvPr id="3" name="图片 2"/>
          <p:cNvPicPr>
            <a:picLocks noChangeAspect="1"/>
          </p:cNvPicPr>
          <p:nvPr/>
        </p:nvPicPr>
        <p:blipFill rotWithShape="1">
          <a:blip r:embed="rId2"/>
          <a:srcRect l="1501" r="4273"/>
          <a:stretch/>
        </p:blipFill>
        <p:spPr>
          <a:xfrm>
            <a:off x="2911523" y="2100739"/>
            <a:ext cx="7443371" cy="2120900"/>
          </a:xfrm>
          <a:prstGeom prst="rect">
            <a:avLst/>
          </a:prstGeom>
        </p:spPr>
      </p:pic>
      <p:pic>
        <p:nvPicPr>
          <p:cNvPr id="8" name="图片 7"/>
          <p:cNvPicPr>
            <a:picLocks noChangeAspect="1"/>
          </p:cNvPicPr>
          <p:nvPr/>
        </p:nvPicPr>
        <p:blipFill rotWithShape="1">
          <a:blip r:embed="rId2"/>
          <a:srcRect l="1501" r="4273"/>
          <a:stretch/>
        </p:blipFill>
        <p:spPr>
          <a:xfrm>
            <a:off x="1775521" y="3140968"/>
            <a:ext cx="7443371" cy="2120900"/>
          </a:xfrm>
          <a:prstGeom prst="rect">
            <a:avLst/>
          </a:prstGeom>
        </p:spPr>
      </p:pic>
      <p:pic>
        <p:nvPicPr>
          <p:cNvPr id="9" name="图片 8"/>
          <p:cNvPicPr>
            <a:picLocks noChangeAspect="1"/>
          </p:cNvPicPr>
          <p:nvPr/>
        </p:nvPicPr>
        <p:blipFill rotWithShape="1">
          <a:blip r:embed="rId2"/>
          <a:srcRect l="1501" r="4273"/>
          <a:stretch/>
        </p:blipFill>
        <p:spPr>
          <a:xfrm>
            <a:off x="3071665" y="2924944"/>
            <a:ext cx="7443371" cy="2120900"/>
          </a:xfrm>
          <a:prstGeom prst="rect">
            <a:avLst/>
          </a:prstGeom>
        </p:spPr>
      </p:pic>
      <p:sp>
        <p:nvSpPr>
          <p:cNvPr id="12" name="TextBox 1"/>
          <p:cNvSpPr txBox="1">
            <a:spLocks noChangeArrowheads="1"/>
          </p:cNvSpPr>
          <p:nvPr/>
        </p:nvSpPr>
        <p:spPr bwMode="auto">
          <a:xfrm>
            <a:off x="3902768" y="332657"/>
            <a:ext cx="3379788" cy="523875"/>
          </a:xfrm>
          <a:prstGeom prst="rect">
            <a:avLst/>
          </a:prstGeom>
          <a:gradFill rotWithShape="0">
            <a:gsLst>
              <a:gs pos="0">
                <a:srgbClr val="FBEAC7"/>
              </a:gs>
              <a:gs pos="17999">
                <a:srgbClr val="FEE7F2"/>
              </a:gs>
              <a:gs pos="36000">
                <a:srgbClr val="FAC77D"/>
              </a:gs>
              <a:gs pos="61000">
                <a:srgbClr val="FBA97D"/>
              </a:gs>
              <a:gs pos="82001">
                <a:srgbClr val="FBD49C"/>
              </a:gs>
              <a:gs pos="100000">
                <a:srgbClr val="FEE7F2"/>
              </a:gs>
            </a:gsLst>
            <a:lin ang="5400000"/>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en-US" sz="28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Arial" pitchFamily="34" charset="0"/>
              </a:rPr>
              <a:t>What is Radicals?</a:t>
            </a:r>
            <a:endParaRPr kumimoji="0" lang="en-GB" altLang="zh-CN" sz="2800" b="0" i="0" u="none" strike="noStrike" kern="1200" cap="none" spc="0" normalizeH="0" baseline="0" noProof="0" dirty="0">
              <a:ln>
                <a:noFill/>
              </a:ln>
              <a:solidFill>
                <a:prstClr val="black"/>
              </a:solidFill>
              <a:effectLst/>
              <a:uLnTx/>
              <a:uFillTx/>
              <a:latin typeface="Comic Sans MS" panose="030F0702030302020204" pitchFamily="66" charset="0"/>
              <a:ea typeface="宋体" panose="02010600030101010101" pitchFamily="2" charset="-122"/>
              <a:cs typeface="Arial" pitchFamily="34" charset="0"/>
            </a:endParaRPr>
          </a:p>
        </p:txBody>
      </p:sp>
      <p:sp>
        <p:nvSpPr>
          <p:cNvPr id="16" name="TextBox 15"/>
          <p:cNvSpPr txBox="1">
            <a:spLocks noChangeArrowheads="1"/>
          </p:cNvSpPr>
          <p:nvPr/>
        </p:nvSpPr>
        <p:spPr bwMode="auto">
          <a:xfrm>
            <a:off x="6376248" y="1295399"/>
            <a:ext cx="35748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zh-CN" altLang="en-US" sz="1800" b="1" i="0" u="none" strike="noStrike" kern="1200" cap="none" spc="0" normalizeH="0" baseline="0" noProof="0" dirty="0">
                <a:ln>
                  <a:noFill/>
                </a:ln>
                <a:solidFill>
                  <a:prstClr val="black"/>
                </a:solidFill>
                <a:effectLst/>
                <a:uLnTx/>
                <a:uFillTx/>
                <a:latin typeface="Arial" charset="0"/>
                <a:ea typeface="宋体" panose="02010600030101010101" pitchFamily="2" charset="-122"/>
                <a:cs typeface="Arial" charset="0"/>
              </a:rPr>
              <a:t>钅</a:t>
            </a:r>
            <a:r>
              <a:rPr kumimoji="0" lang="en-GB" altLang="zh-CN" sz="1800" b="1" i="0" u="none" strike="noStrike" kern="1200" cap="none" spc="0" normalizeH="0" baseline="0" noProof="0" dirty="0">
                <a:ln>
                  <a:noFill/>
                </a:ln>
                <a:solidFill>
                  <a:prstClr val="black"/>
                </a:solidFill>
                <a:effectLst/>
                <a:uLnTx/>
                <a:uFillTx/>
                <a:latin typeface="Arial" charset="0"/>
                <a:ea typeface="宋体" panose="02010600030101010101" pitchFamily="2" charset="-122"/>
                <a:cs typeface="Arial" charset="0"/>
              </a:rPr>
              <a:t> </a:t>
            </a:r>
          </a:p>
        </p:txBody>
      </p:sp>
      <p:sp>
        <p:nvSpPr>
          <p:cNvPr id="18" name="TextBox 7"/>
          <p:cNvSpPr txBox="1">
            <a:spLocks noChangeArrowheads="1"/>
          </p:cNvSpPr>
          <p:nvPr/>
        </p:nvSpPr>
        <p:spPr bwMode="auto">
          <a:xfrm>
            <a:off x="3225854" y="1923361"/>
            <a:ext cx="6300788" cy="81253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marL="0" marR="0" lvl="0" indent="0" algn="l" defTabSz="914400" rtl="0" eaLnBrk="0" fontAlgn="auto" latinLnBrk="0" hangingPunct="0">
              <a:lnSpc>
                <a:spcPct val="100000"/>
              </a:lnSpc>
              <a:spcBef>
                <a:spcPct val="20000"/>
              </a:spcBef>
              <a:spcAft>
                <a:spcPts val="0"/>
              </a:spcAft>
              <a:buClrTx/>
              <a:buSzTx/>
              <a:buFontTx/>
              <a:buNone/>
              <a:tabLst/>
              <a:defRPr/>
            </a:pPr>
            <a:r>
              <a:rPr kumimoji="0" lang="en-US" altLang="zh-CN" sz="1800" b="0" i="0" u="none" strike="noStrike" kern="1200" cap="none" spc="0" normalizeH="0" baseline="0" noProof="0" dirty="0" err="1">
                <a:ln>
                  <a:noFill/>
                </a:ln>
                <a:solidFill>
                  <a:prstClr val="black"/>
                </a:solidFill>
                <a:effectLst/>
                <a:uLnTx/>
                <a:uFillTx/>
                <a:latin typeface="Arial" pitchFamily="34" charset="0"/>
                <a:ea typeface="宋体" panose="02010600030101010101" pitchFamily="2" charset="-122"/>
                <a:cs typeface="Arial" pitchFamily="34" charset="0"/>
              </a:rPr>
              <a:t>tiě</a:t>
            </a:r>
            <a:r>
              <a:rPr kumimoji="0" lang="zh-CN" altLang="en-US" sz="1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r>
              <a:rPr kumimoji="0" lang="en-US" altLang="zh-CN" sz="1800" b="0" i="0" u="none" strike="noStrike" kern="1200" cap="none" spc="0" normalizeH="0" baseline="0" noProof="0" dirty="0" err="1">
                <a:ln>
                  <a:noFill/>
                </a:ln>
                <a:solidFill>
                  <a:prstClr val="black"/>
                </a:solidFill>
                <a:effectLst/>
                <a:uLnTx/>
                <a:uFillTx/>
                <a:latin typeface="Arial" pitchFamily="34" charset="0"/>
                <a:ea typeface="宋体" panose="02010600030101010101" pitchFamily="2" charset="-122"/>
                <a:cs typeface="Arial" pitchFamily="34" charset="0"/>
              </a:rPr>
              <a:t>tónɡ</a:t>
            </a:r>
            <a:r>
              <a:rPr kumimoji="0" lang="en-US" altLang="zh-CN" sz="1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r>
              <a:rPr kumimoji="0" lang="en-US" altLang="zh-CN" sz="1800" b="0" i="0" u="none" strike="noStrike" kern="1200" cap="none" spc="0" normalizeH="0" baseline="0" noProof="0" dirty="0" err="1">
                <a:ln>
                  <a:noFill/>
                </a:ln>
                <a:solidFill>
                  <a:prstClr val="black"/>
                </a:solidFill>
                <a:effectLst/>
                <a:uLnTx/>
                <a:uFillTx/>
                <a:latin typeface="Arial" pitchFamily="34" charset="0"/>
                <a:ea typeface="宋体" panose="02010600030101010101" pitchFamily="2" charset="-122"/>
                <a:cs typeface="Arial" pitchFamily="34" charset="0"/>
              </a:rPr>
              <a:t>yín</a:t>
            </a:r>
            <a:r>
              <a:rPr kumimoji="0" lang="en-US" altLang="zh-CN" sz="1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r>
              <a:rPr kumimoji="0" lang="en-US" altLang="zh-CN" sz="1800" b="0" i="0" u="none" strike="noStrike" kern="1200" cap="none" spc="0" normalizeH="0" baseline="0" noProof="0" dirty="0" err="1">
                <a:ln>
                  <a:noFill/>
                </a:ln>
                <a:solidFill>
                  <a:prstClr val="black"/>
                </a:solidFill>
                <a:effectLst/>
                <a:uLnTx/>
                <a:uFillTx/>
                <a:latin typeface="Arial" pitchFamily="34" charset="0"/>
                <a:ea typeface="宋体" panose="02010600030101010101" pitchFamily="2" charset="-122"/>
                <a:cs typeface="Arial" pitchFamily="34" charset="0"/>
              </a:rPr>
              <a:t>guō</a:t>
            </a:r>
            <a:r>
              <a:rPr kumimoji="0" lang="zh-CN" altLang="en-US" sz="1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r>
              <a:rPr kumimoji="0" lang="en-US" altLang="zh-CN" sz="1800" b="0" i="0" u="none" strike="noStrike" kern="1200" cap="none" spc="0" normalizeH="0" baseline="0" noProof="0" dirty="0" err="1">
                <a:ln>
                  <a:noFill/>
                </a:ln>
                <a:solidFill>
                  <a:prstClr val="black"/>
                </a:solidFill>
                <a:effectLst/>
                <a:uLnTx/>
                <a:uFillTx/>
                <a:latin typeface="Arial" pitchFamily="34" charset="0"/>
                <a:ea typeface="宋体" panose="02010600030101010101" pitchFamily="2" charset="-122"/>
                <a:cs typeface="Arial" pitchFamily="34" charset="0"/>
              </a:rPr>
              <a:t>qián</a:t>
            </a:r>
            <a:r>
              <a:rPr kumimoji="0" lang="en-US" altLang="zh-CN" sz="1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endParaRPr kumimoji="0" lang="zh-CN" altLang="en-US" sz="1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endParaRPr>
          </a:p>
          <a:p>
            <a:pPr marL="0" marR="0" lvl="0" indent="0" algn="l" defTabSz="914400" rtl="0" eaLnBrk="0" fontAlgn="auto" latinLnBrk="0" hangingPunct="0">
              <a:lnSpc>
                <a:spcPct val="100000"/>
              </a:lnSpc>
              <a:spcBef>
                <a:spcPct val="20000"/>
              </a:spcBef>
              <a:spcAft>
                <a:spcPts val="0"/>
              </a:spcAft>
              <a:buClrTx/>
              <a:buSzTx/>
              <a:buFontTx/>
              <a:buNone/>
              <a:tabLst/>
              <a:defRPr/>
            </a:pPr>
            <a:r>
              <a:rPr kumimoji="0" lang="zh-CN" altLang="en-US"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铁</a:t>
            </a:r>
            <a:r>
              <a:rPr kumimoji="0" lang="zh-CN" altLang="en-US" sz="1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r>
              <a:rPr kumimoji="0" lang="zh-CN" altLang="en-US" sz="1800" b="1" i="0" u="none" strike="noStrike" kern="1200" cap="none" spc="0" normalizeH="0" baseline="0" noProof="0" dirty="0">
                <a:ln>
                  <a:noFill/>
                </a:ln>
                <a:solidFill>
                  <a:srgbClr val="0033CC"/>
                </a:solidFill>
                <a:effectLst/>
                <a:uLnTx/>
                <a:uFillTx/>
                <a:latin typeface="Arial" pitchFamily="34" charset="0"/>
                <a:ea typeface="宋体" panose="02010600030101010101" pitchFamily="2" charset="-122"/>
                <a:cs typeface="Arial" pitchFamily="34" charset="0"/>
              </a:rPr>
              <a:t> </a:t>
            </a:r>
            <a:r>
              <a:rPr kumimoji="0" lang="en-US" altLang="zh-CN" sz="1800" b="1" i="0" u="none" strike="noStrike" kern="1200" cap="none" spc="0" normalizeH="0" baseline="0" noProof="0" dirty="0">
                <a:ln>
                  <a:noFill/>
                </a:ln>
                <a:solidFill>
                  <a:srgbClr val="0033CC"/>
                </a:solidFill>
                <a:effectLst/>
                <a:uLnTx/>
                <a:uFillTx/>
                <a:latin typeface="Arial" pitchFamily="34" charset="0"/>
                <a:ea typeface="宋体" panose="02010600030101010101" pitchFamily="2" charset="-122"/>
                <a:cs typeface="Arial" pitchFamily="34" charset="0"/>
              </a:rPr>
              <a:t>Iron</a:t>
            </a:r>
            <a:r>
              <a:rPr kumimoji="0" lang="zh-CN" altLang="en-US" sz="1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r>
              <a:rPr kumimoji="0" lang="zh-CN" altLang="en-US"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铜</a:t>
            </a:r>
            <a:r>
              <a:rPr kumimoji="0" lang="zh-CN" altLang="en-US" sz="1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r>
              <a:rPr kumimoji="0" lang="en-US" altLang="zh-CN" sz="1800" b="1" i="0" u="none" strike="noStrike" kern="1200" cap="none" spc="0" normalizeH="0" baseline="0" noProof="0" dirty="0">
                <a:ln>
                  <a:noFill/>
                </a:ln>
                <a:solidFill>
                  <a:srgbClr val="0033CC"/>
                </a:solidFill>
                <a:effectLst/>
                <a:uLnTx/>
                <a:uFillTx/>
                <a:latin typeface="Arial" pitchFamily="34" charset="0"/>
                <a:ea typeface="宋体" panose="02010600030101010101" pitchFamily="2" charset="-122"/>
                <a:cs typeface="Arial" pitchFamily="34" charset="0"/>
              </a:rPr>
              <a:t>copper</a:t>
            </a:r>
            <a:r>
              <a:rPr kumimoji="0" lang="zh-CN" altLang="en-US"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银</a:t>
            </a:r>
            <a:r>
              <a:rPr kumimoji="0" lang="en-US" altLang="zh-CN" sz="2400" b="1" i="0" u="none" strike="noStrike" kern="1200" cap="none" spc="0" normalizeH="0" baseline="0" noProof="0" dirty="0">
                <a:ln>
                  <a:noFill/>
                </a:ln>
                <a:solidFill>
                  <a:srgbClr val="0033CC"/>
                </a:solidFill>
                <a:effectLst/>
                <a:uLnTx/>
                <a:uFillTx/>
                <a:latin typeface="Arial" pitchFamily="34" charset="0"/>
                <a:ea typeface="宋体" panose="02010600030101010101" pitchFamily="2" charset="-122"/>
                <a:cs typeface="Arial" pitchFamily="34" charset="0"/>
              </a:rPr>
              <a:t>sliver</a:t>
            </a:r>
            <a:r>
              <a:rPr kumimoji="0" lang="zh-CN" altLang="en-US"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锅</a:t>
            </a:r>
            <a:r>
              <a:rPr kumimoji="0" lang="en-US" altLang="zh-CN" sz="1800" b="1" i="0" u="none" strike="noStrike" kern="1200" cap="none" spc="0" normalizeH="0" baseline="0" noProof="0" dirty="0">
                <a:ln>
                  <a:noFill/>
                </a:ln>
                <a:solidFill>
                  <a:srgbClr val="0033CC"/>
                </a:solidFill>
                <a:effectLst/>
                <a:uLnTx/>
                <a:uFillTx/>
                <a:latin typeface="Arial" pitchFamily="34" charset="0"/>
                <a:ea typeface="宋体" panose="02010600030101010101" pitchFamily="2" charset="-122"/>
                <a:cs typeface="Arial" pitchFamily="34" charset="0"/>
              </a:rPr>
              <a:t>pan</a:t>
            </a:r>
            <a:r>
              <a:rPr kumimoji="0" lang="zh-CN" altLang="en-US" sz="1800" b="1" i="0" u="none" strike="noStrike" kern="1200" cap="none" spc="0" normalizeH="0" baseline="0" noProof="0" dirty="0">
                <a:ln>
                  <a:noFill/>
                </a:ln>
                <a:solidFill>
                  <a:srgbClr val="0033CC"/>
                </a:solidFill>
                <a:effectLst/>
                <a:uLnTx/>
                <a:uFillTx/>
                <a:latin typeface="Arial" pitchFamily="34" charset="0"/>
                <a:ea typeface="宋体" panose="02010600030101010101" pitchFamily="2" charset="-122"/>
                <a:cs typeface="Arial" pitchFamily="34" charset="0"/>
              </a:rPr>
              <a:t>、</a:t>
            </a:r>
            <a:r>
              <a:rPr kumimoji="0" lang="en-US" altLang="zh-CN" sz="1800" b="1" i="0" u="none" strike="noStrike" kern="1200" cap="none" spc="0" normalizeH="0" baseline="0" noProof="0" dirty="0">
                <a:ln>
                  <a:noFill/>
                </a:ln>
                <a:solidFill>
                  <a:srgbClr val="0033CC"/>
                </a:solidFill>
                <a:effectLst/>
                <a:uLnTx/>
                <a:uFillTx/>
                <a:latin typeface="Arial" pitchFamily="34" charset="0"/>
                <a:ea typeface="宋体" panose="02010600030101010101" pitchFamily="2" charset="-122"/>
                <a:cs typeface="Arial" pitchFamily="34" charset="0"/>
              </a:rPr>
              <a:t>pot</a:t>
            </a:r>
            <a:r>
              <a:rPr kumimoji="0" lang="zh-CN" altLang="en-US" sz="1800" b="1" i="0" u="none" strike="noStrike" kern="1200" cap="none" spc="0" normalizeH="0" baseline="0" noProof="0" dirty="0">
                <a:ln>
                  <a:noFill/>
                </a:ln>
                <a:solidFill>
                  <a:srgbClr val="0033CC"/>
                </a:solidFill>
                <a:effectLst/>
                <a:uLnTx/>
                <a:uFillTx/>
                <a:latin typeface="Arial" pitchFamily="34" charset="0"/>
                <a:ea typeface="宋体" panose="02010600030101010101" pitchFamily="2" charset="-122"/>
                <a:cs typeface="Arial" pitchFamily="34" charset="0"/>
              </a:rPr>
              <a:t> </a:t>
            </a:r>
            <a:r>
              <a:rPr kumimoji="0" lang="zh-CN" altLang="en-US" sz="1800" b="1" i="0" u="none" strike="noStrike" kern="1200" cap="none" spc="0" normalizeH="0" baseline="0" noProof="0" dirty="0">
                <a:ln>
                  <a:noFill/>
                </a:ln>
                <a:solidFill>
                  <a:srgbClr val="666666"/>
                </a:solidFill>
                <a:effectLst/>
                <a:uLnTx/>
                <a:uFillTx/>
                <a:latin typeface="Arial" pitchFamily="34" charset="0"/>
                <a:ea typeface="宋体" panose="02010600030101010101" pitchFamily="2" charset="-122"/>
                <a:cs typeface="Arial" pitchFamily="34" charset="0"/>
              </a:rPr>
              <a:t>   </a:t>
            </a:r>
            <a:r>
              <a:rPr kumimoji="0" lang="zh-CN" altLang="en-US"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钱</a:t>
            </a:r>
            <a:r>
              <a:rPr kumimoji="0" lang="en-US" altLang="zh-CN" sz="1800" b="1" i="0" u="none" strike="noStrike" kern="1200" cap="none" spc="0" normalizeH="0" baseline="0" noProof="0" dirty="0">
                <a:ln>
                  <a:noFill/>
                </a:ln>
                <a:solidFill>
                  <a:srgbClr val="0033CC"/>
                </a:solidFill>
                <a:effectLst/>
                <a:uLnTx/>
                <a:uFillTx/>
                <a:latin typeface="Arial" pitchFamily="34" charset="0"/>
                <a:ea typeface="宋体" panose="02010600030101010101" pitchFamily="2" charset="-122"/>
                <a:cs typeface="Arial" pitchFamily="34" charset="0"/>
              </a:rPr>
              <a:t>money</a:t>
            </a:r>
            <a:endParaRPr kumimoji="0" lang="en-GB" altLang="zh-CN" sz="1800" b="1" i="0" u="none" strike="noStrike" kern="1200" cap="none" spc="0" normalizeH="0" baseline="0" noProof="0" dirty="0">
              <a:ln>
                <a:noFill/>
              </a:ln>
              <a:solidFill>
                <a:srgbClr val="0033CC"/>
              </a:solidFill>
              <a:effectLst/>
              <a:uLnTx/>
              <a:uFillTx/>
              <a:latin typeface="Arial" pitchFamily="34" charset="0"/>
              <a:ea typeface="宋体" panose="02010600030101010101" pitchFamily="2" charset="-122"/>
              <a:cs typeface="Arial" pitchFamily="34" charset="0"/>
            </a:endParaRPr>
          </a:p>
        </p:txBody>
      </p:sp>
      <p:sp>
        <p:nvSpPr>
          <p:cNvPr id="19" name="Right Arrow 18"/>
          <p:cNvSpPr/>
          <p:nvPr/>
        </p:nvSpPr>
        <p:spPr>
          <a:xfrm>
            <a:off x="5823869" y="1467752"/>
            <a:ext cx="381000" cy="15081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altLang="zh-CN" sz="1800" b="0" i="0" u="none" strike="noStrike" kern="1200" cap="none" spc="0" normalizeH="0" baseline="0" noProof="0">
              <a:ln>
                <a:noFill/>
              </a:ln>
              <a:solidFill>
                <a:srgbClr val="FFFFFF"/>
              </a:solidFill>
              <a:effectLst/>
              <a:uLnTx/>
              <a:uFillTx/>
              <a:latin typeface="Arial" charset="0"/>
              <a:ea typeface="宋体" panose="02010600030101010101" pitchFamily="2" charset="-122"/>
              <a:cs typeface="Arial" charset="0"/>
            </a:endParaRPr>
          </a:p>
        </p:txBody>
      </p:sp>
      <p:sp>
        <p:nvSpPr>
          <p:cNvPr id="20" name="Rectangle 19"/>
          <p:cNvSpPr/>
          <p:nvPr/>
        </p:nvSpPr>
        <p:spPr>
          <a:xfrm>
            <a:off x="3225853" y="3198019"/>
            <a:ext cx="3082872" cy="46166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zh-CN" altLang="en-US" sz="24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charset="0"/>
                <a:ea typeface="宋体" pitchFamily="2" charset="-122"/>
                <a:cs typeface="Arial" charset="0"/>
              </a:rPr>
              <a:t>月</a:t>
            </a:r>
            <a:r>
              <a:rPr kumimoji="0" lang="en-GB" sz="24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charset="0"/>
                <a:ea typeface="宋体" pitchFamily="2" charset="-122"/>
                <a:cs typeface="Arial" charset="0"/>
              </a:rPr>
              <a:t>(</a:t>
            </a:r>
            <a:r>
              <a:rPr kumimoji="0" lang="en-US" sz="2400" b="0" i="0" u="none" strike="noStrike" kern="1200" cap="none" spc="0" normalizeH="0" baseline="0" noProof="0" dirty="0" err="1">
                <a:ln>
                  <a:noFill/>
                </a:ln>
                <a:solidFill>
                  <a:prstClr val="black"/>
                </a:solidFill>
                <a:effectLst/>
                <a:uLnTx/>
                <a:uFillTx/>
                <a:latin typeface="Calibri"/>
                <a:ea typeface="+mn-ea"/>
                <a:cs typeface="+mn-cs"/>
              </a:rPr>
              <a:t>y</a:t>
            </a:r>
            <a:r>
              <a:rPr kumimoji="0" lang="en-US" altLang="zh-CN" sz="2400" b="0" i="0" u="none" strike="noStrike" kern="1200" cap="none" spc="0" normalizeH="0" baseline="0" noProof="0" dirty="0" err="1">
                <a:ln>
                  <a:noFill/>
                </a:ln>
                <a:solidFill>
                  <a:prstClr val="black"/>
                </a:solidFill>
                <a:effectLst/>
                <a:uLnTx/>
                <a:uFillTx/>
                <a:latin typeface="Calibri"/>
                <a:ea typeface="宋体" panose="02010600030101010101" pitchFamily="2" charset="-122"/>
                <a:cs typeface="+mn-cs"/>
              </a:rPr>
              <a:t>uè</a:t>
            </a:r>
            <a:r>
              <a:rPr kumimoji="0" lang="en-GB" sz="24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charset="0"/>
                <a:ea typeface="宋体" pitchFamily="2" charset="-122"/>
                <a:cs typeface="Arial" charset="0"/>
              </a:rPr>
              <a:t>)   </a:t>
            </a:r>
            <a:r>
              <a:rPr kumimoji="0" lang="en-US" altLang="zh-CN" sz="24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charset="0"/>
                <a:ea typeface="宋体" pitchFamily="2" charset="-122"/>
                <a:cs typeface="Arial" charset="0"/>
              </a:rPr>
              <a:t>meat/ body</a:t>
            </a:r>
            <a:endParaRPr kumimoji="0" lang="en-GB" sz="1800" b="1" i="0" u="none" strike="noStrike" kern="1200" cap="none" spc="0" normalizeH="0" baseline="0" noProof="0" dirty="0">
              <a:ln>
                <a:noFill/>
              </a:ln>
              <a:solidFill>
                <a:prstClr val="black"/>
              </a:solidFill>
              <a:effectLst/>
              <a:uLnTx/>
              <a:uFillTx/>
              <a:latin typeface="Arial" charset="0"/>
              <a:ea typeface="宋体" pitchFamily="2" charset="-122"/>
              <a:cs typeface="Arial" charset="0"/>
            </a:endParaRPr>
          </a:p>
        </p:txBody>
      </p:sp>
      <p:sp>
        <p:nvSpPr>
          <p:cNvPr id="21" name="TextBox 3"/>
          <p:cNvSpPr txBox="1">
            <a:spLocks noChangeArrowheads="1"/>
          </p:cNvSpPr>
          <p:nvPr/>
        </p:nvSpPr>
        <p:spPr bwMode="auto">
          <a:xfrm>
            <a:off x="3166008" y="3757982"/>
            <a:ext cx="6739993" cy="96641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marL="0" marR="0" lvl="0" indent="0" algn="l" defTabSz="914400" rtl="0" eaLnBrk="0" fontAlgn="auto" latinLnBrk="0" hangingPunct="0">
              <a:lnSpc>
                <a:spcPct val="100000"/>
              </a:lnSpc>
              <a:spcBef>
                <a:spcPct val="20000"/>
              </a:spcBef>
              <a:spcAft>
                <a:spcPts val="0"/>
              </a:spcAft>
              <a:buClrTx/>
              <a:buSzTx/>
              <a:buFontTx/>
              <a:buNone/>
              <a:tabLst/>
              <a:defRPr/>
            </a:pPr>
            <a:r>
              <a:rPr kumimoji="0" lang="en-US" altLang="zh-CN" sz="20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r>
              <a:rPr kumimoji="0" lang="en-GB" altLang="zh-CN" sz="20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r>
              <a:rPr kumimoji="0" lang="en-US" altLang="zh-CN" sz="2000" b="0" i="0" u="none" strike="noStrike" kern="1200" cap="none" spc="0" normalizeH="0" baseline="0" noProof="0" dirty="0" err="1">
                <a:ln>
                  <a:noFill/>
                </a:ln>
                <a:solidFill>
                  <a:prstClr val="black"/>
                </a:solidFill>
                <a:effectLst/>
                <a:uLnTx/>
                <a:uFillTx/>
                <a:latin typeface="Arial" pitchFamily="34" charset="0"/>
                <a:ea typeface="宋体" panose="02010600030101010101" pitchFamily="2" charset="-122"/>
                <a:cs typeface="Arial" pitchFamily="34" charset="0"/>
              </a:rPr>
              <a:t>beì</a:t>
            </a:r>
            <a:r>
              <a:rPr kumimoji="0" lang="en-US" altLang="zh-CN" sz="20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r>
              <a:rPr kumimoji="0" lang="en-US" altLang="zh-CN" sz="2000" b="0" i="0" u="none" strike="noStrike" kern="1200" cap="none" spc="0" normalizeH="0" baseline="0" noProof="0" dirty="0" err="1">
                <a:ln>
                  <a:noFill/>
                </a:ln>
                <a:solidFill>
                  <a:prstClr val="black"/>
                </a:solidFill>
                <a:effectLst/>
                <a:uLnTx/>
                <a:uFillTx/>
                <a:latin typeface="Arial" pitchFamily="34" charset="0"/>
                <a:ea typeface="宋体" panose="02010600030101010101" pitchFamily="2" charset="-122"/>
                <a:cs typeface="Arial" pitchFamily="34" charset="0"/>
              </a:rPr>
              <a:t>bì</a:t>
            </a:r>
            <a:r>
              <a:rPr kumimoji="0" lang="en-US" altLang="zh-CN" sz="20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r>
              <a:rPr kumimoji="0" lang="en-GB" altLang="zh-CN" sz="20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f</a:t>
            </a:r>
            <a:r>
              <a:rPr kumimoji="0" lang="en-US" altLang="zh-CN" sz="20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è</a:t>
            </a:r>
            <a:r>
              <a:rPr kumimoji="0" lang="en-GB" altLang="zh-CN" sz="20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i               w</a:t>
            </a:r>
            <a:r>
              <a:rPr kumimoji="0" lang="en-US" altLang="zh-CN" sz="20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è</a:t>
            </a:r>
            <a:r>
              <a:rPr kumimoji="0" lang="en-GB" altLang="zh-CN" sz="20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i                </a:t>
            </a:r>
            <a:r>
              <a:rPr kumimoji="0" lang="en-US" altLang="zh-CN" sz="2000" b="0" i="0" u="none" strike="noStrike" kern="1200" cap="none" spc="0" normalizeH="0" baseline="0" noProof="0" dirty="0" err="1">
                <a:ln>
                  <a:noFill/>
                </a:ln>
                <a:solidFill>
                  <a:prstClr val="black"/>
                </a:solidFill>
                <a:effectLst/>
                <a:uLnTx/>
                <a:uFillTx/>
                <a:latin typeface="Arial" pitchFamily="34" charset="0"/>
                <a:ea typeface="宋体" panose="02010600030101010101" pitchFamily="2" charset="-122"/>
                <a:cs typeface="Arial" pitchFamily="34" charset="0"/>
              </a:rPr>
              <a:t>tu</a:t>
            </a:r>
            <a:r>
              <a:rPr kumimoji="0" lang="en-US" altLang="zh-CN" sz="2800" b="0" i="0" u="none" strike="noStrike" kern="1200" cap="none" spc="0" normalizeH="0" baseline="0" noProof="0" dirty="0" err="1">
                <a:ln>
                  <a:noFill/>
                </a:ln>
                <a:solidFill>
                  <a:prstClr val="black"/>
                </a:solidFill>
                <a:effectLst/>
                <a:uLnTx/>
                <a:uFillTx/>
                <a:latin typeface="Arial" pitchFamily="34" charset="0"/>
                <a:ea typeface="宋体" panose="02010600030101010101" pitchFamily="2" charset="-122"/>
                <a:cs typeface="Arial" pitchFamily="34" charset="0"/>
              </a:rPr>
              <a:t>ǐ</a:t>
            </a:r>
            <a:endParaRPr kumimoji="0" lang="en-US" altLang="zh-CN" sz="2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endParaRPr>
          </a:p>
          <a:p>
            <a:pPr marL="0" marR="0" lvl="0" indent="0" algn="l" defTabSz="914400" rtl="0" eaLnBrk="0" fontAlgn="auto" latinLnBrk="0" hangingPunct="0">
              <a:lnSpc>
                <a:spcPct val="100000"/>
              </a:lnSpc>
              <a:spcBef>
                <a:spcPct val="20000"/>
              </a:spcBef>
              <a:spcAft>
                <a:spcPts val="0"/>
              </a:spcAft>
              <a:buClrTx/>
              <a:buSzTx/>
              <a:buFontTx/>
              <a:buNone/>
              <a:tabLst/>
              <a:defRPr/>
            </a:pPr>
            <a:r>
              <a:rPr kumimoji="0" lang="en-US" altLang="zh-CN" sz="1800" b="1" i="0" u="none" strike="noStrike" kern="1200" cap="none" spc="0" normalizeH="0" baseline="0" noProof="0" dirty="0">
                <a:ln>
                  <a:noFill/>
                </a:ln>
                <a:solidFill>
                  <a:srgbClr val="0033CC"/>
                </a:solidFill>
                <a:effectLst/>
                <a:uLnTx/>
                <a:uFillTx/>
                <a:latin typeface="Arial" pitchFamily="34" charset="0"/>
                <a:ea typeface="宋体" panose="02010600030101010101" pitchFamily="2" charset="-122"/>
                <a:cs typeface="Arial" pitchFamily="34" charset="0"/>
              </a:rPr>
              <a:t>       </a:t>
            </a:r>
            <a:r>
              <a:rPr kumimoji="0" lang="zh-CN" altLang="en-US"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背</a:t>
            </a:r>
            <a:r>
              <a:rPr kumimoji="0" lang="en-US" altLang="zh-CN" sz="1800" b="1" i="0" u="none" strike="noStrike" kern="1200" cap="none" spc="0" normalizeH="0" baseline="0" noProof="0" dirty="0">
                <a:ln>
                  <a:noFill/>
                </a:ln>
                <a:solidFill>
                  <a:srgbClr val="0033CC"/>
                </a:solidFill>
                <a:effectLst/>
                <a:uLnTx/>
                <a:uFillTx/>
                <a:latin typeface="Arial" pitchFamily="34" charset="0"/>
                <a:ea typeface="宋体" panose="02010600030101010101" pitchFamily="2" charset="-122"/>
                <a:cs typeface="Arial" pitchFamily="34" charset="0"/>
              </a:rPr>
              <a:t>back</a:t>
            </a:r>
            <a:r>
              <a:rPr kumimoji="0" lang="zh-CN" altLang="en-US"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臂</a:t>
            </a:r>
            <a:r>
              <a:rPr kumimoji="0" lang="en-US" altLang="zh-CN" sz="1800" b="1" i="0" u="none" strike="noStrike" kern="1200" cap="none" spc="0" normalizeH="0" baseline="0" noProof="0" dirty="0">
                <a:ln>
                  <a:noFill/>
                </a:ln>
                <a:solidFill>
                  <a:srgbClr val="0033CC"/>
                </a:solidFill>
                <a:effectLst/>
                <a:uLnTx/>
                <a:uFillTx/>
                <a:latin typeface="Arial" pitchFamily="34" charset="0"/>
                <a:ea typeface="宋体" panose="02010600030101010101" pitchFamily="2" charset="-122"/>
                <a:cs typeface="Arial" pitchFamily="34" charset="0"/>
              </a:rPr>
              <a:t>arm           </a:t>
            </a:r>
            <a:r>
              <a:rPr kumimoji="0" lang="zh-CN" altLang="en-US"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肺 </a:t>
            </a:r>
            <a:r>
              <a:rPr kumimoji="0" lang="en-US" altLang="zh-CN" sz="1800" b="1" i="0" u="none" strike="noStrike" kern="1200" cap="none" spc="0" normalizeH="0" baseline="0" noProof="0" dirty="0">
                <a:ln>
                  <a:noFill/>
                </a:ln>
                <a:solidFill>
                  <a:srgbClr val="0033CC"/>
                </a:solidFill>
                <a:effectLst/>
                <a:uLnTx/>
                <a:uFillTx/>
                <a:latin typeface="Arial" pitchFamily="34" charset="0"/>
                <a:ea typeface="宋体" panose="02010600030101010101" pitchFamily="2" charset="-122"/>
                <a:cs typeface="Arial" pitchFamily="34" charset="0"/>
              </a:rPr>
              <a:t>lung</a:t>
            </a:r>
            <a:r>
              <a:rPr kumimoji="0" lang="zh-CN" altLang="en-US"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r>
              <a:rPr kumimoji="0" lang="en-US" altLang="zh-CN"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r>
              <a:rPr kumimoji="0" lang="zh-CN" altLang="en-US"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胃</a:t>
            </a:r>
            <a:r>
              <a:rPr kumimoji="0" lang="en-US" altLang="zh-CN" sz="1800" b="1" i="0" u="none" strike="noStrike" kern="1200" cap="none" spc="0" normalizeH="0" baseline="0" noProof="0" dirty="0">
                <a:ln>
                  <a:noFill/>
                </a:ln>
                <a:solidFill>
                  <a:srgbClr val="0033CC"/>
                </a:solidFill>
                <a:effectLst/>
                <a:uLnTx/>
                <a:uFillTx/>
                <a:latin typeface="Arial" pitchFamily="34" charset="0"/>
                <a:ea typeface="宋体" panose="02010600030101010101" pitchFamily="2" charset="-122"/>
                <a:cs typeface="Arial" pitchFamily="34" charset="0"/>
              </a:rPr>
              <a:t>stomach     </a:t>
            </a:r>
            <a:r>
              <a:rPr kumimoji="0" lang="zh-CN" altLang="en-US"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腿</a:t>
            </a:r>
            <a:r>
              <a:rPr kumimoji="0" lang="en-US" altLang="zh-CN" sz="1800" b="1" i="0" u="none" strike="noStrike" kern="1200" cap="none" spc="0" normalizeH="0" baseline="0" noProof="0" dirty="0">
                <a:ln>
                  <a:noFill/>
                </a:ln>
                <a:solidFill>
                  <a:srgbClr val="0033CC"/>
                </a:solidFill>
                <a:effectLst/>
                <a:uLnTx/>
                <a:uFillTx/>
                <a:latin typeface="Arial" pitchFamily="34" charset="0"/>
                <a:ea typeface="宋体" panose="02010600030101010101" pitchFamily="2" charset="-122"/>
                <a:cs typeface="Arial" pitchFamily="34" charset="0"/>
              </a:rPr>
              <a:t>leg</a:t>
            </a:r>
            <a:endParaRPr kumimoji="0" lang="en-GB" altLang="en-US" sz="1800" b="1" i="0" u="none" strike="noStrike" kern="1200" cap="none" spc="0" normalizeH="0" baseline="0" noProof="0" dirty="0">
              <a:ln>
                <a:noFill/>
              </a:ln>
              <a:solidFill>
                <a:srgbClr val="0033CC"/>
              </a:solidFill>
              <a:effectLst/>
              <a:uLnTx/>
              <a:uFillTx/>
              <a:latin typeface="Arial" pitchFamily="34" charset="0"/>
              <a:ea typeface="+mn-ea"/>
              <a:cs typeface="Arial" pitchFamily="34" charset="0"/>
            </a:endParaRPr>
          </a:p>
        </p:txBody>
      </p:sp>
      <p:sp>
        <p:nvSpPr>
          <p:cNvPr id="23" name="Rectangle 19"/>
          <p:cNvSpPr/>
          <p:nvPr/>
        </p:nvSpPr>
        <p:spPr>
          <a:xfrm>
            <a:off x="3200400" y="1290638"/>
            <a:ext cx="2445891" cy="46166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zh-CN" altLang="en-US" sz="2400" b="0" i="0" u="none" strike="noStrike" kern="1200" cap="none" spc="0" normalizeH="0" baseline="0" noProof="0" dirty="0">
                <a:ln>
                  <a:noFill/>
                </a:ln>
                <a:solidFill>
                  <a:prstClr val="black"/>
                </a:solidFill>
                <a:effectLst/>
                <a:uLnTx/>
                <a:uFillTx/>
                <a:latin typeface="Calibri"/>
                <a:ea typeface="宋体" panose="02010600030101010101" pitchFamily="2" charset="-122"/>
                <a:cs typeface="+mn-cs"/>
              </a:rPr>
              <a:t>金</a:t>
            </a:r>
            <a:r>
              <a:rPr kumimoji="0" lang="en-US" altLang="zh-CN" sz="2400" b="0" i="0" u="none" strike="noStrike" kern="1200" cap="none" spc="0" normalizeH="0" baseline="0" noProof="0" dirty="0">
                <a:ln>
                  <a:noFill/>
                </a:ln>
                <a:solidFill>
                  <a:prstClr val="black"/>
                </a:solidFill>
                <a:effectLst/>
                <a:uLnTx/>
                <a:uFillTx/>
                <a:latin typeface="Calibri"/>
                <a:ea typeface="宋体" panose="02010600030101010101" pitchFamily="2" charset="-122"/>
                <a:cs typeface="+mn-cs"/>
              </a:rPr>
              <a:t>(</a:t>
            </a:r>
            <a:r>
              <a:rPr kumimoji="0" lang="en-US" altLang="zh-CN" sz="2400" b="0" i="0" u="none" strike="noStrike" kern="1200" cap="none" spc="0" normalizeH="0" baseline="0" noProof="0" dirty="0" err="1">
                <a:ln>
                  <a:noFill/>
                </a:ln>
                <a:solidFill>
                  <a:prstClr val="black"/>
                </a:solidFill>
                <a:effectLst/>
                <a:uLnTx/>
                <a:uFillTx/>
                <a:latin typeface="Calibri"/>
                <a:ea typeface="宋体" panose="02010600030101010101" pitchFamily="2" charset="-122"/>
                <a:cs typeface="+mn-cs"/>
              </a:rPr>
              <a:t>jīn</a:t>
            </a:r>
            <a:r>
              <a:rPr kumimoji="0" lang="en-US" altLang="zh-CN" sz="2400" b="0" i="0" u="none" strike="noStrike" kern="1200" cap="none" spc="0" normalizeH="0" baseline="0" noProof="0" dirty="0">
                <a:ln>
                  <a:noFill/>
                </a:ln>
                <a:solidFill>
                  <a:prstClr val="black"/>
                </a:solidFill>
                <a:effectLst/>
                <a:uLnTx/>
                <a:uFillTx/>
                <a:latin typeface="Calibri"/>
                <a:ea typeface="宋体" panose="02010600030101010101" pitchFamily="2" charset="-122"/>
                <a:cs typeface="+mn-cs"/>
              </a:rPr>
              <a:t>) </a:t>
            </a:r>
            <a:r>
              <a:rPr kumimoji="0" lang="en-GB" sz="1800" b="1" i="0" u="none" strike="noStrike" kern="1200" cap="none" spc="0" normalizeH="0" baseline="0" noProof="0" dirty="0">
                <a:ln>
                  <a:noFill/>
                </a:ln>
                <a:solidFill>
                  <a:prstClr val="black"/>
                </a:solidFill>
                <a:effectLst/>
                <a:uLnTx/>
                <a:uFillTx/>
                <a:latin typeface="Arial" charset="0"/>
                <a:ea typeface="宋体" pitchFamily="2" charset="-122"/>
                <a:cs typeface="Arial" charset="0"/>
              </a:rPr>
              <a:t>metal</a:t>
            </a:r>
          </a:p>
        </p:txBody>
      </p:sp>
      <p:pic>
        <p:nvPicPr>
          <p:cNvPr id="2" name="图片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04125" y="0"/>
            <a:ext cx="2552700" cy="1790700"/>
          </a:xfrm>
          <a:prstGeom prst="rect">
            <a:avLst/>
          </a:prstGeom>
        </p:spPr>
      </p:pic>
      <p:pic>
        <p:nvPicPr>
          <p:cNvPr id="4" name="图片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925280" y="2695947"/>
            <a:ext cx="1447800" cy="1447800"/>
          </a:xfrm>
          <a:prstGeom prst="rect">
            <a:avLst/>
          </a:prstGeom>
        </p:spPr>
      </p:pic>
      <p:sp>
        <p:nvSpPr>
          <p:cNvPr id="24" name="Rectangle 19"/>
          <p:cNvSpPr/>
          <p:nvPr/>
        </p:nvSpPr>
        <p:spPr>
          <a:xfrm>
            <a:off x="3276601" y="5029201"/>
            <a:ext cx="2598015" cy="46166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zh-CN" altLang="en-US" sz="24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charset="0"/>
                <a:ea typeface="宋体" pitchFamily="2" charset="-122"/>
                <a:cs typeface="Arial" charset="0"/>
              </a:rPr>
              <a:t>火</a:t>
            </a:r>
            <a:r>
              <a:rPr kumimoji="0" lang="en-GB" sz="24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charset="0"/>
                <a:ea typeface="宋体" pitchFamily="2" charset="-122"/>
                <a:cs typeface="Arial" charset="0"/>
              </a:rPr>
              <a:t>(</a:t>
            </a:r>
            <a:r>
              <a:rPr kumimoji="0" lang="en-US" sz="2400" b="0" i="0" u="none" strike="noStrike" kern="1200" cap="none" spc="0" normalizeH="0" baseline="0" noProof="0" dirty="0" err="1">
                <a:ln>
                  <a:noFill/>
                </a:ln>
                <a:solidFill>
                  <a:prstClr val="black"/>
                </a:solidFill>
                <a:effectLst/>
                <a:uLnTx/>
                <a:uFillTx/>
                <a:latin typeface="Calibri"/>
                <a:ea typeface="+mn-ea"/>
                <a:cs typeface="+mn-cs"/>
              </a:rPr>
              <a:t>h</a:t>
            </a:r>
            <a:r>
              <a:rPr kumimoji="0" lang="en-US" altLang="zh-CN" sz="2400" b="0" i="0" u="none" strike="noStrike" kern="1200" cap="none" spc="0" normalizeH="0" baseline="0" noProof="0" dirty="0" err="1">
                <a:ln>
                  <a:noFill/>
                </a:ln>
                <a:solidFill>
                  <a:prstClr val="black"/>
                </a:solidFill>
                <a:effectLst/>
                <a:uLnTx/>
                <a:uFillTx/>
                <a:latin typeface="Calibri"/>
                <a:ea typeface="宋体" panose="02010600030101010101" pitchFamily="2" charset="-122"/>
                <a:cs typeface="+mn-cs"/>
              </a:rPr>
              <a:t>uǒ</a:t>
            </a:r>
            <a:r>
              <a:rPr kumimoji="0" lang="en-GB" sz="24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charset="0"/>
                <a:ea typeface="宋体" pitchFamily="2" charset="-122"/>
                <a:cs typeface="Arial" charset="0"/>
              </a:rPr>
              <a:t>)   </a:t>
            </a:r>
            <a:r>
              <a:rPr kumimoji="0" lang="en-US" altLang="zh-CN" sz="24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charset="0"/>
                <a:ea typeface="宋体" pitchFamily="2" charset="-122"/>
                <a:cs typeface="Arial" charset="0"/>
              </a:rPr>
              <a:t>fire</a:t>
            </a:r>
            <a:endParaRPr kumimoji="0" lang="en-GB" sz="1800" b="1" i="0" u="none" strike="noStrike" kern="1200" cap="none" spc="0" normalizeH="0" baseline="0" noProof="0" dirty="0">
              <a:ln>
                <a:noFill/>
              </a:ln>
              <a:solidFill>
                <a:prstClr val="black"/>
              </a:solidFill>
              <a:effectLst/>
              <a:uLnTx/>
              <a:uFillTx/>
              <a:latin typeface="Arial" charset="0"/>
              <a:ea typeface="宋体" pitchFamily="2" charset="-122"/>
              <a:cs typeface="Arial" charset="0"/>
            </a:endParaRPr>
          </a:p>
        </p:txBody>
      </p:sp>
      <p:sp>
        <p:nvSpPr>
          <p:cNvPr id="25" name="TextBox 3"/>
          <p:cNvSpPr txBox="1">
            <a:spLocks noChangeArrowheads="1"/>
          </p:cNvSpPr>
          <p:nvPr/>
        </p:nvSpPr>
        <p:spPr bwMode="auto">
          <a:xfrm>
            <a:off x="3124201" y="5739182"/>
            <a:ext cx="6739993" cy="96641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3200">
                <a:solidFill>
                  <a:schemeClr val="tx1"/>
                </a:solidFill>
                <a:latin typeface="Arial" pitchFamily="34" charset="0"/>
                <a:cs typeface="Arial" pitchFamily="34" charset="0"/>
              </a:defRPr>
            </a:lvl1pPr>
            <a:lvl2pPr marL="742950" indent="-285750" eaLnBrk="0" hangingPunct="0">
              <a:spcBef>
                <a:spcPct val="20000"/>
              </a:spcBef>
              <a:buChar char="–"/>
              <a:defRPr sz="2800">
                <a:solidFill>
                  <a:schemeClr val="tx1"/>
                </a:solidFill>
                <a:latin typeface="Arial" pitchFamily="34" charset="0"/>
                <a:cs typeface="Arial" pitchFamily="34" charset="0"/>
              </a:defRPr>
            </a:lvl2pPr>
            <a:lvl3pPr marL="1143000" indent="-228600" eaLnBrk="0" hangingPunct="0">
              <a:spcBef>
                <a:spcPct val="20000"/>
              </a:spcBef>
              <a:buChar char="•"/>
              <a:defRPr sz="2400">
                <a:solidFill>
                  <a:schemeClr val="tx1"/>
                </a:solidFill>
                <a:latin typeface="Arial" pitchFamily="34" charset="0"/>
                <a:cs typeface="Arial" pitchFamily="34" charset="0"/>
              </a:defRPr>
            </a:lvl3pPr>
            <a:lvl4pPr marL="1600200" indent="-228600" eaLnBrk="0" hangingPunct="0">
              <a:spcBef>
                <a:spcPct val="20000"/>
              </a:spcBef>
              <a:buChar char="–"/>
              <a:defRPr sz="2000">
                <a:solidFill>
                  <a:schemeClr val="tx1"/>
                </a:solidFill>
                <a:latin typeface="Arial" pitchFamily="34" charset="0"/>
                <a:cs typeface="Arial" pitchFamily="34" charset="0"/>
              </a:defRPr>
            </a:lvl4pPr>
            <a:lvl5pPr marL="2057400" indent="-228600" eaLnBrk="0" hangingPunct="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marL="0" marR="0" lvl="0" indent="0" algn="l" defTabSz="914400" rtl="0" eaLnBrk="0" fontAlgn="auto" latinLnBrk="0" hangingPunct="0">
              <a:lnSpc>
                <a:spcPct val="100000"/>
              </a:lnSpc>
              <a:spcBef>
                <a:spcPct val="20000"/>
              </a:spcBef>
              <a:spcAft>
                <a:spcPts val="0"/>
              </a:spcAft>
              <a:buClrTx/>
              <a:buSzTx/>
              <a:buFontTx/>
              <a:buNone/>
              <a:tabLst/>
              <a:defRPr/>
            </a:pPr>
            <a:r>
              <a:rPr kumimoji="0" lang="en-US" altLang="zh-CN" sz="2000" b="0" i="0" u="none" strike="noStrike" kern="1200" cap="none" spc="0" normalizeH="0" baseline="0" noProof="0" dirty="0" err="1">
                <a:ln>
                  <a:noFill/>
                </a:ln>
                <a:solidFill>
                  <a:prstClr val="black"/>
                </a:solidFill>
                <a:effectLst/>
                <a:uLnTx/>
                <a:uFillTx/>
                <a:latin typeface="Arial" pitchFamily="34" charset="0"/>
                <a:ea typeface="宋体" panose="02010600030101010101" pitchFamily="2" charset="-122"/>
                <a:cs typeface="Arial" pitchFamily="34" charset="0"/>
              </a:rPr>
              <a:t>l</a:t>
            </a:r>
            <a:r>
              <a:rPr kumimoji="0" lang="en-US" altLang="zh-CN" sz="2400" b="0" i="0" u="none" strike="noStrike" kern="1200" cap="none" spc="0" normalizeH="0" baseline="0" noProof="0" dirty="0" err="1">
                <a:ln>
                  <a:noFill/>
                </a:ln>
                <a:solidFill>
                  <a:prstClr val="black"/>
                </a:solidFill>
                <a:effectLst/>
                <a:uLnTx/>
                <a:uFillTx/>
                <a:latin typeface="Arial" pitchFamily="34" charset="0"/>
                <a:ea typeface="宋体" panose="02010600030101010101" pitchFamily="2" charset="-122"/>
                <a:cs typeface="Arial" pitchFamily="34" charset="0"/>
              </a:rPr>
              <a:t>ú</a:t>
            </a:r>
            <a:r>
              <a:rPr kumimoji="0" lang="en-US" altLang="zh-CN" sz="20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r>
              <a:rPr kumimoji="0" lang="en-GB" altLang="zh-CN" sz="20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r>
              <a:rPr kumimoji="0" lang="en-US" altLang="zh-CN" sz="2000" b="0" i="0" u="none" strike="noStrike" kern="1200" cap="none" spc="0" normalizeH="0" baseline="0" noProof="0" dirty="0" err="1">
                <a:ln>
                  <a:noFill/>
                </a:ln>
                <a:solidFill>
                  <a:prstClr val="black"/>
                </a:solidFill>
                <a:effectLst/>
                <a:uLnTx/>
                <a:uFillTx/>
                <a:latin typeface="Arial" pitchFamily="34" charset="0"/>
                <a:ea typeface="宋体" panose="02010600030101010101" pitchFamily="2" charset="-122"/>
                <a:cs typeface="Arial" pitchFamily="34" charset="0"/>
              </a:rPr>
              <a:t>k</a:t>
            </a:r>
            <a:r>
              <a:rPr kumimoji="0" lang="en-US" altLang="zh-CN" sz="2400" b="0" i="0" u="none" strike="noStrike" kern="1200" cap="none" spc="0" normalizeH="0" baseline="0" noProof="0" dirty="0" err="1">
                <a:ln>
                  <a:noFill/>
                </a:ln>
                <a:solidFill>
                  <a:prstClr val="black"/>
                </a:solidFill>
                <a:effectLst/>
                <a:uLnTx/>
                <a:uFillTx/>
                <a:latin typeface="Arial" pitchFamily="34" charset="0"/>
                <a:ea typeface="宋体" panose="02010600030101010101" pitchFamily="2" charset="-122"/>
                <a:cs typeface="Arial" pitchFamily="34" charset="0"/>
              </a:rPr>
              <a:t>ǎ</a:t>
            </a:r>
            <a:r>
              <a:rPr kumimoji="0" lang="en-US" altLang="zh-CN" sz="2000" b="0" i="0" u="none" strike="noStrike" kern="1200" cap="none" spc="0" normalizeH="0" baseline="0" noProof="0" dirty="0" err="1">
                <a:ln>
                  <a:noFill/>
                </a:ln>
                <a:solidFill>
                  <a:prstClr val="black"/>
                </a:solidFill>
                <a:effectLst/>
                <a:uLnTx/>
                <a:uFillTx/>
                <a:latin typeface="Arial" pitchFamily="34" charset="0"/>
                <a:ea typeface="宋体" panose="02010600030101010101" pitchFamily="2" charset="-122"/>
                <a:cs typeface="Arial" pitchFamily="34" charset="0"/>
              </a:rPr>
              <a:t>o</a:t>
            </a:r>
            <a:r>
              <a:rPr kumimoji="0" lang="en-US" altLang="zh-CN" sz="20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r>
              <a:rPr kumimoji="0" lang="en-GB" altLang="zh-CN" sz="2000" b="0" i="0" u="none" strike="noStrike" kern="1200" cap="none" spc="0" normalizeH="0" baseline="0" noProof="0" dirty="0" err="1">
                <a:ln>
                  <a:noFill/>
                </a:ln>
                <a:solidFill>
                  <a:prstClr val="black"/>
                </a:solidFill>
                <a:effectLst/>
                <a:uLnTx/>
                <a:uFillTx/>
                <a:latin typeface="Arial" pitchFamily="34" charset="0"/>
                <a:ea typeface="宋体" panose="02010600030101010101" pitchFamily="2" charset="-122"/>
                <a:cs typeface="Arial" pitchFamily="34" charset="0"/>
              </a:rPr>
              <a:t>ch</a:t>
            </a:r>
            <a:r>
              <a:rPr kumimoji="0" lang="en-US" altLang="zh-CN" sz="20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ǎ</a:t>
            </a:r>
            <a:r>
              <a:rPr kumimoji="0" lang="en-GB" altLang="zh-CN" sz="20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o            r</a:t>
            </a:r>
            <a:r>
              <a:rPr kumimoji="0" lang="en-US" altLang="zh-CN" sz="28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á</a:t>
            </a:r>
            <a:r>
              <a:rPr kumimoji="0" lang="en-GB" altLang="zh-CN" sz="20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n </a:t>
            </a:r>
            <a:r>
              <a:rPr kumimoji="0" lang="en-US" altLang="zh-CN" sz="2000" b="0" i="0" u="none" strike="noStrike" kern="1200" cap="none" spc="0" normalizeH="0" baseline="0" noProof="0" dirty="0" err="1">
                <a:ln>
                  <a:noFill/>
                </a:ln>
                <a:solidFill>
                  <a:prstClr val="black"/>
                </a:solidFill>
                <a:effectLst/>
                <a:uLnTx/>
                <a:uFillTx/>
                <a:latin typeface="Arial" pitchFamily="34" charset="0"/>
                <a:ea typeface="宋体" panose="02010600030101010101" pitchFamily="2" charset="-122"/>
                <a:cs typeface="Arial" pitchFamily="34" charset="0"/>
              </a:rPr>
              <a:t>shāo</a:t>
            </a:r>
            <a:r>
              <a:rPr kumimoji="0" lang="en-GB" altLang="zh-CN" sz="20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a:t>
            </a:r>
          </a:p>
          <a:p>
            <a:pPr marL="0" marR="0" lvl="0" indent="0" algn="l" defTabSz="914400" rtl="0" eaLnBrk="0" fontAlgn="auto" latinLnBrk="0" hangingPunct="0">
              <a:lnSpc>
                <a:spcPct val="100000"/>
              </a:lnSpc>
              <a:spcBef>
                <a:spcPct val="20000"/>
              </a:spcBef>
              <a:spcAft>
                <a:spcPts val="0"/>
              </a:spcAft>
              <a:buClrTx/>
              <a:buSzTx/>
              <a:buFontTx/>
              <a:buNone/>
              <a:tabLst/>
              <a:defRPr/>
            </a:pPr>
            <a:r>
              <a:rPr kumimoji="0" lang="zh-CN" altLang="en-US"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炉</a:t>
            </a:r>
            <a:r>
              <a:rPr kumimoji="0" lang="en-US" altLang="zh-CN" sz="1800" b="1" i="0" u="none" strike="noStrike" kern="1200" cap="none" spc="0" normalizeH="0" baseline="0" noProof="0" dirty="0">
                <a:ln>
                  <a:noFill/>
                </a:ln>
                <a:solidFill>
                  <a:srgbClr val="0033CC"/>
                </a:solidFill>
                <a:effectLst/>
                <a:uLnTx/>
                <a:uFillTx/>
                <a:latin typeface="Arial" pitchFamily="34" charset="0"/>
                <a:ea typeface="宋体" panose="02010600030101010101" pitchFamily="2" charset="-122"/>
                <a:cs typeface="Arial" pitchFamily="34" charset="0"/>
              </a:rPr>
              <a:t>stove</a:t>
            </a:r>
            <a:r>
              <a:rPr kumimoji="0" lang="zh-CN" altLang="en-US"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烤</a:t>
            </a:r>
            <a:r>
              <a:rPr kumimoji="0" lang="en-US" altLang="zh-CN" sz="1800" b="1" i="0" u="none" strike="noStrike" kern="1200" cap="none" spc="0" normalizeH="0" baseline="0" noProof="0" dirty="0">
                <a:ln>
                  <a:noFill/>
                </a:ln>
                <a:solidFill>
                  <a:srgbClr val="0033CC"/>
                </a:solidFill>
                <a:effectLst/>
                <a:uLnTx/>
                <a:uFillTx/>
                <a:latin typeface="Arial" pitchFamily="34" charset="0"/>
                <a:ea typeface="宋体" panose="02010600030101010101" pitchFamily="2" charset="-122"/>
                <a:cs typeface="Arial" pitchFamily="34" charset="0"/>
              </a:rPr>
              <a:t>bake    </a:t>
            </a:r>
            <a:r>
              <a:rPr kumimoji="0" lang="zh-CN" altLang="en-US"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炒 </a:t>
            </a:r>
            <a:r>
              <a:rPr kumimoji="0" lang="en-US" altLang="zh-CN" sz="1800" b="1" i="0" u="none" strike="noStrike" kern="1200" cap="none" spc="0" normalizeH="0" baseline="0" noProof="0" dirty="0" err="1">
                <a:ln>
                  <a:noFill/>
                </a:ln>
                <a:solidFill>
                  <a:srgbClr val="0033CC"/>
                </a:solidFill>
                <a:effectLst/>
                <a:uLnTx/>
                <a:uFillTx/>
                <a:latin typeface="Arial" pitchFamily="34" charset="0"/>
                <a:ea typeface="宋体" panose="02010600030101010101" pitchFamily="2" charset="-122"/>
                <a:cs typeface="Arial" pitchFamily="34" charset="0"/>
              </a:rPr>
              <a:t>saute</a:t>
            </a:r>
            <a:r>
              <a:rPr kumimoji="0" lang="en-US" altLang="zh-CN" sz="1800" b="1" i="0" u="none" strike="noStrike" kern="1200" cap="none" spc="0" normalizeH="0" baseline="0" noProof="0" dirty="0">
                <a:ln>
                  <a:noFill/>
                </a:ln>
                <a:solidFill>
                  <a:srgbClr val="0033CC"/>
                </a:solidFill>
                <a:effectLst/>
                <a:uLnTx/>
                <a:uFillTx/>
                <a:latin typeface="Arial" pitchFamily="34" charset="0"/>
                <a:ea typeface="宋体" panose="02010600030101010101" pitchFamily="2" charset="-122"/>
                <a:cs typeface="Arial" pitchFamily="34" charset="0"/>
              </a:rPr>
              <a:t>.  </a:t>
            </a:r>
            <a:r>
              <a:rPr kumimoji="0" lang="zh-CN" altLang="en-US" sz="2400" b="0" i="0" u="none" strike="noStrike" kern="1200" cap="none" spc="0" normalizeH="0" baseline="0" noProof="0" dirty="0">
                <a:ln>
                  <a:noFill/>
                </a:ln>
                <a:solidFill>
                  <a:prstClr val="black"/>
                </a:solidFill>
                <a:effectLst/>
                <a:uLnTx/>
                <a:uFillTx/>
                <a:latin typeface="Arial" pitchFamily="34" charset="0"/>
                <a:ea typeface="宋体" panose="02010600030101010101" pitchFamily="2" charset="-122"/>
                <a:cs typeface="Arial" pitchFamily="34" charset="0"/>
              </a:rPr>
              <a:t>   燃   烧 </a:t>
            </a:r>
            <a:r>
              <a:rPr kumimoji="0" lang="en-US" altLang="zh-CN" sz="1800" b="1" i="0" u="none" strike="noStrike" kern="1200" cap="none" spc="0" normalizeH="0" baseline="0" noProof="0" dirty="0" err="1">
                <a:ln>
                  <a:noFill/>
                </a:ln>
                <a:solidFill>
                  <a:srgbClr val="0033CC"/>
                </a:solidFill>
                <a:effectLst/>
                <a:uLnTx/>
                <a:uFillTx/>
                <a:latin typeface="Arial" pitchFamily="34" charset="0"/>
                <a:ea typeface="宋体" panose="02010600030101010101" pitchFamily="2" charset="-122"/>
                <a:cs typeface="Arial" pitchFamily="34" charset="0"/>
              </a:rPr>
              <a:t>buring</a:t>
            </a:r>
            <a:endParaRPr kumimoji="0" lang="en-GB" altLang="en-US" sz="1800" b="1" i="0" u="none" strike="noStrike" kern="1200" cap="none" spc="0" normalizeH="0" baseline="0" noProof="0" dirty="0">
              <a:ln>
                <a:noFill/>
              </a:ln>
              <a:solidFill>
                <a:srgbClr val="0033CC"/>
              </a:solidFill>
              <a:effectLst/>
              <a:uLnTx/>
              <a:uFillTx/>
              <a:latin typeface="Arial" pitchFamily="34" charset="0"/>
              <a:ea typeface="+mn-ea"/>
              <a:cs typeface="Arial" pitchFamily="34" charset="0"/>
            </a:endParaRPr>
          </a:p>
        </p:txBody>
      </p:sp>
    </p:spTree>
    <p:extLst>
      <p:ext uri="{BB962C8B-B14F-4D97-AF65-F5344CB8AC3E}">
        <p14:creationId xmlns:p14="http://schemas.microsoft.com/office/powerpoint/2010/main" val="878801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2"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additive="base">
                                        <p:cTn id="14" dur="500" fill="hold"/>
                                        <p:tgtEl>
                                          <p:spTgt spid="4"/>
                                        </p:tgtEl>
                                        <p:attrNameLst>
                                          <p:attrName>ppt_x</p:attrName>
                                        </p:attrNameLst>
                                      </p:cBhvr>
                                      <p:tavLst>
                                        <p:tav tm="0">
                                          <p:val>
                                            <p:strVal val="1+#ppt_w/2"/>
                                          </p:val>
                                        </p:tav>
                                        <p:tav tm="100000">
                                          <p:val>
                                            <p:strVal val="#ppt_x"/>
                                          </p:val>
                                        </p:tav>
                                      </p:tavLst>
                                    </p:anim>
                                    <p:anim calcmode="lin" valueType="num">
                                      <p:cBhvr additive="base">
                                        <p:cTn id="15"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矩形 8"/>
          <p:cNvSpPr>
            <a:spLocks noChangeArrowheads="1"/>
          </p:cNvSpPr>
          <p:nvPr/>
        </p:nvSpPr>
        <p:spPr bwMode="auto">
          <a:xfrm>
            <a:off x="6453189" y="3429000"/>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a:ln>
                  <a:noFill/>
                </a:ln>
                <a:solidFill>
                  <a:prstClr val="black"/>
                </a:solidFill>
                <a:effectLst/>
                <a:uLnTx/>
                <a:uFillTx/>
                <a:latin typeface="微软雅黑" pitchFamily="34" charset="-122"/>
                <a:ea typeface="微软雅黑" pitchFamily="34" charset="-122"/>
                <a:cs typeface="+mn-cs"/>
              </a:rPr>
              <a:t>点击添加标题</a:t>
            </a:r>
          </a:p>
        </p:txBody>
      </p:sp>
      <p:sp>
        <p:nvSpPr>
          <p:cNvPr id="3076" name="矩形 8"/>
          <p:cNvSpPr>
            <a:spLocks noChangeArrowheads="1"/>
          </p:cNvSpPr>
          <p:nvPr/>
        </p:nvSpPr>
        <p:spPr bwMode="auto">
          <a:xfrm>
            <a:off x="4738689" y="4286250"/>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a:ln>
                  <a:noFill/>
                </a:ln>
                <a:solidFill>
                  <a:prstClr val="black"/>
                </a:solidFill>
                <a:effectLst/>
                <a:uLnTx/>
                <a:uFillTx/>
                <a:latin typeface="微软雅黑" pitchFamily="34" charset="-122"/>
                <a:ea typeface="微软雅黑" pitchFamily="34" charset="-122"/>
                <a:cs typeface="+mn-cs"/>
              </a:rPr>
              <a:t>点击添加标题</a:t>
            </a:r>
          </a:p>
        </p:txBody>
      </p:sp>
      <p:sp>
        <p:nvSpPr>
          <p:cNvPr id="3077" name="矩形 5"/>
          <p:cNvSpPr>
            <a:spLocks noChangeArrowheads="1"/>
          </p:cNvSpPr>
          <p:nvPr/>
        </p:nvSpPr>
        <p:spPr bwMode="auto">
          <a:xfrm>
            <a:off x="7310439" y="2428875"/>
            <a:ext cx="1570037" cy="369888"/>
          </a:xfrm>
          <a:prstGeom prst="rect">
            <a:avLst/>
          </a:prstGeom>
          <a:noFill/>
          <a:ln w="9525">
            <a:noFill/>
            <a:miter lim="800000"/>
            <a:headEnd/>
            <a:tailEnd/>
          </a:ln>
        </p:spPr>
        <p:txBody>
          <a:bodyPr wrap="non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zh-CN" altLang="en-US" sz="1800" b="0" i="0" u="none" strike="noStrike" kern="1200" cap="none" spc="0" normalizeH="0" baseline="0" noProof="0" dirty="0">
                <a:ln>
                  <a:noFill/>
                </a:ln>
                <a:solidFill>
                  <a:prstClr val="black"/>
                </a:solidFill>
                <a:effectLst/>
                <a:uLnTx/>
                <a:uFillTx/>
                <a:latin typeface="微软雅黑" pitchFamily="34" charset="-122"/>
                <a:ea typeface="微软雅黑" pitchFamily="34" charset="-122"/>
                <a:cs typeface="+mn-cs"/>
              </a:rPr>
              <a:t>点击添加标题</a:t>
            </a:r>
          </a:p>
        </p:txBody>
      </p:sp>
      <p:pic>
        <p:nvPicPr>
          <p:cNvPr id="3" name="图片 2"/>
          <p:cNvPicPr>
            <a:picLocks noChangeAspect="1"/>
          </p:cNvPicPr>
          <p:nvPr/>
        </p:nvPicPr>
        <p:blipFill rotWithShape="1">
          <a:blip r:embed="rId2"/>
          <a:srcRect l="1501" r="4273"/>
          <a:stretch/>
        </p:blipFill>
        <p:spPr>
          <a:xfrm>
            <a:off x="2911523" y="2100739"/>
            <a:ext cx="7443371" cy="2120900"/>
          </a:xfrm>
          <a:prstGeom prst="rect">
            <a:avLst/>
          </a:prstGeom>
        </p:spPr>
      </p:pic>
      <p:pic>
        <p:nvPicPr>
          <p:cNvPr id="8" name="图片 7"/>
          <p:cNvPicPr>
            <a:picLocks noChangeAspect="1"/>
          </p:cNvPicPr>
          <p:nvPr/>
        </p:nvPicPr>
        <p:blipFill rotWithShape="1">
          <a:blip r:embed="rId2"/>
          <a:srcRect l="1501" r="4273"/>
          <a:stretch/>
        </p:blipFill>
        <p:spPr>
          <a:xfrm>
            <a:off x="1775521" y="3140968"/>
            <a:ext cx="7443371" cy="2120900"/>
          </a:xfrm>
          <a:prstGeom prst="rect">
            <a:avLst/>
          </a:prstGeom>
        </p:spPr>
      </p:pic>
      <p:pic>
        <p:nvPicPr>
          <p:cNvPr id="9" name="图片 8"/>
          <p:cNvPicPr>
            <a:picLocks noChangeAspect="1"/>
          </p:cNvPicPr>
          <p:nvPr/>
        </p:nvPicPr>
        <p:blipFill rotWithShape="1">
          <a:blip r:embed="rId2"/>
          <a:srcRect l="1501" r="4273"/>
          <a:stretch/>
        </p:blipFill>
        <p:spPr>
          <a:xfrm>
            <a:off x="3071665" y="2924944"/>
            <a:ext cx="7443371" cy="2120900"/>
          </a:xfrm>
          <a:prstGeom prst="rect">
            <a:avLst/>
          </a:prstGeom>
        </p:spPr>
      </p:pic>
      <p:sp>
        <p:nvSpPr>
          <p:cNvPr id="2" name="Rectangle 1"/>
          <p:cNvSpPr/>
          <p:nvPr/>
        </p:nvSpPr>
        <p:spPr>
          <a:xfrm>
            <a:off x="3287689" y="2217638"/>
            <a:ext cx="880369"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5400" b="1" i="0" u="none" strike="noStrike" kern="1200" cap="none" spc="0" normalizeH="0" baseline="0" noProof="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uLnTx/>
                <a:uFillTx/>
                <a:latin typeface="Calibri"/>
                <a:ea typeface="宋体" panose="02010600030101010101" pitchFamily="2" charset="-122"/>
                <a:cs typeface="+mn-cs"/>
              </a:rPr>
              <a:t>女</a:t>
            </a:r>
            <a:endParaRPr kumimoji="0" lang="en-US" sz="5400" b="1" i="0" u="none" strike="noStrike" kern="1200" cap="none" spc="0" normalizeH="0" baseline="0" noProof="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uLnTx/>
              <a:uFillTx/>
              <a:latin typeface="Calibri"/>
              <a:ea typeface="+mn-ea"/>
              <a:cs typeface="+mn-cs"/>
            </a:endParaRPr>
          </a:p>
        </p:txBody>
      </p:sp>
      <p:sp>
        <p:nvSpPr>
          <p:cNvPr id="12" name="Right Arrow 11"/>
          <p:cNvSpPr/>
          <p:nvPr/>
        </p:nvSpPr>
        <p:spPr>
          <a:xfrm>
            <a:off x="4548188" y="2613819"/>
            <a:ext cx="381000" cy="15081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altLang="zh-CN" sz="1800" b="0" i="0" u="none" strike="noStrike" kern="1200" cap="none" spc="0" normalizeH="0" baseline="0" noProof="0">
              <a:ln>
                <a:noFill/>
              </a:ln>
              <a:solidFill>
                <a:srgbClr val="FFFFFF"/>
              </a:solidFill>
              <a:effectLst/>
              <a:uLnTx/>
              <a:uFillTx/>
              <a:latin typeface="Arial" charset="0"/>
              <a:ea typeface="宋体" panose="02010600030101010101" pitchFamily="2" charset="-122"/>
              <a:cs typeface="Arial" charset="0"/>
            </a:endParaRPr>
          </a:p>
        </p:txBody>
      </p:sp>
      <p:sp>
        <p:nvSpPr>
          <p:cNvPr id="4" name="TextBox 3"/>
          <p:cNvSpPr txBox="1"/>
          <p:nvPr/>
        </p:nvSpPr>
        <p:spPr>
          <a:xfrm>
            <a:off x="5375920" y="2164467"/>
            <a:ext cx="4392488"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B050"/>
                </a:solidFill>
                <a:effectLst/>
                <a:uLnTx/>
                <a:uFillTx/>
                <a:latin typeface="Comic Sans MS" panose="030F0702030302020204" pitchFamily="66" charset="0"/>
                <a:ea typeface="+mn-ea"/>
                <a:cs typeface="Times New Roman" panose="02020603050405020304" pitchFamily="18" charset="0"/>
              </a:rPr>
              <a:t>Related to female, words have this radical usually mean female.</a:t>
            </a:r>
            <a:endParaRPr kumimoji="0" lang="en-GB" sz="2400" b="1" i="0" u="none" strike="noStrike" kern="1200" cap="none" spc="0" normalizeH="0" baseline="0" noProof="0" dirty="0">
              <a:ln>
                <a:noFill/>
              </a:ln>
              <a:solidFill>
                <a:srgbClr val="00B050"/>
              </a:solidFill>
              <a:effectLst/>
              <a:uLnTx/>
              <a:uFillTx/>
              <a:latin typeface="Comic Sans MS" panose="030F0702030302020204" pitchFamily="66" charset="0"/>
              <a:ea typeface="+mn-ea"/>
              <a:cs typeface="Times New Roman" panose="02020603050405020304" pitchFamily="18" charset="0"/>
            </a:endParaRPr>
          </a:p>
        </p:txBody>
      </p:sp>
      <p:sp>
        <p:nvSpPr>
          <p:cNvPr id="6" name="Rectangle 5"/>
          <p:cNvSpPr/>
          <p:nvPr/>
        </p:nvSpPr>
        <p:spPr>
          <a:xfrm>
            <a:off x="3287688" y="3613944"/>
            <a:ext cx="880369" cy="92333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5400" b="1" i="0" u="none" strike="noStrike" kern="1200" cap="none" spc="0" normalizeH="0" baseline="0" noProof="0" dirty="0">
                <a:ln w="11430"/>
                <a:gradFill>
                  <a:gsLst>
                    <a:gs pos="0">
                      <a:srgbClr val="C0504D">
                        <a:tint val="70000"/>
                        <a:satMod val="245000"/>
                      </a:srgbClr>
                    </a:gs>
                    <a:gs pos="75000">
                      <a:srgbClr val="C0504D">
                        <a:tint val="90000"/>
                        <a:shade val="60000"/>
                        <a:satMod val="240000"/>
                      </a:srgbClr>
                    </a:gs>
                    <a:gs pos="100000">
                      <a:srgbClr val="C0504D">
                        <a:tint val="100000"/>
                        <a:shade val="50000"/>
                        <a:satMod val="240000"/>
                      </a:srgbClr>
                    </a:gs>
                  </a:gsLst>
                  <a:lin ang="5400000"/>
                </a:gradFill>
                <a:effectLst>
                  <a:outerShdw blurRad="50800" dist="39000" dir="5460000" algn="tl">
                    <a:srgbClr val="000000">
                      <a:alpha val="38000"/>
                    </a:srgbClr>
                  </a:outerShdw>
                </a:effectLst>
                <a:uLnTx/>
                <a:uFillTx/>
                <a:latin typeface="Calibri"/>
                <a:ea typeface="宋体" panose="02010600030101010101" pitchFamily="2" charset="-122"/>
                <a:cs typeface="+mn-cs"/>
              </a:rPr>
              <a:t>心</a:t>
            </a:r>
            <a:endParaRPr kumimoji="0" lang="en-US" sz="5400" b="1" i="0" u="none" strike="noStrike" kern="1200" cap="none" spc="0" normalizeH="0" baseline="0" noProof="0" dirty="0">
              <a:ln w="11430"/>
              <a:gradFill>
                <a:gsLst>
                  <a:gs pos="0">
                    <a:srgbClr val="C0504D">
                      <a:tint val="70000"/>
                      <a:satMod val="245000"/>
                    </a:srgbClr>
                  </a:gs>
                  <a:gs pos="75000">
                    <a:srgbClr val="C0504D">
                      <a:tint val="90000"/>
                      <a:shade val="60000"/>
                      <a:satMod val="240000"/>
                    </a:srgbClr>
                  </a:gs>
                  <a:gs pos="100000">
                    <a:srgbClr val="C0504D">
                      <a:tint val="100000"/>
                      <a:shade val="50000"/>
                      <a:satMod val="240000"/>
                    </a:srgbClr>
                  </a:gs>
                </a:gsLst>
                <a:lin ang="5400000"/>
              </a:gradFill>
              <a:effectLst>
                <a:outerShdw blurRad="50800" dist="39000" dir="5460000" algn="tl">
                  <a:srgbClr val="000000">
                    <a:alpha val="38000"/>
                  </a:srgbClr>
                </a:outerShdw>
              </a:effectLst>
              <a:uLnTx/>
              <a:uFillTx/>
              <a:latin typeface="Calibri"/>
              <a:ea typeface="+mn-ea"/>
              <a:cs typeface="+mn-cs"/>
            </a:endParaRPr>
          </a:p>
        </p:txBody>
      </p:sp>
      <p:sp>
        <p:nvSpPr>
          <p:cNvPr id="16" name="Right Arrow 15"/>
          <p:cNvSpPr/>
          <p:nvPr/>
        </p:nvSpPr>
        <p:spPr>
          <a:xfrm>
            <a:off x="4498976" y="4146233"/>
            <a:ext cx="381000" cy="15081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altLang="zh-CN" sz="1800" b="0" i="0" u="none" strike="noStrike" kern="1200" cap="none" spc="0" normalizeH="0" baseline="0" noProof="0">
              <a:ln>
                <a:noFill/>
              </a:ln>
              <a:solidFill>
                <a:srgbClr val="FFFFFF"/>
              </a:solidFill>
              <a:effectLst/>
              <a:uLnTx/>
              <a:uFillTx/>
              <a:latin typeface="Arial" charset="0"/>
              <a:ea typeface="宋体" panose="02010600030101010101" pitchFamily="2" charset="-122"/>
              <a:cs typeface="Arial" charset="0"/>
            </a:endParaRPr>
          </a:p>
        </p:txBody>
      </p:sp>
      <p:sp>
        <p:nvSpPr>
          <p:cNvPr id="7" name="TextBox 6"/>
          <p:cNvSpPr txBox="1"/>
          <p:nvPr/>
        </p:nvSpPr>
        <p:spPr>
          <a:xfrm>
            <a:off x="6231246" y="3890944"/>
            <a:ext cx="324913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B050"/>
                </a:solidFill>
                <a:effectLst/>
                <a:uLnTx/>
                <a:uFillTx/>
                <a:latin typeface="Comic Sans MS" panose="030F0702030302020204" pitchFamily="66" charset="0"/>
                <a:ea typeface="+mn-ea"/>
                <a:cs typeface="Times New Roman" panose="02020603050405020304" pitchFamily="18" charset="0"/>
              </a:rPr>
              <a:t>Related to </a:t>
            </a:r>
            <a:r>
              <a:rPr kumimoji="0" lang="en-US" altLang="zh-CN" sz="2400" b="1" i="0" u="none" strike="noStrike" kern="1200" cap="none" spc="0" normalizeH="0" baseline="0" noProof="0" dirty="0">
                <a:ln>
                  <a:noFill/>
                </a:ln>
                <a:solidFill>
                  <a:srgbClr val="00B050"/>
                </a:solidFill>
                <a:effectLst/>
                <a:uLnTx/>
                <a:uFillTx/>
                <a:latin typeface="Comic Sans MS" panose="030F0702030302020204" pitchFamily="66" charset="0"/>
                <a:ea typeface="宋体" panose="02010600030101010101" pitchFamily="2" charset="-122"/>
                <a:cs typeface="Times New Roman" panose="02020603050405020304" pitchFamily="18" charset="0"/>
              </a:rPr>
              <a:t>heart</a:t>
            </a:r>
            <a:endParaRPr kumimoji="0" lang="en-GB" sz="24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endParaRPr>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162536" y="3725920"/>
            <a:ext cx="1068710" cy="1068710"/>
          </a:xfrm>
          <a:prstGeom prst="rect">
            <a:avLst/>
          </a:prstGeom>
          <a:ln>
            <a:noFill/>
          </a:ln>
          <a:effectLst>
            <a:softEdge rad="112500"/>
          </a:effectLst>
        </p:spPr>
      </p:pic>
      <p:sp>
        <p:nvSpPr>
          <p:cNvPr id="15" name="Rectangle 14"/>
          <p:cNvSpPr/>
          <p:nvPr/>
        </p:nvSpPr>
        <p:spPr>
          <a:xfrm>
            <a:off x="3233714" y="4802865"/>
            <a:ext cx="880369"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zh-CN" altLang="en-US" sz="5400" b="1" i="0" u="none" strike="noStrike" kern="1200" cap="none" spc="0" normalizeH="0" baseline="0" noProof="0">
                <a:ln w="24500" cmpd="dbl">
                  <a:solidFill>
                    <a:srgbClr val="C0504D">
                      <a:shade val="85000"/>
                      <a:satMod val="155000"/>
                    </a:srgbClr>
                  </a:solidFill>
                  <a:prstDash val="solid"/>
                  <a:miter lim="800000"/>
                </a:ln>
                <a:gradFill>
                  <a:gsLst>
                    <a:gs pos="10000">
                      <a:srgbClr val="C0504D">
                        <a:tint val="10000"/>
                        <a:satMod val="155000"/>
                      </a:srgbClr>
                    </a:gs>
                    <a:gs pos="60000">
                      <a:srgbClr val="C0504D">
                        <a:tint val="30000"/>
                        <a:satMod val="155000"/>
                      </a:srgbClr>
                    </a:gs>
                    <a:gs pos="100000">
                      <a:srgbClr val="C0504D">
                        <a:tint val="73000"/>
                        <a:satMod val="155000"/>
                      </a:srgbClr>
                    </a:gs>
                  </a:gsLst>
                  <a:lin ang="5400000"/>
                </a:gradFill>
                <a:effectLst>
                  <a:outerShdw blurRad="38100" dist="38100" dir="7020000" algn="tl">
                    <a:srgbClr val="000000">
                      <a:alpha val="35000"/>
                    </a:srgbClr>
                  </a:outerShdw>
                </a:effectLst>
                <a:uLnTx/>
                <a:uFillTx/>
                <a:latin typeface="Calibri"/>
                <a:ea typeface="宋体" panose="02010600030101010101" pitchFamily="2" charset="-122"/>
                <a:cs typeface="+mn-cs"/>
              </a:rPr>
              <a:t>口</a:t>
            </a:r>
            <a:endParaRPr kumimoji="0" lang="en-US" sz="5400" b="1" i="0" u="none" strike="noStrike" kern="1200" cap="none" spc="0" normalizeH="0" baseline="0" noProof="0" dirty="0">
              <a:ln w="24500" cmpd="dbl">
                <a:solidFill>
                  <a:srgbClr val="C0504D">
                    <a:shade val="85000"/>
                    <a:satMod val="155000"/>
                  </a:srgbClr>
                </a:solidFill>
                <a:prstDash val="solid"/>
                <a:miter lim="800000"/>
              </a:ln>
              <a:gradFill>
                <a:gsLst>
                  <a:gs pos="10000">
                    <a:srgbClr val="C0504D">
                      <a:tint val="10000"/>
                      <a:satMod val="155000"/>
                    </a:srgbClr>
                  </a:gs>
                  <a:gs pos="60000">
                    <a:srgbClr val="C0504D">
                      <a:tint val="30000"/>
                      <a:satMod val="155000"/>
                    </a:srgbClr>
                  </a:gs>
                  <a:gs pos="100000">
                    <a:srgbClr val="C0504D">
                      <a:tint val="73000"/>
                      <a:satMod val="155000"/>
                    </a:srgbClr>
                  </a:gs>
                </a:gsLst>
                <a:lin ang="5400000"/>
              </a:gradFill>
              <a:effectLst>
                <a:outerShdw blurRad="38100" dist="38100" dir="7020000" algn="tl">
                  <a:srgbClr val="000000">
                    <a:alpha val="35000"/>
                  </a:srgbClr>
                </a:outerShdw>
              </a:effectLst>
              <a:uLnTx/>
              <a:uFillTx/>
              <a:latin typeface="Calibri"/>
              <a:ea typeface="+mn-ea"/>
              <a:cs typeface="+mn-cs"/>
            </a:endParaRPr>
          </a:p>
        </p:txBody>
      </p:sp>
      <p:sp>
        <p:nvSpPr>
          <p:cNvPr id="20" name="Right Arrow 19"/>
          <p:cNvSpPr/>
          <p:nvPr/>
        </p:nvSpPr>
        <p:spPr>
          <a:xfrm>
            <a:off x="4513264" y="5269769"/>
            <a:ext cx="381000" cy="15081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altLang="zh-CN" sz="1800" b="0" i="0" u="none" strike="noStrike" kern="1200" cap="none" spc="0" normalizeH="0" baseline="0" noProof="0">
              <a:ln>
                <a:noFill/>
              </a:ln>
              <a:solidFill>
                <a:srgbClr val="FFFFFF"/>
              </a:solidFill>
              <a:effectLst/>
              <a:uLnTx/>
              <a:uFillTx/>
              <a:latin typeface="Arial" charset="0"/>
              <a:ea typeface="宋体" panose="02010600030101010101" pitchFamily="2" charset="-122"/>
              <a:cs typeface="Arial" charset="0"/>
            </a:endParaRPr>
          </a:p>
        </p:txBody>
      </p:sp>
      <p:sp>
        <p:nvSpPr>
          <p:cNvPr id="22" name="TextBox 21"/>
          <p:cNvSpPr txBox="1"/>
          <p:nvPr/>
        </p:nvSpPr>
        <p:spPr>
          <a:xfrm>
            <a:off x="5491716" y="5114343"/>
            <a:ext cx="324913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B050"/>
                </a:solidFill>
                <a:effectLst/>
                <a:uLnTx/>
                <a:uFillTx/>
                <a:latin typeface="Comic Sans MS" panose="030F0702030302020204" pitchFamily="66" charset="0"/>
                <a:ea typeface="+mn-ea"/>
                <a:cs typeface="Times New Roman" panose="02020603050405020304" pitchFamily="18" charset="0"/>
              </a:rPr>
              <a:t>Related to </a:t>
            </a:r>
            <a:r>
              <a:rPr kumimoji="0" lang="en-US" altLang="zh-CN" sz="2400" b="1" i="0" u="none" strike="noStrike" kern="1200" cap="none" spc="0" normalizeH="0" baseline="0" noProof="0" dirty="0">
                <a:ln>
                  <a:noFill/>
                </a:ln>
                <a:solidFill>
                  <a:srgbClr val="00B050"/>
                </a:solidFill>
                <a:effectLst/>
                <a:uLnTx/>
                <a:uFillTx/>
                <a:latin typeface="Comic Sans MS" panose="030F0702030302020204" pitchFamily="66" charset="0"/>
                <a:ea typeface="宋体" panose="02010600030101010101" pitchFamily="2" charset="-122"/>
                <a:cs typeface="Times New Roman" panose="02020603050405020304" pitchFamily="18" charset="0"/>
              </a:rPr>
              <a:t>mouth</a:t>
            </a:r>
            <a:endParaRPr kumimoji="0" lang="en-GB" sz="24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endParaRPr>
          </a:p>
        </p:txBody>
      </p:sp>
      <p:sp>
        <p:nvSpPr>
          <p:cNvPr id="23" name="Rectangle 22"/>
          <p:cNvSpPr/>
          <p:nvPr/>
        </p:nvSpPr>
        <p:spPr>
          <a:xfrm>
            <a:off x="3685252" y="548680"/>
            <a:ext cx="5246949" cy="92333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5400" b="1" i="0" u="none" strike="noStrike" kern="1200" cap="none" spc="0" normalizeH="0" baseline="0" noProof="0" dirty="0">
                <a:ln w="11430"/>
                <a:gradFill>
                  <a:gsLst>
                    <a:gs pos="0">
                      <a:srgbClr val="C0504D">
                        <a:tint val="70000"/>
                        <a:satMod val="245000"/>
                      </a:srgbClr>
                    </a:gs>
                    <a:gs pos="75000">
                      <a:srgbClr val="C0504D">
                        <a:tint val="90000"/>
                        <a:shade val="60000"/>
                        <a:satMod val="240000"/>
                      </a:srgbClr>
                    </a:gs>
                    <a:gs pos="100000">
                      <a:srgbClr val="C0504D">
                        <a:tint val="100000"/>
                        <a:shade val="50000"/>
                        <a:satMod val="240000"/>
                      </a:srgbClr>
                    </a:gs>
                  </a:gsLst>
                  <a:lin ang="5400000"/>
                </a:gradFill>
                <a:effectLst>
                  <a:outerShdw blurRad="50800" dist="39000" dir="5460000" algn="tl">
                    <a:srgbClr val="000000">
                      <a:alpha val="38000"/>
                    </a:srgbClr>
                  </a:outerShdw>
                </a:effectLst>
                <a:uLnTx/>
                <a:uFillTx/>
                <a:latin typeface="Comic Sans MS" panose="030F0702030302020204" pitchFamily="66" charset="0"/>
                <a:ea typeface="宋体" panose="02010600030101010101" pitchFamily="2" charset="-122"/>
                <a:cs typeface="Times New Roman" panose="02020603050405020304" pitchFamily="18" charset="0"/>
              </a:rPr>
              <a:t>Can you guess?</a:t>
            </a:r>
            <a:endParaRPr kumimoji="0" lang="en-US" sz="5400" b="1" i="0" u="none" strike="noStrike" kern="1200" cap="none" spc="0" normalizeH="0" baseline="0" noProof="0" dirty="0">
              <a:ln w="11430"/>
              <a:gradFill>
                <a:gsLst>
                  <a:gs pos="0">
                    <a:srgbClr val="C0504D">
                      <a:tint val="70000"/>
                      <a:satMod val="245000"/>
                    </a:srgbClr>
                  </a:gs>
                  <a:gs pos="75000">
                    <a:srgbClr val="C0504D">
                      <a:tint val="90000"/>
                      <a:shade val="60000"/>
                      <a:satMod val="240000"/>
                    </a:srgbClr>
                  </a:gs>
                  <a:gs pos="100000">
                    <a:srgbClr val="C0504D">
                      <a:tint val="100000"/>
                      <a:shade val="50000"/>
                      <a:satMod val="240000"/>
                    </a:srgbClr>
                  </a:gs>
                </a:gsLst>
                <a:lin ang="5400000"/>
              </a:gradFill>
              <a:effectLst>
                <a:outerShdw blurRad="50800" dist="39000" dir="5460000" algn="tl">
                  <a:srgbClr val="000000">
                    <a:alpha val="38000"/>
                  </a:srgbClr>
                </a:outerShdw>
              </a:effectLst>
              <a:uLnTx/>
              <a:uFillTx/>
              <a:latin typeface="Comic Sans MS" panose="030F0702030302020204" pitchFamily="66" charset="0"/>
              <a:ea typeface="+mn-ea"/>
              <a:cs typeface="Times New Roman" panose="02020603050405020304" pitchFamily="18" charset="0"/>
            </a:endParaRPr>
          </a:p>
        </p:txBody>
      </p:sp>
      <p:pic>
        <p:nvPicPr>
          <p:cNvPr id="1026"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1834" t="43463" r="91044" b="45685"/>
          <a:stretch/>
        </p:blipFill>
        <p:spPr bwMode="auto">
          <a:xfrm>
            <a:off x="2310907" y="3681124"/>
            <a:ext cx="976780" cy="930218"/>
          </a:xfrm>
          <a:prstGeom prst="rect">
            <a:avLst/>
          </a:prstGeom>
          <a:ln>
            <a:noFill/>
          </a:ln>
          <a:effectLst>
            <a:softEdge rad="112500"/>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21" name="Picture 20"/>
          <p:cNvPicPr>
            <a:picLocks noChangeAspect="1"/>
          </p:cNvPicPr>
          <p:nvPr/>
        </p:nvPicPr>
        <p:blipFill rotWithShape="1">
          <a:blip r:embed="rId5" cstate="print">
            <a:extLst>
              <a:ext uri="{28A0092B-C50C-407E-A947-70E740481C1C}">
                <a14:useLocalDpi xmlns:a14="http://schemas.microsoft.com/office/drawing/2010/main" val="0"/>
              </a:ext>
            </a:extLst>
          </a:blip>
          <a:srcRect r="79921"/>
          <a:stretch/>
        </p:blipFill>
        <p:spPr>
          <a:xfrm>
            <a:off x="2308236" y="4656138"/>
            <a:ext cx="879984" cy="1150460"/>
          </a:xfrm>
          <a:prstGeom prst="rect">
            <a:avLst/>
          </a:prstGeom>
          <a:ln>
            <a:noFill/>
          </a:ln>
          <a:effectLst>
            <a:softEdge rad="112500"/>
          </a:effectLst>
        </p:spPr>
      </p:pic>
      <p:pic>
        <p:nvPicPr>
          <p:cNvPr id="1027" name="Picture 3"/>
          <p:cNvPicPr>
            <a:picLocks noChangeAspect="1" noChangeArrowheads="1"/>
          </p:cNvPicPr>
          <p:nvPr/>
        </p:nvPicPr>
        <p:blipFill rotWithShape="1">
          <a:blip r:embed="rId6">
            <a:extLst>
              <a:ext uri="{28A0092B-C50C-407E-A947-70E740481C1C}">
                <a14:useLocalDpi xmlns:a14="http://schemas.microsoft.com/office/drawing/2010/main" val="0"/>
              </a:ext>
            </a:extLst>
          </a:blip>
          <a:srcRect l="2587" t="42941" r="91315" b="46208"/>
          <a:stretch/>
        </p:blipFill>
        <p:spPr bwMode="auto">
          <a:xfrm>
            <a:off x="2451295" y="2230971"/>
            <a:ext cx="836393" cy="930218"/>
          </a:xfrm>
          <a:prstGeom prst="rect">
            <a:avLst/>
          </a:prstGeom>
          <a:ln>
            <a:noFill/>
          </a:ln>
          <a:effectLst>
            <a:softEdge rad="112500"/>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66408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fade">
                                      <p:cBhvr>
                                        <p:cTn id="22" dur="1000"/>
                                        <p:tgtEl>
                                          <p:spTgt spid="22"/>
                                        </p:tgtEl>
                                      </p:cBhvr>
                                    </p:animEffect>
                                    <p:anim calcmode="lin" valueType="num">
                                      <p:cBhvr>
                                        <p:cTn id="23" dur="1000" fill="hold"/>
                                        <p:tgtEl>
                                          <p:spTgt spid="22"/>
                                        </p:tgtEl>
                                        <p:attrNameLst>
                                          <p:attrName>ppt_x</p:attrName>
                                        </p:attrNameLst>
                                      </p:cBhvr>
                                      <p:tavLst>
                                        <p:tav tm="0">
                                          <p:val>
                                            <p:strVal val="#ppt_x"/>
                                          </p:val>
                                        </p:tav>
                                        <p:tav tm="100000">
                                          <p:val>
                                            <p:strVal val="#ppt_x"/>
                                          </p:val>
                                        </p:tav>
                                      </p:tavLst>
                                    </p:anim>
                                    <p:anim calcmode="lin" valueType="num">
                                      <p:cBhvr>
                                        <p:cTn id="24"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22" grpId="0"/>
    </p:bld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514599" y="609600"/>
            <a:ext cx="7915655" cy="838200"/>
          </a:xfrm>
        </p:spPr>
        <p:txBody>
          <a:bodyPr/>
          <a:lstStyle/>
          <a:p>
            <a:r>
              <a:rPr lang="en-US" altLang="zh-CN" sz="3600" dirty="0">
                <a:ea typeface="宋体" charset="0"/>
              </a:rPr>
              <a:t>The Evolution of Chinese Character</a:t>
            </a:r>
          </a:p>
        </p:txBody>
      </p:sp>
      <p:sp>
        <p:nvSpPr>
          <p:cNvPr id="14339" name="Rectangle 3"/>
          <p:cNvSpPr>
            <a:spLocks noGrp="1" noChangeArrowheads="1"/>
          </p:cNvSpPr>
          <p:nvPr>
            <p:ph type="body" idx="1"/>
          </p:nvPr>
        </p:nvSpPr>
        <p:spPr>
          <a:xfrm>
            <a:off x="1524000" y="1340768"/>
            <a:ext cx="6372200" cy="4038600"/>
          </a:xfrm>
        </p:spPr>
        <p:txBody>
          <a:bodyPr>
            <a:normAutofit lnSpcReduction="10000"/>
          </a:bodyPr>
          <a:lstStyle/>
          <a:p>
            <a:pPr>
              <a:lnSpc>
                <a:spcPct val="90000"/>
              </a:lnSpc>
            </a:pPr>
            <a:r>
              <a:rPr lang="en-US" altLang="zh-CN" dirty="0">
                <a:ea typeface="宋体" charset="0"/>
              </a:rPr>
              <a:t>The simplification of characters has been a continuing process</a:t>
            </a:r>
          </a:p>
          <a:p>
            <a:pPr lvl="1">
              <a:lnSpc>
                <a:spcPct val="90000"/>
              </a:lnSpc>
            </a:pPr>
            <a:r>
              <a:rPr lang="en-US" altLang="zh-CN" dirty="0">
                <a:ea typeface="宋体" charset="0"/>
              </a:rPr>
              <a:t>Reduce the number of strokes</a:t>
            </a:r>
          </a:p>
          <a:p>
            <a:pPr lvl="1">
              <a:lnSpc>
                <a:spcPct val="90000"/>
              </a:lnSpc>
            </a:pPr>
            <a:r>
              <a:rPr lang="en-US" altLang="zh-CN" dirty="0">
                <a:ea typeface="宋体" charset="0"/>
              </a:rPr>
              <a:t>Replace complex components with simplified form</a:t>
            </a:r>
          </a:p>
          <a:p>
            <a:pPr>
              <a:lnSpc>
                <a:spcPct val="90000"/>
              </a:lnSpc>
            </a:pPr>
            <a:r>
              <a:rPr lang="en-US" altLang="zh-CN" dirty="0">
                <a:ea typeface="宋体" charset="0"/>
              </a:rPr>
              <a:t>Why simplify?</a:t>
            </a:r>
          </a:p>
          <a:p>
            <a:pPr lvl="1">
              <a:lnSpc>
                <a:spcPct val="90000"/>
              </a:lnSpc>
            </a:pPr>
            <a:r>
              <a:rPr lang="en-US" altLang="zh-CN" dirty="0">
                <a:ea typeface="宋体" charset="0"/>
              </a:rPr>
              <a:t>To make writing simpler and faster</a:t>
            </a:r>
          </a:p>
          <a:p>
            <a:pPr lvl="1">
              <a:lnSpc>
                <a:spcPct val="90000"/>
              </a:lnSpc>
            </a:pPr>
            <a:r>
              <a:rPr lang="en-US" altLang="zh-CN" dirty="0">
                <a:ea typeface="宋体" charset="0"/>
              </a:rPr>
              <a:t>To aid learning effectively</a:t>
            </a:r>
          </a:p>
          <a:p>
            <a:pPr lvl="1">
              <a:lnSpc>
                <a:spcPct val="90000"/>
              </a:lnSpc>
            </a:pPr>
            <a:r>
              <a:rPr lang="en-US" altLang="zh-CN" dirty="0">
                <a:ea typeface="宋体" charset="0"/>
              </a:rPr>
              <a:t>To make knowledge Accessible</a:t>
            </a:r>
          </a:p>
          <a:p>
            <a:pPr>
              <a:lnSpc>
                <a:spcPct val="90000"/>
              </a:lnSpc>
            </a:pPr>
            <a:endParaRPr lang="en-US" altLang="zh-CN" dirty="0">
              <a:ea typeface="宋体" charset="0"/>
            </a:endParaRPr>
          </a:p>
          <a:p>
            <a:pPr lvl="1">
              <a:lnSpc>
                <a:spcPct val="90000"/>
              </a:lnSpc>
              <a:buFont typeface="Times" charset="0"/>
              <a:buNone/>
            </a:pPr>
            <a:endParaRPr lang="zh-CN" altLang="en-US" dirty="0">
              <a:ea typeface="宋体" charset="0"/>
            </a:endParaRPr>
          </a:p>
        </p:txBody>
      </p:sp>
      <p:pic>
        <p:nvPicPr>
          <p:cNvPr id="2" name="图片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69753" y="2962615"/>
            <a:ext cx="2159034" cy="2046876"/>
          </a:xfrm>
          <a:prstGeom prst="rect">
            <a:avLst/>
          </a:prstGeom>
        </p:spPr>
      </p:pic>
      <p:pic>
        <p:nvPicPr>
          <p:cNvPr id="3" name="图片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66810" y="5113060"/>
            <a:ext cx="1739191" cy="1739191"/>
          </a:xfrm>
          <a:prstGeom prst="rect">
            <a:avLst/>
          </a:prstGeom>
        </p:spPr>
      </p:pic>
      <p:sp>
        <p:nvSpPr>
          <p:cNvPr id="4" name="文本框 3"/>
          <p:cNvSpPr txBox="1"/>
          <p:nvPr/>
        </p:nvSpPr>
        <p:spPr>
          <a:xfrm>
            <a:off x="6663322" y="5659489"/>
            <a:ext cx="1296144"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s-ES_tradnl" altLang="zh-CN" sz="3600" b="0" i="0" u="none" strike="noStrike" kern="1200" cap="none" spc="0" normalizeH="0" baseline="0" noProof="0" dirty="0" err="1">
                <a:ln>
                  <a:noFill/>
                </a:ln>
                <a:solidFill>
                  <a:prstClr val="black"/>
                </a:solidFill>
                <a:effectLst/>
                <a:uLnTx/>
                <a:uFillTx/>
                <a:latin typeface="Calibri"/>
                <a:ea typeface="宋体" panose="02010600030101010101" pitchFamily="2" charset="-122"/>
                <a:cs typeface="+mn-cs"/>
              </a:rPr>
              <a:t>Lóng</a:t>
            </a:r>
            <a:endParaRPr kumimoji="1" lang="zh-CN" altLang="en-US" sz="3600" b="0" i="0" u="none" strike="noStrike" kern="1200" cap="none" spc="0" normalizeH="0" baseline="0" noProof="0" dirty="0">
              <a:ln>
                <a:noFill/>
              </a:ln>
              <a:solidFill>
                <a:prstClr val="black"/>
              </a:solidFill>
              <a:effectLst/>
              <a:uLnTx/>
              <a:uFillTx/>
              <a:latin typeface="Calibri"/>
              <a:ea typeface="宋体" panose="02010600030101010101" pitchFamily="2" charset="-122"/>
              <a:cs typeface="+mn-cs"/>
            </a:endParaRPr>
          </a:p>
        </p:txBody>
      </p:sp>
      <p:pic>
        <p:nvPicPr>
          <p:cNvPr id="5" name="图片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69753" y="1180728"/>
            <a:ext cx="2360502" cy="1723256"/>
          </a:xfrm>
          <a:prstGeom prst="rect">
            <a:avLst/>
          </a:prstGeom>
        </p:spPr>
      </p:pic>
    </p:spTree>
    <p:extLst>
      <p:ext uri="{BB962C8B-B14F-4D97-AF65-F5344CB8AC3E}">
        <p14:creationId xmlns:p14="http://schemas.microsoft.com/office/powerpoint/2010/main" val="1105697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US" altLang="zh-CN" dirty="0">
                <a:ea typeface="宋体" charset="0"/>
              </a:rPr>
              <a:t>The example of evolution</a:t>
            </a:r>
          </a:p>
        </p:txBody>
      </p:sp>
      <p:pic>
        <p:nvPicPr>
          <p:cNvPr id="15363"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3600" y="2981326"/>
            <a:ext cx="7467600" cy="25812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aphicFrame>
        <p:nvGraphicFramePr>
          <p:cNvPr id="219196" name="Group 60"/>
          <p:cNvGraphicFramePr>
            <a:graphicFrameLocks noGrp="1"/>
          </p:cNvGraphicFramePr>
          <p:nvPr>
            <p:ph idx="1"/>
          </p:nvPr>
        </p:nvGraphicFramePr>
        <p:xfrm>
          <a:off x="2057400" y="1828800"/>
          <a:ext cx="7848600" cy="1143000"/>
        </p:xfrm>
        <a:graphic>
          <a:graphicData uri="http://schemas.openxmlformats.org/drawingml/2006/table">
            <a:tbl>
              <a:tblPr/>
              <a:tblGrid>
                <a:gridCol w="981075">
                  <a:extLst>
                    <a:ext uri="{9D8B030D-6E8A-4147-A177-3AD203B41FA5}">
                      <a16:colId xmlns:a16="http://schemas.microsoft.com/office/drawing/2014/main" val="20000"/>
                    </a:ext>
                  </a:extLst>
                </a:gridCol>
                <a:gridCol w="981075">
                  <a:extLst>
                    <a:ext uri="{9D8B030D-6E8A-4147-A177-3AD203B41FA5}">
                      <a16:colId xmlns:a16="http://schemas.microsoft.com/office/drawing/2014/main" val="20001"/>
                    </a:ext>
                  </a:extLst>
                </a:gridCol>
                <a:gridCol w="981075">
                  <a:extLst>
                    <a:ext uri="{9D8B030D-6E8A-4147-A177-3AD203B41FA5}">
                      <a16:colId xmlns:a16="http://schemas.microsoft.com/office/drawing/2014/main" val="20002"/>
                    </a:ext>
                  </a:extLst>
                </a:gridCol>
                <a:gridCol w="981075">
                  <a:extLst>
                    <a:ext uri="{9D8B030D-6E8A-4147-A177-3AD203B41FA5}">
                      <a16:colId xmlns:a16="http://schemas.microsoft.com/office/drawing/2014/main" val="20003"/>
                    </a:ext>
                  </a:extLst>
                </a:gridCol>
                <a:gridCol w="981075">
                  <a:extLst>
                    <a:ext uri="{9D8B030D-6E8A-4147-A177-3AD203B41FA5}">
                      <a16:colId xmlns:a16="http://schemas.microsoft.com/office/drawing/2014/main" val="20004"/>
                    </a:ext>
                  </a:extLst>
                </a:gridCol>
                <a:gridCol w="981075">
                  <a:extLst>
                    <a:ext uri="{9D8B030D-6E8A-4147-A177-3AD203B41FA5}">
                      <a16:colId xmlns:a16="http://schemas.microsoft.com/office/drawing/2014/main" val="20005"/>
                    </a:ext>
                  </a:extLst>
                </a:gridCol>
                <a:gridCol w="981075">
                  <a:extLst>
                    <a:ext uri="{9D8B030D-6E8A-4147-A177-3AD203B41FA5}">
                      <a16:colId xmlns:a16="http://schemas.microsoft.com/office/drawing/2014/main" val="20006"/>
                    </a:ext>
                  </a:extLst>
                </a:gridCol>
                <a:gridCol w="981075">
                  <a:extLst>
                    <a:ext uri="{9D8B030D-6E8A-4147-A177-3AD203B41FA5}">
                      <a16:colId xmlns:a16="http://schemas.microsoft.com/office/drawing/2014/main" val="20007"/>
                    </a:ext>
                  </a:extLst>
                </a:gridCol>
              </a:tblGrid>
              <a:tr h="114300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a:ln>
                            <a:noFill/>
                          </a:ln>
                          <a:solidFill>
                            <a:schemeClr val="tx1"/>
                          </a:solidFill>
                          <a:effectLst/>
                          <a:latin typeface="Tahoma" pitchFamily="34" charset="0"/>
                          <a:ea typeface="宋体" pitchFamily="2" charset="-122"/>
                        </a:rPr>
                        <a:t>Oracle bone script</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a:ln>
                            <a:noFill/>
                          </a:ln>
                          <a:solidFill>
                            <a:schemeClr val="tx1"/>
                          </a:solidFill>
                          <a:effectLst/>
                          <a:latin typeface="Tahoma" pitchFamily="34" charset="0"/>
                          <a:ea typeface="宋体" pitchFamily="2" charset="-122"/>
                        </a:rPr>
                        <a:t>(1400-</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a:ln>
                            <a:noFill/>
                          </a:ln>
                          <a:solidFill>
                            <a:schemeClr val="tx1"/>
                          </a:solidFill>
                          <a:effectLst/>
                          <a:latin typeface="Tahoma" pitchFamily="34" charset="0"/>
                          <a:ea typeface="宋体" pitchFamily="2" charset="-122"/>
                        </a:rPr>
                        <a:t>1200 BC)</a:t>
                      </a:r>
                    </a:p>
                  </a:txBody>
                  <a:tcPr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a:ln>
                            <a:noFill/>
                          </a:ln>
                          <a:solidFill>
                            <a:schemeClr val="tx1"/>
                          </a:solidFill>
                          <a:effectLst/>
                          <a:latin typeface="Tahoma" pitchFamily="34" charset="0"/>
                          <a:ea typeface="宋体" pitchFamily="2" charset="-122"/>
                        </a:rPr>
                        <a:t>Large  seal </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a:ln>
                            <a:noFill/>
                          </a:ln>
                          <a:solidFill>
                            <a:schemeClr val="tx1"/>
                          </a:solidFill>
                          <a:effectLst/>
                          <a:latin typeface="Tahoma" pitchFamily="34" charset="0"/>
                          <a:ea typeface="宋体" pitchFamily="2" charset="-122"/>
                        </a:rPr>
                        <a:t>script</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a:ln>
                            <a:noFill/>
                          </a:ln>
                          <a:solidFill>
                            <a:schemeClr val="tx1"/>
                          </a:solidFill>
                          <a:effectLst/>
                          <a:latin typeface="Tahoma" pitchFamily="34" charset="0"/>
                          <a:ea typeface="宋体" pitchFamily="2" charset="-122"/>
                        </a:rPr>
                        <a:t>(1100-</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a:ln>
                            <a:noFill/>
                          </a:ln>
                          <a:solidFill>
                            <a:schemeClr val="tx1"/>
                          </a:solidFill>
                          <a:effectLst/>
                          <a:latin typeface="Tahoma" pitchFamily="34" charset="0"/>
                          <a:ea typeface="宋体" pitchFamily="2" charset="-122"/>
                        </a:rPr>
                        <a:t>256 BC)</a:t>
                      </a:r>
                      <a:endParaRPr kumimoji="0" lang="en-US" altLang="zh-CN" sz="2800" b="1" i="0" u="none" strike="noStrike" cap="none" normalizeH="0" baseline="0">
                        <a:ln>
                          <a:noFill/>
                        </a:ln>
                        <a:solidFill>
                          <a:schemeClr val="tx1"/>
                        </a:solidFill>
                        <a:effectLst/>
                        <a:latin typeface="Tahoma" pitchFamily="34" charset="0"/>
                        <a:ea typeface="宋体" pitchFamily="2" charset="-122"/>
                      </a:endParaRPr>
                    </a:p>
                  </a:txBody>
                  <a:tcPr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a:ln>
                            <a:noFill/>
                          </a:ln>
                          <a:solidFill>
                            <a:schemeClr val="tx1"/>
                          </a:solidFill>
                          <a:effectLst/>
                          <a:latin typeface="Tahoma" pitchFamily="34" charset="0"/>
                          <a:ea typeface="宋体" pitchFamily="2" charset="-122"/>
                        </a:rPr>
                        <a:t>Small   seal </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a:ln>
                            <a:noFill/>
                          </a:ln>
                          <a:solidFill>
                            <a:schemeClr val="tx1"/>
                          </a:solidFill>
                          <a:effectLst/>
                          <a:latin typeface="Tahoma" pitchFamily="34" charset="0"/>
                          <a:ea typeface="宋体" pitchFamily="2" charset="-122"/>
                        </a:rPr>
                        <a:t>script</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a:ln>
                            <a:noFill/>
                          </a:ln>
                          <a:solidFill>
                            <a:schemeClr val="tx1"/>
                          </a:solidFill>
                          <a:effectLst/>
                          <a:latin typeface="Tahoma" pitchFamily="34" charset="0"/>
                          <a:ea typeface="宋体" pitchFamily="2" charset="-122"/>
                        </a:rPr>
                        <a:t>(221-</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a:ln>
                            <a:noFill/>
                          </a:ln>
                          <a:solidFill>
                            <a:schemeClr val="tx1"/>
                          </a:solidFill>
                          <a:effectLst/>
                          <a:latin typeface="Tahoma" pitchFamily="34" charset="0"/>
                          <a:ea typeface="宋体" pitchFamily="2" charset="-122"/>
                        </a:rPr>
                        <a:t>207 BC)</a:t>
                      </a:r>
                    </a:p>
                  </a:txBody>
                  <a:tcPr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a:ln>
                            <a:noFill/>
                          </a:ln>
                          <a:solidFill>
                            <a:schemeClr val="tx1"/>
                          </a:solidFill>
                          <a:effectLst/>
                          <a:latin typeface="Tahoma" pitchFamily="34" charset="0"/>
                          <a:ea typeface="宋体" pitchFamily="2" charset="-122"/>
                        </a:rPr>
                        <a:t>Clerical</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a:ln>
                            <a:noFill/>
                          </a:ln>
                          <a:solidFill>
                            <a:schemeClr val="tx1"/>
                          </a:solidFill>
                          <a:effectLst/>
                          <a:latin typeface="Tahoma" pitchFamily="34" charset="0"/>
                          <a:ea typeface="宋体" pitchFamily="2" charset="-122"/>
                        </a:rPr>
                        <a:t>script</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a:ln>
                            <a:noFill/>
                          </a:ln>
                          <a:solidFill>
                            <a:schemeClr val="tx1"/>
                          </a:solidFill>
                          <a:effectLst/>
                          <a:latin typeface="Tahoma" pitchFamily="34" charset="0"/>
                          <a:ea typeface="宋体" pitchFamily="2" charset="-122"/>
                        </a:rPr>
                        <a:t>(207 BC-</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a:ln>
                            <a:noFill/>
                          </a:ln>
                          <a:solidFill>
                            <a:schemeClr val="tx1"/>
                          </a:solidFill>
                          <a:effectLst/>
                          <a:latin typeface="Tahoma" pitchFamily="34" charset="0"/>
                          <a:ea typeface="宋体" pitchFamily="2" charset="-122"/>
                        </a:rPr>
                        <a:t>220 AD)</a:t>
                      </a:r>
                    </a:p>
                  </a:txBody>
                  <a:tcPr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a:ln>
                            <a:noFill/>
                          </a:ln>
                          <a:solidFill>
                            <a:schemeClr val="tx1"/>
                          </a:solidFill>
                          <a:effectLst/>
                          <a:latin typeface="Tahoma" pitchFamily="34" charset="0"/>
                          <a:ea typeface="宋体" pitchFamily="2" charset="-122"/>
                        </a:rPr>
                        <a:t>Standard</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a:ln>
                            <a:noFill/>
                          </a:ln>
                          <a:solidFill>
                            <a:schemeClr val="tx1"/>
                          </a:solidFill>
                          <a:effectLst/>
                          <a:latin typeface="Tahoma" pitchFamily="34" charset="0"/>
                          <a:ea typeface="宋体" pitchFamily="2" charset="-122"/>
                        </a:rPr>
                        <a:t>script</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a:ln>
                            <a:noFill/>
                          </a:ln>
                          <a:solidFill>
                            <a:schemeClr val="tx1"/>
                          </a:solidFill>
                          <a:effectLst/>
                          <a:latin typeface="Tahoma" pitchFamily="34" charset="0"/>
                          <a:ea typeface="宋体" pitchFamily="2" charset="-122"/>
                        </a:rPr>
                        <a:t>(Since 207 BC)</a:t>
                      </a:r>
                    </a:p>
                  </a:txBody>
                  <a:tcPr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a:ln>
                            <a:noFill/>
                          </a:ln>
                          <a:solidFill>
                            <a:schemeClr val="tx1"/>
                          </a:solidFill>
                          <a:effectLst/>
                          <a:latin typeface="Tahoma" pitchFamily="34" charset="0"/>
                          <a:ea typeface="宋体" pitchFamily="2" charset="-122"/>
                        </a:rPr>
                        <a:t>Running</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a:ln>
                            <a:noFill/>
                          </a:ln>
                          <a:solidFill>
                            <a:schemeClr val="tx1"/>
                          </a:solidFill>
                          <a:effectLst/>
                          <a:latin typeface="Tahoma" pitchFamily="34" charset="0"/>
                          <a:ea typeface="宋体" pitchFamily="2" charset="-122"/>
                        </a:rPr>
                        <a:t>script</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a:ln>
                            <a:noFill/>
                          </a:ln>
                          <a:solidFill>
                            <a:schemeClr val="tx1"/>
                          </a:solidFill>
                          <a:effectLst/>
                          <a:latin typeface="Tahoma" pitchFamily="34" charset="0"/>
                          <a:ea typeface="宋体" pitchFamily="2" charset="-122"/>
                        </a:rPr>
                        <a:t>(Since 207 BC)</a:t>
                      </a:r>
                      <a:endParaRPr kumimoji="0" lang="en-US" altLang="zh-CN" sz="2800" b="1" i="0" u="none" strike="noStrike" cap="none" normalizeH="0" baseline="0">
                        <a:ln>
                          <a:noFill/>
                        </a:ln>
                        <a:solidFill>
                          <a:schemeClr val="tx1"/>
                        </a:solidFill>
                        <a:effectLst/>
                        <a:latin typeface="Tahoma" pitchFamily="34" charset="0"/>
                        <a:ea typeface="宋体" pitchFamily="2" charset="-122"/>
                      </a:endParaRPr>
                    </a:p>
                  </a:txBody>
                  <a:tcPr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a:ln>
                            <a:noFill/>
                          </a:ln>
                          <a:solidFill>
                            <a:schemeClr val="tx1"/>
                          </a:solidFill>
                          <a:effectLst/>
                          <a:latin typeface="Tahoma" pitchFamily="34" charset="0"/>
                          <a:ea typeface="宋体" pitchFamily="2" charset="-122"/>
                        </a:rPr>
                        <a:t>Grass</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a:ln>
                            <a:noFill/>
                          </a:ln>
                          <a:solidFill>
                            <a:schemeClr val="tx1"/>
                          </a:solidFill>
                          <a:effectLst/>
                          <a:latin typeface="Tahoma" pitchFamily="34" charset="0"/>
                          <a:ea typeface="宋体" pitchFamily="2" charset="-122"/>
                        </a:rPr>
                        <a:t>script</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a:ln>
                            <a:noFill/>
                          </a:ln>
                          <a:solidFill>
                            <a:schemeClr val="tx1"/>
                          </a:solidFill>
                          <a:effectLst/>
                          <a:latin typeface="Tahoma" pitchFamily="34" charset="0"/>
                          <a:ea typeface="宋体" pitchFamily="2" charset="-122"/>
                        </a:rPr>
                        <a:t>(Since 207 BC)</a:t>
                      </a:r>
                      <a:endParaRPr kumimoji="0" lang="en-US" altLang="zh-CN" sz="2800" b="1" i="0" u="none" strike="noStrike" cap="none" normalizeH="0" baseline="0">
                        <a:ln>
                          <a:noFill/>
                        </a:ln>
                        <a:solidFill>
                          <a:schemeClr val="tx1"/>
                        </a:solidFill>
                        <a:effectLst/>
                        <a:latin typeface="Tahoma" pitchFamily="34" charset="0"/>
                        <a:ea typeface="宋体" pitchFamily="2" charset="-122"/>
                      </a:endParaRPr>
                    </a:p>
                  </a:txBody>
                  <a:tcPr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dirty="0">
                          <a:ln>
                            <a:noFill/>
                          </a:ln>
                          <a:solidFill>
                            <a:schemeClr val="tx1"/>
                          </a:solidFill>
                          <a:effectLst/>
                          <a:latin typeface="Tahoma" pitchFamily="34" charset="0"/>
                          <a:ea typeface="宋体" pitchFamily="2" charset="-122"/>
                        </a:rPr>
                        <a:t>Simplified</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dirty="0">
                          <a:ln>
                            <a:noFill/>
                          </a:ln>
                          <a:solidFill>
                            <a:schemeClr val="tx1"/>
                          </a:solidFill>
                          <a:effectLst/>
                          <a:latin typeface="Tahoma" pitchFamily="34" charset="0"/>
                          <a:ea typeface="宋体" pitchFamily="2" charset="-122"/>
                        </a:rPr>
                        <a:t>script</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1200" b="1" i="0" u="none" strike="noStrike" cap="none" normalizeH="0" baseline="0" dirty="0">
                          <a:ln>
                            <a:noFill/>
                          </a:ln>
                          <a:solidFill>
                            <a:schemeClr val="tx1"/>
                          </a:solidFill>
                          <a:effectLst/>
                          <a:latin typeface="Tahoma" pitchFamily="34" charset="0"/>
                          <a:ea typeface="宋体" pitchFamily="2" charset="-122"/>
                        </a:rPr>
                        <a:t>(Since 1949)</a:t>
                      </a:r>
                      <a:endParaRPr kumimoji="0" lang="en-US" altLang="zh-CN" sz="2800" b="1" i="0" u="none" strike="noStrike" cap="none" normalizeH="0" baseline="0" dirty="0">
                        <a:ln>
                          <a:noFill/>
                        </a:ln>
                        <a:solidFill>
                          <a:schemeClr val="tx1"/>
                        </a:solidFill>
                        <a:effectLst/>
                        <a:latin typeface="Tahoma" pitchFamily="34" charset="0"/>
                        <a:ea typeface="宋体" pitchFamily="2" charset="-122"/>
                      </a:endParaRPr>
                    </a:p>
                  </a:txBody>
                  <a:tcPr horzOverflow="overflow">
                    <a:lnL w="12700"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0"/>
                  </a:ext>
                </a:extLst>
              </a:tr>
            </a:tbl>
          </a:graphicData>
        </a:graphic>
      </p:graphicFrame>
      <p:sp>
        <p:nvSpPr>
          <p:cNvPr id="15384" name="Line 30"/>
          <p:cNvSpPr>
            <a:spLocks noChangeShapeType="1"/>
          </p:cNvSpPr>
          <p:nvPr/>
        </p:nvSpPr>
        <p:spPr bwMode="auto">
          <a:xfrm flipV="1">
            <a:off x="5410200" y="5486400"/>
            <a:ext cx="914400" cy="304800"/>
          </a:xfrm>
          <a:prstGeom prst="line">
            <a:avLst/>
          </a:prstGeom>
          <a:noFill/>
          <a:ln w="12700" cap="sq">
            <a:solidFill>
              <a:schemeClr val="bg2"/>
            </a:solidFill>
            <a:round/>
            <a:headEnd type="none" w="sm" len="sm"/>
            <a:tailEnd type="triangle" w="lg" len="med"/>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5385" name="Rectangle 31"/>
          <p:cNvSpPr>
            <a:spLocks noChangeArrowheads="1"/>
          </p:cNvSpPr>
          <p:nvPr/>
        </p:nvSpPr>
        <p:spPr bwMode="auto">
          <a:xfrm>
            <a:off x="3581400" y="5791200"/>
            <a:ext cx="3276600" cy="685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sq">
                <a:solidFill>
                  <a:srgbClr val="000000"/>
                </a:solidFill>
                <a:miter lim="800000"/>
                <a:headEnd type="none" w="sm" len="sm"/>
                <a:tailEnd type="none" w="sm" len="sm"/>
              </a14:hiddenLine>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2200" b="0" i="0" u="none" strike="noStrike" kern="1200" cap="none" spc="0" normalizeH="0" baseline="0" noProof="0">
                <a:ln>
                  <a:noFill/>
                </a:ln>
                <a:solidFill>
                  <a:srgbClr val="E7E6E6"/>
                </a:solidFill>
                <a:effectLst/>
                <a:uLnTx/>
                <a:uFillTx/>
                <a:latin typeface="Arial" charset="0"/>
                <a:ea typeface="宋体" charset="0"/>
                <a:cs typeface="+mn-cs"/>
              </a:rPr>
              <a:t>Used in Taiwan, HongKong</a:t>
            </a:r>
          </a:p>
        </p:txBody>
      </p:sp>
      <p:sp>
        <p:nvSpPr>
          <p:cNvPr id="15386" name="Rectangle 32"/>
          <p:cNvSpPr>
            <a:spLocks noChangeArrowheads="1"/>
          </p:cNvSpPr>
          <p:nvPr/>
        </p:nvSpPr>
        <p:spPr bwMode="auto">
          <a:xfrm>
            <a:off x="7248525" y="5810250"/>
            <a:ext cx="3276600" cy="685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sq">
                <a:solidFill>
                  <a:srgbClr val="000000"/>
                </a:solidFill>
                <a:miter lim="800000"/>
                <a:headEnd type="none" w="sm" len="sm"/>
                <a:tailEnd type="none" w="sm" len="sm"/>
              </a14:hiddenLine>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2200" b="0" i="0" u="none" strike="noStrike" kern="1200" cap="none" spc="0" normalizeH="0" baseline="0" noProof="0">
                <a:ln>
                  <a:noFill/>
                </a:ln>
                <a:solidFill>
                  <a:srgbClr val="E7E6E6"/>
                </a:solidFill>
                <a:effectLst/>
                <a:uLnTx/>
                <a:uFillTx/>
                <a:latin typeface="Arial" charset="0"/>
                <a:ea typeface="宋体" charset="0"/>
                <a:cs typeface="+mn-cs"/>
              </a:rPr>
              <a:t>Used in Mainland China,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zh-CN" sz="2200" b="0" i="0" u="none" strike="noStrike" kern="1200" cap="none" spc="0" normalizeH="0" baseline="0" noProof="0">
                <a:ln>
                  <a:noFill/>
                </a:ln>
                <a:solidFill>
                  <a:srgbClr val="E7E6E6"/>
                </a:solidFill>
                <a:effectLst/>
                <a:uLnTx/>
                <a:uFillTx/>
                <a:latin typeface="Arial" charset="0"/>
                <a:ea typeface="宋体" charset="0"/>
                <a:cs typeface="+mn-cs"/>
              </a:rPr>
              <a:t>Singapore</a:t>
            </a:r>
          </a:p>
        </p:txBody>
      </p:sp>
      <p:sp>
        <p:nvSpPr>
          <p:cNvPr id="15387" name="Line 33"/>
          <p:cNvSpPr>
            <a:spLocks noChangeShapeType="1"/>
          </p:cNvSpPr>
          <p:nvPr/>
        </p:nvSpPr>
        <p:spPr bwMode="auto">
          <a:xfrm flipV="1">
            <a:off x="9372600" y="5486400"/>
            <a:ext cx="0" cy="381000"/>
          </a:xfrm>
          <a:prstGeom prst="line">
            <a:avLst/>
          </a:prstGeom>
          <a:noFill/>
          <a:ln w="12700" cap="sq">
            <a:solidFill>
              <a:schemeClr val="bg2"/>
            </a:solidFill>
            <a:round/>
            <a:headEnd type="none" w="sm" len="sm"/>
            <a:tailEnd type="triangle" w="lg" len="med"/>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extLst>
      <p:ext uri="{BB962C8B-B14F-4D97-AF65-F5344CB8AC3E}">
        <p14:creationId xmlns:p14="http://schemas.microsoft.com/office/powerpoint/2010/main" val="936134711"/>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30509" name="Group 109"/>
          <p:cNvGraphicFramePr>
            <a:graphicFrameLocks noGrp="1"/>
          </p:cNvGraphicFramePr>
          <p:nvPr/>
        </p:nvGraphicFramePr>
        <p:xfrm>
          <a:off x="2286000" y="1828801"/>
          <a:ext cx="8001000" cy="4572001"/>
        </p:xfrm>
        <a:graphic>
          <a:graphicData uri="http://schemas.openxmlformats.org/drawingml/2006/table">
            <a:tbl>
              <a:tblPr/>
              <a:tblGrid>
                <a:gridCol w="1276350">
                  <a:extLst>
                    <a:ext uri="{9D8B030D-6E8A-4147-A177-3AD203B41FA5}">
                      <a16:colId xmlns:a16="http://schemas.microsoft.com/office/drawing/2014/main" val="20000"/>
                    </a:ext>
                  </a:extLst>
                </a:gridCol>
                <a:gridCol w="1389063">
                  <a:extLst>
                    <a:ext uri="{9D8B030D-6E8A-4147-A177-3AD203B41FA5}">
                      <a16:colId xmlns:a16="http://schemas.microsoft.com/office/drawing/2014/main" val="20001"/>
                    </a:ext>
                  </a:extLst>
                </a:gridCol>
                <a:gridCol w="1333500">
                  <a:extLst>
                    <a:ext uri="{9D8B030D-6E8A-4147-A177-3AD203B41FA5}">
                      <a16:colId xmlns:a16="http://schemas.microsoft.com/office/drawing/2014/main" val="20002"/>
                    </a:ext>
                  </a:extLst>
                </a:gridCol>
                <a:gridCol w="1336675">
                  <a:extLst>
                    <a:ext uri="{9D8B030D-6E8A-4147-A177-3AD203B41FA5}">
                      <a16:colId xmlns:a16="http://schemas.microsoft.com/office/drawing/2014/main" val="20003"/>
                    </a:ext>
                  </a:extLst>
                </a:gridCol>
                <a:gridCol w="1333500">
                  <a:extLst>
                    <a:ext uri="{9D8B030D-6E8A-4147-A177-3AD203B41FA5}">
                      <a16:colId xmlns:a16="http://schemas.microsoft.com/office/drawing/2014/main" val="20004"/>
                    </a:ext>
                  </a:extLst>
                </a:gridCol>
                <a:gridCol w="1331912">
                  <a:extLst>
                    <a:ext uri="{9D8B030D-6E8A-4147-A177-3AD203B41FA5}">
                      <a16:colId xmlns:a16="http://schemas.microsoft.com/office/drawing/2014/main" val="20005"/>
                    </a:ext>
                  </a:extLst>
                </a:gridCol>
              </a:tblGrid>
              <a:tr h="69850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2000" b="1" i="0" u="none" strike="noStrike" cap="none" normalizeH="0" baseline="0" dirty="0">
                          <a:ln>
                            <a:noFill/>
                          </a:ln>
                          <a:solidFill>
                            <a:schemeClr val="bg2"/>
                          </a:solidFill>
                          <a:effectLst/>
                          <a:latin typeface="Tahoma" pitchFamily="34" charset="0"/>
                          <a:ea typeface="宋体" pitchFamily="2" charset="-122"/>
                        </a:rPr>
                        <a:t>Ear</a:t>
                      </a:r>
                    </a:p>
                  </a:txBody>
                  <a:tcPr horzOverflow="overflow">
                    <a:lnL cap="flat">
                      <a:noFill/>
                    </a:lnL>
                    <a:lnR>
                      <a:noFill/>
                    </a:lnR>
                    <a:lnT cap="fla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cap="fla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cap="fla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cap="fla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cap="fla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64770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bg2"/>
                          </a:solidFill>
                          <a:effectLst/>
                          <a:latin typeface="Tahoma" pitchFamily="34" charset="0"/>
                          <a:ea typeface="宋体" pitchFamily="2" charset="-122"/>
                        </a:rPr>
                        <a:t>Rain</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64452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bg2"/>
                          </a:solidFill>
                          <a:effectLst/>
                          <a:latin typeface="Tahoma" pitchFamily="34" charset="0"/>
                          <a:ea typeface="宋体" pitchFamily="2" charset="-122"/>
                        </a:rPr>
                        <a:t>Cloud</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646113">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bg2"/>
                          </a:solidFill>
                          <a:effectLst/>
                          <a:latin typeface="Tahoma" pitchFamily="34" charset="0"/>
                          <a:ea typeface="宋体" pitchFamily="2" charset="-122"/>
                        </a:rPr>
                        <a:t>Moon</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64452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bg2"/>
                          </a:solidFill>
                          <a:effectLst/>
                          <a:latin typeface="Tahoma" pitchFamily="34" charset="0"/>
                          <a:ea typeface="宋体" pitchFamily="2" charset="-122"/>
                        </a:rPr>
                        <a:t>Fish</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4"/>
                  </a:ext>
                </a:extLst>
              </a:tr>
              <a:tr h="646113">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bg2"/>
                          </a:solidFill>
                          <a:effectLst/>
                          <a:latin typeface="Tahoma" pitchFamily="34" charset="0"/>
                          <a:ea typeface="宋体" pitchFamily="2" charset="-122"/>
                        </a:rPr>
                        <a:t>Cart</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tx1"/>
                        </a:solidFill>
                        <a:effectLst/>
                        <a:latin typeface="Tahoma" pitchFamily="34" charset="0"/>
                        <a:ea typeface="宋体" pitchFamily="2" charset="-122"/>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5"/>
                  </a:ext>
                </a:extLst>
              </a:tr>
              <a:tr h="64452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bg2"/>
                          </a:solidFill>
                          <a:effectLst/>
                          <a:latin typeface="Tahoma" pitchFamily="34" charset="0"/>
                          <a:ea typeface="宋体" pitchFamily="2" charset="-122"/>
                        </a:rPr>
                        <a:t>See</a:t>
                      </a:r>
                    </a:p>
                  </a:txBody>
                  <a:tcPr horzOverflow="overflow">
                    <a:lnL cap="flat">
                      <a:noFill/>
                    </a:lnL>
                    <a:lnR>
                      <a:noFill/>
                    </a:lnR>
                    <a:lnT>
                      <a:noFill/>
                    </a:lnT>
                    <a:lnB cap="flat">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cap="flat">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cap="flat">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cap="flat">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cap="flat">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dirty="0">
                        <a:ln>
                          <a:noFill/>
                        </a:ln>
                        <a:solidFill>
                          <a:schemeClr val="bg2"/>
                        </a:solidFill>
                        <a:effectLst/>
                        <a:latin typeface="Tahoma" pitchFamily="34" charset="0"/>
                        <a:ea typeface="宋体" pitchFamily="2" charset="-122"/>
                      </a:endParaRP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6"/>
                  </a:ext>
                </a:extLst>
              </a:tr>
            </a:tbl>
          </a:graphicData>
        </a:graphic>
      </p:graphicFrame>
      <p:pic>
        <p:nvPicPr>
          <p:cNvPr id="16429" name="Picture 17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62401" y="2590800"/>
            <a:ext cx="379413" cy="5334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30" name="Picture 17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0201" y="3962401"/>
            <a:ext cx="295275"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31" name="Picture 18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05601" y="1981200"/>
            <a:ext cx="333375" cy="4191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32" name="Picture 18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15463" y="5848350"/>
            <a:ext cx="342900" cy="4191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33" name="Picture 18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038600" y="5257800"/>
            <a:ext cx="323850" cy="3238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34" name="Picture 18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081963" y="4600576"/>
            <a:ext cx="400050" cy="3714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35" name="Picture 18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334001" y="3276601"/>
            <a:ext cx="466725" cy="3905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36" name="Picture 185"/>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781800" y="5867400"/>
            <a:ext cx="381000" cy="4000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37" name="Picture 186"/>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081963" y="3914776"/>
            <a:ext cx="419100" cy="3905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38" name="Picture 187"/>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448800" y="2667001"/>
            <a:ext cx="323850" cy="3905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39" name="Picture 188"/>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962401" y="3962400"/>
            <a:ext cx="314325" cy="4000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40" name="Picture 189"/>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410201" y="1981201"/>
            <a:ext cx="352425" cy="3524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41" name="Picture 190"/>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781800" y="5257800"/>
            <a:ext cx="342900" cy="4191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42" name="Picture 191"/>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8077200" y="1981201"/>
            <a:ext cx="361950" cy="3714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43" name="Picture 192"/>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9448801" y="3962401"/>
            <a:ext cx="295275" cy="3714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44" name="Picture 193"/>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4038601" y="5943601"/>
            <a:ext cx="295275" cy="3714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45" name="Picture 194"/>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5410201" y="4572000"/>
            <a:ext cx="314325" cy="4191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46" name="Picture 195"/>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6705600" y="2590800"/>
            <a:ext cx="400050" cy="5334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47" name="Picture 196"/>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8005763" y="5257800"/>
            <a:ext cx="457200" cy="3619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48" name="Picture 197"/>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9463089" y="1981201"/>
            <a:ext cx="276225" cy="3714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49" name="Picture 198"/>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3962400" y="3276601"/>
            <a:ext cx="342900" cy="3905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50" name="Picture 199"/>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5372100" y="5181601"/>
            <a:ext cx="3429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51" name="Picture 200"/>
          <p:cNvPicPr>
            <a:picLocks noChangeAspect="1"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6748463" y="3276600"/>
            <a:ext cx="285750" cy="4381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52" name="Picture 201"/>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8077201" y="2667001"/>
            <a:ext cx="428625" cy="4095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53" name="Picture 202"/>
          <p:cNvPicPr>
            <a:picLocks noChangeAspect="1" noChangeArrowheads="1"/>
          </p:cNvPicPr>
          <p:nvPr/>
        </p:nvPicPr>
        <p:blipFill>
          <a:blip r:embed="rId26">
            <a:extLst>
              <a:ext uri="{28A0092B-C50C-407E-A947-70E740481C1C}">
                <a14:useLocalDpi xmlns:a14="http://schemas.microsoft.com/office/drawing/2010/main" val="0"/>
              </a:ext>
            </a:extLst>
          </a:blip>
          <a:srcRect/>
          <a:stretch>
            <a:fillRect/>
          </a:stretch>
        </p:blipFill>
        <p:spPr bwMode="auto">
          <a:xfrm>
            <a:off x="9448800" y="4572000"/>
            <a:ext cx="304800" cy="381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54" name="Picture 203"/>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4038601" y="4495801"/>
            <a:ext cx="295275" cy="5429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55" name="Picture 204"/>
          <p:cNvPicPr>
            <a:picLocks noChangeAspect="1" noChangeArrowheads="1"/>
          </p:cNvPicPr>
          <p:nvPr/>
        </p:nvPicPr>
        <p:blipFill>
          <a:blip r:embed="rId28">
            <a:extLst>
              <a:ext uri="{28A0092B-C50C-407E-A947-70E740481C1C}">
                <a14:useLocalDpi xmlns:a14="http://schemas.microsoft.com/office/drawing/2010/main" val="0"/>
              </a:ext>
            </a:extLst>
          </a:blip>
          <a:srcRect/>
          <a:stretch>
            <a:fillRect/>
          </a:stretch>
        </p:blipFill>
        <p:spPr bwMode="auto">
          <a:xfrm>
            <a:off x="5410200" y="5791200"/>
            <a:ext cx="211138" cy="5334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56" name="Picture 205"/>
          <p:cNvPicPr>
            <a:picLocks noChangeAspect="1" noChangeArrowheads="1"/>
          </p:cNvPicPr>
          <p:nvPr/>
        </p:nvPicPr>
        <p:blipFill>
          <a:blip r:embed="rId29">
            <a:extLst>
              <a:ext uri="{28A0092B-C50C-407E-A947-70E740481C1C}">
                <a14:useLocalDpi xmlns:a14="http://schemas.microsoft.com/office/drawing/2010/main" val="0"/>
              </a:ext>
            </a:extLst>
          </a:blip>
          <a:srcRect/>
          <a:stretch>
            <a:fillRect/>
          </a:stretch>
        </p:blipFill>
        <p:spPr bwMode="auto">
          <a:xfrm>
            <a:off x="6781800" y="3886201"/>
            <a:ext cx="266700" cy="5048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57" name="Picture 206"/>
          <p:cNvPicPr>
            <a:picLocks noChangeAspect="1" noChangeArrowheads="1"/>
          </p:cNvPicPr>
          <p:nvPr/>
        </p:nvPicPr>
        <p:blipFill>
          <a:blip r:embed="rId30">
            <a:extLst>
              <a:ext uri="{28A0092B-C50C-407E-A947-70E740481C1C}">
                <a14:useLocalDpi xmlns:a14="http://schemas.microsoft.com/office/drawing/2010/main" val="0"/>
              </a:ext>
            </a:extLst>
          </a:blip>
          <a:srcRect/>
          <a:stretch>
            <a:fillRect/>
          </a:stretch>
        </p:blipFill>
        <p:spPr bwMode="auto">
          <a:xfrm>
            <a:off x="8101013" y="5867400"/>
            <a:ext cx="342900" cy="381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58" name="Picture 207"/>
          <p:cNvPicPr>
            <a:picLocks noChangeAspect="1" noChangeArrowheads="1"/>
          </p:cNvPicPr>
          <p:nvPr/>
        </p:nvPicPr>
        <p:blipFill>
          <a:blip r:embed="rId31">
            <a:extLst>
              <a:ext uri="{28A0092B-C50C-407E-A947-70E740481C1C}">
                <a14:useLocalDpi xmlns:a14="http://schemas.microsoft.com/office/drawing/2010/main" val="0"/>
              </a:ext>
            </a:extLst>
          </a:blip>
          <a:srcRect/>
          <a:stretch>
            <a:fillRect/>
          </a:stretch>
        </p:blipFill>
        <p:spPr bwMode="auto">
          <a:xfrm>
            <a:off x="9448800" y="3352800"/>
            <a:ext cx="336550" cy="381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59" name="Picture 208"/>
          <p:cNvPicPr>
            <a:picLocks noChangeAspect="1" noChangeArrowheads="1"/>
          </p:cNvPicPr>
          <p:nvPr/>
        </p:nvPicPr>
        <p:blipFill>
          <a:blip r:embed="rId32">
            <a:extLst>
              <a:ext uri="{28A0092B-C50C-407E-A947-70E740481C1C}">
                <a14:useLocalDpi xmlns:a14="http://schemas.microsoft.com/office/drawing/2010/main" val="0"/>
              </a:ext>
            </a:extLst>
          </a:blip>
          <a:srcRect/>
          <a:stretch>
            <a:fillRect/>
          </a:stretch>
        </p:blipFill>
        <p:spPr bwMode="auto">
          <a:xfrm>
            <a:off x="3962401" y="1905000"/>
            <a:ext cx="396875" cy="5334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60" name="Picture 209"/>
          <p:cNvPicPr>
            <a:picLocks noChangeAspect="1" noChangeArrowheads="1"/>
          </p:cNvPicPr>
          <p:nvPr/>
        </p:nvPicPr>
        <p:blipFill>
          <a:blip r:embed="rId33">
            <a:extLst>
              <a:ext uri="{28A0092B-C50C-407E-A947-70E740481C1C}">
                <a14:useLocalDpi xmlns:a14="http://schemas.microsoft.com/office/drawing/2010/main" val="0"/>
              </a:ext>
            </a:extLst>
          </a:blip>
          <a:srcRect/>
          <a:stretch>
            <a:fillRect/>
          </a:stretch>
        </p:blipFill>
        <p:spPr bwMode="auto">
          <a:xfrm>
            <a:off x="5438775" y="2638425"/>
            <a:ext cx="3048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61" name="Picture 210"/>
          <p:cNvPicPr>
            <a:picLocks noChangeAspect="1" noChangeArrowheads="1"/>
          </p:cNvPicPr>
          <p:nvPr/>
        </p:nvPicPr>
        <p:blipFill>
          <a:blip r:embed="rId34">
            <a:extLst>
              <a:ext uri="{28A0092B-C50C-407E-A947-70E740481C1C}">
                <a14:useLocalDpi xmlns:a14="http://schemas.microsoft.com/office/drawing/2010/main" val="0"/>
              </a:ext>
            </a:extLst>
          </a:blip>
          <a:srcRect/>
          <a:stretch>
            <a:fillRect/>
          </a:stretch>
        </p:blipFill>
        <p:spPr bwMode="auto">
          <a:xfrm>
            <a:off x="6781800" y="4572000"/>
            <a:ext cx="247650" cy="5143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62" name="Picture 211"/>
          <p:cNvPicPr>
            <a:picLocks noChangeAspect="1" noChangeArrowheads="1"/>
          </p:cNvPicPr>
          <p:nvPr/>
        </p:nvPicPr>
        <p:blipFill>
          <a:blip r:embed="rId35">
            <a:extLst>
              <a:ext uri="{28A0092B-C50C-407E-A947-70E740481C1C}">
                <a14:useLocalDpi xmlns:a14="http://schemas.microsoft.com/office/drawing/2010/main" val="0"/>
              </a:ext>
            </a:extLst>
          </a:blip>
          <a:srcRect/>
          <a:stretch>
            <a:fillRect/>
          </a:stretch>
        </p:blipFill>
        <p:spPr bwMode="auto">
          <a:xfrm>
            <a:off x="8091489" y="3271838"/>
            <a:ext cx="376237"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463" name="Picture 212"/>
          <p:cNvPicPr>
            <a:picLocks noChangeAspect="1" noChangeArrowheads="1"/>
          </p:cNvPicPr>
          <p:nvPr/>
        </p:nvPicPr>
        <p:blipFill>
          <a:blip r:embed="rId36">
            <a:extLst>
              <a:ext uri="{28A0092B-C50C-407E-A947-70E740481C1C}">
                <a14:useLocalDpi xmlns:a14="http://schemas.microsoft.com/office/drawing/2010/main" val="0"/>
              </a:ext>
            </a:extLst>
          </a:blip>
          <a:srcRect/>
          <a:stretch>
            <a:fillRect/>
          </a:stretch>
        </p:blipFill>
        <p:spPr bwMode="auto">
          <a:xfrm>
            <a:off x="9448800" y="5181600"/>
            <a:ext cx="311150" cy="381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6464" name="Rectangle 213"/>
          <p:cNvSpPr>
            <a:spLocks noGrp="1" noChangeArrowheads="1"/>
          </p:cNvSpPr>
          <p:nvPr>
            <p:ph type="title"/>
          </p:nvPr>
        </p:nvSpPr>
        <p:spPr>
          <a:xfrm>
            <a:off x="2286000" y="381000"/>
            <a:ext cx="7924800" cy="838200"/>
          </a:xfrm>
          <a:noFill/>
        </p:spPr>
        <p:txBody>
          <a:bodyPr/>
          <a:lstStyle/>
          <a:p>
            <a:r>
              <a:rPr lang="en-US" altLang="zh-CN" dirty="0">
                <a:ea typeface="宋体" charset="0"/>
              </a:rPr>
              <a:t>An Exercise: Find Correspondence</a:t>
            </a:r>
          </a:p>
        </p:txBody>
      </p:sp>
      <p:sp>
        <p:nvSpPr>
          <p:cNvPr id="16465" name="Line 214"/>
          <p:cNvSpPr>
            <a:spLocks noChangeShapeType="1"/>
          </p:cNvSpPr>
          <p:nvPr/>
        </p:nvSpPr>
        <p:spPr bwMode="auto">
          <a:xfrm>
            <a:off x="2895600" y="2133600"/>
            <a:ext cx="1066800" cy="7620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6466" name="Line 221"/>
          <p:cNvSpPr>
            <a:spLocks noChangeShapeType="1"/>
          </p:cNvSpPr>
          <p:nvPr/>
        </p:nvSpPr>
        <p:spPr bwMode="auto">
          <a:xfrm>
            <a:off x="4343400" y="2895600"/>
            <a:ext cx="1066800" cy="12192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6467" name="Line 231"/>
          <p:cNvSpPr>
            <a:spLocks noChangeShapeType="1"/>
          </p:cNvSpPr>
          <p:nvPr/>
        </p:nvSpPr>
        <p:spPr bwMode="auto">
          <a:xfrm flipV="1">
            <a:off x="5791200" y="2286000"/>
            <a:ext cx="914400" cy="19812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6468" name="Line 235"/>
          <p:cNvSpPr>
            <a:spLocks noChangeShapeType="1"/>
          </p:cNvSpPr>
          <p:nvPr/>
        </p:nvSpPr>
        <p:spPr bwMode="auto">
          <a:xfrm>
            <a:off x="7010400" y="2209800"/>
            <a:ext cx="1066800" cy="25146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6469" name="Line 247"/>
          <p:cNvSpPr>
            <a:spLocks noChangeShapeType="1"/>
          </p:cNvSpPr>
          <p:nvPr/>
        </p:nvSpPr>
        <p:spPr bwMode="auto">
          <a:xfrm>
            <a:off x="8534400" y="4800600"/>
            <a:ext cx="838200" cy="11430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extLst>
      <p:ext uri="{BB962C8B-B14F-4D97-AF65-F5344CB8AC3E}">
        <p14:creationId xmlns:p14="http://schemas.microsoft.com/office/powerpoint/2010/main" val="1150889855"/>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8332" name="Group 220"/>
          <p:cNvGraphicFramePr>
            <a:graphicFrameLocks noGrp="1"/>
          </p:cNvGraphicFramePr>
          <p:nvPr/>
        </p:nvGraphicFramePr>
        <p:xfrm>
          <a:off x="2133600" y="1905001"/>
          <a:ext cx="8001000" cy="4572001"/>
        </p:xfrm>
        <a:graphic>
          <a:graphicData uri="http://schemas.openxmlformats.org/drawingml/2006/table">
            <a:tbl>
              <a:tblPr/>
              <a:tblGrid>
                <a:gridCol w="1276350">
                  <a:extLst>
                    <a:ext uri="{9D8B030D-6E8A-4147-A177-3AD203B41FA5}">
                      <a16:colId xmlns:a16="http://schemas.microsoft.com/office/drawing/2014/main" val="20000"/>
                    </a:ext>
                  </a:extLst>
                </a:gridCol>
                <a:gridCol w="1389063">
                  <a:extLst>
                    <a:ext uri="{9D8B030D-6E8A-4147-A177-3AD203B41FA5}">
                      <a16:colId xmlns:a16="http://schemas.microsoft.com/office/drawing/2014/main" val="20001"/>
                    </a:ext>
                  </a:extLst>
                </a:gridCol>
                <a:gridCol w="1333500">
                  <a:extLst>
                    <a:ext uri="{9D8B030D-6E8A-4147-A177-3AD203B41FA5}">
                      <a16:colId xmlns:a16="http://schemas.microsoft.com/office/drawing/2014/main" val="20002"/>
                    </a:ext>
                  </a:extLst>
                </a:gridCol>
                <a:gridCol w="1336675">
                  <a:extLst>
                    <a:ext uri="{9D8B030D-6E8A-4147-A177-3AD203B41FA5}">
                      <a16:colId xmlns:a16="http://schemas.microsoft.com/office/drawing/2014/main" val="20003"/>
                    </a:ext>
                  </a:extLst>
                </a:gridCol>
                <a:gridCol w="1333500">
                  <a:extLst>
                    <a:ext uri="{9D8B030D-6E8A-4147-A177-3AD203B41FA5}">
                      <a16:colId xmlns:a16="http://schemas.microsoft.com/office/drawing/2014/main" val="20004"/>
                    </a:ext>
                  </a:extLst>
                </a:gridCol>
                <a:gridCol w="1331912">
                  <a:extLst>
                    <a:ext uri="{9D8B030D-6E8A-4147-A177-3AD203B41FA5}">
                      <a16:colId xmlns:a16="http://schemas.microsoft.com/office/drawing/2014/main" val="20005"/>
                    </a:ext>
                  </a:extLst>
                </a:gridCol>
              </a:tblGrid>
              <a:tr h="69850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bg2"/>
                          </a:solidFill>
                          <a:effectLst/>
                          <a:latin typeface="Tahoma" pitchFamily="34" charset="0"/>
                          <a:ea typeface="宋体" pitchFamily="2" charset="-122"/>
                        </a:rPr>
                        <a:t>Ear</a:t>
                      </a:r>
                    </a:p>
                  </a:txBody>
                  <a:tcPr horzOverflow="overflow">
                    <a:lnL cap="flat">
                      <a:noFill/>
                    </a:lnL>
                    <a:lnR>
                      <a:noFill/>
                    </a:lnR>
                    <a:lnT cap="fla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cap="fla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cap="fla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cap="fla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cap="fla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dirty="0">
                        <a:ln>
                          <a:noFill/>
                        </a:ln>
                        <a:solidFill>
                          <a:schemeClr val="bg2"/>
                        </a:solidFill>
                        <a:effectLst/>
                        <a:latin typeface="Tahoma" pitchFamily="34" charset="0"/>
                        <a:ea typeface="宋体" pitchFamily="2" charset="-122"/>
                      </a:endParaRPr>
                    </a:p>
                  </a:txBody>
                  <a:tcP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64770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bg2"/>
                          </a:solidFill>
                          <a:effectLst/>
                          <a:latin typeface="Tahoma" pitchFamily="34" charset="0"/>
                          <a:ea typeface="宋体" pitchFamily="2" charset="-122"/>
                        </a:rPr>
                        <a:t>Rain</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64452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bg2"/>
                          </a:solidFill>
                          <a:effectLst/>
                          <a:latin typeface="Tahoma" pitchFamily="34" charset="0"/>
                          <a:ea typeface="宋体" pitchFamily="2" charset="-122"/>
                        </a:rPr>
                        <a:t>Cloud</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646113">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bg2"/>
                          </a:solidFill>
                          <a:effectLst/>
                          <a:latin typeface="Tahoma" pitchFamily="34" charset="0"/>
                          <a:ea typeface="宋体" pitchFamily="2" charset="-122"/>
                        </a:rPr>
                        <a:t>Moon</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64452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bg2"/>
                          </a:solidFill>
                          <a:effectLst/>
                          <a:latin typeface="Tahoma" pitchFamily="34" charset="0"/>
                          <a:ea typeface="宋体" pitchFamily="2" charset="-122"/>
                        </a:rPr>
                        <a:t>Fish</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4"/>
                  </a:ext>
                </a:extLst>
              </a:tr>
              <a:tr h="646113">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bg2"/>
                          </a:solidFill>
                          <a:effectLst/>
                          <a:latin typeface="Tahoma" pitchFamily="34" charset="0"/>
                          <a:ea typeface="宋体" pitchFamily="2" charset="-122"/>
                        </a:rPr>
                        <a:t>Cart</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tx1"/>
                        </a:solidFill>
                        <a:effectLst/>
                        <a:latin typeface="Tahoma" pitchFamily="34" charset="0"/>
                        <a:ea typeface="宋体" pitchFamily="2" charset="-122"/>
                      </a:endParaRP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5"/>
                  </a:ext>
                </a:extLst>
              </a:tr>
              <a:tr h="64452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altLang="zh-CN" sz="2000" b="1" i="0" u="none" strike="noStrike" cap="none" normalizeH="0" baseline="0">
                          <a:ln>
                            <a:noFill/>
                          </a:ln>
                          <a:solidFill>
                            <a:schemeClr val="bg2"/>
                          </a:solidFill>
                          <a:effectLst/>
                          <a:latin typeface="Tahoma" pitchFamily="34" charset="0"/>
                          <a:ea typeface="宋体" pitchFamily="2" charset="-122"/>
                        </a:rPr>
                        <a:t>See</a:t>
                      </a:r>
                    </a:p>
                  </a:txBody>
                  <a:tcPr horzOverflow="overflow">
                    <a:lnL cap="flat">
                      <a:noFill/>
                    </a:lnL>
                    <a:lnR>
                      <a:noFill/>
                    </a:lnR>
                    <a:lnT>
                      <a:noFill/>
                    </a:lnT>
                    <a:lnB cap="flat">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cap="flat">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cap="flat">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cap="flat">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a:ln>
                          <a:noFill/>
                        </a:ln>
                        <a:solidFill>
                          <a:schemeClr val="bg2"/>
                        </a:solidFill>
                        <a:effectLst/>
                        <a:latin typeface="Tahoma" pitchFamily="34" charset="0"/>
                        <a:ea typeface="宋体" pitchFamily="2" charset="-122"/>
                      </a:endParaRPr>
                    </a:p>
                  </a:txBody>
                  <a:tcPr horzOverflow="overflow">
                    <a:lnL>
                      <a:noFill/>
                    </a:lnL>
                    <a:lnR>
                      <a:noFill/>
                    </a:lnR>
                    <a:lnT>
                      <a:noFill/>
                    </a:lnT>
                    <a:lnB cap="flat">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zh-CN" altLang="en-US" sz="2800" b="1" i="0" u="none" strike="noStrike" cap="none" normalizeH="0" baseline="0" dirty="0">
                        <a:ln>
                          <a:noFill/>
                        </a:ln>
                        <a:solidFill>
                          <a:schemeClr val="bg2"/>
                        </a:solidFill>
                        <a:effectLst/>
                        <a:latin typeface="Tahoma" pitchFamily="34" charset="0"/>
                        <a:ea typeface="宋体" pitchFamily="2" charset="-122"/>
                      </a:endParaRP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6"/>
                  </a:ext>
                </a:extLst>
              </a:tr>
            </a:tbl>
          </a:graphicData>
        </a:graphic>
      </p:graphicFrame>
      <p:pic>
        <p:nvPicPr>
          <p:cNvPr id="17453" name="Picture 6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1" y="2667000"/>
            <a:ext cx="379413" cy="5334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54" name="Picture 6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7801" y="4038601"/>
            <a:ext cx="295275"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55" name="Picture 6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53201" y="2057400"/>
            <a:ext cx="333375" cy="4191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56" name="Picture 6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63063" y="5924550"/>
            <a:ext cx="342900" cy="4191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57" name="Picture 6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886200" y="5334000"/>
            <a:ext cx="323850" cy="3238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58" name="Picture 6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29563" y="4676776"/>
            <a:ext cx="400050" cy="3714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59" name="Picture 69"/>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181601" y="3352801"/>
            <a:ext cx="466725" cy="3905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60" name="Picture 70"/>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629400" y="5943600"/>
            <a:ext cx="381000" cy="4000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61" name="Picture 71"/>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929563" y="3990976"/>
            <a:ext cx="419100" cy="3905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62" name="Picture 72"/>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296400" y="2743201"/>
            <a:ext cx="323850" cy="3905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63" name="Picture 73"/>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810001" y="4038600"/>
            <a:ext cx="314325" cy="4000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64" name="Picture 74"/>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257801" y="2057401"/>
            <a:ext cx="352425" cy="3524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65" name="Picture 75"/>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629400" y="5334000"/>
            <a:ext cx="342900" cy="4191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66" name="Picture 76"/>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7924800" y="2057401"/>
            <a:ext cx="361950" cy="3714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67" name="Picture 77"/>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9296401" y="4038601"/>
            <a:ext cx="295275" cy="3714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68" name="Picture 78"/>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3886201" y="6019801"/>
            <a:ext cx="295275" cy="3714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69" name="Picture 79"/>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5257801" y="4648200"/>
            <a:ext cx="314325" cy="4191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70" name="Picture 80"/>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6553200" y="2667000"/>
            <a:ext cx="400050" cy="5334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71" name="Picture 81"/>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7853363" y="5334000"/>
            <a:ext cx="457200" cy="3619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72" name="Picture 82"/>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9310689" y="2057401"/>
            <a:ext cx="276225" cy="3714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73" name="Picture 83"/>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3810000" y="3352801"/>
            <a:ext cx="342900" cy="3905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74" name="Picture 84"/>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5219700" y="5257801"/>
            <a:ext cx="342900" cy="42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75" name="Picture 85"/>
          <p:cNvPicPr>
            <a:picLocks noChangeAspect="1"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6596063" y="3352800"/>
            <a:ext cx="285750" cy="4381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76" name="Picture 86"/>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7924801" y="2743201"/>
            <a:ext cx="428625" cy="4095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77" name="Picture 87"/>
          <p:cNvPicPr>
            <a:picLocks noChangeAspect="1" noChangeArrowheads="1"/>
          </p:cNvPicPr>
          <p:nvPr/>
        </p:nvPicPr>
        <p:blipFill>
          <a:blip r:embed="rId26">
            <a:extLst>
              <a:ext uri="{28A0092B-C50C-407E-A947-70E740481C1C}">
                <a14:useLocalDpi xmlns:a14="http://schemas.microsoft.com/office/drawing/2010/main" val="0"/>
              </a:ext>
            </a:extLst>
          </a:blip>
          <a:srcRect/>
          <a:stretch>
            <a:fillRect/>
          </a:stretch>
        </p:blipFill>
        <p:spPr bwMode="auto">
          <a:xfrm>
            <a:off x="9296400" y="4648200"/>
            <a:ext cx="304800" cy="381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78" name="Picture 88"/>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3886201" y="4572001"/>
            <a:ext cx="295275" cy="5429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79" name="Picture 89"/>
          <p:cNvPicPr>
            <a:picLocks noChangeAspect="1" noChangeArrowheads="1"/>
          </p:cNvPicPr>
          <p:nvPr/>
        </p:nvPicPr>
        <p:blipFill>
          <a:blip r:embed="rId28">
            <a:extLst>
              <a:ext uri="{28A0092B-C50C-407E-A947-70E740481C1C}">
                <a14:useLocalDpi xmlns:a14="http://schemas.microsoft.com/office/drawing/2010/main" val="0"/>
              </a:ext>
            </a:extLst>
          </a:blip>
          <a:srcRect/>
          <a:stretch>
            <a:fillRect/>
          </a:stretch>
        </p:blipFill>
        <p:spPr bwMode="auto">
          <a:xfrm>
            <a:off x="5257800" y="5867400"/>
            <a:ext cx="211138" cy="5334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80" name="Picture 90"/>
          <p:cNvPicPr>
            <a:picLocks noChangeAspect="1" noChangeArrowheads="1"/>
          </p:cNvPicPr>
          <p:nvPr/>
        </p:nvPicPr>
        <p:blipFill>
          <a:blip r:embed="rId29">
            <a:extLst>
              <a:ext uri="{28A0092B-C50C-407E-A947-70E740481C1C}">
                <a14:useLocalDpi xmlns:a14="http://schemas.microsoft.com/office/drawing/2010/main" val="0"/>
              </a:ext>
            </a:extLst>
          </a:blip>
          <a:srcRect/>
          <a:stretch>
            <a:fillRect/>
          </a:stretch>
        </p:blipFill>
        <p:spPr bwMode="auto">
          <a:xfrm>
            <a:off x="6629400" y="3962401"/>
            <a:ext cx="266700" cy="5048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81" name="Picture 91"/>
          <p:cNvPicPr>
            <a:picLocks noChangeAspect="1" noChangeArrowheads="1"/>
          </p:cNvPicPr>
          <p:nvPr/>
        </p:nvPicPr>
        <p:blipFill>
          <a:blip r:embed="rId30">
            <a:extLst>
              <a:ext uri="{28A0092B-C50C-407E-A947-70E740481C1C}">
                <a14:useLocalDpi xmlns:a14="http://schemas.microsoft.com/office/drawing/2010/main" val="0"/>
              </a:ext>
            </a:extLst>
          </a:blip>
          <a:srcRect/>
          <a:stretch>
            <a:fillRect/>
          </a:stretch>
        </p:blipFill>
        <p:spPr bwMode="auto">
          <a:xfrm>
            <a:off x="7948613" y="5943600"/>
            <a:ext cx="342900" cy="381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82" name="Picture 92"/>
          <p:cNvPicPr>
            <a:picLocks noChangeAspect="1" noChangeArrowheads="1"/>
          </p:cNvPicPr>
          <p:nvPr/>
        </p:nvPicPr>
        <p:blipFill>
          <a:blip r:embed="rId31">
            <a:extLst>
              <a:ext uri="{28A0092B-C50C-407E-A947-70E740481C1C}">
                <a14:useLocalDpi xmlns:a14="http://schemas.microsoft.com/office/drawing/2010/main" val="0"/>
              </a:ext>
            </a:extLst>
          </a:blip>
          <a:srcRect/>
          <a:stretch>
            <a:fillRect/>
          </a:stretch>
        </p:blipFill>
        <p:spPr bwMode="auto">
          <a:xfrm>
            <a:off x="9296400" y="3429000"/>
            <a:ext cx="336550" cy="381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83" name="Picture 93"/>
          <p:cNvPicPr>
            <a:picLocks noChangeAspect="1" noChangeArrowheads="1"/>
          </p:cNvPicPr>
          <p:nvPr/>
        </p:nvPicPr>
        <p:blipFill>
          <a:blip r:embed="rId32">
            <a:extLst>
              <a:ext uri="{28A0092B-C50C-407E-A947-70E740481C1C}">
                <a14:useLocalDpi xmlns:a14="http://schemas.microsoft.com/office/drawing/2010/main" val="0"/>
              </a:ext>
            </a:extLst>
          </a:blip>
          <a:srcRect/>
          <a:stretch>
            <a:fillRect/>
          </a:stretch>
        </p:blipFill>
        <p:spPr bwMode="auto">
          <a:xfrm>
            <a:off x="3810001" y="1981200"/>
            <a:ext cx="396875" cy="5334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84" name="Picture 94"/>
          <p:cNvPicPr>
            <a:picLocks noChangeAspect="1" noChangeArrowheads="1"/>
          </p:cNvPicPr>
          <p:nvPr/>
        </p:nvPicPr>
        <p:blipFill>
          <a:blip r:embed="rId33">
            <a:extLst>
              <a:ext uri="{28A0092B-C50C-407E-A947-70E740481C1C}">
                <a14:useLocalDpi xmlns:a14="http://schemas.microsoft.com/office/drawing/2010/main" val="0"/>
              </a:ext>
            </a:extLst>
          </a:blip>
          <a:srcRect/>
          <a:stretch>
            <a:fillRect/>
          </a:stretch>
        </p:blipFill>
        <p:spPr bwMode="auto">
          <a:xfrm>
            <a:off x="5286375" y="2714625"/>
            <a:ext cx="3048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85" name="Picture 95"/>
          <p:cNvPicPr>
            <a:picLocks noChangeAspect="1" noChangeArrowheads="1"/>
          </p:cNvPicPr>
          <p:nvPr/>
        </p:nvPicPr>
        <p:blipFill>
          <a:blip r:embed="rId34">
            <a:extLst>
              <a:ext uri="{28A0092B-C50C-407E-A947-70E740481C1C}">
                <a14:useLocalDpi xmlns:a14="http://schemas.microsoft.com/office/drawing/2010/main" val="0"/>
              </a:ext>
            </a:extLst>
          </a:blip>
          <a:srcRect/>
          <a:stretch>
            <a:fillRect/>
          </a:stretch>
        </p:blipFill>
        <p:spPr bwMode="auto">
          <a:xfrm>
            <a:off x="6629400" y="4648200"/>
            <a:ext cx="247650" cy="5143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86" name="Picture 96"/>
          <p:cNvPicPr>
            <a:picLocks noChangeAspect="1" noChangeArrowheads="1"/>
          </p:cNvPicPr>
          <p:nvPr/>
        </p:nvPicPr>
        <p:blipFill>
          <a:blip r:embed="rId35">
            <a:extLst>
              <a:ext uri="{28A0092B-C50C-407E-A947-70E740481C1C}">
                <a14:useLocalDpi xmlns:a14="http://schemas.microsoft.com/office/drawing/2010/main" val="0"/>
              </a:ext>
            </a:extLst>
          </a:blip>
          <a:srcRect/>
          <a:stretch>
            <a:fillRect/>
          </a:stretch>
        </p:blipFill>
        <p:spPr bwMode="auto">
          <a:xfrm>
            <a:off x="7939089" y="3348038"/>
            <a:ext cx="376237"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7487" name="Picture 97"/>
          <p:cNvPicPr>
            <a:picLocks noChangeAspect="1" noChangeArrowheads="1"/>
          </p:cNvPicPr>
          <p:nvPr/>
        </p:nvPicPr>
        <p:blipFill>
          <a:blip r:embed="rId36">
            <a:extLst>
              <a:ext uri="{28A0092B-C50C-407E-A947-70E740481C1C}">
                <a14:useLocalDpi xmlns:a14="http://schemas.microsoft.com/office/drawing/2010/main" val="0"/>
              </a:ext>
            </a:extLst>
          </a:blip>
          <a:srcRect/>
          <a:stretch>
            <a:fillRect/>
          </a:stretch>
        </p:blipFill>
        <p:spPr bwMode="auto">
          <a:xfrm>
            <a:off x="9296400" y="5257800"/>
            <a:ext cx="311150" cy="381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7488" name="Rectangle 100"/>
          <p:cNvSpPr>
            <a:spLocks noGrp="1" noChangeArrowheads="1"/>
          </p:cNvSpPr>
          <p:nvPr>
            <p:ph type="title"/>
          </p:nvPr>
        </p:nvSpPr>
        <p:spPr>
          <a:xfrm>
            <a:off x="2514600" y="457200"/>
            <a:ext cx="7924800" cy="838200"/>
          </a:xfrm>
        </p:spPr>
        <p:txBody>
          <a:bodyPr>
            <a:normAutofit fontScale="90000"/>
          </a:bodyPr>
          <a:lstStyle/>
          <a:p>
            <a:r>
              <a:rPr lang="en-US" altLang="zh-CN" sz="3600">
                <a:ea typeface="宋体" charset="0"/>
              </a:rPr>
              <a:t>An Exercise: Find Correspondence (Answer)</a:t>
            </a:r>
          </a:p>
        </p:txBody>
      </p:sp>
      <p:sp>
        <p:nvSpPr>
          <p:cNvPr id="17489" name="Line 102"/>
          <p:cNvSpPr>
            <a:spLocks noChangeShapeType="1"/>
          </p:cNvSpPr>
          <p:nvPr/>
        </p:nvSpPr>
        <p:spPr bwMode="auto">
          <a:xfrm>
            <a:off x="2743200" y="2209800"/>
            <a:ext cx="1066800" cy="7620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490" name="Line 103"/>
          <p:cNvSpPr>
            <a:spLocks noChangeShapeType="1"/>
          </p:cNvSpPr>
          <p:nvPr/>
        </p:nvSpPr>
        <p:spPr bwMode="auto">
          <a:xfrm>
            <a:off x="2819400" y="2819400"/>
            <a:ext cx="990600" cy="25908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491" name="Line 104"/>
          <p:cNvSpPr>
            <a:spLocks noChangeShapeType="1"/>
          </p:cNvSpPr>
          <p:nvPr/>
        </p:nvSpPr>
        <p:spPr bwMode="auto">
          <a:xfrm>
            <a:off x="2971800" y="3476626"/>
            <a:ext cx="838200" cy="714375"/>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492" name="Line 106"/>
          <p:cNvSpPr>
            <a:spLocks noChangeShapeType="1"/>
          </p:cNvSpPr>
          <p:nvPr/>
        </p:nvSpPr>
        <p:spPr bwMode="auto">
          <a:xfrm>
            <a:off x="2971800" y="4114800"/>
            <a:ext cx="914400" cy="19812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493" name="Line 107"/>
          <p:cNvSpPr>
            <a:spLocks noChangeShapeType="1"/>
          </p:cNvSpPr>
          <p:nvPr/>
        </p:nvSpPr>
        <p:spPr bwMode="auto">
          <a:xfrm flipV="1">
            <a:off x="2867026" y="3505200"/>
            <a:ext cx="942975" cy="1233488"/>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494" name="Line 108"/>
          <p:cNvSpPr>
            <a:spLocks noChangeShapeType="1"/>
          </p:cNvSpPr>
          <p:nvPr/>
        </p:nvSpPr>
        <p:spPr bwMode="auto">
          <a:xfrm flipV="1">
            <a:off x="2867026" y="2286000"/>
            <a:ext cx="866775" cy="31242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495" name="Line 109"/>
          <p:cNvSpPr>
            <a:spLocks noChangeShapeType="1"/>
          </p:cNvSpPr>
          <p:nvPr/>
        </p:nvSpPr>
        <p:spPr bwMode="auto">
          <a:xfrm flipV="1">
            <a:off x="2757488" y="4800600"/>
            <a:ext cx="1128712" cy="1252538"/>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496" name="Line 110"/>
          <p:cNvSpPr>
            <a:spLocks noChangeShapeType="1"/>
          </p:cNvSpPr>
          <p:nvPr/>
        </p:nvSpPr>
        <p:spPr bwMode="auto">
          <a:xfrm>
            <a:off x="4191000" y="2971800"/>
            <a:ext cx="1066800" cy="12192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497" name="Line 111"/>
          <p:cNvSpPr>
            <a:spLocks noChangeShapeType="1"/>
          </p:cNvSpPr>
          <p:nvPr/>
        </p:nvSpPr>
        <p:spPr bwMode="auto">
          <a:xfrm>
            <a:off x="4267200" y="2209800"/>
            <a:ext cx="1066800" cy="7620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498" name="Line 112"/>
          <p:cNvSpPr>
            <a:spLocks noChangeShapeType="1"/>
          </p:cNvSpPr>
          <p:nvPr/>
        </p:nvSpPr>
        <p:spPr bwMode="auto">
          <a:xfrm>
            <a:off x="4191000" y="3581400"/>
            <a:ext cx="990600" cy="18288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499" name="Line 113"/>
          <p:cNvSpPr>
            <a:spLocks noChangeShapeType="1"/>
          </p:cNvSpPr>
          <p:nvPr/>
        </p:nvSpPr>
        <p:spPr bwMode="auto">
          <a:xfrm flipV="1">
            <a:off x="4191000" y="2362200"/>
            <a:ext cx="1066800" cy="19050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500" name="Line 114"/>
          <p:cNvSpPr>
            <a:spLocks noChangeShapeType="1"/>
          </p:cNvSpPr>
          <p:nvPr/>
        </p:nvSpPr>
        <p:spPr bwMode="auto">
          <a:xfrm>
            <a:off x="4191000" y="4876800"/>
            <a:ext cx="1066800" cy="11430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501" name="Line 115"/>
          <p:cNvSpPr>
            <a:spLocks noChangeShapeType="1"/>
          </p:cNvSpPr>
          <p:nvPr/>
        </p:nvSpPr>
        <p:spPr bwMode="auto">
          <a:xfrm flipV="1">
            <a:off x="4267200" y="3581400"/>
            <a:ext cx="914400" cy="19050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502" name="Line 116"/>
          <p:cNvSpPr>
            <a:spLocks noChangeShapeType="1"/>
          </p:cNvSpPr>
          <p:nvPr/>
        </p:nvSpPr>
        <p:spPr bwMode="auto">
          <a:xfrm flipV="1">
            <a:off x="4191000" y="4876800"/>
            <a:ext cx="1066800" cy="13716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503" name="Line 117"/>
          <p:cNvSpPr>
            <a:spLocks noChangeShapeType="1"/>
          </p:cNvSpPr>
          <p:nvPr/>
        </p:nvSpPr>
        <p:spPr bwMode="auto">
          <a:xfrm>
            <a:off x="5562600" y="2362200"/>
            <a:ext cx="990600" cy="31242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504" name="Line 118"/>
          <p:cNvSpPr>
            <a:spLocks noChangeShapeType="1"/>
          </p:cNvSpPr>
          <p:nvPr/>
        </p:nvSpPr>
        <p:spPr bwMode="auto">
          <a:xfrm>
            <a:off x="5638800" y="2971800"/>
            <a:ext cx="914400" cy="19050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505" name="Line 119"/>
          <p:cNvSpPr>
            <a:spLocks noChangeShapeType="1"/>
          </p:cNvSpPr>
          <p:nvPr/>
        </p:nvSpPr>
        <p:spPr bwMode="auto">
          <a:xfrm>
            <a:off x="5638800" y="3581400"/>
            <a:ext cx="990600" cy="25908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506" name="Line 120"/>
          <p:cNvSpPr>
            <a:spLocks noChangeShapeType="1"/>
          </p:cNvSpPr>
          <p:nvPr/>
        </p:nvSpPr>
        <p:spPr bwMode="auto">
          <a:xfrm flipV="1">
            <a:off x="5638800" y="2362200"/>
            <a:ext cx="914400" cy="19812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507" name="Line 121"/>
          <p:cNvSpPr>
            <a:spLocks noChangeShapeType="1"/>
          </p:cNvSpPr>
          <p:nvPr/>
        </p:nvSpPr>
        <p:spPr bwMode="auto">
          <a:xfrm flipV="1">
            <a:off x="5638800" y="2971800"/>
            <a:ext cx="914400" cy="19050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508" name="Line 122"/>
          <p:cNvSpPr>
            <a:spLocks noChangeShapeType="1"/>
          </p:cNvSpPr>
          <p:nvPr/>
        </p:nvSpPr>
        <p:spPr bwMode="auto">
          <a:xfrm flipV="1">
            <a:off x="5562600" y="3733800"/>
            <a:ext cx="990600" cy="17526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509" name="Line 123"/>
          <p:cNvSpPr>
            <a:spLocks noChangeShapeType="1"/>
          </p:cNvSpPr>
          <p:nvPr/>
        </p:nvSpPr>
        <p:spPr bwMode="auto">
          <a:xfrm flipV="1">
            <a:off x="5486400" y="4191000"/>
            <a:ext cx="1143000" cy="19050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510" name="Line 124"/>
          <p:cNvSpPr>
            <a:spLocks noChangeShapeType="1"/>
          </p:cNvSpPr>
          <p:nvPr/>
        </p:nvSpPr>
        <p:spPr bwMode="auto">
          <a:xfrm>
            <a:off x="6858000" y="2286000"/>
            <a:ext cx="1066800" cy="25146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511" name="Line 125"/>
          <p:cNvSpPr>
            <a:spLocks noChangeShapeType="1"/>
          </p:cNvSpPr>
          <p:nvPr/>
        </p:nvSpPr>
        <p:spPr bwMode="auto">
          <a:xfrm>
            <a:off x="6934200" y="2819400"/>
            <a:ext cx="914400" cy="25908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512" name="Line 126"/>
          <p:cNvSpPr>
            <a:spLocks noChangeShapeType="1"/>
          </p:cNvSpPr>
          <p:nvPr/>
        </p:nvSpPr>
        <p:spPr bwMode="auto">
          <a:xfrm flipV="1">
            <a:off x="6934200" y="3048000"/>
            <a:ext cx="914400" cy="5334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513" name="Line 127"/>
          <p:cNvSpPr>
            <a:spLocks noChangeShapeType="1"/>
          </p:cNvSpPr>
          <p:nvPr/>
        </p:nvSpPr>
        <p:spPr bwMode="auto">
          <a:xfrm>
            <a:off x="6934200" y="4191000"/>
            <a:ext cx="990600" cy="19812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514" name="Line 128"/>
          <p:cNvSpPr>
            <a:spLocks noChangeShapeType="1"/>
          </p:cNvSpPr>
          <p:nvPr/>
        </p:nvSpPr>
        <p:spPr bwMode="auto">
          <a:xfrm flipV="1">
            <a:off x="6934200" y="3657600"/>
            <a:ext cx="990600" cy="12954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515" name="Line 129"/>
          <p:cNvSpPr>
            <a:spLocks noChangeShapeType="1"/>
          </p:cNvSpPr>
          <p:nvPr/>
        </p:nvSpPr>
        <p:spPr bwMode="auto">
          <a:xfrm flipV="1">
            <a:off x="7010400" y="2286000"/>
            <a:ext cx="914400" cy="32766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516" name="Line 130"/>
          <p:cNvSpPr>
            <a:spLocks noChangeShapeType="1"/>
          </p:cNvSpPr>
          <p:nvPr/>
        </p:nvSpPr>
        <p:spPr bwMode="auto">
          <a:xfrm flipV="1">
            <a:off x="7010400" y="4191000"/>
            <a:ext cx="914400" cy="19050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517" name="Line 131"/>
          <p:cNvSpPr>
            <a:spLocks noChangeShapeType="1"/>
          </p:cNvSpPr>
          <p:nvPr/>
        </p:nvSpPr>
        <p:spPr bwMode="auto">
          <a:xfrm>
            <a:off x="8382000" y="2286000"/>
            <a:ext cx="838200" cy="19050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518" name="Line 132"/>
          <p:cNvSpPr>
            <a:spLocks noChangeShapeType="1"/>
          </p:cNvSpPr>
          <p:nvPr/>
        </p:nvSpPr>
        <p:spPr bwMode="auto">
          <a:xfrm>
            <a:off x="8305800" y="2971800"/>
            <a:ext cx="990600" cy="18288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519" name="Line 133"/>
          <p:cNvSpPr>
            <a:spLocks noChangeShapeType="1"/>
          </p:cNvSpPr>
          <p:nvPr/>
        </p:nvSpPr>
        <p:spPr bwMode="auto">
          <a:xfrm>
            <a:off x="8382000" y="3581400"/>
            <a:ext cx="838200" cy="18288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520" name="Line 134"/>
          <p:cNvSpPr>
            <a:spLocks noChangeShapeType="1"/>
          </p:cNvSpPr>
          <p:nvPr/>
        </p:nvSpPr>
        <p:spPr bwMode="auto">
          <a:xfrm flipV="1">
            <a:off x="8305800" y="3657600"/>
            <a:ext cx="990600" cy="24384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521" name="Line 135"/>
          <p:cNvSpPr>
            <a:spLocks noChangeShapeType="1"/>
          </p:cNvSpPr>
          <p:nvPr/>
        </p:nvSpPr>
        <p:spPr bwMode="auto">
          <a:xfrm flipV="1">
            <a:off x="8305800" y="2971800"/>
            <a:ext cx="990600" cy="12192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522" name="Line 136"/>
          <p:cNvSpPr>
            <a:spLocks noChangeShapeType="1"/>
          </p:cNvSpPr>
          <p:nvPr/>
        </p:nvSpPr>
        <p:spPr bwMode="auto">
          <a:xfrm>
            <a:off x="8382000" y="4876800"/>
            <a:ext cx="838200" cy="11430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
        <p:nvSpPr>
          <p:cNvPr id="17523" name="Line 137"/>
          <p:cNvSpPr>
            <a:spLocks noChangeShapeType="1"/>
          </p:cNvSpPr>
          <p:nvPr/>
        </p:nvSpPr>
        <p:spPr bwMode="auto">
          <a:xfrm flipV="1">
            <a:off x="8382000" y="2286000"/>
            <a:ext cx="838200" cy="3276600"/>
          </a:xfrm>
          <a:prstGeom prst="line">
            <a:avLst/>
          </a:prstGeom>
          <a:noFill/>
          <a:ln w="12700" cap="sq">
            <a:solidFill>
              <a:schemeClr val="bg2"/>
            </a:solidFill>
            <a:round/>
            <a:headEnd type="none" w="sm" len="sm"/>
            <a:tailEnd type="none" w="sm" len="sm"/>
          </a:ln>
          <a:extLst>
            <a:ext uri="{909E8E84-426E-40dd-AFC4-6F175D3DCCD1}">
              <a14:hiddenFill xmlns=""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a:ea typeface="宋体" panose="02010600030101010101" pitchFamily="2" charset="-122"/>
              <a:cs typeface="+mn-cs"/>
            </a:endParaRPr>
          </a:p>
        </p:txBody>
      </p:sp>
    </p:spTree>
    <p:extLst>
      <p:ext uri="{BB962C8B-B14F-4D97-AF65-F5344CB8AC3E}">
        <p14:creationId xmlns:p14="http://schemas.microsoft.com/office/powerpoint/2010/main" val="620584456"/>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US" altLang="zh-CN" dirty="0">
                <a:ea typeface="宋体" charset="0"/>
              </a:rPr>
              <a:t>How many Chinese characters?</a:t>
            </a:r>
          </a:p>
        </p:txBody>
      </p:sp>
      <p:sp>
        <p:nvSpPr>
          <p:cNvPr id="20483" name="Rectangle 3"/>
          <p:cNvSpPr>
            <a:spLocks noGrp="1" noChangeArrowheads="1"/>
          </p:cNvSpPr>
          <p:nvPr>
            <p:ph type="body" idx="1"/>
          </p:nvPr>
        </p:nvSpPr>
        <p:spPr>
          <a:xfrm>
            <a:off x="1981200" y="1600201"/>
            <a:ext cx="8229600" cy="3052936"/>
          </a:xfrm>
        </p:spPr>
        <p:txBody>
          <a:bodyPr>
            <a:normAutofit lnSpcReduction="10000"/>
          </a:bodyPr>
          <a:lstStyle/>
          <a:p>
            <a:pPr>
              <a:lnSpc>
                <a:spcPct val="90000"/>
              </a:lnSpc>
            </a:pPr>
            <a:r>
              <a:rPr lang="en-US" altLang="zh-CN" dirty="0">
                <a:ea typeface="宋体" charset="0"/>
              </a:rPr>
              <a:t>Large number of characters</a:t>
            </a:r>
          </a:p>
          <a:p>
            <a:pPr lvl="1">
              <a:lnSpc>
                <a:spcPct val="90000"/>
              </a:lnSpc>
            </a:pPr>
            <a:r>
              <a:rPr lang="en-US" altLang="zh-CN" sz="2000" dirty="0">
                <a:ea typeface="宋体" charset="0"/>
              </a:rPr>
              <a:t>9,353 in 1st century C.E.</a:t>
            </a:r>
          </a:p>
          <a:p>
            <a:pPr lvl="1">
              <a:lnSpc>
                <a:spcPct val="90000"/>
              </a:lnSpc>
            </a:pPr>
            <a:r>
              <a:rPr lang="en-US" altLang="zh-CN" sz="2000" dirty="0">
                <a:ea typeface="宋体" charset="0"/>
              </a:rPr>
              <a:t>47,043 in 1716</a:t>
            </a:r>
          </a:p>
          <a:p>
            <a:pPr lvl="1">
              <a:lnSpc>
                <a:spcPct val="90000"/>
              </a:lnSpc>
            </a:pPr>
            <a:r>
              <a:rPr lang="en-US" altLang="zh-CN" sz="2000" dirty="0">
                <a:ea typeface="宋体" charset="0"/>
              </a:rPr>
              <a:t>~60,000 in 1990</a:t>
            </a:r>
          </a:p>
          <a:p>
            <a:pPr lvl="1">
              <a:lnSpc>
                <a:spcPct val="90000"/>
              </a:lnSpc>
            </a:pPr>
            <a:r>
              <a:rPr lang="en-US" altLang="zh-CN" sz="2000" dirty="0">
                <a:ea typeface="宋体" charset="0"/>
              </a:rPr>
              <a:t>Occurrence</a:t>
            </a:r>
          </a:p>
          <a:p>
            <a:pPr lvl="2">
              <a:lnSpc>
                <a:spcPct val="90000"/>
              </a:lnSpc>
            </a:pPr>
            <a:r>
              <a:rPr lang="en-US" altLang="zh-CN" sz="1800" dirty="0">
                <a:ea typeface="宋体" charset="0"/>
              </a:rPr>
              <a:t>1,000 characters	90%</a:t>
            </a:r>
          </a:p>
          <a:p>
            <a:pPr lvl="2">
              <a:lnSpc>
                <a:spcPct val="90000"/>
              </a:lnSpc>
            </a:pPr>
            <a:r>
              <a:rPr lang="en-US" altLang="zh-CN" sz="1800" dirty="0">
                <a:ea typeface="宋体" charset="0"/>
              </a:rPr>
              <a:t>2,400 characters	99%</a:t>
            </a:r>
          </a:p>
          <a:p>
            <a:pPr lvl="2">
              <a:lnSpc>
                <a:spcPct val="90000"/>
              </a:lnSpc>
            </a:pPr>
            <a:r>
              <a:rPr lang="en-US" altLang="zh-CN" sz="1800" dirty="0">
                <a:ea typeface="宋体" charset="0"/>
              </a:rPr>
              <a:t>3,800 characters	99.9%</a:t>
            </a:r>
          </a:p>
          <a:p>
            <a:pPr lvl="2">
              <a:lnSpc>
                <a:spcPct val="90000"/>
              </a:lnSpc>
            </a:pPr>
            <a:r>
              <a:rPr lang="en-US" altLang="zh-CN" sz="1800" dirty="0">
                <a:ea typeface="宋体" charset="0"/>
              </a:rPr>
              <a:t>6,600 characters	99.999%</a:t>
            </a:r>
          </a:p>
          <a:p>
            <a:pPr marL="914400" lvl="2" indent="0">
              <a:buNone/>
            </a:pPr>
            <a:endParaRPr lang="en-US" altLang="zh-CN" sz="1800" dirty="0">
              <a:ea typeface="宋体" charset="0"/>
            </a:endParaRPr>
          </a:p>
          <a:p>
            <a:pPr>
              <a:lnSpc>
                <a:spcPct val="90000"/>
              </a:lnSpc>
            </a:pPr>
            <a:endParaRPr lang="zh-CN" altLang="en-US" sz="2400" dirty="0">
              <a:ea typeface="宋体" charset="0"/>
            </a:endParaRPr>
          </a:p>
        </p:txBody>
      </p:sp>
      <p:sp>
        <p:nvSpPr>
          <p:cNvPr id="2" name="文本框 1"/>
          <p:cNvSpPr txBox="1"/>
          <p:nvPr/>
        </p:nvSpPr>
        <p:spPr>
          <a:xfrm>
            <a:off x="1981200" y="6061467"/>
            <a:ext cx="6901248"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zh-CN" sz="1800" b="0" i="0" u="none" strike="noStrike" kern="1200" cap="none" spc="0" normalizeH="0" baseline="0" noProof="0" dirty="0">
                <a:ln>
                  <a:noFill/>
                </a:ln>
                <a:solidFill>
                  <a:prstClr val="black"/>
                </a:solidFill>
                <a:effectLst/>
                <a:uLnTx/>
                <a:uFillTx/>
                <a:latin typeface="Calibri"/>
                <a:ea typeface="宋体" panose="02010600030101010101" pitchFamily="2" charset="-122"/>
                <a:cs typeface="+mn-cs"/>
              </a:rPr>
              <a:t>English has a large vocabulary with an estimated 250,000 distinct words</a:t>
            </a:r>
          </a:p>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zh-CN" sz="1800" b="0" i="0" u="none" strike="noStrike" kern="1200" cap="none" spc="0" normalizeH="0" baseline="0" noProof="0" dirty="0">
                <a:ln>
                  <a:noFill/>
                </a:ln>
                <a:solidFill>
                  <a:prstClr val="black"/>
                </a:solidFill>
                <a:effectLst/>
                <a:uLnTx/>
                <a:uFillTx/>
                <a:latin typeface="Calibri"/>
                <a:ea typeface="宋体" panose="02010600030101010101" pitchFamily="2" charset="-122"/>
                <a:cs typeface="+mn-cs"/>
              </a:rPr>
              <a:t> and three times meaning of words.</a:t>
            </a:r>
            <a:endParaRPr kumimoji="1" lang="zh-CN" altLang="en-US" sz="1800" b="0" i="0" u="none" strike="noStrike" kern="1200" cap="none" spc="0" normalizeH="0" baseline="0" noProof="0" dirty="0">
              <a:ln>
                <a:noFill/>
              </a:ln>
              <a:solidFill>
                <a:prstClr val="black"/>
              </a:solidFill>
              <a:effectLst/>
              <a:uLnTx/>
              <a:uFillTx/>
              <a:latin typeface="Calibri"/>
              <a:ea typeface="宋体" panose="02010600030101010101" pitchFamily="2" charset="-122"/>
              <a:cs typeface="+mn-cs"/>
            </a:endParaRPr>
          </a:p>
        </p:txBody>
      </p:sp>
      <p:sp>
        <p:nvSpPr>
          <p:cNvPr id="4" name="文本框 3"/>
          <p:cNvSpPr txBox="1"/>
          <p:nvPr/>
        </p:nvSpPr>
        <p:spPr>
          <a:xfrm>
            <a:off x="1981200" y="4700253"/>
            <a:ext cx="8562087"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1" lang="en-US" altLang="zh-CN" sz="2400" b="0" i="0" u="none" strike="noStrike" kern="1200" cap="none" spc="0" normalizeH="0" baseline="0" noProof="0" dirty="0">
                <a:ln>
                  <a:noFill/>
                </a:ln>
                <a:solidFill>
                  <a:srgbClr val="3366FF"/>
                </a:solidFill>
                <a:effectLst/>
                <a:uLnTx/>
                <a:uFillTx/>
                <a:latin typeface="Calibri"/>
                <a:ea typeface="宋体" panose="02010600030101010101" pitchFamily="2" charset="-122"/>
                <a:cs typeface="+mn-cs"/>
              </a:rPr>
              <a:t>Mastering</a:t>
            </a:r>
            <a:r>
              <a:rPr kumimoji="1" lang="zh-CN" altLang="en-US" sz="2400" b="0" i="0" u="none" strike="noStrike" kern="1200" cap="none" spc="0" normalizeH="0" baseline="0" noProof="0" dirty="0">
                <a:ln>
                  <a:noFill/>
                </a:ln>
                <a:solidFill>
                  <a:srgbClr val="3366FF"/>
                </a:solidFill>
                <a:effectLst/>
                <a:uLnTx/>
                <a:uFillTx/>
                <a:latin typeface="Calibri"/>
                <a:ea typeface="宋体" panose="02010600030101010101" pitchFamily="2" charset="-122"/>
                <a:cs typeface="+mn-cs"/>
              </a:rPr>
              <a:t> </a:t>
            </a:r>
            <a:r>
              <a:rPr kumimoji="1" lang="en-US" altLang="zh-CN" sz="2400" b="0" i="0" u="none" strike="noStrike" kern="1200" cap="none" spc="0" normalizeH="0" baseline="0" noProof="0" dirty="0">
                <a:ln>
                  <a:noFill/>
                </a:ln>
                <a:solidFill>
                  <a:srgbClr val="FF6600"/>
                </a:solidFill>
                <a:effectLst/>
                <a:uLnTx/>
                <a:uFillTx/>
                <a:latin typeface="Calibri"/>
                <a:ea typeface="宋体" panose="02010600030101010101" pitchFamily="2" charset="-122"/>
                <a:cs typeface="+mn-cs"/>
              </a:rPr>
              <a:t>1000-3800</a:t>
            </a:r>
            <a:r>
              <a:rPr kumimoji="1" lang="zh-CN" altLang="en-US" sz="2400" b="0" i="0" u="none" strike="noStrike" kern="1200" cap="none" spc="0" normalizeH="0" baseline="0" noProof="0" dirty="0">
                <a:ln>
                  <a:noFill/>
                </a:ln>
                <a:solidFill>
                  <a:srgbClr val="FF6600"/>
                </a:solidFill>
                <a:effectLst/>
                <a:uLnTx/>
                <a:uFillTx/>
                <a:latin typeface="Calibri"/>
                <a:ea typeface="宋体" panose="02010600030101010101" pitchFamily="2" charset="-122"/>
                <a:cs typeface="+mn-cs"/>
              </a:rPr>
              <a:t> </a:t>
            </a:r>
            <a:r>
              <a:rPr kumimoji="1" lang="en-US" altLang="zh-CN" sz="2400" b="0" i="0" u="none" strike="noStrike" kern="1200" cap="none" spc="0" normalizeH="0" baseline="0" noProof="0" dirty="0">
                <a:ln>
                  <a:noFill/>
                </a:ln>
                <a:solidFill>
                  <a:srgbClr val="3366FF"/>
                </a:solidFill>
                <a:effectLst/>
                <a:uLnTx/>
                <a:uFillTx/>
                <a:latin typeface="Calibri"/>
                <a:ea typeface="宋体" panose="02010600030101010101" pitchFamily="2" charset="-122"/>
                <a:cs typeface="+mn-cs"/>
              </a:rPr>
              <a:t>Chinese characters is enough for newspapers, books reading, movies and conversations. </a:t>
            </a:r>
            <a:endParaRPr kumimoji="1" lang="zh-CN" altLang="en-US" sz="2400" b="0" i="0" u="none" strike="noStrike" kern="1200" cap="none" spc="0" normalizeH="0" baseline="0" noProof="0" dirty="0">
              <a:ln>
                <a:noFill/>
              </a:ln>
              <a:solidFill>
                <a:srgbClr val="3366FF"/>
              </a:solidFill>
              <a:effectLst/>
              <a:uLnTx/>
              <a:uFillTx/>
              <a:latin typeface="Calibri"/>
              <a:ea typeface="宋体" panose="02010600030101010101" pitchFamily="2" charset="-122"/>
              <a:cs typeface="+mn-cs"/>
            </a:endParaRPr>
          </a:p>
        </p:txBody>
      </p:sp>
    </p:spTree>
    <p:extLst>
      <p:ext uri="{BB962C8B-B14F-4D97-AF65-F5344CB8AC3E}">
        <p14:creationId xmlns:p14="http://schemas.microsoft.com/office/powerpoint/2010/main" val="1982362160"/>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2438400" y="304800"/>
            <a:ext cx="7848600" cy="1143000"/>
          </a:xfrm>
        </p:spPr>
        <p:txBody>
          <a:bodyPr>
            <a:normAutofit/>
          </a:bodyPr>
          <a:lstStyle/>
          <a:p>
            <a:r>
              <a:rPr lang="en-US" altLang="zh-CN" sz="3600" dirty="0">
                <a:ea typeface="宋体" charset="0"/>
              </a:rPr>
              <a:t>The word and sentence  composition</a:t>
            </a:r>
          </a:p>
        </p:txBody>
      </p:sp>
      <p:sp>
        <p:nvSpPr>
          <p:cNvPr id="23555" name="Rectangle 3"/>
          <p:cNvSpPr>
            <a:spLocks noGrp="1" noChangeArrowheads="1"/>
          </p:cNvSpPr>
          <p:nvPr>
            <p:ph type="body" idx="1"/>
          </p:nvPr>
        </p:nvSpPr>
        <p:spPr>
          <a:xfrm>
            <a:off x="2057400" y="1828800"/>
            <a:ext cx="8229600" cy="4648200"/>
          </a:xfrm>
        </p:spPr>
        <p:txBody>
          <a:bodyPr>
            <a:normAutofit fontScale="92500"/>
          </a:bodyPr>
          <a:lstStyle/>
          <a:p>
            <a:r>
              <a:rPr lang="en-US" altLang="zh-CN" sz="3000" dirty="0">
                <a:ea typeface="宋体" charset="0"/>
              </a:rPr>
              <a:t>At current stage, the creation of new characters is almost stopped. Use words composed by characters to express new meaning.</a:t>
            </a:r>
          </a:p>
          <a:p>
            <a:pPr lvl="1"/>
            <a:r>
              <a:rPr lang="en-US" altLang="zh-CN" dirty="0">
                <a:ea typeface="宋体" charset="0"/>
              </a:rPr>
              <a:t>By Combining the meanings of two or more characters</a:t>
            </a:r>
          </a:p>
          <a:p>
            <a:pPr lvl="2"/>
            <a:r>
              <a:rPr lang="zh-CN" altLang="en-US" dirty="0">
                <a:ea typeface="宋体" charset="0"/>
              </a:rPr>
              <a:t>车</a:t>
            </a:r>
            <a:r>
              <a:rPr lang="en-US" altLang="zh-CN" dirty="0">
                <a:ea typeface="宋体" charset="0"/>
              </a:rPr>
              <a:t>(cart)</a:t>
            </a:r>
          </a:p>
          <a:p>
            <a:pPr lvl="2"/>
            <a:r>
              <a:rPr lang="zh-CN" altLang="en-US" dirty="0">
                <a:ea typeface="宋体" charset="0"/>
              </a:rPr>
              <a:t>火（</a:t>
            </a:r>
            <a:r>
              <a:rPr lang="en-US" altLang="zh-CN" dirty="0">
                <a:ea typeface="宋体" charset="0"/>
              </a:rPr>
              <a:t>fire)        </a:t>
            </a:r>
            <a:r>
              <a:rPr lang="zh-CN" altLang="en-US" dirty="0">
                <a:ea typeface="宋体" charset="0"/>
              </a:rPr>
              <a:t>火车（</a:t>
            </a:r>
            <a:r>
              <a:rPr lang="en-US" altLang="zh-CN" dirty="0">
                <a:ea typeface="宋体" charset="0"/>
              </a:rPr>
              <a:t>train)       </a:t>
            </a:r>
            <a:r>
              <a:rPr lang="zh-CN" altLang="en-US" dirty="0">
                <a:ea typeface="宋体" charset="0"/>
              </a:rPr>
              <a:t>汽（</a:t>
            </a:r>
            <a:r>
              <a:rPr lang="en-US" altLang="zh-CN" dirty="0">
                <a:ea typeface="宋体" charset="0"/>
              </a:rPr>
              <a:t>gas)        </a:t>
            </a:r>
            <a:r>
              <a:rPr lang="zh-CN" altLang="en-US" dirty="0">
                <a:ea typeface="宋体" charset="0"/>
              </a:rPr>
              <a:t>汽车（</a:t>
            </a:r>
            <a:r>
              <a:rPr lang="en-US" altLang="zh-CN" dirty="0">
                <a:ea typeface="宋体" charset="0"/>
              </a:rPr>
              <a:t>car)</a:t>
            </a:r>
          </a:p>
          <a:p>
            <a:pPr lvl="2"/>
            <a:r>
              <a:rPr lang="zh-CN" altLang="en-US" dirty="0">
                <a:ea typeface="宋体" charset="0"/>
              </a:rPr>
              <a:t>货 （</a:t>
            </a:r>
            <a:r>
              <a:rPr lang="en-US" altLang="zh-CN" dirty="0">
                <a:ea typeface="宋体" charset="0"/>
              </a:rPr>
              <a:t>cargo</a:t>
            </a:r>
            <a:r>
              <a:rPr lang="zh-CN" altLang="en-US" dirty="0">
                <a:ea typeface="宋体" charset="0"/>
              </a:rPr>
              <a:t>）  货车（</a:t>
            </a:r>
            <a:r>
              <a:rPr lang="en-US" altLang="zh-CN" dirty="0">
                <a:ea typeface="宋体" charset="0"/>
              </a:rPr>
              <a:t>truck</a:t>
            </a:r>
            <a:r>
              <a:rPr lang="zh-CN" altLang="en-US" dirty="0">
                <a:ea typeface="宋体" charset="0"/>
              </a:rPr>
              <a:t>）    公（</a:t>
            </a:r>
            <a:r>
              <a:rPr lang="en-US" altLang="zh-CN" dirty="0">
                <a:ea typeface="宋体" charset="0"/>
              </a:rPr>
              <a:t>public)   </a:t>
            </a:r>
            <a:r>
              <a:rPr lang="zh-CN" altLang="en-US" dirty="0">
                <a:ea typeface="宋体" charset="0"/>
              </a:rPr>
              <a:t>公车 （</a:t>
            </a:r>
            <a:r>
              <a:rPr lang="en-US" altLang="zh-CN" dirty="0">
                <a:ea typeface="宋体" charset="0"/>
              </a:rPr>
              <a:t>bus)</a:t>
            </a:r>
          </a:p>
          <a:p>
            <a:pPr lvl="1"/>
            <a:r>
              <a:rPr lang="en-US" altLang="zh-CN" dirty="0">
                <a:ea typeface="宋体" charset="0"/>
              </a:rPr>
              <a:t>By pronunciation</a:t>
            </a:r>
          </a:p>
          <a:p>
            <a:pPr lvl="2"/>
            <a:r>
              <a:rPr lang="zh-CN" altLang="en-US" dirty="0">
                <a:ea typeface="宋体" charset="0"/>
              </a:rPr>
              <a:t>因特</a:t>
            </a:r>
            <a:r>
              <a:rPr lang="en-US" altLang="zh-CN" dirty="0">
                <a:ea typeface="宋体" charset="0"/>
              </a:rPr>
              <a:t>(inter) + </a:t>
            </a:r>
            <a:r>
              <a:rPr lang="zh-CN" altLang="en-US" dirty="0">
                <a:ea typeface="宋体" charset="0"/>
              </a:rPr>
              <a:t>网（</a:t>
            </a:r>
            <a:r>
              <a:rPr lang="en-US" altLang="zh-CN" dirty="0">
                <a:ea typeface="宋体" charset="0"/>
              </a:rPr>
              <a:t>net</a:t>
            </a:r>
            <a:r>
              <a:rPr lang="zh-CN" altLang="en-US" dirty="0">
                <a:ea typeface="宋体" charset="0"/>
              </a:rPr>
              <a:t>）</a:t>
            </a:r>
            <a:r>
              <a:rPr lang="en-US" altLang="zh-CN" dirty="0">
                <a:ea typeface="宋体" charset="0"/>
              </a:rPr>
              <a:t>= internet</a:t>
            </a:r>
          </a:p>
        </p:txBody>
      </p:sp>
    </p:spTree>
    <p:extLst>
      <p:ext uri="{BB962C8B-B14F-4D97-AF65-F5344CB8AC3E}">
        <p14:creationId xmlns:p14="http://schemas.microsoft.com/office/powerpoint/2010/main" val="1499523562"/>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2514600" y="188640"/>
            <a:ext cx="7391400" cy="1259160"/>
          </a:xfrm>
        </p:spPr>
        <p:txBody>
          <a:bodyPr>
            <a:normAutofit fontScale="90000"/>
          </a:bodyPr>
          <a:lstStyle/>
          <a:p>
            <a:pPr algn="l"/>
            <a:r>
              <a:rPr lang="zh-CN" altLang="en-US" dirty="0"/>
              <a:t>                    </a:t>
            </a:r>
            <a:r>
              <a:rPr lang="en-US" altLang="zh-CN" dirty="0" err="1"/>
              <a:t>Shūfǎ</a:t>
            </a:r>
            <a:r>
              <a:rPr lang="zh-CN" altLang="en-US" dirty="0"/>
              <a:t/>
            </a:r>
            <a:br>
              <a:rPr lang="zh-CN" altLang="en-US" dirty="0"/>
            </a:br>
            <a:r>
              <a:rPr lang="zh-CN" altLang="en-US" dirty="0"/>
              <a:t>                     </a:t>
            </a:r>
            <a:r>
              <a:rPr lang="zh-CN" altLang="en-US" dirty="0">
                <a:ea typeface="宋体" charset="0"/>
              </a:rPr>
              <a:t>书法</a:t>
            </a:r>
            <a:r>
              <a:rPr lang="en-US" altLang="zh-CN" dirty="0">
                <a:ea typeface="宋体" charset="0"/>
              </a:rPr>
              <a:t> Calligraphy</a:t>
            </a:r>
          </a:p>
        </p:txBody>
      </p:sp>
      <p:pic>
        <p:nvPicPr>
          <p:cNvPr id="222212" name="Picture 4" descr="huzhou(yzq)"/>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0" y="1905000"/>
            <a:ext cx="8458200" cy="4419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1864517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nodeType="clickEffect">
                                  <p:stCondLst>
                                    <p:cond delay="0"/>
                                  </p:stCondLst>
                                  <p:childTnLst>
                                    <p:set>
                                      <p:cBhvr>
                                        <p:cTn id="6" dur="1" fill="hold">
                                          <p:stCondLst>
                                            <p:cond delay="0"/>
                                          </p:stCondLst>
                                        </p:cTn>
                                        <p:tgtEl>
                                          <p:spTgt spid="222212"/>
                                        </p:tgtEl>
                                        <p:attrNameLst>
                                          <p:attrName>style.visibility</p:attrName>
                                        </p:attrNameLst>
                                      </p:cBhvr>
                                      <p:to>
                                        <p:strVal val="visible"/>
                                      </p:to>
                                    </p:set>
                                    <p:animEffect transition="in" filter="box(out)">
                                      <p:cBhvr>
                                        <p:cTn id="7" dur="500"/>
                                        <p:tgtEl>
                                          <p:spTgt spid="222212"/>
                                        </p:tgtEl>
                                      </p:cBhvr>
                                    </p:animEffect>
                                  </p:childTnLst>
                                  <p:subTnLst>
                                    <p:audio>
                                      <p:cMediaNode>
                                        <p:cTn display="0" masterRel="sameClick">
                                          <p:stCondLst>
                                            <p:cond evt="begin" delay="0">
                                              <p:tn val="5"/>
                                            </p:cond>
                                          </p:stCondLst>
                                          <p:endCondLst>
                                            <p:cond evt="onStopAudio" delay="0">
                                              <p:tgtEl>
                                                <p:sldTgt/>
                                              </p:tgtEl>
                                            </p:cond>
                                          </p:endCondLst>
                                        </p:cTn>
                                        <p:tgtEl>
                                          <p:sndTgt r:embed="rId2" name="laser.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p:txBody>
          <a:bodyPr/>
          <a:lstStyle/>
          <a:p>
            <a:r>
              <a:rPr kumimoji="1" lang="en-US" altLang="zh-CN" dirty="0"/>
              <a:t>Chinese calligraphy is more than writing script, it is a unique art form of China and combined with other art forms.</a:t>
            </a:r>
            <a:endParaRPr kumimoji="1" lang="zh-CN" altLang="en-US" dirty="0"/>
          </a:p>
          <a:p>
            <a:r>
              <a:rPr kumimoji="1" lang="en-US" altLang="zh-CN" dirty="0"/>
              <a:t>video《</a:t>
            </a:r>
            <a:r>
              <a:rPr kumimoji="1" lang="zh-CN" altLang="en-US" dirty="0"/>
              <a:t>云门行草，永字八法</a:t>
            </a:r>
            <a:r>
              <a:rPr kumimoji="1" lang="en-US" altLang="zh-CN" dirty="0"/>
              <a:t>clip》</a:t>
            </a:r>
            <a:endParaRPr kumimoji="1" lang="zh-CN" altLang="en-US" dirty="0"/>
          </a:p>
        </p:txBody>
      </p:sp>
    </p:spTree>
    <p:extLst>
      <p:ext uri="{BB962C8B-B14F-4D97-AF65-F5344CB8AC3E}">
        <p14:creationId xmlns:p14="http://schemas.microsoft.com/office/powerpoint/2010/main" val="1145941483"/>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2002904" y="52685"/>
            <a:ext cx="8229600" cy="1143000"/>
          </a:xfrm>
        </p:spPr>
        <p:txBody>
          <a:bodyPr/>
          <a:lstStyle/>
          <a:p>
            <a:r>
              <a:rPr kumimoji="1" lang="en-US" altLang="zh-CN" dirty="0"/>
              <a:t>Calligraphy and Dancing</a:t>
            </a:r>
            <a:endParaRPr kumimoji="1" lang="zh-CN" altLang="en-US" dirty="0"/>
          </a:p>
        </p:txBody>
      </p:sp>
      <p:pic>
        <p:nvPicPr>
          <p:cNvPr id="4" name="云门行草.mp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032000" y="1143000"/>
            <a:ext cx="8128000" cy="4572000"/>
          </a:xfrm>
          <a:prstGeom prst="rect">
            <a:avLst/>
          </a:prstGeom>
        </p:spPr>
      </p:pic>
      <p:sp>
        <p:nvSpPr>
          <p:cNvPr id="3" name="矩形 2"/>
          <p:cNvSpPr/>
          <p:nvPr/>
        </p:nvSpPr>
        <p:spPr>
          <a:xfrm>
            <a:off x="2813872" y="6067047"/>
            <a:ext cx="4894481" cy="369332"/>
          </a:xfrm>
          <a:prstGeom prst="rect">
            <a:avLst/>
          </a:prstGeom>
        </p:spPr>
        <p:txBody>
          <a:bodyPr wrap="none">
            <a:spAutoFit/>
          </a:bodyPr>
          <a:lstStyle/>
          <a:p>
            <a:r>
              <a:rPr lang="en-US" altLang="zh-CN" dirty="0">
                <a:hlinkClick r:id="rId5"/>
              </a:rPr>
              <a:t>https://www.youtube.com/watch?v=X4NczO-fieM</a:t>
            </a:r>
            <a:endParaRPr lang="zh-CN" altLang="en-US" dirty="0"/>
          </a:p>
        </p:txBody>
      </p:sp>
    </p:spTree>
    <p:extLst>
      <p:ext uri="{BB962C8B-B14F-4D97-AF65-F5344CB8AC3E}">
        <p14:creationId xmlns:p14="http://schemas.microsoft.com/office/powerpoint/2010/main" val="3289889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2286000" y="609600"/>
            <a:ext cx="7391400" cy="838200"/>
          </a:xfrm>
        </p:spPr>
        <p:txBody>
          <a:bodyPr/>
          <a:lstStyle/>
          <a:p>
            <a:r>
              <a:rPr lang="en-US" altLang="zh-CN">
                <a:ea typeface="宋体" charset="0"/>
              </a:rPr>
              <a:t>Summary</a:t>
            </a:r>
          </a:p>
        </p:txBody>
      </p:sp>
      <p:sp>
        <p:nvSpPr>
          <p:cNvPr id="25603" name="Rectangle 3"/>
          <p:cNvSpPr>
            <a:spLocks noGrp="1" noChangeArrowheads="1"/>
          </p:cNvSpPr>
          <p:nvPr>
            <p:ph type="body" idx="1"/>
          </p:nvPr>
        </p:nvSpPr>
        <p:spPr>
          <a:xfrm>
            <a:off x="2133600" y="1828800"/>
            <a:ext cx="7924800" cy="4191000"/>
          </a:xfrm>
        </p:spPr>
        <p:txBody>
          <a:bodyPr/>
          <a:lstStyle/>
          <a:p>
            <a:r>
              <a:rPr lang="en-US" altLang="zh-CN">
                <a:ea typeface="宋体" charset="0"/>
              </a:rPr>
              <a:t>Chinese script originated from picture-writing.</a:t>
            </a:r>
          </a:p>
          <a:p>
            <a:r>
              <a:rPr lang="en-US" altLang="zh-CN">
                <a:ea typeface="宋体" charset="0"/>
              </a:rPr>
              <a:t>Since their creation, the simplification of characters has been a continue process.</a:t>
            </a:r>
          </a:p>
          <a:p>
            <a:r>
              <a:rPr lang="en-US" altLang="zh-CN">
                <a:ea typeface="宋体" charset="0"/>
              </a:rPr>
              <a:t>Learning Chinese is fun, especially at the beginning stage.</a:t>
            </a:r>
          </a:p>
          <a:p>
            <a:endParaRPr lang="zh-CN" altLang="en-US">
              <a:ea typeface="宋体" charset="0"/>
            </a:endParaRPr>
          </a:p>
        </p:txBody>
      </p:sp>
    </p:spTree>
    <p:extLst>
      <p:ext uri="{BB962C8B-B14F-4D97-AF65-F5344CB8AC3E}">
        <p14:creationId xmlns:p14="http://schemas.microsoft.com/office/powerpoint/2010/main" val="761289650"/>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xfrm>
            <a:off x="457200" y="329906"/>
            <a:ext cx="8229600" cy="609398"/>
          </a:xfrm>
          <a:prstGeom prst="rect">
            <a:avLst/>
          </a:prstGeom>
        </p:spPr>
        <p:txBody>
          <a:bodyPr vert="horz" wrap="square" lIns="0" tIns="0" rIns="0" bIns="0" rtlCol="0" anchor="ctr">
            <a:spAutoFit/>
          </a:bodyPr>
          <a:lstStyle/>
          <a:p>
            <a:pPr marL="12700"/>
            <a:r>
              <a:rPr spc="-5" dirty="0">
                <a:latin typeface="宋体" panose="02010600030101010101" pitchFamily="2" charset="-122"/>
                <a:cs typeface="宋体" panose="02010600030101010101" pitchFamily="2" charset="-122"/>
              </a:rPr>
              <a:t>再见！</a:t>
            </a:r>
            <a:r>
              <a:rPr spc="-5" dirty="0"/>
              <a:t>zàijiàn</a:t>
            </a:r>
          </a:p>
        </p:txBody>
      </p:sp>
      <p:sp>
        <p:nvSpPr>
          <p:cNvPr id="3" name="object 3"/>
          <p:cNvSpPr/>
          <p:nvPr/>
        </p:nvSpPr>
        <p:spPr>
          <a:xfrm>
            <a:off x="1680973" y="1712976"/>
            <a:ext cx="3336036" cy="3112008"/>
          </a:xfrm>
          <a:prstGeom prst="rect">
            <a:avLst/>
          </a:prstGeom>
          <a:blipFill>
            <a:blip r:embed="rId2" cstate="print"/>
            <a:stretch>
              <a:fillRect/>
            </a:stretch>
          </a:blipFill>
        </p:spPr>
        <p:txBody>
          <a:bodyPr wrap="square" lIns="0" tIns="0" rIns="0" bIns="0" rtlCol="0"/>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sz="1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p:txBody>
      </p:sp>
      <p:sp>
        <p:nvSpPr>
          <p:cNvPr id="4" name="object 4"/>
          <p:cNvSpPr/>
          <p:nvPr/>
        </p:nvSpPr>
        <p:spPr>
          <a:xfrm>
            <a:off x="6096000" y="2031494"/>
            <a:ext cx="3374136" cy="3047999"/>
          </a:xfrm>
          <a:prstGeom prst="rect">
            <a:avLst/>
          </a:prstGeom>
          <a:blipFill>
            <a:blip r:embed="rId3" cstate="print"/>
            <a:stretch>
              <a:fillRect/>
            </a:stretch>
          </a:blipFill>
        </p:spPr>
        <p:txBody>
          <a:bodyPr wrap="square" lIns="0" tIns="0" rIns="0" bIns="0" rtlCol="0"/>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sz="1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p:txBody>
      </p:sp>
      <p:sp>
        <p:nvSpPr>
          <p:cNvPr id="5" name="object 5"/>
          <p:cNvSpPr/>
          <p:nvPr/>
        </p:nvSpPr>
        <p:spPr>
          <a:xfrm>
            <a:off x="8809393" y="1465268"/>
            <a:ext cx="2653665" cy="1275715"/>
          </a:xfrm>
          <a:custGeom>
            <a:avLst/>
            <a:gdLst/>
            <a:ahLst/>
            <a:cxnLst/>
            <a:rect l="l" t="t" r="r" b="b"/>
            <a:pathLst>
              <a:path w="2653665" h="1275714">
                <a:moveTo>
                  <a:pt x="1342502" y="0"/>
                </a:moveTo>
                <a:lnTo>
                  <a:pt x="1288544" y="216"/>
                </a:lnTo>
                <a:lnTo>
                  <a:pt x="1234756" y="1367"/>
                </a:lnTo>
                <a:lnTo>
                  <a:pt x="1181207" y="3444"/>
                </a:lnTo>
                <a:lnTo>
                  <a:pt x="1127964" y="6440"/>
                </a:lnTo>
                <a:lnTo>
                  <a:pt x="1075095" y="10345"/>
                </a:lnTo>
                <a:lnTo>
                  <a:pt x="1022668" y="15153"/>
                </a:lnTo>
                <a:lnTo>
                  <a:pt x="970750" y="20855"/>
                </a:lnTo>
                <a:lnTo>
                  <a:pt x="919409" y="27443"/>
                </a:lnTo>
                <a:lnTo>
                  <a:pt x="868714" y="34908"/>
                </a:lnTo>
                <a:lnTo>
                  <a:pt x="818731" y="43244"/>
                </a:lnTo>
                <a:lnTo>
                  <a:pt x="769529" y="52441"/>
                </a:lnTo>
                <a:lnTo>
                  <a:pt x="721176" y="62493"/>
                </a:lnTo>
                <a:lnTo>
                  <a:pt x="673739" y="73390"/>
                </a:lnTo>
                <a:lnTo>
                  <a:pt x="627286" y="85124"/>
                </a:lnTo>
                <a:lnTo>
                  <a:pt x="581885" y="97689"/>
                </a:lnTo>
                <a:lnTo>
                  <a:pt x="537603" y="111075"/>
                </a:lnTo>
                <a:lnTo>
                  <a:pt x="494509" y="125274"/>
                </a:lnTo>
                <a:lnTo>
                  <a:pt x="452670" y="140279"/>
                </a:lnTo>
                <a:lnTo>
                  <a:pt x="412154" y="156081"/>
                </a:lnTo>
                <a:lnTo>
                  <a:pt x="373030" y="172673"/>
                </a:lnTo>
                <a:lnTo>
                  <a:pt x="335363" y="190046"/>
                </a:lnTo>
                <a:lnTo>
                  <a:pt x="299224" y="208192"/>
                </a:lnTo>
                <a:lnTo>
                  <a:pt x="264678" y="227104"/>
                </a:lnTo>
                <a:lnTo>
                  <a:pt x="231795" y="246772"/>
                </a:lnTo>
                <a:lnTo>
                  <a:pt x="171285" y="288348"/>
                </a:lnTo>
                <a:lnTo>
                  <a:pt x="137226" y="315849"/>
                </a:lnTo>
                <a:lnTo>
                  <a:pt x="107031" y="343779"/>
                </a:lnTo>
                <a:lnTo>
                  <a:pt x="80663" y="372079"/>
                </a:lnTo>
                <a:lnTo>
                  <a:pt x="39252" y="429552"/>
                </a:lnTo>
                <a:lnTo>
                  <a:pt x="12686" y="487798"/>
                </a:lnTo>
                <a:lnTo>
                  <a:pt x="658" y="546345"/>
                </a:lnTo>
                <a:lnTo>
                  <a:pt x="0" y="575585"/>
                </a:lnTo>
                <a:lnTo>
                  <a:pt x="2860" y="604723"/>
                </a:lnTo>
                <a:lnTo>
                  <a:pt x="18987" y="662460"/>
                </a:lnTo>
                <a:lnTo>
                  <a:pt x="48730" y="719085"/>
                </a:lnTo>
                <a:lnTo>
                  <a:pt x="91782" y="774126"/>
                </a:lnTo>
                <a:lnTo>
                  <a:pt x="147838" y="827114"/>
                </a:lnTo>
                <a:lnTo>
                  <a:pt x="180645" y="852689"/>
                </a:lnTo>
                <a:lnTo>
                  <a:pt x="216588" y="877575"/>
                </a:lnTo>
                <a:lnTo>
                  <a:pt x="255628" y="901711"/>
                </a:lnTo>
                <a:lnTo>
                  <a:pt x="297727" y="925040"/>
                </a:lnTo>
                <a:lnTo>
                  <a:pt x="342847" y="947501"/>
                </a:lnTo>
                <a:lnTo>
                  <a:pt x="390948" y="969036"/>
                </a:lnTo>
                <a:lnTo>
                  <a:pt x="441993" y="989587"/>
                </a:lnTo>
                <a:lnTo>
                  <a:pt x="495943" y="1009093"/>
                </a:lnTo>
                <a:lnTo>
                  <a:pt x="552759" y="1027498"/>
                </a:lnTo>
                <a:lnTo>
                  <a:pt x="612405" y="1044740"/>
                </a:lnTo>
                <a:lnTo>
                  <a:pt x="674840" y="1060762"/>
                </a:lnTo>
                <a:lnTo>
                  <a:pt x="774027" y="1275646"/>
                </a:lnTo>
                <a:lnTo>
                  <a:pt x="1155027" y="1129088"/>
                </a:lnTo>
                <a:lnTo>
                  <a:pt x="1499119" y="1129088"/>
                </a:lnTo>
                <a:lnTo>
                  <a:pt x="1551275" y="1125749"/>
                </a:lnTo>
                <a:lnTo>
                  <a:pt x="1606180" y="1121211"/>
                </a:lnTo>
                <a:lnTo>
                  <a:pt x="1660458" y="1115701"/>
                </a:lnTo>
                <a:lnTo>
                  <a:pt x="1714038" y="1109234"/>
                </a:lnTo>
                <a:lnTo>
                  <a:pt x="1766855" y="1101824"/>
                </a:lnTo>
                <a:lnTo>
                  <a:pt x="1818840" y="1093486"/>
                </a:lnTo>
                <a:lnTo>
                  <a:pt x="1869925" y="1084233"/>
                </a:lnTo>
                <a:lnTo>
                  <a:pt x="1920043" y="1074082"/>
                </a:lnTo>
                <a:lnTo>
                  <a:pt x="1969126" y="1063045"/>
                </a:lnTo>
                <a:lnTo>
                  <a:pt x="2017106" y="1051138"/>
                </a:lnTo>
                <a:lnTo>
                  <a:pt x="2063915" y="1038375"/>
                </a:lnTo>
                <a:lnTo>
                  <a:pt x="2109486" y="1024770"/>
                </a:lnTo>
                <a:lnTo>
                  <a:pt x="2153751" y="1010338"/>
                </a:lnTo>
                <a:lnTo>
                  <a:pt x="2196642" y="995094"/>
                </a:lnTo>
                <a:lnTo>
                  <a:pt x="2238091" y="979052"/>
                </a:lnTo>
                <a:lnTo>
                  <a:pt x="2278031" y="962226"/>
                </a:lnTo>
                <a:lnTo>
                  <a:pt x="2316393" y="944631"/>
                </a:lnTo>
                <a:lnTo>
                  <a:pt x="2353111" y="926281"/>
                </a:lnTo>
                <a:lnTo>
                  <a:pt x="2388116" y="907191"/>
                </a:lnTo>
                <a:lnTo>
                  <a:pt x="2421340" y="887375"/>
                </a:lnTo>
                <a:lnTo>
                  <a:pt x="2482177" y="845624"/>
                </a:lnTo>
                <a:lnTo>
                  <a:pt x="2516236" y="818124"/>
                </a:lnTo>
                <a:lnTo>
                  <a:pt x="2546431" y="790194"/>
                </a:lnTo>
                <a:lnTo>
                  <a:pt x="2572799" y="761894"/>
                </a:lnTo>
                <a:lnTo>
                  <a:pt x="2614210" y="704421"/>
                </a:lnTo>
                <a:lnTo>
                  <a:pt x="2640776" y="646175"/>
                </a:lnTo>
                <a:lnTo>
                  <a:pt x="2652804" y="587628"/>
                </a:lnTo>
                <a:lnTo>
                  <a:pt x="2653462" y="558388"/>
                </a:lnTo>
                <a:lnTo>
                  <a:pt x="2650601" y="529250"/>
                </a:lnTo>
                <a:lnTo>
                  <a:pt x="2634475" y="471513"/>
                </a:lnTo>
                <a:lnTo>
                  <a:pt x="2604732" y="414888"/>
                </a:lnTo>
                <a:lnTo>
                  <a:pt x="2561679" y="359847"/>
                </a:lnTo>
                <a:lnTo>
                  <a:pt x="2505624" y="306859"/>
                </a:lnTo>
                <a:lnTo>
                  <a:pt x="2472816" y="281284"/>
                </a:lnTo>
                <a:lnTo>
                  <a:pt x="2436873" y="256398"/>
                </a:lnTo>
                <a:lnTo>
                  <a:pt x="2397833" y="232262"/>
                </a:lnTo>
                <a:lnTo>
                  <a:pt x="2355734" y="208933"/>
                </a:lnTo>
                <a:lnTo>
                  <a:pt x="2310615" y="186472"/>
                </a:lnTo>
                <a:lnTo>
                  <a:pt x="2262514" y="164937"/>
                </a:lnTo>
                <a:lnTo>
                  <a:pt x="2211469" y="144386"/>
                </a:lnTo>
                <a:lnTo>
                  <a:pt x="2157519" y="124880"/>
                </a:lnTo>
                <a:lnTo>
                  <a:pt x="2100702" y="106475"/>
                </a:lnTo>
                <a:lnTo>
                  <a:pt x="2041057" y="89233"/>
                </a:lnTo>
                <a:lnTo>
                  <a:pt x="1978622" y="73210"/>
                </a:lnTo>
                <a:lnTo>
                  <a:pt x="1927906" y="61587"/>
                </a:lnTo>
                <a:lnTo>
                  <a:pt x="1876546" y="50994"/>
                </a:lnTo>
                <a:lnTo>
                  <a:pt x="1824612" y="41424"/>
                </a:lnTo>
                <a:lnTo>
                  <a:pt x="1772170" y="32869"/>
                </a:lnTo>
                <a:lnTo>
                  <a:pt x="1719288" y="25321"/>
                </a:lnTo>
                <a:lnTo>
                  <a:pt x="1666035" y="18772"/>
                </a:lnTo>
                <a:lnTo>
                  <a:pt x="1612477" y="13214"/>
                </a:lnTo>
                <a:lnTo>
                  <a:pt x="1558683" y="8638"/>
                </a:lnTo>
                <a:lnTo>
                  <a:pt x="1504721" y="5036"/>
                </a:lnTo>
                <a:lnTo>
                  <a:pt x="1450658" y="2402"/>
                </a:lnTo>
                <a:lnTo>
                  <a:pt x="1396563" y="725"/>
                </a:lnTo>
                <a:lnTo>
                  <a:pt x="1342502" y="0"/>
                </a:lnTo>
                <a:close/>
              </a:path>
              <a:path w="2653665" h="1275714">
                <a:moveTo>
                  <a:pt x="1499119" y="1129088"/>
                </a:moveTo>
                <a:lnTo>
                  <a:pt x="1155027" y="1129088"/>
                </a:lnTo>
                <a:lnTo>
                  <a:pt x="1212435" y="1131758"/>
                </a:lnTo>
                <a:lnTo>
                  <a:pt x="1269689" y="1133355"/>
                </a:lnTo>
                <a:lnTo>
                  <a:pt x="1326722" y="1133893"/>
                </a:lnTo>
                <a:lnTo>
                  <a:pt x="1383464" y="1133387"/>
                </a:lnTo>
                <a:lnTo>
                  <a:pt x="1439849" y="1131851"/>
                </a:lnTo>
                <a:lnTo>
                  <a:pt x="1495808" y="1129301"/>
                </a:lnTo>
                <a:lnTo>
                  <a:pt x="1499119" y="1129088"/>
                </a:lnTo>
                <a:close/>
              </a:path>
            </a:pathLst>
          </a:custGeom>
          <a:solidFill>
            <a:srgbClr val="CCEBFF"/>
          </a:solidFill>
        </p:spPr>
        <p:txBody>
          <a:bodyPr wrap="square" lIns="0" tIns="0" rIns="0" bIns="0" rtlCol="0"/>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sz="1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p:txBody>
      </p:sp>
      <p:sp>
        <p:nvSpPr>
          <p:cNvPr id="6" name="object 6"/>
          <p:cNvSpPr/>
          <p:nvPr/>
        </p:nvSpPr>
        <p:spPr>
          <a:xfrm>
            <a:off x="8809393" y="1465268"/>
            <a:ext cx="2653665" cy="1275715"/>
          </a:xfrm>
          <a:custGeom>
            <a:avLst/>
            <a:gdLst/>
            <a:ahLst/>
            <a:cxnLst/>
            <a:rect l="l" t="t" r="r" b="b"/>
            <a:pathLst>
              <a:path w="2653665" h="1275714">
                <a:moveTo>
                  <a:pt x="774027" y="1275646"/>
                </a:moveTo>
                <a:lnTo>
                  <a:pt x="674840" y="1060762"/>
                </a:lnTo>
                <a:lnTo>
                  <a:pt x="612405" y="1044740"/>
                </a:lnTo>
                <a:lnTo>
                  <a:pt x="552759" y="1027498"/>
                </a:lnTo>
                <a:lnTo>
                  <a:pt x="495943" y="1009093"/>
                </a:lnTo>
                <a:lnTo>
                  <a:pt x="441993" y="989587"/>
                </a:lnTo>
                <a:lnTo>
                  <a:pt x="390948" y="969036"/>
                </a:lnTo>
                <a:lnTo>
                  <a:pt x="342847" y="947501"/>
                </a:lnTo>
                <a:lnTo>
                  <a:pt x="297727" y="925040"/>
                </a:lnTo>
                <a:lnTo>
                  <a:pt x="255628" y="901711"/>
                </a:lnTo>
                <a:lnTo>
                  <a:pt x="216588" y="877575"/>
                </a:lnTo>
                <a:lnTo>
                  <a:pt x="180645" y="852689"/>
                </a:lnTo>
                <a:lnTo>
                  <a:pt x="147838" y="827114"/>
                </a:lnTo>
                <a:lnTo>
                  <a:pt x="118204" y="800906"/>
                </a:lnTo>
                <a:lnTo>
                  <a:pt x="68612" y="746833"/>
                </a:lnTo>
                <a:lnTo>
                  <a:pt x="32175" y="690941"/>
                </a:lnTo>
                <a:lnTo>
                  <a:pt x="9202" y="633701"/>
                </a:lnTo>
                <a:lnTo>
                  <a:pt x="0" y="575585"/>
                </a:lnTo>
                <a:lnTo>
                  <a:pt x="658" y="546345"/>
                </a:lnTo>
                <a:lnTo>
                  <a:pt x="12686" y="487798"/>
                </a:lnTo>
                <a:lnTo>
                  <a:pt x="39252" y="429552"/>
                </a:lnTo>
                <a:lnTo>
                  <a:pt x="80663" y="372079"/>
                </a:lnTo>
                <a:lnTo>
                  <a:pt x="107031" y="343779"/>
                </a:lnTo>
                <a:lnTo>
                  <a:pt x="137226" y="315849"/>
                </a:lnTo>
                <a:lnTo>
                  <a:pt x="171285" y="288348"/>
                </a:lnTo>
                <a:lnTo>
                  <a:pt x="231795" y="246772"/>
                </a:lnTo>
                <a:lnTo>
                  <a:pt x="264678" y="227104"/>
                </a:lnTo>
                <a:lnTo>
                  <a:pt x="299224" y="208192"/>
                </a:lnTo>
                <a:lnTo>
                  <a:pt x="335363" y="190046"/>
                </a:lnTo>
                <a:lnTo>
                  <a:pt x="373030" y="172673"/>
                </a:lnTo>
                <a:lnTo>
                  <a:pt x="412154" y="156081"/>
                </a:lnTo>
                <a:lnTo>
                  <a:pt x="452670" y="140279"/>
                </a:lnTo>
                <a:lnTo>
                  <a:pt x="494509" y="125274"/>
                </a:lnTo>
                <a:lnTo>
                  <a:pt x="537603" y="111075"/>
                </a:lnTo>
                <a:lnTo>
                  <a:pt x="581885" y="97689"/>
                </a:lnTo>
                <a:lnTo>
                  <a:pt x="627286" y="85124"/>
                </a:lnTo>
                <a:lnTo>
                  <a:pt x="673739" y="73390"/>
                </a:lnTo>
                <a:lnTo>
                  <a:pt x="721176" y="62493"/>
                </a:lnTo>
                <a:lnTo>
                  <a:pt x="769529" y="52441"/>
                </a:lnTo>
                <a:lnTo>
                  <a:pt x="818731" y="43244"/>
                </a:lnTo>
                <a:lnTo>
                  <a:pt x="868714" y="34908"/>
                </a:lnTo>
                <a:lnTo>
                  <a:pt x="919409" y="27443"/>
                </a:lnTo>
                <a:lnTo>
                  <a:pt x="970750" y="20855"/>
                </a:lnTo>
                <a:lnTo>
                  <a:pt x="1022668" y="15153"/>
                </a:lnTo>
                <a:lnTo>
                  <a:pt x="1075095" y="10345"/>
                </a:lnTo>
                <a:lnTo>
                  <a:pt x="1127964" y="6440"/>
                </a:lnTo>
                <a:lnTo>
                  <a:pt x="1181207" y="3444"/>
                </a:lnTo>
                <a:lnTo>
                  <a:pt x="1234756" y="1367"/>
                </a:lnTo>
                <a:lnTo>
                  <a:pt x="1288544" y="216"/>
                </a:lnTo>
                <a:lnTo>
                  <a:pt x="1342502" y="0"/>
                </a:lnTo>
                <a:lnTo>
                  <a:pt x="1396563" y="725"/>
                </a:lnTo>
                <a:lnTo>
                  <a:pt x="1450658" y="2402"/>
                </a:lnTo>
                <a:lnTo>
                  <a:pt x="1504721" y="5036"/>
                </a:lnTo>
                <a:lnTo>
                  <a:pt x="1558683" y="8638"/>
                </a:lnTo>
                <a:lnTo>
                  <a:pt x="1612477" y="13214"/>
                </a:lnTo>
                <a:lnTo>
                  <a:pt x="1666035" y="18772"/>
                </a:lnTo>
                <a:lnTo>
                  <a:pt x="1719288" y="25321"/>
                </a:lnTo>
                <a:lnTo>
                  <a:pt x="1772170" y="32869"/>
                </a:lnTo>
                <a:lnTo>
                  <a:pt x="1824612" y="41424"/>
                </a:lnTo>
                <a:lnTo>
                  <a:pt x="1876546" y="50994"/>
                </a:lnTo>
                <a:lnTo>
                  <a:pt x="1927906" y="61587"/>
                </a:lnTo>
                <a:lnTo>
                  <a:pt x="1978622" y="73210"/>
                </a:lnTo>
                <a:lnTo>
                  <a:pt x="2041057" y="89233"/>
                </a:lnTo>
                <a:lnTo>
                  <a:pt x="2100702" y="106475"/>
                </a:lnTo>
                <a:lnTo>
                  <a:pt x="2157519" y="124880"/>
                </a:lnTo>
                <a:lnTo>
                  <a:pt x="2211469" y="144386"/>
                </a:lnTo>
                <a:lnTo>
                  <a:pt x="2262514" y="164937"/>
                </a:lnTo>
                <a:lnTo>
                  <a:pt x="2310615" y="186472"/>
                </a:lnTo>
                <a:lnTo>
                  <a:pt x="2355734" y="208933"/>
                </a:lnTo>
                <a:lnTo>
                  <a:pt x="2397833" y="232262"/>
                </a:lnTo>
                <a:lnTo>
                  <a:pt x="2436873" y="256398"/>
                </a:lnTo>
                <a:lnTo>
                  <a:pt x="2472816" y="281284"/>
                </a:lnTo>
                <a:lnTo>
                  <a:pt x="2505624" y="306859"/>
                </a:lnTo>
                <a:lnTo>
                  <a:pt x="2535258" y="333067"/>
                </a:lnTo>
                <a:lnTo>
                  <a:pt x="2584850" y="387140"/>
                </a:lnTo>
                <a:lnTo>
                  <a:pt x="2621286" y="443032"/>
                </a:lnTo>
                <a:lnTo>
                  <a:pt x="2644259" y="500272"/>
                </a:lnTo>
                <a:lnTo>
                  <a:pt x="2653462" y="558388"/>
                </a:lnTo>
                <a:lnTo>
                  <a:pt x="2652804" y="587628"/>
                </a:lnTo>
                <a:lnTo>
                  <a:pt x="2640776" y="646175"/>
                </a:lnTo>
                <a:lnTo>
                  <a:pt x="2614210" y="704421"/>
                </a:lnTo>
                <a:lnTo>
                  <a:pt x="2572799" y="761894"/>
                </a:lnTo>
                <a:lnTo>
                  <a:pt x="2546431" y="790194"/>
                </a:lnTo>
                <a:lnTo>
                  <a:pt x="2516236" y="818124"/>
                </a:lnTo>
                <a:lnTo>
                  <a:pt x="2482177" y="845624"/>
                </a:lnTo>
                <a:lnTo>
                  <a:pt x="2421340" y="887375"/>
                </a:lnTo>
                <a:lnTo>
                  <a:pt x="2388116" y="907191"/>
                </a:lnTo>
                <a:lnTo>
                  <a:pt x="2353111" y="926281"/>
                </a:lnTo>
                <a:lnTo>
                  <a:pt x="2316393" y="944631"/>
                </a:lnTo>
                <a:lnTo>
                  <a:pt x="2278031" y="962226"/>
                </a:lnTo>
                <a:lnTo>
                  <a:pt x="2238091" y="979052"/>
                </a:lnTo>
                <a:lnTo>
                  <a:pt x="2196642" y="995094"/>
                </a:lnTo>
                <a:lnTo>
                  <a:pt x="2153751" y="1010338"/>
                </a:lnTo>
                <a:lnTo>
                  <a:pt x="2109486" y="1024770"/>
                </a:lnTo>
                <a:lnTo>
                  <a:pt x="2063915" y="1038375"/>
                </a:lnTo>
                <a:lnTo>
                  <a:pt x="2017106" y="1051138"/>
                </a:lnTo>
                <a:lnTo>
                  <a:pt x="1969126" y="1063045"/>
                </a:lnTo>
                <a:lnTo>
                  <a:pt x="1920043" y="1074082"/>
                </a:lnTo>
                <a:lnTo>
                  <a:pt x="1869925" y="1084233"/>
                </a:lnTo>
                <a:lnTo>
                  <a:pt x="1818840" y="1093486"/>
                </a:lnTo>
                <a:lnTo>
                  <a:pt x="1766855" y="1101824"/>
                </a:lnTo>
                <a:lnTo>
                  <a:pt x="1714038" y="1109234"/>
                </a:lnTo>
                <a:lnTo>
                  <a:pt x="1660458" y="1115701"/>
                </a:lnTo>
                <a:lnTo>
                  <a:pt x="1606180" y="1121211"/>
                </a:lnTo>
                <a:lnTo>
                  <a:pt x="1551275" y="1125749"/>
                </a:lnTo>
                <a:lnTo>
                  <a:pt x="1495808" y="1129301"/>
                </a:lnTo>
                <a:lnTo>
                  <a:pt x="1439849" y="1131851"/>
                </a:lnTo>
                <a:lnTo>
                  <a:pt x="1383464" y="1133387"/>
                </a:lnTo>
                <a:lnTo>
                  <a:pt x="1326722" y="1133893"/>
                </a:lnTo>
                <a:lnTo>
                  <a:pt x="1269689" y="1133355"/>
                </a:lnTo>
                <a:lnTo>
                  <a:pt x="1212435" y="1131758"/>
                </a:lnTo>
                <a:lnTo>
                  <a:pt x="1155027" y="1129088"/>
                </a:lnTo>
                <a:lnTo>
                  <a:pt x="774027" y="1275646"/>
                </a:lnTo>
                <a:close/>
              </a:path>
            </a:pathLst>
          </a:custGeom>
          <a:ln w="25908">
            <a:solidFill>
              <a:srgbClr val="94ACBB"/>
            </a:solidFill>
          </a:ln>
        </p:spPr>
        <p:txBody>
          <a:bodyPr wrap="square" lIns="0" tIns="0" rIns="0" bIns="0" rtlCol="0"/>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sz="1800" b="0" i="0" u="none" strike="noStrike" kern="1200" cap="none" spc="0" normalizeH="0" baseline="0" noProof="0">
              <a:ln>
                <a:noFill/>
              </a:ln>
              <a:solidFill>
                <a:srgbClr val="000000"/>
              </a:solidFill>
              <a:effectLst/>
              <a:uLnTx/>
              <a:uFillTx/>
              <a:latin typeface="Arial" panose="020B0604020202020204" pitchFamily="34" charset="0"/>
              <a:ea typeface="宋体" panose="02010600030101010101" pitchFamily="2" charset="-122"/>
              <a:cs typeface="+mn-cs"/>
            </a:endParaRPr>
          </a:p>
        </p:txBody>
      </p:sp>
      <p:sp>
        <p:nvSpPr>
          <p:cNvPr id="7" name="object 7"/>
          <p:cNvSpPr txBox="1"/>
          <p:nvPr/>
        </p:nvSpPr>
        <p:spPr>
          <a:xfrm>
            <a:off x="9233407" y="1790447"/>
            <a:ext cx="1262380" cy="369332"/>
          </a:xfrm>
          <a:prstGeom prst="rect">
            <a:avLst/>
          </a:prstGeom>
        </p:spPr>
        <p:txBody>
          <a:bodyPr vert="horz" wrap="square" lIns="0" tIns="0" rIns="0" bIns="0" rtlCol="0">
            <a:spAutoFit/>
          </a:bodyPr>
          <a:lstStyle/>
          <a:p>
            <a:pPr marL="12700" marR="0" lvl="0" indent="0" algn="l" defTabSz="914400" rtl="0" eaLnBrk="0" fontAlgn="base" latinLnBrk="0" hangingPunct="0">
              <a:lnSpc>
                <a:spcPct val="100000"/>
              </a:lnSpc>
              <a:spcBef>
                <a:spcPct val="0"/>
              </a:spcBef>
              <a:spcAft>
                <a:spcPct val="0"/>
              </a:spcAft>
              <a:buClrTx/>
              <a:buSzTx/>
              <a:buFontTx/>
              <a:buNone/>
              <a:tabLst/>
              <a:defRPr/>
            </a:pPr>
            <a:r>
              <a:rPr kumimoji="0" sz="2400" b="0" i="0" u="none" strike="noStrike" kern="1200" cap="none" spc="-5" normalizeH="0" baseline="0" noProof="0" dirty="0">
                <a:ln>
                  <a:noFill/>
                </a:ln>
                <a:solidFill>
                  <a:srgbClr val="0033CC"/>
                </a:solidFill>
                <a:effectLst/>
                <a:uLnTx/>
                <a:uFillTx/>
                <a:latin typeface="Arial" panose="020B0604020202020204"/>
                <a:ea typeface="宋体" panose="02010600030101010101" pitchFamily="2" charset="-122"/>
                <a:cs typeface="Arial" panose="020B0604020202020204"/>
              </a:rPr>
              <a:t>Goodbye</a:t>
            </a:r>
            <a:endParaRPr kumimoji="0" sz="2400" b="0" i="0" u="none" strike="noStrike" kern="1200" cap="none" spc="0" normalizeH="0" baseline="0" noProof="0">
              <a:ln>
                <a:noFill/>
              </a:ln>
              <a:solidFill>
                <a:srgbClr val="000000"/>
              </a:solidFill>
              <a:effectLst/>
              <a:uLnTx/>
              <a:uFillTx/>
              <a:latin typeface="Arial" panose="020B0604020202020204"/>
              <a:ea typeface="宋体" panose="02010600030101010101" pitchFamily="2" charset="-122"/>
              <a:cs typeface="Arial" panose="020B0604020202020204"/>
            </a:endParaRPr>
          </a:p>
        </p:txBody>
      </p:sp>
    </p:spTree>
    <p:extLst>
      <p:ext uri="{BB962C8B-B14F-4D97-AF65-F5344CB8AC3E}">
        <p14:creationId xmlns:p14="http://schemas.microsoft.com/office/powerpoint/2010/main" val="28757872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默认设计模板">
  <a:themeElements>
    <a:clrScheme name="默认设计模板 1">
      <a:dk1>
        <a:srgbClr val="000000"/>
      </a:dk1>
      <a:lt1>
        <a:srgbClr val="FFFFFF"/>
      </a:lt1>
      <a:dk2>
        <a:srgbClr val="000000"/>
      </a:dk2>
      <a:lt2>
        <a:srgbClr val="808080"/>
      </a:lt2>
      <a:accent1>
        <a:srgbClr val="A7C6E5"/>
      </a:accent1>
      <a:accent2>
        <a:srgbClr val="333399"/>
      </a:accent2>
      <a:accent3>
        <a:srgbClr val="FFFFFF"/>
      </a:accent3>
      <a:accent4>
        <a:srgbClr val="000000"/>
      </a:accent4>
      <a:accent5>
        <a:srgbClr val="D0DFF0"/>
      </a:accent5>
      <a:accent6>
        <a:srgbClr val="2D2D8A"/>
      </a:accent6>
      <a:hlink>
        <a:srgbClr val="009999"/>
      </a:hlink>
      <a:folHlink>
        <a:srgbClr val="99CC00"/>
      </a:folHlink>
    </a:clrScheme>
    <a:fontScheme name="默认设计模板">
      <a:majorFont>
        <a:latin typeface="Arial"/>
        <a:ea typeface="宋体"/>
        <a:cs typeface=""/>
      </a:majorFont>
      <a:minorFont>
        <a:latin typeface="Arial"/>
        <a:ea typeface="宋体"/>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 typeface="Arial" panose="020B0604020202020204" pitchFamily="34" charset="0"/>
          <a:buNone/>
          <a:tabLst/>
          <a:defRPr kumimoji="0" lang="zh-CN" alt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 typeface="Arial" panose="020B0604020202020204" pitchFamily="34" charset="0"/>
          <a:buNone/>
          <a:tabLst/>
          <a:defRPr kumimoji="0" lang="zh-CN" alt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lnDef>
  </a:objectDefaults>
  <a:extraClrSchemeLst>
    <a:extraClrScheme>
      <a:clrScheme name="默认设计模板 1">
        <a:dk1>
          <a:srgbClr val="000000"/>
        </a:dk1>
        <a:lt1>
          <a:srgbClr val="FFFFFF"/>
        </a:lt1>
        <a:dk2>
          <a:srgbClr val="000000"/>
        </a:dk2>
        <a:lt2>
          <a:srgbClr val="808080"/>
        </a:lt2>
        <a:accent1>
          <a:srgbClr val="A7C6E5"/>
        </a:accent1>
        <a:accent2>
          <a:srgbClr val="333399"/>
        </a:accent2>
        <a:accent3>
          <a:srgbClr val="FFFFFF"/>
        </a:accent3>
        <a:accent4>
          <a:srgbClr val="000000"/>
        </a:accent4>
        <a:accent5>
          <a:srgbClr val="D0DFF0"/>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7CCFF"/>
        </a:accent1>
        <a:accent2>
          <a:srgbClr val="CCCCFF"/>
        </a:accent2>
        <a:accent3>
          <a:srgbClr val="FFFFFF"/>
        </a:accent3>
        <a:accent4>
          <a:srgbClr val="000000"/>
        </a:accent4>
        <a:accent5>
          <a:srgbClr val="C9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684</TotalTime>
  <Words>5841</Words>
  <Application>Microsoft Office PowerPoint</Application>
  <PresentationFormat>Widescreen</PresentationFormat>
  <Paragraphs>1417</Paragraphs>
  <Slides>127</Slides>
  <Notes>31</Notes>
  <HiddenSlides>0</HiddenSlides>
  <MMClips>8</MMClips>
  <ScaleCrop>false</ScaleCrop>
  <HeadingPairs>
    <vt:vector size="8" baseType="variant">
      <vt:variant>
        <vt:lpstr>Fonts Used</vt:lpstr>
      </vt:variant>
      <vt:variant>
        <vt:i4>31</vt:i4>
      </vt:variant>
      <vt:variant>
        <vt:lpstr>Theme</vt:lpstr>
      </vt:variant>
      <vt:variant>
        <vt:i4>2</vt:i4>
      </vt:variant>
      <vt:variant>
        <vt:lpstr>Embedded OLE Servers</vt:lpstr>
      </vt:variant>
      <vt:variant>
        <vt:i4>1</vt:i4>
      </vt:variant>
      <vt:variant>
        <vt:lpstr>Slide Titles</vt:lpstr>
      </vt:variant>
      <vt:variant>
        <vt:i4>127</vt:i4>
      </vt:variant>
    </vt:vector>
  </HeadingPairs>
  <TitlesOfParts>
    <vt:vector size="161" baseType="lpstr">
      <vt:lpstr>Aharoni</vt:lpstr>
      <vt:lpstr>Arial Unicode MS</vt:lpstr>
      <vt:lpstr>等线</vt:lpstr>
      <vt:lpstr>方正舒体</vt:lpstr>
      <vt:lpstr>GB Pinyinok-D</vt:lpstr>
      <vt:lpstr>KaiTi</vt:lpstr>
      <vt:lpstr>Kaiti SC</vt:lpstr>
      <vt:lpstr>楷体_GB2312</vt:lpstr>
      <vt:lpstr>Microsoft YaHei</vt:lpstr>
      <vt:lpstr>MS PGothic</vt:lpstr>
      <vt:lpstr>黑体</vt:lpstr>
      <vt:lpstr>黑体</vt:lpstr>
      <vt:lpstr>SimSun</vt:lpstr>
      <vt:lpstr>SimSun</vt:lpstr>
      <vt:lpstr>SimSun-ExtB</vt:lpstr>
      <vt:lpstr>华文楷体</vt:lpstr>
      <vt:lpstr>华文细黑</vt:lpstr>
      <vt:lpstr>华文新魏</vt:lpstr>
      <vt:lpstr>叶根友特楷简体</vt:lpstr>
      <vt:lpstr>天天汉语</vt:lpstr>
      <vt:lpstr>楷体</vt:lpstr>
      <vt:lpstr>Arial</vt:lpstr>
      <vt:lpstr>Bradley Hand ITC</vt:lpstr>
      <vt:lpstr>Calibri</vt:lpstr>
      <vt:lpstr>Calibri Light</vt:lpstr>
      <vt:lpstr>Comic Sans MS</vt:lpstr>
      <vt:lpstr>Courier New</vt:lpstr>
      <vt:lpstr>Tahoma</vt:lpstr>
      <vt:lpstr>Times</vt:lpstr>
      <vt:lpstr>Times New Roman</vt:lpstr>
      <vt:lpstr>Wingdings</vt:lpstr>
      <vt:lpstr>Office Theme</vt:lpstr>
      <vt:lpstr>默认设计模板</vt:lpstr>
      <vt:lpstr>Image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Self-introduction </vt:lpstr>
      <vt:lpstr>PowerPoint Presentation</vt:lpstr>
      <vt:lpstr>PowerPoint Presentation</vt:lpstr>
      <vt:lpstr>PowerPoint Presentation</vt:lpstr>
      <vt:lpstr>Shénme          什么 what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rén +  人</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汉字</vt:lpstr>
      <vt:lpstr>The Origin of Chinese Character</vt:lpstr>
      <vt:lpstr>  汉字的发展 the development of Chinese characters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Stokes of Chinese Characters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Structure of Chinese Characters I</vt:lpstr>
      <vt:lpstr>The Structure of Chinese Characters II</vt:lpstr>
      <vt:lpstr>PowerPoint Presentation</vt:lpstr>
      <vt:lpstr>PowerPoint Presentation</vt:lpstr>
      <vt:lpstr>PowerPoint Presentation</vt:lpstr>
      <vt:lpstr>The Evolution of Chinese Character</vt:lpstr>
      <vt:lpstr>The example of evolution</vt:lpstr>
      <vt:lpstr>An Exercise: Find Correspondence</vt:lpstr>
      <vt:lpstr>An Exercise: Find Correspondence (Answer)</vt:lpstr>
      <vt:lpstr>How many Chinese characters?</vt:lpstr>
      <vt:lpstr>The word and sentence  composition</vt:lpstr>
      <vt:lpstr>                    Shūfǎ                      书法 Calligraphy</vt:lpstr>
      <vt:lpstr>PowerPoint Presentation</vt:lpstr>
      <vt:lpstr>Calligraphy and Dancing</vt:lpstr>
      <vt:lpstr>Summary</vt:lpstr>
      <vt:lpstr>再见！zàijiàn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Jia Zou</dc:creator>
  <cp:lastModifiedBy>Jinping Li</cp:lastModifiedBy>
  <cp:revision>112</cp:revision>
  <dcterms:created xsi:type="dcterms:W3CDTF">2019-08-12T19:23:08Z</dcterms:created>
  <dcterms:modified xsi:type="dcterms:W3CDTF">2019-10-29T12:03:40Z</dcterms:modified>
</cp:coreProperties>
</file>