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notesMasterIdLst>
    <p:notesMasterId r:id="rId20"/>
  </p:notesMasterIdLst>
  <p:sldIdLst>
    <p:sldId id="257" r:id="rId3"/>
    <p:sldId id="258" r:id="rId4"/>
    <p:sldId id="259" r:id="rId5"/>
    <p:sldId id="261" r:id="rId6"/>
    <p:sldId id="265" r:id="rId7"/>
    <p:sldId id="266" r:id="rId8"/>
    <p:sldId id="267" r:id="rId9"/>
    <p:sldId id="262" r:id="rId10"/>
    <p:sldId id="268" r:id="rId11"/>
    <p:sldId id="263" r:id="rId12"/>
    <p:sldId id="264" r:id="rId13"/>
    <p:sldId id="269" r:id="rId14"/>
    <p:sldId id="271" r:id="rId15"/>
    <p:sldId id="272" r:id="rId16"/>
    <p:sldId id="282" r:id="rId17"/>
    <p:sldId id="284" r:id="rId18"/>
    <p:sldId id="28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96"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EFCC18-1BDB-4CDB-8C3E-8B9A0C64D87E}"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BAF59816-91AF-4583-AA22-E321984F9835}">
      <dgm:prSet/>
      <dgm:spPr/>
      <dgm:t>
        <a:bodyPr/>
        <a:lstStyle/>
        <a:p>
          <a:r>
            <a:rPr lang="en-GB"/>
            <a:t>Research the following:-</a:t>
          </a:r>
          <a:endParaRPr lang="en-US"/>
        </a:p>
      </dgm:t>
    </dgm:pt>
    <dgm:pt modelId="{EB7A1E1E-2747-4D42-87A7-8C7670375E36}" type="parTrans" cxnId="{3F92B943-169D-454D-9F53-39FD0367A898}">
      <dgm:prSet/>
      <dgm:spPr/>
      <dgm:t>
        <a:bodyPr/>
        <a:lstStyle/>
        <a:p>
          <a:endParaRPr lang="en-US"/>
        </a:p>
      </dgm:t>
    </dgm:pt>
    <dgm:pt modelId="{BEDD7F4D-43D5-4986-8337-AAF0ECA981C3}" type="sibTrans" cxnId="{3F92B943-169D-454D-9F53-39FD0367A898}">
      <dgm:prSet/>
      <dgm:spPr/>
      <dgm:t>
        <a:bodyPr/>
        <a:lstStyle/>
        <a:p>
          <a:endParaRPr lang="en-US"/>
        </a:p>
      </dgm:t>
    </dgm:pt>
    <dgm:pt modelId="{947406C4-B13E-4D2A-8CF0-978DBF3E0F4C}">
      <dgm:prSet/>
      <dgm:spPr/>
      <dgm:t>
        <a:bodyPr/>
        <a:lstStyle/>
        <a:p>
          <a:r>
            <a:rPr lang="en-GB"/>
            <a:t>What is self- reflection?</a:t>
          </a:r>
          <a:endParaRPr lang="en-US"/>
        </a:p>
      </dgm:t>
    </dgm:pt>
    <dgm:pt modelId="{5465EB72-71AC-4946-8FB7-662CC819D666}" type="parTrans" cxnId="{5F91CC4B-E71E-4F94-A63E-38D9C1481668}">
      <dgm:prSet/>
      <dgm:spPr/>
      <dgm:t>
        <a:bodyPr/>
        <a:lstStyle/>
        <a:p>
          <a:endParaRPr lang="en-US"/>
        </a:p>
      </dgm:t>
    </dgm:pt>
    <dgm:pt modelId="{867DDD76-92C1-49DA-A22F-4AB2519CAD3E}" type="sibTrans" cxnId="{5F91CC4B-E71E-4F94-A63E-38D9C1481668}">
      <dgm:prSet/>
      <dgm:spPr/>
      <dgm:t>
        <a:bodyPr/>
        <a:lstStyle/>
        <a:p>
          <a:endParaRPr lang="en-US"/>
        </a:p>
      </dgm:t>
    </dgm:pt>
    <dgm:pt modelId="{861C446D-968F-4D29-974E-CE7E3BCD40C0}">
      <dgm:prSet/>
      <dgm:spPr/>
      <dgm:t>
        <a:bodyPr/>
        <a:lstStyle/>
        <a:p>
          <a:r>
            <a:rPr lang="en-GB"/>
            <a:t>Why is it important?</a:t>
          </a:r>
          <a:endParaRPr lang="en-US"/>
        </a:p>
      </dgm:t>
    </dgm:pt>
    <dgm:pt modelId="{782AAA1E-A94C-4319-8E6F-8F051565AA76}" type="parTrans" cxnId="{7F8B4A7C-6215-4EE4-AE1A-613BF0A5BADF}">
      <dgm:prSet/>
      <dgm:spPr/>
      <dgm:t>
        <a:bodyPr/>
        <a:lstStyle/>
        <a:p>
          <a:endParaRPr lang="en-US"/>
        </a:p>
      </dgm:t>
    </dgm:pt>
    <dgm:pt modelId="{94F86B2A-8AC0-4D31-A6F4-619A0DA654C0}" type="sibTrans" cxnId="{7F8B4A7C-6215-4EE4-AE1A-613BF0A5BADF}">
      <dgm:prSet/>
      <dgm:spPr/>
      <dgm:t>
        <a:bodyPr/>
        <a:lstStyle/>
        <a:p>
          <a:endParaRPr lang="en-US"/>
        </a:p>
      </dgm:t>
    </dgm:pt>
    <dgm:pt modelId="{8F9C6DCA-F7E4-4FFD-8AC7-C146FBA4370F}" type="pres">
      <dgm:prSet presAssocID="{02EFCC18-1BDB-4CDB-8C3E-8B9A0C64D87E}" presName="root" presStyleCnt="0">
        <dgm:presLayoutVars>
          <dgm:dir/>
          <dgm:resizeHandles val="exact"/>
        </dgm:presLayoutVars>
      </dgm:prSet>
      <dgm:spPr/>
    </dgm:pt>
    <dgm:pt modelId="{F53D6328-2141-414B-B79F-CA1C0A84448D}" type="pres">
      <dgm:prSet presAssocID="{02EFCC18-1BDB-4CDB-8C3E-8B9A0C64D87E}" presName="container" presStyleCnt="0">
        <dgm:presLayoutVars>
          <dgm:dir/>
          <dgm:resizeHandles val="exact"/>
        </dgm:presLayoutVars>
      </dgm:prSet>
      <dgm:spPr/>
    </dgm:pt>
    <dgm:pt modelId="{E2152224-660E-4DFF-BC29-FE08E895ADDB}" type="pres">
      <dgm:prSet presAssocID="{BAF59816-91AF-4583-AA22-E321984F9835}" presName="compNode" presStyleCnt="0"/>
      <dgm:spPr/>
    </dgm:pt>
    <dgm:pt modelId="{F11E25E0-1C24-4361-B052-6B86BB747010}" type="pres">
      <dgm:prSet presAssocID="{BAF59816-91AF-4583-AA22-E321984F9835}" presName="iconBgRect" presStyleLbl="bgShp" presStyleIdx="0" presStyleCnt="3"/>
      <dgm:spPr/>
    </dgm:pt>
    <dgm:pt modelId="{2361C705-D04B-4416-A5E5-AB27B74397F8}" type="pres">
      <dgm:prSet presAssocID="{BAF59816-91AF-4583-AA22-E321984F98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search"/>
        </a:ext>
      </dgm:extLst>
    </dgm:pt>
    <dgm:pt modelId="{57DD4A4D-55A2-4BD3-B3A6-A4D3F21732CC}" type="pres">
      <dgm:prSet presAssocID="{BAF59816-91AF-4583-AA22-E321984F9835}" presName="spaceRect" presStyleCnt="0"/>
      <dgm:spPr/>
    </dgm:pt>
    <dgm:pt modelId="{6EDE7547-1328-49BA-AAA8-DC594BF7B2EE}" type="pres">
      <dgm:prSet presAssocID="{BAF59816-91AF-4583-AA22-E321984F9835}" presName="textRect" presStyleLbl="revTx" presStyleIdx="0" presStyleCnt="3">
        <dgm:presLayoutVars>
          <dgm:chMax val="1"/>
          <dgm:chPref val="1"/>
        </dgm:presLayoutVars>
      </dgm:prSet>
      <dgm:spPr/>
    </dgm:pt>
    <dgm:pt modelId="{1BE8639D-0C94-461F-9A8E-9A3740C6A81C}" type="pres">
      <dgm:prSet presAssocID="{BEDD7F4D-43D5-4986-8337-AAF0ECA981C3}" presName="sibTrans" presStyleLbl="sibTrans2D1" presStyleIdx="0" presStyleCnt="0"/>
      <dgm:spPr/>
    </dgm:pt>
    <dgm:pt modelId="{05942B4E-F8F8-4276-BC5F-5DDAD5C537AC}" type="pres">
      <dgm:prSet presAssocID="{947406C4-B13E-4D2A-8CF0-978DBF3E0F4C}" presName="compNode" presStyleCnt="0"/>
      <dgm:spPr/>
    </dgm:pt>
    <dgm:pt modelId="{6891A664-54AF-49E7-93B4-E66EBD3DE473}" type="pres">
      <dgm:prSet presAssocID="{947406C4-B13E-4D2A-8CF0-978DBF3E0F4C}" presName="iconBgRect" presStyleLbl="bgShp" presStyleIdx="1" presStyleCnt="3"/>
      <dgm:spPr/>
    </dgm:pt>
    <dgm:pt modelId="{5926DB60-14B0-48F8-B242-29D9DD7E3281}" type="pres">
      <dgm:prSet presAssocID="{947406C4-B13E-4D2A-8CF0-978DBF3E0F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E1E89EF7-6AAD-402B-871A-BA24853D2D22}" type="pres">
      <dgm:prSet presAssocID="{947406C4-B13E-4D2A-8CF0-978DBF3E0F4C}" presName="spaceRect" presStyleCnt="0"/>
      <dgm:spPr/>
    </dgm:pt>
    <dgm:pt modelId="{DCC2BB07-BCF9-4B3C-BDD8-D6595097F4EC}" type="pres">
      <dgm:prSet presAssocID="{947406C4-B13E-4D2A-8CF0-978DBF3E0F4C}" presName="textRect" presStyleLbl="revTx" presStyleIdx="1" presStyleCnt="3">
        <dgm:presLayoutVars>
          <dgm:chMax val="1"/>
          <dgm:chPref val="1"/>
        </dgm:presLayoutVars>
      </dgm:prSet>
      <dgm:spPr/>
    </dgm:pt>
    <dgm:pt modelId="{BB9AA33A-F6B3-4962-8159-105A8455AE1F}" type="pres">
      <dgm:prSet presAssocID="{867DDD76-92C1-49DA-A22F-4AB2519CAD3E}" presName="sibTrans" presStyleLbl="sibTrans2D1" presStyleIdx="0" presStyleCnt="0"/>
      <dgm:spPr/>
    </dgm:pt>
    <dgm:pt modelId="{2D1896A7-6FBC-4913-80D2-2AD6397CFC7E}" type="pres">
      <dgm:prSet presAssocID="{861C446D-968F-4D29-974E-CE7E3BCD40C0}" presName="compNode" presStyleCnt="0"/>
      <dgm:spPr/>
    </dgm:pt>
    <dgm:pt modelId="{21F02FF8-4494-411D-8725-7232160983AE}" type="pres">
      <dgm:prSet presAssocID="{861C446D-968F-4D29-974E-CE7E3BCD40C0}" presName="iconBgRect" presStyleLbl="bgShp" presStyleIdx="2" presStyleCnt="3"/>
      <dgm:spPr/>
    </dgm:pt>
    <dgm:pt modelId="{732346C6-B598-4A40-9B49-54FCED854039}" type="pres">
      <dgm:prSet presAssocID="{861C446D-968F-4D29-974E-CE7E3BCD40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45A87E6F-046F-476D-8684-B82D0B5F1DF0}" type="pres">
      <dgm:prSet presAssocID="{861C446D-968F-4D29-974E-CE7E3BCD40C0}" presName="spaceRect" presStyleCnt="0"/>
      <dgm:spPr/>
    </dgm:pt>
    <dgm:pt modelId="{9C140345-A95D-4DAA-AEF7-C207D11DC0E7}" type="pres">
      <dgm:prSet presAssocID="{861C446D-968F-4D29-974E-CE7E3BCD40C0}" presName="textRect" presStyleLbl="revTx" presStyleIdx="2" presStyleCnt="3">
        <dgm:presLayoutVars>
          <dgm:chMax val="1"/>
          <dgm:chPref val="1"/>
        </dgm:presLayoutVars>
      </dgm:prSet>
      <dgm:spPr/>
    </dgm:pt>
  </dgm:ptLst>
  <dgm:cxnLst>
    <dgm:cxn modelId="{3F92B943-169D-454D-9F53-39FD0367A898}" srcId="{02EFCC18-1BDB-4CDB-8C3E-8B9A0C64D87E}" destId="{BAF59816-91AF-4583-AA22-E321984F9835}" srcOrd="0" destOrd="0" parTransId="{EB7A1E1E-2747-4D42-87A7-8C7670375E36}" sibTransId="{BEDD7F4D-43D5-4986-8337-AAF0ECA981C3}"/>
    <dgm:cxn modelId="{101C6A46-1C38-486F-AF85-514C33E75AC9}" type="presOf" srcId="{867DDD76-92C1-49DA-A22F-4AB2519CAD3E}" destId="{BB9AA33A-F6B3-4962-8159-105A8455AE1F}" srcOrd="0" destOrd="0" presId="urn:microsoft.com/office/officeart/2018/2/layout/IconCircleList"/>
    <dgm:cxn modelId="{E0393A4B-9175-4FBE-96FF-5420C9509A82}" type="presOf" srcId="{947406C4-B13E-4D2A-8CF0-978DBF3E0F4C}" destId="{DCC2BB07-BCF9-4B3C-BDD8-D6595097F4EC}" srcOrd="0" destOrd="0" presId="urn:microsoft.com/office/officeart/2018/2/layout/IconCircleList"/>
    <dgm:cxn modelId="{AC31BB6B-4D09-4DBA-A2CA-9D77953390E3}" type="presOf" srcId="{861C446D-968F-4D29-974E-CE7E3BCD40C0}" destId="{9C140345-A95D-4DAA-AEF7-C207D11DC0E7}" srcOrd="0" destOrd="0" presId="urn:microsoft.com/office/officeart/2018/2/layout/IconCircleList"/>
    <dgm:cxn modelId="{5F91CC4B-E71E-4F94-A63E-38D9C1481668}" srcId="{02EFCC18-1BDB-4CDB-8C3E-8B9A0C64D87E}" destId="{947406C4-B13E-4D2A-8CF0-978DBF3E0F4C}" srcOrd="1" destOrd="0" parTransId="{5465EB72-71AC-4946-8FB7-662CC819D666}" sibTransId="{867DDD76-92C1-49DA-A22F-4AB2519CAD3E}"/>
    <dgm:cxn modelId="{7F8B4A7C-6215-4EE4-AE1A-613BF0A5BADF}" srcId="{02EFCC18-1BDB-4CDB-8C3E-8B9A0C64D87E}" destId="{861C446D-968F-4D29-974E-CE7E3BCD40C0}" srcOrd="2" destOrd="0" parTransId="{782AAA1E-A94C-4319-8E6F-8F051565AA76}" sibTransId="{94F86B2A-8AC0-4D31-A6F4-619A0DA654C0}"/>
    <dgm:cxn modelId="{CF2FA6BF-4115-4F66-B064-E4FA0871F655}" type="presOf" srcId="{BEDD7F4D-43D5-4986-8337-AAF0ECA981C3}" destId="{1BE8639D-0C94-461F-9A8E-9A3740C6A81C}" srcOrd="0" destOrd="0" presId="urn:microsoft.com/office/officeart/2018/2/layout/IconCircleList"/>
    <dgm:cxn modelId="{49FBF3BF-2965-4CF3-A0E4-56D3234E08FB}" type="presOf" srcId="{02EFCC18-1BDB-4CDB-8C3E-8B9A0C64D87E}" destId="{8F9C6DCA-F7E4-4FFD-8AC7-C146FBA4370F}" srcOrd="0" destOrd="0" presId="urn:microsoft.com/office/officeart/2018/2/layout/IconCircleList"/>
    <dgm:cxn modelId="{53E7DBD2-5E80-4B1C-A857-AC1D7ACED0EC}" type="presOf" srcId="{BAF59816-91AF-4583-AA22-E321984F9835}" destId="{6EDE7547-1328-49BA-AAA8-DC594BF7B2EE}" srcOrd="0" destOrd="0" presId="urn:microsoft.com/office/officeart/2018/2/layout/IconCircleList"/>
    <dgm:cxn modelId="{4A5CF1D6-28D3-41E3-8FC8-2FCB59E6CEDB}" type="presParOf" srcId="{8F9C6DCA-F7E4-4FFD-8AC7-C146FBA4370F}" destId="{F53D6328-2141-414B-B79F-CA1C0A84448D}" srcOrd="0" destOrd="0" presId="urn:microsoft.com/office/officeart/2018/2/layout/IconCircleList"/>
    <dgm:cxn modelId="{FFF485AE-47BB-4D97-87F5-6D6B3F61DCC2}" type="presParOf" srcId="{F53D6328-2141-414B-B79F-CA1C0A84448D}" destId="{E2152224-660E-4DFF-BC29-FE08E895ADDB}" srcOrd="0" destOrd="0" presId="urn:microsoft.com/office/officeart/2018/2/layout/IconCircleList"/>
    <dgm:cxn modelId="{337B7246-E21C-474C-9789-273218F44657}" type="presParOf" srcId="{E2152224-660E-4DFF-BC29-FE08E895ADDB}" destId="{F11E25E0-1C24-4361-B052-6B86BB747010}" srcOrd="0" destOrd="0" presId="urn:microsoft.com/office/officeart/2018/2/layout/IconCircleList"/>
    <dgm:cxn modelId="{F910AAB5-5510-42C5-9611-2F6A5E2FADFD}" type="presParOf" srcId="{E2152224-660E-4DFF-BC29-FE08E895ADDB}" destId="{2361C705-D04B-4416-A5E5-AB27B74397F8}" srcOrd="1" destOrd="0" presId="urn:microsoft.com/office/officeart/2018/2/layout/IconCircleList"/>
    <dgm:cxn modelId="{12863F0A-3A52-48F9-9D3C-2788426E524E}" type="presParOf" srcId="{E2152224-660E-4DFF-BC29-FE08E895ADDB}" destId="{57DD4A4D-55A2-4BD3-B3A6-A4D3F21732CC}" srcOrd="2" destOrd="0" presId="urn:microsoft.com/office/officeart/2018/2/layout/IconCircleList"/>
    <dgm:cxn modelId="{1F469BD3-C264-4904-A614-B4078108B70A}" type="presParOf" srcId="{E2152224-660E-4DFF-BC29-FE08E895ADDB}" destId="{6EDE7547-1328-49BA-AAA8-DC594BF7B2EE}" srcOrd="3" destOrd="0" presId="urn:microsoft.com/office/officeart/2018/2/layout/IconCircleList"/>
    <dgm:cxn modelId="{78BB7333-302A-4FC5-BA35-AB915C4457A0}" type="presParOf" srcId="{F53D6328-2141-414B-B79F-CA1C0A84448D}" destId="{1BE8639D-0C94-461F-9A8E-9A3740C6A81C}" srcOrd="1" destOrd="0" presId="urn:microsoft.com/office/officeart/2018/2/layout/IconCircleList"/>
    <dgm:cxn modelId="{E1A1DF37-260D-4ED1-A787-9C87AEF7D4E4}" type="presParOf" srcId="{F53D6328-2141-414B-B79F-CA1C0A84448D}" destId="{05942B4E-F8F8-4276-BC5F-5DDAD5C537AC}" srcOrd="2" destOrd="0" presId="urn:microsoft.com/office/officeart/2018/2/layout/IconCircleList"/>
    <dgm:cxn modelId="{BC3BBA4E-28E5-4667-9FF4-11572574B360}" type="presParOf" srcId="{05942B4E-F8F8-4276-BC5F-5DDAD5C537AC}" destId="{6891A664-54AF-49E7-93B4-E66EBD3DE473}" srcOrd="0" destOrd="0" presId="urn:microsoft.com/office/officeart/2018/2/layout/IconCircleList"/>
    <dgm:cxn modelId="{E2D3B223-DA9D-496F-8D20-F3AA85615237}" type="presParOf" srcId="{05942B4E-F8F8-4276-BC5F-5DDAD5C537AC}" destId="{5926DB60-14B0-48F8-B242-29D9DD7E3281}" srcOrd="1" destOrd="0" presId="urn:microsoft.com/office/officeart/2018/2/layout/IconCircleList"/>
    <dgm:cxn modelId="{EEE982B3-8982-4A9D-8F3B-CD7B5FDC998A}" type="presParOf" srcId="{05942B4E-F8F8-4276-BC5F-5DDAD5C537AC}" destId="{E1E89EF7-6AAD-402B-871A-BA24853D2D22}" srcOrd="2" destOrd="0" presId="urn:microsoft.com/office/officeart/2018/2/layout/IconCircleList"/>
    <dgm:cxn modelId="{594ED498-CFEF-413E-A02C-D965BA40A5AA}" type="presParOf" srcId="{05942B4E-F8F8-4276-BC5F-5DDAD5C537AC}" destId="{DCC2BB07-BCF9-4B3C-BDD8-D6595097F4EC}" srcOrd="3" destOrd="0" presId="urn:microsoft.com/office/officeart/2018/2/layout/IconCircleList"/>
    <dgm:cxn modelId="{A49AF532-1C0F-4195-B67A-A4EB2F9E91B5}" type="presParOf" srcId="{F53D6328-2141-414B-B79F-CA1C0A84448D}" destId="{BB9AA33A-F6B3-4962-8159-105A8455AE1F}" srcOrd="3" destOrd="0" presId="urn:microsoft.com/office/officeart/2018/2/layout/IconCircleList"/>
    <dgm:cxn modelId="{09FE2A65-71ED-42C0-9C20-AA35F325B9D2}" type="presParOf" srcId="{F53D6328-2141-414B-B79F-CA1C0A84448D}" destId="{2D1896A7-6FBC-4913-80D2-2AD6397CFC7E}" srcOrd="4" destOrd="0" presId="urn:microsoft.com/office/officeart/2018/2/layout/IconCircleList"/>
    <dgm:cxn modelId="{AB66D16D-2C8F-43CF-8192-CF68149B03ED}" type="presParOf" srcId="{2D1896A7-6FBC-4913-80D2-2AD6397CFC7E}" destId="{21F02FF8-4494-411D-8725-7232160983AE}" srcOrd="0" destOrd="0" presId="urn:microsoft.com/office/officeart/2018/2/layout/IconCircleList"/>
    <dgm:cxn modelId="{4D6A1F3C-17F1-4DEC-B4EB-A9DD8C0A1ABC}" type="presParOf" srcId="{2D1896A7-6FBC-4913-80D2-2AD6397CFC7E}" destId="{732346C6-B598-4A40-9B49-54FCED854039}" srcOrd="1" destOrd="0" presId="urn:microsoft.com/office/officeart/2018/2/layout/IconCircleList"/>
    <dgm:cxn modelId="{4FA992B3-FF77-455E-A6F2-B48F987C7331}" type="presParOf" srcId="{2D1896A7-6FBC-4913-80D2-2AD6397CFC7E}" destId="{45A87E6F-046F-476D-8684-B82D0B5F1DF0}" srcOrd="2" destOrd="0" presId="urn:microsoft.com/office/officeart/2018/2/layout/IconCircleList"/>
    <dgm:cxn modelId="{C1D50607-300E-4E53-9A8E-3AAE410EE827}" type="presParOf" srcId="{2D1896A7-6FBC-4913-80D2-2AD6397CFC7E}" destId="{9C140345-A95D-4DAA-AEF7-C207D11DC0E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2C1ED3-3C47-4F44-9D52-BFD5EA26F3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62CE3ED-2EA2-48E8-8645-40BF08F2FFF6}">
      <dgm:prSet/>
      <dgm:spPr/>
      <dgm:t>
        <a:bodyPr/>
        <a:lstStyle/>
        <a:p>
          <a:r>
            <a:rPr lang="en-GB"/>
            <a:t>Journalling</a:t>
          </a:r>
          <a:endParaRPr lang="en-US"/>
        </a:p>
      </dgm:t>
    </dgm:pt>
    <dgm:pt modelId="{1E2D5CBF-7E2E-4723-8408-A5480B72D849}" type="parTrans" cxnId="{EB80E010-7135-48B8-B558-D7D44338A9F2}">
      <dgm:prSet/>
      <dgm:spPr/>
      <dgm:t>
        <a:bodyPr/>
        <a:lstStyle/>
        <a:p>
          <a:endParaRPr lang="en-US"/>
        </a:p>
      </dgm:t>
    </dgm:pt>
    <dgm:pt modelId="{28A42675-EDA5-4F64-9487-124D8AF788FC}" type="sibTrans" cxnId="{EB80E010-7135-48B8-B558-D7D44338A9F2}">
      <dgm:prSet/>
      <dgm:spPr/>
      <dgm:t>
        <a:bodyPr/>
        <a:lstStyle/>
        <a:p>
          <a:endParaRPr lang="en-US"/>
        </a:p>
      </dgm:t>
    </dgm:pt>
    <dgm:pt modelId="{EB5A6C9F-A9CB-4895-9700-D231B230290B}">
      <dgm:prSet/>
      <dgm:spPr/>
      <dgm:t>
        <a:bodyPr/>
        <a:lstStyle/>
        <a:p>
          <a:r>
            <a:rPr lang="en-GB"/>
            <a:t>Meditating</a:t>
          </a:r>
          <a:endParaRPr lang="en-US"/>
        </a:p>
      </dgm:t>
    </dgm:pt>
    <dgm:pt modelId="{D0B6EDE9-545E-47B1-ABB6-5C1457E9D81E}" type="parTrans" cxnId="{5C8C6346-63BB-487E-A97C-918B9EE3F9CD}">
      <dgm:prSet/>
      <dgm:spPr/>
      <dgm:t>
        <a:bodyPr/>
        <a:lstStyle/>
        <a:p>
          <a:endParaRPr lang="en-US"/>
        </a:p>
      </dgm:t>
    </dgm:pt>
    <dgm:pt modelId="{4C7C16F2-8BBB-4076-BE25-881B7DFBBFB8}" type="sibTrans" cxnId="{5C8C6346-63BB-487E-A97C-918B9EE3F9CD}">
      <dgm:prSet/>
      <dgm:spPr/>
      <dgm:t>
        <a:bodyPr/>
        <a:lstStyle/>
        <a:p>
          <a:endParaRPr lang="en-US"/>
        </a:p>
      </dgm:t>
    </dgm:pt>
    <dgm:pt modelId="{5DE6D9F2-741B-4E6A-BA78-849576CF9E5D}">
      <dgm:prSet/>
      <dgm:spPr/>
      <dgm:t>
        <a:bodyPr/>
        <a:lstStyle/>
        <a:p>
          <a:r>
            <a:rPr lang="en-GB"/>
            <a:t>Seeking feedback from others</a:t>
          </a:r>
          <a:endParaRPr lang="en-US"/>
        </a:p>
      </dgm:t>
    </dgm:pt>
    <dgm:pt modelId="{71D4099B-ADED-4A77-8472-2A1F744FAE44}" type="parTrans" cxnId="{CD4A4415-4743-4597-819E-03A986CD883D}">
      <dgm:prSet/>
      <dgm:spPr/>
      <dgm:t>
        <a:bodyPr/>
        <a:lstStyle/>
        <a:p>
          <a:endParaRPr lang="en-US"/>
        </a:p>
      </dgm:t>
    </dgm:pt>
    <dgm:pt modelId="{94BDE4DE-C525-45FE-B9E9-F22738BFD132}" type="sibTrans" cxnId="{CD4A4415-4743-4597-819E-03A986CD883D}">
      <dgm:prSet/>
      <dgm:spPr/>
      <dgm:t>
        <a:bodyPr/>
        <a:lstStyle/>
        <a:p>
          <a:endParaRPr lang="en-US"/>
        </a:p>
      </dgm:t>
    </dgm:pt>
    <dgm:pt modelId="{2C972762-C14F-46BE-BA66-5B53BD1EA231}">
      <dgm:prSet/>
      <dgm:spPr/>
      <dgm:t>
        <a:bodyPr/>
        <a:lstStyle/>
        <a:p>
          <a:r>
            <a:rPr lang="en-GB"/>
            <a:t>Self- reflective cycles (Gibbs, Kolb, Borton)</a:t>
          </a:r>
          <a:endParaRPr lang="en-US"/>
        </a:p>
      </dgm:t>
    </dgm:pt>
    <dgm:pt modelId="{1D4CCDA9-1A9A-4372-BB53-5FDF29A0F6D8}" type="parTrans" cxnId="{EADF2558-AA55-49D7-B17E-AAD2A599A405}">
      <dgm:prSet/>
      <dgm:spPr/>
      <dgm:t>
        <a:bodyPr/>
        <a:lstStyle/>
        <a:p>
          <a:endParaRPr lang="en-US"/>
        </a:p>
      </dgm:t>
    </dgm:pt>
    <dgm:pt modelId="{42E71F26-B01A-46D1-8DF2-55294E262EB3}" type="sibTrans" cxnId="{EADF2558-AA55-49D7-B17E-AAD2A599A405}">
      <dgm:prSet/>
      <dgm:spPr/>
      <dgm:t>
        <a:bodyPr/>
        <a:lstStyle/>
        <a:p>
          <a:endParaRPr lang="en-US"/>
        </a:p>
      </dgm:t>
    </dgm:pt>
    <dgm:pt modelId="{C4454869-B446-4EB0-B723-8ED14788EA0E}" type="pres">
      <dgm:prSet presAssocID="{E72C1ED3-3C47-4F44-9D52-BFD5EA26F35B}" presName="linear" presStyleCnt="0">
        <dgm:presLayoutVars>
          <dgm:animLvl val="lvl"/>
          <dgm:resizeHandles val="exact"/>
        </dgm:presLayoutVars>
      </dgm:prSet>
      <dgm:spPr/>
    </dgm:pt>
    <dgm:pt modelId="{B7EC674E-E131-40CF-8FE5-68B20C745FA6}" type="pres">
      <dgm:prSet presAssocID="{162CE3ED-2EA2-48E8-8645-40BF08F2FFF6}" presName="parentText" presStyleLbl="node1" presStyleIdx="0" presStyleCnt="4">
        <dgm:presLayoutVars>
          <dgm:chMax val="0"/>
          <dgm:bulletEnabled val="1"/>
        </dgm:presLayoutVars>
      </dgm:prSet>
      <dgm:spPr/>
    </dgm:pt>
    <dgm:pt modelId="{A41D717A-EE10-492E-A34C-D6C473350DE2}" type="pres">
      <dgm:prSet presAssocID="{28A42675-EDA5-4F64-9487-124D8AF788FC}" presName="spacer" presStyleCnt="0"/>
      <dgm:spPr/>
    </dgm:pt>
    <dgm:pt modelId="{6990F2AC-9032-483E-9F7A-21730A75373A}" type="pres">
      <dgm:prSet presAssocID="{EB5A6C9F-A9CB-4895-9700-D231B230290B}" presName="parentText" presStyleLbl="node1" presStyleIdx="1" presStyleCnt="4">
        <dgm:presLayoutVars>
          <dgm:chMax val="0"/>
          <dgm:bulletEnabled val="1"/>
        </dgm:presLayoutVars>
      </dgm:prSet>
      <dgm:spPr/>
    </dgm:pt>
    <dgm:pt modelId="{97D0BF9C-1CF7-43EA-A18E-FC874D68747C}" type="pres">
      <dgm:prSet presAssocID="{4C7C16F2-8BBB-4076-BE25-881B7DFBBFB8}" presName="spacer" presStyleCnt="0"/>
      <dgm:spPr/>
    </dgm:pt>
    <dgm:pt modelId="{28B5D857-64F1-4B4D-B0FB-55E3F1F29C88}" type="pres">
      <dgm:prSet presAssocID="{5DE6D9F2-741B-4E6A-BA78-849576CF9E5D}" presName="parentText" presStyleLbl="node1" presStyleIdx="2" presStyleCnt="4">
        <dgm:presLayoutVars>
          <dgm:chMax val="0"/>
          <dgm:bulletEnabled val="1"/>
        </dgm:presLayoutVars>
      </dgm:prSet>
      <dgm:spPr/>
    </dgm:pt>
    <dgm:pt modelId="{A79085B0-E7E2-42BB-8960-057B5E500F98}" type="pres">
      <dgm:prSet presAssocID="{94BDE4DE-C525-45FE-B9E9-F22738BFD132}" presName="spacer" presStyleCnt="0"/>
      <dgm:spPr/>
    </dgm:pt>
    <dgm:pt modelId="{87D466D7-44E1-4CCD-9967-24DBCDDB92E0}" type="pres">
      <dgm:prSet presAssocID="{2C972762-C14F-46BE-BA66-5B53BD1EA231}" presName="parentText" presStyleLbl="node1" presStyleIdx="3" presStyleCnt="4">
        <dgm:presLayoutVars>
          <dgm:chMax val="0"/>
          <dgm:bulletEnabled val="1"/>
        </dgm:presLayoutVars>
      </dgm:prSet>
      <dgm:spPr/>
    </dgm:pt>
  </dgm:ptLst>
  <dgm:cxnLst>
    <dgm:cxn modelId="{EB80E010-7135-48B8-B558-D7D44338A9F2}" srcId="{E72C1ED3-3C47-4F44-9D52-BFD5EA26F35B}" destId="{162CE3ED-2EA2-48E8-8645-40BF08F2FFF6}" srcOrd="0" destOrd="0" parTransId="{1E2D5CBF-7E2E-4723-8408-A5480B72D849}" sibTransId="{28A42675-EDA5-4F64-9487-124D8AF788FC}"/>
    <dgm:cxn modelId="{CD4A4415-4743-4597-819E-03A986CD883D}" srcId="{E72C1ED3-3C47-4F44-9D52-BFD5EA26F35B}" destId="{5DE6D9F2-741B-4E6A-BA78-849576CF9E5D}" srcOrd="2" destOrd="0" parTransId="{71D4099B-ADED-4A77-8472-2A1F744FAE44}" sibTransId="{94BDE4DE-C525-45FE-B9E9-F22738BFD132}"/>
    <dgm:cxn modelId="{F6477218-2028-4D4D-9EB9-6001EE388C15}" type="presOf" srcId="{162CE3ED-2EA2-48E8-8645-40BF08F2FFF6}" destId="{B7EC674E-E131-40CF-8FE5-68B20C745FA6}" srcOrd="0" destOrd="0" presId="urn:microsoft.com/office/officeart/2005/8/layout/vList2"/>
    <dgm:cxn modelId="{341CCB20-0794-4C3C-AC5F-484BEC2F013A}" type="presOf" srcId="{5DE6D9F2-741B-4E6A-BA78-849576CF9E5D}" destId="{28B5D857-64F1-4B4D-B0FB-55E3F1F29C88}" srcOrd="0" destOrd="0" presId="urn:microsoft.com/office/officeart/2005/8/layout/vList2"/>
    <dgm:cxn modelId="{3E6ECD36-EFD5-4124-8F83-15CA87E11F0D}" type="presOf" srcId="{EB5A6C9F-A9CB-4895-9700-D231B230290B}" destId="{6990F2AC-9032-483E-9F7A-21730A75373A}" srcOrd="0" destOrd="0" presId="urn:microsoft.com/office/officeart/2005/8/layout/vList2"/>
    <dgm:cxn modelId="{5C8C6346-63BB-487E-A97C-918B9EE3F9CD}" srcId="{E72C1ED3-3C47-4F44-9D52-BFD5EA26F35B}" destId="{EB5A6C9F-A9CB-4895-9700-D231B230290B}" srcOrd="1" destOrd="0" parTransId="{D0B6EDE9-545E-47B1-ABB6-5C1457E9D81E}" sibTransId="{4C7C16F2-8BBB-4076-BE25-881B7DFBBFB8}"/>
    <dgm:cxn modelId="{EADF2558-AA55-49D7-B17E-AAD2A599A405}" srcId="{E72C1ED3-3C47-4F44-9D52-BFD5EA26F35B}" destId="{2C972762-C14F-46BE-BA66-5B53BD1EA231}" srcOrd="3" destOrd="0" parTransId="{1D4CCDA9-1A9A-4372-BB53-5FDF29A0F6D8}" sibTransId="{42E71F26-B01A-46D1-8DF2-55294E262EB3}"/>
    <dgm:cxn modelId="{E26BCBAC-E145-4061-B847-86718D0B0748}" type="presOf" srcId="{2C972762-C14F-46BE-BA66-5B53BD1EA231}" destId="{87D466D7-44E1-4CCD-9967-24DBCDDB92E0}" srcOrd="0" destOrd="0" presId="urn:microsoft.com/office/officeart/2005/8/layout/vList2"/>
    <dgm:cxn modelId="{9AB84ACB-19BD-4910-973F-FEBA2CFA4418}" type="presOf" srcId="{E72C1ED3-3C47-4F44-9D52-BFD5EA26F35B}" destId="{C4454869-B446-4EB0-B723-8ED14788EA0E}" srcOrd="0" destOrd="0" presId="urn:microsoft.com/office/officeart/2005/8/layout/vList2"/>
    <dgm:cxn modelId="{1F01B285-1B75-4C25-8F9E-9F505513A9EB}" type="presParOf" srcId="{C4454869-B446-4EB0-B723-8ED14788EA0E}" destId="{B7EC674E-E131-40CF-8FE5-68B20C745FA6}" srcOrd="0" destOrd="0" presId="urn:microsoft.com/office/officeart/2005/8/layout/vList2"/>
    <dgm:cxn modelId="{E8FC1D72-3B20-4993-A042-B0F0643D9152}" type="presParOf" srcId="{C4454869-B446-4EB0-B723-8ED14788EA0E}" destId="{A41D717A-EE10-492E-A34C-D6C473350DE2}" srcOrd="1" destOrd="0" presId="urn:microsoft.com/office/officeart/2005/8/layout/vList2"/>
    <dgm:cxn modelId="{A3FF7077-68AE-4B81-BB60-201981BA61C7}" type="presParOf" srcId="{C4454869-B446-4EB0-B723-8ED14788EA0E}" destId="{6990F2AC-9032-483E-9F7A-21730A75373A}" srcOrd="2" destOrd="0" presId="urn:microsoft.com/office/officeart/2005/8/layout/vList2"/>
    <dgm:cxn modelId="{EF0A28DA-8E00-4074-AEC5-65AA767C67CA}" type="presParOf" srcId="{C4454869-B446-4EB0-B723-8ED14788EA0E}" destId="{97D0BF9C-1CF7-43EA-A18E-FC874D68747C}" srcOrd="3" destOrd="0" presId="urn:microsoft.com/office/officeart/2005/8/layout/vList2"/>
    <dgm:cxn modelId="{D829A274-0DB0-4819-A9A0-C0929357DA1F}" type="presParOf" srcId="{C4454869-B446-4EB0-B723-8ED14788EA0E}" destId="{28B5D857-64F1-4B4D-B0FB-55E3F1F29C88}" srcOrd="4" destOrd="0" presId="urn:microsoft.com/office/officeart/2005/8/layout/vList2"/>
    <dgm:cxn modelId="{625E3AB4-55EB-4320-A62C-C872FE8D888D}" type="presParOf" srcId="{C4454869-B446-4EB0-B723-8ED14788EA0E}" destId="{A79085B0-E7E2-42BB-8960-057B5E500F98}" srcOrd="5" destOrd="0" presId="urn:microsoft.com/office/officeart/2005/8/layout/vList2"/>
    <dgm:cxn modelId="{FCBD7BEE-EC45-4C63-807A-6543B121D28C}" type="presParOf" srcId="{C4454869-B446-4EB0-B723-8ED14788EA0E}" destId="{87D466D7-44E1-4CCD-9967-24DBCDDB92E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3802EA-8735-4D7C-9969-63DBEB46B7E3}"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6014164-CC97-4831-8E24-F6010B6E1493}">
      <dgm:prSet/>
      <dgm:spPr/>
      <dgm:t>
        <a:bodyPr/>
        <a:lstStyle/>
        <a:p>
          <a:r>
            <a:rPr lang="en-GB"/>
            <a:t>Formal tone</a:t>
          </a:r>
          <a:endParaRPr lang="en-US"/>
        </a:p>
      </dgm:t>
    </dgm:pt>
    <dgm:pt modelId="{71144B74-8215-4F0B-8ADB-000A03F9B7B0}" type="parTrans" cxnId="{04250870-92E6-4E75-9CA1-6743DFB05005}">
      <dgm:prSet/>
      <dgm:spPr/>
      <dgm:t>
        <a:bodyPr/>
        <a:lstStyle/>
        <a:p>
          <a:endParaRPr lang="en-US"/>
        </a:p>
      </dgm:t>
    </dgm:pt>
    <dgm:pt modelId="{0B3B3EA2-1727-4020-BEAE-4B61CA1D5BEF}" type="sibTrans" cxnId="{04250870-92E6-4E75-9CA1-6743DFB05005}">
      <dgm:prSet/>
      <dgm:spPr/>
      <dgm:t>
        <a:bodyPr/>
        <a:lstStyle/>
        <a:p>
          <a:endParaRPr lang="en-US"/>
        </a:p>
      </dgm:t>
    </dgm:pt>
    <dgm:pt modelId="{F4081E10-AF26-4C2A-A561-6805347124C1}">
      <dgm:prSet/>
      <dgm:spPr/>
      <dgm:t>
        <a:bodyPr/>
        <a:lstStyle/>
        <a:p>
          <a:r>
            <a:rPr lang="en-GB"/>
            <a:t>Written concisley</a:t>
          </a:r>
          <a:endParaRPr lang="en-US"/>
        </a:p>
      </dgm:t>
    </dgm:pt>
    <dgm:pt modelId="{98CB11E8-DD18-49D7-871D-5230E4B37475}" type="parTrans" cxnId="{58FB48C2-DF8F-4823-8069-E4498CC932C7}">
      <dgm:prSet/>
      <dgm:spPr/>
      <dgm:t>
        <a:bodyPr/>
        <a:lstStyle/>
        <a:p>
          <a:endParaRPr lang="en-US"/>
        </a:p>
      </dgm:t>
    </dgm:pt>
    <dgm:pt modelId="{0C54D297-B714-49CF-8863-93E05EA70CF7}" type="sibTrans" cxnId="{58FB48C2-DF8F-4823-8069-E4498CC932C7}">
      <dgm:prSet/>
      <dgm:spPr/>
      <dgm:t>
        <a:bodyPr/>
        <a:lstStyle/>
        <a:p>
          <a:endParaRPr lang="en-US"/>
        </a:p>
      </dgm:t>
    </dgm:pt>
    <dgm:pt modelId="{94B19EEA-B6AF-4163-9170-44170CE70F01}">
      <dgm:prSet/>
      <dgm:spPr/>
      <dgm:t>
        <a:bodyPr/>
        <a:lstStyle/>
        <a:p>
          <a:r>
            <a:rPr lang="en-GB"/>
            <a:t>Organised around examining issues</a:t>
          </a:r>
          <a:endParaRPr lang="en-US"/>
        </a:p>
      </dgm:t>
    </dgm:pt>
    <dgm:pt modelId="{2D3155B4-8432-4096-AEC6-94F10AA8E884}" type="parTrans" cxnId="{41A174E4-B876-4A5F-9175-2216CC2CE545}">
      <dgm:prSet/>
      <dgm:spPr/>
      <dgm:t>
        <a:bodyPr/>
        <a:lstStyle/>
        <a:p>
          <a:endParaRPr lang="en-US"/>
        </a:p>
      </dgm:t>
    </dgm:pt>
    <dgm:pt modelId="{0069F61A-74CE-4701-A7A9-189E593AA2B6}" type="sibTrans" cxnId="{41A174E4-B876-4A5F-9175-2216CC2CE545}">
      <dgm:prSet/>
      <dgm:spPr/>
      <dgm:t>
        <a:bodyPr/>
        <a:lstStyle/>
        <a:p>
          <a:endParaRPr lang="en-US"/>
        </a:p>
      </dgm:t>
    </dgm:pt>
    <dgm:pt modelId="{E79258CD-30E3-41D8-A337-C9DA519D140A}">
      <dgm:prSet/>
      <dgm:spPr/>
      <dgm:t>
        <a:bodyPr/>
        <a:lstStyle/>
        <a:p>
          <a:r>
            <a:rPr lang="en-GB"/>
            <a:t>Has a target audience</a:t>
          </a:r>
          <a:endParaRPr lang="en-US"/>
        </a:p>
      </dgm:t>
    </dgm:pt>
    <dgm:pt modelId="{3F796AD0-50A3-4886-BBE0-E6CB7C5BD9D9}" type="parTrans" cxnId="{96D41DF7-F50C-4191-B452-CCE96D2DD8B8}">
      <dgm:prSet/>
      <dgm:spPr/>
      <dgm:t>
        <a:bodyPr/>
        <a:lstStyle/>
        <a:p>
          <a:endParaRPr lang="en-US"/>
        </a:p>
      </dgm:t>
    </dgm:pt>
    <dgm:pt modelId="{85169B5C-DFFB-4A21-9AB3-16BFBB01FC11}" type="sibTrans" cxnId="{96D41DF7-F50C-4191-B452-CCE96D2DD8B8}">
      <dgm:prSet/>
      <dgm:spPr/>
      <dgm:t>
        <a:bodyPr/>
        <a:lstStyle/>
        <a:p>
          <a:endParaRPr lang="en-US"/>
        </a:p>
      </dgm:t>
    </dgm:pt>
    <dgm:pt modelId="{E3DDD88D-2411-463D-A24E-5B7B1E3F14E8}" type="pres">
      <dgm:prSet presAssocID="{1A3802EA-8735-4D7C-9969-63DBEB46B7E3}" presName="linear" presStyleCnt="0">
        <dgm:presLayoutVars>
          <dgm:dir/>
          <dgm:animLvl val="lvl"/>
          <dgm:resizeHandles val="exact"/>
        </dgm:presLayoutVars>
      </dgm:prSet>
      <dgm:spPr/>
    </dgm:pt>
    <dgm:pt modelId="{4502EC6B-38F5-44C2-A181-80DD8AB332BD}" type="pres">
      <dgm:prSet presAssocID="{A6014164-CC97-4831-8E24-F6010B6E1493}" presName="parentLin" presStyleCnt="0"/>
      <dgm:spPr/>
    </dgm:pt>
    <dgm:pt modelId="{6B09C8A4-C32F-4804-9835-769BEC6F56EF}" type="pres">
      <dgm:prSet presAssocID="{A6014164-CC97-4831-8E24-F6010B6E1493}" presName="parentLeftMargin" presStyleLbl="node1" presStyleIdx="0" presStyleCnt="4"/>
      <dgm:spPr/>
    </dgm:pt>
    <dgm:pt modelId="{B55BBBF3-A7BD-49A5-ADA6-575EC6C13287}" type="pres">
      <dgm:prSet presAssocID="{A6014164-CC97-4831-8E24-F6010B6E1493}" presName="parentText" presStyleLbl="node1" presStyleIdx="0" presStyleCnt="4">
        <dgm:presLayoutVars>
          <dgm:chMax val="0"/>
          <dgm:bulletEnabled val="1"/>
        </dgm:presLayoutVars>
      </dgm:prSet>
      <dgm:spPr/>
    </dgm:pt>
    <dgm:pt modelId="{6B6B3DE1-F235-473B-9EB9-8978DB86A10F}" type="pres">
      <dgm:prSet presAssocID="{A6014164-CC97-4831-8E24-F6010B6E1493}" presName="negativeSpace" presStyleCnt="0"/>
      <dgm:spPr/>
    </dgm:pt>
    <dgm:pt modelId="{11647462-CC79-44B0-B287-F9DA30BA3880}" type="pres">
      <dgm:prSet presAssocID="{A6014164-CC97-4831-8E24-F6010B6E1493}" presName="childText" presStyleLbl="conFgAcc1" presStyleIdx="0" presStyleCnt="4">
        <dgm:presLayoutVars>
          <dgm:bulletEnabled val="1"/>
        </dgm:presLayoutVars>
      </dgm:prSet>
      <dgm:spPr/>
    </dgm:pt>
    <dgm:pt modelId="{E70931AB-B800-4F89-9A64-FA4496EF42C9}" type="pres">
      <dgm:prSet presAssocID="{0B3B3EA2-1727-4020-BEAE-4B61CA1D5BEF}" presName="spaceBetweenRectangles" presStyleCnt="0"/>
      <dgm:spPr/>
    </dgm:pt>
    <dgm:pt modelId="{7D73A43B-AF0F-4118-ADC3-05170DD41C77}" type="pres">
      <dgm:prSet presAssocID="{F4081E10-AF26-4C2A-A561-6805347124C1}" presName="parentLin" presStyleCnt="0"/>
      <dgm:spPr/>
    </dgm:pt>
    <dgm:pt modelId="{51382983-1D89-45AC-B6EE-C6CCA8430B2C}" type="pres">
      <dgm:prSet presAssocID="{F4081E10-AF26-4C2A-A561-6805347124C1}" presName="parentLeftMargin" presStyleLbl="node1" presStyleIdx="0" presStyleCnt="4"/>
      <dgm:spPr/>
    </dgm:pt>
    <dgm:pt modelId="{D7AE696F-3F28-48BC-A081-53371D409BAA}" type="pres">
      <dgm:prSet presAssocID="{F4081E10-AF26-4C2A-A561-6805347124C1}" presName="parentText" presStyleLbl="node1" presStyleIdx="1" presStyleCnt="4">
        <dgm:presLayoutVars>
          <dgm:chMax val="0"/>
          <dgm:bulletEnabled val="1"/>
        </dgm:presLayoutVars>
      </dgm:prSet>
      <dgm:spPr/>
    </dgm:pt>
    <dgm:pt modelId="{14C33B55-E91C-42AB-84D9-38F1D2BA9CDD}" type="pres">
      <dgm:prSet presAssocID="{F4081E10-AF26-4C2A-A561-6805347124C1}" presName="negativeSpace" presStyleCnt="0"/>
      <dgm:spPr/>
    </dgm:pt>
    <dgm:pt modelId="{0457D969-40EE-4CEC-8661-165A88FEA965}" type="pres">
      <dgm:prSet presAssocID="{F4081E10-AF26-4C2A-A561-6805347124C1}" presName="childText" presStyleLbl="conFgAcc1" presStyleIdx="1" presStyleCnt="4">
        <dgm:presLayoutVars>
          <dgm:bulletEnabled val="1"/>
        </dgm:presLayoutVars>
      </dgm:prSet>
      <dgm:spPr/>
    </dgm:pt>
    <dgm:pt modelId="{BD800400-FC78-45EE-BAE1-C2B36D0A8D10}" type="pres">
      <dgm:prSet presAssocID="{0C54D297-B714-49CF-8863-93E05EA70CF7}" presName="spaceBetweenRectangles" presStyleCnt="0"/>
      <dgm:spPr/>
    </dgm:pt>
    <dgm:pt modelId="{B499FA10-B5D6-48BA-BE2E-AD5C042D55EE}" type="pres">
      <dgm:prSet presAssocID="{94B19EEA-B6AF-4163-9170-44170CE70F01}" presName="parentLin" presStyleCnt="0"/>
      <dgm:spPr/>
    </dgm:pt>
    <dgm:pt modelId="{07F48B93-C3EE-441D-AB1F-0B8A32C259B6}" type="pres">
      <dgm:prSet presAssocID="{94B19EEA-B6AF-4163-9170-44170CE70F01}" presName="parentLeftMargin" presStyleLbl="node1" presStyleIdx="1" presStyleCnt="4"/>
      <dgm:spPr/>
    </dgm:pt>
    <dgm:pt modelId="{5AE40A1B-34B9-43A8-9AAE-A998843F33F5}" type="pres">
      <dgm:prSet presAssocID="{94B19EEA-B6AF-4163-9170-44170CE70F01}" presName="parentText" presStyleLbl="node1" presStyleIdx="2" presStyleCnt="4">
        <dgm:presLayoutVars>
          <dgm:chMax val="0"/>
          <dgm:bulletEnabled val="1"/>
        </dgm:presLayoutVars>
      </dgm:prSet>
      <dgm:spPr/>
    </dgm:pt>
    <dgm:pt modelId="{2B7BF3A8-E999-4057-BD9B-4F93056DB438}" type="pres">
      <dgm:prSet presAssocID="{94B19EEA-B6AF-4163-9170-44170CE70F01}" presName="negativeSpace" presStyleCnt="0"/>
      <dgm:spPr/>
    </dgm:pt>
    <dgm:pt modelId="{AEF26F9E-38EC-4801-80A0-06CA92CC8B95}" type="pres">
      <dgm:prSet presAssocID="{94B19EEA-B6AF-4163-9170-44170CE70F01}" presName="childText" presStyleLbl="conFgAcc1" presStyleIdx="2" presStyleCnt="4">
        <dgm:presLayoutVars>
          <dgm:bulletEnabled val="1"/>
        </dgm:presLayoutVars>
      </dgm:prSet>
      <dgm:spPr/>
    </dgm:pt>
    <dgm:pt modelId="{D1AFF2B3-E0C4-4831-905E-7C9F51D00BC9}" type="pres">
      <dgm:prSet presAssocID="{0069F61A-74CE-4701-A7A9-189E593AA2B6}" presName="spaceBetweenRectangles" presStyleCnt="0"/>
      <dgm:spPr/>
    </dgm:pt>
    <dgm:pt modelId="{842AD274-E65A-44DE-997F-EC80833DFBB2}" type="pres">
      <dgm:prSet presAssocID="{E79258CD-30E3-41D8-A337-C9DA519D140A}" presName="parentLin" presStyleCnt="0"/>
      <dgm:spPr/>
    </dgm:pt>
    <dgm:pt modelId="{11EF0D82-247E-48A7-8BC9-E2A7618C62DA}" type="pres">
      <dgm:prSet presAssocID="{E79258CD-30E3-41D8-A337-C9DA519D140A}" presName="parentLeftMargin" presStyleLbl="node1" presStyleIdx="2" presStyleCnt="4"/>
      <dgm:spPr/>
    </dgm:pt>
    <dgm:pt modelId="{EAC59C11-6898-408A-B794-B0D0A1A74483}" type="pres">
      <dgm:prSet presAssocID="{E79258CD-30E3-41D8-A337-C9DA519D140A}" presName="parentText" presStyleLbl="node1" presStyleIdx="3" presStyleCnt="4">
        <dgm:presLayoutVars>
          <dgm:chMax val="0"/>
          <dgm:bulletEnabled val="1"/>
        </dgm:presLayoutVars>
      </dgm:prSet>
      <dgm:spPr/>
    </dgm:pt>
    <dgm:pt modelId="{9416C755-198C-4098-B72A-FE6B591D4AF2}" type="pres">
      <dgm:prSet presAssocID="{E79258CD-30E3-41D8-A337-C9DA519D140A}" presName="negativeSpace" presStyleCnt="0"/>
      <dgm:spPr/>
    </dgm:pt>
    <dgm:pt modelId="{EB36FBCC-80A3-4828-BF23-AEF594E71777}" type="pres">
      <dgm:prSet presAssocID="{E79258CD-30E3-41D8-A337-C9DA519D140A}" presName="childText" presStyleLbl="conFgAcc1" presStyleIdx="3" presStyleCnt="4">
        <dgm:presLayoutVars>
          <dgm:bulletEnabled val="1"/>
        </dgm:presLayoutVars>
      </dgm:prSet>
      <dgm:spPr/>
    </dgm:pt>
  </dgm:ptLst>
  <dgm:cxnLst>
    <dgm:cxn modelId="{3646D912-E314-4B44-A038-EC304C6CF882}" type="presOf" srcId="{94B19EEA-B6AF-4163-9170-44170CE70F01}" destId="{07F48B93-C3EE-441D-AB1F-0B8A32C259B6}" srcOrd="0" destOrd="0" presId="urn:microsoft.com/office/officeart/2005/8/layout/list1"/>
    <dgm:cxn modelId="{6A9FD831-40A0-4D78-A151-0340341D480C}" type="presOf" srcId="{1A3802EA-8735-4D7C-9969-63DBEB46B7E3}" destId="{E3DDD88D-2411-463D-A24E-5B7B1E3F14E8}" srcOrd="0" destOrd="0" presId="urn:microsoft.com/office/officeart/2005/8/layout/list1"/>
    <dgm:cxn modelId="{134AC85E-5197-4E88-81D8-73FED22ABD72}" type="presOf" srcId="{F4081E10-AF26-4C2A-A561-6805347124C1}" destId="{D7AE696F-3F28-48BC-A081-53371D409BAA}" srcOrd="1" destOrd="0" presId="urn:microsoft.com/office/officeart/2005/8/layout/list1"/>
    <dgm:cxn modelId="{1C449869-EB09-4C7B-B9AF-A55035AEF91E}" type="presOf" srcId="{F4081E10-AF26-4C2A-A561-6805347124C1}" destId="{51382983-1D89-45AC-B6EE-C6CCA8430B2C}" srcOrd="0" destOrd="0" presId="urn:microsoft.com/office/officeart/2005/8/layout/list1"/>
    <dgm:cxn modelId="{471FA44B-A34B-4E16-8DCE-B7F5F6AF4DBB}" type="presOf" srcId="{A6014164-CC97-4831-8E24-F6010B6E1493}" destId="{6B09C8A4-C32F-4804-9835-769BEC6F56EF}" srcOrd="0" destOrd="0" presId="urn:microsoft.com/office/officeart/2005/8/layout/list1"/>
    <dgm:cxn modelId="{04250870-92E6-4E75-9CA1-6743DFB05005}" srcId="{1A3802EA-8735-4D7C-9969-63DBEB46B7E3}" destId="{A6014164-CC97-4831-8E24-F6010B6E1493}" srcOrd="0" destOrd="0" parTransId="{71144B74-8215-4F0B-8ADB-000A03F9B7B0}" sibTransId="{0B3B3EA2-1727-4020-BEAE-4B61CA1D5BEF}"/>
    <dgm:cxn modelId="{C425D6AC-8A2F-443D-A9E5-D288056CC691}" type="presOf" srcId="{A6014164-CC97-4831-8E24-F6010B6E1493}" destId="{B55BBBF3-A7BD-49A5-ADA6-575EC6C13287}" srcOrd="1" destOrd="0" presId="urn:microsoft.com/office/officeart/2005/8/layout/list1"/>
    <dgm:cxn modelId="{5F97B7B1-541C-452E-9316-BD109B79430B}" type="presOf" srcId="{E79258CD-30E3-41D8-A337-C9DA519D140A}" destId="{11EF0D82-247E-48A7-8BC9-E2A7618C62DA}" srcOrd="0" destOrd="0" presId="urn:microsoft.com/office/officeart/2005/8/layout/list1"/>
    <dgm:cxn modelId="{E60DF0C1-65B4-4EDF-9345-82737D3F7C9F}" type="presOf" srcId="{94B19EEA-B6AF-4163-9170-44170CE70F01}" destId="{5AE40A1B-34B9-43A8-9AAE-A998843F33F5}" srcOrd="1" destOrd="0" presId="urn:microsoft.com/office/officeart/2005/8/layout/list1"/>
    <dgm:cxn modelId="{58FB48C2-DF8F-4823-8069-E4498CC932C7}" srcId="{1A3802EA-8735-4D7C-9969-63DBEB46B7E3}" destId="{F4081E10-AF26-4C2A-A561-6805347124C1}" srcOrd="1" destOrd="0" parTransId="{98CB11E8-DD18-49D7-871D-5230E4B37475}" sibTransId="{0C54D297-B714-49CF-8863-93E05EA70CF7}"/>
    <dgm:cxn modelId="{CF7768D0-6866-4910-A781-0399942433DD}" type="presOf" srcId="{E79258CD-30E3-41D8-A337-C9DA519D140A}" destId="{EAC59C11-6898-408A-B794-B0D0A1A74483}" srcOrd="1" destOrd="0" presId="urn:microsoft.com/office/officeart/2005/8/layout/list1"/>
    <dgm:cxn modelId="{41A174E4-B876-4A5F-9175-2216CC2CE545}" srcId="{1A3802EA-8735-4D7C-9969-63DBEB46B7E3}" destId="{94B19EEA-B6AF-4163-9170-44170CE70F01}" srcOrd="2" destOrd="0" parTransId="{2D3155B4-8432-4096-AEC6-94F10AA8E884}" sibTransId="{0069F61A-74CE-4701-A7A9-189E593AA2B6}"/>
    <dgm:cxn modelId="{96D41DF7-F50C-4191-B452-CCE96D2DD8B8}" srcId="{1A3802EA-8735-4D7C-9969-63DBEB46B7E3}" destId="{E79258CD-30E3-41D8-A337-C9DA519D140A}" srcOrd="3" destOrd="0" parTransId="{3F796AD0-50A3-4886-BBE0-E6CB7C5BD9D9}" sibTransId="{85169B5C-DFFB-4A21-9AB3-16BFBB01FC11}"/>
    <dgm:cxn modelId="{7D0132A0-FFD3-4F36-9F60-A9F93B49BB25}" type="presParOf" srcId="{E3DDD88D-2411-463D-A24E-5B7B1E3F14E8}" destId="{4502EC6B-38F5-44C2-A181-80DD8AB332BD}" srcOrd="0" destOrd="0" presId="urn:microsoft.com/office/officeart/2005/8/layout/list1"/>
    <dgm:cxn modelId="{881B3369-FE52-44B2-8BF4-8C9F0988113B}" type="presParOf" srcId="{4502EC6B-38F5-44C2-A181-80DD8AB332BD}" destId="{6B09C8A4-C32F-4804-9835-769BEC6F56EF}" srcOrd="0" destOrd="0" presId="urn:microsoft.com/office/officeart/2005/8/layout/list1"/>
    <dgm:cxn modelId="{66BD7044-4DF5-4AD7-9652-C779B16786B4}" type="presParOf" srcId="{4502EC6B-38F5-44C2-A181-80DD8AB332BD}" destId="{B55BBBF3-A7BD-49A5-ADA6-575EC6C13287}" srcOrd="1" destOrd="0" presId="urn:microsoft.com/office/officeart/2005/8/layout/list1"/>
    <dgm:cxn modelId="{EC8C0EE2-8AEB-498F-BA37-9D558BED465F}" type="presParOf" srcId="{E3DDD88D-2411-463D-A24E-5B7B1E3F14E8}" destId="{6B6B3DE1-F235-473B-9EB9-8978DB86A10F}" srcOrd="1" destOrd="0" presId="urn:microsoft.com/office/officeart/2005/8/layout/list1"/>
    <dgm:cxn modelId="{E4BB9A36-6C61-4D4B-BD15-CFDDB4AD4EFA}" type="presParOf" srcId="{E3DDD88D-2411-463D-A24E-5B7B1E3F14E8}" destId="{11647462-CC79-44B0-B287-F9DA30BA3880}" srcOrd="2" destOrd="0" presId="urn:microsoft.com/office/officeart/2005/8/layout/list1"/>
    <dgm:cxn modelId="{7DF05DEF-421E-4376-9F0C-3F026D2E1A49}" type="presParOf" srcId="{E3DDD88D-2411-463D-A24E-5B7B1E3F14E8}" destId="{E70931AB-B800-4F89-9A64-FA4496EF42C9}" srcOrd="3" destOrd="0" presId="urn:microsoft.com/office/officeart/2005/8/layout/list1"/>
    <dgm:cxn modelId="{4344DC3A-8399-4BD6-B25A-7A0DF474D9A5}" type="presParOf" srcId="{E3DDD88D-2411-463D-A24E-5B7B1E3F14E8}" destId="{7D73A43B-AF0F-4118-ADC3-05170DD41C77}" srcOrd="4" destOrd="0" presId="urn:microsoft.com/office/officeart/2005/8/layout/list1"/>
    <dgm:cxn modelId="{16E40191-8A69-4793-B3DE-82787DB7DED9}" type="presParOf" srcId="{7D73A43B-AF0F-4118-ADC3-05170DD41C77}" destId="{51382983-1D89-45AC-B6EE-C6CCA8430B2C}" srcOrd="0" destOrd="0" presId="urn:microsoft.com/office/officeart/2005/8/layout/list1"/>
    <dgm:cxn modelId="{D90D3C0C-B73A-46F4-A909-9ED0FB17A37D}" type="presParOf" srcId="{7D73A43B-AF0F-4118-ADC3-05170DD41C77}" destId="{D7AE696F-3F28-48BC-A081-53371D409BAA}" srcOrd="1" destOrd="0" presId="urn:microsoft.com/office/officeart/2005/8/layout/list1"/>
    <dgm:cxn modelId="{E1006316-F347-43A7-8EC8-C49F291DAC91}" type="presParOf" srcId="{E3DDD88D-2411-463D-A24E-5B7B1E3F14E8}" destId="{14C33B55-E91C-42AB-84D9-38F1D2BA9CDD}" srcOrd="5" destOrd="0" presId="urn:microsoft.com/office/officeart/2005/8/layout/list1"/>
    <dgm:cxn modelId="{BB2564D4-5EF0-4EBF-9F0E-5EB296B1A8C1}" type="presParOf" srcId="{E3DDD88D-2411-463D-A24E-5B7B1E3F14E8}" destId="{0457D969-40EE-4CEC-8661-165A88FEA965}" srcOrd="6" destOrd="0" presId="urn:microsoft.com/office/officeart/2005/8/layout/list1"/>
    <dgm:cxn modelId="{CDB54AE7-72BE-45FB-8A65-69910996178D}" type="presParOf" srcId="{E3DDD88D-2411-463D-A24E-5B7B1E3F14E8}" destId="{BD800400-FC78-45EE-BAE1-C2B36D0A8D10}" srcOrd="7" destOrd="0" presId="urn:microsoft.com/office/officeart/2005/8/layout/list1"/>
    <dgm:cxn modelId="{FB1EC33A-90F2-40AC-ADBF-7DA2E0D74547}" type="presParOf" srcId="{E3DDD88D-2411-463D-A24E-5B7B1E3F14E8}" destId="{B499FA10-B5D6-48BA-BE2E-AD5C042D55EE}" srcOrd="8" destOrd="0" presId="urn:microsoft.com/office/officeart/2005/8/layout/list1"/>
    <dgm:cxn modelId="{C820162C-2A6C-46C4-A80F-866871D531DA}" type="presParOf" srcId="{B499FA10-B5D6-48BA-BE2E-AD5C042D55EE}" destId="{07F48B93-C3EE-441D-AB1F-0B8A32C259B6}" srcOrd="0" destOrd="0" presId="urn:microsoft.com/office/officeart/2005/8/layout/list1"/>
    <dgm:cxn modelId="{71873AEE-263F-45CE-B82C-4B2E0EC7C7C8}" type="presParOf" srcId="{B499FA10-B5D6-48BA-BE2E-AD5C042D55EE}" destId="{5AE40A1B-34B9-43A8-9AAE-A998843F33F5}" srcOrd="1" destOrd="0" presId="urn:microsoft.com/office/officeart/2005/8/layout/list1"/>
    <dgm:cxn modelId="{F50DD6B7-3044-49E1-BE6A-462D3BCADCF6}" type="presParOf" srcId="{E3DDD88D-2411-463D-A24E-5B7B1E3F14E8}" destId="{2B7BF3A8-E999-4057-BD9B-4F93056DB438}" srcOrd="9" destOrd="0" presId="urn:microsoft.com/office/officeart/2005/8/layout/list1"/>
    <dgm:cxn modelId="{67AEF753-37B8-4551-B72B-4ABCF800F218}" type="presParOf" srcId="{E3DDD88D-2411-463D-A24E-5B7B1E3F14E8}" destId="{AEF26F9E-38EC-4801-80A0-06CA92CC8B95}" srcOrd="10" destOrd="0" presId="urn:microsoft.com/office/officeart/2005/8/layout/list1"/>
    <dgm:cxn modelId="{965E78C7-5910-4550-B786-24D95694A44B}" type="presParOf" srcId="{E3DDD88D-2411-463D-A24E-5B7B1E3F14E8}" destId="{D1AFF2B3-E0C4-4831-905E-7C9F51D00BC9}" srcOrd="11" destOrd="0" presId="urn:microsoft.com/office/officeart/2005/8/layout/list1"/>
    <dgm:cxn modelId="{D66F07B0-189C-4CF5-88F0-3E85344C398A}" type="presParOf" srcId="{E3DDD88D-2411-463D-A24E-5B7B1E3F14E8}" destId="{842AD274-E65A-44DE-997F-EC80833DFBB2}" srcOrd="12" destOrd="0" presId="urn:microsoft.com/office/officeart/2005/8/layout/list1"/>
    <dgm:cxn modelId="{CA3ADB0E-2BE6-41DF-B411-ACBE61E92F2F}" type="presParOf" srcId="{842AD274-E65A-44DE-997F-EC80833DFBB2}" destId="{11EF0D82-247E-48A7-8BC9-E2A7618C62DA}" srcOrd="0" destOrd="0" presId="urn:microsoft.com/office/officeart/2005/8/layout/list1"/>
    <dgm:cxn modelId="{9A9CFD81-412F-4082-A2B9-7669377E2110}" type="presParOf" srcId="{842AD274-E65A-44DE-997F-EC80833DFBB2}" destId="{EAC59C11-6898-408A-B794-B0D0A1A74483}" srcOrd="1" destOrd="0" presId="urn:microsoft.com/office/officeart/2005/8/layout/list1"/>
    <dgm:cxn modelId="{1F2DAC42-D0A7-4651-9364-DFCFA0CF3EE8}" type="presParOf" srcId="{E3DDD88D-2411-463D-A24E-5B7B1E3F14E8}" destId="{9416C755-198C-4098-B72A-FE6B591D4AF2}" srcOrd="13" destOrd="0" presId="urn:microsoft.com/office/officeart/2005/8/layout/list1"/>
    <dgm:cxn modelId="{277AA70F-413D-430E-A201-AA92B0ADE2A3}" type="presParOf" srcId="{E3DDD88D-2411-463D-A24E-5B7B1E3F14E8}" destId="{EB36FBCC-80A3-4828-BF23-AEF594E71777}"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E25E0-1C24-4361-B052-6B86BB747010}">
      <dsp:nvSpPr>
        <dsp:cNvPr id="0" name=""/>
        <dsp:cNvSpPr/>
      </dsp:nvSpPr>
      <dsp:spPr>
        <a:xfrm>
          <a:off x="4172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61C705-D04B-4416-A5E5-AB27B74397F8}">
      <dsp:nvSpPr>
        <dsp:cNvPr id="0" name=""/>
        <dsp:cNvSpPr/>
      </dsp:nvSpPr>
      <dsp:spPr>
        <a:xfrm>
          <a:off x="229135" y="1346141"/>
          <a:ext cx="517618" cy="5176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DE7547-1328-49BA-AAA8-DC594BF7B2EE}">
      <dsp:nvSpPr>
        <dsp:cNvPr id="0" name=""/>
        <dsp:cNvSpPr/>
      </dsp:nvSpPr>
      <dsp:spPr>
        <a:xfrm>
          <a:off x="112540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Research the following:-</a:t>
          </a:r>
          <a:endParaRPr lang="en-US" sz="2400" kern="1200"/>
        </a:p>
      </dsp:txBody>
      <dsp:txXfrm>
        <a:off x="1125406" y="1158728"/>
        <a:ext cx="2103621" cy="892445"/>
      </dsp:txXfrm>
    </dsp:sp>
    <dsp:sp modelId="{6891A664-54AF-49E7-93B4-E66EBD3DE473}">
      <dsp:nvSpPr>
        <dsp:cNvPr id="0" name=""/>
        <dsp:cNvSpPr/>
      </dsp:nvSpPr>
      <dsp:spPr>
        <a:xfrm>
          <a:off x="3595567"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26DB60-14B0-48F8-B242-29D9DD7E3281}">
      <dsp:nvSpPr>
        <dsp:cNvPr id="0" name=""/>
        <dsp:cNvSpPr/>
      </dsp:nvSpPr>
      <dsp:spPr>
        <a:xfrm>
          <a:off x="3782981" y="1346141"/>
          <a:ext cx="517618" cy="5176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C2BB07-BCF9-4B3C-BDD8-D6595097F4EC}">
      <dsp:nvSpPr>
        <dsp:cNvPr id="0" name=""/>
        <dsp:cNvSpPr/>
      </dsp:nvSpPr>
      <dsp:spPr>
        <a:xfrm>
          <a:off x="4679251"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What is self- reflection?</a:t>
          </a:r>
          <a:endParaRPr lang="en-US" sz="2400" kern="1200"/>
        </a:p>
      </dsp:txBody>
      <dsp:txXfrm>
        <a:off x="4679251" y="1158728"/>
        <a:ext cx="2103621" cy="892445"/>
      </dsp:txXfrm>
    </dsp:sp>
    <dsp:sp modelId="{21F02FF8-4494-411D-8725-7232160983AE}">
      <dsp:nvSpPr>
        <dsp:cNvPr id="0" name=""/>
        <dsp:cNvSpPr/>
      </dsp:nvSpPr>
      <dsp:spPr>
        <a:xfrm>
          <a:off x="7149412" y="1158728"/>
          <a:ext cx="892445" cy="89244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2346C6-B598-4A40-9B49-54FCED854039}">
      <dsp:nvSpPr>
        <dsp:cNvPr id="0" name=""/>
        <dsp:cNvSpPr/>
      </dsp:nvSpPr>
      <dsp:spPr>
        <a:xfrm>
          <a:off x="7336826" y="1346141"/>
          <a:ext cx="517618" cy="5176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40345-A95D-4DAA-AEF7-C207D11DC0E7}">
      <dsp:nvSpPr>
        <dsp:cNvPr id="0" name=""/>
        <dsp:cNvSpPr/>
      </dsp:nvSpPr>
      <dsp:spPr>
        <a:xfrm>
          <a:off x="8233096" y="1158728"/>
          <a:ext cx="2103621" cy="892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Why is it important?</a:t>
          </a:r>
          <a:endParaRPr lang="en-US" sz="2400" kern="1200"/>
        </a:p>
      </dsp:txBody>
      <dsp:txXfrm>
        <a:off x="8233096" y="1158728"/>
        <a:ext cx="2103621" cy="8924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C674E-E131-40CF-8FE5-68B20C745FA6}">
      <dsp:nvSpPr>
        <dsp:cNvPr id="0" name=""/>
        <dsp:cNvSpPr/>
      </dsp:nvSpPr>
      <dsp:spPr>
        <a:xfrm>
          <a:off x="0" y="3177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Journalling</a:t>
          </a:r>
          <a:endParaRPr lang="en-US" sz="4100" kern="1200"/>
        </a:p>
      </dsp:txBody>
      <dsp:txXfrm>
        <a:off x="48005" y="79784"/>
        <a:ext cx="10419590" cy="887374"/>
      </dsp:txXfrm>
    </dsp:sp>
    <dsp:sp modelId="{6990F2AC-9032-483E-9F7A-21730A75373A}">
      <dsp:nvSpPr>
        <dsp:cNvPr id="0" name=""/>
        <dsp:cNvSpPr/>
      </dsp:nvSpPr>
      <dsp:spPr>
        <a:xfrm>
          <a:off x="0" y="113324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Meditating</a:t>
          </a:r>
          <a:endParaRPr lang="en-US" sz="4100" kern="1200"/>
        </a:p>
      </dsp:txBody>
      <dsp:txXfrm>
        <a:off x="48005" y="1181249"/>
        <a:ext cx="10419590" cy="887374"/>
      </dsp:txXfrm>
    </dsp:sp>
    <dsp:sp modelId="{28B5D857-64F1-4B4D-B0FB-55E3F1F29C88}">
      <dsp:nvSpPr>
        <dsp:cNvPr id="0" name=""/>
        <dsp:cNvSpPr/>
      </dsp:nvSpPr>
      <dsp:spPr>
        <a:xfrm>
          <a:off x="0" y="2234709"/>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Seeking feedback from others</a:t>
          </a:r>
          <a:endParaRPr lang="en-US" sz="4100" kern="1200"/>
        </a:p>
      </dsp:txBody>
      <dsp:txXfrm>
        <a:off x="48005" y="2282714"/>
        <a:ext cx="10419590" cy="887374"/>
      </dsp:txXfrm>
    </dsp:sp>
    <dsp:sp modelId="{87D466D7-44E1-4CCD-9967-24DBCDDB92E0}">
      <dsp:nvSpPr>
        <dsp:cNvPr id="0" name=""/>
        <dsp:cNvSpPr/>
      </dsp:nvSpPr>
      <dsp:spPr>
        <a:xfrm>
          <a:off x="0" y="3336174"/>
          <a:ext cx="105156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Self- reflective cycles (Gibbs, Kolb, Borton)</a:t>
          </a:r>
          <a:endParaRPr lang="en-US" sz="4100" kern="1200"/>
        </a:p>
      </dsp:txBody>
      <dsp:txXfrm>
        <a:off x="48005" y="3384179"/>
        <a:ext cx="10419590" cy="887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647462-CC79-44B0-B287-F9DA30BA3880}">
      <dsp:nvSpPr>
        <dsp:cNvPr id="0" name=""/>
        <dsp:cNvSpPr/>
      </dsp:nvSpPr>
      <dsp:spPr>
        <a:xfrm>
          <a:off x="0" y="1145195"/>
          <a:ext cx="6364224" cy="5544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5BBBF3-A7BD-49A5-ADA6-575EC6C13287}">
      <dsp:nvSpPr>
        <dsp:cNvPr id="0" name=""/>
        <dsp:cNvSpPr/>
      </dsp:nvSpPr>
      <dsp:spPr>
        <a:xfrm>
          <a:off x="318211" y="820475"/>
          <a:ext cx="4454956" cy="6494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Formal tone</a:t>
          </a:r>
          <a:endParaRPr lang="en-US" sz="2200" kern="1200"/>
        </a:p>
      </dsp:txBody>
      <dsp:txXfrm>
        <a:off x="349914" y="852178"/>
        <a:ext cx="4391550" cy="586034"/>
      </dsp:txXfrm>
    </dsp:sp>
    <dsp:sp modelId="{0457D969-40EE-4CEC-8661-165A88FEA965}">
      <dsp:nvSpPr>
        <dsp:cNvPr id="0" name=""/>
        <dsp:cNvSpPr/>
      </dsp:nvSpPr>
      <dsp:spPr>
        <a:xfrm>
          <a:off x="0" y="2143115"/>
          <a:ext cx="6364224" cy="554400"/>
        </a:xfrm>
        <a:prstGeom prst="rect">
          <a:avLst/>
        </a:prstGeom>
        <a:solidFill>
          <a:schemeClr val="lt1">
            <a:alpha val="90000"/>
            <a:hueOff val="0"/>
            <a:satOff val="0"/>
            <a:lumOff val="0"/>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AE696F-3F28-48BC-A081-53371D409BAA}">
      <dsp:nvSpPr>
        <dsp:cNvPr id="0" name=""/>
        <dsp:cNvSpPr/>
      </dsp:nvSpPr>
      <dsp:spPr>
        <a:xfrm>
          <a:off x="318211" y="1818396"/>
          <a:ext cx="4454956" cy="6494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Written concisley</a:t>
          </a:r>
          <a:endParaRPr lang="en-US" sz="2200" kern="1200"/>
        </a:p>
      </dsp:txBody>
      <dsp:txXfrm>
        <a:off x="349914" y="1850099"/>
        <a:ext cx="4391550" cy="586034"/>
      </dsp:txXfrm>
    </dsp:sp>
    <dsp:sp modelId="{AEF26F9E-38EC-4801-80A0-06CA92CC8B95}">
      <dsp:nvSpPr>
        <dsp:cNvPr id="0" name=""/>
        <dsp:cNvSpPr/>
      </dsp:nvSpPr>
      <dsp:spPr>
        <a:xfrm>
          <a:off x="0" y="3141036"/>
          <a:ext cx="6364224" cy="554400"/>
        </a:xfrm>
        <a:prstGeom prst="rect">
          <a:avLst/>
        </a:prstGeom>
        <a:solidFill>
          <a:schemeClr val="lt1">
            <a:alpha val="90000"/>
            <a:hueOff val="0"/>
            <a:satOff val="0"/>
            <a:lumOff val="0"/>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dsp:style>
    </dsp:sp>
    <dsp:sp modelId="{5AE40A1B-34B9-43A8-9AAE-A998843F33F5}">
      <dsp:nvSpPr>
        <dsp:cNvPr id="0" name=""/>
        <dsp:cNvSpPr/>
      </dsp:nvSpPr>
      <dsp:spPr>
        <a:xfrm>
          <a:off x="318211" y="2816315"/>
          <a:ext cx="4454956" cy="6494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Organised around examining issues</a:t>
          </a:r>
          <a:endParaRPr lang="en-US" sz="2200" kern="1200"/>
        </a:p>
      </dsp:txBody>
      <dsp:txXfrm>
        <a:off x="349914" y="2848018"/>
        <a:ext cx="4391550" cy="586034"/>
      </dsp:txXfrm>
    </dsp:sp>
    <dsp:sp modelId="{EB36FBCC-80A3-4828-BF23-AEF594E71777}">
      <dsp:nvSpPr>
        <dsp:cNvPr id="0" name=""/>
        <dsp:cNvSpPr/>
      </dsp:nvSpPr>
      <dsp:spPr>
        <a:xfrm>
          <a:off x="0" y="4138956"/>
          <a:ext cx="6364224" cy="5544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C59C11-6898-408A-B794-B0D0A1A74483}">
      <dsp:nvSpPr>
        <dsp:cNvPr id="0" name=""/>
        <dsp:cNvSpPr/>
      </dsp:nvSpPr>
      <dsp:spPr>
        <a:xfrm>
          <a:off x="318211" y="3814236"/>
          <a:ext cx="4454956" cy="6494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387" tIns="0" rIns="168387" bIns="0" numCol="1" spcCol="1270" anchor="ctr" anchorCtr="0">
          <a:noAutofit/>
        </a:bodyPr>
        <a:lstStyle/>
        <a:p>
          <a:pPr marL="0" lvl="0" indent="0" algn="l" defTabSz="977900">
            <a:lnSpc>
              <a:spcPct val="90000"/>
            </a:lnSpc>
            <a:spcBef>
              <a:spcPct val="0"/>
            </a:spcBef>
            <a:spcAft>
              <a:spcPct val="35000"/>
            </a:spcAft>
            <a:buNone/>
          </a:pPr>
          <a:r>
            <a:rPr lang="en-GB" sz="2200" kern="1200"/>
            <a:t>Has a target audience</a:t>
          </a:r>
          <a:endParaRPr lang="en-US" sz="2200" kern="1200"/>
        </a:p>
      </dsp:txBody>
      <dsp:txXfrm>
        <a:off x="349914" y="3845939"/>
        <a:ext cx="4391550" cy="5860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EA90A7-EF2E-407B-9C3D-D2841CD3AC6E}" type="datetimeFigureOut">
              <a:t>11/19/2023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258613-DABD-409C-96A6-00387096B83F}" type="slidenum">
              <a:t>‹#›</a:t>
            </a:fld>
            <a:endParaRPr lang="en-GB"/>
          </a:p>
        </p:txBody>
      </p:sp>
    </p:spTree>
    <p:extLst>
      <p:ext uri="{BB962C8B-B14F-4D97-AF65-F5344CB8AC3E}">
        <p14:creationId xmlns:p14="http://schemas.microsoft.com/office/powerpoint/2010/main" val="4146261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17105BD-6D6F-49DB-9DE4-D4A6452D7E5F}" type="slidenum">
              <a:rPr lang="zh-CN" altLang="en-US" smtClean="0"/>
              <a:t>12</a:t>
            </a:fld>
            <a:endParaRPr lang="zh-CN" altLang="en-US"/>
          </a:p>
        </p:txBody>
      </p:sp>
    </p:spTree>
    <p:extLst>
      <p:ext uri="{BB962C8B-B14F-4D97-AF65-F5344CB8AC3E}">
        <p14:creationId xmlns:p14="http://schemas.microsoft.com/office/powerpoint/2010/main" val="3020932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3">
            <a:alpha val="2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accent6"/>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3"/>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lvl1pPr>
              <a:defRPr>
                <a:solidFill>
                  <a:schemeClr val="accent6"/>
                </a:solidFill>
              </a:defRPr>
            </a:lvl1pPr>
          </a:lstStyle>
          <a:p>
            <a:r>
              <a:rPr lang="en-US"/>
              <a:t>Click to edit Master title style</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a:t>
            </a:r>
            <a:r>
              <a:rPr lang="zh-CN" altLang="en-US" dirty="0"/>
              <a:t> </a:t>
            </a:r>
            <a:r>
              <a:rPr lang="en-US" altLang="zh-CN" dirty="0"/>
              <a:t>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a:t>
            </a:r>
            <a:r>
              <a:rPr lang="zh-CN" altLang="en-US" dirty="0"/>
              <a:t> </a:t>
            </a:r>
            <a:r>
              <a:rPr lang="en-US" altLang="zh-CN" dirty="0"/>
              <a:t>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accent6"/>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a:xfrm>
            <a:off x="484632" y="6217920"/>
            <a:ext cx="4114800" cy="365125"/>
          </a:xfrm>
        </p:spPr>
        <p:txBody>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a:xfrm>
            <a:off x="11194169" y="6217920"/>
            <a:ext cx="458592" cy="365125"/>
          </a:xfrm>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lvl1pPr>
              <a:defRPr>
                <a:solidFill>
                  <a:schemeClr val="accent6"/>
                </a:solidFill>
              </a:defRPr>
            </a:lvl1p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solidFill>
                  <a:schemeClr val="accent6"/>
                </a:solidFill>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lvl1pPr>
              <a:defRPr>
                <a:solidFill>
                  <a:schemeClr val="accent6"/>
                </a:solidFill>
              </a:defRPr>
            </a:lvl1pPr>
          </a:lstStyle>
          <a:p>
            <a:r>
              <a:rPr lang="en-US"/>
              <a:t>Presentation title</a:t>
            </a:r>
            <a:endParaRPr lang="en-US"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416125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lvl1pPr>
              <a:defRPr>
                <a:solidFill>
                  <a:schemeClr val="accent6"/>
                </a:solidFill>
              </a:defRPr>
            </a:lvl1p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solidFill>
                  <a:schemeClr val="accent6"/>
                </a:solidFill>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lvl1pPr>
              <a:defRPr>
                <a:solidFill>
                  <a:schemeClr val="accent6"/>
                </a:solidFill>
              </a:defRPr>
            </a:lvl1p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accent6"/>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76827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lvl1pPr>
              <a:defRPr>
                <a:solidFill>
                  <a:schemeClr val="accent6"/>
                </a:solidFill>
              </a:defRPr>
            </a:lvl1p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accent6"/>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lvl1pPr>
              <a:defRPr>
                <a:solidFill>
                  <a:schemeClr val="accent6"/>
                </a:solidFill>
              </a:defRPr>
            </a:lvl1pPr>
          </a:lstStyle>
          <a:p>
            <a:r>
              <a:rPr lang="en-US"/>
              <a:t>Presentation title</a:t>
            </a:r>
            <a:endParaRPr lang="en-US"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1212563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dirty="0"/>
              <a:t>Click to edit </a:t>
            </a:r>
            <a:r>
              <a:rPr lang="en-US" altLang="zh-CN" dirty="0"/>
              <a:t>Text</a:t>
            </a:r>
            <a:r>
              <a:rPr lang="zh-CN" altLang="en-US" dirty="0"/>
              <a:t> </a:t>
            </a:r>
            <a:r>
              <a:rPr lang="en-US"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4"/>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4">
              <a:lumMod val="20000"/>
              <a:lumOff val="8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a:t>Presentation title</a:t>
            </a:r>
            <a:endParaRPr lang="en-US" noProof="0" dirty="0"/>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accent6"/>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263683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lvl1pPr>
              <a:defRPr>
                <a:solidFill>
                  <a:schemeClr val="accent6"/>
                </a:solidFill>
              </a:defRPr>
            </a:lvl1p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39" name="文本占位符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accent6"/>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accent6"/>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lvl1pPr>
              <a:defRPr>
                <a:solidFill>
                  <a:schemeClr val="accent6"/>
                </a:solidFill>
              </a:defRPr>
            </a:lvl1pPr>
          </a:lstStyle>
          <a:p>
            <a:r>
              <a:rPr lang="en-US"/>
              <a:t>Presentation title</a:t>
            </a:r>
            <a:endParaRPr lang="en-US" dirty="0"/>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6933173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accent3"/>
            </a:solidFill>
          </a:ln>
        </p:spPr>
        <p:txBody>
          <a:bodyPr tIns="219456">
            <a:noAutofit/>
          </a:bodyPr>
          <a:lstStyle>
            <a:lvl1pPr marL="0" indent="0" algn="ctr">
              <a:lnSpc>
                <a:spcPct val="100000"/>
              </a:lnSpc>
              <a:spcBef>
                <a:spcPts val="0"/>
              </a:spcBef>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solidFill>
                  <a:schemeClr val="accent6"/>
                </a:solidFill>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accent3"/>
            </a:solidFill>
          </a:ln>
        </p:spPr>
        <p:txBody>
          <a:bodyPr anchor="ctr">
            <a:noAutofit/>
          </a:bodyPr>
          <a:lstStyle>
            <a:lvl1pPr marL="0" indent="0" algn="ctr">
              <a:lnSpc>
                <a:spcPct val="100000"/>
              </a:lnSpc>
              <a:buFontTx/>
              <a:buNone/>
              <a:defRPr sz="1800" b="1" i="0">
                <a:solidFill>
                  <a:schemeClr val="accent6"/>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a:t>Presentation title</a:t>
            </a:r>
            <a:endParaRPr lang="en-US" noProof="0" dirty="0"/>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chemeClr val="accent3"/>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chemeClr val="accent6">
                <a:lumMod val="10000"/>
                <a:lumOff val="90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accent6"/>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solidFill>
                  <a:schemeClr val="accent6"/>
                </a:solidFil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lvl1pPr>
              <a:defRPr>
                <a:solidFill>
                  <a:schemeClr val="accent6"/>
                </a:solidFill>
              </a:defRPr>
            </a:lvl1pPr>
          </a:lstStyle>
          <a:p>
            <a:r>
              <a:rPr lang="en-US"/>
              <a:t>Presentation title</a:t>
            </a:r>
            <a:endParaRPr lang="en-US" dirty="0"/>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5908809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accent6"/>
                </a:solidFill>
              </a:defRPr>
            </a:lvl1pPr>
          </a:lstStyle>
          <a:p>
            <a:r>
              <a:rPr lang="en-US" altLang="zh-CN"/>
              <a:t>Click icon to add picture</a:t>
            </a:r>
            <a:endParaRPr lang="zh-CN" altLang="en-US"/>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6136463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a:solidFill>
            <a:schemeClr val="accent4">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accent6"/>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lvl1pPr>
              <a:defRPr>
                <a:solidFill>
                  <a:schemeClr val="accent6"/>
                </a:solidFill>
              </a:defRPr>
            </a:lvl1p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solidFill>
                  <a:schemeClr val="accent6"/>
                </a:solidFill>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26621137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4_自定义版式">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noFill/>
          </a:ln>
        </p:spPr>
        <p:txBody>
          <a:bodyPr anchor="ctr">
            <a:noAutofit/>
          </a:bodyPr>
          <a:lstStyle>
            <a:lvl1pPr marL="0" indent="0" algn="ctr">
              <a:buNone/>
              <a:defRPr>
                <a:solidFill>
                  <a:schemeClr val="accent6"/>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accent6"/>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08725"/>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6">
              <a:lumMod val="10000"/>
              <a:lumOff val="9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accent6"/>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lvl1pPr>
              <a:defRPr>
                <a:solidFill>
                  <a:schemeClr val="accent6"/>
                </a:solidFill>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lvl1pPr>
              <a:defRPr>
                <a:solidFill>
                  <a:schemeClr val="accent6"/>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lvl1pPr>
              <a:defRPr>
                <a:solidFill>
                  <a:schemeClr val="accent6"/>
                </a:solidFill>
              </a:defRPr>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2132766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solidFill>
            <a:schemeClr val="accent6">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accent6"/>
              </a:solidFill>
            </a:endParaRPr>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accent6"/>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accent6"/>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lvl1pPr>
              <a:defRPr>
                <a:solidFill>
                  <a:schemeClr val="accent6"/>
                </a:solidFill>
              </a:defRPr>
            </a:lvl1p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accent6"/>
              </a:solidFill>
            </a:endParaRPr>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66" r:id="rId6"/>
    <p:sldLayoutId id="2147483672" r:id="rId7"/>
    <p:sldLayoutId id="2147483673"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alpha val="20000"/>
          </a:schemeClr>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accent6"/>
                </a:solidFill>
                <a:latin typeface="+mn-lt"/>
              </a:defRPr>
            </a:lvl1pPr>
          </a:lstStyle>
          <a:p>
            <a:fld id="{47FEACEE-25B4-4A2D-B147-27296E36371D}" type="slidenum">
              <a:rPr lang="en-US" altLang="zh-CN" smtClean="0"/>
              <a:pPr/>
              <a:t>‹#›</a:t>
            </a:fld>
            <a:endParaRPr lang="en-US" altLang="zh-CN"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accent6"/>
                </a:solidFill>
                <a:latin typeface="+mn-lt"/>
              </a:defRPr>
            </a:lvl1pPr>
          </a:lstStyle>
          <a:p>
            <a:r>
              <a:rPr lang="en-US"/>
              <a:t>Presentation title</a:t>
            </a:r>
            <a:endParaRPr lang="en-US"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hdr="0" ftr="0" dt="0"/>
  <p:txStyles>
    <p:titleStyle>
      <a:lvl1pPr algn="l" defTabSz="914400" rtl="0" eaLnBrk="1" latinLnBrk="0" hangingPunct="1">
        <a:lnSpc>
          <a:spcPct val="90000"/>
        </a:lnSpc>
        <a:spcBef>
          <a:spcPct val="0"/>
        </a:spcBef>
        <a:buNone/>
        <a:defRPr sz="4400" b="1" kern="1200">
          <a:solidFill>
            <a:schemeClr val="accent6"/>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hyperlink" Target="https://youtu.be/-gbczr0lRf4" TargetMode="External"/><Relationship Id="rId4" Type="http://schemas.openxmlformats.org/officeDocument/2006/relationships/image" Target="../media/image13.png"/></Relationships>
</file>

<file path=ppt/slides/_rels/slide1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ea typeface="Calibri Light"/>
                <a:cs typeface="Calibri Light"/>
              </a:rPr>
              <a:t>Study Skills- lecture</a:t>
            </a:r>
            <a:br>
              <a:rPr lang="en-GB" dirty="0">
                <a:ea typeface="Calibri Light"/>
                <a:cs typeface="Calibri Light"/>
              </a:rPr>
            </a:br>
            <a:r>
              <a:rPr lang="en-GB" dirty="0">
                <a:ea typeface="Calibri Light"/>
                <a:cs typeface="Calibri Light"/>
              </a:rPr>
              <a:t>Week 8</a:t>
            </a:r>
            <a:endParaRPr lang="en-GB" dirty="0"/>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a:bodyPr>
          <a:lstStyle/>
          <a:p>
            <a:pPr algn="r"/>
            <a:r>
              <a:rPr lang="en-GB" sz="2200" dirty="0">
                <a:ea typeface="Calibri"/>
                <a:cs typeface="Calibri"/>
              </a:rPr>
              <a:t>(BMPL4012 &amp; BMLW4009)</a:t>
            </a:r>
          </a:p>
          <a:p>
            <a:pPr algn="r"/>
            <a:r>
              <a:rPr lang="en-GB" sz="2200" dirty="0">
                <a:ea typeface="Calibri"/>
                <a:cs typeface="Calibri"/>
              </a:rPr>
              <a:t>Jane</a:t>
            </a:r>
          </a:p>
          <a:p>
            <a:pPr algn="r"/>
            <a:r>
              <a:rPr lang="en-GB" sz="2200" dirty="0">
                <a:ea typeface="Calibri"/>
                <a:cs typeface="Calibri"/>
              </a:rPr>
              <a:t>J.davies2@@uwtsd.ac.uk</a:t>
            </a:r>
          </a:p>
        </p:txBody>
      </p:sp>
    </p:spTree>
    <p:extLst>
      <p:ext uri="{BB962C8B-B14F-4D97-AF65-F5344CB8AC3E}">
        <p14:creationId xmlns:p14="http://schemas.microsoft.com/office/powerpoint/2010/main" val="2326951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BF943069-56A9-D060-A739-5CF19F8FD92F}"/>
              </a:ext>
            </a:extLst>
          </p:cNvPr>
          <p:cNvPicPr>
            <a:picLocks noChangeAspect="1"/>
          </p:cNvPicPr>
          <p:nvPr/>
        </p:nvPicPr>
        <p:blipFill rotWithShape="1">
          <a:blip r:embed="rId4"/>
          <a:srcRect l="10176" r="31044" b="1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C9337-A217-BF12-54F5-C00752A2D0E2}"/>
              </a:ext>
            </a:extLst>
          </p:cNvPr>
          <p:cNvSpPr>
            <a:spLocks noGrp="1"/>
          </p:cNvSpPr>
          <p:nvPr>
            <p:ph type="title"/>
          </p:nvPr>
        </p:nvSpPr>
        <p:spPr>
          <a:xfrm>
            <a:off x="761801" y="328512"/>
            <a:ext cx="4778387" cy="1628970"/>
          </a:xfrm>
        </p:spPr>
        <p:txBody>
          <a:bodyPr anchor="ctr">
            <a:normAutofit/>
          </a:bodyPr>
          <a:lstStyle/>
          <a:p>
            <a:r>
              <a:rPr lang="en-GB" sz="4000">
                <a:cs typeface="Calibri Light"/>
              </a:rPr>
              <a:t>Aims for today's session</a:t>
            </a:r>
          </a:p>
        </p:txBody>
      </p:sp>
      <p:sp>
        <p:nvSpPr>
          <p:cNvPr id="3" name="Content Placeholder 2">
            <a:extLst>
              <a:ext uri="{FF2B5EF4-FFF2-40B4-BE49-F238E27FC236}">
                <a16:creationId xmlns:a16="http://schemas.microsoft.com/office/drawing/2014/main" id="{A5195008-2238-1D54-B89A-2CC29DB94543}"/>
              </a:ext>
            </a:extLst>
          </p:cNvPr>
          <p:cNvSpPr>
            <a:spLocks noGrp="1"/>
          </p:cNvSpPr>
          <p:nvPr>
            <p:ph idx="1"/>
          </p:nvPr>
        </p:nvSpPr>
        <p:spPr>
          <a:xfrm>
            <a:off x="761801" y="2884929"/>
            <a:ext cx="4659756" cy="3374137"/>
          </a:xfrm>
        </p:spPr>
        <p:txBody>
          <a:bodyPr vert="horz" lIns="91440" tIns="45720" rIns="91440" bIns="45720" rtlCol="0" anchor="ctr">
            <a:normAutofit lnSpcReduction="10000"/>
          </a:bodyPr>
          <a:lstStyle/>
          <a:p>
            <a:r>
              <a:rPr lang="en-GB" sz="2000" dirty="0">
                <a:cs typeface="Calibri"/>
              </a:rPr>
              <a:t>Different types of academic assessments- Self- reflection and report writing</a:t>
            </a:r>
          </a:p>
          <a:p>
            <a:r>
              <a:rPr lang="en-GB" sz="2000" dirty="0">
                <a:cs typeface="Calibri"/>
              </a:rPr>
              <a:t>What is self -reflection?</a:t>
            </a:r>
          </a:p>
          <a:p>
            <a:r>
              <a:rPr lang="en-GB" sz="2000" dirty="0">
                <a:cs typeface="Calibri"/>
              </a:rPr>
              <a:t>Why is it important?</a:t>
            </a:r>
          </a:p>
          <a:p>
            <a:r>
              <a:rPr lang="en-GB" sz="2000" dirty="0">
                <a:cs typeface="Calibri"/>
              </a:rPr>
              <a:t>How to self -reflect</a:t>
            </a:r>
          </a:p>
          <a:p>
            <a:r>
              <a:rPr lang="en-GB" sz="2000" dirty="0">
                <a:cs typeface="Calibri"/>
              </a:rPr>
              <a:t>Self -reflective models (Gibbs, Kolb and Borton)</a:t>
            </a:r>
          </a:p>
          <a:p>
            <a:r>
              <a:rPr lang="en-GB" sz="2000" dirty="0">
                <a:cs typeface="Calibri"/>
              </a:rPr>
              <a:t>Report writing- what is it and what is it used for</a:t>
            </a:r>
          </a:p>
        </p:txBody>
      </p:sp>
      <p:pic>
        <p:nvPicPr>
          <p:cNvPr id="4" name="Recorded Sound">
            <a:hlinkClick r:id="" action="ppaction://media"/>
            <a:extLst>
              <a:ext uri="{FF2B5EF4-FFF2-40B4-BE49-F238E27FC236}">
                <a16:creationId xmlns:a16="http://schemas.microsoft.com/office/drawing/2014/main" id="{D9A665A6-6FA5-7EF5-6F07-956FEE5169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50147817"/>
      </p:ext>
    </p:extLst>
  </p:cSld>
  <p:clrMapOvr>
    <a:masterClrMapping/>
  </p:clrMapOvr>
  <mc:AlternateContent xmlns:mc="http://schemas.openxmlformats.org/markup-compatibility/2006">
    <mc:Choice xmlns:p14="http://schemas.microsoft.com/office/powerpoint/2010/main" Requires="p14">
      <p:transition spd="slow" p14:dur="2000" advTm="13349"/>
    </mc:Choice>
    <mc:Fallback>
      <p:transition spd="slow" advTm="13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34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0BF83-ABD5-BBB5-56D8-7CC53BDA0F61}"/>
              </a:ext>
            </a:extLst>
          </p:cNvPr>
          <p:cNvSpPr>
            <a:spLocks noGrp="1"/>
          </p:cNvSpPr>
          <p:nvPr>
            <p:ph type="title"/>
          </p:nvPr>
        </p:nvSpPr>
        <p:spPr>
          <a:xfrm>
            <a:off x="1043631" y="809898"/>
            <a:ext cx="10173010" cy="1554480"/>
          </a:xfrm>
        </p:spPr>
        <p:txBody>
          <a:bodyPr anchor="ctr">
            <a:normAutofit/>
          </a:bodyPr>
          <a:lstStyle/>
          <a:p>
            <a:r>
              <a:rPr lang="en-GB" sz="4800" dirty="0">
                <a:cs typeface="Calibri Light"/>
              </a:rPr>
              <a:t>Task.....10 mins</a:t>
            </a:r>
            <a:endParaRPr lang="en-GB" sz="4800" dirty="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8DFE11B-D94E-24DC-AED1-67FD5B57F0D9}"/>
              </a:ext>
            </a:extLst>
          </p:cNvPr>
          <p:cNvGraphicFramePr>
            <a:graphicFrameLocks noGrp="1"/>
          </p:cNvGraphicFramePr>
          <p:nvPr>
            <p:ph idx="1"/>
            <p:extLst>
              <p:ext uri="{D42A27DB-BD31-4B8C-83A1-F6EECF244321}">
                <p14:modId xmlns:p14="http://schemas.microsoft.com/office/powerpoint/2010/main" val="105383924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9064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863FE-A798-B687-97B2-C149D7323A58}"/>
              </a:ext>
            </a:extLst>
          </p:cNvPr>
          <p:cNvSpPr>
            <a:spLocks noGrp="1"/>
          </p:cNvSpPr>
          <p:nvPr>
            <p:ph type="title"/>
          </p:nvPr>
        </p:nvSpPr>
        <p:spPr/>
        <p:txBody>
          <a:bodyPr/>
          <a:lstStyle/>
          <a:p>
            <a:r>
              <a:rPr lang="en-GB" dirty="0">
                <a:cs typeface="Calibri Light"/>
              </a:rPr>
              <a:t>What is self- reflection?</a:t>
            </a:r>
            <a:endParaRPr lang="en-GB" dirty="0"/>
          </a:p>
        </p:txBody>
      </p:sp>
      <p:sp>
        <p:nvSpPr>
          <p:cNvPr id="3" name="Content Placeholder 2">
            <a:extLst>
              <a:ext uri="{FF2B5EF4-FFF2-40B4-BE49-F238E27FC236}">
                <a16:creationId xmlns:a16="http://schemas.microsoft.com/office/drawing/2014/main" id="{E5452C6B-DA6B-A252-557B-12587344A735}"/>
              </a:ext>
            </a:extLst>
          </p:cNvPr>
          <p:cNvSpPr>
            <a:spLocks noGrp="1"/>
          </p:cNvSpPr>
          <p:nvPr>
            <p:ph idx="1"/>
          </p:nvPr>
        </p:nvSpPr>
        <p:spPr/>
        <p:txBody>
          <a:bodyPr vert="horz" lIns="91440" tIns="45720" rIns="91440" bIns="45720" rtlCol="0" anchor="t">
            <a:normAutofit/>
          </a:bodyPr>
          <a:lstStyle/>
          <a:p>
            <a:r>
              <a:rPr lang="en-GB" dirty="0">
                <a:solidFill>
                  <a:srgbClr val="374151"/>
                </a:solidFill>
                <a:latin typeface="Söhne"/>
                <a:ea typeface="Söhne"/>
                <a:cs typeface="Söhne"/>
              </a:rPr>
              <a:t>the process of examining and contemplating one's thoughts, feelings, experiences, and actions in order to gain insight into oneself. </a:t>
            </a:r>
            <a:endParaRPr lang="en-GB" dirty="0">
              <a:solidFill>
                <a:srgbClr val="000000"/>
              </a:solidFill>
              <a:latin typeface="Calibri" panose="020F0502020204030204"/>
              <a:ea typeface="Söhne"/>
              <a:cs typeface="Calibri" panose="020F0502020204030204"/>
            </a:endParaRPr>
          </a:p>
          <a:p>
            <a:r>
              <a:rPr lang="en-GB" dirty="0">
                <a:solidFill>
                  <a:srgbClr val="374151"/>
                </a:solidFill>
                <a:latin typeface="Söhne"/>
                <a:ea typeface="Söhne"/>
                <a:cs typeface="Söhne"/>
              </a:rPr>
              <a:t>It involves looking inwardly to understand one's motivations, beliefs, strengths, weaknesses, and personal growth. </a:t>
            </a:r>
            <a:endParaRPr lang="en-GB" dirty="0">
              <a:solidFill>
                <a:srgbClr val="000000"/>
              </a:solidFill>
              <a:latin typeface="Calibri" panose="020F0502020204030204"/>
              <a:ea typeface="Söhne"/>
              <a:cs typeface="Calibri"/>
            </a:endParaRPr>
          </a:p>
          <a:p>
            <a:r>
              <a:rPr lang="en-GB" dirty="0">
                <a:solidFill>
                  <a:srgbClr val="374151"/>
                </a:solidFill>
                <a:latin typeface="Söhne"/>
                <a:ea typeface="Söhne"/>
                <a:cs typeface="Söhne"/>
              </a:rPr>
              <a:t>Self-reflection is a valuable practice for personal development, learning, and self-awareness.</a:t>
            </a:r>
            <a:endParaRPr lang="en-GB">
              <a:cs typeface="Calibri"/>
            </a:endParaRPr>
          </a:p>
        </p:txBody>
      </p:sp>
      <p:sp>
        <p:nvSpPr>
          <p:cNvPr id="4" name="TextBox 3">
            <a:extLst>
              <a:ext uri="{FF2B5EF4-FFF2-40B4-BE49-F238E27FC236}">
                <a16:creationId xmlns:a16="http://schemas.microsoft.com/office/drawing/2014/main" id="{3A9FF202-EFD6-E07D-4C08-8ADDC5E84DB0}"/>
              </a:ext>
            </a:extLst>
          </p:cNvPr>
          <p:cNvSpPr txBox="1"/>
          <p:nvPr/>
        </p:nvSpPr>
        <p:spPr>
          <a:xfrm>
            <a:off x="849586" y="5868275"/>
            <a:ext cx="318813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(Gibbs, 1988)</a:t>
            </a:r>
            <a:endParaRPr lang="en-GB" dirty="0"/>
          </a:p>
        </p:txBody>
      </p:sp>
      <p:pic>
        <p:nvPicPr>
          <p:cNvPr id="5" name="Recorded Sound">
            <a:hlinkClick r:id="" action="ppaction://media"/>
            <a:extLst>
              <a:ext uri="{FF2B5EF4-FFF2-40B4-BE49-F238E27FC236}">
                <a16:creationId xmlns:a16="http://schemas.microsoft.com/office/drawing/2014/main" id="{51A7D3A2-D7E4-1800-4270-032C8EE612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684196332"/>
      </p:ext>
    </p:extLst>
  </p:cSld>
  <p:clrMapOvr>
    <a:masterClrMapping/>
  </p:clrMapOvr>
  <mc:AlternateContent xmlns:mc="http://schemas.openxmlformats.org/markup-compatibility/2006">
    <mc:Choice xmlns:p14="http://schemas.microsoft.com/office/powerpoint/2010/main" Requires="p14">
      <p:transition spd="slow" p14:dur="2000" advTm="72791"/>
    </mc:Choice>
    <mc:Fallback>
      <p:transition spd="slow" advTm="72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79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4CC529-081A-47AF-81A0-0E1DF48882A1}"/>
              </a:ext>
            </a:extLst>
          </p:cNvPr>
          <p:cNvSpPr>
            <a:spLocks noGrp="1"/>
          </p:cNvSpPr>
          <p:nvPr>
            <p:ph type="title"/>
          </p:nvPr>
        </p:nvSpPr>
        <p:spPr>
          <a:xfrm>
            <a:off x="841248" y="548640"/>
            <a:ext cx="3600860" cy="5431536"/>
          </a:xfrm>
        </p:spPr>
        <p:txBody>
          <a:bodyPr>
            <a:normAutofit/>
          </a:bodyPr>
          <a:lstStyle/>
          <a:p>
            <a:r>
              <a:rPr lang="en-GB" sz="5400">
                <a:cs typeface="Calibri Light"/>
              </a:rPr>
              <a:t>Key aspects of self- reflection</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B3E977F-470D-6972-CDBC-54ADF4CB77AB}"/>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b="1" dirty="0">
                <a:ea typeface="+mn-lt"/>
                <a:cs typeface="+mn-lt"/>
              </a:rPr>
              <a:t>Self-Awareness:</a:t>
            </a:r>
            <a:r>
              <a:rPr lang="en-GB" sz="2200" dirty="0">
                <a:ea typeface="+mn-lt"/>
                <a:cs typeface="+mn-lt"/>
              </a:rPr>
              <a:t> Self-reflection allows individuals to become more aware of their emotions, thoughts, and behaviours. It helps uncover patterns and tendencies that might not be immediately apparent in the midst of daily life.</a:t>
            </a:r>
            <a:endParaRPr lang="en-GB" sz="2200" dirty="0">
              <a:cs typeface="Calibri" panose="020F0502020204030204"/>
            </a:endParaRPr>
          </a:p>
          <a:p>
            <a:pPr marL="0" indent="0">
              <a:buNone/>
            </a:pPr>
            <a:r>
              <a:rPr lang="en-GB" sz="2200" b="1" dirty="0">
                <a:ea typeface="+mn-lt"/>
                <a:cs typeface="+mn-lt"/>
              </a:rPr>
              <a:t>Personal Growth:</a:t>
            </a:r>
            <a:r>
              <a:rPr lang="en-GB" sz="2200" dirty="0">
                <a:ea typeface="+mn-lt"/>
                <a:cs typeface="+mn-lt"/>
              </a:rPr>
              <a:t> Through self-reflection, individuals can identify areas in their lives where they want to improve or change. This can involve setting goals, adjusting behaviours, and cultivating new habits to promote personal growth.</a:t>
            </a:r>
            <a:endParaRPr lang="en-GB" sz="2200" dirty="0">
              <a:cs typeface="Calibri" panose="020F0502020204030204"/>
            </a:endParaRPr>
          </a:p>
          <a:p>
            <a:pPr marL="0" indent="0">
              <a:buNone/>
            </a:pPr>
            <a:r>
              <a:rPr lang="en-GB" sz="2200" b="1" dirty="0">
                <a:ea typeface="+mn-lt"/>
                <a:cs typeface="+mn-lt"/>
              </a:rPr>
              <a:t>Decision-Making:</a:t>
            </a:r>
            <a:r>
              <a:rPr lang="en-GB" sz="2200" dirty="0">
                <a:ea typeface="+mn-lt"/>
                <a:cs typeface="+mn-lt"/>
              </a:rPr>
              <a:t> Taking time to reflect on a situation before making a decision allows for a more thoughtful and balanced approach. Reflecting on potential consequences and one's values can lead to more informed choices.</a:t>
            </a:r>
            <a:endParaRPr lang="en-GB" sz="2200" dirty="0">
              <a:cs typeface="Calibri"/>
            </a:endParaRPr>
          </a:p>
          <a:p>
            <a:endParaRPr lang="en-GB" sz="2200">
              <a:cs typeface="Calibri"/>
            </a:endParaRPr>
          </a:p>
        </p:txBody>
      </p:sp>
      <p:pic>
        <p:nvPicPr>
          <p:cNvPr id="4" name="Recorded Sound">
            <a:hlinkClick r:id="" action="ppaction://media"/>
            <a:extLst>
              <a:ext uri="{FF2B5EF4-FFF2-40B4-BE49-F238E27FC236}">
                <a16:creationId xmlns:a16="http://schemas.microsoft.com/office/drawing/2014/main" id="{0F7C8556-622F-4F3F-D559-DCF15A80F2B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25106166"/>
      </p:ext>
    </p:extLst>
  </p:cSld>
  <p:clrMapOvr>
    <a:masterClrMapping/>
  </p:clrMapOvr>
  <mc:AlternateContent xmlns:mc="http://schemas.openxmlformats.org/markup-compatibility/2006">
    <mc:Choice xmlns:p14="http://schemas.microsoft.com/office/powerpoint/2010/main" Requires="p14">
      <p:transition spd="slow" p14:dur="2000" advTm="95355"/>
    </mc:Choice>
    <mc:Fallback>
      <p:transition spd="slow" advTm="95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53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37450-140B-661D-3557-2605D069D6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41C380-78D7-8362-63DA-0E599D3C24EA}"/>
              </a:ext>
            </a:extLst>
          </p:cNvPr>
          <p:cNvSpPr>
            <a:spLocks noGrp="1"/>
          </p:cNvSpPr>
          <p:nvPr>
            <p:ph idx="1"/>
          </p:nvPr>
        </p:nvSpPr>
        <p:spPr/>
        <p:txBody>
          <a:bodyPr vert="horz" lIns="91440" tIns="45720" rIns="91440" bIns="45720" rtlCol="0" anchor="t">
            <a:normAutofit/>
          </a:bodyPr>
          <a:lstStyle/>
          <a:p>
            <a:pPr marL="0" indent="0">
              <a:buNone/>
            </a:pPr>
            <a:r>
              <a:rPr lang="en-GB" b="1" dirty="0">
                <a:solidFill>
                  <a:srgbClr val="374151"/>
                </a:solidFill>
                <a:latin typeface="Calibri"/>
                <a:ea typeface="Söhne"/>
                <a:cs typeface="Söhne"/>
              </a:rPr>
              <a:t>Learning from Experiences:</a:t>
            </a:r>
            <a:r>
              <a:rPr lang="en-GB" dirty="0">
                <a:solidFill>
                  <a:srgbClr val="374151"/>
                </a:solidFill>
                <a:latin typeface="Calibri"/>
                <a:ea typeface="Söhne"/>
                <a:cs typeface="Söhne"/>
              </a:rPr>
              <a:t> Self-reflection involves examining past experiences, both positive and negative, to extract lessons and insights. This can help individuals avoid repeating mistakes and build on successes.</a:t>
            </a:r>
            <a:endParaRPr lang="en-US" dirty="0">
              <a:latin typeface="Calibri"/>
              <a:cs typeface="Calibri"/>
            </a:endParaRPr>
          </a:p>
          <a:p>
            <a:pPr marL="0" indent="0">
              <a:buNone/>
            </a:pPr>
            <a:r>
              <a:rPr lang="en-GB" b="1" dirty="0">
                <a:solidFill>
                  <a:srgbClr val="374151"/>
                </a:solidFill>
                <a:latin typeface="Calibri"/>
                <a:ea typeface="Söhne"/>
                <a:cs typeface="Söhne"/>
              </a:rPr>
              <a:t>Problem Solving:</a:t>
            </a:r>
            <a:r>
              <a:rPr lang="en-GB" dirty="0">
                <a:solidFill>
                  <a:srgbClr val="374151"/>
                </a:solidFill>
                <a:latin typeface="Calibri"/>
                <a:ea typeface="Söhne"/>
                <a:cs typeface="Söhne"/>
              </a:rPr>
              <a:t> By reflecting on challenges and setbacks, individuals can assess what went wrong, identify contributing factors, and develop strategies to overcome similar challenges in the future.</a:t>
            </a:r>
            <a:endParaRPr lang="en-GB" dirty="0">
              <a:latin typeface="Calibri"/>
              <a:cs typeface="Calibri" panose="020F0502020204030204"/>
            </a:endParaRPr>
          </a:p>
        </p:txBody>
      </p:sp>
      <p:pic>
        <p:nvPicPr>
          <p:cNvPr id="4" name="Recorded Sound">
            <a:hlinkClick r:id="" action="ppaction://media"/>
            <a:extLst>
              <a:ext uri="{FF2B5EF4-FFF2-40B4-BE49-F238E27FC236}">
                <a16:creationId xmlns:a16="http://schemas.microsoft.com/office/drawing/2014/main" id="{A0BB96A3-C685-9911-92CC-D100F167E8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968729865"/>
      </p:ext>
    </p:extLst>
  </p:cSld>
  <p:clrMapOvr>
    <a:masterClrMapping/>
  </p:clrMapOvr>
  <mc:AlternateContent xmlns:mc="http://schemas.openxmlformats.org/markup-compatibility/2006">
    <mc:Choice xmlns:p14="http://schemas.microsoft.com/office/powerpoint/2010/main" Requires="p14">
      <p:transition spd="slow" p14:dur="2000" advTm="50031"/>
    </mc:Choice>
    <mc:Fallback>
      <p:transition spd="slow" advTm="500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0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9FB77-2C86-2E70-8E19-2FF6C7DFD0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BEC1F4-C28C-B075-3570-8A756E5D3A86}"/>
              </a:ext>
            </a:extLst>
          </p:cNvPr>
          <p:cNvSpPr>
            <a:spLocks noGrp="1"/>
          </p:cNvSpPr>
          <p:nvPr>
            <p:ph idx="1"/>
          </p:nvPr>
        </p:nvSpPr>
        <p:spPr/>
        <p:txBody>
          <a:bodyPr vert="horz" lIns="91440" tIns="45720" rIns="91440" bIns="45720" rtlCol="0" anchor="t">
            <a:normAutofit/>
          </a:bodyPr>
          <a:lstStyle/>
          <a:p>
            <a:pPr marL="0" indent="0">
              <a:buNone/>
            </a:pPr>
            <a:r>
              <a:rPr lang="en-GB" b="1" dirty="0">
                <a:solidFill>
                  <a:srgbClr val="374151"/>
                </a:solidFill>
                <a:latin typeface="Calibri"/>
                <a:ea typeface="Söhne"/>
                <a:cs typeface="Söhne"/>
              </a:rPr>
              <a:t>Emotional Regulation:</a:t>
            </a:r>
            <a:r>
              <a:rPr lang="en-GB" dirty="0">
                <a:solidFill>
                  <a:srgbClr val="374151"/>
                </a:solidFill>
                <a:latin typeface="Calibri"/>
                <a:ea typeface="Söhne"/>
                <a:cs typeface="Söhne"/>
              </a:rPr>
              <a:t> Self-reflection can help individuals better understand their emotional responses to various situations. This awareness can aid in managing emotions effectively and responding more thoughtfully to stressors.</a:t>
            </a:r>
            <a:endParaRPr lang="en-US">
              <a:latin typeface="Calibri"/>
              <a:cs typeface="Calibri"/>
            </a:endParaRPr>
          </a:p>
          <a:p>
            <a:pPr marL="0" indent="0">
              <a:buNone/>
            </a:pPr>
            <a:r>
              <a:rPr lang="en-GB" b="1" dirty="0">
                <a:solidFill>
                  <a:srgbClr val="374151"/>
                </a:solidFill>
                <a:latin typeface="Calibri"/>
                <a:ea typeface="Söhne"/>
                <a:cs typeface="Söhne"/>
              </a:rPr>
              <a:t>Empathy and Understanding:</a:t>
            </a:r>
            <a:r>
              <a:rPr lang="en-GB" dirty="0">
                <a:solidFill>
                  <a:srgbClr val="374151"/>
                </a:solidFill>
                <a:latin typeface="Calibri"/>
                <a:ea typeface="Söhne"/>
                <a:cs typeface="Söhne"/>
              </a:rPr>
              <a:t> Reflecting on one's own experiences can cultivate empathy and a better understanding of others' perspectives. This, in turn, can improve interpersonal relationships.</a:t>
            </a:r>
          </a:p>
          <a:p>
            <a:pPr marL="0" indent="0">
              <a:buNone/>
            </a:pPr>
            <a:r>
              <a:rPr lang="en-GB" b="1" dirty="0">
                <a:solidFill>
                  <a:srgbClr val="374151"/>
                </a:solidFill>
                <a:latin typeface="Calibri"/>
                <a:ea typeface="Söhne"/>
                <a:cs typeface="Söhne"/>
              </a:rPr>
              <a:t>Creativity and Innovation:</a:t>
            </a:r>
            <a:r>
              <a:rPr lang="en-GB" dirty="0">
                <a:solidFill>
                  <a:srgbClr val="374151"/>
                </a:solidFill>
                <a:latin typeface="Calibri"/>
                <a:ea typeface="Söhne"/>
                <a:cs typeface="Söhne"/>
              </a:rPr>
              <a:t> Self-reflection provides a space to generate new ideas and creative solutions. It encourages individuals to think critically about problems and explore unconventional approaches.</a:t>
            </a:r>
            <a:endParaRPr lang="en-GB">
              <a:latin typeface="Calibri"/>
              <a:cs typeface="Calibri" panose="020F0502020204030204"/>
            </a:endParaRPr>
          </a:p>
        </p:txBody>
      </p:sp>
      <p:pic>
        <p:nvPicPr>
          <p:cNvPr id="4" name="Recorded Sound">
            <a:hlinkClick r:id="" action="ppaction://media"/>
            <a:extLst>
              <a:ext uri="{FF2B5EF4-FFF2-40B4-BE49-F238E27FC236}">
                <a16:creationId xmlns:a16="http://schemas.microsoft.com/office/drawing/2014/main" id="{E88744FF-6C79-A7F7-87AB-973B2AA73A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60156419"/>
      </p:ext>
    </p:extLst>
  </p:cSld>
  <p:clrMapOvr>
    <a:masterClrMapping/>
  </p:clrMapOvr>
  <mc:AlternateContent xmlns:mc="http://schemas.openxmlformats.org/markup-compatibility/2006">
    <mc:Choice xmlns:p14="http://schemas.microsoft.com/office/powerpoint/2010/main" Requires="p14">
      <p:transition spd="slow" p14:dur="2000" advTm="91691"/>
    </mc:Choice>
    <mc:Fallback>
      <p:transition spd="slow" advTm="91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6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F81EE-1337-2A96-FD53-73C246E0C56D}"/>
              </a:ext>
            </a:extLst>
          </p:cNvPr>
          <p:cNvSpPr>
            <a:spLocks noGrp="1"/>
          </p:cNvSpPr>
          <p:nvPr>
            <p:ph type="title"/>
          </p:nvPr>
        </p:nvSpPr>
        <p:spPr>
          <a:xfrm>
            <a:off x="5297762" y="329184"/>
            <a:ext cx="6251110" cy="1783080"/>
          </a:xfrm>
        </p:spPr>
        <p:txBody>
          <a:bodyPr anchor="b">
            <a:normAutofit/>
          </a:bodyPr>
          <a:lstStyle/>
          <a:p>
            <a:r>
              <a:rPr lang="en-GB" sz="5400">
                <a:cs typeface="Calibri Light"/>
              </a:rPr>
              <a:t>Why is it important?</a:t>
            </a:r>
            <a:endParaRPr lang="en-GB" sz="5400"/>
          </a:p>
        </p:txBody>
      </p:sp>
      <p:pic>
        <p:nvPicPr>
          <p:cNvPr id="5" name="Picture 4" descr="Light bulb on yellow background with sketched light beams and cord">
            <a:extLst>
              <a:ext uri="{FF2B5EF4-FFF2-40B4-BE49-F238E27FC236}">
                <a16:creationId xmlns:a16="http://schemas.microsoft.com/office/drawing/2014/main" id="{488EFF23-D90E-F50B-E040-32A44CC5115B}"/>
              </a:ext>
            </a:extLst>
          </p:cNvPr>
          <p:cNvPicPr>
            <a:picLocks noChangeAspect="1"/>
          </p:cNvPicPr>
          <p:nvPr/>
        </p:nvPicPr>
        <p:blipFill rotWithShape="1">
          <a:blip r:embed="rId4"/>
          <a:srcRect l="50272" r="7948"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9B11CB-2270-0C1F-818A-F9BA97D7B416}"/>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cs typeface="Calibri"/>
              </a:rPr>
              <a:t>Enables us to evaluate our performance, behaviour and attitudes</a:t>
            </a:r>
          </a:p>
          <a:p>
            <a:r>
              <a:rPr lang="en-GB" sz="2200">
                <a:cs typeface="Calibri"/>
              </a:rPr>
              <a:t>Provides insight into how we perform at a given task</a:t>
            </a:r>
          </a:p>
          <a:p>
            <a:r>
              <a:rPr lang="en-GB" sz="2200">
                <a:cs typeface="Calibri"/>
              </a:rPr>
              <a:t>Provides area of growth</a:t>
            </a:r>
          </a:p>
          <a:p>
            <a:r>
              <a:rPr lang="en-GB" sz="2200">
                <a:cs typeface="Calibri"/>
              </a:rPr>
              <a:t>Teaches us new tools</a:t>
            </a:r>
          </a:p>
          <a:p>
            <a:r>
              <a:rPr lang="en-GB" sz="2200">
                <a:cs typeface="Calibri"/>
              </a:rPr>
              <a:t>Helps to build an action plan for future endeavours</a:t>
            </a:r>
          </a:p>
          <a:p>
            <a:endParaRPr lang="en-GB" sz="2200">
              <a:cs typeface="Calibri"/>
            </a:endParaRPr>
          </a:p>
          <a:p>
            <a:endParaRPr lang="en-GB" sz="2200">
              <a:cs typeface="Calibri"/>
            </a:endParaRPr>
          </a:p>
        </p:txBody>
      </p:sp>
      <p:pic>
        <p:nvPicPr>
          <p:cNvPr id="4" name="Recorded Sound">
            <a:hlinkClick r:id="" action="ppaction://media"/>
            <a:extLst>
              <a:ext uri="{FF2B5EF4-FFF2-40B4-BE49-F238E27FC236}">
                <a16:creationId xmlns:a16="http://schemas.microsoft.com/office/drawing/2014/main" id="{FB5A86C1-8565-5D4C-445B-8F365E390D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7433445"/>
      </p:ext>
    </p:extLst>
  </p:cSld>
  <p:clrMapOvr>
    <a:masterClrMapping/>
  </p:clrMapOvr>
  <mc:AlternateContent xmlns:mc="http://schemas.openxmlformats.org/markup-compatibility/2006">
    <mc:Choice xmlns:p14="http://schemas.microsoft.com/office/powerpoint/2010/main" Requires="p14">
      <p:transition spd="slow" p14:dur="2000" advTm="70790"/>
    </mc:Choice>
    <mc:Fallback>
      <p:transition spd="slow" advTm="70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7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8972-6F7B-B497-46AF-AD9B68590002}"/>
              </a:ext>
            </a:extLst>
          </p:cNvPr>
          <p:cNvSpPr>
            <a:spLocks noGrp="1"/>
          </p:cNvSpPr>
          <p:nvPr>
            <p:ph type="title"/>
          </p:nvPr>
        </p:nvSpPr>
        <p:spPr/>
        <p:txBody>
          <a:bodyPr/>
          <a:lstStyle/>
          <a:p>
            <a:r>
              <a:rPr lang="en-GB" dirty="0">
                <a:latin typeface="Calibri Light"/>
              </a:rPr>
              <a:t>Methods used to self- reflect</a:t>
            </a:r>
            <a:endParaRPr lang="en-GB" dirty="0"/>
          </a:p>
        </p:txBody>
      </p:sp>
      <p:graphicFrame>
        <p:nvGraphicFramePr>
          <p:cNvPr id="5" name="Content Placeholder 2">
            <a:extLst>
              <a:ext uri="{FF2B5EF4-FFF2-40B4-BE49-F238E27FC236}">
                <a16:creationId xmlns:a16="http://schemas.microsoft.com/office/drawing/2014/main" id="{0174C881-5A57-5E05-1905-77F315DF9C3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74EAD279-8C9A-4B04-0C6C-748CB2032B1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50735307"/>
      </p:ext>
    </p:extLst>
  </p:cSld>
  <p:clrMapOvr>
    <a:masterClrMapping/>
  </p:clrMapOvr>
  <mc:AlternateContent xmlns:mc="http://schemas.openxmlformats.org/markup-compatibility/2006">
    <mc:Choice xmlns:p14="http://schemas.microsoft.com/office/powerpoint/2010/main" Requires="p14">
      <p:transition spd="slow" p14:dur="2000" advTm="86927"/>
    </mc:Choice>
    <mc:Fallback>
      <p:transition spd="slow" advTm="86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92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8EE3BE-7B6D-94DD-4B92-4BA228B6E716}"/>
              </a:ext>
            </a:extLst>
          </p:cNvPr>
          <p:cNvSpPr>
            <a:spLocks noGrp="1"/>
          </p:cNvSpPr>
          <p:nvPr>
            <p:ph type="title"/>
          </p:nvPr>
        </p:nvSpPr>
        <p:spPr>
          <a:xfrm>
            <a:off x="793662" y="386930"/>
            <a:ext cx="10066122" cy="1298448"/>
          </a:xfrm>
        </p:spPr>
        <p:txBody>
          <a:bodyPr anchor="b">
            <a:normAutofit/>
          </a:bodyPr>
          <a:lstStyle/>
          <a:p>
            <a:r>
              <a:rPr lang="en-GB" dirty="0">
                <a:cs typeface="Calibri Light"/>
              </a:rPr>
              <a:t>Think of a time where you have used self- reflection</a:t>
            </a:r>
            <a:endParaRPr lang="en-GB" dirty="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710F0B5-06B8-4A96-6D0A-F57B6651FEE4}"/>
              </a:ext>
            </a:extLst>
          </p:cNvPr>
          <p:cNvSpPr>
            <a:spLocks noGrp="1"/>
          </p:cNvSpPr>
          <p:nvPr>
            <p:ph idx="1"/>
          </p:nvPr>
        </p:nvSpPr>
        <p:spPr>
          <a:xfrm>
            <a:off x="793661" y="2599509"/>
            <a:ext cx="4530898" cy="3639450"/>
          </a:xfrm>
        </p:spPr>
        <p:txBody>
          <a:bodyPr anchor="ctr">
            <a:normAutofit/>
          </a:bodyPr>
          <a:lstStyle/>
          <a:p>
            <a:r>
              <a:rPr lang="en-US" dirty="0">
                <a:cs typeface="Calibri"/>
              </a:rPr>
              <a:t>Why did you use it?</a:t>
            </a:r>
          </a:p>
          <a:p>
            <a:r>
              <a:rPr lang="en-US" dirty="0">
                <a:cs typeface="Calibri"/>
              </a:rPr>
              <a:t>What did you learn from it?</a:t>
            </a:r>
          </a:p>
          <a:p>
            <a:r>
              <a:rPr lang="en-US" dirty="0">
                <a:cs typeface="Calibri"/>
              </a:rPr>
              <a:t>If you had to carry out the task again, would you do it differently and why?</a:t>
            </a:r>
          </a:p>
        </p:txBody>
      </p:sp>
      <p:pic>
        <p:nvPicPr>
          <p:cNvPr id="4" name="Content Placeholder 3" descr="A group of hands with text above them&#10;&#10;Description automatically generated">
            <a:extLst>
              <a:ext uri="{FF2B5EF4-FFF2-40B4-BE49-F238E27FC236}">
                <a16:creationId xmlns:a16="http://schemas.microsoft.com/office/drawing/2014/main" id="{9122E8B0-994D-2F8E-D80E-AA12EA0BABD7}"/>
              </a:ext>
            </a:extLst>
          </p:cNvPr>
          <p:cNvPicPr>
            <a:picLocks noChangeAspect="1"/>
          </p:cNvPicPr>
          <p:nvPr/>
        </p:nvPicPr>
        <p:blipFill>
          <a:blip r:embed="rId4"/>
          <a:stretch>
            <a:fillRect/>
          </a:stretch>
        </p:blipFill>
        <p:spPr>
          <a:xfrm>
            <a:off x="5911532" y="2899299"/>
            <a:ext cx="5150277" cy="2884155"/>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Recorded Sound">
            <a:hlinkClick r:id="" action="ppaction://media"/>
            <a:extLst>
              <a:ext uri="{FF2B5EF4-FFF2-40B4-BE49-F238E27FC236}">
                <a16:creationId xmlns:a16="http://schemas.microsoft.com/office/drawing/2014/main" id="{CD7AE667-46EF-ECBA-30A2-EC94A7DB2D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9670597"/>
      </p:ext>
    </p:extLst>
  </p:cSld>
  <p:clrMapOvr>
    <a:masterClrMapping/>
  </p:clrMapOvr>
  <mc:AlternateContent xmlns:mc="http://schemas.openxmlformats.org/markup-compatibility/2006">
    <mc:Choice xmlns:p14="http://schemas.microsoft.com/office/powerpoint/2010/main" Requires="p14">
      <p:transition spd="slow" p14:dur="2000" advTm="18962"/>
    </mc:Choice>
    <mc:Fallback>
      <p:transition spd="slow" advTm="18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9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A441F2-829D-2DE0-C09A-AB240ED486A3}"/>
              </a:ext>
            </a:extLst>
          </p:cNvPr>
          <p:cNvSpPr>
            <a:spLocks noGrp="1"/>
          </p:cNvSpPr>
          <p:nvPr>
            <p:ph type="title"/>
          </p:nvPr>
        </p:nvSpPr>
        <p:spPr>
          <a:xfrm>
            <a:off x="808638" y="386930"/>
            <a:ext cx="9236700" cy="1188950"/>
          </a:xfrm>
        </p:spPr>
        <p:txBody>
          <a:bodyPr anchor="b">
            <a:normAutofit/>
          </a:bodyPr>
          <a:lstStyle/>
          <a:p>
            <a:r>
              <a:rPr lang="en-GB" sz="5400">
                <a:cs typeface="Calibri Light"/>
              </a:rPr>
              <a:t>Self- reflective cycles</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3" name="Rectangle 12">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4CCC0D-673B-B8C0-91E0-D7B58341146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dirty="0">
              <a:cs typeface="Calibri"/>
            </a:endParaRPr>
          </a:p>
        </p:txBody>
      </p:sp>
      <p:sp>
        <p:nvSpPr>
          <p:cNvPr id="4" name="TextBox 3">
            <a:extLst>
              <a:ext uri="{FF2B5EF4-FFF2-40B4-BE49-F238E27FC236}">
                <a16:creationId xmlns:a16="http://schemas.microsoft.com/office/drawing/2014/main" id="{E987FAD0-F0AC-C8E1-5A3D-BA6716B1699C}"/>
              </a:ext>
            </a:extLst>
          </p:cNvPr>
          <p:cNvSpPr txBox="1"/>
          <p:nvPr/>
        </p:nvSpPr>
        <p:spPr>
          <a:xfrm>
            <a:off x="884620" y="3091792"/>
            <a:ext cx="910020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b="1" dirty="0">
                <a:solidFill>
                  <a:srgbClr val="FF0000"/>
                </a:solidFill>
                <a:cs typeface="Calibri"/>
              </a:rPr>
              <a:t>Written in the first person- "I, me,"</a:t>
            </a:r>
          </a:p>
        </p:txBody>
      </p:sp>
    </p:spTree>
    <p:extLst>
      <p:ext uri="{BB962C8B-B14F-4D97-AF65-F5344CB8AC3E}">
        <p14:creationId xmlns:p14="http://schemas.microsoft.com/office/powerpoint/2010/main" val="42563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ADC4EC5F-69E0-D729-9C70-8DC7024665BF}"/>
              </a:ext>
            </a:extLst>
          </p:cNvPr>
          <p:cNvSpPr>
            <a:spLocks noGrp="1"/>
          </p:cNvSpPr>
          <p:nvPr>
            <p:ph type="title"/>
          </p:nvPr>
        </p:nvSpPr>
        <p:spPr>
          <a:xfrm>
            <a:off x="509574" y="438780"/>
            <a:ext cx="5117162" cy="1325563"/>
          </a:xfrm>
        </p:spPr>
        <p:txBody>
          <a:bodyPr/>
          <a:lstStyle/>
          <a:p>
            <a:r>
              <a:rPr lang="en-GB" dirty="0" err="1"/>
              <a:t>Borton’s</a:t>
            </a:r>
            <a:r>
              <a:rPr lang="en-GB" dirty="0"/>
              <a:t> reflective model</a:t>
            </a:r>
          </a:p>
        </p:txBody>
      </p:sp>
      <p:pic>
        <p:nvPicPr>
          <p:cNvPr id="13" name="Picture Placeholder 12" descr="Diagram">
            <a:extLst>
              <a:ext uri="{FF2B5EF4-FFF2-40B4-BE49-F238E27FC236}">
                <a16:creationId xmlns:a16="http://schemas.microsoft.com/office/drawing/2014/main" id="{8E730286-D5A0-68E1-1548-28D97D1FCEE1}"/>
              </a:ext>
            </a:extLst>
          </p:cNvPr>
          <p:cNvPicPr>
            <a:picLocks noGrp="1" noChangeAspect="1"/>
          </p:cNvPicPr>
          <p:nvPr>
            <p:ph type="pic" sz="quarter" idx="51"/>
          </p:nvPr>
        </p:nvPicPr>
        <p:blipFill rotWithShape="1">
          <a:blip r:embed="rId5"/>
          <a:srcRect l="16315" t="-1567" r="16923" b="-20045"/>
          <a:stretch/>
        </p:blipFill>
        <p:spPr>
          <a:xfrm rot="20670302">
            <a:off x="4068153" y="719531"/>
            <a:ext cx="5072618" cy="5411219"/>
          </a:xfrm>
        </p:spPr>
      </p:pic>
      <p:sp>
        <p:nvSpPr>
          <p:cNvPr id="8" name="Slide Number Placeholder 7">
            <a:extLst>
              <a:ext uri="{FF2B5EF4-FFF2-40B4-BE49-F238E27FC236}">
                <a16:creationId xmlns:a16="http://schemas.microsoft.com/office/drawing/2014/main" id="{9C580174-9B1D-3248-7E55-8D02F33D5FC7}"/>
              </a:ext>
            </a:extLst>
          </p:cNvPr>
          <p:cNvSpPr>
            <a:spLocks noGrp="1"/>
          </p:cNvSpPr>
          <p:nvPr>
            <p:ph type="sldNum" sz="quarter" idx="53"/>
          </p:nvPr>
        </p:nvSpPr>
        <p:spPr/>
        <p:txBody>
          <a:bodyPr/>
          <a:lstStyle/>
          <a:p>
            <a:fld id="{47FEACEE-25B4-4A2D-B147-27296E36371D}" type="slidenum">
              <a:rPr lang="en-US" altLang="zh-CN" smtClean="0"/>
              <a:pPr/>
              <a:t>12</a:t>
            </a:fld>
            <a:endParaRPr lang="en-US" altLang="zh-CN" dirty="0"/>
          </a:p>
        </p:txBody>
      </p:sp>
      <p:sp>
        <p:nvSpPr>
          <p:cNvPr id="14" name="Text Placeholder 19">
            <a:extLst>
              <a:ext uri="{FF2B5EF4-FFF2-40B4-BE49-F238E27FC236}">
                <a16:creationId xmlns:a16="http://schemas.microsoft.com/office/drawing/2014/main" id="{35D01E46-3132-1E6E-76DE-A0EB759A38D4}"/>
              </a:ext>
            </a:extLst>
          </p:cNvPr>
          <p:cNvSpPr>
            <a:spLocks noGrp="1"/>
          </p:cNvSpPr>
          <p:nvPr>
            <p:ph type="body" sz="quarter" idx="28"/>
          </p:nvPr>
        </p:nvSpPr>
        <p:spPr>
          <a:xfrm>
            <a:off x="7246310" y="633955"/>
            <a:ext cx="4696188" cy="1130388"/>
          </a:xfrm>
          <a:ln w="19050">
            <a:solidFill>
              <a:srgbClr val="FFCC00"/>
            </a:solidFill>
          </a:ln>
        </p:spPr>
        <p:txBody>
          <a:bodyPr/>
          <a:lstStyle/>
          <a:p>
            <a:r>
              <a:rPr lang="en-US" dirty="0"/>
              <a:t>What happened?</a:t>
            </a:r>
          </a:p>
          <a:p>
            <a:r>
              <a:rPr lang="en-US" dirty="0"/>
              <a:t>What was I doing?</a:t>
            </a:r>
          </a:p>
          <a:p>
            <a:r>
              <a:rPr lang="en-US" dirty="0"/>
              <a:t>What was I trying to achieve?</a:t>
            </a:r>
          </a:p>
          <a:p>
            <a:endParaRPr lang="en-US" dirty="0"/>
          </a:p>
          <a:p>
            <a:endParaRPr lang="en-US" dirty="0"/>
          </a:p>
        </p:txBody>
      </p:sp>
      <p:sp>
        <p:nvSpPr>
          <p:cNvPr id="15" name="Text Placeholder 19">
            <a:extLst>
              <a:ext uri="{FF2B5EF4-FFF2-40B4-BE49-F238E27FC236}">
                <a16:creationId xmlns:a16="http://schemas.microsoft.com/office/drawing/2014/main" id="{4314E75B-3D06-5B0E-6E1E-B82FC2AB7CBC}"/>
              </a:ext>
            </a:extLst>
          </p:cNvPr>
          <p:cNvSpPr txBox="1">
            <a:spLocks/>
          </p:cNvSpPr>
          <p:nvPr/>
        </p:nvSpPr>
        <p:spPr>
          <a:xfrm>
            <a:off x="7289495" y="5368540"/>
            <a:ext cx="4696188" cy="1130388"/>
          </a:xfrm>
          <a:prstGeom prst="rect">
            <a:avLst/>
          </a:prstGeom>
          <a:ln w="28575">
            <a:solidFill>
              <a:srgbClr val="92D050"/>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did I feel at the time?</a:t>
            </a:r>
          </a:p>
          <a:p>
            <a:r>
              <a:rPr lang="en-US" dirty="0"/>
              <a:t>What were the effects of what I did/did not do?</a:t>
            </a:r>
          </a:p>
          <a:p>
            <a:r>
              <a:rPr lang="en-US" dirty="0"/>
              <a:t>What positive aspects emerge from the event?</a:t>
            </a:r>
          </a:p>
          <a:p>
            <a:endParaRPr lang="en-US" dirty="0"/>
          </a:p>
          <a:p>
            <a:endParaRPr lang="en-US" dirty="0"/>
          </a:p>
        </p:txBody>
      </p:sp>
      <p:sp>
        <p:nvSpPr>
          <p:cNvPr id="16" name="Text Placeholder 19">
            <a:extLst>
              <a:ext uri="{FF2B5EF4-FFF2-40B4-BE49-F238E27FC236}">
                <a16:creationId xmlns:a16="http://schemas.microsoft.com/office/drawing/2014/main" id="{7DCEFC1E-8789-B239-21F9-982392F88516}"/>
              </a:ext>
            </a:extLst>
          </p:cNvPr>
          <p:cNvSpPr txBox="1">
            <a:spLocks/>
          </p:cNvSpPr>
          <p:nvPr/>
        </p:nvSpPr>
        <p:spPr>
          <a:xfrm>
            <a:off x="184417" y="2393933"/>
            <a:ext cx="4696188" cy="1325562"/>
          </a:xfrm>
          <a:prstGeom prst="rect">
            <a:avLst/>
          </a:prstGeom>
          <a:ln w="28575">
            <a:solidFill>
              <a:schemeClr val="accent6">
                <a:lumMod val="50000"/>
                <a:lumOff val="50000"/>
              </a:schemeClr>
            </a:solidFill>
          </a:ln>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500" b="0" kern="1200">
                <a:solidFill>
                  <a:schemeClr val="accent6"/>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000" kern="1200">
                <a:solidFill>
                  <a:schemeClr val="accent6"/>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900" kern="1200">
                <a:solidFill>
                  <a:schemeClr val="accent6"/>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What would I do differently in this situation again?</a:t>
            </a:r>
          </a:p>
          <a:p>
            <a:r>
              <a:rPr lang="en-US" dirty="0"/>
              <a:t>Where can I get more information to help with these situations?</a:t>
            </a:r>
          </a:p>
          <a:p>
            <a:r>
              <a:rPr lang="en-US" dirty="0"/>
              <a:t>What is the main learning that I take from this?</a:t>
            </a:r>
          </a:p>
          <a:p>
            <a:endParaRPr lang="en-US" dirty="0"/>
          </a:p>
          <a:p>
            <a:endParaRPr lang="en-US" dirty="0"/>
          </a:p>
        </p:txBody>
      </p:sp>
      <p:pic>
        <p:nvPicPr>
          <p:cNvPr id="2" name="Recorded Sound">
            <a:hlinkClick r:id="" action="ppaction://media"/>
            <a:extLst>
              <a:ext uri="{FF2B5EF4-FFF2-40B4-BE49-F238E27FC236}">
                <a16:creationId xmlns:a16="http://schemas.microsoft.com/office/drawing/2014/main" id="{6B2F8A9F-331C-1DEE-07D6-7F549359BC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04605418"/>
      </p:ext>
    </p:extLst>
  </p:cSld>
  <p:clrMapOvr>
    <a:masterClrMapping/>
  </p:clrMapOvr>
  <mc:AlternateContent xmlns:mc="http://schemas.openxmlformats.org/markup-compatibility/2006">
    <mc:Choice xmlns:p14="http://schemas.microsoft.com/office/powerpoint/2010/main" Requires="p14">
      <p:transition spd="slow" p14:dur="2000" advTm="62734"/>
    </mc:Choice>
    <mc:Fallback>
      <p:transition spd="slow" advTm="627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7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D1E6DD-624F-1CFD-80DE-581A54BC6659}"/>
              </a:ext>
            </a:extLst>
          </p:cNvPr>
          <p:cNvSpPr>
            <a:spLocks noGrp="1"/>
          </p:cNvSpPr>
          <p:nvPr>
            <p:ph type="title"/>
          </p:nvPr>
        </p:nvSpPr>
        <p:spPr>
          <a:xfrm>
            <a:off x="630936" y="639520"/>
            <a:ext cx="3429000" cy="1719072"/>
          </a:xfrm>
        </p:spPr>
        <p:txBody>
          <a:bodyPr anchor="b">
            <a:normAutofit fontScale="90000"/>
          </a:bodyPr>
          <a:lstStyle/>
          <a:p>
            <a:r>
              <a:rPr lang="en-GB" sz="5400" dirty="0">
                <a:cs typeface="Calibri Light"/>
              </a:rPr>
              <a:t>Kolb's reflective model</a:t>
            </a:r>
            <a:endParaRPr lang="en-GB" sz="5400" dirty="0"/>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A6616345-56D1-B361-7E3B-3CC4AAECD4B2}"/>
              </a:ext>
            </a:extLst>
          </p:cNvPr>
          <p:cNvSpPr>
            <a:spLocks noGrp="1"/>
          </p:cNvSpPr>
          <p:nvPr>
            <p:ph idx="1"/>
          </p:nvPr>
        </p:nvSpPr>
        <p:spPr>
          <a:xfrm>
            <a:off x="630936" y="2807208"/>
            <a:ext cx="3429000" cy="3410712"/>
          </a:xfrm>
        </p:spPr>
        <p:txBody>
          <a:bodyPr anchor="t">
            <a:normAutofit/>
          </a:bodyPr>
          <a:lstStyle/>
          <a:p>
            <a:endParaRPr lang="en-US" sz="2200"/>
          </a:p>
        </p:txBody>
      </p:sp>
      <p:pic>
        <p:nvPicPr>
          <p:cNvPr id="4" name="Content Placeholder 3" descr="A diagram of different stages of development&#10;&#10;Description automatically generated">
            <a:extLst>
              <a:ext uri="{FF2B5EF4-FFF2-40B4-BE49-F238E27FC236}">
                <a16:creationId xmlns:a16="http://schemas.microsoft.com/office/drawing/2014/main" id="{0BF05445-EE2E-126E-7E44-0165BCF6C150}"/>
              </a:ext>
            </a:extLst>
          </p:cNvPr>
          <p:cNvPicPr>
            <a:picLocks noChangeAspect="1"/>
          </p:cNvPicPr>
          <p:nvPr/>
        </p:nvPicPr>
        <p:blipFill>
          <a:blip r:embed="rId4"/>
          <a:stretch>
            <a:fillRect/>
          </a:stretch>
        </p:blipFill>
        <p:spPr>
          <a:xfrm>
            <a:off x="4654296" y="784291"/>
            <a:ext cx="6903720" cy="5289417"/>
          </a:xfrm>
          <a:prstGeom prst="rect">
            <a:avLst/>
          </a:prstGeom>
        </p:spPr>
      </p:pic>
      <p:pic>
        <p:nvPicPr>
          <p:cNvPr id="3" name="Recorded Sound">
            <a:hlinkClick r:id="" action="ppaction://media"/>
            <a:extLst>
              <a:ext uri="{FF2B5EF4-FFF2-40B4-BE49-F238E27FC236}">
                <a16:creationId xmlns:a16="http://schemas.microsoft.com/office/drawing/2014/main" id="{772C32C9-F5CB-5862-FFC6-8BD8F337352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190388541"/>
      </p:ext>
    </p:extLst>
  </p:cSld>
  <p:clrMapOvr>
    <a:masterClrMapping/>
  </p:clrMapOvr>
  <mc:AlternateContent xmlns:mc="http://schemas.openxmlformats.org/markup-compatibility/2006">
    <mc:Choice xmlns:p14="http://schemas.microsoft.com/office/powerpoint/2010/main" Requires="p14">
      <p:transition spd="slow" p14:dur="2000" advTm="55816"/>
    </mc:Choice>
    <mc:Fallback>
      <p:transition spd="slow" advTm="55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81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948474-E6FF-76A3-5953-5D63F00597E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Gibbs self- reflection</a:t>
            </a:r>
          </a:p>
        </p:txBody>
      </p:sp>
      <p:pic>
        <p:nvPicPr>
          <p:cNvPr id="4" name="Picture 4" descr="A picture containing timeline&#10;&#10;Description automatically generated">
            <a:extLst>
              <a:ext uri="{FF2B5EF4-FFF2-40B4-BE49-F238E27FC236}">
                <a16:creationId xmlns:a16="http://schemas.microsoft.com/office/drawing/2014/main" id="{F55D88D6-BDBE-99A5-3BC9-A431DCA58DE4}"/>
              </a:ext>
            </a:extLst>
          </p:cNvPr>
          <p:cNvPicPr>
            <a:picLocks noGrp="1" noChangeAspect="1"/>
          </p:cNvPicPr>
          <p:nvPr>
            <p:ph idx="1"/>
          </p:nvPr>
        </p:nvPicPr>
        <p:blipFill>
          <a:blip r:embed="rId4"/>
          <a:stretch>
            <a:fillRect/>
          </a:stretch>
        </p:blipFill>
        <p:spPr>
          <a:xfrm>
            <a:off x="5137413" y="467208"/>
            <a:ext cx="5955777" cy="5923584"/>
          </a:xfrm>
          <a:prstGeom prst="rect">
            <a:avLst/>
          </a:prstGeom>
        </p:spPr>
      </p:pic>
      <p:sp>
        <p:nvSpPr>
          <p:cNvPr id="3" name="TextBox 2">
            <a:extLst>
              <a:ext uri="{FF2B5EF4-FFF2-40B4-BE49-F238E27FC236}">
                <a16:creationId xmlns:a16="http://schemas.microsoft.com/office/drawing/2014/main" id="{31C90A91-1EED-D798-D045-F9ADF2023B1A}"/>
              </a:ext>
            </a:extLst>
          </p:cNvPr>
          <p:cNvSpPr txBox="1"/>
          <p:nvPr/>
        </p:nvSpPr>
        <p:spPr>
          <a:xfrm>
            <a:off x="216370" y="4694295"/>
            <a:ext cx="405459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linkClick r:id="rId5"/>
              </a:rPr>
              <a:t>https://youtu.be/-gbczr0lRf4</a:t>
            </a:r>
            <a:r>
              <a:rPr lang="en-GB" dirty="0"/>
              <a:t> </a:t>
            </a:r>
            <a:endParaRPr lang="en-US"/>
          </a:p>
        </p:txBody>
      </p:sp>
      <p:pic>
        <p:nvPicPr>
          <p:cNvPr id="5" name="Recorded Sound">
            <a:hlinkClick r:id="" action="ppaction://media"/>
            <a:extLst>
              <a:ext uri="{FF2B5EF4-FFF2-40B4-BE49-F238E27FC236}">
                <a16:creationId xmlns:a16="http://schemas.microsoft.com/office/drawing/2014/main" id="{2A8AB17C-07B5-F89A-F98F-D334E7B271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30239766"/>
      </p:ext>
    </p:extLst>
  </p:cSld>
  <p:clrMapOvr>
    <a:masterClrMapping/>
  </p:clrMapOvr>
  <mc:AlternateContent xmlns:mc="http://schemas.openxmlformats.org/markup-compatibility/2006">
    <mc:Choice xmlns:p14="http://schemas.microsoft.com/office/powerpoint/2010/main" Requires="p14">
      <p:transition spd="slow" p14:dur="2000" advTm="60601"/>
    </mc:Choice>
    <mc:Fallback>
      <p:transition spd="slow" advTm="60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EFAD69-B814-42C3-A05D-B5A03B3BE2C8}"/>
              </a:ext>
            </a:extLst>
          </p:cNvPr>
          <p:cNvSpPr>
            <a:spLocks noGrp="1"/>
          </p:cNvSpPr>
          <p:nvPr>
            <p:ph type="title"/>
          </p:nvPr>
        </p:nvSpPr>
        <p:spPr>
          <a:xfrm>
            <a:off x="621792" y="1161288"/>
            <a:ext cx="3602736" cy="4526280"/>
          </a:xfrm>
        </p:spPr>
        <p:txBody>
          <a:bodyPr>
            <a:normAutofit/>
          </a:bodyPr>
          <a:lstStyle/>
          <a:p>
            <a:r>
              <a:rPr lang="en-GB" sz="4000">
                <a:cs typeface="Calibri Light"/>
              </a:rPr>
              <a:t>What is report writing?</a:t>
            </a:r>
            <a:endParaRPr lang="en-GB"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D5EDED9-B464-FFDE-5818-D30B5559AB1A}"/>
              </a:ext>
            </a:extLst>
          </p:cNvPr>
          <p:cNvGraphicFramePr>
            <a:graphicFrameLocks noGrp="1"/>
          </p:cNvGraphicFramePr>
          <p:nvPr>
            <p:ph idx="1"/>
            <p:extLst>
              <p:ext uri="{D42A27DB-BD31-4B8C-83A1-F6EECF244321}">
                <p14:modId xmlns:p14="http://schemas.microsoft.com/office/powerpoint/2010/main" val="17607370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C9D67636-FBC2-A9F9-6C78-D7282ACAFD5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9467405"/>
      </p:ext>
    </p:extLst>
  </p:cSld>
  <p:clrMapOvr>
    <a:masterClrMapping/>
  </p:clrMapOvr>
  <mc:AlternateContent xmlns:mc="http://schemas.openxmlformats.org/markup-compatibility/2006">
    <mc:Choice xmlns:p14="http://schemas.microsoft.com/office/powerpoint/2010/main" Requires="p14">
      <p:transition spd="slow" p14:dur="2000" advTm="53091"/>
    </mc:Choice>
    <mc:Fallback>
      <p:transition spd="slow" advTm="53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0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66FB2-7905-1112-44CC-42951310425C}"/>
              </a:ext>
            </a:extLst>
          </p:cNvPr>
          <p:cNvSpPr>
            <a:spLocks noGrp="1"/>
          </p:cNvSpPr>
          <p:nvPr>
            <p:ph type="title"/>
          </p:nvPr>
        </p:nvSpPr>
        <p:spPr/>
        <p:txBody>
          <a:bodyPr/>
          <a:lstStyle/>
          <a:p>
            <a:r>
              <a:rPr lang="en-GB" sz="4400" dirty="0">
                <a:cs typeface="Calibri Light"/>
              </a:rPr>
              <a:t>Steps to report writing</a:t>
            </a:r>
            <a:endParaRPr lang="en-GB" dirty="0"/>
          </a:p>
        </p:txBody>
      </p:sp>
      <p:sp>
        <p:nvSpPr>
          <p:cNvPr id="3" name="Content Placeholder 2">
            <a:extLst>
              <a:ext uri="{FF2B5EF4-FFF2-40B4-BE49-F238E27FC236}">
                <a16:creationId xmlns:a16="http://schemas.microsoft.com/office/drawing/2014/main" id="{9968D828-D9C6-451B-018C-BB39A23DA812}"/>
              </a:ext>
            </a:extLst>
          </p:cNvPr>
          <p:cNvSpPr>
            <a:spLocks noGrp="1"/>
          </p:cNvSpPr>
          <p:nvPr>
            <p:ph idx="1"/>
          </p:nvPr>
        </p:nvSpPr>
        <p:spPr/>
        <p:txBody>
          <a:bodyPr/>
          <a:lstStyle/>
          <a:p>
            <a:r>
              <a:rPr lang="en-GB" dirty="0"/>
              <a:t>Conduct your research. ...</a:t>
            </a:r>
            <a:endParaRPr lang="en-US" dirty="0"/>
          </a:p>
          <a:p>
            <a:r>
              <a:rPr lang="en-GB" dirty="0"/>
              <a:t>Create a report outline. ...</a:t>
            </a:r>
          </a:p>
          <a:p>
            <a:r>
              <a:rPr lang="en-GB" dirty="0" err="1"/>
              <a:t>Analyze</a:t>
            </a:r>
            <a:r>
              <a:rPr lang="en-GB" dirty="0"/>
              <a:t> data and record findings. ...</a:t>
            </a:r>
            <a:endParaRPr lang="en-US" dirty="0"/>
          </a:p>
          <a:p>
            <a:r>
              <a:rPr lang="en-GB" dirty="0"/>
              <a:t>Recommend a course of action. ...</a:t>
            </a:r>
            <a:endParaRPr lang="en-US" dirty="0"/>
          </a:p>
          <a:p>
            <a:r>
              <a:rPr lang="en-GB" dirty="0"/>
              <a:t>Edit and distribute the report</a:t>
            </a:r>
          </a:p>
          <a:p>
            <a:endParaRPr lang="en-GB" dirty="0"/>
          </a:p>
        </p:txBody>
      </p:sp>
      <p:pic>
        <p:nvPicPr>
          <p:cNvPr id="4" name="Recorded Sound">
            <a:hlinkClick r:id="" action="ppaction://media"/>
            <a:extLst>
              <a:ext uri="{FF2B5EF4-FFF2-40B4-BE49-F238E27FC236}">
                <a16:creationId xmlns:a16="http://schemas.microsoft.com/office/drawing/2014/main" id="{F96FF1AE-ABED-4C48-79BF-D66CB75490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01784530"/>
      </p:ext>
    </p:extLst>
  </p:cSld>
  <p:clrMapOvr>
    <a:masterClrMapping/>
  </p:clrMapOvr>
  <mc:AlternateContent xmlns:mc="http://schemas.openxmlformats.org/markup-compatibility/2006">
    <mc:Choice xmlns:p14="http://schemas.microsoft.com/office/powerpoint/2010/main" Requires="p14">
      <p:transition spd="slow" p14:dur="2000" advTm="63825"/>
    </mc:Choice>
    <mc:Fallback>
      <p:transition spd="slow" advTm="63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8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8F9BA-9268-2746-19E9-DC53692CBDEF}"/>
              </a:ext>
            </a:extLst>
          </p:cNvPr>
          <p:cNvSpPr>
            <a:spLocks noGrp="1"/>
          </p:cNvSpPr>
          <p:nvPr>
            <p:ph type="title"/>
          </p:nvPr>
        </p:nvSpPr>
        <p:spPr>
          <a:xfrm>
            <a:off x="640080" y="325369"/>
            <a:ext cx="4368602" cy="1956841"/>
          </a:xfrm>
        </p:spPr>
        <p:txBody>
          <a:bodyPr anchor="b">
            <a:normAutofit/>
          </a:bodyPr>
          <a:lstStyle/>
          <a:p>
            <a:r>
              <a:rPr lang="en-GB" sz="5400">
                <a:cs typeface="Calibri Light"/>
              </a:rPr>
              <a:t>Next session.... workshop</a:t>
            </a:r>
            <a:endParaRPr lang="en-GB" sz="5400"/>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210212-275A-13C3-7499-37AF71EA0814}"/>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cs typeface="Calibri"/>
              </a:rPr>
              <a:t>Look further at Gibbs reflective cycle</a:t>
            </a:r>
          </a:p>
          <a:p>
            <a:r>
              <a:rPr lang="en-GB" sz="2200" dirty="0">
                <a:cs typeface="Calibri"/>
              </a:rPr>
              <a:t>Report writing</a:t>
            </a:r>
          </a:p>
          <a:p>
            <a:r>
              <a:rPr lang="en-GB" sz="2200" dirty="0">
                <a:cs typeface="Calibri"/>
              </a:rPr>
              <a:t>Your presentation</a:t>
            </a:r>
          </a:p>
          <a:p>
            <a:r>
              <a:rPr lang="en-GB" sz="2200" dirty="0">
                <a:cs typeface="Calibri"/>
              </a:rPr>
              <a:t>Practical task- using Gibbs reflective cycle</a:t>
            </a:r>
          </a:p>
        </p:txBody>
      </p:sp>
      <p:pic>
        <p:nvPicPr>
          <p:cNvPr id="15" name="Picture 14" descr="Analogue clock">
            <a:extLst>
              <a:ext uri="{FF2B5EF4-FFF2-40B4-BE49-F238E27FC236}">
                <a16:creationId xmlns:a16="http://schemas.microsoft.com/office/drawing/2014/main" id="{FD079D4D-B40A-68C5-35AA-0323858982E8}"/>
              </a:ext>
            </a:extLst>
          </p:cNvPr>
          <p:cNvPicPr>
            <a:picLocks noChangeAspect="1"/>
          </p:cNvPicPr>
          <p:nvPr/>
        </p:nvPicPr>
        <p:blipFill rotWithShape="1">
          <a:blip r:embed="rId4"/>
          <a:srcRect l="32271" r="781"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3BEF72F5-B99C-3431-185C-56403C66A38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21304374"/>
      </p:ext>
    </p:extLst>
  </p:cSld>
  <p:clrMapOvr>
    <a:masterClrMapping/>
  </p:clrMapOvr>
  <mc:AlternateContent xmlns:mc="http://schemas.openxmlformats.org/markup-compatibility/2006">
    <mc:Choice xmlns:p14="http://schemas.microsoft.com/office/powerpoint/2010/main" Requires="p14">
      <p:transition spd="slow" p14:dur="2000" advTm="34126"/>
    </mc:Choice>
    <mc:Fallback>
      <p:transition spd="slow" advTm="34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12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Custom 9">
      <a:dk1>
        <a:srgbClr val="000000"/>
      </a:dk1>
      <a:lt1>
        <a:srgbClr val="FFFFFF"/>
      </a:lt1>
      <a:dk2>
        <a:srgbClr val="0F253E"/>
      </a:dk2>
      <a:lt2>
        <a:srgbClr val="E7E6E6"/>
      </a:lt2>
      <a:accent1>
        <a:srgbClr val="4472C4"/>
      </a:accent1>
      <a:accent2>
        <a:srgbClr val="B83803"/>
      </a:accent2>
      <a:accent3>
        <a:srgbClr val="DCD3CC"/>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presentation light - tm89027928_Win22_jx_v15" id="{E4F720B1-AC3A-441F-B00A-6ECF71D2AB0C}" vid="{71933BEE-9DD7-4D62-B50F-A654080E9C9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164</TotalTime>
  <Words>713</Words>
  <Application>Microsoft Office PowerPoint</Application>
  <PresentationFormat>Widescreen</PresentationFormat>
  <Paragraphs>77</Paragraphs>
  <Slides>17</Slides>
  <Notes>1</Notes>
  <HiddenSlides>0</HiddenSlides>
  <MMClips>14</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Posterama Text Black</vt:lpstr>
      <vt:lpstr>Posterama Text SemiBold</vt:lpstr>
      <vt:lpstr>Söhne</vt:lpstr>
      <vt:lpstr>Abadi</vt:lpstr>
      <vt:lpstr>Arial</vt:lpstr>
      <vt:lpstr>Calibri</vt:lpstr>
      <vt:lpstr>Calibri Light</vt:lpstr>
      <vt:lpstr>office theme</vt:lpstr>
      <vt:lpstr>Office 主题​​</vt:lpstr>
      <vt:lpstr>Study Skills- lecture Week 8</vt:lpstr>
      <vt:lpstr>Aims for today's session</vt:lpstr>
      <vt:lpstr>Task.....10 mins</vt:lpstr>
      <vt:lpstr>What is self- reflection?</vt:lpstr>
      <vt:lpstr>Key aspects of self- reflection</vt:lpstr>
      <vt:lpstr>PowerPoint Presentation</vt:lpstr>
      <vt:lpstr>PowerPoint Presentation</vt:lpstr>
      <vt:lpstr>Why is it important?</vt:lpstr>
      <vt:lpstr>Methods used to self- reflect</vt:lpstr>
      <vt:lpstr>Think of a time where you have used self- reflection</vt:lpstr>
      <vt:lpstr>Self- reflective cycles</vt:lpstr>
      <vt:lpstr>Borton’s reflective model</vt:lpstr>
      <vt:lpstr>Kolb's reflective model</vt:lpstr>
      <vt:lpstr>Gibbs self- reflection</vt:lpstr>
      <vt:lpstr>What is report writing?</vt:lpstr>
      <vt:lpstr>Steps to report writing</vt:lpstr>
      <vt:lpstr>Next session.... 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Jane Davies</cp:lastModifiedBy>
  <cp:revision>198</cp:revision>
  <dcterms:created xsi:type="dcterms:W3CDTF">2023-06-23T12:47:36Z</dcterms:created>
  <dcterms:modified xsi:type="dcterms:W3CDTF">2023-11-19T20:33:57Z</dcterms:modified>
</cp:coreProperties>
</file>