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69" r:id="rId3"/>
    <p:sldId id="270" r:id="rId4"/>
    <p:sldId id="271" r:id="rId5"/>
    <p:sldId id="281" r:id="rId6"/>
    <p:sldId id="273" r:id="rId7"/>
    <p:sldId id="274" r:id="rId8"/>
    <p:sldId id="275" r:id="rId9"/>
    <p:sldId id="276" r:id="rId10"/>
    <p:sldId id="277" r:id="rId11"/>
    <p:sldId id="258" r:id="rId12"/>
    <p:sldId id="260" r:id="rId13"/>
    <p:sldId id="262" r:id="rId14"/>
    <p:sldId id="261" r:id="rId15"/>
    <p:sldId id="263" r:id="rId16"/>
    <p:sldId id="264" r:id="rId17"/>
    <p:sldId id="265" r:id="rId18"/>
    <p:sldId id="266" r:id="rId19"/>
    <p:sldId id="267" r:id="rId20"/>
    <p:sldId id="268" r:id="rId21"/>
    <p:sldId id="278" r:id="rId22"/>
    <p:sldId id="279" r:id="rId23"/>
    <p:sldId id="257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7" autoAdjust="0"/>
    <p:restoredTop sz="94660"/>
  </p:normalViewPr>
  <p:slideViewPr>
    <p:cSldViewPr snapToGrid="0">
      <p:cViewPr varScale="1">
        <p:scale>
          <a:sx n="72" d="100"/>
          <a:sy n="72" d="100"/>
        </p:scale>
        <p:origin x="78" y="7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7D4527-82C9-4256-8BE6-CC205424E75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684E2E-F868-4608-A6A1-D3E2E45E9C28}">
      <dgm:prSet custT="1"/>
      <dgm:spPr>
        <a:solidFill>
          <a:srgbClr val="002060"/>
        </a:solidFill>
      </dgm:spPr>
      <dgm:t>
        <a:bodyPr/>
        <a:lstStyle/>
        <a:p>
          <a:r>
            <a:rPr lang="en-US" sz="28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Key topics:</a:t>
          </a:r>
        </a:p>
      </dgm:t>
    </dgm:pt>
    <dgm:pt modelId="{0CE43553-D49F-4D8C-BEFC-EF6865CBE1E6}" type="parTrans" cxnId="{E3C269A1-B2B1-4A37-8E97-20E26FCE270F}">
      <dgm:prSet/>
      <dgm:spPr/>
      <dgm:t>
        <a:bodyPr/>
        <a:lstStyle/>
        <a:p>
          <a:endParaRPr lang="en-US"/>
        </a:p>
      </dgm:t>
    </dgm:pt>
    <dgm:pt modelId="{53B0C26B-5427-4F53-A2E9-583FB0C41DD3}" type="sibTrans" cxnId="{E3C269A1-B2B1-4A37-8E97-20E26FCE270F}">
      <dgm:prSet/>
      <dgm:spPr/>
      <dgm:t>
        <a:bodyPr/>
        <a:lstStyle/>
        <a:p>
          <a:endParaRPr lang="en-US"/>
        </a:p>
      </dgm:t>
    </dgm:pt>
    <dgm:pt modelId="{71BC30B9-5C7D-413C-BB31-7B7BF343E349}">
      <dgm:prSet custT="1"/>
      <dgm:spPr/>
      <dgm:t>
        <a:bodyPr/>
        <a:lstStyle/>
        <a:p>
          <a:r>
            <a:rPr lang="en-US" sz="2400" i="1" dirty="0">
              <a:latin typeface="Times New Roman" panose="02020603050405020304" pitchFamily="18" charset="0"/>
              <a:cs typeface="Times New Roman" panose="02020603050405020304" pitchFamily="18" charset="0"/>
            </a:rPr>
            <a:t>Why did the democratic revolution start in Mongolia?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B4F586-C5D8-4493-9DD5-4F23CD1147AF}" type="parTrans" cxnId="{39357651-782F-421C-813E-B70BDAEA5921}">
      <dgm:prSet/>
      <dgm:spPr/>
      <dgm:t>
        <a:bodyPr/>
        <a:lstStyle/>
        <a:p>
          <a:endParaRPr lang="en-US"/>
        </a:p>
      </dgm:t>
    </dgm:pt>
    <dgm:pt modelId="{EB65AD73-1138-4A1B-980D-6665079EEA38}" type="sibTrans" cxnId="{39357651-782F-421C-813E-B70BDAEA5921}">
      <dgm:prSet/>
      <dgm:spPr/>
      <dgm:t>
        <a:bodyPr/>
        <a:lstStyle/>
        <a:p>
          <a:endParaRPr lang="en-US"/>
        </a:p>
      </dgm:t>
    </dgm:pt>
    <dgm:pt modelId="{6F53A503-7406-4E35-94DD-81D295E63C01}">
      <dgm:prSet custT="1"/>
      <dgm:spPr/>
      <dgm:t>
        <a:bodyPr/>
        <a:lstStyle/>
        <a:p>
          <a:r>
            <a:rPr lang="en-US" sz="2400" i="1" dirty="0">
              <a:latin typeface="Times New Roman" panose="02020603050405020304" pitchFamily="18" charset="0"/>
              <a:cs typeface="Times New Roman" panose="02020603050405020304" pitchFamily="18" charset="0"/>
            </a:rPr>
            <a:t>Lessons from revolution.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645357-99C8-4C37-870D-937521629614}" type="parTrans" cxnId="{71FFE512-E886-4826-8F02-9298FF2F1371}">
      <dgm:prSet/>
      <dgm:spPr/>
      <dgm:t>
        <a:bodyPr/>
        <a:lstStyle/>
        <a:p>
          <a:endParaRPr lang="en-US"/>
        </a:p>
      </dgm:t>
    </dgm:pt>
    <dgm:pt modelId="{64514E91-5BE4-4908-ADEF-D66431D4BC3C}" type="sibTrans" cxnId="{71FFE512-E886-4826-8F02-9298FF2F1371}">
      <dgm:prSet/>
      <dgm:spPr/>
      <dgm:t>
        <a:bodyPr/>
        <a:lstStyle/>
        <a:p>
          <a:endParaRPr lang="en-US"/>
        </a:p>
      </dgm:t>
    </dgm:pt>
    <dgm:pt modelId="{0E6B449B-1FC1-4851-8954-84E7F9C601C3}">
      <dgm:prSet custT="1"/>
      <dgm:spPr/>
      <dgm:t>
        <a:bodyPr/>
        <a:lstStyle/>
        <a:p>
          <a:r>
            <a:rPr lang="en-US" sz="2400" i="1" dirty="0">
              <a:latin typeface="Times New Roman" panose="02020603050405020304" pitchFamily="18" charset="0"/>
              <a:cs typeface="Times New Roman" panose="02020603050405020304" pitchFamily="18" charset="0"/>
            </a:rPr>
            <a:t>Political career.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22DE3F-51A6-4CD8-9CB8-2BB8378E7179}" type="parTrans" cxnId="{DADEB70F-2A8C-4F4F-A28D-67AAAF006A0C}">
      <dgm:prSet/>
      <dgm:spPr/>
      <dgm:t>
        <a:bodyPr/>
        <a:lstStyle/>
        <a:p>
          <a:endParaRPr lang="en-US"/>
        </a:p>
      </dgm:t>
    </dgm:pt>
    <dgm:pt modelId="{C027AE87-2CF6-459D-AC99-0C786F70F65F}" type="sibTrans" cxnId="{DADEB70F-2A8C-4F4F-A28D-67AAAF006A0C}">
      <dgm:prSet/>
      <dgm:spPr/>
      <dgm:t>
        <a:bodyPr/>
        <a:lstStyle/>
        <a:p>
          <a:endParaRPr lang="en-US"/>
        </a:p>
      </dgm:t>
    </dgm:pt>
    <dgm:pt modelId="{44B63C23-B0BD-432C-BAC2-E64BDD34F8E7}">
      <dgm:prSet custT="1"/>
      <dgm:spPr/>
      <dgm:t>
        <a:bodyPr/>
        <a:lstStyle/>
        <a:p>
          <a:r>
            <a:rPr lang="en-US" sz="2400" i="1" dirty="0">
              <a:latin typeface="Times New Roman" panose="02020603050405020304" pitchFamily="18" charset="0"/>
              <a:cs typeface="Times New Roman" panose="02020603050405020304" pitchFamily="18" charset="0"/>
            </a:rPr>
            <a:t>After retirement.</a:t>
          </a:r>
          <a:endParaRPr lang="en-US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4CE065-AF30-4201-8579-FF12135E4318}" type="parTrans" cxnId="{CF96D718-BE10-4510-8716-240F4E465D4C}">
      <dgm:prSet/>
      <dgm:spPr/>
      <dgm:t>
        <a:bodyPr/>
        <a:lstStyle/>
        <a:p>
          <a:endParaRPr lang="en-US"/>
        </a:p>
      </dgm:t>
    </dgm:pt>
    <dgm:pt modelId="{3FD56E7D-5EE2-46F6-BF95-AADDBBE03944}" type="sibTrans" cxnId="{CF96D718-BE10-4510-8716-240F4E465D4C}">
      <dgm:prSet/>
      <dgm:spPr/>
      <dgm:t>
        <a:bodyPr/>
        <a:lstStyle/>
        <a:p>
          <a:endParaRPr lang="en-US"/>
        </a:p>
      </dgm:t>
    </dgm:pt>
    <dgm:pt modelId="{44CD5741-1195-4B2D-884C-B7F0F4C4E62E}">
      <dgm:prSet custT="1"/>
      <dgm:spPr>
        <a:solidFill>
          <a:srgbClr val="002060"/>
        </a:solidFill>
      </dgm:spPr>
      <dgm:t>
        <a:bodyPr/>
        <a:lstStyle/>
        <a:p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Open discussion with the former president of Mongolia, Elbegdorj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Tsahia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EEB25F46-64E5-48A2-BCDA-241D205A1F5A}" type="sibTrans" cxnId="{06EDCF3D-BC63-4010-8BFF-3B786BFF7CDC}">
      <dgm:prSet/>
      <dgm:spPr/>
      <dgm:t>
        <a:bodyPr/>
        <a:lstStyle/>
        <a:p>
          <a:endParaRPr lang="en-US"/>
        </a:p>
      </dgm:t>
    </dgm:pt>
    <dgm:pt modelId="{4F89DC7B-64C0-478D-B975-946F682920B5}" type="parTrans" cxnId="{06EDCF3D-BC63-4010-8BFF-3B786BFF7CDC}">
      <dgm:prSet/>
      <dgm:spPr/>
      <dgm:t>
        <a:bodyPr/>
        <a:lstStyle/>
        <a:p>
          <a:endParaRPr lang="en-US"/>
        </a:p>
      </dgm:t>
    </dgm:pt>
    <dgm:pt modelId="{020C1849-E168-AE44-82CF-CFEE2D4A7FCC}" type="pres">
      <dgm:prSet presAssocID="{817D4527-82C9-4256-8BE6-CC205424E75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37829DC-49A0-6A46-8149-0520A70A667C}" type="pres">
      <dgm:prSet presAssocID="{44CD5741-1195-4B2D-884C-B7F0F4C4E62E}" presName="root1" presStyleCnt="0"/>
      <dgm:spPr/>
    </dgm:pt>
    <dgm:pt modelId="{C6B368C8-1582-D140-A97C-039A1F22431A}" type="pres">
      <dgm:prSet presAssocID="{44CD5741-1195-4B2D-884C-B7F0F4C4E62E}" presName="LevelOneTextNode" presStyleLbl="node0" presStyleIdx="0" presStyleCnt="2" custLinFactNeighborX="0" custLinFactNeighborY="-22272">
        <dgm:presLayoutVars>
          <dgm:chPref val="3"/>
        </dgm:presLayoutVars>
      </dgm:prSet>
      <dgm:spPr/>
    </dgm:pt>
    <dgm:pt modelId="{8131653A-3C82-EF44-923F-0FCFCC58665E}" type="pres">
      <dgm:prSet presAssocID="{44CD5741-1195-4B2D-884C-B7F0F4C4E62E}" presName="level2hierChild" presStyleCnt="0"/>
      <dgm:spPr/>
    </dgm:pt>
    <dgm:pt modelId="{67B3D778-7ACF-8C43-BC7D-D138F54783BF}" type="pres">
      <dgm:prSet presAssocID="{71684E2E-F868-4608-A6A1-D3E2E45E9C28}" presName="root1" presStyleCnt="0"/>
      <dgm:spPr/>
    </dgm:pt>
    <dgm:pt modelId="{CFE34BE4-69A7-AA4E-B656-5F3022B20E66}" type="pres">
      <dgm:prSet presAssocID="{71684E2E-F868-4608-A6A1-D3E2E45E9C28}" presName="LevelOneTextNode" presStyleLbl="node0" presStyleIdx="1" presStyleCnt="2">
        <dgm:presLayoutVars>
          <dgm:chPref val="3"/>
        </dgm:presLayoutVars>
      </dgm:prSet>
      <dgm:spPr/>
    </dgm:pt>
    <dgm:pt modelId="{CEADFB27-29F3-3449-A7A0-C89F040A48F5}" type="pres">
      <dgm:prSet presAssocID="{71684E2E-F868-4608-A6A1-D3E2E45E9C28}" presName="level2hierChild" presStyleCnt="0"/>
      <dgm:spPr/>
    </dgm:pt>
    <dgm:pt modelId="{6BDB4D65-1738-8045-9E38-05EE00DCE572}" type="pres">
      <dgm:prSet presAssocID="{2FB4F586-C5D8-4493-9DD5-4F23CD1147AF}" presName="conn2-1" presStyleLbl="parChTrans1D2" presStyleIdx="0" presStyleCnt="4"/>
      <dgm:spPr/>
    </dgm:pt>
    <dgm:pt modelId="{D10C1F6D-3D48-F74A-93BE-0CF8D2B77E0D}" type="pres">
      <dgm:prSet presAssocID="{2FB4F586-C5D8-4493-9DD5-4F23CD1147AF}" presName="connTx" presStyleLbl="parChTrans1D2" presStyleIdx="0" presStyleCnt="4"/>
      <dgm:spPr/>
    </dgm:pt>
    <dgm:pt modelId="{CB3EB6AD-C13F-5C41-B3EA-032BA5ED33E1}" type="pres">
      <dgm:prSet presAssocID="{71BC30B9-5C7D-413C-BB31-7B7BF343E349}" presName="root2" presStyleCnt="0"/>
      <dgm:spPr/>
    </dgm:pt>
    <dgm:pt modelId="{C73B0410-E6CE-6645-9F27-E95FC0072BCB}" type="pres">
      <dgm:prSet presAssocID="{71BC30B9-5C7D-413C-BB31-7B7BF343E349}" presName="LevelTwoTextNode" presStyleLbl="node2" presStyleIdx="0" presStyleCnt="4">
        <dgm:presLayoutVars>
          <dgm:chPref val="3"/>
        </dgm:presLayoutVars>
      </dgm:prSet>
      <dgm:spPr/>
    </dgm:pt>
    <dgm:pt modelId="{0428A516-E522-4641-941F-9001B89DE05F}" type="pres">
      <dgm:prSet presAssocID="{71BC30B9-5C7D-413C-BB31-7B7BF343E349}" presName="level3hierChild" presStyleCnt="0"/>
      <dgm:spPr/>
    </dgm:pt>
    <dgm:pt modelId="{DA36915E-3C6F-D940-8577-48C5EE44380B}" type="pres">
      <dgm:prSet presAssocID="{EA645357-99C8-4C37-870D-937521629614}" presName="conn2-1" presStyleLbl="parChTrans1D2" presStyleIdx="1" presStyleCnt="4"/>
      <dgm:spPr/>
    </dgm:pt>
    <dgm:pt modelId="{6ABA3E05-FAA6-354A-9AD9-B892A1E62968}" type="pres">
      <dgm:prSet presAssocID="{EA645357-99C8-4C37-870D-937521629614}" presName="connTx" presStyleLbl="parChTrans1D2" presStyleIdx="1" presStyleCnt="4"/>
      <dgm:spPr/>
    </dgm:pt>
    <dgm:pt modelId="{93F79EC8-C029-B74B-8C06-3E85B5CBB632}" type="pres">
      <dgm:prSet presAssocID="{6F53A503-7406-4E35-94DD-81D295E63C01}" presName="root2" presStyleCnt="0"/>
      <dgm:spPr/>
    </dgm:pt>
    <dgm:pt modelId="{5809EB10-D2ED-034B-A1EA-9A4351F049BC}" type="pres">
      <dgm:prSet presAssocID="{6F53A503-7406-4E35-94DD-81D295E63C01}" presName="LevelTwoTextNode" presStyleLbl="node2" presStyleIdx="1" presStyleCnt="4">
        <dgm:presLayoutVars>
          <dgm:chPref val="3"/>
        </dgm:presLayoutVars>
      </dgm:prSet>
      <dgm:spPr/>
    </dgm:pt>
    <dgm:pt modelId="{AF06B3D7-EB3A-C247-A575-0542F6DC2032}" type="pres">
      <dgm:prSet presAssocID="{6F53A503-7406-4E35-94DD-81D295E63C01}" presName="level3hierChild" presStyleCnt="0"/>
      <dgm:spPr/>
    </dgm:pt>
    <dgm:pt modelId="{F650A404-6AE6-4044-9891-F04BB931823D}" type="pres">
      <dgm:prSet presAssocID="{AE22DE3F-51A6-4CD8-9CB8-2BB8378E7179}" presName="conn2-1" presStyleLbl="parChTrans1D2" presStyleIdx="2" presStyleCnt="4"/>
      <dgm:spPr/>
    </dgm:pt>
    <dgm:pt modelId="{BE529578-B472-E64F-B80C-8C45842B5A1D}" type="pres">
      <dgm:prSet presAssocID="{AE22DE3F-51A6-4CD8-9CB8-2BB8378E7179}" presName="connTx" presStyleLbl="parChTrans1D2" presStyleIdx="2" presStyleCnt="4"/>
      <dgm:spPr/>
    </dgm:pt>
    <dgm:pt modelId="{571539C7-6943-FC48-A38A-4AD812B0597F}" type="pres">
      <dgm:prSet presAssocID="{0E6B449B-1FC1-4851-8954-84E7F9C601C3}" presName="root2" presStyleCnt="0"/>
      <dgm:spPr/>
    </dgm:pt>
    <dgm:pt modelId="{829947E5-26DD-5E46-987C-49FEADC84668}" type="pres">
      <dgm:prSet presAssocID="{0E6B449B-1FC1-4851-8954-84E7F9C601C3}" presName="LevelTwoTextNode" presStyleLbl="node2" presStyleIdx="2" presStyleCnt="4">
        <dgm:presLayoutVars>
          <dgm:chPref val="3"/>
        </dgm:presLayoutVars>
      </dgm:prSet>
      <dgm:spPr/>
    </dgm:pt>
    <dgm:pt modelId="{BC3A82D3-FACC-3846-A9EE-D7F168B9F9A1}" type="pres">
      <dgm:prSet presAssocID="{0E6B449B-1FC1-4851-8954-84E7F9C601C3}" presName="level3hierChild" presStyleCnt="0"/>
      <dgm:spPr/>
    </dgm:pt>
    <dgm:pt modelId="{DFB7E2DC-D21C-8142-AE1C-A3DD1BAC0295}" type="pres">
      <dgm:prSet presAssocID="{E84CE065-AF30-4201-8579-FF12135E4318}" presName="conn2-1" presStyleLbl="parChTrans1D2" presStyleIdx="3" presStyleCnt="4"/>
      <dgm:spPr/>
    </dgm:pt>
    <dgm:pt modelId="{16DB5A00-857B-5C4B-B5BD-9C06BC0C8357}" type="pres">
      <dgm:prSet presAssocID="{E84CE065-AF30-4201-8579-FF12135E4318}" presName="connTx" presStyleLbl="parChTrans1D2" presStyleIdx="3" presStyleCnt="4"/>
      <dgm:spPr/>
    </dgm:pt>
    <dgm:pt modelId="{7F255180-77A9-A549-8C20-1247BE160E4B}" type="pres">
      <dgm:prSet presAssocID="{44B63C23-B0BD-432C-BAC2-E64BDD34F8E7}" presName="root2" presStyleCnt="0"/>
      <dgm:spPr/>
    </dgm:pt>
    <dgm:pt modelId="{4963E951-4B8A-8F47-B29D-F62211CBF9FF}" type="pres">
      <dgm:prSet presAssocID="{44B63C23-B0BD-432C-BAC2-E64BDD34F8E7}" presName="LevelTwoTextNode" presStyleLbl="node2" presStyleIdx="3" presStyleCnt="4">
        <dgm:presLayoutVars>
          <dgm:chPref val="3"/>
        </dgm:presLayoutVars>
      </dgm:prSet>
      <dgm:spPr/>
    </dgm:pt>
    <dgm:pt modelId="{539F578D-CE34-BC43-83A3-1A30BD6CF608}" type="pres">
      <dgm:prSet presAssocID="{44B63C23-B0BD-432C-BAC2-E64BDD34F8E7}" presName="level3hierChild" presStyleCnt="0"/>
      <dgm:spPr/>
    </dgm:pt>
  </dgm:ptLst>
  <dgm:cxnLst>
    <dgm:cxn modelId="{7A80AF04-EFCD-9349-978B-072BF5AEC139}" type="presOf" srcId="{44CD5741-1195-4B2D-884C-B7F0F4C4E62E}" destId="{C6B368C8-1582-D140-A97C-039A1F22431A}" srcOrd="0" destOrd="0" presId="urn:microsoft.com/office/officeart/2005/8/layout/hierarchy2"/>
    <dgm:cxn modelId="{DADEB70F-2A8C-4F4F-A28D-67AAAF006A0C}" srcId="{71684E2E-F868-4608-A6A1-D3E2E45E9C28}" destId="{0E6B449B-1FC1-4851-8954-84E7F9C601C3}" srcOrd="2" destOrd="0" parTransId="{AE22DE3F-51A6-4CD8-9CB8-2BB8378E7179}" sibTransId="{C027AE87-2CF6-459D-AC99-0C786F70F65F}"/>
    <dgm:cxn modelId="{71FFE512-E886-4826-8F02-9298FF2F1371}" srcId="{71684E2E-F868-4608-A6A1-D3E2E45E9C28}" destId="{6F53A503-7406-4E35-94DD-81D295E63C01}" srcOrd="1" destOrd="0" parTransId="{EA645357-99C8-4C37-870D-937521629614}" sibTransId="{64514E91-5BE4-4908-ADEF-D66431D4BC3C}"/>
    <dgm:cxn modelId="{CF96D718-BE10-4510-8716-240F4E465D4C}" srcId="{71684E2E-F868-4608-A6A1-D3E2E45E9C28}" destId="{44B63C23-B0BD-432C-BAC2-E64BDD34F8E7}" srcOrd="3" destOrd="0" parTransId="{E84CE065-AF30-4201-8579-FF12135E4318}" sibTransId="{3FD56E7D-5EE2-46F6-BF95-AADDBBE03944}"/>
    <dgm:cxn modelId="{D2E09821-E419-8543-AE71-630D4DDCCAE7}" type="presOf" srcId="{0E6B449B-1FC1-4851-8954-84E7F9C601C3}" destId="{829947E5-26DD-5E46-987C-49FEADC84668}" srcOrd="0" destOrd="0" presId="urn:microsoft.com/office/officeart/2005/8/layout/hierarchy2"/>
    <dgm:cxn modelId="{4D923538-A7AF-BA43-A675-74038BFBE06E}" type="presOf" srcId="{E84CE065-AF30-4201-8579-FF12135E4318}" destId="{DFB7E2DC-D21C-8142-AE1C-A3DD1BAC0295}" srcOrd="0" destOrd="0" presId="urn:microsoft.com/office/officeart/2005/8/layout/hierarchy2"/>
    <dgm:cxn modelId="{06EDCF3D-BC63-4010-8BFF-3B786BFF7CDC}" srcId="{817D4527-82C9-4256-8BE6-CC205424E75C}" destId="{44CD5741-1195-4B2D-884C-B7F0F4C4E62E}" srcOrd="0" destOrd="0" parTransId="{4F89DC7B-64C0-478D-B975-946F682920B5}" sibTransId="{EEB25F46-64E5-48A2-BCDA-241D205A1F5A}"/>
    <dgm:cxn modelId="{68CFC96C-13F4-0F47-A678-32971989CA8A}" type="presOf" srcId="{44B63C23-B0BD-432C-BAC2-E64BDD34F8E7}" destId="{4963E951-4B8A-8F47-B29D-F62211CBF9FF}" srcOrd="0" destOrd="0" presId="urn:microsoft.com/office/officeart/2005/8/layout/hierarchy2"/>
    <dgm:cxn modelId="{39357651-782F-421C-813E-B70BDAEA5921}" srcId="{71684E2E-F868-4608-A6A1-D3E2E45E9C28}" destId="{71BC30B9-5C7D-413C-BB31-7B7BF343E349}" srcOrd="0" destOrd="0" parTransId="{2FB4F586-C5D8-4493-9DD5-4F23CD1147AF}" sibTransId="{EB65AD73-1138-4A1B-980D-6665079EEA38}"/>
    <dgm:cxn modelId="{6F2A7052-800C-C64F-A80B-452ABA87AF92}" type="presOf" srcId="{AE22DE3F-51A6-4CD8-9CB8-2BB8378E7179}" destId="{BE529578-B472-E64F-B80C-8C45842B5A1D}" srcOrd="1" destOrd="0" presId="urn:microsoft.com/office/officeart/2005/8/layout/hierarchy2"/>
    <dgm:cxn modelId="{B3ACAB72-4EAF-D04B-8BFB-C911C85FB001}" type="presOf" srcId="{E84CE065-AF30-4201-8579-FF12135E4318}" destId="{16DB5A00-857B-5C4B-B5BD-9C06BC0C8357}" srcOrd="1" destOrd="0" presId="urn:microsoft.com/office/officeart/2005/8/layout/hierarchy2"/>
    <dgm:cxn modelId="{3A3E2299-79C0-AF4E-828D-CC4D3C4A2F97}" type="presOf" srcId="{EA645357-99C8-4C37-870D-937521629614}" destId="{DA36915E-3C6F-D940-8577-48C5EE44380B}" srcOrd="0" destOrd="0" presId="urn:microsoft.com/office/officeart/2005/8/layout/hierarchy2"/>
    <dgm:cxn modelId="{38C1CF99-4A4D-2540-950C-756F31B4383C}" type="presOf" srcId="{EA645357-99C8-4C37-870D-937521629614}" destId="{6ABA3E05-FAA6-354A-9AD9-B892A1E62968}" srcOrd="1" destOrd="0" presId="urn:microsoft.com/office/officeart/2005/8/layout/hierarchy2"/>
    <dgm:cxn modelId="{E3C269A1-B2B1-4A37-8E97-20E26FCE270F}" srcId="{817D4527-82C9-4256-8BE6-CC205424E75C}" destId="{71684E2E-F868-4608-A6A1-D3E2E45E9C28}" srcOrd="1" destOrd="0" parTransId="{0CE43553-D49F-4D8C-BEFC-EF6865CBE1E6}" sibTransId="{53B0C26B-5427-4F53-A2E9-583FB0C41DD3}"/>
    <dgm:cxn modelId="{32AB6EA8-620C-1745-B26F-9A0D25F4070E}" type="presOf" srcId="{817D4527-82C9-4256-8BE6-CC205424E75C}" destId="{020C1849-E168-AE44-82CF-CFEE2D4A7FCC}" srcOrd="0" destOrd="0" presId="urn:microsoft.com/office/officeart/2005/8/layout/hierarchy2"/>
    <dgm:cxn modelId="{A4BEE1A8-99FD-8543-ACF8-519498843CFC}" type="presOf" srcId="{2FB4F586-C5D8-4493-9DD5-4F23CD1147AF}" destId="{6BDB4D65-1738-8045-9E38-05EE00DCE572}" srcOrd="0" destOrd="0" presId="urn:microsoft.com/office/officeart/2005/8/layout/hierarchy2"/>
    <dgm:cxn modelId="{380EA9B1-73B3-CC48-B8D2-C503A1550553}" type="presOf" srcId="{71684E2E-F868-4608-A6A1-D3E2E45E9C28}" destId="{CFE34BE4-69A7-AA4E-B656-5F3022B20E66}" srcOrd="0" destOrd="0" presId="urn:microsoft.com/office/officeart/2005/8/layout/hierarchy2"/>
    <dgm:cxn modelId="{2A5143C2-317E-8C4C-98AF-CA4F38672EA3}" type="presOf" srcId="{AE22DE3F-51A6-4CD8-9CB8-2BB8378E7179}" destId="{F650A404-6AE6-4044-9891-F04BB931823D}" srcOrd="0" destOrd="0" presId="urn:microsoft.com/office/officeart/2005/8/layout/hierarchy2"/>
    <dgm:cxn modelId="{6B77FDC4-1116-7D42-A814-42C4212A91B9}" type="presOf" srcId="{2FB4F586-C5D8-4493-9DD5-4F23CD1147AF}" destId="{D10C1F6D-3D48-F74A-93BE-0CF8D2B77E0D}" srcOrd="1" destOrd="0" presId="urn:microsoft.com/office/officeart/2005/8/layout/hierarchy2"/>
    <dgm:cxn modelId="{77C2FBEE-69C0-4F4B-A2B4-48C11BBCE83B}" type="presOf" srcId="{71BC30B9-5C7D-413C-BB31-7B7BF343E349}" destId="{C73B0410-E6CE-6645-9F27-E95FC0072BCB}" srcOrd="0" destOrd="0" presId="urn:microsoft.com/office/officeart/2005/8/layout/hierarchy2"/>
    <dgm:cxn modelId="{A959B3F1-1F2F-1D4B-B7F8-FFB14242759B}" type="presOf" srcId="{6F53A503-7406-4E35-94DD-81D295E63C01}" destId="{5809EB10-D2ED-034B-A1EA-9A4351F049BC}" srcOrd="0" destOrd="0" presId="urn:microsoft.com/office/officeart/2005/8/layout/hierarchy2"/>
    <dgm:cxn modelId="{B23B46D9-30D9-E744-9DF8-614174B765B0}" type="presParOf" srcId="{020C1849-E168-AE44-82CF-CFEE2D4A7FCC}" destId="{037829DC-49A0-6A46-8149-0520A70A667C}" srcOrd="0" destOrd="0" presId="urn:microsoft.com/office/officeart/2005/8/layout/hierarchy2"/>
    <dgm:cxn modelId="{7736884D-CDCC-EF45-835B-30088D5D544F}" type="presParOf" srcId="{037829DC-49A0-6A46-8149-0520A70A667C}" destId="{C6B368C8-1582-D140-A97C-039A1F22431A}" srcOrd="0" destOrd="0" presId="urn:microsoft.com/office/officeart/2005/8/layout/hierarchy2"/>
    <dgm:cxn modelId="{CAAA9CB2-B4A3-F248-AB3E-1CDEA8E896A3}" type="presParOf" srcId="{037829DC-49A0-6A46-8149-0520A70A667C}" destId="{8131653A-3C82-EF44-923F-0FCFCC58665E}" srcOrd="1" destOrd="0" presId="urn:microsoft.com/office/officeart/2005/8/layout/hierarchy2"/>
    <dgm:cxn modelId="{63207266-616A-5147-92F5-174DBEC80F8E}" type="presParOf" srcId="{020C1849-E168-AE44-82CF-CFEE2D4A7FCC}" destId="{67B3D778-7ACF-8C43-BC7D-D138F54783BF}" srcOrd="1" destOrd="0" presId="urn:microsoft.com/office/officeart/2005/8/layout/hierarchy2"/>
    <dgm:cxn modelId="{958819E5-F8E1-A041-9DCD-0D6672EE6F52}" type="presParOf" srcId="{67B3D778-7ACF-8C43-BC7D-D138F54783BF}" destId="{CFE34BE4-69A7-AA4E-B656-5F3022B20E66}" srcOrd="0" destOrd="0" presId="urn:microsoft.com/office/officeart/2005/8/layout/hierarchy2"/>
    <dgm:cxn modelId="{61A9BE03-1175-F145-A8AA-6E774B7F7371}" type="presParOf" srcId="{67B3D778-7ACF-8C43-BC7D-D138F54783BF}" destId="{CEADFB27-29F3-3449-A7A0-C89F040A48F5}" srcOrd="1" destOrd="0" presId="urn:microsoft.com/office/officeart/2005/8/layout/hierarchy2"/>
    <dgm:cxn modelId="{A763DACC-5035-E642-9022-36815E0B42EE}" type="presParOf" srcId="{CEADFB27-29F3-3449-A7A0-C89F040A48F5}" destId="{6BDB4D65-1738-8045-9E38-05EE00DCE572}" srcOrd="0" destOrd="0" presId="urn:microsoft.com/office/officeart/2005/8/layout/hierarchy2"/>
    <dgm:cxn modelId="{F80E3078-96B2-B542-998D-A57A6DD239AC}" type="presParOf" srcId="{6BDB4D65-1738-8045-9E38-05EE00DCE572}" destId="{D10C1F6D-3D48-F74A-93BE-0CF8D2B77E0D}" srcOrd="0" destOrd="0" presId="urn:microsoft.com/office/officeart/2005/8/layout/hierarchy2"/>
    <dgm:cxn modelId="{D48C4BF8-B06B-3E4C-B8B6-823A245D7F37}" type="presParOf" srcId="{CEADFB27-29F3-3449-A7A0-C89F040A48F5}" destId="{CB3EB6AD-C13F-5C41-B3EA-032BA5ED33E1}" srcOrd="1" destOrd="0" presId="urn:microsoft.com/office/officeart/2005/8/layout/hierarchy2"/>
    <dgm:cxn modelId="{B29DF7E7-5B4B-0349-966C-FE646E0D6CFD}" type="presParOf" srcId="{CB3EB6AD-C13F-5C41-B3EA-032BA5ED33E1}" destId="{C73B0410-E6CE-6645-9F27-E95FC0072BCB}" srcOrd="0" destOrd="0" presId="urn:microsoft.com/office/officeart/2005/8/layout/hierarchy2"/>
    <dgm:cxn modelId="{780A9DCB-A18C-0E45-B739-6CD920C6C07E}" type="presParOf" srcId="{CB3EB6AD-C13F-5C41-B3EA-032BA5ED33E1}" destId="{0428A516-E522-4641-941F-9001B89DE05F}" srcOrd="1" destOrd="0" presId="urn:microsoft.com/office/officeart/2005/8/layout/hierarchy2"/>
    <dgm:cxn modelId="{F3049AA2-84CE-CE4C-8E74-00D09FFE2925}" type="presParOf" srcId="{CEADFB27-29F3-3449-A7A0-C89F040A48F5}" destId="{DA36915E-3C6F-D940-8577-48C5EE44380B}" srcOrd="2" destOrd="0" presId="urn:microsoft.com/office/officeart/2005/8/layout/hierarchy2"/>
    <dgm:cxn modelId="{E510638D-5A92-9C42-8ACC-191B05C22CB0}" type="presParOf" srcId="{DA36915E-3C6F-D940-8577-48C5EE44380B}" destId="{6ABA3E05-FAA6-354A-9AD9-B892A1E62968}" srcOrd="0" destOrd="0" presId="urn:microsoft.com/office/officeart/2005/8/layout/hierarchy2"/>
    <dgm:cxn modelId="{3D66265B-F38E-834C-8ECA-F47A11DC7AFC}" type="presParOf" srcId="{CEADFB27-29F3-3449-A7A0-C89F040A48F5}" destId="{93F79EC8-C029-B74B-8C06-3E85B5CBB632}" srcOrd="3" destOrd="0" presId="urn:microsoft.com/office/officeart/2005/8/layout/hierarchy2"/>
    <dgm:cxn modelId="{3C4E5BA0-6A0B-8340-9123-FDDA7C421BAE}" type="presParOf" srcId="{93F79EC8-C029-B74B-8C06-3E85B5CBB632}" destId="{5809EB10-D2ED-034B-A1EA-9A4351F049BC}" srcOrd="0" destOrd="0" presId="urn:microsoft.com/office/officeart/2005/8/layout/hierarchy2"/>
    <dgm:cxn modelId="{A3AF5D51-A05C-094B-98A1-907319584166}" type="presParOf" srcId="{93F79EC8-C029-B74B-8C06-3E85B5CBB632}" destId="{AF06B3D7-EB3A-C247-A575-0542F6DC2032}" srcOrd="1" destOrd="0" presId="urn:microsoft.com/office/officeart/2005/8/layout/hierarchy2"/>
    <dgm:cxn modelId="{5A060BCD-6055-E144-B93F-CCBE9867BDC9}" type="presParOf" srcId="{CEADFB27-29F3-3449-A7A0-C89F040A48F5}" destId="{F650A404-6AE6-4044-9891-F04BB931823D}" srcOrd="4" destOrd="0" presId="urn:microsoft.com/office/officeart/2005/8/layout/hierarchy2"/>
    <dgm:cxn modelId="{0AAF27C5-F236-6342-91FD-C5B34051C2D1}" type="presParOf" srcId="{F650A404-6AE6-4044-9891-F04BB931823D}" destId="{BE529578-B472-E64F-B80C-8C45842B5A1D}" srcOrd="0" destOrd="0" presId="urn:microsoft.com/office/officeart/2005/8/layout/hierarchy2"/>
    <dgm:cxn modelId="{9795B113-5A7E-E944-9B70-BA26165BF1C5}" type="presParOf" srcId="{CEADFB27-29F3-3449-A7A0-C89F040A48F5}" destId="{571539C7-6943-FC48-A38A-4AD812B0597F}" srcOrd="5" destOrd="0" presId="urn:microsoft.com/office/officeart/2005/8/layout/hierarchy2"/>
    <dgm:cxn modelId="{A992CDB4-4822-CB4D-9385-57A00F18A182}" type="presParOf" srcId="{571539C7-6943-FC48-A38A-4AD812B0597F}" destId="{829947E5-26DD-5E46-987C-49FEADC84668}" srcOrd="0" destOrd="0" presId="urn:microsoft.com/office/officeart/2005/8/layout/hierarchy2"/>
    <dgm:cxn modelId="{D74892C3-62B6-CA4B-AA69-1521DD2AFB11}" type="presParOf" srcId="{571539C7-6943-FC48-A38A-4AD812B0597F}" destId="{BC3A82D3-FACC-3846-A9EE-D7F168B9F9A1}" srcOrd="1" destOrd="0" presId="urn:microsoft.com/office/officeart/2005/8/layout/hierarchy2"/>
    <dgm:cxn modelId="{AA0F45CB-90E1-3545-9D6F-314F407F11BE}" type="presParOf" srcId="{CEADFB27-29F3-3449-A7A0-C89F040A48F5}" destId="{DFB7E2DC-D21C-8142-AE1C-A3DD1BAC0295}" srcOrd="6" destOrd="0" presId="urn:microsoft.com/office/officeart/2005/8/layout/hierarchy2"/>
    <dgm:cxn modelId="{52A7E615-272B-DF49-A251-A5C449751120}" type="presParOf" srcId="{DFB7E2DC-D21C-8142-AE1C-A3DD1BAC0295}" destId="{16DB5A00-857B-5C4B-B5BD-9C06BC0C8357}" srcOrd="0" destOrd="0" presId="urn:microsoft.com/office/officeart/2005/8/layout/hierarchy2"/>
    <dgm:cxn modelId="{C994FC88-EC77-AE44-8BFF-AF5CF1B4A607}" type="presParOf" srcId="{CEADFB27-29F3-3449-A7A0-C89F040A48F5}" destId="{7F255180-77A9-A549-8C20-1247BE160E4B}" srcOrd="7" destOrd="0" presId="urn:microsoft.com/office/officeart/2005/8/layout/hierarchy2"/>
    <dgm:cxn modelId="{52977211-C02E-DD42-A516-BFA1F62EF5C2}" type="presParOf" srcId="{7F255180-77A9-A549-8C20-1247BE160E4B}" destId="{4963E951-4B8A-8F47-B29D-F62211CBF9FF}" srcOrd="0" destOrd="0" presId="urn:microsoft.com/office/officeart/2005/8/layout/hierarchy2"/>
    <dgm:cxn modelId="{4B7C52C1-EE3C-A548-93F6-0BFE3CF68824}" type="presParOf" srcId="{7F255180-77A9-A549-8C20-1247BE160E4B}" destId="{539F578D-CE34-BC43-83A3-1A30BD6CF60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B368C8-1582-D140-A97C-039A1F22431A}">
      <dsp:nvSpPr>
        <dsp:cNvPr id="0" name=""/>
        <dsp:cNvSpPr/>
      </dsp:nvSpPr>
      <dsp:spPr>
        <a:xfrm>
          <a:off x="620448" y="347799"/>
          <a:ext cx="1956439" cy="978219"/>
        </a:xfrm>
        <a:prstGeom prst="roundRect">
          <a:avLst>
            <a:gd name="adj" fmla="val 10000"/>
          </a:avLst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Open discussion with the former president of Mongolia, Elbegdorj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Tsahia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>
        <a:off x="649099" y="376450"/>
        <a:ext cx="1899137" cy="920917"/>
      </dsp:txXfrm>
    </dsp:sp>
    <dsp:sp modelId="{CFE34BE4-69A7-AA4E-B656-5F3022B20E66}">
      <dsp:nvSpPr>
        <dsp:cNvPr id="0" name=""/>
        <dsp:cNvSpPr/>
      </dsp:nvSpPr>
      <dsp:spPr>
        <a:xfrm>
          <a:off x="620448" y="1690621"/>
          <a:ext cx="1956439" cy="978219"/>
        </a:xfrm>
        <a:prstGeom prst="roundRect">
          <a:avLst>
            <a:gd name="adj" fmla="val 10000"/>
          </a:avLst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Key topics:</a:t>
          </a:r>
        </a:p>
      </dsp:txBody>
      <dsp:txXfrm>
        <a:off x="649099" y="1719272"/>
        <a:ext cx="1899137" cy="920917"/>
      </dsp:txXfrm>
    </dsp:sp>
    <dsp:sp modelId="{6BDB4D65-1738-8045-9E38-05EE00DCE572}">
      <dsp:nvSpPr>
        <dsp:cNvPr id="0" name=""/>
        <dsp:cNvSpPr/>
      </dsp:nvSpPr>
      <dsp:spPr>
        <a:xfrm rot="17692822">
          <a:off x="2038143" y="1315821"/>
          <a:ext cx="1860065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1860065" y="2019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2921674" y="1289514"/>
        <a:ext cx="93003" cy="93003"/>
      </dsp:txXfrm>
    </dsp:sp>
    <dsp:sp modelId="{C73B0410-E6CE-6645-9F27-E95FC0072BCB}">
      <dsp:nvSpPr>
        <dsp:cNvPr id="0" name=""/>
        <dsp:cNvSpPr/>
      </dsp:nvSpPr>
      <dsp:spPr>
        <a:xfrm>
          <a:off x="3359463" y="3191"/>
          <a:ext cx="1956439" cy="9782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Why did the democratic revolution start in Mongolia?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8114" y="31842"/>
        <a:ext cx="1899137" cy="920917"/>
      </dsp:txXfrm>
    </dsp:sp>
    <dsp:sp modelId="{DA36915E-3C6F-D940-8577-48C5EE44380B}">
      <dsp:nvSpPr>
        <dsp:cNvPr id="0" name=""/>
        <dsp:cNvSpPr/>
      </dsp:nvSpPr>
      <dsp:spPr>
        <a:xfrm rot="19457599">
          <a:off x="2486303" y="1878297"/>
          <a:ext cx="963745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963745" y="2019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44082" y="1874399"/>
        <a:ext cx="48187" cy="48187"/>
      </dsp:txXfrm>
    </dsp:sp>
    <dsp:sp modelId="{5809EB10-D2ED-034B-A1EA-9A4351F049BC}">
      <dsp:nvSpPr>
        <dsp:cNvPr id="0" name=""/>
        <dsp:cNvSpPr/>
      </dsp:nvSpPr>
      <dsp:spPr>
        <a:xfrm>
          <a:off x="3359463" y="1128144"/>
          <a:ext cx="1956439" cy="9782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Lessons from revolution.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8114" y="1156795"/>
        <a:ext cx="1899137" cy="920917"/>
      </dsp:txXfrm>
    </dsp:sp>
    <dsp:sp modelId="{F650A404-6AE6-4044-9891-F04BB931823D}">
      <dsp:nvSpPr>
        <dsp:cNvPr id="0" name=""/>
        <dsp:cNvSpPr/>
      </dsp:nvSpPr>
      <dsp:spPr>
        <a:xfrm rot="2142401">
          <a:off x="2486303" y="2440774"/>
          <a:ext cx="963745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963745" y="2019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944082" y="2436875"/>
        <a:ext cx="48187" cy="48187"/>
      </dsp:txXfrm>
    </dsp:sp>
    <dsp:sp modelId="{829947E5-26DD-5E46-987C-49FEADC84668}">
      <dsp:nvSpPr>
        <dsp:cNvPr id="0" name=""/>
        <dsp:cNvSpPr/>
      </dsp:nvSpPr>
      <dsp:spPr>
        <a:xfrm>
          <a:off x="3359463" y="2253097"/>
          <a:ext cx="1956439" cy="9782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Political career.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8114" y="2281748"/>
        <a:ext cx="1899137" cy="920917"/>
      </dsp:txXfrm>
    </dsp:sp>
    <dsp:sp modelId="{DFB7E2DC-D21C-8142-AE1C-A3DD1BAC0295}">
      <dsp:nvSpPr>
        <dsp:cNvPr id="0" name=""/>
        <dsp:cNvSpPr/>
      </dsp:nvSpPr>
      <dsp:spPr>
        <a:xfrm rot="3907178">
          <a:off x="2038143" y="3003250"/>
          <a:ext cx="1860065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1860065" y="2019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2921674" y="2976943"/>
        <a:ext cx="93003" cy="93003"/>
      </dsp:txXfrm>
    </dsp:sp>
    <dsp:sp modelId="{4963E951-4B8A-8F47-B29D-F62211CBF9FF}">
      <dsp:nvSpPr>
        <dsp:cNvPr id="0" name=""/>
        <dsp:cNvSpPr/>
      </dsp:nvSpPr>
      <dsp:spPr>
        <a:xfrm>
          <a:off x="3359463" y="3378050"/>
          <a:ext cx="1956439" cy="9782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After retirement.</a:t>
          </a:r>
          <a:endParaRPr lang="en-US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8114" y="3406701"/>
        <a:ext cx="1899137" cy="9209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954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79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6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5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003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899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699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628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653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104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824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D8C37D-F5E3-411B-892F-BE0DDA73D807}" type="datetimeFigureOut">
              <a:rPr lang="en-GB" smtClean="0"/>
              <a:t>08/11/2024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3CDE03-FEC1-497B-80C3-5BB9F4E303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201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65B18-9F8E-74E7-8F9D-1600F709C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1800" b="1" dirty="0"/>
              <a:t>HPAN5020/6020</a:t>
            </a:r>
            <a:br>
              <a:rPr lang="en-GB" sz="1800" b="1" dirty="0"/>
            </a:br>
            <a:r>
              <a:rPr lang="en-GB" sz="1800" b="1" dirty="0"/>
              <a:t>Activism, Protest and Campaigning for Global Justice</a:t>
            </a:r>
            <a:br>
              <a:rPr lang="en-GB" sz="1800" b="1" dirty="0"/>
            </a:br>
            <a:r>
              <a:rPr lang="en-GB" b="1" dirty="0"/>
              <a:t>Poster/leaflet Showcase</a:t>
            </a:r>
            <a:br>
              <a:rPr lang="en-GB" b="1" dirty="0"/>
            </a:br>
            <a:r>
              <a:rPr lang="en-GB" sz="1800" b="1" dirty="0"/>
              <a:t>8 November 2024</a:t>
            </a:r>
          </a:p>
        </p:txBody>
      </p:sp>
      <p:pic>
        <p:nvPicPr>
          <p:cNvPr id="1026" name="Picture 2" descr="Highly recommended Hungarian vintage posters - Budapest Poster Gallery,  Budapest Traveller Reviews - Tripadvisor">
            <a:extLst>
              <a:ext uri="{FF2B5EF4-FFF2-40B4-BE49-F238E27FC236}">
                <a16:creationId xmlns:a16="http://schemas.microsoft.com/office/drawing/2014/main" id="{D81E2CCB-0D44-CECF-AAD6-86C4FB7EE9C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988" y="1529557"/>
            <a:ext cx="46482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087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F3E2A-5552-8854-D6F3-AA64576D0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Sherilyn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D29BADA-D42A-D0CC-FE57-190E45639E3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37" y="365126"/>
            <a:ext cx="2871788" cy="717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21AB9ED7-A2B6-564E-A08B-CBD0C9BAF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589" y="365126"/>
            <a:ext cx="2430462" cy="60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495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29BAE-73D1-9EA9-FD74-31275B020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Regan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46993E0-0546-1B32-C6BE-F8F5B95E421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15" y="1614609"/>
            <a:ext cx="326648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5848051A-B65C-FD53-540C-95D7754E1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461" y="823964"/>
            <a:ext cx="4045091" cy="538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649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318F4939-FE06-28C2-0317-68444103D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860" y="452176"/>
            <a:ext cx="4469372" cy="5953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59D321D7-A1B5-FE63-58F5-92BE3391C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232" y="693336"/>
            <a:ext cx="3963974" cy="5280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499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E036C-206E-5BE3-9CD6-3225E12B9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987" y="458532"/>
            <a:ext cx="5709107" cy="1442945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Dissident to President</a:t>
            </a:r>
            <a:br>
              <a:rPr lang="en-GB" dirty="0"/>
            </a:br>
            <a:r>
              <a:rPr lang="en-GB" sz="2309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democracy was born in Mongolia</a:t>
            </a:r>
            <a:endParaRPr lang="en-US" i="1" u="sng" dirty="0"/>
          </a:p>
        </p:txBody>
      </p:sp>
      <p:graphicFrame>
        <p:nvGraphicFramePr>
          <p:cNvPr id="1068" name="Content Placeholder 1035">
            <a:extLst>
              <a:ext uri="{FF2B5EF4-FFF2-40B4-BE49-F238E27FC236}">
                <a16:creationId xmlns:a16="http://schemas.microsoft.com/office/drawing/2014/main" id="{5DF1F8CC-D775-4D8A-3900-CD5AD9DE426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-604708" y="1728613"/>
          <a:ext cx="5936352" cy="4359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32" name="Picture 8" descr="Ерөнхийлөгч Ц.Элбэгдорж НҮБ-ын чуулганы хуралдаанд оролцоно">
            <a:extLst>
              <a:ext uri="{FF2B5EF4-FFF2-40B4-BE49-F238E27FC236}">
                <a16:creationId xmlns:a16="http://schemas.microsoft.com/office/drawing/2014/main" id="{84D15C6A-9F81-F2A2-4203-35E1C5AAE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8887"/>
          <a:stretch/>
        </p:blipFill>
        <p:spPr bwMode="auto">
          <a:xfrm>
            <a:off x="4904349" y="-4"/>
            <a:ext cx="7287481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Хэлмэгдүүлэх вий">
            <a:extLst>
              <a:ext uri="{FF2B5EF4-FFF2-40B4-BE49-F238E27FC236}">
                <a16:creationId xmlns:a16="http://schemas.microsoft.com/office/drawing/2014/main" id="{CB10F94C-78C1-58C8-CE8B-5A2C684C4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89" r="-1" b="21058"/>
          <a:stretch/>
        </p:blipFill>
        <p:spPr bwMode="auto">
          <a:xfrm>
            <a:off x="4726766" y="3802961"/>
            <a:ext cx="7472173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9C3BD4F-2516-4861-0D7A-2E3ECF2FF2ED}"/>
              </a:ext>
            </a:extLst>
          </p:cNvPr>
          <p:cNvSpPr txBox="1"/>
          <p:nvPr/>
        </p:nvSpPr>
        <p:spPr>
          <a:xfrm>
            <a:off x="3218" y="6101489"/>
            <a:ext cx="6918008" cy="803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9" b="1" i="1" dirty="0">
                <a:solidFill>
                  <a:srgbClr val="FF000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IDGP students invited, Cliff Tucker Seminar Room</a:t>
            </a:r>
          </a:p>
          <a:p>
            <a:r>
              <a:rPr lang="en-US" sz="2309" b="1" i="1" dirty="0">
                <a:solidFill>
                  <a:srgbClr val="FF0000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15:00pm, Wednesday, 13 November</a:t>
            </a:r>
          </a:p>
        </p:txBody>
      </p:sp>
    </p:spTree>
    <p:extLst>
      <p:ext uri="{BB962C8B-B14F-4D97-AF65-F5344CB8AC3E}">
        <p14:creationId xmlns:p14="http://schemas.microsoft.com/office/powerpoint/2010/main" val="2370147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BA22A-EE94-C72A-E224-FFC02BF3D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Jaiden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D419C08F-2F4C-5452-87CE-62EAF4280D1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33077" y="1825625"/>
            <a:ext cx="772584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58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EDCA8DD5-6493-EC5D-7570-A1F02CF5D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465" y="864124"/>
            <a:ext cx="7887956" cy="4442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084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99A41-0440-41C8-67AB-7D1850EC2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Vuthy</a:t>
            </a:r>
            <a:endParaRPr lang="en-GB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2D1380EE-5857-7E47-6B85-835B8776389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1" y="589677"/>
            <a:ext cx="4763652" cy="673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878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39C85-5A3E-F661-C3CC-8F1859241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Finley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1B0EA902-3979-C961-A404-4D8FDFD78F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353" y="1403879"/>
            <a:ext cx="6739773" cy="477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501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DF39C814-7668-5E57-1FDE-7E5619877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200" y="562708"/>
            <a:ext cx="7852174" cy="556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766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5C096-040F-2792-A6BF-6B5C9A622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Trudie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86A0347-BD54-79B3-4429-968670B6784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175" y="654049"/>
            <a:ext cx="4199401" cy="5929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583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EFE89-0364-2239-95F1-E5D6DCDAF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Michael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FDBD017-70EF-53F9-1D71-3FC032DAA52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44178" y="1825625"/>
            <a:ext cx="770364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4544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EC7E18EA-58D4-7809-0116-FBA7F5073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934" y="454254"/>
            <a:ext cx="4649266" cy="262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0B91B4E4-40E5-6EC2-75BB-58FAD489E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280" y="2122281"/>
            <a:ext cx="5566786" cy="353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566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7D550-C65E-C8CD-9BB8-4821A3BB9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Layla    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9B07F83A-95AA-9EBA-1B9B-83EEE2B575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706" y="1473932"/>
            <a:ext cx="770364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376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E02E5684-5269-5763-8541-E5BED5EE4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46139"/>
            <a:ext cx="9144000" cy="516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894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DFAE2BB5-1EDD-DCC7-917D-2DA783ED0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741" y="574834"/>
            <a:ext cx="6451042" cy="364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F0C05717-1B52-91FB-794C-A3718FA33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455" y="3671529"/>
            <a:ext cx="4873450" cy="275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8097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E17DD-EB21-F392-8379-2BA97ADD5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Caitlin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600F2703-3EAB-90E0-0A70-6F08D7819DE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661" y="659248"/>
            <a:ext cx="4013168" cy="566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8A72E0-E7E7-371F-0B66-6CD5FCE1B614}"/>
              </a:ext>
            </a:extLst>
          </p:cNvPr>
          <p:cNvSpPr txBox="1"/>
          <p:nvPr/>
        </p:nvSpPr>
        <p:spPr>
          <a:xfrm>
            <a:off x="2036467" y="3074652"/>
            <a:ext cx="2542233" cy="3251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kern="1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For the right to use the Welsh language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kern="1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“Only through revolutionary methods do we succeed”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endParaRPr lang="en-GB" kern="100" dirty="0"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600" kern="100" dirty="0"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Plus a reference for the quote from Saunders Lewis 1962</a:t>
            </a:r>
          </a:p>
        </p:txBody>
      </p:sp>
    </p:spTree>
    <p:extLst>
      <p:ext uri="{BB962C8B-B14F-4D97-AF65-F5344CB8AC3E}">
        <p14:creationId xmlns:p14="http://schemas.microsoft.com/office/powerpoint/2010/main" val="30710928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C532D-F7C6-23A1-58D0-374686EC4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Dru                                </a:t>
            </a:r>
            <a:br>
              <a:rPr lang="en-GB" sz="2000" dirty="0"/>
            </a:br>
            <a:endParaRPr lang="en-GB" sz="2000" dirty="0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39893A98-4CF2-09ED-84B8-DC3E4264D86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17980" y="1825625"/>
            <a:ext cx="6156040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942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C3CC143F-D6BC-44C7-E2E5-CBE1ACF5E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515" y="588894"/>
            <a:ext cx="7636747" cy="539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E4059C-DE38-7D21-B2D7-D7C2EF8CF95A}"/>
              </a:ext>
            </a:extLst>
          </p:cNvPr>
          <p:cNvSpPr txBox="1"/>
          <p:nvPr/>
        </p:nvSpPr>
        <p:spPr>
          <a:xfrm>
            <a:off x="3759994" y="3015734"/>
            <a:ext cx="467201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(Plus a full reference list)</a:t>
            </a:r>
          </a:p>
        </p:txBody>
      </p:sp>
    </p:spTree>
    <p:extLst>
      <p:ext uri="{BB962C8B-B14F-4D97-AF65-F5344CB8AC3E}">
        <p14:creationId xmlns:p14="http://schemas.microsoft.com/office/powerpoint/2010/main" val="21844343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64F08-56F1-1533-15E5-2958BB738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Aimee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A335EE8D-187B-2F54-5847-5086B1E4EE3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855" y="1286189"/>
            <a:ext cx="9067828" cy="512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4941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B3B36E61-7590-04D7-2454-4CA31D130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129" y="846932"/>
            <a:ext cx="9144000" cy="516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23629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79EF49D9-F2F7-D47D-7671-FF38C4EB5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846139"/>
            <a:ext cx="9144000" cy="516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9628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74906-1C3B-D3AF-074C-9E01F84D8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Heather</a:t>
            </a:r>
          </a:p>
        </p:txBody>
      </p:sp>
      <p:pic>
        <p:nvPicPr>
          <p:cNvPr id="4" name="Content Placeholder 3" descr="A red and black symbol with a hand print&#10;&#10;Description automatically generated">
            <a:extLst>
              <a:ext uri="{FF2B5EF4-FFF2-40B4-BE49-F238E27FC236}">
                <a16:creationId xmlns:a16="http://schemas.microsoft.com/office/drawing/2014/main" id="{F9DE6EF7-CD92-3A42-F35C-D60F8F4FC0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528" y="1690689"/>
            <a:ext cx="3076395" cy="4351338"/>
          </a:xfrm>
          <a:prstGeom prst="rect">
            <a:avLst/>
          </a:prstGeom>
        </p:spPr>
      </p:pic>
      <p:pic>
        <p:nvPicPr>
          <p:cNvPr id="5" name="Picture 4" descr="A screen shot of a person's message&#10;&#10;Description automatically generated">
            <a:extLst>
              <a:ext uri="{FF2B5EF4-FFF2-40B4-BE49-F238E27FC236}">
                <a16:creationId xmlns:a16="http://schemas.microsoft.com/office/drawing/2014/main" id="{D688726C-E4AE-5A61-448C-54C74BFA3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743" y="654695"/>
            <a:ext cx="3808730" cy="538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05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124</Words>
  <Application>Microsoft Office PowerPoint</Application>
  <PresentationFormat>Widescreen</PresentationFormat>
  <Paragraphs>36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Aptos</vt:lpstr>
      <vt:lpstr>Aptos Display</vt:lpstr>
      <vt:lpstr>Arial</vt:lpstr>
      <vt:lpstr>Arial Narrow</vt:lpstr>
      <vt:lpstr>Times New Roman</vt:lpstr>
      <vt:lpstr>Office Theme</vt:lpstr>
      <vt:lpstr>HPAN5020/6020 Activism, Protest and Campaigning for Global Justice Poster/leaflet Showcase 8 November 2024</vt:lpstr>
      <vt:lpstr>Sherilyn</vt:lpstr>
      <vt:lpstr>Regan</vt:lpstr>
      <vt:lpstr>PowerPoint Presentation</vt:lpstr>
      <vt:lpstr>Dissident to President how democracy was born in Mongolia</vt:lpstr>
      <vt:lpstr>Jaiden</vt:lpstr>
      <vt:lpstr>PowerPoint Presentation</vt:lpstr>
      <vt:lpstr>Vuthy</vt:lpstr>
      <vt:lpstr>Finley</vt:lpstr>
      <vt:lpstr>PowerPoint Presentation</vt:lpstr>
      <vt:lpstr>Trudie</vt:lpstr>
      <vt:lpstr>Michael</vt:lpstr>
      <vt:lpstr>PowerPoint Presentation</vt:lpstr>
      <vt:lpstr>Layla    </vt:lpstr>
      <vt:lpstr>PowerPoint Presentation</vt:lpstr>
      <vt:lpstr>PowerPoint Presentation</vt:lpstr>
      <vt:lpstr>Caitlin</vt:lpstr>
      <vt:lpstr>Dru                                 </vt:lpstr>
      <vt:lpstr>PowerPoint Presentation</vt:lpstr>
      <vt:lpstr>Aimee</vt:lpstr>
      <vt:lpstr>PowerPoint Presentation</vt:lpstr>
      <vt:lpstr>PowerPoint Presentation</vt:lpstr>
      <vt:lpstr>Heather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Andy Bevan</dc:creator>
  <cp:lastModifiedBy>Andy Bevan</cp:lastModifiedBy>
  <cp:revision>7</cp:revision>
  <dcterms:created xsi:type="dcterms:W3CDTF">2024-11-07T14:52:42Z</dcterms:created>
  <dcterms:modified xsi:type="dcterms:W3CDTF">2024-11-08T08:45:35Z</dcterms:modified>
</cp:coreProperties>
</file>