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8" r:id="rId4"/>
    <p:sldMasterId id="2147483666" r:id="rId5"/>
  </p:sldMasterIdLst>
  <p:notesMasterIdLst>
    <p:notesMasterId r:id="rId38"/>
  </p:notesMasterIdLst>
  <p:sldIdLst>
    <p:sldId id="259" r:id="rId6"/>
    <p:sldId id="258" r:id="rId7"/>
    <p:sldId id="287" r:id="rId8"/>
    <p:sldId id="288" r:id="rId9"/>
    <p:sldId id="305" r:id="rId10"/>
    <p:sldId id="306" r:id="rId11"/>
    <p:sldId id="289" r:id="rId12"/>
    <p:sldId id="290" r:id="rId13"/>
    <p:sldId id="294" r:id="rId14"/>
    <p:sldId id="267" r:id="rId15"/>
    <p:sldId id="292" r:id="rId16"/>
    <p:sldId id="307" r:id="rId17"/>
    <p:sldId id="308" r:id="rId18"/>
    <p:sldId id="309" r:id="rId19"/>
    <p:sldId id="310" r:id="rId20"/>
    <p:sldId id="311" r:id="rId21"/>
    <p:sldId id="313" r:id="rId22"/>
    <p:sldId id="314" r:id="rId23"/>
    <p:sldId id="315" r:id="rId24"/>
    <p:sldId id="312" r:id="rId25"/>
    <p:sldId id="316" r:id="rId26"/>
    <p:sldId id="317" r:id="rId27"/>
    <p:sldId id="318" r:id="rId28"/>
    <p:sldId id="319" r:id="rId29"/>
    <p:sldId id="320" r:id="rId30"/>
    <p:sldId id="321" r:id="rId31"/>
    <p:sldId id="322" r:id="rId32"/>
    <p:sldId id="323" r:id="rId33"/>
    <p:sldId id="324" r:id="rId34"/>
    <p:sldId id="325" r:id="rId35"/>
    <p:sldId id="326" r:id="rId36"/>
    <p:sldId id="327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3F76A98-4660-4C5A-92C3-DF9E9658E462}" v="31" dt="2026-10-16T20:31:23.2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736"/>
    <p:restoredTop sz="81469" autoAdjust="0"/>
  </p:normalViewPr>
  <p:slideViewPr>
    <p:cSldViewPr snapToGrid="0" snapToObjects="1">
      <p:cViewPr varScale="1">
        <p:scale>
          <a:sx n="82" d="100"/>
          <a:sy n="82" d="100"/>
        </p:scale>
        <p:origin x="57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presProps" Target="presProps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tableStyles" Target="tableStyle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microsoft.com/office/2016/11/relationships/changesInfo" Target="changesInfos/changesInfo1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Hutchings" userId="585bde28-eced-4edb-8f9c-713ef82e6f71" providerId="ADAL" clId="{68E57178-E163-4CBF-99E8-41840621237C}"/>
    <pc:docChg chg="undo custSel addSld delSld modSld sldOrd">
      <pc:chgData name="Paul Hutchings" userId="585bde28-eced-4edb-8f9c-713ef82e6f71" providerId="ADAL" clId="{68E57178-E163-4CBF-99E8-41840621237C}" dt="2026-10-16T20:31:23.279" v="7467" actId="27636"/>
      <pc:docMkLst>
        <pc:docMk/>
      </pc:docMkLst>
      <pc:sldChg chg="modSp mod">
        <pc:chgData name="Paul Hutchings" userId="585bde28-eced-4edb-8f9c-713ef82e6f71" providerId="ADAL" clId="{68E57178-E163-4CBF-99E8-41840621237C}" dt="2026-10-16T07:45:57.669" v="1792" actId="6549"/>
        <pc:sldMkLst>
          <pc:docMk/>
          <pc:sldMk cId="2469224491" sldId="258"/>
        </pc:sldMkLst>
        <pc:spChg chg="mod">
          <ac:chgData name="Paul Hutchings" userId="585bde28-eced-4edb-8f9c-713ef82e6f71" providerId="ADAL" clId="{68E57178-E163-4CBF-99E8-41840621237C}" dt="2026-10-16T07:45:57.669" v="1792" actId="6549"/>
          <ac:spMkLst>
            <pc:docMk/>
            <pc:sldMk cId="2469224491" sldId="258"/>
            <ac:spMk id="8" creationId="{8CDADEA5-07C1-2364-2E38-283E6ED13BCB}"/>
          </ac:spMkLst>
        </pc:spChg>
      </pc:sldChg>
      <pc:sldChg chg="modSp mod modNotesTx">
        <pc:chgData name="Paul Hutchings" userId="585bde28-eced-4edb-8f9c-713ef82e6f71" providerId="ADAL" clId="{68E57178-E163-4CBF-99E8-41840621237C}" dt="2026-10-16T20:30:16.698" v="7458" actId="20577"/>
        <pc:sldMkLst>
          <pc:docMk/>
          <pc:sldMk cId="4231018860" sldId="259"/>
        </pc:sldMkLst>
        <pc:spChg chg="mod">
          <ac:chgData name="Paul Hutchings" userId="585bde28-eced-4edb-8f9c-713ef82e6f71" providerId="ADAL" clId="{68E57178-E163-4CBF-99E8-41840621237C}" dt="2026-10-16T20:30:16.698" v="7458" actId="20577"/>
          <ac:spMkLst>
            <pc:docMk/>
            <pc:sldMk cId="4231018860" sldId="259"/>
            <ac:spMk id="8" creationId="{1508F0A2-62A9-E9DF-BBD8-FFBFE439B08E}"/>
          </ac:spMkLst>
        </pc:spChg>
      </pc:sldChg>
      <pc:sldChg chg="modSp mod">
        <pc:chgData name="Paul Hutchings" userId="585bde28-eced-4edb-8f9c-713ef82e6f71" providerId="ADAL" clId="{68E57178-E163-4CBF-99E8-41840621237C}" dt="2026-10-16T08:14:09.358" v="2490" actId="20577"/>
        <pc:sldMkLst>
          <pc:docMk/>
          <pc:sldMk cId="769802802" sldId="267"/>
        </pc:sldMkLst>
        <pc:spChg chg="mod">
          <ac:chgData name="Paul Hutchings" userId="585bde28-eced-4edb-8f9c-713ef82e6f71" providerId="ADAL" clId="{68E57178-E163-4CBF-99E8-41840621237C}" dt="2026-10-16T08:12:31.399" v="2235" actId="122"/>
          <ac:spMkLst>
            <pc:docMk/>
            <pc:sldMk cId="769802802" sldId="267"/>
            <ac:spMk id="2" creationId="{4F958F06-D8CE-9F6B-DB1F-CBA866CD1BBB}"/>
          </ac:spMkLst>
        </pc:spChg>
        <pc:spChg chg="mod">
          <ac:chgData name="Paul Hutchings" userId="585bde28-eced-4edb-8f9c-713ef82e6f71" providerId="ADAL" clId="{68E57178-E163-4CBF-99E8-41840621237C}" dt="2026-10-16T08:14:09.358" v="2490" actId="20577"/>
          <ac:spMkLst>
            <pc:docMk/>
            <pc:sldMk cId="769802802" sldId="267"/>
            <ac:spMk id="3" creationId="{D4A7E6F9-6895-BBCB-F8F6-DD870F098161}"/>
          </ac:spMkLst>
        </pc:spChg>
      </pc:sldChg>
      <pc:sldChg chg="modSp mod modAnim">
        <pc:chgData name="Paul Hutchings" userId="585bde28-eced-4edb-8f9c-713ef82e6f71" providerId="ADAL" clId="{68E57178-E163-4CBF-99E8-41840621237C}" dt="2026-10-16T07:35:17.651" v="872" actId="27636"/>
        <pc:sldMkLst>
          <pc:docMk/>
          <pc:sldMk cId="638991718" sldId="287"/>
        </pc:sldMkLst>
        <pc:spChg chg="mod">
          <ac:chgData name="Paul Hutchings" userId="585bde28-eced-4edb-8f9c-713ef82e6f71" providerId="ADAL" clId="{68E57178-E163-4CBF-99E8-41840621237C}" dt="2026-10-16T07:35:11.121" v="865" actId="113"/>
          <ac:spMkLst>
            <pc:docMk/>
            <pc:sldMk cId="638991718" sldId="287"/>
            <ac:spMk id="2" creationId="{A17EE9F8-64A8-3693-D7F1-F1E3FEDE3F6B}"/>
          </ac:spMkLst>
        </pc:spChg>
        <pc:spChg chg="mod">
          <ac:chgData name="Paul Hutchings" userId="585bde28-eced-4edb-8f9c-713ef82e6f71" providerId="ADAL" clId="{68E57178-E163-4CBF-99E8-41840621237C}" dt="2026-10-16T07:35:17.651" v="872" actId="27636"/>
          <ac:spMkLst>
            <pc:docMk/>
            <pc:sldMk cId="638991718" sldId="287"/>
            <ac:spMk id="3" creationId="{F5213536-DCE0-4981-19E0-9B67F5FE9029}"/>
          </ac:spMkLst>
        </pc:spChg>
      </pc:sldChg>
      <pc:sldChg chg="modSp mod">
        <pc:chgData name="Paul Hutchings" userId="585bde28-eced-4edb-8f9c-713ef82e6f71" providerId="ADAL" clId="{68E57178-E163-4CBF-99E8-41840621237C}" dt="2026-10-16T07:37:17.770" v="1001" actId="20577"/>
        <pc:sldMkLst>
          <pc:docMk/>
          <pc:sldMk cId="2182987165" sldId="288"/>
        </pc:sldMkLst>
        <pc:spChg chg="mod">
          <ac:chgData name="Paul Hutchings" userId="585bde28-eced-4edb-8f9c-713ef82e6f71" providerId="ADAL" clId="{68E57178-E163-4CBF-99E8-41840621237C}" dt="2026-10-16T07:36:39.052" v="875" actId="122"/>
          <ac:spMkLst>
            <pc:docMk/>
            <pc:sldMk cId="2182987165" sldId="288"/>
            <ac:spMk id="2" creationId="{302C27A5-B23B-B3FF-0CB5-14DE3CB5DBC6}"/>
          </ac:spMkLst>
        </pc:spChg>
        <pc:spChg chg="mod">
          <ac:chgData name="Paul Hutchings" userId="585bde28-eced-4edb-8f9c-713ef82e6f71" providerId="ADAL" clId="{68E57178-E163-4CBF-99E8-41840621237C}" dt="2026-10-16T07:37:17.770" v="1001" actId="20577"/>
          <ac:spMkLst>
            <pc:docMk/>
            <pc:sldMk cId="2182987165" sldId="288"/>
            <ac:spMk id="3" creationId="{A0EA377B-6AAF-C845-4DF7-C97B22EB9084}"/>
          </ac:spMkLst>
        </pc:spChg>
      </pc:sldChg>
      <pc:sldChg chg="modSp mod">
        <pc:chgData name="Paul Hutchings" userId="585bde28-eced-4edb-8f9c-713ef82e6f71" providerId="ADAL" clId="{68E57178-E163-4CBF-99E8-41840621237C}" dt="2026-10-16T07:38:32.874" v="1096" actId="20577"/>
        <pc:sldMkLst>
          <pc:docMk/>
          <pc:sldMk cId="173374339" sldId="289"/>
        </pc:sldMkLst>
        <pc:spChg chg="mod">
          <ac:chgData name="Paul Hutchings" userId="585bde28-eced-4edb-8f9c-713ef82e6f71" providerId="ADAL" clId="{68E57178-E163-4CBF-99E8-41840621237C}" dt="2026-10-16T07:37:53.434" v="1004" actId="122"/>
          <ac:spMkLst>
            <pc:docMk/>
            <pc:sldMk cId="173374339" sldId="289"/>
            <ac:spMk id="2" creationId="{172DC303-33D9-E39D-5284-83230496CF65}"/>
          </ac:spMkLst>
        </pc:spChg>
        <pc:spChg chg="mod">
          <ac:chgData name="Paul Hutchings" userId="585bde28-eced-4edb-8f9c-713ef82e6f71" providerId="ADAL" clId="{68E57178-E163-4CBF-99E8-41840621237C}" dt="2026-10-16T07:38:32.874" v="1096" actId="20577"/>
          <ac:spMkLst>
            <pc:docMk/>
            <pc:sldMk cId="173374339" sldId="289"/>
            <ac:spMk id="3" creationId="{1B227B7A-871F-D9F4-094C-E66E9AA522B6}"/>
          </ac:spMkLst>
        </pc:spChg>
      </pc:sldChg>
      <pc:sldChg chg="modSp mod">
        <pc:chgData name="Paul Hutchings" userId="585bde28-eced-4edb-8f9c-713ef82e6f71" providerId="ADAL" clId="{68E57178-E163-4CBF-99E8-41840621237C}" dt="2026-10-16T07:45:23.674" v="1789" actId="20577"/>
        <pc:sldMkLst>
          <pc:docMk/>
          <pc:sldMk cId="1058330315" sldId="290"/>
        </pc:sldMkLst>
        <pc:spChg chg="mod">
          <ac:chgData name="Paul Hutchings" userId="585bde28-eced-4edb-8f9c-713ef82e6f71" providerId="ADAL" clId="{68E57178-E163-4CBF-99E8-41840621237C}" dt="2026-10-16T07:45:23.674" v="1789" actId="20577"/>
          <ac:spMkLst>
            <pc:docMk/>
            <pc:sldMk cId="1058330315" sldId="290"/>
            <ac:spMk id="2" creationId="{BF18B07D-1A5F-A574-01E6-B28E4CB28984}"/>
          </ac:spMkLst>
        </pc:spChg>
        <pc:spChg chg="mod">
          <ac:chgData name="Paul Hutchings" userId="585bde28-eced-4edb-8f9c-713ef82e6f71" providerId="ADAL" clId="{68E57178-E163-4CBF-99E8-41840621237C}" dt="2026-10-16T07:44:27.406" v="1767" actId="5793"/>
          <ac:spMkLst>
            <pc:docMk/>
            <pc:sldMk cId="1058330315" sldId="290"/>
            <ac:spMk id="3" creationId="{4B01E60F-E847-C279-845C-28FE22D75ED6}"/>
          </ac:spMkLst>
        </pc:spChg>
      </pc:sldChg>
      <pc:sldChg chg="del">
        <pc:chgData name="Paul Hutchings" userId="585bde28-eced-4edb-8f9c-713ef82e6f71" providerId="ADAL" clId="{68E57178-E163-4CBF-99E8-41840621237C}" dt="2026-10-16T07:55:16.971" v="1844" actId="47"/>
        <pc:sldMkLst>
          <pc:docMk/>
          <pc:sldMk cId="1544611294" sldId="291"/>
        </pc:sldMkLst>
      </pc:sldChg>
      <pc:sldChg chg="modSp mod ord">
        <pc:chgData name="Paul Hutchings" userId="585bde28-eced-4edb-8f9c-713ef82e6f71" providerId="ADAL" clId="{68E57178-E163-4CBF-99E8-41840621237C}" dt="2026-10-16T09:11:13.558" v="3094" actId="20577"/>
        <pc:sldMkLst>
          <pc:docMk/>
          <pc:sldMk cId="2437327284" sldId="292"/>
        </pc:sldMkLst>
        <pc:spChg chg="mod">
          <ac:chgData name="Paul Hutchings" userId="585bde28-eced-4edb-8f9c-713ef82e6f71" providerId="ADAL" clId="{68E57178-E163-4CBF-99E8-41840621237C}" dt="2026-10-16T09:09:09.808" v="2543" actId="113"/>
          <ac:spMkLst>
            <pc:docMk/>
            <pc:sldMk cId="2437327284" sldId="292"/>
            <ac:spMk id="2" creationId="{A52F2AE3-6FC0-DBE2-3DA1-180100266C32}"/>
          </ac:spMkLst>
        </pc:spChg>
        <pc:spChg chg="mod">
          <ac:chgData name="Paul Hutchings" userId="585bde28-eced-4edb-8f9c-713ef82e6f71" providerId="ADAL" clId="{68E57178-E163-4CBF-99E8-41840621237C}" dt="2026-10-16T09:11:13.558" v="3094" actId="20577"/>
          <ac:spMkLst>
            <pc:docMk/>
            <pc:sldMk cId="2437327284" sldId="292"/>
            <ac:spMk id="3" creationId="{BCF2BD4A-3938-26BD-22FD-373B5BC78768}"/>
          </ac:spMkLst>
        </pc:spChg>
      </pc:sldChg>
      <pc:sldChg chg="del ord">
        <pc:chgData name="Paul Hutchings" userId="585bde28-eced-4edb-8f9c-713ef82e6f71" providerId="ADAL" clId="{68E57178-E163-4CBF-99E8-41840621237C}" dt="2026-10-16T19:41:16.375" v="4555" actId="47"/>
        <pc:sldMkLst>
          <pc:docMk/>
          <pc:sldMk cId="636537595" sldId="293"/>
        </pc:sldMkLst>
      </pc:sldChg>
      <pc:sldChg chg="modSp mod">
        <pc:chgData name="Paul Hutchings" userId="585bde28-eced-4edb-8f9c-713ef82e6f71" providerId="ADAL" clId="{68E57178-E163-4CBF-99E8-41840621237C}" dt="2026-10-16T07:59:13.478" v="2025" actId="122"/>
        <pc:sldMkLst>
          <pc:docMk/>
          <pc:sldMk cId="1843849586" sldId="294"/>
        </pc:sldMkLst>
        <pc:spChg chg="mod">
          <ac:chgData name="Paul Hutchings" userId="585bde28-eced-4edb-8f9c-713ef82e6f71" providerId="ADAL" clId="{68E57178-E163-4CBF-99E8-41840621237C}" dt="2026-10-16T07:59:13.478" v="2025" actId="122"/>
          <ac:spMkLst>
            <pc:docMk/>
            <pc:sldMk cId="1843849586" sldId="294"/>
            <ac:spMk id="2" creationId="{76E9B556-0063-3E22-26A6-EAF035204266}"/>
          </ac:spMkLst>
        </pc:spChg>
        <pc:spChg chg="mod">
          <ac:chgData name="Paul Hutchings" userId="585bde28-eced-4edb-8f9c-713ef82e6f71" providerId="ADAL" clId="{68E57178-E163-4CBF-99E8-41840621237C}" dt="2026-10-16T07:59:03.669" v="2024" actId="20577"/>
          <ac:spMkLst>
            <pc:docMk/>
            <pc:sldMk cId="1843849586" sldId="294"/>
            <ac:spMk id="3" creationId="{06D45013-0FBD-B1C5-EFF7-04DCE53395D8}"/>
          </ac:spMkLst>
        </pc:spChg>
      </pc:sldChg>
      <pc:sldChg chg="del">
        <pc:chgData name="Paul Hutchings" userId="585bde28-eced-4edb-8f9c-713ef82e6f71" providerId="ADAL" clId="{68E57178-E163-4CBF-99E8-41840621237C}" dt="2026-10-16T08:11:08.402" v="2108" actId="47"/>
        <pc:sldMkLst>
          <pc:docMk/>
          <pc:sldMk cId="2104312053" sldId="295"/>
        </pc:sldMkLst>
      </pc:sldChg>
      <pc:sldChg chg="del">
        <pc:chgData name="Paul Hutchings" userId="585bde28-eced-4edb-8f9c-713ef82e6f71" providerId="ADAL" clId="{68E57178-E163-4CBF-99E8-41840621237C}" dt="2026-10-16T08:14:29.358" v="2491" actId="47"/>
        <pc:sldMkLst>
          <pc:docMk/>
          <pc:sldMk cId="1417093720" sldId="296"/>
        </pc:sldMkLst>
      </pc:sldChg>
      <pc:sldChg chg="del">
        <pc:chgData name="Paul Hutchings" userId="585bde28-eced-4edb-8f9c-713ef82e6f71" providerId="ADAL" clId="{68E57178-E163-4CBF-99E8-41840621237C}" dt="2026-10-16T08:14:33.161" v="2492" actId="47"/>
        <pc:sldMkLst>
          <pc:docMk/>
          <pc:sldMk cId="2445907120" sldId="297"/>
        </pc:sldMkLst>
      </pc:sldChg>
      <pc:sldChg chg="del">
        <pc:chgData name="Paul Hutchings" userId="585bde28-eced-4edb-8f9c-713ef82e6f71" providerId="ADAL" clId="{68E57178-E163-4CBF-99E8-41840621237C}" dt="2026-10-16T08:14:36.342" v="2493" actId="47"/>
        <pc:sldMkLst>
          <pc:docMk/>
          <pc:sldMk cId="532053657" sldId="298"/>
        </pc:sldMkLst>
      </pc:sldChg>
      <pc:sldChg chg="del">
        <pc:chgData name="Paul Hutchings" userId="585bde28-eced-4edb-8f9c-713ef82e6f71" providerId="ADAL" clId="{68E57178-E163-4CBF-99E8-41840621237C}" dt="2026-10-16T08:14:40.183" v="2494" actId="47"/>
        <pc:sldMkLst>
          <pc:docMk/>
          <pc:sldMk cId="1014457911" sldId="299"/>
        </pc:sldMkLst>
      </pc:sldChg>
      <pc:sldChg chg="del">
        <pc:chgData name="Paul Hutchings" userId="585bde28-eced-4edb-8f9c-713ef82e6f71" providerId="ADAL" clId="{68E57178-E163-4CBF-99E8-41840621237C}" dt="2026-10-16T08:14:47.243" v="2495" actId="47"/>
        <pc:sldMkLst>
          <pc:docMk/>
          <pc:sldMk cId="517205808" sldId="300"/>
        </pc:sldMkLst>
      </pc:sldChg>
      <pc:sldChg chg="del">
        <pc:chgData name="Paul Hutchings" userId="585bde28-eced-4edb-8f9c-713ef82e6f71" providerId="ADAL" clId="{68E57178-E163-4CBF-99E8-41840621237C}" dt="2026-10-16T08:14:50.604" v="2496" actId="47"/>
        <pc:sldMkLst>
          <pc:docMk/>
          <pc:sldMk cId="514983070" sldId="301"/>
        </pc:sldMkLst>
      </pc:sldChg>
      <pc:sldChg chg="modSp new del mod">
        <pc:chgData name="Paul Hutchings" userId="585bde28-eced-4edb-8f9c-713ef82e6f71" providerId="ADAL" clId="{68E57178-E163-4CBF-99E8-41840621237C}" dt="2026-10-16T08:15:20.006" v="2497" actId="2696"/>
        <pc:sldMkLst>
          <pc:docMk/>
          <pc:sldMk cId="4044524168" sldId="302"/>
        </pc:sldMkLst>
      </pc:sldChg>
      <pc:sldChg chg="del">
        <pc:chgData name="Paul Hutchings" userId="585bde28-eced-4edb-8f9c-713ef82e6f71" providerId="ADAL" clId="{68E57178-E163-4CBF-99E8-41840621237C}" dt="2026-10-16T08:36:13.049" v="2498" actId="47"/>
        <pc:sldMkLst>
          <pc:docMk/>
          <pc:sldMk cId="1341777594" sldId="303"/>
        </pc:sldMkLst>
      </pc:sldChg>
      <pc:sldChg chg="del">
        <pc:chgData name="Paul Hutchings" userId="585bde28-eced-4edb-8f9c-713ef82e6f71" providerId="ADAL" clId="{68E57178-E163-4CBF-99E8-41840621237C}" dt="2026-10-16T08:36:15.045" v="2499" actId="47"/>
        <pc:sldMkLst>
          <pc:docMk/>
          <pc:sldMk cId="254545554" sldId="304"/>
        </pc:sldMkLst>
      </pc:sldChg>
      <pc:sldChg chg="addSp modSp add mod">
        <pc:chgData name="Paul Hutchings" userId="585bde28-eced-4edb-8f9c-713ef82e6f71" providerId="ADAL" clId="{68E57178-E163-4CBF-99E8-41840621237C}" dt="2026-10-16T07:54:27.589" v="1842" actId="1076"/>
        <pc:sldMkLst>
          <pc:docMk/>
          <pc:sldMk cId="2771893330" sldId="305"/>
        </pc:sldMkLst>
        <pc:spChg chg="add mod">
          <ac:chgData name="Paul Hutchings" userId="585bde28-eced-4edb-8f9c-713ef82e6f71" providerId="ADAL" clId="{68E57178-E163-4CBF-99E8-41840621237C}" dt="2026-10-16T07:54:27.589" v="1842" actId="1076"/>
          <ac:spMkLst>
            <pc:docMk/>
            <pc:sldMk cId="2771893330" sldId="305"/>
            <ac:spMk id="4" creationId="{AFE308B4-7730-347B-C761-C506296EDBCB}"/>
          </ac:spMkLst>
        </pc:spChg>
      </pc:sldChg>
      <pc:sldChg chg="addSp add mod">
        <pc:chgData name="Paul Hutchings" userId="585bde28-eced-4edb-8f9c-713ef82e6f71" providerId="ADAL" clId="{68E57178-E163-4CBF-99E8-41840621237C}" dt="2026-10-16T07:54:39.807" v="1843" actId="22"/>
        <pc:sldMkLst>
          <pc:docMk/>
          <pc:sldMk cId="3507154671" sldId="306"/>
        </pc:sldMkLst>
        <pc:spChg chg="add">
          <ac:chgData name="Paul Hutchings" userId="585bde28-eced-4edb-8f9c-713ef82e6f71" providerId="ADAL" clId="{68E57178-E163-4CBF-99E8-41840621237C}" dt="2026-10-16T07:54:39.807" v="1843" actId="22"/>
          <ac:spMkLst>
            <pc:docMk/>
            <pc:sldMk cId="3507154671" sldId="306"/>
            <ac:spMk id="5" creationId="{092B62F8-3285-6ECA-D42C-6DDF4FA0E0C1}"/>
          </ac:spMkLst>
        </pc:spChg>
      </pc:sldChg>
      <pc:sldChg chg="addSp delSp modSp new mod">
        <pc:chgData name="Paul Hutchings" userId="585bde28-eced-4edb-8f9c-713ef82e6f71" providerId="ADAL" clId="{68E57178-E163-4CBF-99E8-41840621237C}" dt="2026-10-16T09:15:23.683" v="3157" actId="1076"/>
        <pc:sldMkLst>
          <pc:docMk/>
          <pc:sldMk cId="158507155" sldId="307"/>
        </pc:sldMkLst>
        <pc:spChg chg="mod">
          <ac:chgData name="Paul Hutchings" userId="585bde28-eced-4edb-8f9c-713ef82e6f71" providerId="ADAL" clId="{68E57178-E163-4CBF-99E8-41840621237C}" dt="2026-10-16T09:13:29.857" v="3152" actId="122"/>
          <ac:spMkLst>
            <pc:docMk/>
            <pc:sldMk cId="158507155" sldId="307"/>
            <ac:spMk id="2" creationId="{27C97F9D-6D14-8155-41D4-5F30F6C88976}"/>
          </ac:spMkLst>
        </pc:spChg>
        <pc:spChg chg="del">
          <ac:chgData name="Paul Hutchings" userId="585bde28-eced-4edb-8f9c-713ef82e6f71" providerId="ADAL" clId="{68E57178-E163-4CBF-99E8-41840621237C}" dt="2026-10-16T09:15:00.294" v="3153" actId="478"/>
          <ac:spMkLst>
            <pc:docMk/>
            <pc:sldMk cId="158507155" sldId="307"/>
            <ac:spMk id="3" creationId="{151E8013-688E-B4DB-8902-52FF0F755FBB}"/>
          </ac:spMkLst>
        </pc:spChg>
        <pc:picChg chg="add mod">
          <ac:chgData name="Paul Hutchings" userId="585bde28-eced-4edb-8f9c-713ef82e6f71" providerId="ADAL" clId="{68E57178-E163-4CBF-99E8-41840621237C}" dt="2026-10-16T09:15:23.683" v="3157" actId="1076"/>
          <ac:picMkLst>
            <pc:docMk/>
            <pc:sldMk cId="158507155" sldId="307"/>
            <ac:picMk id="5" creationId="{DB60DDD4-148C-30A4-AE17-5BD57FBC4927}"/>
          </ac:picMkLst>
        </pc:picChg>
      </pc:sldChg>
      <pc:sldChg chg="addSp delSp modSp new mod">
        <pc:chgData name="Paul Hutchings" userId="585bde28-eced-4edb-8f9c-713ef82e6f71" providerId="ADAL" clId="{68E57178-E163-4CBF-99E8-41840621237C}" dt="2026-10-16T09:19:28.811" v="3169" actId="6549"/>
        <pc:sldMkLst>
          <pc:docMk/>
          <pc:sldMk cId="3364606558" sldId="308"/>
        </pc:sldMkLst>
        <pc:spChg chg="del">
          <ac:chgData name="Paul Hutchings" userId="585bde28-eced-4edb-8f9c-713ef82e6f71" providerId="ADAL" clId="{68E57178-E163-4CBF-99E8-41840621237C}" dt="2026-10-16T09:18:58.102" v="3159" actId="478"/>
          <ac:spMkLst>
            <pc:docMk/>
            <pc:sldMk cId="3364606558" sldId="308"/>
            <ac:spMk id="3" creationId="{3F74946B-1CDE-24B8-739F-C7A0064A7047}"/>
          </ac:spMkLst>
        </pc:spChg>
        <pc:spChg chg="add mod">
          <ac:chgData name="Paul Hutchings" userId="585bde28-eced-4edb-8f9c-713ef82e6f71" providerId="ADAL" clId="{68E57178-E163-4CBF-99E8-41840621237C}" dt="2026-10-16T09:19:28.811" v="3169" actId="6549"/>
          <ac:spMkLst>
            <pc:docMk/>
            <pc:sldMk cId="3364606558" sldId="308"/>
            <ac:spMk id="5" creationId="{3FCA6096-260A-0807-2647-DF745954871F}"/>
          </ac:spMkLst>
        </pc:spChg>
      </pc:sldChg>
      <pc:sldChg chg="addSp delSp modSp new mod">
        <pc:chgData name="Paul Hutchings" userId="585bde28-eced-4edb-8f9c-713ef82e6f71" providerId="ADAL" clId="{68E57178-E163-4CBF-99E8-41840621237C}" dt="2026-10-16T09:28:23.318" v="3181" actId="1076"/>
        <pc:sldMkLst>
          <pc:docMk/>
          <pc:sldMk cId="965314301" sldId="309"/>
        </pc:sldMkLst>
        <pc:spChg chg="del">
          <ac:chgData name="Paul Hutchings" userId="585bde28-eced-4edb-8f9c-713ef82e6f71" providerId="ADAL" clId="{68E57178-E163-4CBF-99E8-41840621237C}" dt="2026-10-16T09:21:04.883" v="3172" actId="478"/>
          <ac:spMkLst>
            <pc:docMk/>
            <pc:sldMk cId="965314301" sldId="309"/>
            <ac:spMk id="2" creationId="{8E11EAA7-0824-80ED-9DA1-B451128ABBA6}"/>
          </ac:spMkLst>
        </pc:spChg>
        <pc:spChg chg="del">
          <ac:chgData name="Paul Hutchings" userId="585bde28-eced-4edb-8f9c-713ef82e6f71" providerId="ADAL" clId="{68E57178-E163-4CBF-99E8-41840621237C}" dt="2026-10-16T09:21:00.883" v="3171" actId="478"/>
          <ac:spMkLst>
            <pc:docMk/>
            <pc:sldMk cId="965314301" sldId="309"/>
            <ac:spMk id="3" creationId="{D031DFB2-D188-5035-B0D6-964CBFA05829}"/>
          </ac:spMkLst>
        </pc:spChg>
        <pc:picChg chg="add mod">
          <ac:chgData name="Paul Hutchings" userId="585bde28-eced-4edb-8f9c-713ef82e6f71" providerId="ADAL" clId="{68E57178-E163-4CBF-99E8-41840621237C}" dt="2026-10-16T09:26:51.272" v="3178" actId="1076"/>
          <ac:picMkLst>
            <pc:docMk/>
            <pc:sldMk cId="965314301" sldId="309"/>
            <ac:picMk id="5" creationId="{B979CBE7-D680-E0F6-9886-405032686789}"/>
          </ac:picMkLst>
        </pc:picChg>
        <pc:picChg chg="add mod">
          <ac:chgData name="Paul Hutchings" userId="585bde28-eced-4edb-8f9c-713ef82e6f71" providerId="ADAL" clId="{68E57178-E163-4CBF-99E8-41840621237C}" dt="2026-10-16T09:26:56.261" v="3179" actId="1076"/>
          <ac:picMkLst>
            <pc:docMk/>
            <pc:sldMk cId="965314301" sldId="309"/>
            <ac:picMk id="7" creationId="{AF677B03-C491-5D5A-3D20-ABAA4AA8114E}"/>
          </ac:picMkLst>
        </pc:picChg>
        <pc:picChg chg="add mod">
          <ac:chgData name="Paul Hutchings" userId="585bde28-eced-4edb-8f9c-713ef82e6f71" providerId="ADAL" clId="{68E57178-E163-4CBF-99E8-41840621237C}" dt="2026-10-16T09:28:23.318" v="3181" actId="1076"/>
          <ac:picMkLst>
            <pc:docMk/>
            <pc:sldMk cId="965314301" sldId="309"/>
            <ac:picMk id="9" creationId="{4D3710DD-6431-7F77-5481-093B71FE7AF4}"/>
          </ac:picMkLst>
        </pc:picChg>
      </pc:sldChg>
      <pc:sldChg chg="modSp new mod">
        <pc:chgData name="Paul Hutchings" userId="585bde28-eced-4edb-8f9c-713ef82e6f71" providerId="ADAL" clId="{68E57178-E163-4CBF-99E8-41840621237C}" dt="2026-10-16T09:34:56.434" v="3475" actId="20577"/>
        <pc:sldMkLst>
          <pc:docMk/>
          <pc:sldMk cId="462230126" sldId="310"/>
        </pc:sldMkLst>
        <pc:spChg chg="mod">
          <ac:chgData name="Paul Hutchings" userId="585bde28-eced-4edb-8f9c-713ef82e6f71" providerId="ADAL" clId="{68E57178-E163-4CBF-99E8-41840621237C}" dt="2026-10-16T09:31:09.888" v="3206" actId="14100"/>
          <ac:spMkLst>
            <pc:docMk/>
            <pc:sldMk cId="462230126" sldId="310"/>
            <ac:spMk id="2" creationId="{ACB1DC31-8BFF-A306-CAA7-D4A0B624D936}"/>
          </ac:spMkLst>
        </pc:spChg>
        <pc:spChg chg="mod">
          <ac:chgData name="Paul Hutchings" userId="585bde28-eced-4edb-8f9c-713ef82e6f71" providerId="ADAL" clId="{68E57178-E163-4CBF-99E8-41840621237C}" dt="2026-10-16T09:34:56.434" v="3475" actId="20577"/>
          <ac:spMkLst>
            <pc:docMk/>
            <pc:sldMk cId="462230126" sldId="310"/>
            <ac:spMk id="3" creationId="{301548AB-79E7-C42F-1186-1AAB7136AB4B}"/>
          </ac:spMkLst>
        </pc:spChg>
      </pc:sldChg>
      <pc:sldChg chg="modSp new mod">
        <pc:chgData name="Paul Hutchings" userId="585bde28-eced-4edb-8f9c-713ef82e6f71" providerId="ADAL" clId="{68E57178-E163-4CBF-99E8-41840621237C}" dt="2026-10-16T09:43:46.759" v="4035" actId="20577"/>
        <pc:sldMkLst>
          <pc:docMk/>
          <pc:sldMk cId="1309022619" sldId="311"/>
        </pc:sldMkLst>
        <pc:spChg chg="mod">
          <ac:chgData name="Paul Hutchings" userId="585bde28-eced-4edb-8f9c-713ef82e6f71" providerId="ADAL" clId="{68E57178-E163-4CBF-99E8-41840621237C}" dt="2026-10-16T09:38:54.541" v="3493" actId="122"/>
          <ac:spMkLst>
            <pc:docMk/>
            <pc:sldMk cId="1309022619" sldId="311"/>
            <ac:spMk id="2" creationId="{EB97924A-C579-C471-DF3C-44BA3FD9C0D9}"/>
          </ac:spMkLst>
        </pc:spChg>
        <pc:spChg chg="mod">
          <ac:chgData name="Paul Hutchings" userId="585bde28-eced-4edb-8f9c-713ef82e6f71" providerId="ADAL" clId="{68E57178-E163-4CBF-99E8-41840621237C}" dt="2026-10-16T09:43:46.759" v="4035" actId="20577"/>
          <ac:spMkLst>
            <pc:docMk/>
            <pc:sldMk cId="1309022619" sldId="311"/>
            <ac:spMk id="3" creationId="{C89B5C36-0D08-85CD-6807-7E98DE1568C1}"/>
          </ac:spMkLst>
        </pc:spChg>
      </pc:sldChg>
      <pc:sldChg chg="addSp delSp modSp new mod ord">
        <pc:chgData name="Paul Hutchings" userId="585bde28-eced-4edb-8f9c-713ef82e6f71" providerId="ADAL" clId="{68E57178-E163-4CBF-99E8-41840621237C}" dt="2026-10-16T19:33:58.885" v="4284" actId="122"/>
        <pc:sldMkLst>
          <pc:docMk/>
          <pc:sldMk cId="403809187" sldId="312"/>
        </pc:sldMkLst>
        <pc:spChg chg="mod">
          <ac:chgData name="Paul Hutchings" userId="585bde28-eced-4edb-8f9c-713ef82e6f71" providerId="ADAL" clId="{68E57178-E163-4CBF-99E8-41840621237C}" dt="2026-10-16T19:33:58.885" v="4284" actId="122"/>
          <ac:spMkLst>
            <pc:docMk/>
            <pc:sldMk cId="403809187" sldId="312"/>
            <ac:spMk id="2" creationId="{97A202C0-853B-88BC-DE33-FD31B4F524DC}"/>
          </ac:spMkLst>
        </pc:spChg>
        <pc:spChg chg="del">
          <ac:chgData name="Paul Hutchings" userId="585bde28-eced-4edb-8f9c-713ef82e6f71" providerId="ADAL" clId="{68E57178-E163-4CBF-99E8-41840621237C}" dt="2026-10-16T16:40:04.570" v="4078" actId="478"/>
          <ac:spMkLst>
            <pc:docMk/>
            <pc:sldMk cId="403809187" sldId="312"/>
            <ac:spMk id="3" creationId="{208FF99E-D88D-C5B3-6201-4353B3414B96}"/>
          </ac:spMkLst>
        </pc:spChg>
        <pc:picChg chg="add del mod">
          <ac:chgData name="Paul Hutchings" userId="585bde28-eced-4edb-8f9c-713ef82e6f71" providerId="ADAL" clId="{68E57178-E163-4CBF-99E8-41840621237C}" dt="2026-10-16T16:40:49.843" v="4082" actId="478"/>
          <ac:picMkLst>
            <pc:docMk/>
            <pc:sldMk cId="403809187" sldId="312"/>
            <ac:picMk id="5" creationId="{F39C3F35-E7C6-EA54-D3B9-2DA36B54D168}"/>
          </ac:picMkLst>
        </pc:picChg>
        <pc:picChg chg="add del">
          <ac:chgData name="Paul Hutchings" userId="585bde28-eced-4edb-8f9c-713ef82e6f71" providerId="ADAL" clId="{68E57178-E163-4CBF-99E8-41840621237C}" dt="2026-10-16T16:41:31.593" v="4084" actId="478"/>
          <ac:picMkLst>
            <pc:docMk/>
            <pc:sldMk cId="403809187" sldId="312"/>
            <ac:picMk id="7" creationId="{C7B71071-FA50-EA97-23D9-8CFC7EE7B5B4}"/>
          </ac:picMkLst>
        </pc:picChg>
        <pc:picChg chg="add mod">
          <ac:chgData name="Paul Hutchings" userId="585bde28-eced-4edb-8f9c-713ef82e6f71" providerId="ADAL" clId="{68E57178-E163-4CBF-99E8-41840621237C}" dt="2026-10-16T19:29:28.582" v="4253" actId="26606"/>
          <ac:picMkLst>
            <pc:docMk/>
            <pc:sldMk cId="403809187" sldId="312"/>
            <ac:picMk id="9" creationId="{D3DBD1D9-1653-76A5-F1E0-5FD3F97FCCE5}"/>
          </ac:picMkLst>
        </pc:picChg>
        <pc:picChg chg="add mod">
          <ac:chgData name="Paul Hutchings" userId="585bde28-eced-4edb-8f9c-713ef82e6f71" providerId="ADAL" clId="{68E57178-E163-4CBF-99E8-41840621237C}" dt="2026-10-16T19:30:38.250" v="4261" actId="1076"/>
          <ac:picMkLst>
            <pc:docMk/>
            <pc:sldMk cId="403809187" sldId="312"/>
            <ac:picMk id="11" creationId="{8668486B-4F4B-5EBA-85EA-A765BA25E4EE}"/>
          </ac:picMkLst>
        </pc:picChg>
        <pc:picChg chg="add mod">
          <ac:chgData name="Paul Hutchings" userId="585bde28-eced-4edb-8f9c-713ef82e6f71" providerId="ADAL" clId="{68E57178-E163-4CBF-99E8-41840621237C}" dt="2026-10-16T19:30:35.945" v="4260" actId="1076"/>
          <ac:picMkLst>
            <pc:docMk/>
            <pc:sldMk cId="403809187" sldId="312"/>
            <ac:picMk id="13" creationId="{E07E7482-942A-079E-5886-A3CA946FB158}"/>
          </ac:picMkLst>
        </pc:picChg>
      </pc:sldChg>
      <pc:sldChg chg="addSp delSp modSp new mod modAnim">
        <pc:chgData name="Paul Hutchings" userId="585bde28-eced-4edb-8f9c-713ef82e6f71" providerId="ADAL" clId="{68E57178-E163-4CBF-99E8-41840621237C}" dt="2026-10-16T17:03:47.659" v="4193"/>
        <pc:sldMkLst>
          <pc:docMk/>
          <pc:sldMk cId="346870025" sldId="313"/>
        </pc:sldMkLst>
        <pc:spChg chg="mod">
          <ac:chgData name="Paul Hutchings" userId="585bde28-eced-4edb-8f9c-713ef82e6f71" providerId="ADAL" clId="{68E57178-E163-4CBF-99E8-41840621237C}" dt="2026-10-16T17:03:25.105" v="4189" actId="14100"/>
          <ac:spMkLst>
            <pc:docMk/>
            <pc:sldMk cId="346870025" sldId="313"/>
            <ac:spMk id="2" creationId="{24FCB416-3502-8034-A205-C1C3BF3BA7C8}"/>
          </ac:spMkLst>
        </pc:spChg>
        <pc:spChg chg="del">
          <ac:chgData name="Paul Hutchings" userId="585bde28-eced-4edb-8f9c-713ef82e6f71" providerId="ADAL" clId="{68E57178-E163-4CBF-99E8-41840621237C}" dt="2026-10-16T16:45:05.109" v="4088" actId="478"/>
          <ac:spMkLst>
            <pc:docMk/>
            <pc:sldMk cId="346870025" sldId="313"/>
            <ac:spMk id="3" creationId="{7C578857-A85F-A9D6-50C1-4060F9C5105C}"/>
          </ac:spMkLst>
        </pc:spChg>
        <pc:picChg chg="add mod">
          <ac:chgData name="Paul Hutchings" userId="585bde28-eced-4edb-8f9c-713ef82e6f71" providerId="ADAL" clId="{68E57178-E163-4CBF-99E8-41840621237C}" dt="2026-10-16T17:03:34.375" v="4191" actId="1076"/>
          <ac:picMkLst>
            <pc:docMk/>
            <pc:sldMk cId="346870025" sldId="313"/>
            <ac:picMk id="5" creationId="{4C7A065F-46B9-291E-E903-70A3AA52A60B}"/>
          </ac:picMkLst>
        </pc:picChg>
        <pc:picChg chg="add mod">
          <ac:chgData name="Paul Hutchings" userId="585bde28-eced-4edb-8f9c-713ef82e6f71" providerId="ADAL" clId="{68E57178-E163-4CBF-99E8-41840621237C}" dt="2026-10-16T17:03:30.847" v="4190" actId="1076"/>
          <ac:picMkLst>
            <pc:docMk/>
            <pc:sldMk cId="346870025" sldId="313"/>
            <ac:picMk id="7" creationId="{B161B799-FA5B-B895-8525-66F28BA68E07}"/>
          </ac:picMkLst>
        </pc:picChg>
        <pc:picChg chg="add mod">
          <ac:chgData name="Paul Hutchings" userId="585bde28-eced-4edb-8f9c-713ef82e6f71" providerId="ADAL" clId="{68E57178-E163-4CBF-99E8-41840621237C}" dt="2026-10-16T17:03:38.660" v="4192" actId="1076"/>
          <ac:picMkLst>
            <pc:docMk/>
            <pc:sldMk cId="346870025" sldId="313"/>
            <ac:picMk id="9" creationId="{C2C676E5-9361-715B-AA93-5DDFBA5B4B65}"/>
          </ac:picMkLst>
        </pc:picChg>
      </pc:sldChg>
      <pc:sldChg chg="addSp delSp modSp new mod">
        <pc:chgData name="Paul Hutchings" userId="585bde28-eced-4edb-8f9c-713ef82e6f71" providerId="ADAL" clId="{68E57178-E163-4CBF-99E8-41840621237C}" dt="2026-10-16T17:04:59.434" v="4243" actId="14100"/>
        <pc:sldMkLst>
          <pc:docMk/>
          <pc:sldMk cId="3132363066" sldId="314"/>
        </pc:sldMkLst>
        <pc:spChg chg="mod">
          <ac:chgData name="Paul Hutchings" userId="585bde28-eced-4edb-8f9c-713ef82e6f71" providerId="ADAL" clId="{68E57178-E163-4CBF-99E8-41840621237C}" dt="2026-10-16T17:04:59.434" v="4243" actId="14100"/>
          <ac:spMkLst>
            <pc:docMk/>
            <pc:sldMk cId="3132363066" sldId="314"/>
            <ac:spMk id="2" creationId="{0BA912A1-D039-A18E-B5F9-D0A10690EC9D}"/>
          </ac:spMkLst>
        </pc:spChg>
        <pc:spChg chg="del">
          <ac:chgData name="Paul Hutchings" userId="585bde28-eced-4edb-8f9c-713ef82e6f71" providerId="ADAL" clId="{68E57178-E163-4CBF-99E8-41840621237C}" dt="2026-10-16T16:52:44.305" v="4103" actId="478"/>
          <ac:spMkLst>
            <pc:docMk/>
            <pc:sldMk cId="3132363066" sldId="314"/>
            <ac:spMk id="3" creationId="{CE605957-31F0-312E-4C56-1C0902AB5764}"/>
          </ac:spMkLst>
        </pc:spChg>
        <pc:picChg chg="add">
          <ac:chgData name="Paul Hutchings" userId="585bde28-eced-4edb-8f9c-713ef82e6f71" providerId="ADAL" clId="{68E57178-E163-4CBF-99E8-41840621237C}" dt="2026-10-16T16:52:46.852" v="4104" actId="22"/>
          <ac:picMkLst>
            <pc:docMk/>
            <pc:sldMk cId="3132363066" sldId="314"/>
            <ac:picMk id="5" creationId="{2FCA99B0-67CC-C47D-C796-8FAC56EA24DB}"/>
          </ac:picMkLst>
        </pc:picChg>
      </pc:sldChg>
      <pc:sldChg chg="addSp delSp modSp new mod">
        <pc:chgData name="Paul Hutchings" userId="585bde28-eced-4edb-8f9c-713ef82e6f71" providerId="ADAL" clId="{68E57178-E163-4CBF-99E8-41840621237C}" dt="2026-10-16T19:33:42.597" v="4283" actId="113"/>
        <pc:sldMkLst>
          <pc:docMk/>
          <pc:sldMk cId="1616900909" sldId="315"/>
        </pc:sldMkLst>
        <pc:spChg chg="mod">
          <ac:chgData name="Paul Hutchings" userId="585bde28-eced-4edb-8f9c-713ef82e6f71" providerId="ADAL" clId="{68E57178-E163-4CBF-99E8-41840621237C}" dt="2026-10-16T19:33:42.597" v="4283" actId="113"/>
          <ac:spMkLst>
            <pc:docMk/>
            <pc:sldMk cId="1616900909" sldId="315"/>
            <ac:spMk id="2" creationId="{80753AC5-B103-1B57-4394-1F9949002A9B}"/>
          </ac:spMkLst>
        </pc:spChg>
        <pc:spChg chg="del">
          <ac:chgData name="Paul Hutchings" userId="585bde28-eced-4edb-8f9c-713ef82e6f71" providerId="ADAL" clId="{68E57178-E163-4CBF-99E8-41840621237C}" dt="2026-10-16T17:10:00.090" v="4245" actId="478"/>
          <ac:spMkLst>
            <pc:docMk/>
            <pc:sldMk cId="1616900909" sldId="315"/>
            <ac:spMk id="3" creationId="{4FC2DEE3-DF2D-9800-A9D2-DA5422DD9570}"/>
          </ac:spMkLst>
        </pc:spChg>
        <pc:picChg chg="add mod">
          <ac:chgData name="Paul Hutchings" userId="585bde28-eced-4edb-8f9c-713ef82e6f71" providerId="ADAL" clId="{68E57178-E163-4CBF-99E8-41840621237C}" dt="2026-10-16T17:10:13.163" v="4248" actId="1076"/>
          <ac:picMkLst>
            <pc:docMk/>
            <pc:sldMk cId="1616900909" sldId="315"/>
            <ac:picMk id="5" creationId="{1A1E2169-9B47-8A40-2144-A4EA41120814}"/>
          </ac:picMkLst>
        </pc:picChg>
      </pc:sldChg>
      <pc:sldChg chg="addSp delSp modSp new mod">
        <pc:chgData name="Paul Hutchings" userId="585bde28-eced-4edb-8f9c-713ef82e6f71" providerId="ADAL" clId="{68E57178-E163-4CBF-99E8-41840621237C}" dt="2026-10-16T19:35:48.225" v="4300" actId="26606"/>
        <pc:sldMkLst>
          <pc:docMk/>
          <pc:sldMk cId="3826868453" sldId="316"/>
        </pc:sldMkLst>
        <pc:spChg chg="mod">
          <ac:chgData name="Paul Hutchings" userId="585bde28-eced-4edb-8f9c-713ef82e6f71" providerId="ADAL" clId="{68E57178-E163-4CBF-99E8-41840621237C}" dt="2026-10-16T19:35:48.225" v="4300" actId="26606"/>
          <ac:spMkLst>
            <pc:docMk/>
            <pc:sldMk cId="3826868453" sldId="316"/>
            <ac:spMk id="2" creationId="{464AE3E2-989F-4FBE-4B37-AC553DDEFA35}"/>
          </ac:spMkLst>
        </pc:spChg>
        <pc:spChg chg="del">
          <ac:chgData name="Paul Hutchings" userId="585bde28-eced-4edb-8f9c-713ef82e6f71" providerId="ADAL" clId="{68E57178-E163-4CBF-99E8-41840621237C}" dt="2026-10-16T19:34:45.771" v="4298" actId="478"/>
          <ac:spMkLst>
            <pc:docMk/>
            <pc:sldMk cId="3826868453" sldId="316"/>
            <ac:spMk id="3" creationId="{07EE7559-0F88-D93F-64DC-FB033EBF1915}"/>
          </ac:spMkLst>
        </pc:spChg>
        <pc:picChg chg="add mod">
          <ac:chgData name="Paul Hutchings" userId="585bde28-eced-4edb-8f9c-713ef82e6f71" providerId="ADAL" clId="{68E57178-E163-4CBF-99E8-41840621237C}" dt="2026-10-16T19:35:48.225" v="4300" actId="26606"/>
          <ac:picMkLst>
            <pc:docMk/>
            <pc:sldMk cId="3826868453" sldId="316"/>
            <ac:picMk id="5" creationId="{35F4818F-2249-CFA8-AEC5-7E01FC898B7E}"/>
          </ac:picMkLst>
        </pc:picChg>
      </pc:sldChg>
      <pc:sldChg chg="modSp new mod">
        <pc:chgData name="Paul Hutchings" userId="585bde28-eced-4edb-8f9c-713ef82e6f71" providerId="ADAL" clId="{68E57178-E163-4CBF-99E8-41840621237C}" dt="2026-10-16T19:41:00.792" v="4554" actId="20577"/>
        <pc:sldMkLst>
          <pc:docMk/>
          <pc:sldMk cId="1075897503" sldId="317"/>
        </pc:sldMkLst>
        <pc:spChg chg="mod">
          <ac:chgData name="Paul Hutchings" userId="585bde28-eced-4edb-8f9c-713ef82e6f71" providerId="ADAL" clId="{68E57178-E163-4CBF-99E8-41840621237C}" dt="2026-10-16T19:41:00.792" v="4554" actId="20577"/>
          <ac:spMkLst>
            <pc:docMk/>
            <pc:sldMk cId="1075897503" sldId="317"/>
            <ac:spMk id="2" creationId="{0C6056D9-9465-B6D4-AC32-2963F03DBBA5}"/>
          </ac:spMkLst>
        </pc:spChg>
        <pc:spChg chg="mod">
          <ac:chgData name="Paul Hutchings" userId="585bde28-eced-4edb-8f9c-713ef82e6f71" providerId="ADAL" clId="{68E57178-E163-4CBF-99E8-41840621237C}" dt="2026-10-16T19:40:54.716" v="4545" actId="5793"/>
          <ac:spMkLst>
            <pc:docMk/>
            <pc:sldMk cId="1075897503" sldId="317"/>
            <ac:spMk id="3" creationId="{526FF692-D088-753A-566F-9F7D585BA954}"/>
          </ac:spMkLst>
        </pc:spChg>
      </pc:sldChg>
      <pc:sldChg chg="modSp add mod">
        <pc:chgData name="Paul Hutchings" userId="585bde28-eced-4edb-8f9c-713ef82e6f71" providerId="ADAL" clId="{68E57178-E163-4CBF-99E8-41840621237C}" dt="2026-10-16T19:43:03.413" v="4846" actId="20577"/>
        <pc:sldMkLst>
          <pc:docMk/>
          <pc:sldMk cId="3905222005" sldId="318"/>
        </pc:sldMkLst>
        <pc:spChg chg="mod">
          <ac:chgData name="Paul Hutchings" userId="585bde28-eced-4edb-8f9c-713ef82e6f71" providerId="ADAL" clId="{68E57178-E163-4CBF-99E8-41840621237C}" dt="2026-10-16T19:42:38.599" v="4671" actId="14100"/>
          <ac:spMkLst>
            <pc:docMk/>
            <pc:sldMk cId="3905222005" sldId="318"/>
            <ac:spMk id="2" creationId="{65D47A52-E6A7-0D1D-28DB-7BAD0DE6418E}"/>
          </ac:spMkLst>
        </pc:spChg>
        <pc:spChg chg="mod">
          <ac:chgData name="Paul Hutchings" userId="585bde28-eced-4edb-8f9c-713ef82e6f71" providerId="ADAL" clId="{68E57178-E163-4CBF-99E8-41840621237C}" dt="2026-10-16T19:43:03.413" v="4846" actId="20577"/>
          <ac:spMkLst>
            <pc:docMk/>
            <pc:sldMk cId="3905222005" sldId="318"/>
            <ac:spMk id="3" creationId="{80BFB72E-E586-F6AA-71EE-F2EB3E7DA507}"/>
          </ac:spMkLst>
        </pc:spChg>
      </pc:sldChg>
      <pc:sldChg chg="modSp new mod">
        <pc:chgData name="Paul Hutchings" userId="585bde28-eced-4edb-8f9c-713ef82e6f71" providerId="ADAL" clId="{68E57178-E163-4CBF-99E8-41840621237C}" dt="2026-10-16T19:49:19.409" v="5103" actId="20577"/>
        <pc:sldMkLst>
          <pc:docMk/>
          <pc:sldMk cId="1412499813" sldId="319"/>
        </pc:sldMkLst>
        <pc:spChg chg="mod">
          <ac:chgData name="Paul Hutchings" userId="585bde28-eced-4edb-8f9c-713ef82e6f71" providerId="ADAL" clId="{68E57178-E163-4CBF-99E8-41840621237C}" dt="2026-10-16T19:47:28.609" v="4872" actId="113"/>
          <ac:spMkLst>
            <pc:docMk/>
            <pc:sldMk cId="1412499813" sldId="319"/>
            <ac:spMk id="2" creationId="{3BFA6C04-2A22-1533-5E54-4394921A7715}"/>
          </ac:spMkLst>
        </pc:spChg>
        <pc:spChg chg="mod">
          <ac:chgData name="Paul Hutchings" userId="585bde28-eced-4edb-8f9c-713ef82e6f71" providerId="ADAL" clId="{68E57178-E163-4CBF-99E8-41840621237C}" dt="2026-10-16T19:49:19.409" v="5103" actId="20577"/>
          <ac:spMkLst>
            <pc:docMk/>
            <pc:sldMk cId="1412499813" sldId="319"/>
            <ac:spMk id="3" creationId="{6AC8BCD0-084A-4BFF-B95D-6EF72AC0B2EA}"/>
          </ac:spMkLst>
        </pc:spChg>
      </pc:sldChg>
      <pc:sldChg chg="modSp new mod modAnim">
        <pc:chgData name="Paul Hutchings" userId="585bde28-eced-4edb-8f9c-713ef82e6f71" providerId="ADAL" clId="{68E57178-E163-4CBF-99E8-41840621237C}" dt="2026-10-16T19:55:52.398" v="5692"/>
        <pc:sldMkLst>
          <pc:docMk/>
          <pc:sldMk cId="78192806" sldId="320"/>
        </pc:sldMkLst>
        <pc:spChg chg="mod">
          <ac:chgData name="Paul Hutchings" userId="585bde28-eced-4edb-8f9c-713ef82e6f71" providerId="ADAL" clId="{68E57178-E163-4CBF-99E8-41840621237C}" dt="2026-10-16T19:50:34.718" v="5123" actId="20577"/>
          <ac:spMkLst>
            <pc:docMk/>
            <pc:sldMk cId="78192806" sldId="320"/>
            <ac:spMk id="2" creationId="{62D76517-2F97-B17E-BE99-3297F9E4D00B}"/>
          </ac:spMkLst>
        </pc:spChg>
        <pc:spChg chg="mod">
          <ac:chgData name="Paul Hutchings" userId="585bde28-eced-4edb-8f9c-713ef82e6f71" providerId="ADAL" clId="{68E57178-E163-4CBF-99E8-41840621237C}" dt="2026-10-16T19:55:21.452" v="5689" actId="27636"/>
          <ac:spMkLst>
            <pc:docMk/>
            <pc:sldMk cId="78192806" sldId="320"/>
            <ac:spMk id="3" creationId="{4333DE3A-6489-5CD0-AFFE-2C736F78FD3B}"/>
          </ac:spMkLst>
        </pc:spChg>
      </pc:sldChg>
      <pc:sldChg chg="modSp new mod">
        <pc:chgData name="Paul Hutchings" userId="585bde28-eced-4edb-8f9c-713ef82e6f71" providerId="ADAL" clId="{68E57178-E163-4CBF-99E8-41840621237C}" dt="2026-10-16T19:58:30.714" v="5904" actId="20577"/>
        <pc:sldMkLst>
          <pc:docMk/>
          <pc:sldMk cId="2873175988" sldId="321"/>
        </pc:sldMkLst>
        <pc:spChg chg="mod">
          <ac:chgData name="Paul Hutchings" userId="585bde28-eced-4edb-8f9c-713ef82e6f71" providerId="ADAL" clId="{68E57178-E163-4CBF-99E8-41840621237C}" dt="2026-10-16T19:57:08.808" v="5721" actId="122"/>
          <ac:spMkLst>
            <pc:docMk/>
            <pc:sldMk cId="2873175988" sldId="321"/>
            <ac:spMk id="2" creationId="{E668A624-D002-6632-E7C3-689762E5E921}"/>
          </ac:spMkLst>
        </pc:spChg>
        <pc:spChg chg="mod">
          <ac:chgData name="Paul Hutchings" userId="585bde28-eced-4edb-8f9c-713ef82e6f71" providerId="ADAL" clId="{68E57178-E163-4CBF-99E8-41840621237C}" dt="2026-10-16T19:58:30.714" v="5904" actId="20577"/>
          <ac:spMkLst>
            <pc:docMk/>
            <pc:sldMk cId="2873175988" sldId="321"/>
            <ac:spMk id="3" creationId="{7D04C85D-1CDA-2D5B-583E-3BB5C8A53252}"/>
          </ac:spMkLst>
        </pc:spChg>
      </pc:sldChg>
      <pc:sldChg chg="modSp new mod">
        <pc:chgData name="Paul Hutchings" userId="585bde28-eced-4edb-8f9c-713ef82e6f71" providerId="ADAL" clId="{68E57178-E163-4CBF-99E8-41840621237C}" dt="2026-10-16T20:01:25.934" v="6113" actId="20577"/>
        <pc:sldMkLst>
          <pc:docMk/>
          <pc:sldMk cId="3652774001" sldId="322"/>
        </pc:sldMkLst>
        <pc:spChg chg="mod">
          <ac:chgData name="Paul Hutchings" userId="585bde28-eced-4edb-8f9c-713ef82e6f71" providerId="ADAL" clId="{68E57178-E163-4CBF-99E8-41840621237C}" dt="2026-10-16T19:59:21.398" v="5926" actId="113"/>
          <ac:spMkLst>
            <pc:docMk/>
            <pc:sldMk cId="3652774001" sldId="322"/>
            <ac:spMk id="2" creationId="{A229EB61-22E2-8B1C-B7CA-FF1153CE0704}"/>
          </ac:spMkLst>
        </pc:spChg>
        <pc:spChg chg="mod">
          <ac:chgData name="Paul Hutchings" userId="585bde28-eced-4edb-8f9c-713ef82e6f71" providerId="ADAL" clId="{68E57178-E163-4CBF-99E8-41840621237C}" dt="2026-10-16T20:01:25.934" v="6113" actId="20577"/>
          <ac:spMkLst>
            <pc:docMk/>
            <pc:sldMk cId="3652774001" sldId="322"/>
            <ac:spMk id="3" creationId="{4C96D366-143F-4ECF-8E0E-873F4AB4209F}"/>
          </ac:spMkLst>
        </pc:spChg>
      </pc:sldChg>
      <pc:sldChg chg="modSp new mod">
        <pc:chgData name="Paul Hutchings" userId="585bde28-eced-4edb-8f9c-713ef82e6f71" providerId="ADAL" clId="{68E57178-E163-4CBF-99E8-41840621237C}" dt="2026-10-16T20:02:30.588" v="6134" actId="5793"/>
        <pc:sldMkLst>
          <pc:docMk/>
          <pc:sldMk cId="930053513" sldId="323"/>
        </pc:sldMkLst>
        <pc:spChg chg="mod">
          <ac:chgData name="Paul Hutchings" userId="585bde28-eced-4edb-8f9c-713ef82e6f71" providerId="ADAL" clId="{68E57178-E163-4CBF-99E8-41840621237C}" dt="2026-10-16T20:02:30.588" v="6134" actId="5793"/>
          <ac:spMkLst>
            <pc:docMk/>
            <pc:sldMk cId="930053513" sldId="323"/>
            <ac:spMk id="2" creationId="{6E23BBDD-FAA2-5615-0EE3-B291066D959E}"/>
          </ac:spMkLst>
        </pc:spChg>
        <pc:spChg chg="mod">
          <ac:chgData name="Paul Hutchings" userId="585bde28-eced-4edb-8f9c-713ef82e6f71" providerId="ADAL" clId="{68E57178-E163-4CBF-99E8-41840621237C}" dt="2026-10-16T20:02:13.926" v="6116" actId="20577"/>
          <ac:spMkLst>
            <pc:docMk/>
            <pc:sldMk cId="930053513" sldId="323"/>
            <ac:spMk id="3" creationId="{02876626-9F0F-47EA-7FAC-17FACF56FB57}"/>
          </ac:spMkLst>
        </pc:spChg>
      </pc:sldChg>
      <pc:sldChg chg="addSp modSp new mod modClrScheme chgLayout">
        <pc:chgData name="Paul Hutchings" userId="585bde28-eced-4edb-8f9c-713ef82e6f71" providerId="ADAL" clId="{68E57178-E163-4CBF-99E8-41840621237C}" dt="2026-10-16T20:14:54.969" v="6231" actId="113"/>
        <pc:sldMkLst>
          <pc:docMk/>
          <pc:sldMk cId="1268184224" sldId="324"/>
        </pc:sldMkLst>
        <pc:spChg chg="mod">
          <ac:chgData name="Paul Hutchings" userId="585bde28-eced-4edb-8f9c-713ef82e6f71" providerId="ADAL" clId="{68E57178-E163-4CBF-99E8-41840621237C}" dt="2026-10-16T20:13:30.737" v="6217" actId="1076"/>
          <ac:spMkLst>
            <pc:docMk/>
            <pc:sldMk cId="1268184224" sldId="324"/>
            <ac:spMk id="2" creationId="{9895E060-FE04-6666-620D-2A0908786380}"/>
          </ac:spMkLst>
        </pc:spChg>
        <pc:spChg chg="mod">
          <ac:chgData name="Paul Hutchings" userId="585bde28-eced-4edb-8f9c-713ef82e6f71" providerId="ADAL" clId="{68E57178-E163-4CBF-99E8-41840621237C}" dt="2026-10-16T20:14:54.969" v="6231" actId="113"/>
          <ac:spMkLst>
            <pc:docMk/>
            <pc:sldMk cId="1268184224" sldId="324"/>
            <ac:spMk id="3" creationId="{84423B0D-64C2-6E28-F335-2B1210AB78A1}"/>
          </ac:spMkLst>
        </pc:spChg>
        <pc:picChg chg="add mod">
          <ac:chgData name="Paul Hutchings" userId="585bde28-eced-4edb-8f9c-713ef82e6f71" providerId="ADAL" clId="{68E57178-E163-4CBF-99E8-41840621237C}" dt="2026-10-16T20:13:44.054" v="6219" actId="1076"/>
          <ac:picMkLst>
            <pc:docMk/>
            <pc:sldMk cId="1268184224" sldId="324"/>
            <ac:picMk id="5" creationId="{7579E205-E06E-500E-44E8-81E8A0F17C6C}"/>
          </ac:picMkLst>
        </pc:picChg>
        <pc:picChg chg="add mod">
          <ac:chgData name="Paul Hutchings" userId="585bde28-eced-4edb-8f9c-713ef82e6f71" providerId="ADAL" clId="{68E57178-E163-4CBF-99E8-41840621237C}" dt="2026-10-16T20:14:18.283" v="6225" actId="1076"/>
          <ac:picMkLst>
            <pc:docMk/>
            <pc:sldMk cId="1268184224" sldId="324"/>
            <ac:picMk id="7" creationId="{DB5C8D7F-7BAB-41F9-50AC-8D6761D0CF3D}"/>
          </ac:picMkLst>
        </pc:picChg>
        <pc:picChg chg="add mod">
          <ac:chgData name="Paul Hutchings" userId="585bde28-eced-4edb-8f9c-713ef82e6f71" providerId="ADAL" clId="{68E57178-E163-4CBF-99E8-41840621237C}" dt="2026-10-16T20:14:24.240" v="6226" actId="1076"/>
          <ac:picMkLst>
            <pc:docMk/>
            <pc:sldMk cId="1268184224" sldId="324"/>
            <ac:picMk id="8" creationId="{24B4D86C-841D-3E23-4AEC-B64CBB16F896}"/>
          </ac:picMkLst>
        </pc:picChg>
      </pc:sldChg>
      <pc:sldChg chg="modSp new mod">
        <pc:chgData name="Paul Hutchings" userId="585bde28-eced-4edb-8f9c-713ef82e6f71" providerId="ADAL" clId="{68E57178-E163-4CBF-99E8-41840621237C}" dt="2026-10-16T20:21:59.754" v="6863" actId="20577"/>
        <pc:sldMkLst>
          <pc:docMk/>
          <pc:sldMk cId="3439145699" sldId="325"/>
        </pc:sldMkLst>
        <pc:spChg chg="mod">
          <ac:chgData name="Paul Hutchings" userId="585bde28-eced-4edb-8f9c-713ef82e6f71" providerId="ADAL" clId="{68E57178-E163-4CBF-99E8-41840621237C}" dt="2026-10-16T20:15:32.382" v="6260" actId="20577"/>
          <ac:spMkLst>
            <pc:docMk/>
            <pc:sldMk cId="3439145699" sldId="325"/>
            <ac:spMk id="2" creationId="{0C75D36B-F05E-0A1B-428B-34A2F0A8234B}"/>
          </ac:spMkLst>
        </pc:spChg>
        <pc:spChg chg="mod">
          <ac:chgData name="Paul Hutchings" userId="585bde28-eced-4edb-8f9c-713ef82e6f71" providerId="ADAL" clId="{68E57178-E163-4CBF-99E8-41840621237C}" dt="2026-10-16T20:21:59.754" v="6863" actId="20577"/>
          <ac:spMkLst>
            <pc:docMk/>
            <pc:sldMk cId="3439145699" sldId="325"/>
            <ac:spMk id="3" creationId="{ADBD7728-9C38-40CB-1D89-8DA3F3D76050}"/>
          </ac:spMkLst>
        </pc:spChg>
      </pc:sldChg>
      <pc:sldChg chg="modSp new mod">
        <pc:chgData name="Paul Hutchings" userId="585bde28-eced-4edb-8f9c-713ef82e6f71" providerId="ADAL" clId="{68E57178-E163-4CBF-99E8-41840621237C}" dt="2026-10-16T20:24:56.031" v="7267" actId="20577"/>
        <pc:sldMkLst>
          <pc:docMk/>
          <pc:sldMk cId="2406853079" sldId="326"/>
        </pc:sldMkLst>
        <pc:spChg chg="mod">
          <ac:chgData name="Paul Hutchings" userId="585bde28-eced-4edb-8f9c-713ef82e6f71" providerId="ADAL" clId="{68E57178-E163-4CBF-99E8-41840621237C}" dt="2026-10-16T20:23:23.624" v="6942" actId="122"/>
          <ac:spMkLst>
            <pc:docMk/>
            <pc:sldMk cId="2406853079" sldId="326"/>
            <ac:spMk id="2" creationId="{5CF1A434-479A-842F-8B5F-349BC3889EFB}"/>
          </ac:spMkLst>
        </pc:spChg>
        <pc:spChg chg="mod">
          <ac:chgData name="Paul Hutchings" userId="585bde28-eced-4edb-8f9c-713ef82e6f71" providerId="ADAL" clId="{68E57178-E163-4CBF-99E8-41840621237C}" dt="2026-10-16T20:24:56.031" v="7267" actId="20577"/>
          <ac:spMkLst>
            <pc:docMk/>
            <pc:sldMk cId="2406853079" sldId="326"/>
            <ac:spMk id="3" creationId="{DE51ECC2-01D0-4CAF-AD6B-DCA820DC1251}"/>
          </ac:spMkLst>
        </pc:spChg>
      </pc:sldChg>
      <pc:sldChg chg="modSp new mod">
        <pc:chgData name="Paul Hutchings" userId="585bde28-eced-4edb-8f9c-713ef82e6f71" providerId="ADAL" clId="{68E57178-E163-4CBF-99E8-41840621237C}" dt="2026-10-16T20:31:23.279" v="7467" actId="27636"/>
        <pc:sldMkLst>
          <pc:docMk/>
          <pc:sldMk cId="1308322911" sldId="327"/>
        </pc:sldMkLst>
        <pc:spChg chg="mod">
          <ac:chgData name="Paul Hutchings" userId="585bde28-eced-4edb-8f9c-713ef82e6f71" providerId="ADAL" clId="{68E57178-E163-4CBF-99E8-41840621237C}" dt="2026-10-16T20:31:23.279" v="7467" actId="27636"/>
          <ac:spMkLst>
            <pc:docMk/>
            <pc:sldMk cId="1308322911" sldId="327"/>
            <ac:spMk id="3" creationId="{C3568D35-308C-7A70-478D-6F63B14613C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66CF97-78E6-4F41-A704-E58DCE14DC64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CED537-00C6-411B-86AC-06BCD4C609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5769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CED537-00C6-411B-86AC-06BCD4C6091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5069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7965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  <p:sldLayoutId id="2147483707" r:id="rId5"/>
    <p:sldLayoutId id="2147483649" r:id="rId6"/>
    <p:sldLayoutId id="2147483650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21A6E9CB-CD44-A3EF-CE61-2D8691DCA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</p:spPr>
        <p:txBody>
          <a:bodyPr/>
          <a:lstStyle/>
          <a:p>
            <a:pPr algn="ctr"/>
            <a:r>
              <a:rPr lang="en-US" b="1" dirty="0"/>
              <a:t>ECPS4022 Skills for Success in Psychology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1508F0A2-62A9-E9DF-BBD8-FFBFE439B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Week 4: </a:t>
            </a:r>
            <a:r>
              <a:rPr lang="en-US" b="1" dirty="0"/>
              <a:t>Being Resilient</a:t>
            </a: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i="1" dirty="0"/>
              <a:t>“When we are no longer able to change a situation, we are challenged to change ourselves.”</a:t>
            </a:r>
            <a:endParaRPr lang="en-GB" b="1" i="1" dirty="0">
              <a:latin typeface="Blackadder ITC" panose="04020505051007020D02" pitchFamily="82" charset="0"/>
            </a:endParaRPr>
          </a:p>
          <a:p>
            <a:pPr marL="0" indent="0" algn="ctr">
              <a:buNone/>
            </a:pPr>
            <a:r>
              <a:rPr lang="en-GB" b="1" i="1" dirty="0">
                <a:latin typeface="Blackadder ITC" panose="04020505051007020D02" pitchFamily="82" charset="0"/>
              </a:rPr>
              <a:t>Viktor Frankl</a:t>
            </a:r>
            <a:endParaRPr lang="en-GB" b="1" dirty="0">
              <a:latin typeface="Blackadder ITC" panose="04020505051007020D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10188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CDADEA5-07C1-2364-2E38-283E6ED13B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>
            <a:normAutofit fontScale="90000"/>
          </a:bodyPr>
          <a:lstStyle/>
          <a:p>
            <a:pPr fontAlgn="base"/>
            <a:r>
              <a:rPr lang="en-GB" b="1" dirty="0"/>
              <a:t>Session 1 (1 Hour): Resilience, Mindset and Learning Agility </a:t>
            </a:r>
            <a:r>
              <a:rPr lang="en-GB" dirty="0"/>
              <a:t> </a:t>
            </a:r>
            <a:br>
              <a:rPr lang="en-GB" dirty="0"/>
            </a:br>
            <a:endParaRPr lang="en-US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EC036EB0-4395-AFB5-6F88-53D14B3BB7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</p:spPr>
        <p:txBody>
          <a:bodyPr/>
          <a:lstStyle/>
          <a:p>
            <a:pPr fontAlgn="base"/>
            <a:r>
              <a:rPr lang="en-GB" b="1" dirty="0"/>
              <a:t>Session Aim</a:t>
            </a:r>
            <a:r>
              <a:rPr lang="en-GB" dirty="0"/>
              <a:t> </a:t>
            </a:r>
          </a:p>
          <a:p>
            <a:pPr fontAlgn="base"/>
            <a:r>
              <a:rPr lang="en-GB" dirty="0"/>
              <a:t>To help students develop resilience, adaptability and learning agility, whilst recognising that challenge and failure are normal parts of university learning.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92244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EE9F8-64A8-3693-D7F1-F1E3FEDE3F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What Does Resilience Actually Mean?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213536-DCE0-4981-19E0-9B67F5FE90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dirty="0"/>
              <a:t>Not giving up?</a:t>
            </a:r>
          </a:p>
          <a:p>
            <a:pPr marL="0" indent="0" fontAlgn="base">
              <a:buNone/>
            </a:pPr>
            <a:endParaRPr lang="en-GB" dirty="0"/>
          </a:p>
          <a:p>
            <a:pPr fontAlgn="base"/>
            <a:r>
              <a:rPr lang="en-GB" dirty="0"/>
              <a:t>Adapting to challenge </a:t>
            </a:r>
          </a:p>
          <a:p>
            <a:pPr fontAlgn="base"/>
            <a:r>
              <a:rPr lang="en-GB" dirty="0"/>
              <a:t>Recovering from setbacks </a:t>
            </a:r>
          </a:p>
          <a:p>
            <a:pPr fontAlgn="base"/>
            <a:r>
              <a:rPr lang="en-GB" dirty="0"/>
              <a:t>Learning from difficulty </a:t>
            </a:r>
          </a:p>
          <a:p>
            <a:pPr fontAlgn="base"/>
            <a:r>
              <a:rPr lang="en-GB" dirty="0"/>
              <a:t>Maintaining wellbeing under pressure </a:t>
            </a:r>
          </a:p>
          <a:p>
            <a:pPr fontAlgn="base"/>
            <a:r>
              <a:rPr lang="en-GB" dirty="0"/>
              <a:t>Seeking support appropriately 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8991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C27A5-B23B-B3FF-0CB5-14DE3CB5DB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Why Do Students Experience Difficulty?</a:t>
            </a:r>
            <a:r>
              <a:rPr lang="en-GB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EA377B-6AAF-C845-4DF7-C97B22EB90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fontAlgn="base"/>
            <a:r>
              <a:rPr lang="en-GB" dirty="0"/>
              <a:t>Academic pressure </a:t>
            </a:r>
          </a:p>
          <a:p>
            <a:pPr fontAlgn="base"/>
            <a:r>
              <a:rPr lang="en-GB" dirty="0"/>
              <a:t>Managing independence </a:t>
            </a:r>
          </a:p>
          <a:p>
            <a:pPr fontAlgn="base"/>
            <a:r>
              <a:rPr lang="en-GB" dirty="0"/>
              <a:t>Balancing competing responsibilities </a:t>
            </a:r>
          </a:p>
          <a:p>
            <a:pPr fontAlgn="base"/>
            <a:r>
              <a:rPr lang="en-GB" dirty="0"/>
              <a:t>Financial pressures </a:t>
            </a:r>
          </a:p>
          <a:p>
            <a:pPr fontAlgn="base"/>
            <a:r>
              <a:rPr lang="en-GB" dirty="0"/>
              <a:t>Self-doubt </a:t>
            </a:r>
          </a:p>
          <a:p>
            <a:pPr fontAlgn="base"/>
            <a:r>
              <a:rPr lang="en-GB" dirty="0"/>
              <a:t>Imposter syndrome </a:t>
            </a:r>
          </a:p>
          <a:p>
            <a:pPr marL="0" indent="0" fontAlgn="base">
              <a:buNone/>
            </a:pPr>
            <a:r>
              <a:rPr lang="en-GB" dirty="0"/>
              <a:t> </a:t>
            </a:r>
          </a:p>
          <a:p>
            <a:pPr fontAlgn="base"/>
            <a:r>
              <a:rPr lang="en-GB" dirty="0"/>
              <a:t>Struggling does not mean you do not belong at university or are on the wrong course of study.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29871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E3A312-0089-E34E-8B62-5434410668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26DAB-CBAC-0B9C-1F29-DD9360A590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Growth Mindset and Academic Resilience</a:t>
            </a:r>
            <a:r>
              <a:rPr lang="en-GB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C9B6BB-DA0B-AA76-DBA2-B6E1A6C849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79479"/>
            <a:ext cx="11481847" cy="3922080"/>
          </a:xfrm>
        </p:spPr>
        <p:txBody>
          <a:bodyPr>
            <a:normAutofit lnSpcReduction="10000"/>
          </a:bodyPr>
          <a:lstStyle/>
          <a:p>
            <a:pPr fontAlgn="base"/>
            <a:r>
              <a:rPr lang="en-GB" dirty="0"/>
              <a:t>Productive struggle</a:t>
            </a:r>
          </a:p>
          <a:p>
            <a:pPr lvl="1" fontAlgn="base"/>
            <a:r>
              <a:rPr lang="en-GB" dirty="0"/>
              <a:t>Engaging with complex problems that are just beyond current capabilities</a:t>
            </a:r>
          </a:p>
          <a:p>
            <a:pPr lvl="1" fontAlgn="base"/>
            <a:r>
              <a:rPr lang="en-GB" dirty="0"/>
              <a:t>Be challenged but possess the tools and knowledge to find a path forward</a:t>
            </a:r>
          </a:p>
          <a:p>
            <a:pPr lvl="2" fontAlgn="base"/>
            <a:r>
              <a:rPr lang="en-GB" dirty="0"/>
              <a:t>Deepens resilience, promotes retention and understanding</a:t>
            </a:r>
          </a:p>
          <a:p>
            <a:pPr fontAlgn="base"/>
            <a:endParaRPr lang="en-GB" dirty="0"/>
          </a:p>
          <a:p>
            <a:pPr fontAlgn="base"/>
            <a:r>
              <a:rPr lang="en-GB" dirty="0"/>
              <a:t>Unproductive struggle</a:t>
            </a:r>
          </a:p>
          <a:p>
            <a:pPr lvl="1" fontAlgn="base"/>
            <a:r>
              <a:rPr lang="en-GB" dirty="0"/>
              <a:t>Feel overwhelmed, high anxiety, because task is too far beyond current capabilities</a:t>
            </a:r>
          </a:p>
          <a:p>
            <a:pPr fontAlgn="base"/>
            <a:endParaRPr lang="en-GB" dirty="0"/>
          </a:p>
          <a:p>
            <a:pPr fontAlgn="base"/>
            <a:r>
              <a:rPr lang="en-GB" dirty="0"/>
              <a:t>We scaffold, You solve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E308B4-7730-347B-C761-C506296EDBCB}"/>
              </a:ext>
            </a:extLst>
          </p:cNvPr>
          <p:cNvSpPr txBox="1"/>
          <p:nvPr/>
        </p:nvSpPr>
        <p:spPr>
          <a:xfrm rot="19444582">
            <a:off x="1461876" y="2783969"/>
            <a:ext cx="817135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>
                <a:solidFill>
                  <a:srgbClr val="FF0000"/>
                </a:solidFill>
              </a:rPr>
              <a:t>From Week 1 Session 1</a:t>
            </a:r>
          </a:p>
        </p:txBody>
      </p:sp>
    </p:spTree>
    <p:extLst>
      <p:ext uri="{BB962C8B-B14F-4D97-AF65-F5344CB8AC3E}">
        <p14:creationId xmlns:p14="http://schemas.microsoft.com/office/powerpoint/2010/main" val="27718933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0D19BE-97B7-4534-8E8E-5D69990691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51398"/>
            <a:ext cx="11481847" cy="3850161"/>
          </a:xfrm>
        </p:spPr>
        <p:txBody>
          <a:bodyPr>
            <a:normAutofit/>
          </a:bodyPr>
          <a:lstStyle/>
          <a:p>
            <a:pPr fontAlgn="base"/>
            <a:r>
              <a:rPr lang="en-GB" dirty="0"/>
              <a:t>Help-seeking behaviour (three types)</a:t>
            </a:r>
          </a:p>
          <a:p>
            <a:pPr lvl="1" fontAlgn="base"/>
            <a:r>
              <a:rPr lang="en-GB" dirty="0"/>
              <a:t>Adaptive help-seeking – makes genuine independent effort, identifies where stuck, ask for feedback to help master concept. Pairs growth mindset with sustaining productive struggle</a:t>
            </a:r>
          </a:p>
          <a:p>
            <a:pPr lvl="1" fontAlgn="base"/>
            <a:r>
              <a:rPr lang="en-GB" dirty="0"/>
              <a:t>Expedient help-seeking – asks directly for answer or gets someone else to complete task. Aims for completion over learning or comprehension</a:t>
            </a:r>
          </a:p>
          <a:p>
            <a:pPr lvl="1" fontAlgn="base"/>
            <a:r>
              <a:rPr lang="en-GB" dirty="0"/>
              <a:t>Avoidant help-seeking – needs help but refuses to ask for it until too late</a:t>
            </a:r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53C2305-1706-1134-5FAF-9A7796C674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775" y="365125"/>
            <a:ext cx="11480800" cy="1325563"/>
          </a:xfrm>
        </p:spPr>
        <p:txBody>
          <a:bodyPr/>
          <a:lstStyle/>
          <a:p>
            <a:pPr algn="ctr"/>
            <a:r>
              <a:rPr lang="en-GB" b="1" dirty="0"/>
              <a:t>Growth Mindset and Academic Resilience</a:t>
            </a:r>
            <a:r>
              <a:rPr lang="en-GB" dirty="0"/>
              <a:t>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2B62F8-3285-6ECA-D42C-6DDF4FA0E0C1}"/>
              </a:ext>
            </a:extLst>
          </p:cNvPr>
          <p:cNvSpPr txBox="1"/>
          <p:nvPr/>
        </p:nvSpPr>
        <p:spPr>
          <a:xfrm rot="19444582">
            <a:off x="1461876" y="2783969"/>
            <a:ext cx="817135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>
                <a:solidFill>
                  <a:srgbClr val="FF0000"/>
                </a:solidFill>
              </a:rPr>
              <a:t>From Week 1 Session 1</a:t>
            </a:r>
          </a:p>
        </p:txBody>
      </p:sp>
    </p:spTree>
    <p:extLst>
      <p:ext uri="{BB962C8B-B14F-4D97-AF65-F5344CB8AC3E}">
        <p14:creationId xmlns:p14="http://schemas.microsoft.com/office/powerpoint/2010/main" val="35071546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2DC303-33D9-E39D-5284-83230496CF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Learning Agility</a:t>
            </a:r>
            <a:r>
              <a:rPr lang="en-GB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227B7A-871F-D9F4-094C-E66E9AA522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fontAlgn="base"/>
            <a:r>
              <a:rPr lang="en-GB" dirty="0"/>
              <a:t>Future success depends less on what we know and more on our ability to learn. </a:t>
            </a:r>
          </a:p>
          <a:p>
            <a:pPr marL="0" indent="0" fontAlgn="base">
              <a:buNone/>
            </a:pPr>
            <a:r>
              <a:rPr lang="en-GB" dirty="0"/>
              <a:t> </a:t>
            </a:r>
          </a:p>
          <a:p>
            <a:pPr fontAlgn="base"/>
            <a:r>
              <a:rPr lang="en-GB" dirty="0"/>
              <a:t>Adaptability </a:t>
            </a:r>
          </a:p>
          <a:p>
            <a:pPr fontAlgn="base"/>
            <a:r>
              <a:rPr lang="en-GB" dirty="0"/>
              <a:t>Curiosity </a:t>
            </a:r>
          </a:p>
          <a:p>
            <a:pPr fontAlgn="base"/>
            <a:r>
              <a:rPr lang="en-GB" dirty="0"/>
              <a:t>Openness to feedback </a:t>
            </a:r>
          </a:p>
          <a:p>
            <a:pPr fontAlgn="base"/>
            <a:r>
              <a:rPr lang="en-GB" dirty="0"/>
              <a:t>Experimentation </a:t>
            </a:r>
          </a:p>
          <a:p>
            <a:pPr fontAlgn="base"/>
            <a:r>
              <a:rPr lang="en-GB" dirty="0"/>
              <a:t>Reflection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3743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18B07D-1A5F-A574-01E6-B28E4CB289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Activity 1: Growth Through Challenge (15 mins)</a:t>
            </a:r>
            <a:r>
              <a:rPr lang="en-GB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1E60F-E847-C279-845C-28FE22D75E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 fontAlgn="base">
              <a:buAutoNum type="arabicPeriod"/>
            </a:pPr>
            <a:r>
              <a:rPr lang="en-GB" b="1" dirty="0"/>
              <a:t>You are asked to read a text for one of your modules and you find it challenging and can’t get your head around it.</a:t>
            </a:r>
          </a:p>
          <a:p>
            <a:pPr marL="971550" lvl="1" indent="-514350" fontAlgn="base">
              <a:buAutoNum type="arabicPeriod"/>
            </a:pPr>
            <a:r>
              <a:rPr lang="en-GB" dirty="0"/>
              <a:t>What do you do?</a:t>
            </a:r>
          </a:p>
          <a:p>
            <a:pPr marL="971550" lvl="1" indent="-514350" fontAlgn="base">
              <a:buAutoNum type="arabicPeriod"/>
            </a:pPr>
            <a:r>
              <a:rPr lang="en-GB" dirty="0"/>
              <a:t>What should you do?</a:t>
            </a:r>
          </a:p>
          <a:p>
            <a:pPr marL="971550" lvl="1" indent="-514350" fontAlgn="base">
              <a:buAutoNum type="arabicPeriod"/>
            </a:pPr>
            <a:r>
              <a:rPr lang="en-GB" dirty="0"/>
              <a:t>If there is a difference between these two answers, what are you going to do to address this?</a:t>
            </a:r>
          </a:p>
          <a:p>
            <a:pPr marL="514350" indent="-514350" fontAlgn="base">
              <a:buAutoNum type="arabicPeriod"/>
            </a:pPr>
            <a:endParaRPr lang="en-GB" dirty="0"/>
          </a:p>
          <a:p>
            <a:pPr marL="514350" indent="-514350" fontAlgn="base">
              <a:buAutoNum type="arabicPeriod"/>
            </a:pPr>
            <a:r>
              <a:rPr lang="en-GB" b="1" dirty="0"/>
              <a:t>You have a presentation due for one of your assessments in two weeks time. You don’t like giving presentations and the thought of it fills you with dread.</a:t>
            </a:r>
          </a:p>
          <a:p>
            <a:pPr marL="971550" lvl="1" indent="-514350" fontAlgn="base">
              <a:buAutoNum type="arabicPeriod"/>
            </a:pPr>
            <a:r>
              <a:rPr lang="en-GB" dirty="0"/>
              <a:t>What do you do?</a:t>
            </a:r>
          </a:p>
          <a:p>
            <a:pPr marL="971550" lvl="1" indent="-514350" fontAlgn="base">
              <a:buAutoNum type="arabicPeriod"/>
            </a:pPr>
            <a:r>
              <a:rPr lang="en-GB" dirty="0"/>
              <a:t>What should you do?</a:t>
            </a:r>
          </a:p>
          <a:p>
            <a:pPr marL="971550" lvl="1" indent="-514350" fontAlgn="base">
              <a:buAutoNum type="arabicPeriod"/>
            </a:pPr>
            <a:r>
              <a:rPr lang="en-GB" dirty="0"/>
              <a:t>If there is a difference between these two answers, what are you going to do to address this?</a:t>
            </a:r>
            <a:endParaRPr lang="en-GB" b="1" dirty="0"/>
          </a:p>
          <a:p>
            <a:pPr marL="0" indent="0" fontAlgn="base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83303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E9B556-0063-3E22-26A6-EAF0352042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Activity 2: Personal Resilience Toolkit (20 mins)</a:t>
            </a:r>
            <a:r>
              <a:rPr lang="en-GB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D45013-0FBD-B1C5-EFF7-04DCE53395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fontAlgn="base"/>
            <a:r>
              <a:rPr lang="en-GB" dirty="0"/>
              <a:t>Identify your: </a:t>
            </a:r>
          </a:p>
          <a:p>
            <a:pPr lvl="1" fontAlgn="base"/>
            <a:r>
              <a:rPr lang="en-GB" dirty="0"/>
              <a:t>Support systems </a:t>
            </a:r>
          </a:p>
          <a:p>
            <a:pPr lvl="1" fontAlgn="base"/>
            <a:r>
              <a:rPr lang="en-GB" dirty="0"/>
              <a:t>Coping strategies </a:t>
            </a:r>
          </a:p>
          <a:p>
            <a:pPr lvl="1" fontAlgn="base"/>
            <a:r>
              <a:rPr lang="en-GB" dirty="0"/>
              <a:t>Study habits </a:t>
            </a:r>
          </a:p>
          <a:p>
            <a:pPr lvl="1" fontAlgn="base"/>
            <a:r>
              <a:rPr lang="en-GB" dirty="0"/>
              <a:t>Wellbeing practices </a:t>
            </a:r>
          </a:p>
          <a:p>
            <a:pPr fontAlgn="base"/>
            <a:endParaRPr lang="en-GB" dirty="0"/>
          </a:p>
          <a:p>
            <a:pPr fontAlgn="base"/>
            <a:r>
              <a:rPr lang="en-GB" dirty="0"/>
              <a:t>Create a personal action plan for future challenges.</a:t>
            </a:r>
          </a:p>
          <a:p>
            <a:pPr lvl="1" fontAlgn="base"/>
            <a:r>
              <a:rPr lang="en-GB" dirty="0"/>
              <a:t>Why isn’t this an MLA? Because this information can feed into your reflections for other MLAs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38495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58F06-D8CE-9F6B-DB1F-CBA866CD1B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fontAlgn="base"/>
            <a:r>
              <a:rPr lang="en-GB" b="1" dirty="0"/>
              <a:t>Session 2 (1 hr 30 mins): Working with feedback and building future success </a:t>
            </a:r>
            <a:r>
              <a:rPr lang="en-GB" dirty="0"/>
              <a:t> 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7E6F9-6895-BBCB-F8F6-DD870F0981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b="1" dirty="0"/>
              <a:t>Session Aim</a:t>
            </a:r>
            <a:r>
              <a:rPr lang="en-GB" dirty="0"/>
              <a:t> </a:t>
            </a:r>
          </a:p>
          <a:p>
            <a:pPr fontAlgn="base"/>
            <a:r>
              <a:rPr lang="en-GB" dirty="0"/>
              <a:t>To develop student understanding of feedback, feedforward, and the similarities and differences between formative and summative assessment. </a:t>
            </a:r>
          </a:p>
          <a:p>
            <a:pPr fontAlgn="base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98028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F2AE3-6FC0-DBE2-3DA1-180100266C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There are times that you may fall short…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F2BD4A-3938-26BD-22FD-373B5BC787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dirty="0"/>
              <a:t>Of our standards (failing an assessment/module)</a:t>
            </a:r>
          </a:p>
          <a:p>
            <a:pPr marL="0" indent="0" fontAlgn="base">
              <a:buNone/>
            </a:pPr>
            <a:endParaRPr lang="en-GB" dirty="0"/>
          </a:p>
          <a:p>
            <a:pPr fontAlgn="base"/>
            <a:r>
              <a:rPr lang="en-GB" dirty="0"/>
              <a:t>Of your own standards (a poorer mark than you would like/expect)</a:t>
            </a:r>
          </a:p>
          <a:p>
            <a:pPr fontAlgn="base"/>
            <a:endParaRPr lang="en-GB" dirty="0"/>
          </a:p>
          <a:p>
            <a:pPr fontAlgn="base"/>
            <a:r>
              <a:rPr lang="en-GB" dirty="0"/>
              <a:t>This is not unusual</a:t>
            </a:r>
          </a:p>
          <a:p>
            <a:pPr lvl="1" fontAlgn="base"/>
            <a:r>
              <a:rPr lang="en-GB" dirty="0"/>
              <a:t>And does not mean that you are a bad student/cannot achieve your goals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73272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97F9D-6D14-8155-41D4-5F30F6C889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/>
              <a:t>Chapter 7 of the AQH: Assessment of Taught Programmes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B60DDD4-148C-30A4-AE17-5BD57FBC49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8071" y="1210718"/>
            <a:ext cx="3675857" cy="4436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5071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7346C1-80CA-33F5-9CDC-FD9F95B3F8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CA6096-260A-0807-2647-DF745954871F}"/>
              </a:ext>
            </a:extLst>
          </p:cNvPr>
          <p:cNvSpPr txBox="1"/>
          <p:nvPr/>
        </p:nvSpPr>
        <p:spPr>
          <a:xfrm>
            <a:off x="3047515" y="2691792"/>
            <a:ext cx="6095028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7.14(1)</a:t>
            </a:r>
          </a:p>
          <a:p>
            <a:r>
              <a:rPr lang="en-GB" dirty="0"/>
              <a:t>For undergraduate programmes and the taught elements of postgraduate programmes, marking of students' work must be completed no later than 20 clear term-time working days after its submission and students must be provided with provisional feedback within the same time scale.</a:t>
            </a:r>
          </a:p>
        </p:txBody>
      </p:sp>
    </p:spTree>
    <p:extLst>
      <p:ext uri="{BB962C8B-B14F-4D97-AF65-F5344CB8AC3E}">
        <p14:creationId xmlns:p14="http://schemas.microsoft.com/office/powerpoint/2010/main" val="33646065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979CBE7-D680-E0F6-9886-4050326867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167" y="0"/>
            <a:ext cx="6419850" cy="210502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F677B03-C491-5D5A-3D20-ABAA4AA811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6738" y="2190993"/>
            <a:ext cx="5791200" cy="200977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D3710DD-6431-7F77-5481-093B71FE7A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4219" y="4408365"/>
            <a:ext cx="5753100" cy="110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53143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1DC31-8BFF-A306-CAA7-D4A0B624D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52134"/>
          </a:xfrm>
        </p:spPr>
        <p:txBody>
          <a:bodyPr/>
          <a:lstStyle/>
          <a:p>
            <a:pPr algn="ctr"/>
            <a:r>
              <a:rPr lang="en-GB" b="1" dirty="0"/>
              <a:t>Compensatory Measures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1548AB-79E7-C42F-1186-1AAB7136AB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17260"/>
            <a:ext cx="11481847" cy="4184299"/>
          </a:xfrm>
        </p:spPr>
        <p:txBody>
          <a:bodyPr/>
          <a:lstStyle/>
          <a:p>
            <a:r>
              <a:rPr lang="en-GB" dirty="0"/>
              <a:t>To remove barriers to education</a:t>
            </a:r>
          </a:p>
          <a:p>
            <a:endParaRPr lang="en-GB" dirty="0"/>
          </a:p>
          <a:p>
            <a:r>
              <a:rPr lang="en-GB" dirty="0"/>
              <a:t>To ensure equity</a:t>
            </a:r>
          </a:p>
          <a:p>
            <a:endParaRPr lang="en-GB" dirty="0"/>
          </a:p>
          <a:p>
            <a:r>
              <a:rPr lang="en-GB" dirty="0"/>
              <a:t>May be permanent/longstanding, or acute</a:t>
            </a:r>
          </a:p>
          <a:p>
            <a:pPr lvl="1"/>
            <a:r>
              <a:rPr lang="en-GB" dirty="0"/>
              <a:t>Differentiated Deadlines/Alternative Assessment (arranged through Student Support)</a:t>
            </a:r>
          </a:p>
          <a:p>
            <a:pPr lvl="1"/>
            <a:r>
              <a:rPr lang="en-GB" dirty="0"/>
              <a:t>Extenuating Circumstances (applied for to the University)</a:t>
            </a:r>
          </a:p>
        </p:txBody>
      </p:sp>
    </p:spTree>
    <p:extLst>
      <p:ext uri="{BB962C8B-B14F-4D97-AF65-F5344CB8AC3E}">
        <p14:creationId xmlns:p14="http://schemas.microsoft.com/office/powerpoint/2010/main" val="4622301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7924A-C579-C471-DF3C-44BA3FD9C0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Re-sit/Re-work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B5C36-0D08-85CD-6807-7E98DE1568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If you submit work and fail – re-work the failed piece of work for the assessment</a:t>
            </a:r>
          </a:p>
          <a:p>
            <a:r>
              <a:rPr lang="en-GB" dirty="0"/>
              <a:t>If you do not submit and fail (awarded zero) – re-sit a new piece of work for the assessment</a:t>
            </a:r>
          </a:p>
          <a:p>
            <a:pPr lvl="1"/>
            <a:r>
              <a:rPr lang="en-GB" dirty="0"/>
              <a:t>We cannot give you the same question/task as the original submission because it has already been marked and returned to other students.</a:t>
            </a:r>
          </a:p>
          <a:p>
            <a:pPr lvl="1"/>
            <a:endParaRPr lang="en-GB" dirty="0"/>
          </a:p>
          <a:p>
            <a:r>
              <a:rPr lang="en-GB" dirty="0"/>
              <a:t>The majority of students who fail/are withdrawn from their programmes do so because they fail to submit originally or fail to submit their re-work.</a:t>
            </a:r>
          </a:p>
        </p:txBody>
      </p:sp>
    </p:spTree>
    <p:extLst>
      <p:ext uri="{BB962C8B-B14F-4D97-AF65-F5344CB8AC3E}">
        <p14:creationId xmlns:p14="http://schemas.microsoft.com/office/powerpoint/2010/main" val="13090226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CB416-3502-8034-A205-C1C3BF3BA7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712353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/>
              <a:t>Feedback from Turnitin before you submit: The Draft to avoid unfair practice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7A065F-46B9-291E-E903-70A3AA52A6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82278" y="1206907"/>
            <a:ext cx="5267444" cy="125371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161B799-FA5B-B895-8525-66F28BA68E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381" y="1194928"/>
            <a:ext cx="6291143" cy="122827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C676E5-9361-715B-AA93-5DDFBA5B4B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1525" y="3611317"/>
            <a:ext cx="10648950" cy="1095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870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912A1-D039-A18E-B5F9-D0A10690E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729825"/>
          </a:xfrm>
        </p:spPr>
        <p:txBody>
          <a:bodyPr/>
          <a:lstStyle/>
          <a:p>
            <a:pPr algn="ctr"/>
            <a:r>
              <a:rPr lang="en-GB" dirty="0"/>
              <a:t>Why we don’t use the Turnitin percentage for UP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CA99B0-67CC-C47D-C796-8FAC56EA24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6312" y="2443162"/>
            <a:ext cx="10239375" cy="1971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3630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53AC5-B103-1B57-4394-1F9949002A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Anonymous Submission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1E2169-9B47-8A40-2144-A4EA411208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1723" y="2290762"/>
            <a:ext cx="9628554" cy="2761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69009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202C0-853B-88BC-DE33-FD31B4F524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b="1" dirty="0"/>
              <a:t>Feedback and Feedforward using Turnitin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3DBD1D9-1653-76A5-F1E0-5FD3F97FCC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153" y="1825625"/>
            <a:ext cx="5163804" cy="3575934"/>
          </a:xfrm>
          <a:prstGeom prst="rect">
            <a:avLst/>
          </a:prstGeom>
          <a:noFill/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668486B-4F4B-5EBA-85EA-A765BA25E4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6552" y="1825625"/>
            <a:ext cx="2127680" cy="3575934"/>
          </a:xfrm>
          <a:prstGeom prst="rect">
            <a:avLst/>
          </a:prstGeom>
          <a:noFill/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07E7482-942A-079E-5886-A3CA946FB1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48138" y="1587186"/>
            <a:ext cx="2391928" cy="4052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8091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AE3E2-989F-4FBE-4B37-AC553DDEFA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The Archive</a:t>
            </a: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F4818F-2249-CFA8-AEC5-7E01FC898B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5052" y="1825625"/>
            <a:ext cx="4688181" cy="357593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2686845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056D9-9465-B6D4-AC32-2963F03DBB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840485"/>
          </a:xfrm>
        </p:spPr>
        <p:txBody>
          <a:bodyPr/>
          <a:lstStyle/>
          <a:p>
            <a:pPr algn="ctr"/>
            <a:r>
              <a:rPr lang="en-GB" b="1" dirty="0"/>
              <a:t>Activity 3: Working With Feedback (15 mins)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FF692-D088-753A-566F-9F7D585BA9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Just because we provide students with feedback does not mean they will use it</a:t>
            </a:r>
          </a:p>
          <a:p>
            <a:pPr lvl="1"/>
            <a:r>
              <a:rPr lang="en-GB" dirty="0"/>
              <a:t>What will be the strategies that you use to incorporate feedback and feedforward into your future work?</a:t>
            </a:r>
          </a:p>
          <a:p>
            <a:pPr marL="457200" lvl="1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758975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EE18B5-2A49-1294-6943-69A9CF1D8E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47A52-E6A7-0D1D-28DB-7BAD0DE641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17188"/>
          </a:xfrm>
        </p:spPr>
        <p:txBody>
          <a:bodyPr>
            <a:noAutofit/>
          </a:bodyPr>
          <a:lstStyle/>
          <a:p>
            <a:pPr algn="ctr" fontAlgn="base"/>
            <a:r>
              <a:rPr lang="en-GB" sz="3200" b="1" dirty="0"/>
              <a:t>Session 3 (2 hours): Becoming a Reflective Psychology Student </a:t>
            </a:r>
            <a:r>
              <a:rPr lang="en-GB" sz="3200" dirty="0"/>
              <a:t> 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BFB72E-E586-F6AA-71EE-F2EB3E7DA5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b="1" dirty="0"/>
              <a:t>Session Aim</a:t>
            </a:r>
            <a:r>
              <a:rPr lang="en-GB" dirty="0"/>
              <a:t> </a:t>
            </a:r>
          </a:p>
          <a:p>
            <a:pPr fontAlgn="base"/>
            <a:r>
              <a:rPr lang="en-GB" dirty="0"/>
              <a:t>To develop student understanding of what reflection is, how to critically reflect, and when it should be used. </a:t>
            </a:r>
          </a:p>
          <a:p>
            <a:pPr fontAlgn="base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52220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A6C04-2A22-1533-5E54-4394921A7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What is ‘reflection’?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C8BCD0-084A-4BFF-B95D-6EF72AC0B2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 simply ‘thinking about yourself’</a:t>
            </a:r>
          </a:p>
          <a:p>
            <a:endParaRPr lang="en-GB" dirty="0"/>
          </a:p>
          <a:p>
            <a:r>
              <a:rPr lang="en-GB" dirty="0"/>
              <a:t>A deliberate mental process that examines:</a:t>
            </a:r>
          </a:p>
          <a:p>
            <a:pPr lvl="1"/>
            <a:r>
              <a:rPr lang="en-GB" dirty="0"/>
              <a:t>What happened</a:t>
            </a:r>
          </a:p>
          <a:p>
            <a:pPr lvl="1"/>
            <a:r>
              <a:rPr lang="en-GB" dirty="0"/>
              <a:t>How you felt</a:t>
            </a:r>
          </a:p>
          <a:p>
            <a:pPr lvl="1"/>
            <a:r>
              <a:rPr lang="en-GB" dirty="0"/>
              <a:t>Why you reacted in the way that you did</a:t>
            </a:r>
          </a:p>
          <a:p>
            <a:pPr lvl="1"/>
            <a:r>
              <a:rPr lang="en-GB" dirty="0"/>
              <a:t>What this might mean</a:t>
            </a:r>
          </a:p>
          <a:p>
            <a:pPr lvl="1"/>
            <a:r>
              <a:rPr lang="en-GB" dirty="0"/>
              <a:t>What you might do differently next time</a:t>
            </a:r>
          </a:p>
        </p:txBody>
      </p:sp>
    </p:spTree>
    <p:extLst>
      <p:ext uri="{BB962C8B-B14F-4D97-AF65-F5344CB8AC3E}">
        <p14:creationId xmlns:p14="http://schemas.microsoft.com/office/powerpoint/2010/main" val="141249981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D76517-2F97-B17E-BE99-3297F9E4D0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Used in many areas: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3DE3A-6489-5CD0-AFFE-2C736F78FD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74512"/>
            <a:ext cx="11481847" cy="4027047"/>
          </a:xfrm>
        </p:spPr>
        <p:txBody>
          <a:bodyPr>
            <a:normAutofit fontScale="92500"/>
          </a:bodyPr>
          <a:lstStyle/>
          <a:p>
            <a:r>
              <a:rPr lang="en-GB" dirty="0"/>
              <a:t>Therapists</a:t>
            </a:r>
          </a:p>
          <a:p>
            <a:pPr lvl="1"/>
            <a:r>
              <a:rPr lang="en-GB" dirty="0"/>
              <a:t>Reflect upon how a session with a client went and what could be done differently</a:t>
            </a:r>
          </a:p>
          <a:p>
            <a:r>
              <a:rPr lang="en-GB" dirty="0"/>
              <a:t>Teachers</a:t>
            </a:r>
          </a:p>
          <a:p>
            <a:pPr lvl="1"/>
            <a:r>
              <a:rPr lang="en-GB" dirty="0"/>
              <a:t>Reflect upon a lesson plan – if good, how can it be used in other areas – if bad, how can it be improved</a:t>
            </a:r>
          </a:p>
          <a:p>
            <a:r>
              <a:rPr lang="en-GB" dirty="0"/>
              <a:t>Clinical/Child Psychologists</a:t>
            </a:r>
          </a:p>
          <a:p>
            <a:pPr lvl="1"/>
            <a:r>
              <a:rPr lang="en-GB" dirty="0"/>
              <a:t>Reflect upon interactions and whether they could have been done differently to improve outcomes</a:t>
            </a:r>
          </a:p>
          <a:p>
            <a:r>
              <a:rPr lang="en-GB" dirty="0"/>
              <a:t>Everyone</a:t>
            </a:r>
          </a:p>
          <a:p>
            <a:pPr lvl="1"/>
            <a:r>
              <a:rPr lang="en-GB" dirty="0"/>
              <a:t>How well did that go and is there anything I could do in the future to maintain or improve it?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192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8A624-D002-6632-E7C3-689762E5E9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Reflection is not easy…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04C85D-1CDA-2D5B-583E-3BB5C8A532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involves looking at our own thoughts and behaviours</a:t>
            </a:r>
          </a:p>
          <a:p>
            <a:endParaRPr lang="en-GB" dirty="0"/>
          </a:p>
          <a:p>
            <a:r>
              <a:rPr lang="en-GB" dirty="0"/>
              <a:t>Potentially identifying weaknesses in ourselves</a:t>
            </a:r>
          </a:p>
          <a:p>
            <a:endParaRPr lang="en-GB" dirty="0"/>
          </a:p>
          <a:p>
            <a:r>
              <a:rPr lang="en-GB" dirty="0"/>
              <a:t>Potentially admitting to ourselves that we need to do something to improve</a:t>
            </a:r>
          </a:p>
        </p:txBody>
      </p:sp>
    </p:spTree>
    <p:extLst>
      <p:ext uri="{BB962C8B-B14F-4D97-AF65-F5344CB8AC3E}">
        <p14:creationId xmlns:p14="http://schemas.microsoft.com/office/powerpoint/2010/main" val="287317598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9EB61-22E2-8B1C-B7CA-FF1153CE07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Critical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96D366-143F-4ECF-8E0E-873F4AB420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Critical reflection goes beyond just thinking about yourself or an experience</a:t>
            </a:r>
          </a:p>
          <a:p>
            <a:endParaRPr lang="en-GB" dirty="0"/>
          </a:p>
          <a:p>
            <a:pPr lvl="1"/>
            <a:r>
              <a:rPr lang="en-GB" dirty="0"/>
              <a:t>Need to examine assumptions</a:t>
            </a:r>
          </a:p>
          <a:p>
            <a:pPr lvl="1"/>
            <a:r>
              <a:rPr lang="en-GB" dirty="0"/>
              <a:t>Use theory and evidence to link to practice and behaviour</a:t>
            </a:r>
          </a:p>
          <a:p>
            <a:pPr lvl="1"/>
            <a:r>
              <a:rPr lang="en-GB" dirty="0"/>
              <a:t>Identify implications</a:t>
            </a:r>
          </a:p>
        </p:txBody>
      </p:sp>
    </p:spTree>
    <p:extLst>
      <p:ext uri="{BB962C8B-B14F-4D97-AF65-F5344CB8AC3E}">
        <p14:creationId xmlns:p14="http://schemas.microsoft.com/office/powerpoint/2010/main" val="365277400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3BBDD-FAA2-5615-0EE3-B291066D95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difference…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876626-9F0F-47EA-7FAC-17FACF56FB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b="1" dirty="0"/>
              <a:t>Ordinary reflection</a:t>
            </a:r>
            <a:r>
              <a:rPr lang="en-GB" dirty="0"/>
              <a:t>: “What happened? How did I feel?”</a:t>
            </a:r>
          </a:p>
          <a:p>
            <a:pPr lvl="0"/>
            <a:endParaRPr lang="en-GB" b="1" dirty="0"/>
          </a:p>
          <a:p>
            <a:pPr lvl="0"/>
            <a:r>
              <a:rPr lang="en-GB" b="1" dirty="0"/>
              <a:t>Critical reflection</a:t>
            </a:r>
            <a:r>
              <a:rPr lang="en-GB" dirty="0"/>
              <a:t>: “Why did I interpret it that way? What assumptions shaped my response? How might someone else see this? What does theory suggest? What should change next time?”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005351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5E060-FE04-6666-620D-2A0908786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08477"/>
            <a:ext cx="11481847" cy="776419"/>
          </a:xfrm>
        </p:spPr>
        <p:txBody>
          <a:bodyPr/>
          <a:lstStyle/>
          <a:p>
            <a:pPr algn="ctr"/>
            <a:r>
              <a:rPr lang="en-GB" dirty="0"/>
              <a:t>Models of Critical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23B0D-64C2-6E28-F335-2B1210AB78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065829"/>
            <a:ext cx="11481847" cy="4335730"/>
          </a:xfrm>
        </p:spPr>
        <p:txBody>
          <a:bodyPr/>
          <a:lstStyle/>
          <a:p>
            <a:r>
              <a:rPr lang="en-GB" dirty="0"/>
              <a:t>Gibbs’ Reflective Cycle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Kolb’s Experiential Learning Cycle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Brookfield’s Four Lenses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79E205-E06E-500E-44E8-81E8A0F17C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4564" y="858511"/>
            <a:ext cx="3295040" cy="230781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B5C8D7F-7BAB-41F9-50AC-8D6761D0CF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40528" y="2390004"/>
            <a:ext cx="2133600" cy="1714500"/>
          </a:xfrm>
          <a:prstGeom prst="rect">
            <a:avLst/>
          </a:prstGeom>
        </p:spPr>
      </p:pic>
      <p:pic>
        <p:nvPicPr>
          <p:cNvPr id="8" name="Picture 7" descr="Brookfield Reflective Model: A Framework for Critical Reflection">
            <a:extLst>
              <a:ext uri="{FF2B5EF4-FFF2-40B4-BE49-F238E27FC236}">
                <a16:creationId xmlns:a16="http://schemas.microsoft.com/office/drawing/2014/main" id="{24B4D86C-841D-3E23-4AEC-B64CBB16F8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1982" y="4112850"/>
            <a:ext cx="3386411" cy="1693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18422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5D36B-F05E-0A1B-428B-34A2F0A823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Reflection Example: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BD7728-9C38-40CB-1D89-8DA3F3D760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asked you to complete a time and space audit</a:t>
            </a:r>
          </a:p>
          <a:p>
            <a:pPr lvl="1"/>
            <a:r>
              <a:rPr lang="en-GB" dirty="0"/>
              <a:t>Simple reflection = think about your behaviours and actions</a:t>
            </a:r>
          </a:p>
          <a:p>
            <a:pPr lvl="2"/>
            <a:r>
              <a:rPr lang="en-GB" dirty="0"/>
              <a:t>But how do you know that any changes that you make will be positive ones?</a:t>
            </a:r>
          </a:p>
          <a:p>
            <a:pPr lvl="2"/>
            <a:endParaRPr lang="en-GB" dirty="0"/>
          </a:p>
          <a:p>
            <a:pPr lvl="1"/>
            <a:r>
              <a:rPr lang="en-GB" dirty="0"/>
              <a:t>Critical reflection = use literature and research to consider your behaviour and actions</a:t>
            </a:r>
          </a:p>
          <a:p>
            <a:pPr lvl="2"/>
            <a:r>
              <a:rPr lang="en-GB" dirty="0"/>
              <a:t>There is a paper on the topic of student time management in your Leganto Reading List</a:t>
            </a:r>
          </a:p>
          <a:p>
            <a:pPr lvl="2"/>
            <a:r>
              <a:rPr lang="en-GB" dirty="0"/>
              <a:t>Can you use this (and/or others) to identify your behaviours and potential strategies for improvement?</a:t>
            </a:r>
          </a:p>
          <a:p>
            <a:pPr lvl="2"/>
            <a:r>
              <a:rPr lang="en-GB" dirty="0"/>
              <a:t>Are your behaviours typical of other students?</a:t>
            </a:r>
          </a:p>
        </p:txBody>
      </p:sp>
    </p:spTree>
    <p:extLst>
      <p:ext uri="{BB962C8B-B14F-4D97-AF65-F5344CB8AC3E}">
        <p14:creationId xmlns:p14="http://schemas.microsoft.com/office/powerpoint/2010/main" val="343914569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1A434-479A-842F-8B5F-349BC3889E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/>
              <a:t>Activity 4: Turning Reflection into Critical Reflection (1 hour)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1ECC2-01D0-4CAF-AD6B-DCA820DC12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Identify one of the MLAs that contains a critical reflection element that you want to work on</a:t>
            </a:r>
          </a:p>
          <a:p>
            <a:endParaRPr lang="en-GB" dirty="0"/>
          </a:p>
          <a:p>
            <a:r>
              <a:rPr lang="en-GB" dirty="0"/>
              <a:t>Carry out a search that identifies literature that can inform your potential actions in your reflection</a:t>
            </a:r>
          </a:p>
          <a:p>
            <a:endParaRPr lang="en-GB" dirty="0"/>
          </a:p>
          <a:p>
            <a:r>
              <a:rPr lang="en-GB" dirty="0"/>
              <a:t>Turn your reflection into critical reflection</a:t>
            </a:r>
          </a:p>
        </p:txBody>
      </p:sp>
    </p:spTree>
    <p:extLst>
      <p:ext uri="{BB962C8B-B14F-4D97-AF65-F5344CB8AC3E}">
        <p14:creationId xmlns:p14="http://schemas.microsoft.com/office/powerpoint/2010/main" val="240685307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2179DD-2E3F-9093-57C3-38C654BB00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568D35-308C-7A70-478D-6F63B14613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i="1" dirty="0"/>
              <a:t>“When we are no longer able to change a situation, we are challenged to change ourselves.”</a:t>
            </a:r>
            <a:endParaRPr lang="en-GB" b="1" i="1" dirty="0">
              <a:latin typeface="Blackadder ITC" panose="04020505051007020D02" pitchFamily="82" charset="0"/>
            </a:endParaRPr>
          </a:p>
          <a:p>
            <a:pPr marL="0" indent="0" algn="ctr">
              <a:buNone/>
            </a:pPr>
            <a:r>
              <a:rPr lang="en-GB" b="1" i="1" dirty="0">
                <a:latin typeface="Blackadder ITC" panose="04020505051007020D02" pitchFamily="82" charset="0"/>
              </a:rPr>
              <a:t>Viktor Frankl</a:t>
            </a:r>
            <a:endParaRPr lang="en-GB" b="1" dirty="0">
              <a:latin typeface="Blackadder ITC" panose="04020505051007020D02" pitchFamily="82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832291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ab2a199a1a827bb2a776a2aab96a8706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8f65977e4c16e8d6e64cbf3bcd3168e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D040630-A62C-4063-B6E2-E8C2D35B5414}">
  <ds:schemaRefs>
    <ds:schemaRef ds:uri="http://schemas.microsoft.com/office/2006/metadata/properties"/>
    <ds:schemaRef ds:uri="http://schemas.microsoft.com/office/infopath/2007/PartnerControls"/>
    <ds:schemaRef ds:uri="303dbf9b-b85b-46a0-94f1-894078c07ecd"/>
    <ds:schemaRef ds:uri="211f9404-bca0-4bcf-9c1d-965ccb6f8d2d"/>
  </ds:schemaRefs>
</ds:datastoreItem>
</file>

<file path=customXml/itemProps2.xml><?xml version="1.0" encoding="utf-8"?>
<ds:datastoreItem xmlns:ds="http://schemas.openxmlformats.org/officeDocument/2006/customXml" ds:itemID="{980E6990-2BAD-4C9B-94C1-F2D088B1672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1288</Words>
  <Application>Microsoft Office PowerPoint</Application>
  <PresentationFormat>Widescreen</PresentationFormat>
  <Paragraphs>176</Paragraphs>
  <Slides>32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32</vt:i4>
      </vt:variant>
    </vt:vector>
  </HeadingPairs>
  <TitlesOfParts>
    <vt:vector size="39" baseType="lpstr">
      <vt:lpstr>Aptos</vt:lpstr>
      <vt:lpstr>Arial</vt:lpstr>
      <vt:lpstr>Blackadder ITC</vt:lpstr>
      <vt:lpstr>Calibri</vt:lpstr>
      <vt:lpstr>Calibri Light</vt:lpstr>
      <vt:lpstr>UWTSD Text 2</vt:lpstr>
      <vt:lpstr>UWTSD Logo Variations place image in Background</vt:lpstr>
      <vt:lpstr>ECPS4022 Skills for Success in Psychology</vt:lpstr>
      <vt:lpstr>Session 1 (1 Hour): Resilience, Mindset and Learning Agility   </vt:lpstr>
      <vt:lpstr>What Does Resilience Actually Mean? </vt:lpstr>
      <vt:lpstr>Why Do Students Experience Difficulty? </vt:lpstr>
      <vt:lpstr>Growth Mindset and Academic Resilience </vt:lpstr>
      <vt:lpstr>Growth Mindset and Academic Resilience </vt:lpstr>
      <vt:lpstr>Learning Agility </vt:lpstr>
      <vt:lpstr>Activity 1: Growth Through Challenge (15 mins) </vt:lpstr>
      <vt:lpstr>Activity 2: Personal Resilience Toolkit (20 mins) </vt:lpstr>
      <vt:lpstr>Session 2 (1 hr 30 mins): Working with feedback and building future success   </vt:lpstr>
      <vt:lpstr>There are times that you may fall short…</vt:lpstr>
      <vt:lpstr>Chapter 7 of the AQH: Assessment of Taught Programmes</vt:lpstr>
      <vt:lpstr>PowerPoint Presentation</vt:lpstr>
      <vt:lpstr>PowerPoint Presentation</vt:lpstr>
      <vt:lpstr>Compensatory Measures</vt:lpstr>
      <vt:lpstr>Re-sit/Re-work</vt:lpstr>
      <vt:lpstr>Feedback from Turnitin before you submit: The Draft to avoid unfair practice</vt:lpstr>
      <vt:lpstr>Why we don’t use the Turnitin percentage for UP</vt:lpstr>
      <vt:lpstr>Anonymous Submission</vt:lpstr>
      <vt:lpstr>Feedback and Feedforward using Turnitin</vt:lpstr>
      <vt:lpstr>The Archive</vt:lpstr>
      <vt:lpstr>Activity 3: Working With Feedback (15 mins)</vt:lpstr>
      <vt:lpstr>Session 3 (2 hours): Becoming a Reflective Psychology Student   </vt:lpstr>
      <vt:lpstr>What is ‘reflection’?</vt:lpstr>
      <vt:lpstr>Used in many areas:</vt:lpstr>
      <vt:lpstr>Reflection is not easy…</vt:lpstr>
      <vt:lpstr>Critical reflection</vt:lpstr>
      <vt:lpstr>The difference…</vt:lpstr>
      <vt:lpstr>Models of Critical Reflection</vt:lpstr>
      <vt:lpstr>Critical Reflection Example:</vt:lpstr>
      <vt:lpstr>Activity 4: Turning Reflection into Critical Reflection (1 hour)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Paul Hutchings</cp:lastModifiedBy>
  <cp:revision>25</cp:revision>
  <dcterms:created xsi:type="dcterms:W3CDTF">2021-03-09T15:35:42Z</dcterms:created>
  <dcterms:modified xsi:type="dcterms:W3CDTF">2026-10-16T20:31:32Z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MediaServiceImageTags">
    <vt:lpwstr/>
  </property>
</Properties>
</file>