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62" r:id="rId4"/>
    <p:sldId id="259" r:id="rId5"/>
    <p:sldId id="261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60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E61FF"/>
    <a:srgbClr val="FF8BE9"/>
    <a:srgbClr val="DCECFF"/>
    <a:srgbClr val="EEB7F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CC06E6-19D4-A943-BAC3-ED66C4EE2226}" v="98" dt="2022-12-22T18:14:58.9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6"/>
    <p:restoredTop sz="94468"/>
  </p:normalViewPr>
  <p:slideViewPr>
    <p:cSldViewPr snapToGrid="0">
      <p:cViewPr>
        <p:scale>
          <a:sx n="80" d="100"/>
          <a:sy n="80" d="100"/>
        </p:scale>
        <p:origin x="1800" y="9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Evans (2204700)" userId="fcc82363-053b-4bcf-b66a-a4b30c0a27b7" providerId="ADAL" clId="{FECC06E6-19D4-A943-BAC3-ED66C4EE2226}"/>
    <pc:docChg chg="undo custSel addSld delSld modSld">
      <pc:chgData name="Angharad Evans (2204700)" userId="fcc82363-053b-4bcf-b66a-a4b30c0a27b7" providerId="ADAL" clId="{FECC06E6-19D4-A943-BAC3-ED66C4EE2226}" dt="2022-12-22T18:19:49.521" v="2357" actId="20577"/>
      <pc:docMkLst>
        <pc:docMk/>
      </pc:docMkLst>
      <pc:sldChg chg="modSp mod">
        <pc:chgData name="Angharad Evans (2204700)" userId="fcc82363-053b-4bcf-b66a-a4b30c0a27b7" providerId="ADAL" clId="{FECC06E6-19D4-A943-BAC3-ED66C4EE2226}" dt="2022-12-22T18:19:49.521" v="2357" actId="20577"/>
        <pc:sldMkLst>
          <pc:docMk/>
          <pc:sldMk cId="4203483850" sldId="256"/>
        </pc:sldMkLst>
        <pc:spChg chg="mod">
          <ac:chgData name="Angharad Evans (2204700)" userId="fcc82363-053b-4bcf-b66a-a4b30c0a27b7" providerId="ADAL" clId="{FECC06E6-19D4-A943-BAC3-ED66C4EE2226}" dt="2022-12-22T18:19:49.521" v="2357" actId="20577"/>
          <ac:spMkLst>
            <pc:docMk/>
            <pc:sldMk cId="4203483850" sldId="256"/>
            <ac:spMk id="22" creationId="{6CEA230E-87F5-6DFE-3C06-206D16450CF9}"/>
          </ac:spMkLst>
        </pc:spChg>
      </pc:sldChg>
      <pc:sldChg chg="modSp mod">
        <pc:chgData name="Angharad Evans (2204700)" userId="fcc82363-053b-4bcf-b66a-a4b30c0a27b7" providerId="ADAL" clId="{FECC06E6-19D4-A943-BAC3-ED66C4EE2226}" dt="2022-12-22T14:36:48.548" v="1042" actId="20577"/>
        <pc:sldMkLst>
          <pc:docMk/>
          <pc:sldMk cId="2012798762" sldId="258"/>
        </pc:sldMkLst>
        <pc:spChg chg="mod">
          <ac:chgData name="Angharad Evans (2204700)" userId="fcc82363-053b-4bcf-b66a-a4b30c0a27b7" providerId="ADAL" clId="{FECC06E6-19D4-A943-BAC3-ED66C4EE2226}" dt="2022-12-22T14:36:48.548" v="1042" actId="20577"/>
          <ac:spMkLst>
            <pc:docMk/>
            <pc:sldMk cId="2012798762" sldId="258"/>
            <ac:spMk id="15" creationId="{414F334D-8778-9258-6BD4-27938F180A85}"/>
          </ac:spMkLst>
        </pc:spChg>
      </pc:sldChg>
      <pc:sldChg chg="addSp delSp modSp mod">
        <pc:chgData name="Angharad Evans (2204700)" userId="fcc82363-053b-4bcf-b66a-a4b30c0a27b7" providerId="ADAL" clId="{FECC06E6-19D4-A943-BAC3-ED66C4EE2226}" dt="2022-12-22T15:09:56.191" v="1677" actId="113"/>
        <pc:sldMkLst>
          <pc:docMk/>
          <pc:sldMk cId="2188074515" sldId="259"/>
        </pc:sldMkLst>
        <pc:spChg chg="mod">
          <ac:chgData name="Angharad Evans (2204700)" userId="fcc82363-053b-4bcf-b66a-a4b30c0a27b7" providerId="ADAL" clId="{FECC06E6-19D4-A943-BAC3-ED66C4EE2226}" dt="2022-12-22T15:09:56.191" v="1677" actId="113"/>
          <ac:spMkLst>
            <pc:docMk/>
            <pc:sldMk cId="2188074515" sldId="259"/>
            <ac:spMk id="13" creationId="{BF46D06C-9D36-C360-8F39-9D34FD2FFE20}"/>
          </ac:spMkLst>
        </pc:spChg>
        <pc:spChg chg="add del mod">
          <ac:chgData name="Angharad Evans (2204700)" userId="fcc82363-053b-4bcf-b66a-a4b30c0a27b7" providerId="ADAL" clId="{FECC06E6-19D4-A943-BAC3-ED66C4EE2226}" dt="2022-12-22T13:58:45.095" v="499" actId="478"/>
          <ac:spMkLst>
            <pc:docMk/>
            <pc:sldMk cId="2188074515" sldId="259"/>
            <ac:spMk id="18" creationId="{17981341-7FA1-CA5F-126C-A4251FA23730}"/>
          </ac:spMkLst>
        </pc:spChg>
      </pc:sldChg>
      <pc:sldChg chg="modSp mod">
        <pc:chgData name="Angharad Evans (2204700)" userId="fcc82363-053b-4bcf-b66a-a4b30c0a27b7" providerId="ADAL" clId="{FECC06E6-19D4-A943-BAC3-ED66C4EE2226}" dt="2022-12-22T15:54:33.202" v="2333" actId="403"/>
        <pc:sldMkLst>
          <pc:docMk/>
          <pc:sldMk cId="3041747283" sldId="260"/>
        </pc:sldMkLst>
        <pc:spChg chg="mod">
          <ac:chgData name="Angharad Evans (2204700)" userId="fcc82363-053b-4bcf-b66a-a4b30c0a27b7" providerId="ADAL" clId="{FECC06E6-19D4-A943-BAC3-ED66C4EE2226}" dt="2022-12-22T15:16:47.119" v="1708" actId="1076"/>
          <ac:spMkLst>
            <pc:docMk/>
            <pc:sldMk cId="3041747283" sldId="260"/>
            <ac:spMk id="2" creationId="{8E15CBA6-0412-A361-E6E9-9A7DC5B187D3}"/>
          </ac:spMkLst>
        </pc:spChg>
        <pc:spChg chg="mod">
          <ac:chgData name="Angharad Evans (2204700)" userId="fcc82363-053b-4bcf-b66a-a4b30c0a27b7" providerId="ADAL" clId="{FECC06E6-19D4-A943-BAC3-ED66C4EE2226}" dt="2022-12-22T15:54:33.202" v="2333" actId="403"/>
          <ac:spMkLst>
            <pc:docMk/>
            <pc:sldMk cId="3041747283" sldId="260"/>
            <ac:spMk id="3" creationId="{D9664422-FFE4-F456-513A-8CCBDAA46B60}"/>
          </ac:spMkLst>
        </pc:spChg>
      </pc:sldChg>
      <pc:sldChg chg="addSp modSp mod modAnim">
        <pc:chgData name="Angharad Evans (2204700)" userId="fcc82363-053b-4bcf-b66a-a4b30c0a27b7" providerId="ADAL" clId="{FECC06E6-19D4-A943-BAC3-ED66C4EE2226}" dt="2022-12-22T14:38:48.277" v="1123" actId="208"/>
        <pc:sldMkLst>
          <pc:docMk/>
          <pc:sldMk cId="3475609992" sldId="261"/>
        </pc:sldMkLst>
        <pc:spChg chg="mod">
          <ac:chgData name="Angharad Evans (2204700)" userId="fcc82363-053b-4bcf-b66a-a4b30c0a27b7" providerId="ADAL" clId="{FECC06E6-19D4-A943-BAC3-ED66C4EE2226}" dt="2022-12-22T13:37:46.189" v="52" actId="114"/>
          <ac:spMkLst>
            <pc:docMk/>
            <pc:sldMk cId="3475609992" sldId="261"/>
            <ac:spMk id="2" creationId="{9F890A1C-7B25-3284-491D-3DFC64A94B0A}"/>
          </ac:spMkLst>
        </pc:spChg>
        <pc:spChg chg="mod">
          <ac:chgData name="Angharad Evans (2204700)" userId="fcc82363-053b-4bcf-b66a-a4b30c0a27b7" providerId="ADAL" clId="{FECC06E6-19D4-A943-BAC3-ED66C4EE2226}" dt="2022-12-22T14:38:43.059" v="1120" actId="208"/>
          <ac:spMkLst>
            <pc:docMk/>
            <pc:sldMk cId="3475609992" sldId="261"/>
            <ac:spMk id="3" creationId="{1F174589-DEA5-77DA-9020-33CEDF81D366}"/>
          </ac:spMkLst>
        </pc:spChg>
        <pc:spChg chg="mod">
          <ac:chgData name="Angharad Evans (2204700)" userId="fcc82363-053b-4bcf-b66a-a4b30c0a27b7" providerId="ADAL" clId="{FECC06E6-19D4-A943-BAC3-ED66C4EE2226}" dt="2022-12-22T14:38:46.227" v="1122" actId="208"/>
          <ac:spMkLst>
            <pc:docMk/>
            <pc:sldMk cId="3475609992" sldId="261"/>
            <ac:spMk id="4" creationId="{E678C7DA-7185-00E5-9B4B-8EB418B828BC}"/>
          </ac:spMkLst>
        </pc:spChg>
        <pc:spChg chg="mod">
          <ac:chgData name="Angharad Evans (2204700)" userId="fcc82363-053b-4bcf-b66a-a4b30c0a27b7" providerId="ADAL" clId="{FECC06E6-19D4-A943-BAC3-ED66C4EE2226}" dt="2022-12-22T14:38:44.676" v="1121" actId="208"/>
          <ac:spMkLst>
            <pc:docMk/>
            <pc:sldMk cId="3475609992" sldId="261"/>
            <ac:spMk id="6" creationId="{D84EF092-C26F-B0BB-2A07-156EF18F00A9}"/>
          </ac:spMkLst>
        </pc:spChg>
        <pc:spChg chg="mod">
          <ac:chgData name="Angharad Evans (2204700)" userId="fcc82363-053b-4bcf-b66a-a4b30c0a27b7" providerId="ADAL" clId="{FECC06E6-19D4-A943-BAC3-ED66C4EE2226}" dt="2022-12-22T14:38:48.277" v="1123" actId="208"/>
          <ac:spMkLst>
            <pc:docMk/>
            <pc:sldMk cId="3475609992" sldId="261"/>
            <ac:spMk id="8" creationId="{DE8A5AEA-C5BF-8D91-CE25-8413F3926ED9}"/>
          </ac:spMkLst>
        </pc:spChg>
        <pc:picChg chg="add mod">
          <ac:chgData name="Angharad Evans (2204700)" userId="fcc82363-053b-4bcf-b66a-a4b30c0a27b7" providerId="ADAL" clId="{FECC06E6-19D4-A943-BAC3-ED66C4EE2226}" dt="2022-12-22T13:47:28.228" v="249" actId="1076"/>
          <ac:picMkLst>
            <pc:docMk/>
            <pc:sldMk cId="3475609992" sldId="261"/>
            <ac:picMk id="9" creationId="{B23F72C6-DF0A-76DE-D14B-75802300CD74}"/>
          </ac:picMkLst>
        </pc:picChg>
      </pc:sldChg>
      <pc:sldChg chg="addSp modSp new mod modAnim">
        <pc:chgData name="Angharad Evans (2204700)" userId="fcc82363-053b-4bcf-b66a-a4b30c0a27b7" providerId="ADAL" clId="{FECC06E6-19D4-A943-BAC3-ED66C4EE2226}" dt="2022-12-22T18:04:20.397" v="2340" actId="1076"/>
        <pc:sldMkLst>
          <pc:docMk/>
          <pc:sldMk cId="1830490881" sldId="263"/>
        </pc:sldMkLst>
        <pc:spChg chg="mod">
          <ac:chgData name="Angharad Evans (2204700)" userId="fcc82363-053b-4bcf-b66a-a4b30c0a27b7" providerId="ADAL" clId="{FECC06E6-19D4-A943-BAC3-ED66C4EE2226}" dt="2022-12-22T13:37:51.586" v="53" actId="1076"/>
          <ac:spMkLst>
            <pc:docMk/>
            <pc:sldMk cId="1830490881" sldId="263"/>
            <ac:spMk id="2" creationId="{C5486834-D03F-8591-3438-E831EC3B4A11}"/>
          </ac:spMkLst>
        </pc:spChg>
        <pc:spChg chg="add mod">
          <ac:chgData name="Angharad Evans (2204700)" userId="fcc82363-053b-4bcf-b66a-a4b30c0a27b7" providerId="ADAL" clId="{FECC06E6-19D4-A943-BAC3-ED66C4EE2226}" dt="2022-12-22T13:49:00.003" v="266"/>
          <ac:spMkLst>
            <pc:docMk/>
            <pc:sldMk cId="1830490881" sldId="263"/>
            <ac:spMk id="3" creationId="{906EFD83-3F73-AC33-9E99-BEE152D12CFC}"/>
          </ac:spMkLst>
        </pc:spChg>
        <pc:spChg chg="add mod">
          <ac:chgData name="Angharad Evans (2204700)" userId="fcc82363-053b-4bcf-b66a-a4b30c0a27b7" providerId="ADAL" clId="{FECC06E6-19D4-A943-BAC3-ED66C4EE2226}" dt="2022-12-22T13:49:11.355" v="268" actId="1076"/>
          <ac:spMkLst>
            <pc:docMk/>
            <pc:sldMk cId="1830490881" sldId="263"/>
            <ac:spMk id="4" creationId="{BD33B3E8-277A-49B2-69BE-CAD39B630072}"/>
          </ac:spMkLst>
        </pc:spChg>
        <pc:spChg chg="add mod">
          <ac:chgData name="Angharad Evans (2204700)" userId="fcc82363-053b-4bcf-b66a-a4b30c0a27b7" providerId="ADAL" clId="{FECC06E6-19D4-A943-BAC3-ED66C4EE2226}" dt="2022-12-22T13:49:17.725" v="270" actId="1076"/>
          <ac:spMkLst>
            <pc:docMk/>
            <pc:sldMk cId="1830490881" sldId="263"/>
            <ac:spMk id="5" creationId="{B7008766-C1B2-895F-609C-551D30F3BEF3}"/>
          </ac:spMkLst>
        </pc:spChg>
        <pc:spChg chg="add mod">
          <ac:chgData name="Angharad Evans (2204700)" userId="fcc82363-053b-4bcf-b66a-a4b30c0a27b7" providerId="ADAL" clId="{FECC06E6-19D4-A943-BAC3-ED66C4EE2226}" dt="2022-12-22T13:49:21.606" v="272" actId="1076"/>
          <ac:spMkLst>
            <pc:docMk/>
            <pc:sldMk cId="1830490881" sldId="263"/>
            <ac:spMk id="6" creationId="{BCD3C3FD-34AA-E79E-DEC8-50108D5DB7BA}"/>
          </ac:spMkLst>
        </pc:spChg>
        <pc:spChg chg="add mod">
          <ac:chgData name="Angharad Evans (2204700)" userId="fcc82363-053b-4bcf-b66a-a4b30c0a27b7" providerId="ADAL" clId="{FECC06E6-19D4-A943-BAC3-ED66C4EE2226}" dt="2022-12-22T13:49:28.241" v="275" actId="1076"/>
          <ac:spMkLst>
            <pc:docMk/>
            <pc:sldMk cId="1830490881" sldId="263"/>
            <ac:spMk id="7" creationId="{973B72DA-5EAA-5F87-DA7E-3B134421194F}"/>
          </ac:spMkLst>
        </pc:spChg>
        <pc:spChg chg="add mod">
          <ac:chgData name="Angharad Evans (2204700)" userId="fcc82363-053b-4bcf-b66a-a4b30c0a27b7" providerId="ADAL" clId="{FECC06E6-19D4-A943-BAC3-ED66C4EE2226}" dt="2022-12-22T13:49:34.753" v="278" actId="1076"/>
          <ac:spMkLst>
            <pc:docMk/>
            <pc:sldMk cId="1830490881" sldId="263"/>
            <ac:spMk id="8" creationId="{8A0E6CA3-E036-40D5-40CC-ABB605E66E4F}"/>
          </ac:spMkLst>
        </pc:spChg>
        <pc:spChg chg="add mod">
          <ac:chgData name="Angharad Evans (2204700)" userId="fcc82363-053b-4bcf-b66a-a4b30c0a27b7" providerId="ADAL" clId="{FECC06E6-19D4-A943-BAC3-ED66C4EE2226}" dt="2022-12-22T13:49:40.536" v="281" actId="1076"/>
          <ac:spMkLst>
            <pc:docMk/>
            <pc:sldMk cId="1830490881" sldId="263"/>
            <ac:spMk id="9" creationId="{F33F0B10-31C1-44F7-51CB-0076266EFDCC}"/>
          </ac:spMkLst>
        </pc:spChg>
        <pc:spChg chg="add mod">
          <ac:chgData name="Angharad Evans (2204700)" userId="fcc82363-053b-4bcf-b66a-a4b30c0a27b7" providerId="ADAL" clId="{FECC06E6-19D4-A943-BAC3-ED66C4EE2226}" dt="2022-12-22T13:49:44.471" v="283" actId="1076"/>
          <ac:spMkLst>
            <pc:docMk/>
            <pc:sldMk cId="1830490881" sldId="263"/>
            <ac:spMk id="10" creationId="{E71C45D0-D13A-600B-DF2A-5C997E1D42E0}"/>
          </ac:spMkLst>
        </pc:spChg>
        <pc:spChg chg="add mod">
          <ac:chgData name="Angharad Evans (2204700)" userId="fcc82363-053b-4bcf-b66a-a4b30c0a27b7" providerId="ADAL" clId="{FECC06E6-19D4-A943-BAC3-ED66C4EE2226}" dt="2022-12-22T13:49:50.371" v="285" actId="1076"/>
          <ac:spMkLst>
            <pc:docMk/>
            <pc:sldMk cId="1830490881" sldId="263"/>
            <ac:spMk id="11" creationId="{21434CC7-FA74-ABF9-9AC3-535096EC6ACC}"/>
          </ac:spMkLst>
        </pc:spChg>
        <pc:spChg chg="add mod">
          <ac:chgData name="Angharad Evans (2204700)" userId="fcc82363-053b-4bcf-b66a-a4b30c0a27b7" providerId="ADAL" clId="{FECC06E6-19D4-A943-BAC3-ED66C4EE2226}" dt="2022-12-22T13:49:55.868" v="288" actId="1076"/>
          <ac:spMkLst>
            <pc:docMk/>
            <pc:sldMk cId="1830490881" sldId="263"/>
            <ac:spMk id="12" creationId="{63F2A507-EC0B-5135-B7B9-046775135B5C}"/>
          </ac:spMkLst>
        </pc:spChg>
        <pc:spChg chg="add mod">
          <ac:chgData name="Angharad Evans (2204700)" userId="fcc82363-053b-4bcf-b66a-a4b30c0a27b7" providerId="ADAL" clId="{FECC06E6-19D4-A943-BAC3-ED66C4EE2226}" dt="2022-12-22T13:56:36.232" v="463" actId="1076"/>
          <ac:spMkLst>
            <pc:docMk/>
            <pc:sldMk cId="1830490881" sldId="263"/>
            <ac:spMk id="13" creationId="{A8BC91B3-799D-A951-FABD-D0CA3A4C4F40}"/>
          </ac:spMkLst>
        </pc:spChg>
        <pc:picChg chg="add mod">
          <ac:chgData name="Angharad Evans (2204700)" userId="fcc82363-053b-4bcf-b66a-a4b30c0a27b7" providerId="ADAL" clId="{FECC06E6-19D4-A943-BAC3-ED66C4EE2226}" dt="2022-12-22T18:04:20.397" v="2340" actId="1076"/>
          <ac:picMkLst>
            <pc:docMk/>
            <pc:sldMk cId="1830490881" sldId="263"/>
            <ac:picMk id="14" creationId="{F0389D4A-0AB5-9E85-DA24-2F952964554C}"/>
          </ac:picMkLst>
        </pc:picChg>
      </pc:sldChg>
      <pc:sldChg chg="modSp add mod">
        <pc:chgData name="Angharad Evans (2204700)" userId="fcc82363-053b-4bcf-b66a-a4b30c0a27b7" providerId="ADAL" clId="{FECC06E6-19D4-A943-BAC3-ED66C4EE2226}" dt="2022-12-22T15:20:34.269" v="1744" actId="27636"/>
        <pc:sldMkLst>
          <pc:docMk/>
          <pc:sldMk cId="2429556889" sldId="264"/>
        </pc:sldMkLst>
        <pc:spChg chg="mod">
          <ac:chgData name="Angharad Evans (2204700)" userId="fcc82363-053b-4bcf-b66a-a4b30c0a27b7" providerId="ADAL" clId="{FECC06E6-19D4-A943-BAC3-ED66C4EE2226}" dt="2022-12-22T14:33:07.068" v="851" actId="403"/>
          <ac:spMkLst>
            <pc:docMk/>
            <pc:sldMk cId="2429556889" sldId="264"/>
            <ac:spMk id="2" creationId="{1C7618C0-5E34-17F7-C914-617AE69379C1}"/>
          </ac:spMkLst>
        </pc:spChg>
        <pc:spChg chg="mod">
          <ac:chgData name="Angharad Evans (2204700)" userId="fcc82363-053b-4bcf-b66a-a4b30c0a27b7" providerId="ADAL" clId="{FECC06E6-19D4-A943-BAC3-ED66C4EE2226}" dt="2022-12-22T15:20:34.269" v="1744" actId="27636"/>
          <ac:spMkLst>
            <pc:docMk/>
            <pc:sldMk cId="2429556889" sldId="264"/>
            <ac:spMk id="3" creationId="{F1E641F9-EC45-47F1-DDA6-8C3E1CC86A0D}"/>
          </ac:spMkLst>
        </pc:spChg>
      </pc:sldChg>
      <pc:sldChg chg="addSp delSp modSp new del mod">
        <pc:chgData name="Angharad Evans (2204700)" userId="fcc82363-053b-4bcf-b66a-a4b30c0a27b7" providerId="ADAL" clId="{FECC06E6-19D4-A943-BAC3-ED66C4EE2226}" dt="2022-12-22T14:31:55.590" v="810" actId="2696"/>
        <pc:sldMkLst>
          <pc:docMk/>
          <pc:sldMk cId="3259268973" sldId="264"/>
        </pc:sldMkLst>
        <pc:spChg chg="mod">
          <ac:chgData name="Angharad Evans (2204700)" userId="fcc82363-053b-4bcf-b66a-a4b30c0a27b7" providerId="ADAL" clId="{FECC06E6-19D4-A943-BAC3-ED66C4EE2226}" dt="2022-12-22T13:58:37.283" v="497" actId="114"/>
          <ac:spMkLst>
            <pc:docMk/>
            <pc:sldMk cId="3259268973" sldId="264"/>
            <ac:spMk id="2" creationId="{B398D1DA-F8F0-0818-617C-08DFFEEF2231}"/>
          </ac:spMkLst>
        </pc:spChg>
        <pc:spChg chg="add mod">
          <ac:chgData name="Angharad Evans (2204700)" userId="fcc82363-053b-4bcf-b66a-a4b30c0a27b7" providerId="ADAL" clId="{FECC06E6-19D4-A943-BAC3-ED66C4EE2226}" dt="2022-12-22T13:58:49.729" v="501" actId="1076"/>
          <ac:spMkLst>
            <pc:docMk/>
            <pc:sldMk cId="3259268973" sldId="264"/>
            <ac:spMk id="3" creationId="{76825DB1-3BC0-CE50-DAEE-54C978954390}"/>
          </ac:spMkLst>
        </pc:spChg>
        <pc:spChg chg="add mod">
          <ac:chgData name="Angharad Evans (2204700)" userId="fcc82363-053b-4bcf-b66a-a4b30c0a27b7" providerId="ADAL" clId="{FECC06E6-19D4-A943-BAC3-ED66C4EE2226}" dt="2022-12-22T13:58:54.202" v="503" actId="1076"/>
          <ac:spMkLst>
            <pc:docMk/>
            <pc:sldMk cId="3259268973" sldId="264"/>
            <ac:spMk id="4" creationId="{73E72E6E-B311-F316-262D-265D64D68EFC}"/>
          </ac:spMkLst>
        </pc:spChg>
        <pc:spChg chg="add mod">
          <ac:chgData name="Angharad Evans (2204700)" userId="fcc82363-053b-4bcf-b66a-a4b30c0a27b7" providerId="ADAL" clId="{FECC06E6-19D4-A943-BAC3-ED66C4EE2226}" dt="2022-12-22T13:58:58.027" v="505" actId="1076"/>
          <ac:spMkLst>
            <pc:docMk/>
            <pc:sldMk cId="3259268973" sldId="264"/>
            <ac:spMk id="5" creationId="{48CDA08C-6E16-CA9D-3851-923892621EE9}"/>
          </ac:spMkLst>
        </pc:spChg>
        <pc:spChg chg="add mod">
          <ac:chgData name="Angharad Evans (2204700)" userId="fcc82363-053b-4bcf-b66a-a4b30c0a27b7" providerId="ADAL" clId="{FECC06E6-19D4-A943-BAC3-ED66C4EE2226}" dt="2022-12-22T13:59:02.078" v="507" actId="1076"/>
          <ac:spMkLst>
            <pc:docMk/>
            <pc:sldMk cId="3259268973" sldId="264"/>
            <ac:spMk id="6" creationId="{B64087B6-0BAF-5A0E-AFFB-F4E8C159F8DD}"/>
          </ac:spMkLst>
        </pc:spChg>
        <pc:spChg chg="add mod">
          <ac:chgData name="Angharad Evans (2204700)" userId="fcc82363-053b-4bcf-b66a-a4b30c0a27b7" providerId="ADAL" clId="{FECC06E6-19D4-A943-BAC3-ED66C4EE2226}" dt="2022-12-22T13:59:06.378" v="509" actId="1076"/>
          <ac:spMkLst>
            <pc:docMk/>
            <pc:sldMk cId="3259268973" sldId="264"/>
            <ac:spMk id="7" creationId="{1F0271CF-C312-E2C6-A8A5-A8DFBAA22579}"/>
          </ac:spMkLst>
        </pc:spChg>
        <pc:spChg chg="add mod">
          <ac:chgData name="Angharad Evans (2204700)" userId="fcc82363-053b-4bcf-b66a-a4b30c0a27b7" providerId="ADAL" clId="{FECC06E6-19D4-A943-BAC3-ED66C4EE2226}" dt="2022-12-22T13:59:09.678" v="511" actId="1076"/>
          <ac:spMkLst>
            <pc:docMk/>
            <pc:sldMk cId="3259268973" sldId="264"/>
            <ac:spMk id="8" creationId="{FBCC336F-99C2-BF39-F4C4-7251F3335106}"/>
          </ac:spMkLst>
        </pc:spChg>
        <pc:spChg chg="add mod">
          <ac:chgData name="Angharad Evans (2204700)" userId="fcc82363-053b-4bcf-b66a-a4b30c0a27b7" providerId="ADAL" clId="{FECC06E6-19D4-A943-BAC3-ED66C4EE2226}" dt="2022-12-22T14:06:04.072" v="616" actId="20577"/>
          <ac:spMkLst>
            <pc:docMk/>
            <pc:sldMk cId="3259268973" sldId="264"/>
            <ac:spMk id="9" creationId="{516B4C9E-A9B3-F2EC-7DF1-E8CA5442DA2D}"/>
          </ac:spMkLst>
        </pc:spChg>
        <pc:spChg chg="add mod">
          <ac:chgData name="Angharad Evans (2204700)" userId="fcc82363-053b-4bcf-b66a-a4b30c0a27b7" providerId="ADAL" clId="{FECC06E6-19D4-A943-BAC3-ED66C4EE2226}" dt="2022-12-22T14:09:30.447" v="641" actId="1076"/>
          <ac:spMkLst>
            <pc:docMk/>
            <pc:sldMk cId="3259268973" sldId="264"/>
            <ac:spMk id="10" creationId="{B1F9C050-4138-A1A4-82C6-788BC91F134F}"/>
          </ac:spMkLst>
        </pc:spChg>
        <pc:spChg chg="add mod">
          <ac:chgData name="Angharad Evans (2204700)" userId="fcc82363-053b-4bcf-b66a-a4b30c0a27b7" providerId="ADAL" clId="{FECC06E6-19D4-A943-BAC3-ED66C4EE2226}" dt="2022-12-22T14:12:00.274" v="686" actId="14100"/>
          <ac:spMkLst>
            <pc:docMk/>
            <pc:sldMk cId="3259268973" sldId="264"/>
            <ac:spMk id="11" creationId="{74C8002E-C943-4972-3B01-BECD8ED927D3}"/>
          </ac:spMkLst>
        </pc:spChg>
        <pc:spChg chg="add mod">
          <ac:chgData name="Angharad Evans (2204700)" userId="fcc82363-053b-4bcf-b66a-a4b30c0a27b7" providerId="ADAL" clId="{FECC06E6-19D4-A943-BAC3-ED66C4EE2226}" dt="2022-12-22T14:14:00.470" v="745" actId="1076"/>
          <ac:spMkLst>
            <pc:docMk/>
            <pc:sldMk cId="3259268973" sldId="264"/>
            <ac:spMk id="12" creationId="{CD106DA6-DC3C-4226-EEC6-6B0F93C17245}"/>
          </ac:spMkLst>
        </pc:spChg>
        <pc:cxnChg chg="add del mod">
          <ac:chgData name="Angharad Evans (2204700)" userId="fcc82363-053b-4bcf-b66a-a4b30c0a27b7" providerId="ADAL" clId="{FECC06E6-19D4-A943-BAC3-ED66C4EE2226}" dt="2022-12-22T14:00:32.117" v="530" actId="478"/>
          <ac:cxnSpMkLst>
            <pc:docMk/>
            <pc:sldMk cId="3259268973" sldId="264"/>
            <ac:cxnSpMk id="14" creationId="{F4E5D54C-5335-6D53-9BB8-0B7BDCEBA320}"/>
          </ac:cxnSpMkLst>
        </pc:cxnChg>
      </pc:sldChg>
      <pc:sldChg chg="addSp delSp modSp add mod delAnim modAnim">
        <pc:chgData name="Angharad Evans (2204700)" userId="fcc82363-053b-4bcf-b66a-a4b30c0a27b7" providerId="ADAL" clId="{FECC06E6-19D4-A943-BAC3-ED66C4EE2226}" dt="2022-12-22T18:06:14.186" v="2342" actId="1076"/>
        <pc:sldMkLst>
          <pc:docMk/>
          <pc:sldMk cId="598345767" sldId="265"/>
        </pc:sldMkLst>
        <pc:spChg chg="mod">
          <ac:chgData name="Angharad Evans (2204700)" userId="fcc82363-053b-4bcf-b66a-a4b30c0a27b7" providerId="ADAL" clId="{FECC06E6-19D4-A943-BAC3-ED66C4EE2226}" dt="2022-12-22T14:33:24.299" v="869" actId="14100"/>
          <ac:spMkLst>
            <pc:docMk/>
            <pc:sldMk cId="598345767" sldId="265"/>
            <ac:spMk id="2" creationId="{CD5007F4-82E9-EE22-8ABB-BCF1CD7DA3E8}"/>
          </ac:spMkLst>
        </pc:spChg>
        <pc:spChg chg="mod">
          <ac:chgData name="Angharad Evans (2204700)" userId="fcc82363-053b-4bcf-b66a-a4b30c0a27b7" providerId="ADAL" clId="{FECC06E6-19D4-A943-BAC3-ED66C4EE2226}" dt="2022-12-22T15:07:10.221" v="1665" actId="20577"/>
          <ac:spMkLst>
            <pc:docMk/>
            <pc:sldMk cId="598345767" sldId="265"/>
            <ac:spMk id="3" creationId="{AA5D9D92-7047-B8A9-6DFA-4AEAF01B3A8D}"/>
          </ac:spMkLst>
        </pc:spChg>
        <pc:spChg chg="mod">
          <ac:chgData name="Angharad Evans (2204700)" userId="fcc82363-053b-4bcf-b66a-a4b30c0a27b7" providerId="ADAL" clId="{FECC06E6-19D4-A943-BAC3-ED66C4EE2226}" dt="2022-12-22T15:01:23.534" v="1573"/>
          <ac:spMkLst>
            <pc:docMk/>
            <pc:sldMk cId="598345767" sldId="265"/>
            <ac:spMk id="5" creationId="{475EF936-3AA5-62EF-431F-EAEAB9A646AE}"/>
          </ac:spMkLst>
        </pc:spChg>
        <pc:spChg chg="mod">
          <ac:chgData name="Angharad Evans (2204700)" userId="fcc82363-053b-4bcf-b66a-a4b30c0a27b7" providerId="ADAL" clId="{FECC06E6-19D4-A943-BAC3-ED66C4EE2226}" dt="2022-12-22T15:13:55.646" v="1697" actId="20577"/>
          <ac:spMkLst>
            <pc:docMk/>
            <pc:sldMk cId="598345767" sldId="265"/>
            <ac:spMk id="13" creationId="{BF46D06C-9D36-C360-8F39-9D34FD2FFE20}"/>
          </ac:spMkLst>
        </pc:spChg>
        <pc:picChg chg="add mod">
          <ac:chgData name="Angharad Evans (2204700)" userId="fcc82363-053b-4bcf-b66a-a4b30c0a27b7" providerId="ADAL" clId="{FECC06E6-19D4-A943-BAC3-ED66C4EE2226}" dt="2022-12-22T18:06:14.186" v="2342" actId="1076"/>
          <ac:picMkLst>
            <pc:docMk/>
            <pc:sldMk cId="598345767" sldId="265"/>
            <ac:picMk id="4" creationId="{FB39BDD1-8439-ED8D-3B1A-7EC3A0A8BF0D}"/>
          </ac:picMkLst>
        </pc:picChg>
        <pc:picChg chg="del">
          <ac:chgData name="Angharad Evans (2204700)" userId="fcc82363-053b-4bcf-b66a-a4b30c0a27b7" providerId="ADAL" clId="{FECC06E6-19D4-A943-BAC3-ED66C4EE2226}" dt="2022-12-22T14:33:25.526" v="870" actId="478"/>
          <ac:picMkLst>
            <pc:docMk/>
            <pc:sldMk cId="598345767" sldId="265"/>
            <ac:picMk id="17" creationId="{1D27F1B9-71BA-6472-D4A3-7848340BC24C}"/>
          </ac:picMkLst>
        </pc:picChg>
      </pc:sldChg>
      <pc:sldChg chg="addSp modSp new del mod">
        <pc:chgData name="Angharad Evans (2204700)" userId="fcc82363-053b-4bcf-b66a-a4b30c0a27b7" providerId="ADAL" clId="{FECC06E6-19D4-A943-BAC3-ED66C4EE2226}" dt="2022-12-22T14:31:53.534" v="809" actId="2696"/>
        <pc:sldMkLst>
          <pc:docMk/>
          <pc:sldMk cId="985897403" sldId="265"/>
        </pc:sldMkLst>
        <pc:spChg chg="mod">
          <ac:chgData name="Angharad Evans (2204700)" userId="fcc82363-053b-4bcf-b66a-a4b30c0a27b7" providerId="ADAL" clId="{FECC06E6-19D4-A943-BAC3-ED66C4EE2226}" dt="2022-12-22T14:18:06.356" v="775" actId="1076"/>
          <ac:spMkLst>
            <pc:docMk/>
            <pc:sldMk cId="985897403" sldId="265"/>
            <ac:spMk id="2" creationId="{7BC26671-1C50-5930-B7EE-DA7AEF8AD851}"/>
          </ac:spMkLst>
        </pc:spChg>
        <pc:spChg chg="add mod">
          <ac:chgData name="Angharad Evans (2204700)" userId="fcc82363-053b-4bcf-b66a-a4b30c0a27b7" providerId="ADAL" clId="{FECC06E6-19D4-A943-BAC3-ED66C4EE2226}" dt="2022-12-22T14:18:14.591" v="776"/>
          <ac:spMkLst>
            <pc:docMk/>
            <pc:sldMk cId="985897403" sldId="265"/>
            <ac:spMk id="3" creationId="{6274B68A-6EAC-50FB-EFD2-35D6E07E1282}"/>
          </ac:spMkLst>
        </pc:spChg>
        <pc:spChg chg="add mod">
          <ac:chgData name="Angharad Evans (2204700)" userId="fcc82363-053b-4bcf-b66a-a4b30c0a27b7" providerId="ADAL" clId="{FECC06E6-19D4-A943-BAC3-ED66C4EE2226}" dt="2022-12-22T14:18:19.721" v="778" actId="1076"/>
          <ac:spMkLst>
            <pc:docMk/>
            <pc:sldMk cId="985897403" sldId="265"/>
            <ac:spMk id="4" creationId="{18C778D0-0522-FE51-FA4D-DAE43B3B1D0C}"/>
          </ac:spMkLst>
        </pc:spChg>
        <pc:spChg chg="add mod">
          <ac:chgData name="Angharad Evans (2204700)" userId="fcc82363-053b-4bcf-b66a-a4b30c0a27b7" providerId="ADAL" clId="{FECC06E6-19D4-A943-BAC3-ED66C4EE2226}" dt="2022-12-22T14:18:25.444" v="781" actId="1076"/>
          <ac:spMkLst>
            <pc:docMk/>
            <pc:sldMk cId="985897403" sldId="265"/>
            <ac:spMk id="5" creationId="{2A81C1EA-1788-8391-84CA-B00BE65795C2}"/>
          </ac:spMkLst>
        </pc:spChg>
        <pc:spChg chg="add mod">
          <ac:chgData name="Angharad Evans (2204700)" userId="fcc82363-053b-4bcf-b66a-a4b30c0a27b7" providerId="ADAL" clId="{FECC06E6-19D4-A943-BAC3-ED66C4EE2226}" dt="2022-12-22T14:18:29.689" v="783" actId="1076"/>
          <ac:spMkLst>
            <pc:docMk/>
            <pc:sldMk cId="985897403" sldId="265"/>
            <ac:spMk id="6" creationId="{F442732B-1AA9-9A57-B0F8-5F92C2FD5AAE}"/>
          </ac:spMkLst>
        </pc:spChg>
        <pc:spChg chg="add mod">
          <ac:chgData name="Angharad Evans (2204700)" userId="fcc82363-053b-4bcf-b66a-a4b30c0a27b7" providerId="ADAL" clId="{FECC06E6-19D4-A943-BAC3-ED66C4EE2226}" dt="2022-12-22T14:18:34.173" v="786" actId="1076"/>
          <ac:spMkLst>
            <pc:docMk/>
            <pc:sldMk cId="985897403" sldId="265"/>
            <ac:spMk id="7" creationId="{3F82EDF0-203D-BE0C-B528-334C34CDAD17}"/>
          </ac:spMkLst>
        </pc:spChg>
        <pc:spChg chg="add mod">
          <ac:chgData name="Angharad Evans (2204700)" userId="fcc82363-053b-4bcf-b66a-a4b30c0a27b7" providerId="ADAL" clId="{FECC06E6-19D4-A943-BAC3-ED66C4EE2226}" dt="2022-12-22T14:18:37.942" v="788" actId="1076"/>
          <ac:spMkLst>
            <pc:docMk/>
            <pc:sldMk cId="985897403" sldId="265"/>
            <ac:spMk id="8" creationId="{1E75B033-9269-257D-73F4-C046213B5D49}"/>
          </ac:spMkLst>
        </pc:spChg>
        <pc:spChg chg="add mod">
          <ac:chgData name="Angharad Evans (2204700)" userId="fcc82363-053b-4bcf-b66a-a4b30c0a27b7" providerId="ADAL" clId="{FECC06E6-19D4-A943-BAC3-ED66C4EE2226}" dt="2022-12-22T14:19:34.216" v="804" actId="20577"/>
          <ac:spMkLst>
            <pc:docMk/>
            <pc:sldMk cId="985897403" sldId="265"/>
            <ac:spMk id="9" creationId="{137F5662-64F8-AA9A-6C6A-1F429234C8A6}"/>
          </ac:spMkLst>
        </pc:spChg>
      </pc:sldChg>
      <pc:sldChg chg="addSp delSp modSp add mod delAnim modAnim">
        <pc:chgData name="Angharad Evans (2204700)" userId="fcc82363-053b-4bcf-b66a-a4b30c0a27b7" providerId="ADAL" clId="{FECC06E6-19D4-A943-BAC3-ED66C4EE2226}" dt="2022-12-22T18:09:14.074" v="2344" actId="1076"/>
        <pc:sldMkLst>
          <pc:docMk/>
          <pc:sldMk cId="715568730" sldId="266"/>
        </pc:sldMkLst>
        <pc:spChg chg="mod">
          <ac:chgData name="Angharad Evans (2204700)" userId="fcc82363-053b-4bcf-b66a-a4b30c0a27b7" providerId="ADAL" clId="{FECC06E6-19D4-A943-BAC3-ED66C4EE2226}" dt="2022-12-22T14:35:05.343" v="903" actId="1076"/>
          <ac:spMkLst>
            <pc:docMk/>
            <pc:sldMk cId="715568730" sldId="266"/>
            <ac:spMk id="2" creationId="{9F890A1C-7B25-3284-491D-3DFC64A94B0A}"/>
          </ac:spMkLst>
        </pc:spChg>
        <pc:spChg chg="add del mod">
          <ac:chgData name="Angharad Evans (2204700)" userId="fcc82363-053b-4bcf-b66a-a4b30c0a27b7" providerId="ADAL" clId="{FECC06E6-19D4-A943-BAC3-ED66C4EE2226}" dt="2022-12-22T15:22:49.043" v="1773" actId="12084"/>
          <ac:spMkLst>
            <pc:docMk/>
            <pc:sldMk cId="715568730" sldId="266"/>
            <ac:spMk id="3" creationId="{1F174589-DEA5-77DA-9020-33CEDF81D366}"/>
          </ac:spMkLst>
        </pc:spChg>
        <pc:spChg chg="add del mod">
          <ac:chgData name="Angharad Evans (2204700)" userId="fcc82363-053b-4bcf-b66a-a4b30c0a27b7" providerId="ADAL" clId="{FECC06E6-19D4-A943-BAC3-ED66C4EE2226}" dt="2022-12-22T15:22:46.538" v="1770" actId="12084"/>
          <ac:spMkLst>
            <pc:docMk/>
            <pc:sldMk cId="715568730" sldId="266"/>
            <ac:spMk id="4" creationId="{E678C7DA-7185-00E5-9B4B-8EB418B828BC}"/>
          </ac:spMkLst>
        </pc:spChg>
        <pc:spChg chg="add del mod">
          <ac:chgData name="Angharad Evans (2204700)" userId="fcc82363-053b-4bcf-b66a-a4b30c0a27b7" providerId="ADAL" clId="{FECC06E6-19D4-A943-BAC3-ED66C4EE2226}" dt="2022-12-22T15:22:48.469" v="1772" actId="12084"/>
          <ac:spMkLst>
            <pc:docMk/>
            <pc:sldMk cId="715568730" sldId="266"/>
            <ac:spMk id="6" creationId="{D84EF092-C26F-B0BB-2A07-156EF18F00A9}"/>
          </ac:spMkLst>
        </pc:spChg>
        <pc:spChg chg="add del mod">
          <ac:chgData name="Angharad Evans (2204700)" userId="fcc82363-053b-4bcf-b66a-a4b30c0a27b7" providerId="ADAL" clId="{FECC06E6-19D4-A943-BAC3-ED66C4EE2226}" dt="2022-12-22T15:21:33.045" v="1749"/>
          <ac:spMkLst>
            <pc:docMk/>
            <pc:sldMk cId="715568730" sldId="266"/>
            <ac:spMk id="7" creationId="{4F20445C-F374-BBEF-833B-EE2C488692E1}"/>
          </ac:spMkLst>
        </pc:spChg>
        <pc:spChg chg="add del mod">
          <ac:chgData name="Angharad Evans (2204700)" userId="fcc82363-053b-4bcf-b66a-a4b30c0a27b7" providerId="ADAL" clId="{FECC06E6-19D4-A943-BAC3-ED66C4EE2226}" dt="2022-12-22T15:22:48.278" v="1771" actId="12084"/>
          <ac:spMkLst>
            <pc:docMk/>
            <pc:sldMk cId="715568730" sldId="266"/>
            <ac:spMk id="8" creationId="{DE8A5AEA-C5BF-8D91-CE25-8413F3926ED9}"/>
          </ac:spMkLst>
        </pc:spChg>
        <pc:graphicFrameChg chg="add del mod">
          <ac:chgData name="Angharad Evans (2204700)" userId="fcc82363-053b-4bcf-b66a-a4b30c0a27b7" providerId="ADAL" clId="{FECC06E6-19D4-A943-BAC3-ED66C4EE2226}" dt="2022-12-22T15:21:22.147" v="1746" actId="12084"/>
          <ac:graphicFrameMkLst>
            <pc:docMk/>
            <pc:sldMk cId="715568730" sldId="266"/>
            <ac:graphicFrameMk id="5" creationId="{9A4A6D61-6176-D990-B9FC-221ADCDF4928}"/>
          </ac:graphicFrameMkLst>
        </pc:graphicFrameChg>
        <pc:graphicFrameChg chg="add del mod">
          <ac:chgData name="Angharad Evans (2204700)" userId="fcc82363-053b-4bcf-b66a-a4b30c0a27b7" providerId="ADAL" clId="{FECC06E6-19D4-A943-BAC3-ED66C4EE2226}" dt="2022-12-22T15:22:49.043" v="1773" actId="12084"/>
          <ac:graphicFrameMkLst>
            <pc:docMk/>
            <pc:sldMk cId="715568730" sldId="266"/>
            <ac:graphicFrameMk id="10" creationId="{4B01E28D-F8A8-8F55-83C0-4D6A41C73302}"/>
          </ac:graphicFrameMkLst>
        </pc:graphicFrameChg>
        <pc:graphicFrameChg chg="add del mod">
          <ac:chgData name="Angharad Evans (2204700)" userId="fcc82363-053b-4bcf-b66a-a4b30c0a27b7" providerId="ADAL" clId="{FECC06E6-19D4-A943-BAC3-ED66C4EE2226}" dt="2022-12-22T15:22:48.469" v="1772" actId="12084"/>
          <ac:graphicFrameMkLst>
            <pc:docMk/>
            <pc:sldMk cId="715568730" sldId="266"/>
            <ac:graphicFrameMk id="11" creationId="{21B91E9B-54D0-90AD-49CE-14672B0D22AB}"/>
          </ac:graphicFrameMkLst>
        </pc:graphicFrameChg>
        <pc:graphicFrameChg chg="add del mod">
          <ac:chgData name="Angharad Evans (2204700)" userId="fcc82363-053b-4bcf-b66a-a4b30c0a27b7" providerId="ADAL" clId="{FECC06E6-19D4-A943-BAC3-ED66C4EE2226}" dt="2022-12-22T15:22:48.278" v="1771" actId="12084"/>
          <ac:graphicFrameMkLst>
            <pc:docMk/>
            <pc:sldMk cId="715568730" sldId="266"/>
            <ac:graphicFrameMk id="12" creationId="{5F34EE8E-2E4D-7C04-D867-2BCFF8D1A152}"/>
          </ac:graphicFrameMkLst>
        </pc:graphicFrameChg>
        <pc:graphicFrameChg chg="add del mod">
          <ac:chgData name="Angharad Evans (2204700)" userId="fcc82363-053b-4bcf-b66a-a4b30c0a27b7" providerId="ADAL" clId="{FECC06E6-19D4-A943-BAC3-ED66C4EE2226}" dt="2022-12-22T15:22:46.538" v="1770" actId="12084"/>
          <ac:graphicFrameMkLst>
            <pc:docMk/>
            <pc:sldMk cId="715568730" sldId="266"/>
            <ac:graphicFrameMk id="13" creationId="{F2D4439C-0CF5-3430-7316-B7C21225CE2C}"/>
          </ac:graphicFrameMkLst>
        </pc:graphicFrameChg>
        <pc:picChg chg="del">
          <ac:chgData name="Angharad Evans (2204700)" userId="fcc82363-053b-4bcf-b66a-a4b30c0a27b7" providerId="ADAL" clId="{FECC06E6-19D4-A943-BAC3-ED66C4EE2226}" dt="2022-12-22T14:35:01.574" v="902" actId="478"/>
          <ac:picMkLst>
            <pc:docMk/>
            <pc:sldMk cId="715568730" sldId="266"/>
            <ac:picMk id="9" creationId="{B23F72C6-DF0A-76DE-D14B-75802300CD74}"/>
          </ac:picMkLst>
        </pc:picChg>
        <pc:picChg chg="add mod">
          <ac:chgData name="Angharad Evans (2204700)" userId="fcc82363-053b-4bcf-b66a-a4b30c0a27b7" providerId="ADAL" clId="{FECC06E6-19D4-A943-BAC3-ED66C4EE2226}" dt="2022-12-22T18:09:14.074" v="2344" actId="1076"/>
          <ac:picMkLst>
            <pc:docMk/>
            <pc:sldMk cId="715568730" sldId="266"/>
            <ac:picMk id="14" creationId="{95FD30ED-489C-169D-53BB-7B1C5073F1A3}"/>
          </ac:picMkLst>
        </pc:picChg>
      </pc:sldChg>
      <pc:sldChg chg="addSp delSp modSp add mod modAnim">
        <pc:chgData name="Angharad Evans (2204700)" userId="fcc82363-053b-4bcf-b66a-a4b30c0a27b7" providerId="ADAL" clId="{FECC06E6-19D4-A943-BAC3-ED66C4EE2226}" dt="2022-12-22T18:09:53.807" v="2347" actId="1076"/>
        <pc:sldMkLst>
          <pc:docMk/>
          <pc:sldMk cId="3747123456" sldId="267"/>
        </pc:sldMkLst>
        <pc:spChg chg="mod">
          <ac:chgData name="Angharad Evans (2204700)" userId="fcc82363-053b-4bcf-b66a-a4b30c0a27b7" providerId="ADAL" clId="{FECC06E6-19D4-A943-BAC3-ED66C4EE2226}" dt="2022-12-22T14:35:34.166" v="951" actId="27636"/>
          <ac:spMkLst>
            <pc:docMk/>
            <pc:sldMk cId="3747123456" sldId="267"/>
            <ac:spMk id="2" creationId="{C5486834-D03F-8591-3438-E831EC3B4A11}"/>
          </ac:spMkLst>
        </pc:spChg>
        <pc:spChg chg="mod">
          <ac:chgData name="Angharad Evans (2204700)" userId="fcc82363-053b-4bcf-b66a-a4b30c0a27b7" providerId="ADAL" clId="{FECC06E6-19D4-A943-BAC3-ED66C4EE2226}" dt="2022-12-22T15:25:12.324" v="1778" actId="14100"/>
          <ac:spMkLst>
            <pc:docMk/>
            <pc:sldMk cId="3747123456" sldId="267"/>
            <ac:spMk id="3" creationId="{906EFD83-3F73-AC33-9E99-BEE152D12CFC}"/>
          </ac:spMkLst>
        </pc:spChg>
        <pc:spChg chg="del mod">
          <ac:chgData name="Angharad Evans (2204700)" userId="fcc82363-053b-4bcf-b66a-a4b30c0a27b7" providerId="ADAL" clId="{FECC06E6-19D4-A943-BAC3-ED66C4EE2226}" dt="2022-12-22T15:23:05.442" v="1774" actId="478"/>
          <ac:spMkLst>
            <pc:docMk/>
            <pc:sldMk cId="3747123456" sldId="267"/>
            <ac:spMk id="13" creationId="{A8BC91B3-799D-A951-FABD-D0CA3A4C4F40}"/>
          </ac:spMkLst>
        </pc:spChg>
        <pc:picChg chg="add mod">
          <ac:chgData name="Angharad Evans (2204700)" userId="fcc82363-053b-4bcf-b66a-a4b30c0a27b7" providerId="ADAL" clId="{FECC06E6-19D4-A943-BAC3-ED66C4EE2226}" dt="2022-12-22T18:09:53.807" v="2347" actId="1076"/>
          <ac:picMkLst>
            <pc:docMk/>
            <pc:sldMk cId="3747123456" sldId="267"/>
            <ac:picMk id="14" creationId="{9CE6CC7B-DE0E-01BA-446E-20182441CB9B}"/>
          </ac:picMkLst>
        </pc:picChg>
      </pc:sldChg>
      <pc:sldChg chg="modSp add mod">
        <pc:chgData name="Angharad Evans (2204700)" userId="fcc82363-053b-4bcf-b66a-a4b30c0a27b7" providerId="ADAL" clId="{FECC06E6-19D4-A943-BAC3-ED66C4EE2226}" dt="2022-12-22T15:20:28.209" v="1739" actId="1076"/>
        <pc:sldMkLst>
          <pc:docMk/>
          <pc:sldMk cId="2280179023" sldId="268"/>
        </pc:sldMkLst>
        <pc:spChg chg="mod">
          <ac:chgData name="Angharad Evans (2204700)" userId="fcc82363-053b-4bcf-b66a-a4b30c0a27b7" providerId="ADAL" clId="{FECC06E6-19D4-A943-BAC3-ED66C4EE2226}" dt="2022-12-22T14:36:55.931" v="1044" actId="403"/>
          <ac:spMkLst>
            <pc:docMk/>
            <pc:sldMk cId="2280179023" sldId="268"/>
            <ac:spMk id="2" creationId="{1C7618C0-5E34-17F7-C914-617AE69379C1}"/>
          </ac:spMkLst>
        </pc:spChg>
        <pc:spChg chg="mod">
          <ac:chgData name="Angharad Evans (2204700)" userId="fcc82363-053b-4bcf-b66a-a4b30c0a27b7" providerId="ADAL" clId="{FECC06E6-19D4-A943-BAC3-ED66C4EE2226}" dt="2022-12-22T15:20:28.209" v="1739" actId="1076"/>
          <ac:spMkLst>
            <pc:docMk/>
            <pc:sldMk cId="2280179023" sldId="268"/>
            <ac:spMk id="3" creationId="{F1E641F9-EC45-47F1-DDA6-8C3E1CC86A0D}"/>
          </ac:spMkLst>
        </pc:spChg>
      </pc:sldChg>
      <pc:sldChg chg="addSp delSp modSp add mod modAnim">
        <pc:chgData name="Angharad Evans (2204700)" userId="fcc82363-053b-4bcf-b66a-a4b30c0a27b7" providerId="ADAL" clId="{FECC06E6-19D4-A943-BAC3-ED66C4EE2226}" dt="2022-12-22T18:11:54.389" v="2349" actId="1076"/>
        <pc:sldMkLst>
          <pc:docMk/>
          <pc:sldMk cId="4028901825" sldId="269"/>
        </pc:sldMkLst>
        <pc:spChg chg="mod">
          <ac:chgData name="Angharad Evans (2204700)" userId="fcc82363-053b-4bcf-b66a-a4b30c0a27b7" providerId="ADAL" clId="{FECC06E6-19D4-A943-BAC3-ED66C4EE2226}" dt="2022-12-22T14:37:47.267" v="1070" actId="20577"/>
          <ac:spMkLst>
            <pc:docMk/>
            <pc:sldMk cId="4028901825" sldId="269"/>
            <ac:spMk id="2" creationId="{CD5007F4-82E9-EE22-8ABB-BCF1CD7DA3E8}"/>
          </ac:spMkLst>
        </pc:spChg>
        <pc:spChg chg="mod">
          <ac:chgData name="Angharad Evans (2204700)" userId="fcc82363-053b-4bcf-b66a-a4b30c0a27b7" providerId="ADAL" clId="{FECC06E6-19D4-A943-BAC3-ED66C4EE2226}" dt="2022-12-22T15:28:28.731" v="1786" actId="14100"/>
          <ac:spMkLst>
            <pc:docMk/>
            <pc:sldMk cId="4028901825" sldId="269"/>
            <ac:spMk id="3" creationId="{AA5D9D92-7047-B8A9-6DFA-4AEAF01B3A8D}"/>
          </ac:spMkLst>
        </pc:spChg>
        <pc:spChg chg="mod">
          <ac:chgData name="Angharad Evans (2204700)" userId="fcc82363-053b-4bcf-b66a-a4b30c0a27b7" providerId="ADAL" clId="{FECC06E6-19D4-A943-BAC3-ED66C4EE2226}" dt="2022-12-22T15:36:20.785" v="2163" actId="14100"/>
          <ac:spMkLst>
            <pc:docMk/>
            <pc:sldMk cId="4028901825" sldId="269"/>
            <ac:spMk id="5" creationId="{475EF936-3AA5-62EF-431F-EAEAB9A646AE}"/>
          </ac:spMkLst>
        </pc:spChg>
        <pc:spChg chg="add del">
          <ac:chgData name="Angharad Evans (2204700)" userId="fcc82363-053b-4bcf-b66a-a4b30c0a27b7" providerId="ADAL" clId="{FECC06E6-19D4-A943-BAC3-ED66C4EE2226}" dt="2022-12-22T15:36:16.976" v="2161" actId="22"/>
          <ac:spMkLst>
            <pc:docMk/>
            <pc:sldMk cId="4028901825" sldId="269"/>
            <ac:spMk id="12" creationId="{C0FEB6E8-9EB0-42B1-3720-2E4B846485E1}"/>
          </ac:spMkLst>
        </pc:spChg>
        <pc:spChg chg="mod">
          <ac:chgData name="Angharad Evans (2204700)" userId="fcc82363-053b-4bcf-b66a-a4b30c0a27b7" providerId="ADAL" clId="{FECC06E6-19D4-A943-BAC3-ED66C4EE2226}" dt="2022-12-22T15:29:31.689" v="1816" actId="20577"/>
          <ac:spMkLst>
            <pc:docMk/>
            <pc:sldMk cId="4028901825" sldId="269"/>
            <ac:spMk id="13" creationId="{BF46D06C-9D36-C360-8F39-9D34FD2FFE20}"/>
          </ac:spMkLst>
        </pc:spChg>
        <pc:picChg chg="add mod">
          <ac:chgData name="Angharad Evans (2204700)" userId="fcc82363-053b-4bcf-b66a-a4b30c0a27b7" providerId="ADAL" clId="{FECC06E6-19D4-A943-BAC3-ED66C4EE2226}" dt="2022-12-22T18:11:54.389" v="2349" actId="1076"/>
          <ac:picMkLst>
            <pc:docMk/>
            <pc:sldMk cId="4028901825" sldId="269"/>
            <ac:picMk id="17" creationId="{A08AEC76-073C-E9A9-0F82-8E79F64361FA}"/>
          </ac:picMkLst>
        </pc:picChg>
      </pc:sldChg>
      <pc:sldChg chg="addSp modSp add mod modAnim">
        <pc:chgData name="Angharad Evans (2204700)" userId="fcc82363-053b-4bcf-b66a-a4b30c0a27b7" providerId="ADAL" clId="{FECC06E6-19D4-A943-BAC3-ED66C4EE2226}" dt="2022-12-22T18:13:30.230" v="2351" actId="1076"/>
        <pc:sldMkLst>
          <pc:docMk/>
          <pc:sldMk cId="2316330653" sldId="270"/>
        </pc:sldMkLst>
        <pc:spChg chg="mod">
          <ac:chgData name="Angharad Evans (2204700)" userId="fcc82363-053b-4bcf-b66a-a4b30c0a27b7" providerId="ADAL" clId="{FECC06E6-19D4-A943-BAC3-ED66C4EE2226}" dt="2022-12-22T14:37:58.483" v="1089" actId="20577"/>
          <ac:spMkLst>
            <pc:docMk/>
            <pc:sldMk cId="2316330653" sldId="270"/>
            <ac:spMk id="2" creationId="{9F890A1C-7B25-3284-491D-3DFC64A94B0A}"/>
          </ac:spMkLst>
        </pc:spChg>
        <pc:spChg chg="mod">
          <ac:chgData name="Angharad Evans (2204700)" userId="fcc82363-053b-4bcf-b66a-a4b30c0a27b7" providerId="ADAL" clId="{FECC06E6-19D4-A943-BAC3-ED66C4EE2226}" dt="2022-12-22T15:32:05.346" v="1832" actId="14100"/>
          <ac:spMkLst>
            <pc:docMk/>
            <pc:sldMk cId="2316330653" sldId="270"/>
            <ac:spMk id="3" creationId="{1F174589-DEA5-77DA-9020-33CEDF81D366}"/>
          </ac:spMkLst>
        </pc:spChg>
        <pc:spChg chg="mod">
          <ac:chgData name="Angharad Evans (2204700)" userId="fcc82363-053b-4bcf-b66a-a4b30c0a27b7" providerId="ADAL" clId="{FECC06E6-19D4-A943-BAC3-ED66C4EE2226}" dt="2022-12-22T15:34:28.754" v="2085" actId="14100"/>
          <ac:spMkLst>
            <pc:docMk/>
            <pc:sldMk cId="2316330653" sldId="270"/>
            <ac:spMk id="4" creationId="{E678C7DA-7185-00E5-9B4B-8EB418B828BC}"/>
          </ac:spMkLst>
        </pc:spChg>
        <pc:spChg chg="add mod">
          <ac:chgData name="Angharad Evans (2204700)" userId="fcc82363-053b-4bcf-b66a-a4b30c0a27b7" providerId="ADAL" clId="{FECC06E6-19D4-A943-BAC3-ED66C4EE2226}" dt="2022-12-22T15:35:09.771" v="2158" actId="20577"/>
          <ac:spMkLst>
            <pc:docMk/>
            <pc:sldMk cId="2316330653" sldId="270"/>
            <ac:spMk id="5" creationId="{A49802F2-F5CD-EB35-74A0-370C1FAA04AC}"/>
          </ac:spMkLst>
        </pc:spChg>
        <pc:spChg chg="mod">
          <ac:chgData name="Angharad Evans (2204700)" userId="fcc82363-053b-4bcf-b66a-a4b30c0a27b7" providerId="ADAL" clId="{FECC06E6-19D4-A943-BAC3-ED66C4EE2226}" dt="2022-12-22T15:35:17.907" v="2159" actId="1076"/>
          <ac:spMkLst>
            <pc:docMk/>
            <pc:sldMk cId="2316330653" sldId="270"/>
            <ac:spMk id="6" creationId="{D84EF092-C26F-B0BB-2A07-156EF18F00A9}"/>
          </ac:spMkLst>
        </pc:spChg>
        <pc:spChg chg="mod">
          <ac:chgData name="Angharad Evans (2204700)" userId="fcc82363-053b-4bcf-b66a-a4b30c0a27b7" providerId="ADAL" clId="{FECC06E6-19D4-A943-BAC3-ED66C4EE2226}" dt="2022-12-22T15:33:02.400" v="1839" actId="14100"/>
          <ac:spMkLst>
            <pc:docMk/>
            <pc:sldMk cId="2316330653" sldId="270"/>
            <ac:spMk id="8" creationId="{DE8A5AEA-C5BF-8D91-CE25-8413F3926ED9}"/>
          </ac:spMkLst>
        </pc:spChg>
        <pc:picChg chg="add mod">
          <ac:chgData name="Angharad Evans (2204700)" userId="fcc82363-053b-4bcf-b66a-a4b30c0a27b7" providerId="ADAL" clId="{FECC06E6-19D4-A943-BAC3-ED66C4EE2226}" dt="2022-12-22T18:13:30.230" v="2351" actId="1076"/>
          <ac:picMkLst>
            <pc:docMk/>
            <pc:sldMk cId="2316330653" sldId="270"/>
            <ac:picMk id="7" creationId="{914B30E8-9CE4-FB05-EC89-5D40F821785F}"/>
          </ac:picMkLst>
        </pc:picChg>
      </pc:sldChg>
      <pc:sldChg chg="addSp delSp modSp add mod modAnim">
        <pc:chgData name="Angharad Evans (2204700)" userId="fcc82363-053b-4bcf-b66a-a4b30c0a27b7" providerId="ADAL" clId="{FECC06E6-19D4-A943-BAC3-ED66C4EE2226}" dt="2022-12-22T18:14:23.912" v="2353" actId="1076"/>
        <pc:sldMkLst>
          <pc:docMk/>
          <pc:sldMk cId="3651438283" sldId="271"/>
        </pc:sldMkLst>
        <pc:spChg chg="mod">
          <ac:chgData name="Angharad Evans (2204700)" userId="fcc82363-053b-4bcf-b66a-a4b30c0a27b7" providerId="ADAL" clId="{FECC06E6-19D4-A943-BAC3-ED66C4EE2226}" dt="2022-12-22T14:38:09.224" v="1111" actId="20577"/>
          <ac:spMkLst>
            <pc:docMk/>
            <pc:sldMk cId="3651438283" sldId="271"/>
            <ac:spMk id="2" creationId="{C5486834-D03F-8591-3438-E831EC3B4A11}"/>
          </ac:spMkLst>
        </pc:spChg>
        <pc:spChg chg="mod">
          <ac:chgData name="Angharad Evans (2204700)" userId="fcc82363-053b-4bcf-b66a-a4b30c0a27b7" providerId="ADAL" clId="{FECC06E6-19D4-A943-BAC3-ED66C4EE2226}" dt="2022-12-22T15:56:07.494" v="2338"/>
          <ac:spMkLst>
            <pc:docMk/>
            <pc:sldMk cId="3651438283" sldId="271"/>
            <ac:spMk id="3" creationId="{906EFD83-3F73-AC33-9E99-BEE152D12CFC}"/>
          </ac:spMkLst>
        </pc:spChg>
        <pc:spChg chg="del">
          <ac:chgData name="Angharad Evans (2204700)" userId="fcc82363-053b-4bcf-b66a-a4b30c0a27b7" providerId="ADAL" clId="{FECC06E6-19D4-A943-BAC3-ED66C4EE2226}" dt="2022-12-22T15:50:59.251" v="2318" actId="478"/>
          <ac:spMkLst>
            <pc:docMk/>
            <pc:sldMk cId="3651438283" sldId="271"/>
            <ac:spMk id="13" creationId="{A8BC91B3-799D-A951-FABD-D0CA3A4C4F40}"/>
          </ac:spMkLst>
        </pc:spChg>
        <pc:picChg chg="add mod">
          <ac:chgData name="Angharad Evans (2204700)" userId="fcc82363-053b-4bcf-b66a-a4b30c0a27b7" providerId="ADAL" clId="{FECC06E6-19D4-A943-BAC3-ED66C4EE2226}" dt="2022-12-22T18:14:23.912" v="2353" actId="1076"/>
          <ac:picMkLst>
            <pc:docMk/>
            <pc:sldMk cId="3651438283" sldId="271"/>
            <ac:picMk id="14" creationId="{C7E4AF61-F9D6-889A-3ADC-D6BA955D4E31}"/>
          </ac:picMkLst>
        </pc:picChg>
      </pc:sldChg>
      <pc:sldChg chg="addSp modSp new mod modAnim">
        <pc:chgData name="Angharad Evans (2204700)" userId="fcc82363-053b-4bcf-b66a-a4b30c0a27b7" providerId="ADAL" clId="{FECC06E6-19D4-A943-BAC3-ED66C4EE2226}" dt="2022-12-22T18:15:01.991" v="2355" actId="1076"/>
        <pc:sldMkLst>
          <pc:docMk/>
          <pc:sldMk cId="1156041993" sldId="272"/>
        </pc:sldMkLst>
        <pc:spChg chg="mod">
          <ac:chgData name="Angharad Evans (2204700)" userId="fcc82363-053b-4bcf-b66a-a4b30c0a27b7" providerId="ADAL" clId="{FECC06E6-19D4-A943-BAC3-ED66C4EE2226}" dt="2022-12-22T15:09:27.265" v="1674" actId="114"/>
          <ac:spMkLst>
            <pc:docMk/>
            <pc:sldMk cId="1156041993" sldId="272"/>
            <ac:spMk id="2" creationId="{8A234D86-39D4-E053-8FDF-BAF742A97992}"/>
          </ac:spMkLst>
        </pc:spChg>
        <pc:spChg chg="mod">
          <ac:chgData name="Angharad Evans (2204700)" userId="fcc82363-053b-4bcf-b66a-a4b30c0a27b7" providerId="ADAL" clId="{FECC06E6-19D4-A943-BAC3-ED66C4EE2226}" dt="2022-12-22T14:39:26.310" v="1231" actId="20577"/>
          <ac:spMkLst>
            <pc:docMk/>
            <pc:sldMk cId="1156041993" sldId="272"/>
            <ac:spMk id="3" creationId="{8E5616C4-E7D6-BCF1-8941-A401F43EE129}"/>
          </ac:spMkLst>
        </pc:spChg>
        <pc:spChg chg="add mod">
          <ac:chgData name="Angharad Evans (2204700)" userId="fcc82363-053b-4bcf-b66a-a4b30c0a27b7" providerId="ADAL" clId="{FECC06E6-19D4-A943-BAC3-ED66C4EE2226}" dt="2022-12-22T14:39:35.523" v="1233" actId="1076"/>
          <ac:spMkLst>
            <pc:docMk/>
            <pc:sldMk cId="1156041993" sldId="272"/>
            <ac:spMk id="4" creationId="{17FA7398-D031-3025-8CD3-0168C3F51D5B}"/>
          </ac:spMkLst>
        </pc:spChg>
        <pc:spChg chg="add mod">
          <ac:chgData name="Angharad Evans (2204700)" userId="fcc82363-053b-4bcf-b66a-a4b30c0a27b7" providerId="ADAL" clId="{FECC06E6-19D4-A943-BAC3-ED66C4EE2226}" dt="2022-12-22T14:39:38.141" v="1235" actId="1076"/>
          <ac:spMkLst>
            <pc:docMk/>
            <pc:sldMk cId="1156041993" sldId="272"/>
            <ac:spMk id="5" creationId="{A1792E08-EC0E-F555-602A-CEAD6EC238AF}"/>
          </ac:spMkLst>
        </pc:spChg>
        <pc:spChg chg="add mod">
          <ac:chgData name="Angharad Evans (2204700)" userId="fcc82363-053b-4bcf-b66a-a4b30c0a27b7" providerId="ADAL" clId="{FECC06E6-19D4-A943-BAC3-ED66C4EE2226}" dt="2022-12-22T14:39:41.074" v="1237" actId="1076"/>
          <ac:spMkLst>
            <pc:docMk/>
            <pc:sldMk cId="1156041993" sldId="272"/>
            <ac:spMk id="6" creationId="{C8447579-5F99-FACC-AF11-D8E45FF89F97}"/>
          </ac:spMkLst>
        </pc:spChg>
        <pc:spChg chg="add mod">
          <ac:chgData name="Angharad Evans (2204700)" userId="fcc82363-053b-4bcf-b66a-a4b30c0a27b7" providerId="ADAL" clId="{FECC06E6-19D4-A943-BAC3-ED66C4EE2226}" dt="2022-12-22T14:39:43.758" v="1239" actId="1076"/>
          <ac:spMkLst>
            <pc:docMk/>
            <pc:sldMk cId="1156041993" sldId="272"/>
            <ac:spMk id="7" creationId="{1CC3A5A2-BA99-9F24-F193-3A405AD2EFE0}"/>
          </ac:spMkLst>
        </pc:spChg>
        <pc:spChg chg="add mod">
          <ac:chgData name="Angharad Evans (2204700)" userId="fcc82363-053b-4bcf-b66a-a4b30c0a27b7" providerId="ADAL" clId="{FECC06E6-19D4-A943-BAC3-ED66C4EE2226}" dt="2022-12-22T14:39:46.723" v="1241" actId="1076"/>
          <ac:spMkLst>
            <pc:docMk/>
            <pc:sldMk cId="1156041993" sldId="272"/>
            <ac:spMk id="8" creationId="{5ECFE324-44F7-03B0-E0EA-1A269B7400A1}"/>
          </ac:spMkLst>
        </pc:spChg>
        <pc:spChg chg="add mod">
          <ac:chgData name="Angharad Evans (2204700)" userId="fcc82363-053b-4bcf-b66a-a4b30c0a27b7" providerId="ADAL" clId="{FECC06E6-19D4-A943-BAC3-ED66C4EE2226}" dt="2022-12-22T14:39:51.156" v="1243" actId="1076"/>
          <ac:spMkLst>
            <pc:docMk/>
            <pc:sldMk cId="1156041993" sldId="272"/>
            <ac:spMk id="9" creationId="{2DBC5B34-6317-C7C3-4625-BF49015CBCD0}"/>
          </ac:spMkLst>
        </pc:spChg>
        <pc:spChg chg="add mod">
          <ac:chgData name="Angharad Evans (2204700)" userId="fcc82363-053b-4bcf-b66a-a4b30c0a27b7" providerId="ADAL" clId="{FECC06E6-19D4-A943-BAC3-ED66C4EE2226}" dt="2022-12-22T14:39:54.023" v="1245" actId="1076"/>
          <ac:spMkLst>
            <pc:docMk/>
            <pc:sldMk cId="1156041993" sldId="272"/>
            <ac:spMk id="10" creationId="{52FEF1D3-7951-2EBF-80BE-2A63CBDDBF3B}"/>
          </ac:spMkLst>
        </pc:spChg>
        <pc:spChg chg="add mod">
          <ac:chgData name="Angharad Evans (2204700)" userId="fcc82363-053b-4bcf-b66a-a4b30c0a27b7" providerId="ADAL" clId="{FECC06E6-19D4-A943-BAC3-ED66C4EE2226}" dt="2022-12-22T14:39:56.407" v="1247" actId="1076"/>
          <ac:spMkLst>
            <pc:docMk/>
            <pc:sldMk cId="1156041993" sldId="272"/>
            <ac:spMk id="11" creationId="{A1BEF09D-0316-726B-8F9B-70E6B7D85F33}"/>
          </ac:spMkLst>
        </pc:spChg>
        <pc:spChg chg="add mod">
          <ac:chgData name="Angharad Evans (2204700)" userId="fcc82363-053b-4bcf-b66a-a4b30c0a27b7" providerId="ADAL" clId="{FECC06E6-19D4-A943-BAC3-ED66C4EE2226}" dt="2022-12-22T14:40:00.522" v="1249" actId="1076"/>
          <ac:spMkLst>
            <pc:docMk/>
            <pc:sldMk cId="1156041993" sldId="272"/>
            <ac:spMk id="12" creationId="{A5BB68A2-B58B-31DA-5A94-81A126F4CBDB}"/>
          </ac:spMkLst>
        </pc:spChg>
        <pc:spChg chg="add mod">
          <ac:chgData name="Angharad Evans (2204700)" userId="fcc82363-053b-4bcf-b66a-a4b30c0a27b7" providerId="ADAL" clId="{FECC06E6-19D4-A943-BAC3-ED66C4EE2226}" dt="2022-12-22T14:40:03.658" v="1251" actId="1076"/>
          <ac:spMkLst>
            <pc:docMk/>
            <pc:sldMk cId="1156041993" sldId="272"/>
            <ac:spMk id="13" creationId="{AF929DCC-9807-ECEA-69FB-5FE624B957B8}"/>
          </ac:spMkLst>
        </pc:spChg>
        <pc:spChg chg="add mod">
          <ac:chgData name="Angharad Evans (2204700)" userId="fcc82363-053b-4bcf-b66a-a4b30c0a27b7" providerId="ADAL" clId="{FECC06E6-19D4-A943-BAC3-ED66C4EE2226}" dt="2022-12-22T14:40:08.290" v="1253" actId="1076"/>
          <ac:spMkLst>
            <pc:docMk/>
            <pc:sldMk cId="1156041993" sldId="272"/>
            <ac:spMk id="14" creationId="{7618426A-186F-CC9C-4864-5C96E49B3108}"/>
          </ac:spMkLst>
        </pc:spChg>
        <pc:spChg chg="add mod">
          <ac:chgData name="Angharad Evans (2204700)" userId="fcc82363-053b-4bcf-b66a-a4b30c0a27b7" providerId="ADAL" clId="{FECC06E6-19D4-A943-BAC3-ED66C4EE2226}" dt="2022-12-22T14:40:14.803" v="1256" actId="1076"/>
          <ac:spMkLst>
            <pc:docMk/>
            <pc:sldMk cId="1156041993" sldId="272"/>
            <ac:spMk id="15" creationId="{7462DE87-3379-8B4D-A20F-34F4F00C342C}"/>
          </ac:spMkLst>
        </pc:spChg>
        <pc:picChg chg="add mod">
          <ac:chgData name="Angharad Evans (2204700)" userId="fcc82363-053b-4bcf-b66a-a4b30c0a27b7" providerId="ADAL" clId="{FECC06E6-19D4-A943-BAC3-ED66C4EE2226}" dt="2022-12-22T18:15:01.991" v="2355" actId="1076"/>
          <ac:picMkLst>
            <pc:docMk/>
            <pc:sldMk cId="1156041993" sldId="272"/>
            <ac:picMk id="16" creationId="{C4D587CB-E190-A5FE-86BA-289C7ACB1B9A}"/>
          </ac:picMkLst>
        </pc:picChg>
      </pc:sldChg>
      <pc:sldChg chg="new del">
        <pc:chgData name="Angharad Evans (2204700)" userId="fcc82363-053b-4bcf-b66a-a4b30c0a27b7" providerId="ADAL" clId="{FECC06E6-19D4-A943-BAC3-ED66C4EE2226}" dt="2022-12-22T15:38:11.704" v="2166" actId="2696"/>
        <pc:sldMkLst>
          <pc:docMk/>
          <pc:sldMk cId="98106300" sldId="273"/>
        </pc:sldMkLst>
      </pc:sldChg>
      <pc:sldChg chg="modSp new mod">
        <pc:chgData name="Angharad Evans (2204700)" userId="fcc82363-053b-4bcf-b66a-a4b30c0a27b7" providerId="ADAL" clId="{FECC06E6-19D4-A943-BAC3-ED66C4EE2226}" dt="2022-12-22T15:44:39.060" v="2279"/>
        <pc:sldMkLst>
          <pc:docMk/>
          <pc:sldMk cId="3022286699" sldId="273"/>
        </pc:sldMkLst>
        <pc:spChg chg="mod">
          <ac:chgData name="Angharad Evans (2204700)" userId="fcc82363-053b-4bcf-b66a-a4b30c0a27b7" providerId="ADAL" clId="{FECC06E6-19D4-A943-BAC3-ED66C4EE2226}" dt="2022-12-22T15:38:35.449" v="2188" actId="114"/>
          <ac:spMkLst>
            <pc:docMk/>
            <pc:sldMk cId="3022286699" sldId="273"/>
            <ac:spMk id="2" creationId="{F36BF593-87AC-AE7F-3455-CCD05312CB4F}"/>
          </ac:spMkLst>
        </pc:spChg>
        <pc:spChg chg="mod">
          <ac:chgData name="Angharad Evans (2204700)" userId="fcc82363-053b-4bcf-b66a-a4b30c0a27b7" providerId="ADAL" clId="{FECC06E6-19D4-A943-BAC3-ED66C4EE2226}" dt="2022-12-22T15:44:39.060" v="2279"/>
          <ac:spMkLst>
            <pc:docMk/>
            <pc:sldMk cId="3022286699" sldId="273"/>
            <ac:spMk id="3" creationId="{547A3C0F-F9DB-38F1-4C16-8ABBD9E3429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D3498C-D2B9-9F49-B9ED-78FF98B0F072}" type="datetimeFigureOut">
              <a:rPr lang="en-US" smtClean="0"/>
              <a:t>12/22/22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9E4EC1-CB65-344E-B7A5-7F17FBD9E8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84043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CD05FB-CD88-AC9C-5989-EB9C324E5D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BF3496-C144-1FA1-FAB1-5AFEB5E3AE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0FC7F-C012-9283-4A58-2F174032D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7CCFCF-DB71-D221-EAFC-B053F60AD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CCB2A1-2C74-7451-655B-01BE8722E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621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B4C4D-23E0-DE71-59D9-8AC013F27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49BAA-9FD1-C927-D514-FB042F3C00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FF5DB-8EB2-5EA6-3B8B-1BF44CA613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A3CC9-F480-DA39-58A9-9D6B19EC09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52DE08-624D-AAF7-F975-FB4E7B8C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941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9F0F1-25DF-EC11-98D8-8A5AACF0D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5CC1CD-2C11-CD13-6129-ABE99972AB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1879A9-09DA-17EE-1802-0879FD216A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363CAE-BB45-A0F2-4E97-A965739EB6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B44EF-E20F-52C2-CBF5-89B1C4820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552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FDB69-3183-DE16-491C-89A88801F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49543-016F-506A-33A6-9B32BB7764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F94051-2311-4E2F-680B-3CD1E2DEAC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892A8F-A921-D62F-97F7-5F919DFEB2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0884F2-9F5C-7CBA-9152-A02522A8F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9FFA7-565E-6E26-DC89-0294EA7EF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629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3CF66-38FB-BDC4-CBAA-5C241A54E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65863C-7B5C-D450-BC05-6B363E398F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7333A2-7B39-9413-0925-AD98E1E52D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8FA008-202F-85E2-3ABC-733B4A4DC2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2C0B0A-A0AC-1CF2-3006-488888E7B7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18BA75-5990-74C6-66C3-C396DB82E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CFC52F-4809-B048-19AD-CCB6A5BFD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D703E3-E61E-0F12-3F27-7BEC2AF34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60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F76F49-19CA-7ECE-CC09-87B8F4A174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F051B6-FE3F-DC73-0916-55B1861596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20F789-0A1D-1CD1-0649-EE2BA38AFF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A0E84D-7A89-B40C-49D2-E0F66FB45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3729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38AB19-A5C1-F615-B537-E0945DC32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D3A5AC5-791C-0423-A383-C35E889EA8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E339F7-5C9D-7DA5-E085-FDF2DA5F5A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05381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98D92-73D6-7C63-4DCB-17869D8E0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6EF738-C6C9-521D-EC5F-BFED5928D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39A000-FA2D-0CE1-5B6D-B76F5FD667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DE98D6-7DB4-A972-86AB-47C1CE3ED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B2B885-285A-18F8-1441-92555E0E4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B2E762-D268-4805-EA57-7F4496F18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59219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26667-4094-8AC3-7BC9-00EDAF23D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4522C7-123F-22F9-9B7D-66AEFC1C4C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FA1688-2D60-A114-822B-E467B0E6FD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2B5681-ED2B-9A18-7F47-5B822A819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2E05CF-E645-7B98-8984-9CB6E1D75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7085CB-A9B9-4B0C-5DB8-981E3B724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543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EFD0-A8E7-A240-4AE5-A0B931FF8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B2D3ED-AE54-7709-F75E-B0EAD635C6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EF50A-B5AF-F876-CCEE-C5D60E95A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1E6BC3-5131-834B-7290-B939F2C7D7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9F259D-A5F4-17AF-FDA9-85583A04F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0903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1D1DF4-2B71-9DC6-5A51-C1E793F591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D4A4A1-2250-C6CE-2A66-2CF2A19DBC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65F04A-E565-5604-E971-723639C6ED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B2F8B-8A2A-9598-CF2F-C8079BC8A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BEC211-DA67-9679-59DC-DE1A6E476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461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5943A1-7956-54B1-BFC8-CCC4D3574C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79CB6F-C9F2-C05B-23EB-4262ABDA12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EDED9D-99CE-30F6-A01B-D0B4C420E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E8132-8FA7-4E4C-A767-775CFE337EA8}" type="datetimeFigureOut">
              <a:rPr lang="en-US" smtClean="0"/>
              <a:t>12/19/22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3E55F8-E43A-09D0-3370-8DDDE858C6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8C293-3045-7101-4C7B-B68D997A66C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5760AF-81CE-9246-818D-6066FE9D20B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9584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54130E3-2D1F-4890-7773-0A02DF11F886}"/>
              </a:ext>
            </a:extLst>
          </p:cNvPr>
          <p:cNvSpPr/>
          <p:nvPr/>
        </p:nvSpPr>
        <p:spPr>
          <a:xfrm>
            <a:off x="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30E4AF-7B76-D5E8-5532-C39598040EEE}"/>
              </a:ext>
            </a:extLst>
          </p:cNvPr>
          <p:cNvSpPr/>
          <p:nvPr/>
        </p:nvSpPr>
        <p:spPr>
          <a:xfrm>
            <a:off x="1509132" y="107632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7DAECC4-330D-3867-4654-4D5447EC0D32}"/>
              </a:ext>
            </a:extLst>
          </p:cNvPr>
          <p:cNvSpPr/>
          <p:nvPr/>
        </p:nvSpPr>
        <p:spPr>
          <a:xfrm>
            <a:off x="3048000" y="-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837925D-1638-F0B8-4294-18906EB5BE80}"/>
              </a:ext>
            </a:extLst>
          </p:cNvPr>
          <p:cNvSpPr/>
          <p:nvPr/>
        </p:nvSpPr>
        <p:spPr>
          <a:xfrm>
            <a:off x="6006790" y="-1420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B5C351F-A253-FCFE-597D-2B07A7D20A59}"/>
              </a:ext>
            </a:extLst>
          </p:cNvPr>
          <p:cNvSpPr/>
          <p:nvPr/>
        </p:nvSpPr>
        <p:spPr>
          <a:xfrm>
            <a:off x="9017617" y="5187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18E3CD3-780D-3FFF-B337-BD4AFB2794AE}"/>
              </a:ext>
            </a:extLst>
          </p:cNvPr>
          <p:cNvSpPr/>
          <p:nvPr/>
        </p:nvSpPr>
        <p:spPr>
          <a:xfrm>
            <a:off x="4572000" y="110816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080EB93-5933-4173-F814-87F25CCD270B}"/>
              </a:ext>
            </a:extLst>
          </p:cNvPr>
          <p:cNvSpPr/>
          <p:nvPr/>
        </p:nvSpPr>
        <p:spPr>
          <a:xfrm>
            <a:off x="7530790" y="106836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521A717-DAFA-CDCD-8D37-C2E1CF03D361}"/>
              </a:ext>
            </a:extLst>
          </p:cNvPr>
          <p:cNvSpPr/>
          <p:nvPr/>
        </p:nvSpPr>
        <p:spPr>
          <a:xfrm>
            <a:off x="10534185" y="108775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BBA086A-5170-D7CE-AAF9-CC9CDF4371A3}"/>
              </a:ext>
            </a:extLst>
          </p:cNvPr>
          <p:cNvSpPr/>
          <p:nvPr/>
        </p:nvSpPr>
        <p:spPr>
          <a:xfrm>
            <a:off x="-14868" y="219115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0174C9-D15C-18D5-B468-4CF0FF7C4C07}"/>
              </a:ext>
            </a:extLst>
          </p:cNvPr>
          <p:cNvSpPr/>
          <p:nvPr/>
        </p:nvSpPr>
        <p:spPr>
          <a:xfrm>
            <a:off x="3048000" y="2230524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BCA86BC-114A-94EF-A1FA-B97E71CBE399}"/>
              </a:ext>
            </a:extLst>
          </p:cNvPr>
          <p:cNvSpPr/>
          <p:nvPr/>
        </p:nvSpPr>
        <p:spPr>
          <a:xfrm>
            <a:off x="6029092" y="2198688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E221FC0-A57A-EB0B-1A5A-D1726BEE3E24}"/>
              </a:ext>
            </a:extLst>
          </p:cNvPr>
          <p:cNvSpPr/>
          <p:nvPr/>
        </p:nvSpPr>
        <p:spPr>
          <a:xfrm>
            <a:off x="9013901" y="216685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5C131E7-FD07-BD16-793E-E1B38EBD41E6}"/>
              </a:ext>
            </a:extLst>
          </p:cNvPr>
          <p:cNvSpPr/>
          <p:nvPr/>
        </p:nvSpPr>
        <p:spPr>
          <a:xfrm>
            <a:off x="1524000" y="3313518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DEDD6B-CF69-DCBC-221B-7264A4D062D0}"/>
              </a:ext>
            </a:extLst>
          </p:cNvPr>
          <p:cNvSpPr/>
          <p:nvPr/>
        </p:nvSpPr>
        <p:spPr>
          <a:xfrm>
            <a:off x="4505092" y="328921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8B53C0-9B8B-C31E-00BD-E3059CB57D8D}"/>
              </a:ext>
            </a:extLst>
          </p:cNvPr>
          <p:cNvSpPr/>
          <p:nvPr/>
        </p:nvSpPr>
        <p:spPr>
          <a:xfrm>
            <a:off x="7486184" y="3273297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6A47310-168C-6C7D-E583-753BC87C1EDC}"/>
              </a:ext>
            </a:extLst>
          </p:cNvPr>
          <p:cNvSpPr/>
          <p:nvPr/>
        </p:nvSpPr>
        <p:spPr>
          <a:xfrm>
            <a:off x="10541617" y="3273297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D5856999-918A-8AD5-B289-CC59F78043C6}"/>
              </a:ext>
            </a:extLst>
          </p:cNvPr>
          <p:cNvSpPr/>
          <p:nvPr/>
        </p:nvSpPr>
        <p:spPr>
          <a:xfrm>
            <a:off x="501805" y="4716965"/>
            <a:ext cx="5787483" cy="2092881"/>
          </a:xfrm>
          <a:prstGeom prst="roundRect">
            <a:avLst/>
          </a:prstGeom>
          <a:noFill/>
          <a:ln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CEA230E-87F5-6DFE-3C06-206D16450CF9}"/>
              </a:ext>
            </a:extLst>
          </p:cNvPr>
          <p:cNvSpPr txBox="1"/>
          <p:nvPr/>
        </p:nvSpPr>
        <p:spPr>
          <a:xfrm>
            <a:off x="762000" y="4938394"/>
            <a:ext cx="5103541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Tymor cyntaf yn PCYDDS</a:t>
            </a:r>
          </a:p>
          <a:p>
            <a:r>
              <a:rPr lang="en-US" sz="2800" b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Assesiad 2</a:t>
            </a:r>
            <a:r>
              <a:rPr lang="en-US" sz="2800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: Vlog</a:t>
            </a:r>
          </a:p>
          <a:p>
            <a:r>
              <a:rPr lang="en-US" sz="2800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Angharad Evans</a:t>
            </a:r>
          </a:p>
          <a:p>
            <a:r>
              <a:rPr lang="en-US" sz="2800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Rhif disgybl: 2204700</a:t>
            </a:r>
          </a:p>
          <a:p>
            <a:endParaRPr lang="en-US" dirty="0"/>
          </a:p>
        </p:txBody>
      </p:sp>
      <p:pic>
        <p:nvPicPr>
          <p:cNvPr id="24" name="Audio Recording 22 Dec 2022 at 13:19:17" descr="Audio Recording 22 Dec 2022 at 13:19:17">
            <a:hlinkClick r:id="" action="ppaction://media"/>
            <a:extLst>
              <a:ext uri="{FF2B5EF4-FFF2-40B4-BE49-F238E27FC236}">
                <a16:creationId xmlns:a16="http://schemas.microsoft.com/office/drawing/2014/main" id="{73DC59F1-CA34-56C4-9469-B16AC1127D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17200" y="576340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3483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40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51B2B-1FDF-102A-A954-F5AD3DC5D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Diddordeb allweddol</a:t>
            </a:r>
          </a:p>
        </p:txBody>
      </p:sp>
      <p:sp>
        <p:nvSpPr>
          <p:cNvPr id="6" name="Cloud 5">
            <a:extLst>
              <a:ext uri="{FF2B5EF4-FFF2-40B4-BE49-F238E27FC236}">
                <a16:creationId xmlns:a16="http://schemas.microsoft.com/office/drawing/2014/main" id="{93FEE943-723F-AC80-8EA4-113A6E117764}"/>
              </a:ext>
            </a:extLst>
          </p:cNvPr>
          <p:cNvSpPr/>
          <p:nvPr/>
        </p:nvSpPr>
        <p:spPr>
          <a:xfrm>
            <a:off x="613317" y="1360449"/>
            <a:ext cx="2988527" cy="1081668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Ffisioleg a ffitrwydd dynol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476169A-0851-9F64-0D46-CFCBAACAE2C8}"/>
              </a:ext>
            </a:extLst>
          </p:cNvPr>
          <p:cNvCxnSpPr/>
          <p:nvPr/>
        </p:nvCxnSpPr>
        <p:spPr>
          <a:xfrm>
            <a:off x="862360" y="2204223"/>
            <a:ext cx="0" cy="59101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96814118-5210-9C8B-AAA6-4A50FAF68FCC}"/>
              </a:ext>
            </a:extLst>
          </p:cNvPr>
          <p:cNvCxnSpPr/>
          <p:nvPr/>
        </p:nvCxnSpPr>
        <p:spPr>
          <a:xfrm>
            <a:off x="1367882" y="2293433"/>
            <a:ext cx="0" cy="59101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ACC95214-93A2-57C5-BDE8-78501BCED5E6}"/>
              </a:ext>
            </a:extLst>
          </p:cNvPr>
          <p:cNvSpPr/>
          <p:nvPr/>
        </p:nvSpPr>
        <p:spPr>
          <a:xfrm>
            <a:off x="100361" y="3044862"/>
            <a:ext cx="1895706" cy="1182031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sz="16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3 mater a wynebwyd trwy astudiaethau: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B620EC3B-FB53-61DE-BF27-3DDBF5D07233}"/>
              </a:ext>
            </a:extLst>
          </p:cNvPr>
          <p:cNvSpPr/>
          <p:nvPr/>
        </p:nvSpPr>
        <p:spPr>
          <a:xfrm>
            <a:off x="3969834" y="1360449"/>
            <a:ext cx="5687122" cy="1081668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ffisioleg ddynol yw'r astudiaeth o fecanweithiau'r corff dynol mewn iechyd a salwch, gan gynnwys anatomeg a ffisioleg sy'n gysylltiedig â ffitrwydd.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DCF76E-F51B-8875-8645-47EFAEBF0E52}"/>
              </a:ext>
            </a:extLst>
          </p:cNvPr>
          <p:cNvSpPr txBox="1"/>
          <p:nvPr/>
        </p:nvSpPr>
        <p:spPr>
          <a:xfrm>
            <a:off x="3601844" y="1690688"/>
            <a:ext cx="3679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= 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1501C79C-056E-C11F-E219-15D6E278AE9B}"/>
              </a:ext>
            </a:extLst>
          </p:cNvPr>
          <p:cNvSpPr/>
          <p:nvPr/>
        </p:nvSpPr>
        <p:spPr>
          <a:xfrm>
            <a:off x="2107580" y="3173948"/>
            <a:ext cx="2988526" cy="3381685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oedi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E47ED10-1E7B-0363-E303-EFA2ED3BF9C2}"/>
              </a:ext>
            </a:extLst>
          </p:cNvPr>
          <p:cNvSpPr/>
          <p:nvPr/>
        </p:nvSpPr>
        <p:spPr>
          <a:xfrm>
            <a:off x="5319132" y="3173948"/>
            <a:ext cx="2988526" cy="3381685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straen</a:t>
            </a:r>
            <a:r>
              <a:rPr lang="en-US" sz="4400" dirty="0">
                <a:solidFill>
                  <a:schemeClr val="bg1"/>
                </a:solidFill>
              </a:rPr>
              <a:t> sy'n gysylltiedig â gradd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14F334D-8778-9258-6BD4-27938F180A85}"/>
              </a:ext>
            </a:extLst>
          </p:cNvPr>
          <p:cNvSpPr/>
          <p:nvPr/>
        </p:nvSpPr>
        <p:spPr>
          <a:xfrm>
            <a:off x="8530684" y="3173947"/>
            <a:ext cx="2988526" cy="3381685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4400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blinder </a:t>
            </a:r>
            <a:r>
              <a:rPr lang="en-US" sz="4400" dirty="0" err="1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meddyliol</a:t>
            </a:r>
            <a:endParaRPr lang="en-US" sz="4400" dirty="0">
              <a:solidFill>
                <a:schemeClr val="bg1"/>
              </a:solidFill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D05E00-60A8-CCC3-71C3-208972D182C2}"/>
              </a:ext>
            </a:extLst>
          </p:cNvPr>
          <p:cNvSpPr txBox="1"/>
          <p:nvPr/>
        </p:nvSpPr>
        <p:spPr>
          <a:xfrm>
            <a:off x="4429673" y="3251156"/>
            <a:ext cx="5186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1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8AB0797-B742-50D4-161C-5E2FD66400DE}"/>
              </a:ext>
            </a:extLst>
          </p:cNvPr>
          <p:cNvSpPr txBox="1"/>
          <p:nvPr/>
        </p:nvSpPr>
        <p:spPr>
          <a:xfrm>
            <a:off x="7641225" y="3173947"/>
            <a:ext cx="5186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2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D749E07-4911-CF49-4BC3-48CA5FAFA430}"/>
              </a:ext>
            </a:extLst>
          </p:cNvPr>
          <p:cNvSpPr txBox="1"/>
          <p:nvPr/>
        </p:nvSpPr>
        <p:spPr>
          <a:xfrm>
            <a:off x="10852777" y="3173946"/>
            <a:ext cx="5186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3</a:t>
            </a:r>
          </a:p>
        </p:txBody>
      </p:sp>
      <p:pic>
        <p:nvPicPr>
          <p:cNvPr id="19" name="Audio Recording 22 Dec 2022 at 13:20:53" descr="Audio Recording 22 Dec 2022 at 13:20:53">
            <a:hlinkClick r:id="" action="ppaction://media"/>
            <a:extLst>
              <a:ext uri="{FF2B5EF4-FFF2-40B4-BE49-F238E27FC236}">
                <a16:creationId xmlns:a16="http://schemas.microsoft.com/office/drawing/2014/main" id="{ABB52200-64C6-47FD-72AD-493203B6DF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65008" y="1553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79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488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618C0-5E34-17F7-C914-617AE6937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3800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Oedi</a:t>
            </a:r>
            <a:endParaRPr lang="en-US" b="1" i="1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641F9-EC45-47F1-DDA6-8C3E1CC86A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003676"/>
            <a:ext cx="2344487" cy="558799"/>
          </a:xfrm>
        </p:spPr>
        <p:txBody>
          <a:bodyPr/>
          <a:lstStyle/>
          <a:p>
            <a:r>
              <a:rPr lang="en-US" dirty="0"/>
              <a:t>“Procrastination”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4431A3-8027-2054-5D01-7DBEFEAAA664}"/>
              </a:ext>
            </a:extLst>
          </p:cNvPr>
          <p:cNvSpPr/>
          <p:nvPr/>
        </p:nvSpPr>
        <p:spPr>
          <a:xfrm>
            <a:off x="1066800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C7034C-452D-E4BD-E125-479A2F702803}"/>
              </a:ext>
            </a:extLst>
          </p:cNvPr>
          <p:cNvSpPr/>
          <p:nvPr/>
        </p:nvSpPr>
        <p:spPr>
          <a:xfrm>
            <a:off x="9144000" y="114855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A8A1543-7A4E-708C-39BE-4A7207148801}"/>
              </a:ext>
            </a:extLst>
          </p:cNvPr>
          <p:cNvSpPr/>
          <p:nvPr/>
        </p:nvSpPr>
        <p:spPr>
          <a:xfrm>
            <a:off x="10668000" y="227091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FD9265-DF96-58B7-B817-BE76188C6E8B}"/>
              </a:ext>
            </a:extLst>
          </p:cNvPr>
          <p:cNvSpPr/>
          <p:nvPr/>
        </p:nvSpPr>
        <p:spPr>
          <a:xfrm>
            <a:off x="9144000" y="338592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15C7B3-FDC9-6F3B-E976-F04E1E6732E3}"/>
              </a:ext>
            </a:extLst>
          </p:cNvPr>
          <p:cNvSpPr/>
          <p:nvPr/>
        </p:nvSpPr>
        <p:spPr>
          <a:xfrm>
            <a:off x="10668000" y="450093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8904EFF-1168-9CA6-79CC-0396F3ABD66B}"/>
              </a:ext>
            </a:extLst>
          </p:cNvPr>
          <p:cNvSpPr/>
          <p:nvPr/>
        </p:nvSpPr>
        <p:spPr>
          <a:xfrm>
            <a:off x="9144000" y="5645108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11B475-3AC5-FA2F-7B2E-139DA7B523F2}"/>
              </a:ext>
            </a:extLst>
          </p:cNvPr>
          <p:cNvSpPr/>
          <p:nvPr/>
        </p:nvSpPr>
        <p:spPr>
          <a:xfrm>
            <a:off x="762000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FADEA1-D0F6-C416-C575-1ACA3604A078}"/>
              </a:ext>
            </a:extLst>
          </p:cNvPr>
          <p:cNvSpPr/>
          <p:nvPr/>
        </p:nvSpPr>
        <p:spPr>
          <a:xfrm>
            <a:off x="7620000" y="232510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ADC5D8-9F43-9AEC-D9BF-3734BA4D8327}"/>
              </a:ext>
            </a:extLst>
          </p:cNvPr>
          <p:cNvSpPr/>
          <p:nvPr/>
        </p:nvSpPr>
        <p:spPr>
          <a:xfrm>
            <a:off x="7620000" y="451652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697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007F4-82E9-EE22-8ABB-BCF1CD7DA3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Oedi – Beth yw e?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A5D9D92-7047-B8A9-6DFA-4AEAF01B3A8D}"/>
              </a:ext>
            </a:extLst>
          </p:cNvPr>
          <p:cNvSpPr/>
          <p:nvPr/>
        </p:nvSpPr>
        <p:spPr>
          <a:xfrm>
            <a:off x="350383" y="1420313"/>
            <a:ext cx="4527395" cy="2333539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Oedi, yn ol Cherry, K (2022), yw’r weithred o ohirio neu ohirio tasgau tan y fynud olaf, neu ar ol eu terfyn amser. Mae rhai ymchwilwyr yn diffinio oedi fel “math o fethiant hunanreoleiddio a nodweddir gan oedi afresymol tasgau er gwaethaf canlyniadau negyddol posibl”. 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75EF936-3AA5-62EF-431F-EAEAB9A646AE}"/>
              </a:ext>
            </a:extLst>
          </p:cNvPr>
          <p:cNvSpPr/>
          <p:nvPr/>
        </p:nvSpPr>
        <p:spPr>
          <a:xfrm>
            <a:off x="286215" y="3894054"/>
            <a:ext cx="5857911" cy="2598821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 unigolion yn mynd I ddelio gyda gwaith yn wahannol ffyrdd i’w gilydd. Mae gweithio o dan bwysau yn iawn i rhai, a rhai eraill mae’n broblem. </a:t>
            </a:r>
          </a:p>
          <a:p>
            <a:pPr algn="just"/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 fi fel unigolyn, dwi weithiau yn gweithio’n dda o dan bwysau, dibynnu ar beth yw’r dasg, ond mwyafrif yr amser, dwi’n gadel rhai tasgau tan y fynud olaf o achos cymhelliad. Wedyn, rwy’n dechrau gofidio.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CA7C9E-A7C7-96C8-2414-DDF701B7C9F2}"/>
              </a:ext>
            </a:extLst>
          </p:cNvPr>
          <p:cNvSpPr/>
          <p:nvPr/>
        </p:nvSpPr>
        <p:spPr>
          <a:xfrm>
            <a:off x="10668000" y="430358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A0D641-058A-73A7-0716-290A110526FF}"/>
              </a:ext>
            </a:extLst>
          </p:cNvPr>
          <p:cNvSpPr/>
          <p:nvPr/>
        </p:nvSpPr>
        <p:spPr>
          <a:xfrm>
            <a:off x="9144000" y="102790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6921C15-EC06-250A-FBD5-2C77063F5E35}"/>
              </a:ext>
            </a:extLst>
          </p:cNvPr>
          <p:cNvSpPr/>
          <p:nvPr/>
        </p:nvSpPr>
        <p:spPr>
          <a:xfrm>
            <a:off x="10668000" y="-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A6B6FC-D95C-02DB-6B8C-7B9072D1F45C}"/>
              </a:ext>
            </a:extLst>
          </p:cNvPr>
          <p:cNvSpPr/>
          <p:nvPr/>
        </p:nvSpPr>
        <p:spPr>
          <a:xfrm>
            <a:off x="10668000" y="202590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54A452-6F0D-7057-494D-3B1D8C4A2FE0}"/>
              </a:ext>
            </a:extLst>
          </p:cNvPr>
          <p:cNvSpPr/>
          <p:nvPr/>
        </p:nvSpPr>
        <p:spPr>
          <a:xfrm>
            <a:off x="9216187" y="315650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870198-8002-6E78-1863-451F1542062A}"/>
              </a:ext>
            </a:extLst>
          </p:cNvPr>
          <p:cNvSpPr/>
          <p:nvPr/>
        </p:nvSpPr>
        <p:spPr>
          <a:xfrm>
            <a:off x="9144000" y="542594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BF46D06C-9D36-C360-8F39-9D34FD2FFE20}"/>
              </a:ext>
            </a:extLst>
          </p:cNvPr>
          <p:cNvSpPr/>
          <p:nvPr/>
        </p:nvSpPr>
        <p:spPr>
          <a:xfrm>
            <a:off x="6192250" y="659475"/>
            <a:ext cx="2662990" cy="2333540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Amcangyfrifir</a:t>
            </a:r>
            <a:r>
              <a:rPr lang="en-US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bod 20% o </a:t>
            </a:r>
            <a:r>
              <a:rPr lang="en-US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oedolion</a:t>
            </a:r>
            <a:r>
              <a:rPr lang="en-US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 50% o </a:t>
            </a:r>
            <a:r>
              <a:rPr lang="en-US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fyfyrwyr</a:t>
            </a:r>
            <a:r>
              <a:rPr lang="en-US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coleg</a:t>
            </a:r>
            <a:r>
              <a:rPr lang="en-US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dioddef</a:t>
            </a:r>
            <a:r>
              <a:rPr lang="en-US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oedi </a:t>
            </a:r>
            <a:r>
              <a:rPr lang="en-US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cronig</a:t>
            </a:r>
            <a:r>
              <a:rPr lang="en-US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yn </a:t>
            </a:r>
            <a:r>
              <a:rPr lang="en-US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ôl</a:t>
            </a:r>
            <a:r>
              <a:rPr lang="en-US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Shatz</a:t>
            </a:r>
            <a:r>
              <a:rPr lang="en-US" dirty="0">
                <a:ln>
                  <a:solidFill>
                    <a:schemeClr val="bg1"/>
                  </a:solidFill>
                </a:ln>
                <a:solidFill>
                  <a:schemeClr val="bg1"/>
                </a:solidFill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I (2022).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F03E6F9-E6F0-13A8-4BD0-7DDB1D1F373F}"/>
              </a:ext>
            </a:extLst>
          </p:cNvPr>
          <p:cNvSpPr/>
          <p:nvPr/>
        </p:nvSpPr>
        <p:spPr>
          <a:xfrm>
            <a:off x="7716250" y="4295343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EB4A35-8F2A-0E32-2814-0CB77277FC33}"/>
              </a:ext>
            </a:extLst>
          </p:cNvPr>
          <p:cNvSpPr/>
          <p:nvPr/>
        </p:nvSpPr>
        <p:spPr>
          <a:xfrm>
            <a:off x="6192250" y="542594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341AD62-36C4-7D6B-BB07-DE1835467043}"/>
              </a:ext>
            </a:extLst>
          </p:cNvPr>
          <p:cNvSpPr/>
          <p:nvPr/>
        </p:nvSpPr>
        <p:spPr>
          <a:xfrm>
            <a:off x="6216313" y="319267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Audio Recording 22 Dec 2022 at 13:28:00" descr="Audio Recording 22 Dec 2022 at 13:28:00">
            <a:hlinkClick r:id="" action="ppaction://media"/>
            <a:extLst>
              <a:ext uri="{FF2B5EF4-FFF2-40B4-BE49-F238E27FC236}">
                <a16:creationId xmlns:a16="http://schemas.microsoft.com/office/drawing/2014/main" id="{1D27F1B9-71BA-6472-D4A3-7848340BC2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73411" y="32543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807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392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90A1C-7B25-3284-491D-3DFC64A94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62" y="163820"/>
            <a:ext cx="10515600" cy="1325563"/>
          </a:xfrm>
        </p:spPr>
        <p:txBody>
          <a:bodyPr/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Oedi - </a:t>
            </a:r>
            <a:r>
              <a:rPr lang="en-US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Achosion</a:t>
            </a:r>
            <a:endParaRPr lang="en-US" b="1" i="1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1F174589-DEA5-77DA-9020-33CEDF81D366}"/>
              </a:ext>
            </a:extLst>
          </p:cNvPr>
          <p:cNvSpPr/>
          <p:nvPr/>
        </p:nvSpPr>
        <p:spPr>
          <a:xfrm>
            <a:off x="336886" y="1375610"/>
            <a:ext cx="3224463" cy="2181727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Un achos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rhywyn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oedi, yw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diffyf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credo yn 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gallu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–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hynnu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yw,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nid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yw’r unigolyn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digon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hyderus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gredu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bod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nhw’n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gallu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rhywbeth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felly mae’n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nhw’n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ohirio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fe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am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dipyn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amser.  </a:t>
            </a:r>
          </a:p>
        </p:txBody>
      </p:sp>
      <p:sp>
        <p:nvSpPr>
          <p:cNvPr id="4" name="Folded Corner 3">
            <a:extLst>
              <a:ext uri="{FF2B5EF4-FFF2-40B4-BE49-F238E27FC236}">
                <a16:creationId xmlns:a16="http://schemas.microsoft.com/office/drawing/2014/main" id="{E678C7DA-7185-00E5-9B4B-8EB418B828BC}"/>
              </a:ext>
            </a:extLst>
          </p:cNvPr>
          <p:cNvSpPr/>
          <p:nvPr/>
        </p:nvSpPr>
        <p:spPr>
          <a:xfrm>
            <a:off x="8069177" y="4070392"/>
            <a:ext cx="3224463" cy="2181727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Gwrthdyniadau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–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Mae’r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unigolyn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brysur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canolbwyntio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rhywbeth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arall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naill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rhywbeth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personol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neu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rhywbeth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arall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sy’n gysylltiedig </a:t>
            </a:r>
            <a:r>
              <a:rPr lang="en-US" dirty="0"/>
              <a:t>â gwaith y </a:t>
            </a:r>
            <a:r>
              <a:rPr lang="en-US" dirty="0" err="1"/>
              <a:t>brifysgol</a:t>
            </a:r>
            <a:r>
              <a:rPr lang="en-US" dirty="0"/>
              <a:t> </a:t>
            </a:r>
            <a:r>
              <a:rPr lang="en-US" dirty="0" err="1"/>
              <a:t>ayb</a:t>
            </a:r>
            <a:r>
              <a:rPr lang="en-US" dirty="0"/>
              <a:t>. 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6" name="Folded Corner 5">
            <a:extLst>
              <a:ext uri="{FF2B5EF4-FFF2-40B4-BE49-F238E27FC236}">
                <a16:creationId xmlns:a16="http://schemas.microsoft.com/office/drawing/2014/main" id="{D84EF092-C26F-B0BB-2A07-156EF18F00A9}"/>
              </a:ext>
            </a:extLst>
          </p:cNvPr>
          <p:cNvSpPr/>
          <p:nvPr/>
        </p:nvSpPr>
        <p:spPr>
          <a:xfrm>
            <a:off x="5476374" y="926430"/>
            <a:ext cx="3224463" cy="2630907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Ofn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neu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bryder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– i fi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bersonol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rwyn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cofio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am dasg a dechrau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arni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ac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yna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gen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ormod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bryder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wedyn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fy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rhoi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mewn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hwyliau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isel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fy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atal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rhag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parhau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ag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unrhyw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 mae’n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rhaid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mi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</a:t>
            </a:r>
          </a:p>
        </p:txBody>
      </p:sp>
      <p:sp>
        <p:nvSpPr>
          <p:cNvPr id="8" name="Folded Corner 7">
            <a:extLst>
              <a:ext uri="{FF2B5EF4-FFF2-40B4-BE49-F238E27FC236}">
                <a16:creationId xmlns:a16="http://schemas.microsoft.com/office/drawing/2014/main" id="{DE8A5AEA-C5BF-8D91-CE25-8413F3926ED9}"/>
              </a:ext>
            </a:extLst>
          </p:cNvPr>
          <p:cNvSpPr/>
          <p:nvPr/>
        </p:nvSpPr>
        <p:spPr>
          <a:xfrm>
            <a:off x="1949117" y="4391526"/>
            <a:ext cx="3224463" cy="2181727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Iselder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– Pan bod un gyda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iselder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maent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colli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cymhelliad, gall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hwn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rhoi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nhw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bant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 gwaith 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wedyn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ofni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nhw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rhan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efallai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bydden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nhw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ddim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gorffen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 dasg mewn amser. </a:t>
            </a:r>
          </a:p>
        </p:txBody>
      </p:sp>
      <p:pic>
        <p:nvPicPr>
          <p:cNvPr id="9" name="Audio Recording 22 Dec 2022 at 13:47:25" descr="Audio Recording 22 Dec 2022 at 13:47:25">
            <a:hlinkClick r:id="" action="ppaction://media"/>
            <a:extLst>
              <a:ext uri="{FF2B5EF4-FFF2-40B4-BE49-F238E27FC236}">
                <a16:creationId xmlns:a16="http://schemas.microsoft.com/office/drawing/2014/main" id="{B23F72C6-DF0A-76DE-D14B-75802300CD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99820" y="37742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609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36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86834-D03F-8591-3438-E831EC3B4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26" y="316999"/>
            <a:ext cx="10515600" cy="870117"/>
          </a:xfrm>
        </p:spPr>
        <p:txBody>
          <a:bodyPr>
            <a:normAutofit/>
          </a:bodyPr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Oedi – </a:t>
            </a:r>
            <a:r>
              <a:rPr lang="en-US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rheoli’r</a:t>
            </a:r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broblem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06EFD83-3F73-AC33-9E99-BEE152D12CFC}"/>
              </a:ext>
            </a:extLst>
          </p:cNvPr>
          <p:cNvSpPr/>
          <p:nvPr/>
        </p:nvSpPr>
        <p:spPr>
          <a:xfrm>
            <a:off x="465221" y="1187116"/>
            <a:ext cx="3593432" cy="5197642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Sut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gallen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rheoli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oedi? </a:t>
            </a:r>
          </a:p>
          <a:p>
            <a:pPr algn="just"/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342900" indent="-342900" algn="just">
              <a:buAutoNum type="arabicPeriod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Rhanu’r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tasgau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gamau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hylaw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342900" indent="-342900" algn="just">
              <a:buAutoNum type="arabicPeriod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ymrwymo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i'r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gwaith -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unwaith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wedi'i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wedi'i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</a:t>
            </a:r>
          </a:p>
          <a:p>
            <a:pPr marL="342900" indent="-342900" algn="just">
              <a:buAutoNum type="arabicPeriod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rhestr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bethau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wneud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342900" indent="-342900" algn="just">
              <a:buAutoNum type="arabicPeriod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Gwobrwyo’ch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hunan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342900" indent="-342900" algn="just">
              <a:buAutoNum type="arabicPeriod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rhoi'r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gorau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geisio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bod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berffaith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-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camgymeriadau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iawn</a:t>
            </a:r>
          </a:p>
          <a:p>
            <a:pPr marL="342900" indent="-342900" algn="just">
              <a:buAutoNum type="arabicPeriod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Cadw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at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drefn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342900" indent="-342900" algn="just">
              <a:buAutoNum type="arabicPeriod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gwnewch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restr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nodau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-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canolbwyntio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arnynt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wrth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gwblhau'r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dasg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33B3E8-277A-49B2-69BE-CAD39B630072}"/>
              </a:ext>
            </a:extLst>
          </p:cNvPr>
          <p:cNvSpPr/>
          <p:nvPr/>
        </p:nvSpPr>
        <p:spPr>
          <a:xfrm>
            <a:off x="1066800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008766-C1B2-895F-609C-551D30F3BEF3}"/>
              </a:ext>
            </a:extLst>
          </p:cNvPr>
          <p:cNvSpPr/>
          <p:nvPr/>
        </p:nvSpPr>
        <p:spPr>
          <a:xfrm>
            <a:off x="9206163" y="1122363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D3C3FD-34AA-E79E-DEC8-50108D5DB7BA}"/>
              </a:ext>
            </a:extLst>
          </p:cNvPr>
          <p:cNvSpPr/>
          <p:nvPr/>
        </p:nvSpPr>
        <p:spPr>
          <a:xfrm>
            <a:off x="10730163" y="224472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3B72DA-5EAA-5F87-DA7E-3B134421194F}"/>
              </a:ext>
            </a:extLst>
          </p:cNvPr>
          <p:cNvSpPr/>
          <p:nvPr/>
        </p:nvSpPr>
        <p:spPr>
          <a:xfrm>
            <a:off x="9206163" y="336708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0E6CA3-E036-40D5-40CC-ABB605E66E4F}"/>
              </a:ext>
            </a:extLst>
          </p:cNvPr>
          <p:cNvSpPr/>
          <p:nvPr/>
        </p:nvSpPr>
        <p:spPr>
          <a:xfrm>
            <a:off x="10730163" y="448945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33F0B10-31C1-44F7-51CB-0076266EFDCC}"/>
              </a:ext>
            </a:extLst>
          </p:cNvPr>
          <p:cNvSpPr/>
          <p:nvPr/>
        </p:nvSpPr>
        <p:spPr>
          <a:xfrm>
            <a:off x="9206163" y="561181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1C45D0-D13A-600B-DF2A-5C997E1D42E0}"/>
              </a:ext>
            </a:extLst>
          </p:cNvPr>
          <p:cNvSpPr/>
          <p:nvPr/>
        </p:nvSpPr>
        <p:spPr>
          <a:xfrm>
            <a:off x="7744326" y="-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1434CC7-FA74-ABF9-9AC3-535096EC6ACC}"/>
              </a:ext>
            </a:extLst>
          </p:cNvPr>
          <p:cNvSpPr/>
          <p:nvPr/>
        </p:nvSpPr>
        <p:spPr>
          <a:xfrm>
            <a:off x="7682163" y="448945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3F2A507-EC0B-5135-B7B9-046775135B5C}"/>
              </a:ext>
            </a:extLst>
          </p:cNvPr>
          <p:cNvSpPr/>
          <p:nvPr/>
        </p:nvSpPr>
        <p:spPr>
          <a:xfrm>
            <a:off x="7682163" y="224472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A8BC91B3-799D-A951-FABD-D0CA3A4C4F40}"/>
              </a:ext>
            </a:extLst>
          </p:cNvPr>
          <p:cNvSpPr/>
          <p:nvPr/>
        </p:nvSpPr>
        <p:spPr>
          <a:xfrm>
            <a:off x="4378492" y="1562059"/>
            <a:ext cx="2983832" cy="4732421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dirty="0"/>
              <a:t>Mae Lombardo, E (2017)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rhoi</a:t>
            </a:r>
            <a:r>
              <a:rPr lang="en-US" dirty="0"/>
              <a:t> rhai </a:t>
            </a:r>
            <a:r>
              <a:rPr lang="en-US" dirty="0" err="1"/>
              <a:t>awgrymiadau</a:t>
            </a:r>
            <a:r>
              <a:rPr lang="en-US" dirty="0"/>
              <a:t> i </a:t>
            </a:r>
            <a:r>
              <a:rPr lang="en-US" dirty="0" err="1"/>
              <a:t>oresgyn</a:t>
            </a:r>
            <a:r>
              <a:rPr lang="en-US" dirty="0"/>
              <a:t> oedi. Mae rhai </a:t>
            </a:r>
            <a:r>
              <a:rPr lang="en-US" dirty="0" err="1"/>
              <a:t>enghreifftiau</a:t>
            </a:r>
            <a:r>
              <a:rPr lang="en-US" dirty="0"/>
              <a:t> yn </a:t>
            </a:r>
            <a:r>
              <a:rPr lang="en-US" dirty="0" err="1"/>
              <a:t>cynnwys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Canolbwyntio</a:t>
            </a:r>
            <a:r>
              <a:rPr lang="en-US" dirty="0"/>
              <a:t> ar “pam”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Bod yn </a:t>
            </a:r>
            <a:r>
              <a:rPr lang="en-US" dirty="0" err="1"/>
              <a:t>realistig</a:t>
            </a:r>
            <a:r>
              <a:rPr lang="en-US" dirty="0"/>
              <a:t> </a:t>
            </a:r>
            <a:r>
              <a:rPr lang="en-US" dirty="0" err="1"/>
              <a:t>gyda’r</a:t>
            </a:r>
            <a:r>
              <a:rPr lang="en-US" dirty="0"/>
              <a:t> gwaith </a:t>
            </a:r>
            <a:r>
              <a:rPr lang="en-US" dirty="0" err="1"/>
              <a:t>a’r</a:t>
            </a:r>
            <a:r>
              <a:rPr lang="en-US" dirty="0"/>
              <a:t> amser </a:t>
            </a:r>
            <a:r>
              <a:rPr lang="en-US" dirty="0" err="1"/>
              <a:t>sydd</a:t>
            </a:r>
            <a:r>
              <a:rPr lang="en-US" dirty="0"/>
              <a:t> ar </a:t>
            </a:r>
            <a:r>
              <a:rPr lang="en-US" dirty="0" err="1"/>
              <a:t>gael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peidiwch</a:t>
            </a:r>
            <a:r>
              <a:rPr lang="en-US" dirty="0"/>
              <a:t> â </a:t>
            </a:r>
            <a:r>
              <a:rPr lang="en-US" dirty="0" err="1"/>
              <a:t>gadael</a:t>
            </a:r>
            <a:r>
              <a:rPr lang="en-US" dirty="0"/>
              <a:t> </a:t>
            </a:r>
            <a:r>
              <a:rPr lang="en-US" dirty="0" err="1"/>
              <a:t>i'ch</a:t>
            </a:r>
            <a:r>
              <a:rPr lang="en-US" dirty="0"/>
              <a:t> </a:t>
            </a:r>
            <a:r>
              <a:rPr lang="en-US" dirty="0" err="1"/>
              <a:t>esgusodion</a:t>
            </a:r>
            <a:r>
              <a:rPr lang="en-US" dirty="0"/>
              <a:t> </a:t>
            </a:r>
            <a:r>
              <a:rPr lang="en-US" dirty="0" err="1"/>
              <a:t>oddiweddyd</a:t>
            </a:r>
            <a:r>
              <a:rPr lang="en-US" dirty="0"/>
              <a:t> y gwaith - </a:t>
            </a:r>
            <a:r>
              <a:rPr lang="en-US" dirty="0" err="1"/>
              <a:t>canolbwyntiwch</a:t>
            </a:r>
            <a:r>
              <a:rPr lang="en-US" dirty="0"/>
              <a:t> ar y gwaith yn </a:t>
            </a:r>
            <a:r>
              <a:rPr lang="en-US" dirty="0" err="1"/>
              <a:t>gyntaf</a:t>
            </a:r>
            <a:r>
              <a:rPr lang="en-US" dirty="0"/>
              <a:t> ac </a:t>
            </a:r>
            <a:r>
              <a:rPr lang="en-US" dirty="0" err="1"/>
              <a:t>yna</a:t>
            </a:r>
            <a:r>
              <a:rPr lang="en-US" dirty="0"/>
              <a:t> </a:t>
            </a:r>
            <a:r>
              <a:rPr lang="en-US" dirty="0" err="1"/>
              <a:t>gwnewch</a:t>
            </a:r>
            <a:r>
              <a:rPr lang="en-US" dirty="0"/>
              <a:t> </a:t>
            </a:r>
            <a:r>
              <a:rPr lang="en-US" dirty="0" err="1"/>
              <a:t>unrhyw</a:t>
            </a:r>
            <a:r>
              <a:rPr lang="en-US" dirty="0"/>
              <a:t> beth </a:t>
            </a:r>
            <a:r>
              <a:rPr lang="en-US" dirty="0" err="1"/>
              <a:t>arall</a:t>
            </a:r>
            <a:endParaRPr lang="en-US" dirty="0"/>
          </a:p>
        </p:txBody>
      </p:sp>
      <p:pic>
        <p:nvPicPr>
          <p:cNvPr id="14" name="Audio Recording 22 Dec 2022 at 18:04:17" descr="Audio Recording 22 Dec 2022 at 18:04:17">
            <a:hlinkClick r:id="" action="ppaction://media"/>
            <a:extLst>
              <a:ext uri="{FF2B5EF4-FFF2-40B4-BE49-F238E27FC236}">
                <a16:creationId xmlns:a16="http://schemas.microsoft.com/office/drawing/2014/main" id="{F0389D4A-0AB5-9E85-DA24-2F95296455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07008" y="15478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490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0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618C0-5E34-17F7-C914-617AE6937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150939"/>
            <a:ext cx="6675855" cy="2852737"/>
          </a:xfrm>
        </p:spPr>
        <p:txBody>
          <a:bodyPr>
            <a:normAutofit/>
          </a:bodyPr>
          <a:lstStyle/>
          <a:p>
            <a:r>
              <a:rPr lang="en-US" sz="6600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Straen sy’n gysylltiedig a gradd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641F9-EC45-47F1-DDA6-8C3E1CC86A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003676"/>
            <a:ext cx="2745539" cy="558799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“degree related stress”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4431A3-8027-2054-5D01-7DBEFEAAA664}"/>
              </a:ext>
            </a:extLst>
          </p:cNvPr>
          <p:cNvSpPr/>
          <p:nvPr/>
        </p:nvSpPr>
        <p:spPr>
          <a:xfrm>
            <a:off x="1066800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C7034C-452D-E4BD-E125-479A2F702803}"/>
              </a:ext>
            </a:extLst>
          </p:cNvPr>
          <p:cNvSpPr/>
          <p:nvPr/>
        </p:nvSpPr>
        <p:spPr>
          <a:xfrm>
            <a:off x="9144000" y="114855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A8A1543-7A4E-708C-39BE-4A7207148801}"/>
              </a:ext>
            </a:extLst>
          </p:cNvPr>
          <p:cNvSpPr/>
          <p:nvPr/>
        </p:nvSpPr>
        <p:spPr>
          <a:xfrm>
            <a:off x="10668000" y="227091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FD9265-DF96-58B7-B817-BE76188C6E8B}"/>
              </a:ext>
            </a:extLst>
          </p:cNvPr>
          <p:cNvSpPr/>
          <p:nvPr/>
        </p:nvSpPr>
        <p:spPr>
          <a:xfrm>
            <a:off x="9144000" y="338592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15C7B3-FDC9-6F3B-E976-F04E1E6732E3}"/>
              </a:ext>
            </a:extLst>
          </p:cNvPr>
          <p:cNvSpPr/>
          <p:nvPr/>
        </p:nvSpPr>
        <p:spPr>
          <a:xfrm>
            <a:off x="10668000" y="450093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8904EFF-1168-9CA6-79CC-0396F3ABD66B}"/>
              </a:ext>
            </a:extLst>
          </p:cNvPr>
          <p:cNvSpPr/>
          <p:nvPr/>
        </p:nvSpPr>
        <p:spPr>
          <a:xfrm>
            <a:off x="9144000" y="5645108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11B475-3AC5-FA2F-7B2E-139DA7B523F2}"/>
              </a:ext>
            </a:extLst>
          </p:cNvPr>
          <p:cNvSpPr/>
          <p:nvPr/>
        </p:nvSpPr>
        <p:spPr>
          <a:xfrm>
            <a:off x="762000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FADEA1-D0F6-C416-C575-1ACA3604A078}"/>
              </a:ext>
            </a:extLst>
          </p:cNvPr>
          <p:cNvSpPr/>
          <p:nvPr/>
        </p:nvSpPr>
        <p:spPr>
          <a:xfrm>
            <a:off x="7620000" y="232510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ADC5D8-9F43-9AEC-D9BF-3734BA4D8327}"/>
              </a:ext>
            </a:extLst>
          </p:cNvPr>
          <p:cNvSpPr/>
          <p:nvPr/>
        </p:nvSpPr>
        <p:spPr>
          <a:xfrm>
            <a:off x="7620000" y="451652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5568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007F4-82E9-EE22-8ABB-BCF1CD7DA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86681"/>
            <a:ext cx="5847351" cy="1325563"/>
          </a:xfrm>
        </p:spPr>
        <p:txBody>
          <a:bodyPr/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Straen a gradd – Beth yw e?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A5D9D92-7047-B8A9-6DFA-4AEAF01B3A8D}"/>
              </a:ext>
            </a:extLst>
          </p:cNvPr>
          <p:cNvSpPr/>
          <p:nvPr/>
        </p:nvSpPr>
        <p:spPr>
          <a:xfrm>
            <a:off x="350383" y="1420314"/>
            <a:ext cx="4527395" cy="1572702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Pan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rydyn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dan straen,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hymateb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“fight or flight”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actifadu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a all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achosi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i'n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corff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(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InnerDrive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2022).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75EF936-3AA5-62EF-431F-EAEAB9A646AE}"/>
              </a:ext>
            </a:extLst>
          </p:cNvPr>
          <p:cNvSpPr/>
          <p:nvPr/>
        </p:nvSpPr>
        <p:spPr>
          <a:xfrm>
            <a:off x="286215" y="3894054"/>
            <a:ext cx="5857911" cy="2598821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Gall gwaith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cwrs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gyda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chyd-letywyr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gwaith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cartref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peidio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â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gafael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yr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aseiniadau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ffactorau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eraill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oll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gyfrannu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at straen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myfyrwyr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Mae gan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potensial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effaith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berfformiad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myfyriwr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bersonol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rwy'n mynd dan straen pan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nad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wyf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deall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rhywbeth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unwaith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gyda'r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gwaith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cwrs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nid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diffyg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dealltwriaeth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gwbl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sy'n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gyfrifol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am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ond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oherwydd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gorlwytho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gwaith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unwaith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CA7C9E-A7C7-96C8-2414-DDF701B7C9F2}"/>
              </a:ext>
            </a:extLst>
          </p:cNvPr>
          <p:cNvSpPr/>
          <p:nvPr/>
        </p:nvSpPr>
        <p:spPr>
          <a:xfrm>
            <a:off x="10668000" y="430358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A0D641-058A-73A7-0716-290A110526FF}"/>
              </a:ext>
            </a:extLst>
          </p:cNvPr>
          <p:cNvSpPr/>
          <p:nvPr/>
        </p:nvSpPr>
        <p:spPr>
          <a:xfrm>
            <a:off x="9144000" y="102790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6921C15-EC06-250A-FBD5-2C77063F5E35}"/>
              </a:ext>
            </a:extLst>
          </p:cNvPr>
          <p:cNvSpPr/>
          <p:nvPr/>
        </p:nvSpPr>
        <p:spPr>
          <a:xfrm>
            <a:off x="10668000" y="-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A6B6FC-D95C-02DB-6B8C-7B9072D1F45C}"/>
              </a:ext>
            </a:extLst>
          </p:cNvPr>
          <p:cNvSpPr/>
          <p:nvPr/>
        </p:nvSpPr>
        <p:spPr>
          <a:xfrm>
            <a:off x="10668000" y="202590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54A452-6F0D-7057-494D-3B1D8C4A2FE0}"/>
              </a:ext>
            </a:extLst>
          </p:cNvPr>
          <p:cNvSpPr/>
          <p:nvPr/>
        </p:nvSpPr>
        <p:spPr>
          <a:xfrm>
            <a:off x="9216187" y="315650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870198-8002-6E78-1863-451F1542062A}"/>
              </a:ext>
            </a:extLst>
          </p:cNvPr>
          <p:cNvSpPr/>
          <p:nvPr/>
        </p:nvSpPr>
        <p:spPr>
          <a:xfrm>
            <a:off x="9144000" y="542594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BF46D06C-9D36-C360-8F39-9D34FD2FFE20}"/>
              </a:ext>
            </a:extLst>
          </p:cNvPr>
          <p:cNvSpPr/>
          <p:nvPr/>
        </p:nvSpPr>
        <p:spPr>
          <a:xfrm>
            <a:off x="5213684" y="753979"/>
            <a:ext cx="3641556" cy="2239036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 straen yn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deimlad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naturiol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wedi'i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gynllunio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i'ch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helpu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ymdopi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mewn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sefyllfaoedd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heriol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Mewn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symiau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bach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mae'n dda,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oherwydd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mae'n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eich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gwthio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weithio'n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galed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eich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sz="1600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gorau</a:t>
            </a:r>
            <a:r>
              <a:rPr lang="en-US" sz="1600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( NHS, 2022).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F03E6F9-E6F0-13A8-4BD0-7DDB1D1F373F}"/>
              </a:ext>
            </a:extLst>
          </p:cNvPr>
          <p:cNvSpPr/>
          <p:nvPr/>
        </p:nvSpPr>
        <p:spPr>
          <a:xfrm>
            <a:off x="7716250" y="4295343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EB4A35-8F2A-0E32-2814-0CB77277FC33}"/>
              </a:ext>
            </a:extLst>
          </p:cNvPr>
          <p:cNvSpPr/>
          <p:nvPr/>
        </p:nvSpPr>
        <p:spPr>
          <a:xfrm>
            <a:off x="6192250" y="542594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341AD62-36C4-7D6B-BB07-DE1835467043}"/>
              </a:ext>
            </a:extLst>
          </p:cNvPr>
          <p:cNvSpPr/>
          <p:nvPr/>
        </p:nvSpPr>
        <p:spPr>
          <a:xfrm>
            <a:off x="6216313" y="319267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Audio Recording 22 Dec 2022 at 18:06:11" descr="Audio Recording 22 Dec 2022 at 18:06:11">
            <a:hlinkClick r:id="" action="ppaction://media"/>
            <a:extLst>
              <a:ext uri="{FF2B5EF4-FFF2-40B4-BE49-F238E27FC236}">
                <a16:creationId xmlns:a16="http://schemas.microsoft.com/office/drawing/2014/main" id="{FB39BDD1-8439-ED8D-3B1A-7EC3A0A8BF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71262" y="10246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345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4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90A1C-7B25-3284-491D-3DFC64A94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Straen a gradd - </a:t>
            </a:r>
            <a:r>
              <a:rPr lang="en-US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Achosion</a:t>
            </a:r>
            <a:endParaRPr lang="en-US" b="1" i="1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1F174589-DEA5-77DA-9020-33CEDF81D366}"/>
              </a:ext>
            </a:extLst>
          </p:cNvPr>
          <p:cNvSpPr/>
          <p:nvPr/>
        </p:nvSpPr>
        <p:spPr>
          <a:xfrm>
            <a:off x="561475" y="1613130"/>
            <a:ext cx="3224463" cy="1929064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Diffyg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trefnidiaeth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- dim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digon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drefn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gallu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achosu’r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unigolyn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deimlo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dan bwysau 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effaith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cyflwyno’r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gwaith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safon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ar amser.</a:t>
            </a:r>
          </a:p>
        </p:txBody>
      </p:sp>
      <p:sp>
        <p:nvSpPr>
          <p:cNvPr id="4" name="Folded Corner 3">
            <a:extLst>
              <a:ext uri="{FF2B5EF4-FFF2-40B4-BE49-F238E27FC236}">
                <a16:creationId xmlns:a16="http://schemas.microsoft.com/office/drawing/2014/main" id="{E678C7DA-7185-00E5-9B4B-8EB418B828BC}"/>
              </a:ext>
            </a:extLst>
          </p:cNvPr>
          <p:cNvSpPr/>
          <p:nvPr/>
        </p:nvSpPr>
        <p:spPr>
          <a:xfrm>
            <a:off x="6481013" y="3829761"/>
            <a:ext cx="5662864" cy="2630907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Amserlen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cwsg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- Mae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myfyrwyr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ddim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digon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gwsg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trafferth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canolbwyntio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astudio'n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effeithlon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Pan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na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all yr unigolyn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effeithiol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y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dosbarth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neu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cartref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gall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ef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neu hi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brofi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straen. Mewn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gwirionedd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astudiaethau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wedi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dangos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bod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myfyrwyr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ddim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yr 8-10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awr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gwsg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argymhellir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bob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nos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fwy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tebygol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fod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bryderus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na'r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rhai sy'n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hynny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</a:t>
            </a:r>
          </a:p>
        </p:txBody>
      </p:sp>
      <p:sp>
        <p:nvSpPr>
          <p:cNvPr id="6" name="Folded Corner 5">
            <a:extLst>
              <a:ext uri="{FF2B5EF4-FFF2-40B4-BE49-F238E27FC236}">
                <a16:creationId xmlns:a16="http://schemas.microsoft.com/office/drawing/2014/main" id="{D84EF092-C26F-B0BB-2A07-156EF18F00A9}"/>
              </a:ext>
            </a:extLst>
          </p:cNvPr>
          <p:cNvSpPr/>
          <p:nvPr/>
        </p:nvSpPr>
        <p:spPr>
          <a:xfrm>
            <a:off x="5476374" y="926430"/>
            <a:ext cx="3619500" cy="2630907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Newidiadau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I’r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arfer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- Gall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trefn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sy'n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cynnwys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amser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astudio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neilltuwyd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amserlen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gysgu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ragweladwy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helpu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disgyblion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lywio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diwrnod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Pan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newidiadau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rheolaidd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digwydd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gall y disgybl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chael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fwy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anodd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rheoli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amser, gan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arwain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at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fwy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straen.</a:t>
            </a:r>
          </a:p>
        </p:txBody>
      </p:sp>
      <p:sp>
        <p:nvSpPr>
          <p:cNvPr id="8" name="Folded Corner 7">
            <a:extLst>
              <a:ext uri="{FF2B5EF4-FFF2-40B4-BE49-F238E27FC236}">
                <a16:creationId xmlns:a16="http://schemas.microsoft.com/office/drawing/2014/main" id="{DE8A5AEA-C5BF-8D91-CE25-8413F3926ED9}"/>
              </a:ext>
            </a:extLst>
          </p:cNvPr>
          <p:cNvSpPr/>
          <p:nvPr/>
        </p:nvSpPr>
        <p:spPr>
          <a:xfrm>
            <a:off x="721894" y="4278941"/>
            <a:ext cx="4989094" cy="2181727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Diffyg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cefnogaeth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- Gall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diffyg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cefnogaeth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gan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rieni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neu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ddarlithwyr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oed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canfyddir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bennaf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achosi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straen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sylweddol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y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glasoed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Efallai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eu bod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credu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bod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llawer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ofynnol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ganddynt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ond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nad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oes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ganddynt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system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gefnogaeth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ddigon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cryf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(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emosiynol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neu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ymarferol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)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gyrraedd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hamcanion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</a:t>
            </a:r>
          </a:p>
        </p:txBody>
      </p:sp>
      <p:pic>
        <p:nvPicPr>
          <p:cNvPr id="14" name="Audio Recording 22 Dec 2022 at 18:09:11" descr="Audio Recording 22 Dec 2022 at 18:09:11">
            <a:hlinkClick r:id="" action="ppaction://media"/>
            <a:extLst>
              <a:ext uri="{FF2B5EF4-FFF2-40B4-BE49-F238E27FC236}">
                <a16:creationId xmlns:a16="http://schemas.microsoft.com/office/drawing/2014/main" id="{95FD30ED-489C-169D-53BB-7B1C5073F1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15600" y="39733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568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48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86834-D03F-8591-3438-E831EC3B4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26" y="316999"/>
            <a:ext cx="7279106" cy="870117"/>
          </a:xfrm>
        </p:spPr>
        <p:txBody>
          <a:bodyPr>
            <a:normAutofit fontScale="90000"/>
          </a:bodyPr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Straen a gradd – </a:t>
            </a:r>
            <a:r>
              <a:rPr lang="en-US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rheoli’r</a:t>
            </a:r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broblem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06EFD83-3F73-AC33-9E99-BEE152D12CFC}"/>
              </a:ext>
            </a:extLst>
          </p:cNvPr>
          <p:cNvSpPr/>
          <p:nvPr/>
        </p:nvSpPr>
        <p:spPr>
          <a:xfrm>
            <a:off x="465220" y="1187117"/>
            <a:ext cx="5755105" cy="3673642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Sut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gallen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rheoli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straen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o’r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gradd?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ceisio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ffordd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iach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fyw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ymarferion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ymlacio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anadlu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Gweithiwch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allan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beth sy'n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chi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deimlo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dan straen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Ceisiwch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beidio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â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phoeni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am y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dyfodol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na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chymharu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hun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ag eraill.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Ceisiwch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gynllunio'ch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amser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i'ch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helpu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gadw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golwg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gwaith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Peidio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oedi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osgoi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pobl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sy'n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rhoi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straen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arnoch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chi</a:t>
            </a:r>
          </a:p>
          <a:p>
            <a:pPr algn="just"/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33B3E8-277A-49B2-69BE-CAD39B630072}"/>
              </a:ext>
            </a:extLst>
          </p:cNvPr>
          <p:cNvSpPr/>
          <p:nvPr/>
        </p:nvSpPr>
        <p:spPr>
          <a:xfrm>
            <a:off x="1066800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008766-C1B2-895F-609C-551D30F3BEF3}"/>
              </a:ext>
            </a:extLst>
          </p:cNvPr>
          <p:cNvSpPr/>
          <p:nvPr/>
        </p:nvSpPr>
        <p:spPr>
          <a:xfrm>
            <a:off x="9206163" y="1122363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D3C3FD-34AA-E79E-DEC8-50108D5DB7BA}"/>
              </a:ext>
            </a:extLst>
          </p:cNvPr>
          <p:cNvSpPr/>
          <p:nvPr/>
        </p:nvSpPr>
        <p:spPr>
          <a:xfrm>
            <a:off x="10730163" y="224472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3B72DA-5EAA-5F87-DA7E-3B134421194F}"/>
              </a:ext>
            </a:extLst>
          </p:cNvPr>
          <p:cNvSpPr/>
          <p:nvPr/>
        </p:nvSpPr>
        <p:spPr>
          <a:xfrm>
            <a:off x="9206163" y="336708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0E6CA3-E036-40D5-40CC-ABB605E66E4F}"/>
              </a:ext>
            </a:extLst>
          </p:cNvPr>
          <p:cNvSpPr/>
          <p:nvPr/>
        </p:nvSpPr>
        <p:spPr>
          <a:xfrm>
            <a:off x="10730163" y="448945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33F0B10-31C1-44F7-51CB-0076266EFDCC}"/>
              </a:ext>
            </a:extLst>
          </p:cNvPr>
          <p:cNvSpPr/>
          <p:nvPr/>
        </p:nvSpPr>
        <p:spPr>
          <a:xfrm>
            <a:off x="9206163" y="561181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1C45D0-D13A-600B-DF2A-5C997E1D42E0}"/>
              </a:ext>
            </a:extLst>
          </p:cNvPr>
          <p:cNvSpPr/>
          <p:nvPr/>
        </p:nvSpPr>
        <p:spPr>
          <a:xfrm>
            <a:off x="7744326" y="-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1434CC7-FA74-ABF9-9AC3-535096EC6ACC}"/>
              </a:ext>
            </a:extLst>
          </p:cNvPr>
          <p:cNvSpPr/>
          <p:nvPr/>
        </p:nvSpPr>
        <p:spPr>
          <a:xfrm>
            <a:off x="7682163" y="448945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3F2A507-EC0B-5135-B7B9-046775135B5C}"/>
              </a:ext>
            </a:extLst>
          </p:cNvPr>
          <p:cNvSpPr/>
          <p:nvPr/>
        </p:nvSpPr>
        <p:spPr>
          <a:xfrm>
            <a:off x="7682163" y="224472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Audio Recording 22 Dec 2022 at 18:09:49" descr="Audio Recording 22 Dec 2022 at 18:09:49">
            <a:hlinkClick r:id="" action="ppaction://media"/>
            <a:extLst>
              <a:ext uri="{FF2B5EF4-FFF2-40B4-BE49-F238E27FC236}">
                <a16:creationId xmlns:a16="http://schemas.microsoft.com/office/drawing/2014/main" id="{9CE6CC7B-DE0E-01BA-446E-20182441CB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38089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12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104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618C0-5E34-17F7-C914-617AE69379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150939"/>
            <a:ext cx="6675855" cy="2852737"/>
          </a:xfrm>
        </p:spPr>
        <p:txBody>
          <a:bodyPr>
            <a:normAutofit/>
          </a:bodyPr>
          <a:lstStyle/>
          <a:p>
            <a:r>
              <a:rPr lang="en-US" sz="8000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Blinder </a:t>
            </a:r>
            <a:r>
              <a:rPr lang="en-US" sz="8000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meddyliol</a:t>
            </a:r>
            <a:endParaRPr lang="en-US" sz="8000" b="1" i="1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E641F9-EC45-47F1-DDA6-8C3E1CC86A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3667710"/>
            <a:ext cx="2745539" cy="558799"/>
          </a:xfrm>
        </p:spPr>
        <p:txBody>
          <a:bodyPr>
            <a:normAutofit/>
          </a:bodyPr>
          <a:lstStyle/>
          <a:p>
            <a:r>
              <a:rPr lang="en-US" dirty="0"/>
              <a:t>“Mental fatigue”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24431A3-8027-2054-5D01-7DBEFEAAA664}"/>
              </a:ext>
            </a:extLst>
          </p:cNvPr>
          <p:cNvSpPr/>
          <p:nvPr/>
        </p:nvSpPr>
        <p:spPr>
          <a:xfrm>
            <a:off x="1066800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AC7034C-452D-E4BD-E125-479A2F702803}"/>
              </a:ext>
            </a:extLst>
          </p:cNvPr>
          <p:cNvSpPr/>
          <p:nvPr/>
        </p:nvSpPr>
        <p:spPr>
          <a:xfrm>
            <a:off x="9144000" y="114855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A8A1543-7A4E-708C-39BE-4A7207148801}"/>
              </a:ext>
            </a:extLst>
          </p:cNvPr>
          <p:cNvSpPr/>
          <p:nvPr/>
        </p:nvSpPr>
        <p:spPr>
          <a:xfrm>
            <a:off x="10668000" y="227091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FD9265-DF96-58B7-B817-BE76188C6E8B}"/>
              </a:ext>
            </a:extLst>
          </p:cNvPr>
          <p:cNvSpPr/>
          <p:nvPr/>
        </p:nvSpPr>
        <p:spPr>
          <a:xfrm>
            <a:off x="9144000" y="338592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15C7B3-FDC9-6F3B-E976-F04E1E6732E3}"/>
              </a:ext>
            </a:extLst>
          </p:cNvPr>
          <p:cNvSpPr/>
          <p:nvPr/>
        </p:nvSpPr>
        <p:spPr>
          <a:xfrm>
            <a:off x="10668000" y="450093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8904EFF-1168-9CA6-79CC-0396F3ABD66B}"/>
              </a:ext>
            </a:extLst>
          </p:cNvPr>
          <p:cNvSpPr/>
          <p:nvPr/>
        </p:nvSpPr>
        <p:spPr>
          <a:xfrm>
            <a:off x="9144000" y="5645108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E11B475-3AC5-FA2F-7B2E-139DA7B523F2}"/>
              </a:ext>
            </a:extLst>
          </p:cNvPr>
          <p:cNvSpPr/>
          <p:nvPr/>
        </p:nvSpPr>
        <p:spPr>
          <a:xfrm>
            <a:off x="762000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5FADEA1-D0F6-C416-C575-1ACA3604A078}"/>
              </a:ext>
            </a:extLst>
          </p:cNvPr>
          <p:cNvSpPr/>
          <p:nvPr/>
        </p:nvSpPr>
        <p:spPr>
          <a:xfrm>
            <a:off x="7620000" y="232510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ADC5D8-9F43-9AEC-D9BF-3734BA4D8327}"/>
              </a:ext>
            </a:extLst>
          </p:cNvPr>
          <p:cNvSpPr/>
          <p:nvPr/>
        </p:nvSpPr>
        <p:spPr>
          <a:xfrm>
            <a:off x="7620000" y="451652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01790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007F4-82E9-EE22-8ABB-BCF1CD7DA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86681"/>
            <a:ext cx="5847351" cy="1325563"/>
          </a:xfrm>
        </p:spPr>
        <p:txBody>
          <a:bodyPr/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Blinder </a:t>
            </a:r>
            <a:r>
              <a:rPr lang="en-US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meddyliol</a:t>
            </a:r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– Beth yw e? 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AA5D9D92-7047-B8A9-6DFA-4AEAF01B3A8D}"/>
              </a:ext>
            </a:extLst>
          </p:cNvPr>
          <p:cNvSpPr/>
          <p:nvPr/>
        </p:nvSpPr>
        <p:spPr>
          <a:xfrm>
            <a:off x="350383" y="1420313"/>
            <a:ext cx="4527395" cy="2008687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Pan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ymennydd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teimlo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wedi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blino'n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lân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methu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â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gweithredu'n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iawn, mae'n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gadael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wedi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blino'n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lân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feddyliol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emosiynol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Yr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enw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cyffredin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yw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niwl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ymennydd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neu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flinder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meddwl.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475EF936-3AA5-62EF-431F-EAEAB9A646AE}"/>
              </a:ext>
            </a:extLst>
          </p:cNvPr>
          <p:cNvSpPr/>
          <p:nvPr/>
        </p:nvSpPr>
        <p:spPr>
          <a:xfrm>
            <a:off x="286215" y="3894055"/>
            <a:ext cx="5857911" cy="1325564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Gall blinder meddwl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effeithio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gynhyrchiant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sgiliau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penderfyniadau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neu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gof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Er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enghraifft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niwl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ymennydd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hi'n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anodd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canolbwyntio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CA7C9E-A7C7-96C8-2414-DDF701B7C9F2}"/>
              </a:ext>
            </a:extLst>
          </p:cNvPr>
          <p:cNvSpPr/>
          <p:nvPr/>
        </p:nvSpPr>
        <p:spPr>
          <a:xfrm>
            <a:off x="10668000" y="430358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A0D641-058A-73A7-0716-290A110526FF}"/>
              </a:ext>
            </a:extLst>
          </p:cNvPr>
          <p:cNvSpPr/>
          <p:nvPr/>
        </p:nvSpPr>
        <p:spPr>
          <a:xfrm>
            <a:off x="9144000" y="102790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6921C15-EC06-250A-FBD5-2C77063F5E35}"/>
              </a:ext>
            </a:extLst>
          </p:cNvPr>
          <p:cNvSpPr/>
          <p:nvPr/>
        </p:nvSpPr>
        <p:spPr>
          <a:xfrm>
            <a:off x="10668000" y="-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3A6B6FC-D95C-02DB-6B8C-7B9072D1F45C}"/>
              </a:ext>
            </a:extLst>
          </p:cNvPr>
          <p:cNvSpPr/>
          <p:nvPr/>
        </p:nvSpPr>
        <p:spPr>
          <a:xfrm>
            <a:off x="10668000" y="202590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654A452-6F0D-7057-494D-3B1D8C4A2FE0}"/>
              </a:ext>
            </a:extLst>
          </p:cNvPr>
          <p:cNvSpPr/>
          <p:nvPr/>
        </p:nvSpPr>
        <p:spPr>
          <a:xfrm>
            <a:off x="9216187" y="315650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870198-8002-6E78-1863-451F1542062A}"/>
              </a:ext>
            </a:extLst>
          </p:cNvPr>
          <p:cNvSpPr/>
          <p:nvPr/>
        </p:nvSpPr>
        <p:spPr>
          <a:xfrm>
            <a:off x="9144000" y="542594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BF46D06C-9D36-C360-8F39-9D34FD2FFE20}"/>
              </a:ext>
            </a:extLst>
          </p:cNvPr>
          <p:cNvSpPr/>
          <p:nvPr/>
        </p:nvSpPr>
        <p:spPr>
          <a:xfrm>
            <a:off x="6192250" y="659475"/>
            <a:ext cx="2662990" cy="2333540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 </a:t>
            </a:r>
            <a:r>
              <a:rPr lang="en-US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ymennydd</a:t>
            </a:r>
            <a:r>
              <a:rPr lang="en-US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sydd</a:t>
            </a:r>
            <a:r>
              <a:rPr lang="en-US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wedi'i</a:t>
            </a:r>
            <a:r>
              <a:rPr lang="en-US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orsymbylu</a:t>
            </a:r>
            <a:r>
              <a:rPr lang="en-US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amharu</a:t>
            </a:r>
            <a:r>
              <a:rPr lang="en-US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eich</a:t>
            </a:r>
            <a:r>
              <a:rPr lang="en-US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galluoedd</a:t>
            </a:r>
            <a:r>
              <a:rPr lang="en-US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gwybyddol</a:t>
            </a:r>
            <a:r>
              <a:rPr lang="en-US" dirty="0">
                <a:ln>
                  <a:solidFill>
                    <a:schemeClr val="bg1"/>
                  </a:solidFill>
                </a:ln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(Waters, S, 2021).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F03E6F9-E6F0-13A8-4BD0-7DDB1D1F373F}"/>
              </a:ext>
            </a:extLst>
          </p:cNvPr>
          <p:cNvSpPr/>
          <p:nvPr/>
        </p:nvSpPr>
        <p:spPr>
          <a:xfrm>
            <a:off x="7716250" y="4295343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8EB4A35-8F2A-0E32-2814-0CB77277FC33}"/>
              </a:ext>
            </a:extLst>
          </p:cNvPr>
          <p:cNvSpPr/>
          <p:nvPr/>
        </p:nvSpPr>
        <p:spPr>
          <a:xfrm>
            <a:off x="6192250" y="542594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341AD62-36C4-7D6B-BB07-DE1835467043}"/>
              </a:ext>
            </a:extLst>
          </p:cNvPr>
          <p:cNvSpPr/>
          <p:nvPr/>
        </p:nvSpPr>
        <p:spPr>
          <a:xfrm>
            <a:off x="6216313" y="319267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7" name="Audio Recording 22 Dec 2022 at 18:11:51" descr="Audio Recording 22 Dec 2022 at 18:11:51">
            <a:hlinkClick r:id="" action="ppaction://media"/>
            <a:extLst>
              <a:ext uri="{FF2B5EF4-FFF2-40B4-BE49-F238E27FC236}">
                <a16:creationId xmlns:a16="http://schemas.microsoft.com/office/drawing/2014/main" id="{A08AEC76-073C-E9A9-0F82-8E79F64361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09242" y="603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901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000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90A1C-7B25-3284-491D-3DFC64A94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515600" cy="1325563"/>
          </a:xfrm>
        </p:spPr>
        <p:txBody>
          <a:bodyPr/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Blinder </a:t>
            </a:r>
            <a:r>
              <a:rPr lang="en-US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meddyliol</a:t>
            </a:r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- </a:t>
            </a:r>
            <a:r>
              <a:rPr lang="en-US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Achosion</a:t>
            </a:r>
            <a:endParaRPr lang="en-US" b="1" i="1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3" name="Folded Corner 2">
            <a:extLst>
              <a:ext uri="{FF2B5EF4-FFF2-40B4-BE49-F238E27FC236}">
                <a16:creationId xmlns:a16="http://schemas.microsoft.com/office/drawing/2014/main" id="{1F174589-DEA5-77DA-9020-33CEDF81D366}"/>
              </a:ext>
            </a:extLst>
          </p:cNvPr>
          <p:cNvSpPr/>
          <p:nvPr/>
        </p:nvSpPr>
        <p:spPr>
          <a:xfrm>
            <a:off x="336886" y="1375610"/>
            <a:ext cx="3224463" cy="3015916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Digwyddiad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bywyd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heriol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- Gall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digwyddiad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sy'n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troi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bywyd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wyneb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waered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llwyr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roi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llawer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iawn o straen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iechyd meddwl.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pobl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profi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gwahanol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fathau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alar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ganlyniad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Mae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galar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arferol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neu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anghymhleth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achosi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blinder meddwl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tymor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byr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4" name="Folded Corner 3">
            <a:extLst>
              <a:ext uri="{FF2B5EF4-FFF2-40B4-BE49-F238E27FC236}">
                <a16:creationId xmlns:a16="http://schemas.microsoft.com/office/drawing/2014/main" id="{E678C7DA-7185-00E5-9B4B-8EB418B828BC}"/>
              </a:ext>
            </a:extLst>
          </p:cNvPr>
          <p:cNvSpPr/>
          <p:nvPr/>
        </p:nvSpPr>
        <p:spPr>
          <a:xfrm>
            <a:off x="8069177" y="3769896"/>
            <a:ext cx="3785937" cy="2037346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Iselder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– Gall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gyda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iselder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un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flinedig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gorfforol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feddyliol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Gall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cael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effaith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safon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waith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pryd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maent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tasgau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pwysig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fel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rhoi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mewn gwaith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cwrs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I’r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brif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ysgol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</a:t>
            </a:r>
          </a:p>
        </p:txBody>
      </p:sp>
      <p:sp>
        <p:nvSpPr>
          <p:cNvPr id="6" name="Folded Corner 5">
            <a:extLst>
              <a:ext uri="{FF2B5EF4-FFF2-40B4-BE49-F238E27FC236}">
                <a16:creationId xmlns:a16="http://schemas.microsoft.com/office/drawing/2014/main" id="{D84EF092-C26F-B0BB-2A07-156EF18F00A9}"/>
              </a:ext>
            </a:extLst>
          </p:cNvPr>
          <p:cNvSpPr/>
          <p:nvPr/>
        </p:nvSpPr>
        <p:spPr>
          <a:xfrm>
            <a:off x="5257800" y="1735597"/>
            <a:ext cx="3224463" cy="1624265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Straen ac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ansicrwydd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- Mae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profi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straen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acíwt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dros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gyfnod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hir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arwain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at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flinder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meddyliol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emosiynol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</a:t>
            </a:r>
          </a:p>
        </p:txBody>
      </p:sp>
      <p:sp>
        <p:nvSpPr>
          <p:cNvPr id="8" name="Folded Corner 7">
            <a:extLst>
              <a:ext uri="{FF2B5EF4-FFF2-40B4-BE49-F238E27FC236}">
                <a16:creationId xmlns:a16="http://schemas.microsoft.com/office/drawing/2014/main" id="{DE8A5AEA-C5BF-8D91-CE25-8413F3926ED9}"/>
              </a:ext>
            </a:extLst>
          </p:cNvPr>
          <p:cNvSpPr/>
          <p:nvPr/>
        </p:nvSpPr>
        <p:spPr>
          <a:xfrm>
            <a:off x="3216443" y="4441573"/>
            <a:ext cx="4082715" cy="2181727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gyda salwch - Gall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gyda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chyflwr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cronig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fod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wanychol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feddyliol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ac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gorfforol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 Mae salwch fel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ffibromyalgia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er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enghraifft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,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achosi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blinder 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phoen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eang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ledled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 corff. Mae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pobl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sy'n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gyda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ffibromyalgia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aml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profi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iselder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 straen.</a:t>
            </a:r>
          </a:p>
        </p:txBody>
      </p:sp>
      <p:sp>
        <p:nvSpPr>
          <p:cNvPr id="5" name="Folded Corner 4">
            <a:extLst>
              <a:ext uri="{FF2B5EF4-FFF2-40B4-BE49-F238E27FC236}">
                <a16:creationId xmlns:a16="http://schemas.microsoft.com/office/drawing/2014/main" id="{A49802F2-F5CD-EB35-74A0-370C1FAA04AC}"/>
              </a:ext>
            </a:extLst>
          </p:cNvPr>
          <p:cNvSpPr/>
          <p:nvPr/>
        </p:nvSpPr>
        <p:spPr>
          <a:xfrm>
            <a:off x="9384628" y="161379"/>
            <a:ext cx="2630904" cy="1214231"/>
          </a:xfrm>
          <a:prstGeom prst="foldedCorner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Waters, S , 2018 –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cyfeirnod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bob un or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isod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.</a:t>
            </a:r>
          </a:p>
        </p:txBody>
      </p:sp>
      <p:pic>
        <p:nvPicPr>
          <p:cNvPr id="7" name="Audio Recording 22 Dec 2022 at 18:13:28" descr="Audio Recording 22 Dec 2022 at 18:13:28">
            <a:hlinkClick r:id="" action="ppaction://media"/>
            <a:extLst>
              <a:ext uri="{FF2B5EF4-FFF2-40B4-BE49-F238E27FC236}">
                <a16:creationId xmlns:a16="http://schemas.microsoft.com/office/drawing/2014/main" id="{914B30E8-9CE4-FB05-EC89-5D40F82178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884696" y="10703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330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00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86834-D03F-8591-3438-E831EC3B4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726" y="316999"/>
            <a:ext cx="7279106" cy="870117"/>
          </a:xfrm>
        </p:spPr>
        <p:txBody>
          <a:bodyPr>
            <a:normAutofit fontScale="90000"/>
          </a:bodyPr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Blinder </a:t>
            </a:r>
            <a:r>
              <a:rPr lang="en-US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meddyliol</a:t>
            </a:r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– </a:t>
            </a:r>
            <a:r>
              <a:rPr lang="en-US" b="1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rheoli’r</a:t>
            </a:r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broblem</a:t>
            </a:r>
          </a:p>
        </p:txBody>
      </p:sp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906EFD83-3F73-AC33-9E99-BEE152D12CFC}"/>
              </a:ext>
            </a:extLst>
          </p:cNvPr>
          <p:cNvSpPr/>
          <p:nvPr/>
        </p:nvSpPr>
        <p:spPr>
          <a:xfrm>
            <a:off x="465220" y="1187116"/>
            <a:ext cx="5630779" cy="5197642"/>
          </a:xfrm>
          <a:prstGeom prst="roundRect">
            <a:avLst/>
          </a:prstGeom>
          <a:solidFill>
            <a:schemeClr val="tx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just"/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Sut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gallen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ni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rheoli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blinder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meddyliol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Trefn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Cymryd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rhan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mewn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ymarfer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corff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rheolaidd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Mwy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gwsg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Cael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gwared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wrthdyniadau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diangen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Gwiriwch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gydag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anghenion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sylfaenol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Cymryd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seibiannau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aml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Ailfeddwl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am y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ffordd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rydych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chi'n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gwario'ch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egni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Byddwch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yn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realistig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Cytuno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I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hunan-dderbyn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hunanofal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Myfyrio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osgoi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gormod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dasgau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unwaith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Gwneud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dewisiadau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ffordd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iach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o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fyw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cyfyngu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ar alcohol ac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osgoi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tybaco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cadw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meddylfryd</a:t>
            </a:r>
            <a:r>
              <a:rPr lang="en-US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 </a:t>
            </a:r>
            <a:r>
              <a:rPr lang="en-US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cadarnhaol</a:t>
            </a:r>
            <a:endParaRPr lang="en-US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33B3E8-277A-49B2-69BE-CAD39B630072}"/>
              </a:ext>
            </a:extLst>
          </p:cNvPr>
          <p:cNvSpPr/>
          <p:nvPr/>
        </p:nvSpPr>
        <p:spPr>
          <a:xfrm>
            <a:off x="10668000" y="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7008766-C1B2-895F-609C-551D30F3BEF3}"/>
              </a:ext>
            </a:extLst>
          </p:cNvPr>
          <p:cNvSpPr/>
          <p:nvPr/>
        </p:nvSpPr>
        <p:spPr>
          <a:xfrm>
            <a:off x="9206163" y="1122363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D3C3FD-34AA-E79E-DEC8-50108D5DB7BA}"/>
              </a:ext>
            </a:extLst>
          </p:cNvPr>
          <p:cNvSpPr/>
          <p:nvPr/>
        </p:nvSpPr>
        <p:spPr>
          <a:xfrm>
            <a:off x="10730163" y="224472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73B72DA-5EAA-5F87-DA7E-3B134421194F}"/>
              </a:ext>
            </a:extLst>
          </p:cNvPr>
          <p:cNvSpPr/>
          <p:nvPr/>
        </p:nvSpPr>
        <p:spPr>
          <a:xfrm>
            <a:off x="9206163" y="336708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A0E6CA3-E036-40D5-40CC-ABB605E66E4F}"/>
              </a:ext>
            </a:extLst>
          </p:cNvPr>
          <p:cNvSpPr/>
          <p:nvPr/>
        </p:nvSpPr>
        <p:spPr>
          <a:xfrm>
            <a:off x="10730163" y="448945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33F0B10-31C1-44F7-51CB-0076266EFDCC}"/>
              </a:ext>
            </a:extLst>
          </p:cNvPr>
          <p:cNvSpPr/>
          <p:nvPr/>
        </p:nvSpPr>
        <p:spPr>
          <a:xfrm>
            <a:off x="9206163" y="561181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1C45D0-D13A-600B-DF2A-5C997E1D42E0}"/>
              </a:ext>
            </a:extLst>
          </p:cNvPr>
          <p:cNvSpPr/>
          <p:nvPr/>
        </p:nvSpPr>
        <p:spPr>
          <a:xfrm>
            <a:off x="7744326" y="-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1434CC7-FA74-ABF9-9AC3-535096EC6ACC}"/>
              </a:ext>
            </a:extLst>
          </p:cNvPr>
          <p:cNvSpPr/>
          <p:nvPr/>
        </p:nvSpPr>
        <p:spPr>
          <a:xfrm>
            <a:off x="7682163" y="4489452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3F2A507-EC0B-5135-B7B9-046775135B5C}"/>
              </a:ext>
            </a:extLst>
          </p:cNvPr>
          <p:cNvSpPr/>
          <p:nvPr/>
        </p:nvSpPr>
        <p:spPr>
          <a:xfrm>
            <a:off x="7682163" y="224472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Audio Recording 22 Dec 2022 at 18:14:20" descr="Audio Recording 22 Dec 2022 at 18:14:20">
            <a:hlinkClick r:id="" action="ppaction://media"/>
            <a:extLst>
              <a:ext uri="{FF2B5EF4-FFF2-40B4-BE49-F238E27FC236}">
                <a16:creationId xmlns:a16="http://schemas.microsoft.com/office/drawing/2014/main" id="{C7E4AF61-F9D6-889A-3ADC-D6BA955D4E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638089" y="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1438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400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34D86-39D4-E053-8FDF-BAF742A97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Y </a:t>
            </a:r>
            <a:r>
              <a:rPr lang="en-US" i="1" dirty="0" err="1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diwedd</a:t>
            </a:r>
            <a:endParaRPr lang="en-US" i="1" dirty="0">
              <a:latin typeface="Adelle Sans Devanagari" panose="02000503000000020004" pitchFamily="2" charset="-78"/>
              <a:cs typeface="Adelle Sans Devanagari" panose="02000503000000020004" pitchFamily="2" charset="-7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5616C4-E7D6-BCF1-8941-A401F43EE1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Diolch</a:t>
            </a:r>
            <a:r>
              <a:rPr lang="en-US" dirty="0"/>
              <a:t> am </a:t>
            </a:r>
            <a:r>
              <a:rPr lang="en-US" dirty="0" err="1"/>
              <a:t>wrando</a:t>
            </a:r>
            <a:r>
              <a:rPr lang="en-US" dirty="0"/>
              <a:t> ar </a:t>
            </a:r>
            <a:r>
              <a:rPr lang="en-US" dirty="0" err="1"/>
              <a:t>fy’n</a:t>
            </a:r>
            <a:r>
              <a:rPr lang="en-US" dirty="0"/>
              <a:t> </a:t>
            </a:r>
            <a:r>
              <a:rPr lang="en-US" dirty="0" err="1"/>
              <a:t>gyflwyniad</a:t>
            </a:r>
            <a:r>
              <a:rPr lang="en-US" dirty="0"/>
              <a:t> am </a:t>
            </a:r>
            <a:r>
              <a:rPr lang="en-US" dirty="0" err="1"/>
              <a:t>fy</a:t>
            </a:r>
            <a:r>
              <a:rPr lang="en-US" dirty="0"/>
              <a:t> </a:t>
            </a:r>
            <a:r>
              <a:rPr lang="en-US" dirty="0" err="1"/>
              <a:t>nhymor</a:t>
            </a:r>
            <a:r>
              <a:rPr lang="en-US" dirty="0"/>
              <a:t> cyntaf yn y </a:t>
            </a:r>
            <a:r>
              <a:rPr lang="en-US" dirty="0" err="1"/>
              <a:t>brifysgol</a:t>
            </a:r>
            <a:r>
              <a:rPr lang="en-US" dirty="0"/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7FA7398-D031-3025-8CD3-0168C3F51D5B}"/>
              </a:ext>
            </a:extLst>
          </p:cNvPr>
          <p:cNvSpPr/>
          <p:nvPr/>
        </p:nvSpPr>
        <p:spPr>
          <a:xfrm>
            <a:off x="0" y="5735637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1792E08-EC0E-F555-602A-CEAD6EC238AF}"/>
              </a:ext>
            </a:extLst>
          </p:cNvPr>
          <p:cNvSpPr/>
          <p:nvPr/>
        </p:nvSpPr>
        <p:spPr>
          <a:xfrm>
            <a:off x="1524000" y="4621587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8447579-5F99-FACC-AF11-D8E45FF89F97}"/>
              </a:ext>
            </a:extLst>
          </p:cNvPr>
          <p:cNvSpPr/>
          <p:nvPr/>
        </p:nvSpPr>
        <p:spPr>
          <a:xfrm>
            <a:off x="3048000" y="5750718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CC3A5A2-BA99-9F24-F193-3A405AD2EFE0}"/>
              </a:ext>
            </a:extLst>
          </p:cNvPr>
          <p:cNvSpPr/>
          <p:nvPr/>
        </p:nvSpPr>
        <p:spPr>
          <a:xfrm>
            <a:off x="4572000" y="463762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ECFE324-44F7-03B0-E0EA-1A269B7400A1}"/>
              </a:ext>
            </a:extLst>
          </p:cNvPr>
          <p:cNvSpPr/>
          <p:nvPr/>
        </p:nvSpPr>
        <p:spPr>
          <a:xfrm>
            <a:off x="6096000" y="573563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BC5B34-6317-C7C3-4625-BF49015CBCD0}"/>
              </a:ext>
            </a:extLst>
          </p:cNvPr>
          <p:cNvSpPr/>
          <p:nvPr/>
        </p:nvSpPr>
        <p:spPr>
          <a:xfrm>
            <a:off x="7620000" y="4637629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2FEF1D3-7951-2EBF-80BE-2A63CBDDBF3B}"/>
              </a:ext>
            </a:extLst>
          </p:cNvPr>
          <p:cNvSpPr/>
          <p:nvPr/>
        </p:nvSpPr>
        <p:spPr>
          <a:xfrm>
            <a:off x="9144000" y="5751886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BEF09D-0316-726B-8F9B-70E6B7D85F33}"/>
              </a:ext>
            </a:extLst>
          </p:cNvPr>
          <p:cNvSpPr/>
          <p:nvPr/>
        </p:nvSpPr>
        <p:spPr>
          <a:xfrm>
            <a:off x="10668000" y="4645941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BB68A2-B58B-31DA-5A94-81A126F4CBDB}"/>
              </a:ext>
            </a:extLst>
          </p:cNvPr>
          <p:cNvSpPr/>
          <p:nvPr/>
        </p:nvSpPr>
        <p:spPr>
          <a:xfrm>
            <a:off x="9144000" y="351196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929DCC-9807-ECEA-69FB-5FE624B957B8}"/>
              </a:ext>
            </a:extLst>
          </p:cNvPr>
          <p:cNvSpPr/>
          <p:nvPr/>
        </p:nvSpPr>
        <p:spPr>
          <a:xfrm>
            <a:off x="6096000" y="3499224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618426A-186F-CC9C-4864-5C96E49B3108}"/>
              </a:ext>
            </a:extLst>
          </p:cNvPr>
          <p:cNvSpPr/>
          <p:nvPr/>
        </p:nvSpPr>
        <p:spPr>
          <a:xfrm>
            <a:off x="3048000" y="3511965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462DE87-3379-8B4D-A20F-34F4F00C342C}"/>
              </a:ext>
            </a:extLst>
          </p:cNvPr>
          <p:cNvSpPr/>
          <p:nvPr/>
        </p:nvSpPr>
        <p:spPr>
          <a:xfrm>
            <a:off x="0" y="3526460"/>
            <a:ext cx="1524000" cy="112236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Audio Recording 22 Dec 2022 at 18:14:58" descr="Audio Recording 22 Dec 2022 at 18:14:58">
            <a:hlinkClick r:id="" action="ppaction://media"/>
            <a:extLst>
              <a:ext uri="{FF2B5EF4-FFF2-40B4-BE49-F238E27FC236}">
                <a16:creationId xmlns:a16="http://schemas.microsoft.com/office/drawing/2014/main" id="{C4D587CB-E190-A5FE-86BA-289C7ACB1B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22021" y="34177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6041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6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5CBA6-0412-A361-E6E9-9A7DC5B18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255"/>
            <a:ext cx="10515600" cy="735724"/>
          </a:xfrm>
        </p:spPr>
        <p:txBody>
          <a:bodyPr/>
          <a:lstStyle/>
          <a:p>
            <a:r>
              <a:rPr lang="en-US" b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Cyfeirniadau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64422-FFE4-F456-513A-8CCBDAA46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504" y="609600"/>
            <a:ext cx="11806991" cy="6230145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Cherry, K. (2022) </a:t>
            </a:r>
            <a:r>
              <a:rPr lang="en-GB" sz="4500" b="0" i="1" u="none" strike="noStrike" dirty="0">
                <a:solidFill>
                  <a:srgbClr val="000000"/>
                </a:solidFill>
                <a:effectLst/>
              </a:rPr>
              <a:t>What is procrastination?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4500" b="0" i="1" u="none" strike="noStrike" dirty="0">
                <a:solidFill>
                  <a:srgbClr val="000000"/>
                </a:solidFill>
                <a:effectLst/>
              </a:rPr>
              <a:t>Verywell Mind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. Verywell Mind. Available at: https://www.verywellmind.com/the-psychology-of-procrastination-2795944 (Accessed: December 18, 2022).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500" b="0" i="0" u="none" strike="noStrike" dirty="0" err="1">
                <a:solidFill>
                  <a:srgbClr val="000000"/>
                </a:solidFill>
                <a:effectLst/>
              </a:rPr>
              <a:t>InnerDrive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 (2022) </a:t>
            </a:r>
            <a:r>
              <a:rPr lang="en-GB" sz="4500" b="0" i="1" u="none" strike="noStrike" dirty="0">
                <a:solidFill>
                  <a:srgbClr val="000000"/>
                </a:solidFill>
                <a:effectLst/>
              </a:rPr>
              <a:t>The daily stress of being a student (and how to manage it)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4500" b="0" i="1" u="none" strike="noStrike" dirty="0" err="1">
                <a:solidFill>
                  <a:srgbClr val="000000"/>
                </a:solidFill>
                <a:effectLst/>
              </a:rPr>
              <a:t>Innerdrive</a:t>
            </a:r>
            <a:r>
              <a:rPr lang="en-GB" sz="4500" b="0" i="1" u="none" strike="noStrike" dirty="0">
                <a:solidFill>
                  <a:srgbClr val="000000"/>
                </a:solidFill>
                <a:effectLst/>
              </a:rPr>
              <a:t> Ltd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4500" b="0" i="0" u="none" strike="noStrike" dirty="0" err="1">
                <a:solidFill>
                  <a:srgbClr val="000000"/>
                </a:solidFill>
                <a:effectLst/>
              </a:rPr>
              <a:t>InnerDrive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4500" b="0" i="0" u="none" strike="noStrike" dirty="0" err="1">
                <a:solidFill>
                  <a:srgbClr val="000000"/>
                </a:solidFill>
                <a:effectLst/>
              </a:rPr>
              <a:t>blog.innerdrive.co.uk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/how-to-manage-daily-student-stress (Accessed: December 22, 2022).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Lombardo, E. (2017) </a:t>
            </a:r>
            <a:r>
              <a:rPr lang="en-GB" sz="4500" b="0" i="1" u="none" strike="noStrike" dirty="0">
                <a:solidFill>
                  <a:srgbClr val="000000"/>
                </a:solidFill>
                <a:effectLst/>
              </a:rPr>
              <a:t>11 ways to overcome procrastination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4500" b="0" i="1" u="none" strike="noStrike" dirty="0">
                <a:solidFill>
                  <a:srgbClr val="000000"/>
                </a:solidFill>
                <a:effectLst/>
              </a:rPr>
              <a:t>Psychology Today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. Sussex Publishers. Available at: https://</a:t>
            </a:r>
            <a:r>
              <a:rPr lang="en-GB" sz="4500" b="0" i="0" u="none" strike="noStrike" dirty="0" err="1">
                <a:solidFill>
                  <a:srgbClr val="000000"/>
                </a:solidFill>
                <a:effectLst/>
              </a:rPr>
              <a:t>www.psychologytoday.com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/</a:t>
            </a:r>
            <a:r>
              <a:rPr lang="en-GB" sz="4500" b="0" i="0" u="none" strike="noStrike" dirty="0" err="1">
                <a:solidFill>
                  <a:srgbClr val="000000"/>
                </a:solidFill>
                <a:effectLst/>
              </a:rPr>
              <a:t>gb</a:t>
            </a:r>
            <a:r>
              <a:rPr lang="en-GB" sz="4500" b="0" i="0" u="none" strike="noStrike" dirty="0">
                <a:solidFill>
                  <a:srgbClr val="000000"/>
                </a:solidFill>
                <a:effectLst/>
              </a:rPr>
              <a:t>/blog/better-than-perfect/201703/11-ways-to-overcome-procrastination (Accessed: December 20, 2022).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5500" b="0" i="1" u="none" strike="noStrike" dirty="0">
                <a:solidFill>
                  <a:srgbClr val="000000"/>
                </a:solidFill>
                <a:effectLst/>
              </a:rPr>
              <a:t>Mentally exhausted? symptoms and tips to overcome mental exhaustion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 (2020) </a:t>
            </a:r>
            <a:r>
              <a:rPr lang="en-GB" sz="5500" b="0" i="1" u="none" strike="noStrike" dirty="0">
                <a:solidFill>
                  <a:srgbClr val="000000"/>
                </a:solidFill>
                <a:effectLst/>
              </a:rPr>
              <a:t>Medical News Today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. </a:t>
            </a: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MediLexicon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 International. Available at: https://</a:t>
            </a: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www.medicalnewstoday.com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/articles/</a:t>
            </a: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mentally-exhausted#prevention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 (Accessed: December 22, 2022). </a:t>
            </a:r>
            <a:endParaRPr lang="en-GB" sz="45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Nazish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, N. (2022) </a:t>
            </a:r>
            <a:r>
              <a:rPr lang="en-GB" sz="5500" b="0" i="1" u="none" strike="noStrike" dirty="0">
                <a:solidFill>
                  <a:srgbClr val="000000"/>
                </a:solidFill>
                <a:effectLst/>
              </a:rPr>
              <a:t>How to overcome mental fatigue, according to an expert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5500" b="0" i="1" u="none" strike="noStrike" dirty="0">
                <a:solidFill>
                  <a:srgbClr val="000000"/>
                </a:solidFill>
                <a:effectLst/>
              </a:rPr>
              <a:t>Forbes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. Forbes Magazine. Available at: https://</a:t>
            </a: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www.forbes.com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/sites/</a:t>
            </a: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nomanazish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/2018/09/25/how-to-overcome-mental-fatigue-according-to-an-expert/?</a:t>
            </a: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sh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=1748ba616445 (Accessed: December 22, 2022). </a:t>
            </a:r>
            <a:endParaRPr lang="en-GB" sz="86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Sara (2018) </a:t>
            </a:r>
            <a:r>
              <a:rPr lang="en-GB" sz="5500" b="0" i="1" u="none" strike="noStrike" dirty="0">
                <a:solidFill>
                  <a:srgbClr val="000000"/>
                </a:solidFill>
                <a:effectLst/>
              </a:rPr>
              <a:t>11 common causes of school stress for students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5500" b="0" i="1" u="none" strike="noStrike" dirty="0">
                <a:solidFill>
                  <a:srgbClr val="000000"/>
                </a:solidFill>
                <a:effectLst/>
              </a:rPr>
              <a:t>Oxford Learning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www.oxfordlearning.com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/causes-of-school-stress/ (Accessed: December 21, 2022).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Shatz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, I. (2022) </a:t>
            </a:r>
            <a:r>
              <a:rPr lang="en-GB" sz="5500" b="0" i="1" u="none" strike="noStrike" dirty="0">
                <a:solidFill>
                  <a:srgbClr val="000000"/>
                </a:solidFill>
                <a:effectLst/>
              </a:rPr>
              <a:t>Solving procrastination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5500" b="0" i="1" u="none" strike="noStrike" dirty="0">
                <a:solidFill>
                  <a:srgbClr val="000000"/>
                </a:solidFill>
                <a:effectLst/>
              </a:rPr>
              <a:t>Solving Procrastination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5500" b="0" i="0" u="none" strike="noStrike" dirty="0" err="1">
                <a:solidFill>
                  <a:srgbClr val="000000"/>
                </a:solidFill>
                <a:effectLst/>
              </a:rPr>
              <a:t>solvingprocrastination.com</a:t>
            </a:r>
            <a:r>
              <a:rPr lang="en-GB" sz="5500" b="0" i="0" u="none" strike="noStrike" dirty="0">
                <a:solidFill>
                  <a:srgbClr val="000000"/>
                </a:solidFill>
                <a:effectLst/>
              </a:rPr>
              <a:t>/laziness/ (Accessed: December 20, 2022).</a:t>
            </a:r>
          </a:p>
          <a:p>
            <a:pPr marL="0" indent="0">
              <a:buNone/>
            </a:pPr>
            <a:endParaRPr lang="en-GB" sz="40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0417472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BF593-87AC-AE7F-3455-CCD05312C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1" dirty="0">
                <a:latin typeface="Adelle Sans Devanagari" panose="02000503000000020004" pitchFamily="2" charset="-78"/>
                <a:cs typeface="Adelle Sans Devanagari" panose="02000503000000020004" pitchFamily="2" charset="-78"/>
              </a:rPr>
              <a:t>Cyfeirniadau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A3C0F-F9DB-38F1-4C16-8ABBD9E342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Student stress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 (n.d.)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NHS choices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NHS.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www.nhs.uk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/mental-health/children-and-young-adults/help-for-teenagers-young-adults-and-students/student-stress-self-help-tips/ (Accessed: December 21, 2022).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Student stress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 (2022)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The University Of Warwick Health Centre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NHS.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www.uwhc.org.uk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/health-information/student-stress/ (Accessed: December 22, 2022). </a:t>
            </a:r>
          </a:p>
          <a:p>
            <a:pPr marL="0" indent="0">
              <a:buNone/>
            </a:pPr>
            <a:endParaRPr lang="en-GB" sz="1800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Waters, S. (2021)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Is your brain tired? here are 6 ways to treat mental fatigue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, 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</a:rPr>
              <a:t>Is Your Brain Tired? Here Are 6 Ways to Treat Mental Fatigue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. Available at: https://</a:t>
            </a:r>
            <a:r>
              <a:rPr lang="en-GB" sz="1800" b="0" i="0" u="none" strike="noStrike" dirty="0" err="1">
                <a:solidFill>
                  <a:srgbClr val="000000"/>
                </a:solidFill>
                <a:effectLst/>
              </a:rPr>
              <a:t>www.betterup.com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</a:rPr>
              <a:t>/blog/mental-fatigue (Accessed: December 22, 2022). 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2866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4488</TotalTime>
  <Words>1745</Words>
  <Application>Microsoft Macintosh PowerPoint</Application>
  <PresentationFormat>Widescreen</PresentationFormat>
  <Paragraphs>105</Paragraphs>
  <Slides>17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Adelle Sans Devanagari</vt:lpstr>
      <vt:lpstr>Arial</vt:lpstr>
      <vt:lpstr>Calibri</vt:lpstr>
      <vt:lpstr>Calibri Light</vt:lpstr>
      <vt:lpstr>Office Theme</vt:lpstr>
      <vt:lpstr>PowerPoint Presentation</vt:lpstr>
      <vt:lpstr>Diddordeb allweddol</vt:lpstr>
      <vt:lpstr>Oedi</vt:lpstr>
      <vt:lpstr>Oedi – Beth yw e? </vt:lpstr>
      <vt:lpstr>Oedi - Achosion</vt:lpstr>
      <vt:lpstr>Oedi – rheoli’r broblem</vt:lpstr>
      <vt:lpstr>Straen sy’n gysylltiedig a gradd </vt:lpstr>
      <vt:lpstr>Straen a gradd – Beth yw e? </vt:lpstr>
      <vt:lpstr>Straen a gradd - Achosion</vt:lpstr>
      <vt:lpstr>Straen a gradd – rheoli’r broblem</vt:lpstr>
      <vt:lpstr>Blinder meddyliol</vt:lpstr>
      <vt:lpstr>Blinder meddyliol – Beth yw e? </vt:lpstr>
      <vt:lpstr>Blinder meddyliol - Achosion</vt:lpstr>
      <vt:lpstr>Blinder meddyliol– rheoli’r broblem</vt:lpstr>
      <vt:lpstr>Y diwedd</vt:lpstr>
      <vt:lpstr>Cyfeirniadau</vt:lpstr>
      <vt:lpstr>Cyfeirniadau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Angharad Evans (2204700)</dc:creator>
  <cp:lastModifiedBy>Angharad Evans (2204700)</cp:lastModifiedBy>
  <cp:revision>1</cp:revision>
  <dcterms:created xsi:type="dcterms:W3CDTF">2022-12-19T15:31:13Z</dcterms:created>
  <dcterms:modified xsi:type="dcterms:W3CDTF">2022-12-22T18:19:59Z</dcterms:modified>
</cp:coreProperties>
</file>