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>
        <p:scale>
          <a:sx n="62" d="100"/>
          <a:sy n="62" d="100"/>
        </p:scale>
        <p:origin x="21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DAF470-1F93-4025-8415-20B03E6EFBC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8025F0-9009-4AC9-8C23-AF8A107FCB71}">
      <dgm:prSet/>
      <dgm:spPr/>
      <dgm:t>
        <a:bodyPr/>
        <a:lstStyle/>
        <a:p>
          <a:r>
            <a:rPr lang="en-US" b="1" i="0" baseline="0"/>
            <a:t>Defense of Research:</a:t>
          </a:r>
          <a:r>
            <a:rPr lang="en-US" b="0" i="0" baseline="0"/>
            <a:t> </a:t>
          </a:r>
          <a:endParaRPr lang="en-US"/>
        </a:p>
      </dgm:t>
    </dgm:pt>
    <dgm:pt modelId="{152C45E6-E33B-45C7-936D-AC2ACCF3BA24}" type="parTrans" cxnId="{9E19428D-6A09-4F09-B17C-F0C64D2D8D75}">
      <dgm:prSet/>
      <dgm:spPr/>
      <dgm:t>
        <a:bodyPr/>
        <a:lstStyle/>
        <a:p>
          <a:endParaRPr lang="en-US"/>
        </a:p>
      </dgm:t>
    </dgm:pt>
    <dgm:pt modelId="{F51C0E4E-F592-4E27-B037-8F31F7941679}" type="sibTrans" cxnId="{9E19428D-6A09-4F09-B17C-F0C64D2D8D75}">
      <dgm:prSet/>
      <dgm:spPr/>
      <dgm:t>
        <a:bodyPr/>
        <a:lstStyle/>
        <a:p>
          <a:endParaRPr lang="en-US"/>
        </a:p>
      </dgm:t>
    </dgm:pt>
    <dgm:pt modelId="{21E617DD-5A1E-44D5-B943-265FF13607FD}">
      <dgm:prSet/>
      <dgm:spPr/>
      <dgm:t>
        <a:bodyPr/>
        <a:lstStyle/>
        <a:p>
          <a:r>
            <a:rPr lang="en-US" b="1" i="0" baseline="0"/>
            <a:t>Verification of Authorship:</a:t>
          </a:r>
          <a:r>
            <a:rPr lang="en-US" b="0" i="0" baseline="0"/>
            <a:t> </a:t>
          </a:r>
          <a:endParaRPr lang="en-US"/>
        </a:p>
      </dgm:t>
    </dgm:pt>
    <dgm:pt modelId="{15289601-A75E-4C71-BFA1-4F8C014887A3}" type="parTrans" cxnId="{ABBDD483-F409-48C2-853A-3B8257D62626}">
      <dgm:prSet/>
      <dgm:spPr/>
      <dgm:t>
        <a:bodyPr/>
        <a:lstStyle/>
        <a:p>
          <a:endParaRPr lang="en-US"/>
        </a:p>
      </dgm:t>
    </dgm:pt>
    <dgm:pt modelId="{F4734723-7950-4B94-9FB8-1AA7E0F7D12E}" type="sibTrans" cxnId="{ABBDD483-F409-48C2-853A-3B8257D62626}">
      <dgm:prSet/>
      <dgm:spPr/>
      <dgm:t>
        <a:bodyPr/>
        <a:lstStyle/>
        <a:p>
          <a:endParaRPr lang="en-US"/>
        </a:p>
      </dgm:t>
    </dgm:pt>
    <dgm:pt modelId="{AD906484-49EF-40B0-90D9-07F12B938562}">
      <dgm:prSet/>
      <dgm:spPr/>
      <dgm:t>
        <a:bodyPr/>
        <a:lstStyle/>
        <a:p>
          <a:r>
            <a:rPr lang="en-US" b="1" i="0" baseline="0"/>
            <a:t>Clarification and Dialogue:</a:t>
          </a:r>
          <a:endParaRPr lang="en-US"/>
        </a:p>
      </dgm:t>
    </dgm:pt>
    <dgm:pt modelId="{8C52A7EE-7862-473C-AC8E-4EC8DA69124E}" type="parTrans" cxnId="{0A2F119D-836E-4F72-8B73-4B38E12D751C}">
      <dgm:prSet/>
      <dgm:spPr/>
      <dgm:t>
        <a:bodyPr/>
        <a:lstStyle/>
        <a:p>
          <a:endParaRPr lang="en-US"/>
        </a:p>
      </dgm:t>
    </dgm:pt>
    <dgm:pt modelId="{37EB6FD1-54D7-4CB0-BE66-DC25DE2D2FCC}" type="sibTrans" cxnId="{0A2F119D-836E-4F72-8B73-4B38E12D751C}">
      <dgm:prSet/>
      <dgm:spPr/>
      <dgm:t>
        <a:bodyPr/>
        <a:lstStyle/>
        <a:p>
          <a:endParaRPr lang="en-US"/>
        </a:p>
      </dgm:t>
    </dgm:pt>
    <dgm:pt modelId="{C749AAB9-85C2-45D8-8708-A5E4E49D3167}">
      <dgm:prSet/>
      <dgm:spPr/>
      <dgm:t>
        <a:bodyPr/>
        <a:lstStyle/>
        <a:p>
          <a:r>
            <a:rPr lang="en-US" b="1" i="0" baseline="0"/>
            <a:t>Assessment of Knowledge:</a:t>
          </a:r>
          <a:r>
            <a:rPr lang="en-US" b="0" i="0" baseline="0"/>
            <a:t> </a:t>
          </a:r>
          <a:endParaRPr lang="en-US"/>
        </a:p>
      </dgm:t>
    </dgm:pt>
    <dgm:pt modelId="{E1710D0C-CC86-47CA-8ED2-4C17BEF7E4A6}" type="parTrans" cxnId="{E281EB64-9C4F-45D1-A1A9-1C85CEE9D086}">
      <dgm:prSet/>
      <dgm:spPr/>
      <dgm:t>
        <a:bodyPr/>
        <a:lstStyle/>
        <a:p>
          <a:endParaRPr lang="en-US"/>
        </a:p>
      </dgm:t>
    </dgm:pt>
    <dgm:pt modelId="{2C90DC8B-0B6F-47F0-B962-EFDEFD346C89}" type="sibTrans" cxnId="{E281EB64-9C4F-45D1-A1A9-1C85CEE9D086}">
      <dgm:prSet/>
      <dgm:spPr/>
      <dgm:t>
        <a:bodyPr/>
        <a:lstStyle/>
        <a:p>
          <a:endParaRPr lang="en-US"/>
        </a:p>
      </dgm:t>
    </dgm:pt>
    <dgm:pt modelId="{DAA92B6C-BC13-40B8-B0D0-075861FCB54A}">
      <dgm:prSet/>
      <dgm:spPr/>
      <dgm:t>
        <a:bodyPr/>
        <a:lstStyle/>
        <a:p>
          <a:r>
            <a:rPr lang="en-US" b="1" i="0" baseline="0"/>
            <a:t>Demonstration of Competence:</a:t>
          </a:r>
          <a:r>
            <a:rPr lang="en-US" b="0" i="0" baseline="0"/>
            <a:t> </a:t>
          </a:r>
          <a:endParaRPr lang="en-US"/>
        </a:p>
      </dgm:t>
    </dgm:pt>
    <dgm:pt modelId="{DBF26342-097F-46BE-9793-AA0AD921360B}" type="parTrans" cxnId="{C8E9A026-5313-47BA-AD1F-332DBE311907}">
      <dgm:prSet/>
      <dgm:spPr/>
      <dgm:t>
        <a:bodyPr/>
        <a:lstStyle/>
        <a:p>
          <a:endParaRPr lang="en-US"/>
        </a:p>
      </dgm:t>
    </dgm:pt>
    <dgm:pt modelId="{61C3409E-4E21-47D7-BA0E-78D9CCE54734}" type="sibTrans" cxnId="{C8E9A026-5313-47BA-AD1F-332DBE311907}">
      <dgm:prSet/>
      <dgm:spPr/>
      <dgm:t>
        <a:bodyPr/>
        <a:lstStyle/>
        <a:p>
          <a:endParaRPr lang="en-US"/>
        </a:p>
      </dgm:t>
    </dgm:pt>
    <dgm:pt modelId="{9366F6BA-F490-4F23-8EDA-427F8197295A}" type="pres">
      <dgm:prSet presAssocID="{4CDAF470-1F93-4025-8415-20B03E6EFBCE}" presName="linear" presStyleCnt="0">
        <dgm:presLayoutVars>
          <dgm:animLvl val="lvl"/>
          <dgm:resizeHandles val="exact"/>
        </dgm:presLayoutVars>
      </dgm:prSet>
      <dgm:spPr/>
    </dgm:pt>
    <dgm:pt modelId="{EC9FD6D0-4DF2-43E3-A06B-5480576653F1}" type="pres">
      <dgm:prSet presAssocID="{D78025F0-9009-4AC9-8C23-AF8A107FCB7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EA27E4-C60F-4B22-A7F8-7CE6F8BA1CFC}" type="pres">
      <dgm:prSet presAssocID="{F51C0E4E-F592-4E27-B037-8F31F7941679}" presName="spacer" presStyleCnt="0"/>
      <dgm:spPr/>
    </dgm:pt>
    <dgm:pt modelId="{4BDB3A95-1AFC-4A1A-9305-EC53677653E3}" type="pres">
      <dgm:prSet presAssocID="{21E617DD-5A1E-44D5-B943-265FF13607F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D999D9F-3E2C-47E4-8C59-5A6E9B9044A9}" type="pres">
      <dgm:prSet presAssocID="{F4734723-7950-4B94-9FB8-1AA7E0F7D12E}" presName="spacer" presStyleCnt="0"/>
      <dgm:spPr/>
    </dgm:pt>
    <dgm:pt modelId="{80A2001A-B700-42BD-AC25-111C861C6939}" type="pres">
      <dgm:prSet presAssocID="{AD906484-49EF-40B0-90D9-07F12B93856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843E419-20F0-4DE1-BDCC-D8F00DEE82CA}" type="pres">
      <dgm:prSet presAssocID="{37EB6FD1-54D7-4CB0-BE66-DC25DE2D2FCC}" presName="spacer" presStyleCnt="0"/>
      <dgm:spPr/>
    </dgm:pt>
    <dgm:pt modelId="{320ADC1F-3F07-4ED1-BD81-CFA11434DF99}" type="pres">
      <dgm:prSet presAssocID="{C749AAB9-85C2-45D8-8708-A5E4E49D31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F24FAB2-1F39-445B-9ADE-EF200C550FDF}" type="pres">
      <dgm:prSet presAssocID="{2C90DC8B-0B6F-47F0-B962-EFDEFD346C89}" presName="spacer" presStyleCnt="0"/>
      <dgm:spPr/>
    </dgm:pt>
    <dgm:pt modelId="{1FD49B8F-3D02-4B6E-A162-ACDDA68051D5}" type="pres">
      <dgm:prSet presAssocID="{DAA92B6C-BC13-40B8-B0D0-075861FCB54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28CB100-EB88-42B8-AC5C-62BEB013B4CA}" type="presOf" srcId="{4CDAF470-1F93-4025-8415-20B03E6EFBCE}" destId="{9366F6BA-F490-4F23-8EDA-427F8197295A}" srcOrd="0" destOrd="0" presId="urn:microsoft.com/office/officeart/2005/8/layout/vList2"/>
    <dgm:cxn modelId="{C8E9A026-5313-47BA-AD1F-332DBE311907}" srcId="{4CDAF470-1F93-4025-8415-20B03E6EFBCE}" destId="{DAA92B6C-BC13-40B8-B0D0-075861FCB54A}" srcOrd="4" destOrd="0" parTransId="{DBF26342-097F-46BE-9793-AA0AD921360B}" sibTransId="{61C3409E-4E21-47D7-BA0E-78D9CCE54734}"/>
    <dgm:cxn modelId="{DF946730-5244-4E4C-B888-4C6D392D9945}" type="presOf" srcId="{DAA92B6C-BC13-40B8-B0D0-075861FCB54A}" destId="{1FD49B8F-3D02-4B6E-A162-ACDDA68051D5}" srcOrd="0" destOrd="0" presId="urn:microsoft.com/office/officeart/2005/8/layout/vList2"/>
    <dgm:cxn modelId="{7D3D7A33-EE76-4F53-937A-CA03DDCB3CCA}" type="presOf" srcId="{C749AAB9-85C2-45D8-8708-A5E4E49D3167}" destId="{320ADC1F-3F07-4ED1-BD81-CFA11434DF99}" srcOrd="0" destOrd="0" presId="urn:microsoft.com/office/officeart/2005/8/layout/vList2"/>
    <dgm:cxn modelId="{7283955B-B6BA-4387-AE14-E826017CC38E}" type="presOf" srcId="{AD906484-49EF-40B0-90D9-07F12B938562}" destId="{80A2001A-B700-42BD-AC25-111C861C6939}" srcOrd="0" destOrd="0" presId="urn:microsoft.com/office/officeart/2005/8/layout/vList2"/>
    <dgm:cxn modelId="{E281EB64-9C4F-45D1-A1A9-1C85CEE9D086}" srcId="{4CDAF470-1F93-4025-8415-20B03E6EFBCE}" destId="{C749AAB9-85C2-45D8-8708-A5E4E49D3167}" srcOrd="3" destOrd="0" parTransId="{E1710D0C-CC86-47CA-8ED2-4C17BEF7E4A6}" sibTransId="{2C90DC8B-0B6F-47F0-B962-EFDEFD346C89}"/>
    <dgm:cxn modelId="{1036F570-9FDA-4705-BD07-858D6BF14EDA}" type="presOf" srcId="{D78025F0-9009-4AC9-8C23-AF8A107FCB71}" destId="{EC9FD6D0-4DF2-43E3-A06B-5480576653F1}" srcOrd="0" destOrd="0" presId="urn:microsoft.com/office/officeart/2005/8/layout/vList2"/>
    <dgm:cxn modelId="{FC18B054-6193-48D0-880E-CA1A75CE5A17}" type="presOf" srcId="{21E617DD-5A1E-44D5-B943-265FF13607FD}" destId="{4BDB3A95-1AFC-4A1A-9305-EC53677653E3}" srcOrd="0" destOrd="0" presId="urn:microsoft.com/office/officeart/2005/8/layout/vList2"/>
    <dgm:cxn modelId="{ABBDD483-F409-48C2-853A-3B8257D62626}" srcId="{4CDAF470-1F93-4025-8415-20B03E6EFBCE}" destId="{21E617DD-5A1E-44D5-B943-265FF13607FD}" srcOrd="1" destOrd="0" parTransId="{15289601-A75E-4C71-BFA1-4F8C014887A3}" sibTransId="{F4734723-7950-4B94-9FB8-1AA7E0F7D12E}"/>
    <dgm:cxn modelId="{9E19428D-6A09-4F09-B17C-F0C64D2D8D75}" srcId="{4CDAF470-1F93-4025-8415-20B03E6EFBCE}" destId="{D78025F0-9009-4AC9-8C23-AF8A107FCB71}" srcOrd="0" destOrd="0" parTransId="{152C45E6-E33B-45C7-936D-AC2ACCF3BA24}" sibTransId="{F51C0E4E-F592-4E27-B037-8F31F7941679}"/>
    <dgm:cxn modelId="{0A2F119D-836E-4F72-8B73-4B38E12D751C}" srcId="{4CDAF470-1F93-4025-8415-20B03E6EFBCE}" destId="{AD906484-49EF-40B0-90D9-07F12B938562}" srcOrd="2" destOrd="0" parTransId="{8C52A7EE-7862-473C-AC8E-4EC8DA69124E}" sibTransId="{37EB6FD1-54D7-4CB0-BE66-DC25DE2D2FCC}"/>
    <dgm:cxn modelId="{67833571-0D4C-4F06-96E4-F2A464955AA7}" type="presParOf" srcId="{9366F6BA-F490-4F23-8EDA-427F8197295A}" destId="{EC9FD6D0-4DF2-43E3-A06B-5480576653F1}" srcOrd="0" destOrd="0" presId="urn:microsoft.com/office/officeart/2005/8/layout/vList2"/>
    <dgm:cxn modelId="{3BE71A8A-B444-48F2-8136-9C7251138A6E}" type="presParOf" srcId="{9366F6BA-F490-4F23-8EDA-427F8197295A}" destId="{B7EA27E4-C60F-4B22-A7F8-7CE6F8BA1CFC}" srcOrd="1" destOrd="0" presId="urn:microsoft.com/office/officeart/2005/8/layout/vList2"/>
    <dgm:cxn modelId="{B28823A1-584F-465D-9344-550EE1038F06}" type="presParOf" srcId="{9366F6BA-F490-4F23-8EDA-427F8197295A}" destId="{4BDB3A95-1AFC-4A1A-9305-EC53677653E3}" srcOrd="2" destOrd="0" presId="urn:microsoft.com/office/officeart/2005/8/layout/vList2"/>
    <dgm:cxn modelId="{284DE867-07EC-46D4-8B30-7D838E6DF43C}" type="presParOf" srcId="{9366F6BA-F490-4F23-8EDA-427F8197295A}" destId="{9D999D9F-3E2C-47E4-8C59-5A6E9B9044A9}" srcOrd="3" destOrd="0" presId="urn:microsoft.com/office/officeart/2005/8/layout/vList2"/>
    <dgm:cxn modelId="{95B39BBF-F5E9-44F9-8219-76832B702864}" type="presParOf" srcId="{9366F6BA-F490-4F23-8EDA-427F8197295A}" destId="{80A2001A-B700-42BD-AC25-111C861C6939}" srcOrd="4" destOrd="0" presId="urn:microsoft.com/office/officeart/2005/8/layout/vList2"/>
    <dgm:cxn modelId="{673D720C-FCB1-4D72-80E7-F3BA463B6BC9}" type="presParOf" srcId="{9366F6BA-F490-4F23-8EDA-427F8197295A}" destId="{7843E419-20F0-4DE1-BDCC-D8F00DEE82CA}" srcOrd="5" destOrd="0" presId="urn:microsoft.com/office/officeart/2005/8/layout/vList2"/>
    <dgm:cxn modelId="{5C35FCE4-5B3D-47B2-960B-4DDE671E1865}" type="presParOf" srcId="{9366F6BA-F490-4F23-8EDA-427F8197295A}" destId="{320ADC1F-3F07-4ED1-BD81-CFA11434DF99}" srcOrd="6" destOrd="0" presId="urn:microsoft.com/office/officeart/2005/8/layout/vList2"/>
    <dgm:cxn modelId="{D8E11936-5AB6-456D-BE42-0B2A08351096}" type="presParOf" srcId="{9366F6BA-F490-4F23-8EDA-427F8197295A}" destId="{BF24FAB2-1F39-445B-9ADE-EF200C550FDF}" srcOrd="7" destOrd="0" presId="urn:microsoft.com/office/officeart/2005/8/layout/vList2"/>
    <dgm:cxn modelId="{0C58F262-8051-4F63-8E35-53061778B397}" type="presParOf" srcId="{9366F6BA-F490-4F23-8EDA-427F8197295A}" destId="{1FD49B8F-3D02-4B6E-A162-ACDDA68051D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9FD6D0-4DF2-43E3-A06B-5480576653F1}">
      <dsp:nvSpPr>
        <dsp:cNvPr id="0" name=""/>
        <dsp:cNvSpPr/>
      </dsp:nvSpPr>
      <dsp:spPr>
        <a:xfrm>
          <a:off x="0" y="416595"/>
          <a:ext cx="6900512" cy="8599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/>
            <a:t>Defense of Research:</a:t>
          </a:r>
          <a:r>
            <a:rPr lang="en-US" sz="3500" b="0" i="0" kern="1200" baseline="0"/>
            <a:t> </a:t>
          </a:r>
          <a:endParaRPr lang="en-US" sz="3500" kern="1200"/>
        </a:p>
      </dsp:txBody>
      <dsp:txXfrm>
        <a:off x="41979" y="458574"/>
        <a:ext cx="6816554" cy="775991"/>
      </dsp:txXfrm>
    </dsp:sp>
    <dsp:sp modelId="{4BDB3A95-1AFC-4A1A-9305-EC53677653E3}">
      <dsp:nvSpPr>
        <dsp:cNvPr id="0" name=""/>
        <dsp:cNvSpPr/>
      </dsp:nvSpPr>
      <dsp:spPr>
        <a:xfrm>
          <a:off x="0" y="1377345"/>
          <a:ext cx="6900512" cy="859949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/>
            <a:t>Verification of Authorship:</a:t>
          </a:r>
          <a:r>
            <a:rPr lang="en-US" sz="3500" b="0" i="0" kern="1200" baseline="0"/>
            <a:t> </a:t>
          </a:r>
          <a:endParaRPr lang="en-US" sz="3500" kern="1200"/>
        </a:p>
      </dsp:txBody>
      <dsp:txXfrm>
        <a:off x="41979" y="1419324"/>
        <a:ext cx="6816554" cy="775991"/>
      </dsp:txXfrm>
    </dsp:sp>
    <dsp:sp modelId="{80A2001A-B700-42BD-AC25-111C861C6939}">
      <dsp:nvSpPr>
        <dsp:cNvPr id="0" name=""/>
        <dsp:cNvSpPr/>
      </dsp:nvSpPr>
      <dsp:spPr>
        <a:xfrm>
          <a:off x="0" y="2338095"/>
          <a:ext cx="6900512" cy="85994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/>
            <a:t>Clarification and Dialogue:</a:t>
          </a:r>
          <a:endParaRPr lang="en-US" sz="3500" kern="1200"/>
        </a:p>
      </dsp:txBody>
      <dsp:txXfrm>
        <a:off x="41979" y="2380074"/>
        <a:ext cx="6816554" cy="775991"/>
      </dsp:txXfrm>
    </dsp:sp>
    <dsp:sp modelId="{320ADC1F-3F07-4ED1-BD81-CFA11434DF99}">
      <dsp:nvSpPr>
        <dsp:cNvPr id="0" name=""/>
        <dsp:cNvSpPr/>
      </dsp:nvSpPr>
      <dsp:spPr>
        <a:xfrm>
          <a:off x="0" y="3298845"/>
          <a:ext cx="6900512" cy="859949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/>
            <a:t>Assessment of Knowledge:</a:t>
          </a:r>
          <a:r>
            <a:rPr lang="en-US" sz="3500" b="0" i="0" kern="1200" baseline="0"/>
            <a:t> </a:t>
          </a:r>
          <a:endParaRPr lang="en-US" sz="3500" kern="1200"/>
        </a:p>
      </dsp:txBody>
      <dsp:txXfrm>
        <a:off x="41979" y="3340824"/>
        <a:ext cx="6816554" cy="775991"/>
      </dsp:txXfrm>
    </dsp:sp>
    <dsp:sp modelId="{1FD49B8F-3D02-4B6E-A162-ACDDA68051D5}">
      <dsp:nvSpPr>
        <dsp:cNvPr id="0" name=""/>
        <dsp:cNvSpPr/>
      </dsp:nvSpPr>
      <dsp:spPr>
        <a:xfrm>
          <a:off x="0" y="4259595"/>
          <a:ext cx="6900512" cy="85994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 baseline="0"/>
            <a:t>Demonstration of Competence:</a:t>
          </a:r>
          <a:r>
            <a:rPr lang="en-US" sz="3500" b="0" i="0" kern="1200" baseline="0"/>
            <a:t> </a:t>
          </a:r>
          <a:endParaRPr lang="en-US" sz="3500" kern="1200"/>
        </a:p>
      </dsp:txBody>
      <dsp:txXfrm>
        <a:off x="41979" y="4301574"/>
        <a:ext cx="6816554" cy="775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2D2E4-E20E-31A1-80F3-9491071F53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D0724-F19D-0FBF-8DF0-36DEF9AB01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8B3CE-6EA4-609C-23D5-AC36B8FCF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D2164-A1E5-D8B3-1824-01AC5B2EF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5B3EF-A2E6-6E3E-0DA6-A33D6523B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58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E695F-FDC4-53D8-913F-D880EA582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17144-4CF7-5B01-0F84-D6D812541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B99C0-8E16-3815-F376-021AA1991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FEA00-E044-A9CF-7320-7B34A365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16932-4B6A-4B7A-2CB2-9AAC69284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7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E8D24-4965-495E-EF2F-18D9912CE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C783F-A89F-9B82-8456-684EF0028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83B1E-5716-6945-AD8D-A890DFCB5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E1056-AB0D-7B4A-9121-B1F34491D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03F8F6-83AC-BF49-1512-AD20E7414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6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7C9F3-06B5-8493-5000-B06C09D8D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E3BC6-6468-4011-A9E2-FC1E4287F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AA9534-7615-81FA-52B0-4E47BD947F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C2DE69-90E6-11ED-26EA-1E6CD744C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590F08-69AE-FA82-699F-BA84839F4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72E1D2-8C28-9112-AEC1-047489821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031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10982-91A7-0758-ED57-73F39A805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0CA98-56C8-FE45-9277-1CABB8D2ED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06281-BF6D-CFBC-06B7-B077EE57D4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E8365F-CEA5-B847-0757-856BCF910A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DDD506-F89F-87DF-E48B-8BF155828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ADA3E6-84B8-5CF9-BD51-982E1BBE1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6FC55-D25D-38E9-5BBC-0EB45F93E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D7CB67-3CA5-F17D-BFF3-AF3603C19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11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35312-2275-3059-F520-A3054AE4F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333DC1-44A1-F4C4-CCB9-8ED1632EF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6EB7AC-2A4C-5F1B-D86C-70AC7BD9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ACCCFE-709B-8EB4-AE1E-1750B939F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62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9A75A-69A6-3386-073F-6729AF577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5C6CBD-F366-2AE2-C059-45C9D1959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0C4E3-102E-960F-8DA1-160D2A57A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874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2ABD1-3608-FC40-2E8E-53A67B7F0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F3BB-451B-AB4E-2BA3-69826C187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DAFC0C-32F7-53B5-93B4-24A34A6EA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C4F57-D0AA-A3D6-785B-DA1DE0A57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FBEF7-10A8-1B8B-4F21-2F3132DC0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D16457-CC4B-4078-A94D-FA14A14BF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521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4589D-2A53-EF35-F9F0-129AECEA4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556848-CE46-F197-1305-05E4C89C58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4298B1-E602-9AD2-C39A-6947E6126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04C9C-6329-86FF-A49D-631D73042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C0CBF8-BFC8-BDED-EC36-1B4B0A6F7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013722-F86C-678B-4AE2-518405045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57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90AD-F2B3-D9F2-7EB2-C7E6090FE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E1E70-A75E-309B-C50B-F618693E6D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C5A9B-E51E-8620-FF0D-7EB6F5F30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5FEE0-E387-F286-1518-2398E30DB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70F09-53F5-3948-C82D-46FE32F54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019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D2B0E0-4574-229C-C556-2D0E644A74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40050E-DE02-A639-DE6E-FB68DE83B5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E6460-ABBA-4E9A-3AC9-EBB70F232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F1A31-548A-A137-8171-AC7C2D1CB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0E0DC-606B-3FB6-0AB0-6227FB553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36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6F6C55-759B-E068-CAC0-A204B5894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3AF2E-6A68-175D-3000-79314D868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F54613-09DC-87EE-457A-29E523A330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717895-4377-4953-B1E5-320706203E2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CD99F-4721-6EBC-87D8-564ADA6FFB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89C4A-F6BD-139B-A96B-45C1647810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B416DB-4235-43C8-8205-5D3453BD3E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64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925A9D-CECD-F3C6-E272-FB30D02E9C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Viva Voce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49F2B1-C359-D5D0-36CF-645F42CAE5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Preparation</a:t>
            </a:r>
          </a:p>
        </p:txBody>
      </p:sp>
    </p:spTree>
    <p:extLst>
      <p:ext uri="{BB962C8B-B14F-4D97-AF65-F5344CB8AC3E}">
        <p14:creationId xmlns:p14="http://schemas.microsoft.com/office/powerpoint/2010/main" val="948174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ow to survive a PhD viva: 17 top tips | Impact of research | The Guardian">
            <a:extLst>
              <a:ext uri="{FF2B5EF4-FFF2-40B4-BE49-F238E27FC236}">
                <a16:creationId xmlns:a16="http://schemas.microsoft.com/office/drawing/2014/main" id="{2189696D-5895-A4A5-AA6D-B75F33F899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26" r="5576"/>
          <a:stretch>
            <a:fillRect/>
          </a:stretch>
        </p:blipFill>
        <p:spPr bwMode="auto">
          <a:xfrm>
            <a:off x="-3047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4" name="Rectangle 308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B87DC-2C29-0E3E-13B0-792D0C76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564" y="96166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What is a Viva Voce?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D7D3F-3D3D-2757-CD1D-6E57E7AA5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8564" y="1750189"/>
            <a:ext cx="4657341" cy="44967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A Viva Voce (Latin for "living voice") is an oral examination, often a thesis defense, designed to assess a candidate's research ability, verify original authorship, and clarify any ambiguities in their written work.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A Viva Voce acts as a final rigorous check to discuss research findings in depth, defend arguments before examiners, and confirm the student's knowledge within their field.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268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6BDC6-C1FB-E4AB-F74F-78D2E49B4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Main Purpose of a Viva Voce?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3048BDE-CDA3-0709-3DEC-63F7EBA8F3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87272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2676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Proven strategies to deliver an impeccable PhD Viva Voce | Researcher.Life">
            <a:extLst>
              <a:ext uri="{FF2B5EF4-FFF2-40B4-BE49-F238E27FC236}">
                <a16:creationId xmlns:a16="http://schemas.microsoft.com/office/drawing/2014/main" id="{AB1FC3D9-AB57-0041-76B9-EF1AF90223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6" name="Rectangle 2055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9C0CD-6BA7-9E86-ACC0-0BEFAE0D6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Questions???</a:t>
            </a:r>
          </a:p>
        </p:txBody>
      </p:sp>
      <p:cxnSp>
        <p:nvCxnSpPr>
          <p:cNvPr id="2058" name="Straight Connector 2057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Straight Connector 205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122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C7277-F64D-17DA-9B93-3CC011F6C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1D684-D064-7AC9-C2A7-0711015F6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24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EC424-A272-4074-C1FE-3295A8B02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BE630-91AA-1D4A-4A10-22948B8C8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141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2A4F-B65E-554A-F162-72BEB2D32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6A098-56E7-644A-8E07-757FD2C12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61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109</Words>
  <Application>Microsoft Office PowerPoint</Application>
  <PresentationFormat>Widescreen</PresentationFormat>
  <Paragraphs>13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Viva Voce</vt:lpstr>
      <vt:lpstr>What is a Viva Voce?</vt:lpstr>
      <vt:lpstr>Main Purpose of a Viva Voce?</vt:lpstr>
      <vt:lpstr>Questions???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</cp:revision>
  <dcterms:created xsi:type="dcterms:W3CDTF">2026-04-20T07:48:34Z</dcterms:created>
  <dcterms:modified xsi:type="dcterms:W3CDTF">2026-04-20T09:02:23Z</dcterms:modified>
</cp:coreProperties>
</file>