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46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329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842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13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027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86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619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291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07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52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05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61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2133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66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2299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35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63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87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6F27BCA-C579-4DDF-9618-B0FEDF02E78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A18A72-D333-42A8-B914-F763EBF69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5441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18/01/nuovi-dettagli-confermano-ripristino-file-onedrive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gettyimages.de/fotos/tick-pics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9270">
              <a:srgbClr val="5AC7E5"/>
            </a:gs>
            <a:gs pos="0">
              <a:schemeClr val="tx2">
                <a:lumMod val="20000"/>
                <a:lumOff val="8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7BCCA5F-7C46-7648-420E-696A2268BA21}"/>
              </a:ext>
            </a:extLst>
          </p:cNvPr>
          <p:cNvSpPr/>
          <p:nvPr/>
        </p:nvSpPr>
        <p:spPr>
          <a:xfrm>
            <a:off x="793630" y="404579"/>
            <a:ext cx="5814204" cy="96615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to share a file via the OneDrive</a:t>
            </a:r>
          </a:p>
        </p:txBody>
      </p:sp>
      <p:pic>
        <p:nvPicPr>
          <p:cNvPr id="8" name="Picture 7" descr="A blue and black text">
            <a:extLst>
              <a:ext uri="{FF2B5EF4-FFF2-40B4-BE49-F238E27FC236}">
                <a16:creationId xmlns:a16="http://schemas.microsoft.com/office/drawing/2014/main" id="{951741E6-A5E4-E2A0-CE9B-B6571C6FA9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07834" y="249304"/>
            <a:ext cx="4618008" cy="112143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A85112A-EC2F-BAE1-798F-FB87E6D85CE3}"/>
              </a:ext>
            </a:extLst>
          </p:cNvPr>
          <p:cNvSpPr/>
          <p:nvPr/>
        </p:nvSpPr>
        <p:spPr>
          <a:xfrm>
            <a:off x="8988725" y="5487262"/>
            <a:ext cx="2967486" cy="112143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/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Basit Ali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2505194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14E5C9-0CD5-E5C6-7A18-948FD9E8F2C0}"/>
              </a:ext>
            </a:extLst>
          </p:cNvPr>
          <p:cNvSpPr/>
          <p:nvPr/>
        </p:nvSpPr>
        <p:spPr>
          <a:xfrm>
            <a:off x="793630" y="1625218"/>
            <a:ext cx="2932981" cy="17520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1: </a:t>
            </a:r>
            <a:r>
              <a:rPr lang="en-GB" b="1" dirty="0"/>
              <a:t>Upload or Locate Your File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Sign in to OneDrive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Find the file or upload a new one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4801A2-F6AD-A26B-8A9E-FEAF9810ABA3}"/>
              </a:ext>
            </a:extLst>
          </p:cNvPr>
          <p:cNvSpPr/>
          <p:nvPr/>
        </p:nvSpPr>
        <p:spPr>
          <a:xfrm>
            <a:off x="793630" y="3529929"/>
            <a:ext cx="3243531" cy="11455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2: Right-click the File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Select ‘Share’ from the menu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CEFA1E-A7A1-1E4C-A9AA-75BB624ACA01}"/>
              </a:ext>
            </a:extLst>
          </p:cNvPr>
          <p:cNvSpPr/>
          <p:nvPr/>
        </p:nvSpPr>
        <p:spPr>
          <a:xfrm>
            <a:off x="793631" y="4951562"/>
            <a:ext cx="4106174" cy="16571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3: Choose Sharing Settings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Select who can access the file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Choose View or Edit permissions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6A459E-959F-3509-36B8-0BEDE6B8D1E0}"/>
              </a:ext>
            </a:extLst>
          </p:cNvPr>
          <p:cNvSpPr/>
          <p:nvPr/>
        </p:nvSpPr>
        <p:spPr>
          <a:xfrm>
            <a:off x="6832120" y="1625218"/>
            <a:ext cx="3640348" cy="14664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4: Share Your Link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Enter email addresses or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Copy link to share elsewhere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4F0B33-CE08-A938-05CE-9E0E3C9F571E}"/>
              </a:ext>
            </a:extLst>
          </p:cNvPr>
          <p:cNvSpPr/>
          <p:nvPr/>
        </p:nvSpPr>
        <p:spPr>
          <a:xfrm>
            <a:off x="6832120" y="3217652"/>
            <a:ext cx="4067759" cy="20151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 Are Done!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file is now shared securely through OneDrive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A green check mark on a white background&#10;&#10;AI-generated content may be incorrect.">
            <a:extLst>
              <a:ext uri="{FF2B5EF4-FFF2-40B4-BE49-F238E27FC236}">
                <a16:creationId xmlns:a16="http://schemas.microsoft.com/office/drawing/2014/main" id="{D0C21CE7-A919-F419-E2C1-FA72BD2AD0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13244" y="3453587"/>
            <a:ext cx="692069" cy="53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40371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10425</TotalTime>
  <Words>102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Wingdings</vt:lpstr>
      <vt:lpstr>Wingdings 3</vt:lpstr>
      <vt:lpstr>Slice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Rafia Bi</dc:creator>
  <cp:lastModifiedBy>Rafia Bi</cp:lastModifiedBy>
  <cp:revision>6</cp:revision>
  <dcterms:created xsi:type="dcterms:W3CDTF">2025-10-19T15:36:43Z</dcterms:created>
  <dcterms:modified xsi:type="dcterms:W3CDTF">2025-10-26T21:22:11Z</dcterms:modified>
</cp:coreProperties>
</file>