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667" r:id="rId2"/>
    <p:sldId id="673" r:id="rId3"/>
    <p:sldId id="259" r:id="rId4"/>
    <p:sldId id="256" r:id="rId5"/>
    <p:sldId id="257" r:id="rId6"/>
    <p:sldId id="258" r:id="rId7"/>
    <p:sldId id="675" r:id="rId8"/>
    <p:sldId id="260" r:id="rId9"/>
    <p:sldId id="261" r:id="rId10"/>
    <p:sldId id="262" r:id="rId11"/>
    <p:sldId id="263" r:id="rId12"/>
    <p:sldId id="265" r:id="rId13"/>
    <p:sldId id="713" r:id="rId14"/>
    <p:sldId id="714" r:id="rId15"/>
    <p:sldId id="715" r:id="rId16"/>
    <p:sldId id="680" r:id="rId17"/>
    <p:sldId id="681" r:id="rId18"/>
    <p:sldId id="682" r:id="rId19"/>
    <p:sldId id="268" r:id="rId20"/>
    <p:sldId id="267" r:id="rId21"/>
    <p:sldId id="683" r:id="rId22"/>
    <p:sldId id="269" r:id="rId23"/>
    <p:sldId id="685" r:id="rId24"/>
    <p:sldId id="686" r:id="rId25"/>
    <p:sldId id="687" r:id="rId26"/>
    <p:sldId id="264" r:id="rId27"/>
    <p:sldId id="688" r:id="rId28"/>
    <p:sldId id="690" r:id="rId29"/>
    <p:sldId id="691" r:id="rId30"/>
    <p:sldId id="693" r:id="rId31"/>
    <p:sldId id="694" r:id="rId32"/>
    <p:sldId id="695" r:id="rId33"/>
    <p:sldId id="696" r:id="rId34"/>
    <p:sldId id="697" r:id="rId35"/>
    <p:sldId id="698" r:id="rId36"/>
    <p:sldId id="699" r:id="rId37"/>
    <p:sldId id="700" r:id="rId38"/>
    <p:sldId id="701" r:id="rId39"/>
    <p:sldId id="702" r:id="rId40"/>
    <p:sldId id="703" r:id="rId41"/>
    <p:sldId id="704" r:id="rId42"/>
    <p:sldId id="273" r:id="rId43"/>
    <p:sldId id="705" r:id="rId44"/>
    <p:sldId id="706" r:id="rId45"/>
    <p:sldId id="707" r:id="rId46"/>
    <p:sldId id="708" r:id="rId47"/>
    <p:sldId id="709" r:id="rId48"/>
    <p:sldId id="710" r:id="rId49"/>
    <p:sldId id="711" r:id="rId50"/>
    <p:sldId id="712" r:id="rId51"/>
    <p:sldId id="674" r:id="rId52"/>
    <p:sldId id="670" r:id="rId5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FFF3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57A162-AF39-B148-A991-F482DD026E72}" v="63" dt="2024-02-15T14:34:19.579"/>
    <p1510:client id="{2EB2F13B-D305-AA57-2B1E-200229DEBD7E}" v="226" dt="2024-02-15T10:38:49.856"/>
    <p1510:client id="{7483BA8C-7AD0-A96B-4DD6-3F623B06C3E4}" v="1827" dt="2024-02-15T13:04:25.123"/>
    <p1510:client id="{89CC08A7-A849-C181-F9E5-81FA16342C1E}" v="258" dt="2024-02-15T14:57:14.853"/>
    <p1510:client id="{ABB83605-A10D-882B-17F8-760E8BE0CF76}" v="187" dt="2024-02-15T13:11:24.272"/>
    <p1510:client id="{D0654E57-B1A4-C21B-AC68-DE6CCCDCEE0F}" v="249" dt="2024-02-15T11:13:09.1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microsoft.com/office/2016/11/relationships/changesInfo" Target="changesInfos/changesInfo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2EB2F13B-D305-AA57-2B1E-200229DEBD7E}"/>
    <pc:docChg chg="addSld delSld modSld">
      <pc:chgData name="Mari Powell" userId="S::mari.powell@uwtsd.ac.uk::a1b98dd7-29dc-4131-8e37-1423e6a9ecca" providerId="AD" clId="Web-{2EB2F13B-D305-AA57-2B1E-200229DEBD7E}" dt="2024-02-15T10:38:49.856" v="227" actId="20577"/>
      <pc:docMkLst>
        <pc:docMk/>
      </pc:docMkLst>
      <pc:sldChg chg="del">
        <pc:chgData name="Mari Powell" userId="S::mari.powell@uwtsd.ac.uk::a1b98dd7-29dc-4131-8e37-1423e6a9ecca" providerId="AD" clId="Web-{2EB2F13B-D305-AA57-2B1E-200229DEBD7E}" dt="2024-02-15T10:03:37.194" v="1"/>
        <pc:sldMkLst>
          <pc:docMk/>
          <pc:sldMk cId="109857222" sldId="256"/>
        </pc:sldMkLst>
      </pc:sldChg>
      <pc:sldChg chg="addSp delSp modSp add">
        <pc:chgData name="Mari Powell" userId="S::mari.powell@uwtsd.ac.uk::a1b98dd7-29dc-4131-8e37-1423e6a9ecca" providerId="AD" clId="Web-{2EB2F13B-D305-AA57-2B1E-200229DEBD7E}" dt="2024-02-15T10:38:49.856" v="227" actId="20577"/>
        <pc:sldMkLst>
          <pc:docMk/>
          <pc:sldMk cId="716421889" sldId="263"/>
        </pc:sldMkLst>
        <pc:spChg chg="del">
          <ac:chgData name="Mari Powell" userId="S::mari.powell@uwtsd.ac.uk::a1b98dd7-29dc-4131-8e37-1423e6a9ecca" providerId="AD" clId="Web-{2EB2F13B-D305-AA57-2B1E-200229DEBD7E}" dt="2024-02-15T10:20:52.174" v="13"/>
          <ac:spMkLst>
            <pc:docMk/>
            <pc:sldMk cId="716421889" sldId="263"/>
            <ac:spMk id="2" creationId="{998E22BF-8C2D-46CA-7FF4-F8B5135F8067}"/>
          </ac:spMkLst>
        </pc:spChg>
        <pc:spChg chg="add del mod">
          <ac:chgData name="Mari Powell" userId="S::mari.powell@uwtsd.ac.uk::a1b98dd7-29dc-4131-8e37-1423e6a9ecca" providerId="AD" clId="Web-{2EB2F13B-D305-AA57-2B1E-200229DEBD7E}" dt="2024-02-15T10:38:49.856" v="227" actId="20577"/>
          <ac:spMkLst>
            <pc:docMk/>
            <pc:sldMk cId="716421889" sldId="263"/>
            <ac:spMk id="5" creationId="{9EC94526-3D11-AA9A-A5E5-E81B5A0FDEFB}"/>
          </ac:spMkLst>
        </pc:spChg>
        <pc:picChg chg="del">
          <ac:chgData name="Mari Powell" userId="S::mari.powell@uwtsd.ac.uk::a1b98dd7-29dc-4131-8e37-1423e6a9ecca" providerId="AD" clId="Web-{2EB2F13B-D305-AA57-2B1E-200229DEBD7E}" dt="2024-02-15T10:20:49.424" v="11"/>
          <ac:picMkLst>
            <pc:docMk/>
            <pc:sldMk cId="716421889" sldId="263"/>
            <ac:picMk id="4" creationId="{D76E457D-02D6-95BA-1F96-BB3BAC096655}"/>
          </ac:picMkLst>
        </pc:picChg>
        <pc:picChg chg="del">
          <ac:chgData name="Mari Powell" userId="S::mari.powell@uwtsd.ac.uk::a1b98dd7-29dc-4131-8e37-1423e6a9ecca" providerId="AD" clId="Web-{2EB2F13B-D305-AA57-2B1E-200229DEBD7E}" dt="2024-02-15T10:20:50.065" v="12"/>
          <ac:picMkLst>
            <pc:docMk/>
            <pc:sldMk cId="716421889" sldId="263"/>
            <ac:picMk id="6" creationId="{2FFF521D-F9FA-9617-94AC-6DEC234B001D}"/>
          </ac:picMkLst>
        </pc:picChg>
      </pc:sldChg>
      <pc:sldChg chg="modSp add">
        <pc:chgData name="Mari Powell" userId="S::mari.powell@uwtsd.ac.uk::a1b98dd7-29dc-4131-8e37-1423e6a9ecca" providerId="AD" clId="Web-{2EB2F13B-D305-AA57-2B1E-200229DEBD7E}" dt="2024-02-15T10:04:11.476" v="9" actId="20577"/>
        <pc:sldMkLst>
          <pc:docMk/>
          <pc:sldMk cId="453969201" sldId="667"/>
        </pc:sldMkLst>
        <pc:spChg chg="mod">
          <ac:chgData name="Mari Powell" userId="S::mari.powell@uwtsd.ac.uk::a1b98dd7-29dc-4131-8e37-1423e6a9ecca" providerId="AD" clId="Web-{2EB2F13B-D305-AA57-2B1E-200229DEBD7E}" dt="2024-02-15T10:04:11.476" v="9" actId="20577"/>
          <ac:spMkLst>
            <pc:docMk/>
            <pc:sldMk cId="453969201" sldId="667"/>
            <ac:spMk id="4" creationId="{5062BA96-231F-369E-477C-F092AC95A812}"/>
          </ac:spMkLst>
        </pc:spChg>
      </pc:sldChg>
      <pc:sldChg chg="add">
        <pc:chgData name="Mari Powell" userId="S::mari.powell@uwtsd.ac.uk::a1b98dd7-29dc-4131-8e37-1423e6a9ecca" providerId="AD" clId="Web-{2EB2F13B-D305-AA57-2B1E-200229DEBD7E}" dt="2024-02-15T10:35:47.164" v="209"/>
        <pc:sldMkLst>
          <pc:docMk/>
          <pc:sldMk cId="1987978915" sldId="670"/>
        </pc:sldMkLst>
      </pc:sldChg>
      <pc:sldMasterChg chg="addSldLayout">
        <pc:chgData name="Mari Powell" userId="S::mari.powell@uwtsd.ac.uk::a1b98dd7-29dc-4131-8e37-1423e6a9ecca" providerId="AD" clId="Web-{2EB2F13B-D305-AA57-2B1E-200229DEBD7E}" dt="2024-02-15T10:20:46.487" v="10"/>
        <pc:sldMasterMkLst>
          <pc:docMk/>
          <pc:sldMasterMk cId="2460954070" sldId="2147483660"/>
        </pc:sldMasterMkLst>
        <pc:sldLayoutChg chg="add">
          <pc:chgData name="Mari Powell" userId="S::mari.powell@uwtsd.ac.uk::a1b98dd7-29dc-4131-8e37-1423e6a9ecca" providerId="AD" clId="Web-{2EB2F13B-D305-AA57-2B1E-200229DEBD7E}" dt="2024-02-15T10:20:46.487" v="10"/>
          <pc:sldLayoutMkLst>
            <pc:docMk/>
            <pc:sldMasterMk cId="2460954070" sldId="2147483660"/>
            <pc:sldLayoutMk cId="2498685871" sldId="2147483672"/>
          </pc:sldLayoutMkLst>
        </pc:sldLayoutChg>
      </pc:sldMasterChg>
    </pc:docChg>
  </pc:docChgLst>
  <pc:docChgLst>
    <pc:chgData name="Mari Powell" userId="S::mari.powell@uwtsd.ac.uk::a1b98dd7-29dc-4131-8e37-1423e6a9ecca" providerId="AD" clId="Web-{89CC08A7-A849-C181-F9E5-81FA16342C1E}"/>
    <pc:docChg chg="addSld delSld modSld">
      <pc:chgData name="Mari Powell" userId="S::mari.powell@uwtsd.ac.uk::a1b98dd7-29dc-4131-8e37-1423e6a9ecca" providerId="AD" clId="Web-{89CC08A7-A849-C181-F9E5-81FA16342C1E}" dt="2024-02-15T14:57:14.853" v="178"/>
      <pc:docMkLst>
        <pc:docMk/>
      </pc:docMkLst>
      <pc:sldChg chg="addSp delSp modSp">
        <pc:chgData name="Mari Powell" userId="S::mari.powell@uwtsd.ac.uk::a1b98dd7-29dc-4131-8e37-1423e6a9ecca" providerId="AD" clId="Web-{89CC08A7-A849-C181-F9E5-81FA16342C1E}" dt="2024-02-15T14:38:46.128" v="56" actId="20577"/>
        <pc:sldMkLst>
          <pc:docMk/>
          <pc:sldMk cId="2156873930" sldId="265"/>
        </pc:sldMkLst>
        <pc:spChg chg="add mod">
          <ac:chgData name="Mari Powell" userId="S::mari.powell@uwtsd.ac.uk::a1b98dd7-29dc-4131-8e37-1423e6a9ecca" providerId="AD" clId="Web-{89CC08A7-A849-C181-F9E5-81FA16342C1E}" dt="2024-02-15T14:38:46.128" v="56" actId="20577"/>
          <ac:spMkLst>
            <pc:docMk/>
            <pc:sldMk cId="2156873930" sldId="265"/>
            <ac:spMk id="3" creationId="{6B497927-59C4-E202-9BEE-6B9D2963AF23}"/>
          </ac:spMkLst>
        </pc:spChg>
        <pc:spChg chg="mod">
          <ac:chgData name="Mari Powell" userId="S::mari.powell@uwtsd.ac.uk::a1b98dd7-29dc-4131-8e37-1423e6a9ecca" providerId="AD" clId="Web-{89CC08A7-A849-C181-F9E5-81FA16342C1E}" dt="2024-02-15T14:37:43.860" v="54" actId="1076"/>
          <ac:spMkLst>
            <pc:docMk/>
            <pc:sldMk cId="2156873930" sldId="265"/>
            <ac:spMk id="7" creationId="{0CC542CA-3363-295B-0B39-3908B0B95EE5}"/>
          </ac:spMkLst>
        </pc:spChg>
        <pc:picChg chg="del">
          <ac:chgData name="Mari Powell" userId="S::mari.powell@uwtsd.ac.uk::a1b98dd7-29dc-4131-8e37-1423e6a9ecca" providerId="AD" clId="Web-{89CC08A7-A849-C181-F9E5-81FA16342C1E}" dt="2024-02-15T14:35:14.450" v="0"/>
          <ac:picMkLst>
            <pc:docMk/>
            <pc:sldMk cId="2156873930" sldId="265"/>
            <ac:picMk id="2" creationId="{695145E1-10EA-7F31-329C-6ADB4ABF84BF}"/>
          </ac:picMkLst>
        </pc:picChg>
        <pc:picChg chg="del">
          <ac:chgData name="Mari Powell" userId="S::mari.powell@uwtsd.ac.uk::a1b98dd7-29dc-4131-8e37-1423e6a9ecca" providerId="AD" clId="Web-{89CC08A7-A849-C181-F9E5-81FA16342C1E}" dt="2024-02-15T14:35:20.841" v="1"/>
          <ac:picMkLst>
            <pc:docMk/>
            <pc:sldMk cId="2156873930" sldId="265"/>
            <ac:picMk id="8" creationId="{916DA2AC-126B-486B-0EEA-4006059FFF20}"/>
          </ac:picMkLst>
        </pc:picChg>
      </pc:sldChg>
      <pc:sldChg chg="addSp delSp modSp">
        <pc:chgData name="Mari Powell" userId="S::mari.powell@uwtsd.ac.uk::a1b98dd7-29dc-4131-8e37-1423e6a9ecca" providerId="AD" clId="Web-{89CC08A7-A849-C181-F9E5-81FA16342C1E}" dt="2024-02-15T14:57:14.853" v="178"/>
        <pc:sldMkLst>
          <pc:docMk/>
          <pc:sldMk cId="1318476242" sldId="674"/>
        </pc:sldMkLst>
        <pc:picChg chg="add del mod">
          <ac:chgData name="Mari Powell" userId="S::mari.powell@uwtsd.ac.uk::a1b98dd7-29dc-4131-8e37-1423e6a9ecca" providerId="AD" clId="Web-{89CC08A7-A849-C181-F9E5-81FA16342C1E}" dt="2024-02-15T14:57:14.853" v="178"/>
          <ac:picMkLst>
            <pc:docMk/>
            <pc:sldMk cId="1318476242" sldId="674"/>
            <ac:picMk id="2" creationId="{E7FF1E0B-7DE9-0BD9-0483-485BCADCF732}"/>
          </ac:picMkLst>
        </pc:picChg>
        <pc:picChg chg="add del">
          <ac:chgData name="Mari Powell" userId="S::mari.powell@uwtsd.ac.uk::a1b98dd7-29dc-4131-8e37-1423e6a9ecca" providerId="AD" clId="Web-{89CC08A7-A849-C181-F9E5-81FA16342C1E}" dt="2024-02-15T14:57:11.993" v="177"/>
          <ac:picMkLst>
            <pc:docMk/>
            <pc:sldMk cId="1318476242" sldId="674"/>
            <ac:picMk id="5" creationId="{76AEC444-F6EE-A2F9-34A7-9A0BBB75CCCD}"/>
          </ac:picMkLst>
        </pc:picChg>
      </pc:sldChg>
      <pc:sldChg chg="addSp delSp modSp add replId">
        <pc:chgData name="Mari Powell" userId="S::mari.powell@uwtsd.ac.uk::a1b98dd7-29dc-4131-8e37-1423e6a9ecca" providerId="AD" clId="Web-{89CC08A7-A849-C181-F9E5-81FA16342C1E}" dt="2024-02-15T14:40:26.209" v="78" actId="20577"/>
        <pc:sldMkLst>
          <pc:docMk/>
          <pc:sldMk cId="3871700289" sldId="713"/>
        </pc:sldMkLst>
        <pc:spChg chg="add mod">
          <ac:chgData name="Mari Powell" userId="S::mari.powell@uwtsd.ac.uk::a1b98dd7-29dc-4131-8e37-1423e6a9ecca" providerId="AD" clId="Web-{89CC08A7-A849-C181-F9E5-81FA16342C1E}" dt="2024-02-15T14:40:26.209" v="78" actId="20577"/>
          <ac:spMkLst>
            <pc:docMk/>
            <pc:sldMk cId="3871700289" sldId="713"/>
            <ac:spMk id="2" creationId="{61C8BA15-CEA3-9590-68A9-F0F17A21A9EC}"/>
          </ac:spMkLst>
        </pc:spChg>
        <pc:spChg chg="del mod">
          <ac:chgData name="Mari Powell" userId="S::mari.powell@uwtsd.ac.uk::a1b98dd7-29dc-4131-8e37-1423e6a9ecca" providerId="AD" clId="Web-{89CC08A7-A849-C181-F9E5-81FA16342C1E}" dt="2024-02-15T14:38:53.565" v="60"/>
          <ac:spMkLst>
            <pc:docMk/>
            <pc:sldMk cId="3871700289" sldId="713"/>
            <ac:spMk id="3" creationId="{6B497927-59C4-E202-9BEE-6B9D2963AF23}"/>
          </ac:spMkLst>
        </pc:spChg>
        <pc:spChg chg="mod">
          <ac:chgData name="Mari Powell" userId="S::mari.powell@uwtsd.ac.uk::a1b98dd7-29dc-4131-8e37-1423e6a9ecca" providerId="AD" clId="Web-{89CC08A7-A849-C181-F9E5-81FA16342C1E}" dt="2024-02-15T14:40:12.443" v="76" actId="1076"/>
          <ac:spMkLst>
            <pc:docMk/>
            <pc:sldMk cId="3871700289" sldId="713"/>
            <ac:spMk id="7" creationId="{0CC542CA-3363-295B-0B39-3908B0B95EE5}"/>
          </ac:spMkLst>
        </pc:spChg>
      </pc:sldChg>
      <pc:sldChg chg="addSp delSp modSp add replId addAnim">
        <pc:chgData name="Mari Powell" userId="S::mari.powell@uwtsd.ac.uk::a1b98dd7-29dc-4131-8e37-1423e6a9ecca" providerId="AD" clId="Web-{89CC08A7-A849-C181-F9E5-81FA16342C1E}" dt="2024-02-15T14:48:15.488" v="164"/>
        <pc:sldMkLst>
          <pc:docMk/>
          <pc:sldMk cId="3505420566" sldId="714"/>
        </pc:sldMkLst>
        <pc:picChg chg="add del mod">
          <ac:chgData name="Mari Powell" userId="S::mari.powell@uwtsd.ac.uk::a1b98dd7-29dc-4131-8e37-1423e6a9ecca" providerId="AD" clId="Web-{89CC08A7-A849-C181-F9E5-81FA16342C1E}" dt="2024-02-15T14:41:00.147" v="82"/>
          <ac:picMkLst>
            <pc:docMk/>
            <pc:sldMk cId="3505420566" sldId="714"/>
            <ac:picMk id="3" creationId="{B5AD579C-70DB-4C88-D365-12057C8C9E33}"/>
          </ac:picMkLst>
        </pc:picChg>
        <pc:picChg chg="add del mod">
          <ac:chgData name="Mari Powell" userId="S::mari.powell@uwtsd.ac.uk::a1b98dd7-29dc-4131-8e37-1423e6a9ecca" providerId="AD" clId="Web-{89CC08A7-A849-C181-F9E5-81FA16342C1E}" dt="2024-02-15T14:41:34.101" v="84"/>
          <ac:picMkLst>
            <pc:docMk/>
            <pc:sldMk cId="3505420566" sldId="714"/>
            <ac:picMk id="8" creationId="{9F8C987F-1DA4-D1A8-1EFF-BC6DE1AFA85A}"/>
          </ac:picMkLst>
        </pc:picChg>
        <pc:picChg chg="add mod">
          <ac:chgData name="Mari Powell" userId="S::mari.powell@uwtsd.ac.uk::a1b98dd7-29dc-4131-8e37-1423e6a9ecca" providerId="AD" clId="Web-{89CC08A7-A849-C181-F9E5-81FA16342C1E}" dt="2024-02-15T14:45:46.218" v="139" actId="1076"/>
          <ac:picMkLst>
            <pc:docMk/>
            <pc:sldMk cId="3505420566" sldId="714"/>
            <ac:picMk id="9" creationId="{D092C096-AFD7-FA27-7BD8-258CBB91D7FD}"/>
          </ac:picMkLst>
        </pc:picChg>
        <pc:picChg chg="add mod">
          <ac:chgData name="Mari Powell" userId="S::mari.powell@uwtsd.ac.uk::a1b98dd7-29dc-4131-8e37-1423e6a9ecca" providerId="AD" clId="Web-{89CC08A7-A849-C181-F9E5-81FA16342C1E}" dt="2024-02-15T14:46:38.829" v="148" actId="14100"/>
          <ac:picMkLst>
            <pc:docMk/>
            <pc:sldMk cId="3505420566" sldId="714"/>
            <ac:picMk id="10" creationId="{E67EBA91-6038-0388-5C9E-0B8E2D874CAD}"/>
          </ac:picMkLst>
        </pc:picChg>
        <pc:picChg chg="add mod">
          <ac:chgData name="Mari Powell" userId="S::mari.powell@uwtsd.ac.uk::a1b98dd7-29dc-4131-8e37-1423e6a9ecca" providerId="AD" clId="Web-{89CC08A7-A849-C181-F9E5-81FA16342C1E}" dt="2024-02-15T14:46:39.016" v="150" actId="1076"/>
          <ac:picMkLst>
            <pc:docMk/>
            <pc:sldMk cId="3505420566" sldId="714"/>
            <ac:picMk id="11" creationId="{E3E16408-4010-6A60-4C73-AE4F9D053984}"/>
          </ac:picMkLst>
        </pc:picChg>
        <pc:picChg chg="add mod">
          <ac:chgData name="Mari Powell" userId="S::mari.powell@uwtsd.ac.uk::a1b98dd7-29dc-4131-8e37-1423e6a9ecca" providerId="AD" clId="Web-{89CC08A7-A849-C181-F9E5-81FA16342C1E}" dt="2024-02-15T14:46:52.517" v="152" actId="1076"/>
          <ac:picMkLst>
            <pc:docMk/>
            <pc:sldMk cId="3505420566" sldId="714"/>
            <ac:picMk id="12" creationId="{CD6DA605-3C02-ACEB-0A76-F287D9A7D6EF}"/>
          </ac:picMkLst>
        </pc:picChg>
        <pc:picChg chg="add mod">
          <ac:chgData name="Mari Powell" userId="S::mari.powell@uwtsd.ac.uk::a1b98dd7-29dc-4131-8e37-1423e6a9ecca" providerId="AD" clId="Web-{89CC08A7-A849-C181-F9E5-81FA16342C1E}" dt="2024-02-15T14:47:07.892" v="154" actId="1076"/>
          <ac:picMkLst>
            <pc:docMk/>
            <pc:sldMk cId="3505420566" sldId="714"/>
            <ac:picMk id="13" creationId="{136028D1-2E09-CD04-696D-050E67A04977}"/>
          </ac:picMkLst>
        </pc:picChg>
        <pc:picChg chg="add mod">
          <ac:chgData name="Mari Powell" userId="S::mari.powell@uwtsd.ac.uk::a1b98dd7-29dc-4131-8e37-1423e6a9ecca" providerId="AD" clId="Web-{89CC08A7-A849-C181-F9E5-81FA16342C1E}" dt="2024-02-15T14:47:37.346" v="158" actId="14100"/>
          <ac:picMkLst>
            <pc:docMk/>
            <pc:sldMk cId="3505420566" sldId="714"/>
            <ac:picMk id="14" creationId="{ABB31C92-0F5A-B082-63DF-570499A141A7}"/>
          </ac:picMkLst>
        </pc:picChg>
      </pc:sldChg>
      <pc:sldChg chg="new del">
        <pc:chgData name="Mari Powell" userId="S::mari.powell@uwtsd.ac.uk::a1b98dd7-29dc-4131-8e37-1423e6a9ecca" providerId="AD" clId="Web-{89CC08A7-A849-C181-F9E5-81FA16342C1E}" dt="2024-02-15T14:41:44.445" v="86"/>
        <pc:sldMkLst>
          <pc:docMk/>
          <pc:sldMk cId="1726811802" sldId="715"/>
        </pc:sldMkLst>
      </pc:sldChg>
      <pc:sldChg chg="addSp delSp modSp add replId">
        <pc:chgData name="Mari Powell" userId="S::mari.powell@uwtsd.ac.uk::a1b98dd7-29dc-4131-8e37-1423e6a9ecca" providerId="AD" clId="Web-{89CC08A7-A849-C181-F9E5-81FA16342C1E}" dt="2024-02-15T14:44:49.576" v="137" actId="1076"/>
        <pc:sldMkLst>
          <pc:docMk/>
          <pc:sldMk cId="3334177916" sldId="715"/>
        </pc:sldMkLst>
        <pc:spChg chg="del">
          <ac:chgData name="Mari Powell" userId="S::mari.powell@uwtsd.ac.uk::a1b98dd7-29dc-4131-8e37-1423e6a9ecca" providerId="AD" clId="Web-{89CC08A7-A849-C181-F9E5-81FA16342C1E}" dt="2024-02-15T14:41:57.524" v="88"/>
          <ac:spMkLst>
            <pc:docMk/>
            <pc:sldMk cId="3334177916" sldId="715"/>
            <ac:spMk id="2" creationId="{61C8BA15-CEA3-9590-68A9-F0F17A21A9EC}"/>
          </ac:spMkLst>
        </pc:spChg>
        <pc:spChg chg="add mod">
          <ac:chgData name="Mari Powell" userId="S::mari.powell@uwtsd.ac.uk::a1b98dd7-29dc-4131-8e37-1423e6a9ecca" providerId="AD" clId="Web-{89CC08A7-A849-C181-F9E5-81FA16342C1E}" dt="2024-02-15T14:44:39.185" v="133" actId="1076"/>
          <ac:spMkLst>
            <pc:docMk/>
            <pc:sldMk cId="3334177916" sldId="715"/>
            <ac:spMk id="8" creationId="{BAF03133-8B8F-1F71-5CB5-8F1409498642}"/>
          </ac:spMkLst>
        </pc:spChg>
        <pc:spChg chg="add mod">
          <ac:chgData name="Mari Powell" userId="S::mari.powell@uwtsd.ac.uk::a1b98dd7-29dc-4131-8e37-1423e6a9ecca" providerId="AD" clId="Web-{89CC08A7-A849-C181-F9E5-81FA16342C1E}" dt="2024-02-15T14:44:47.107" v="134" actId="1076"/>
          <ac:spMkLst>
            <pc:docMk/>
            <pc:sldMk cId="3334177916" sldId="715"/>
            <ac:spMk id="9" creationId="{ECD2B64D-B64A-975F-83D3-05C950FE7ABF}"/>
          </ac:spMkLst>
        </pc:spChg>
        <pc:spChg chg="add mod">
          <ac:chgData name="Mari Powell" userId="S::mari.powell@uwtsd.ac.uk::a1b98dd7-29dc-4131-8e37-1423e6a9ecca" providerId="AD" clId="Web-{89CC08A7-A849-C181-F9E5-81FA16342C1E}" dt="2024-02-15T14:44:47.185" v="135" actId="1076"/>
          <ac:spMkLst>
            <pc:docMk/>
            <pc:sldMk cId="3334177916" sldId="715"/>
            <ac:spMk id="10" creationId="{1FB0EC89-90A1-27CE-3583-E42590B0EA46}"/>
          </ac:spMkLst>
        </pc:spChg>
        <pc:picChg chg="add mod">
          <ac:chgData name="Mari Powell" userId="S::mari.powell@uwtsd.ac.uk::a1b98dd7-29dc-4131-8e37-1423e6a9ecca" providerId="AD" clId="Web-{89CC08A7-A849-C181-F9E5-81FA16342C1E}" dt="2024-02-15T14:44:49.576" v="137" actId="1076"/>
          <ac:picMkLst>
            <pc:docMk/>
            <pc:sldMk cId="3334177916" sldId="715"/>
            <ac:picMk id="3" creationId="{26F2B9D1-B063-4914-410D-F034AF0C1033}"/>
          </ac:picMkLst>
        </pc:picChg>
      </pc:sldChg>
    </pc:docChg>
  </pc:docChgLst>
  <pc:docChgLst>
    <pc:chgData name="Mari Powell" userId="S::mari.powell@uwtsd.ac.uk::a1b98dd7-29dc-4131-8e37-1423e6a9ecca" providerId="AD" clId="Web-{D0654E57-B1A4-C21B-AC68-DE6CCCDCEE0F}"/>
    <pc:docChg chg="addSld modSld sldOrd">
      <pc:chgData name="Mari Powell" userId="S::mari.powell@uwtsd.ac.uk::a1b98dd7-29dc-4131-8e37-1423e6a9ecca" providerId="AD" clId="Web-{D0654E57-B1A4-C21B-AC68-DE6CCCDCEE0F}" dt="2024-02-15T11:13:09.136" v="170" actId="20577"/>
      <pc:docMkLst>
        <pc:docMk/>
      </pc:docMkLst>
      <pc:sldChg chg="modSp add">
        <pc:chgData name="Mari Powell" userId="S::mari.powell@uwtsd.ac.uk::a1b98dd7-29dc-4131-8e37-1423e6a9ecca" providerId="AD" clId="Web-{D0654E57-B1A4-C21B-AC68-DE6CCCDCEE0F}" dt="2024-02-15T11:10:49.288" v="157" actId="20577"/>
        <pc:sldMkLst>
          <pc:docMk/>
          <pc:sldMk cId="0" sldId="256"/>
        </pc:sldMkLst>
        <pc:spChg chg="mod">
          <ac:chgData name="Mari Powell" userId="S::mari.powell@uwtsd.ac.uk::a1b98dd7-29dc-4131-8e37-1423e6a9ecca" providerId="AD" clId="Web-{D0654E57-B1A4-C21B-AC68-DE6CCCDCEE0F}" dt="2024-02-15T11:10:49.288" v="157" actId="20577"/>
          <ac:spMkLst>
            <pc:docMk/>
            <pc:sldMk cId="0" sldId="256"/>
            <ac:spMk id="10" creationId="{00000000-0000-0000-0000-000000000000}"/>
          </ac:spMkLst>
        </pc:spChg>
      </pc:sldChg>
      <pc:sldChg chg="addSp delSp modSp add">
        <pc:chgData name="Mari Powell" userId="S::mari.powell@uwtsd.ac.uk::a1b98dd7-29dc-4131-8e37-1423e6a9ecca" providerId="AD" clId="Web-{D0654E57-B1A4-C21B-AC68-DE6CCCDCEE0F}" dt="2024-02-15T11:04:33.916" v="90"/>
        <pc:sldMkLst>
          <pc:docMk/>
          <pc:sldMk cId="3949759579" sldId="259"/>
        </pc:sldMkLst>
        <pc:spChg chg="mod">
          <ac:chgData name="Mari Powell" userId="S::mari.powell@uwtsd.ac.uk::a1b98dd7-29dc-4131-8e37-1423e6a9ecca" providerId="AD" clId="Web-{D0654E57-B1A4-C21B-AC68-DE6CCCDCEE0F}" dt="2024-02-15T10:41:08.482" v="36" actId="1076"/>
          <ac:spMkLst>
            <pc:docMk/>
            <pc:sldMk cId="3949759579" sldId="259"/>
            <ac:spMk id="3" creationId="{5937BB17-5B48-3DBB-17BA-C9089CD2ED15}"/>
          </ac:spMkLst>
        </pc:spChg>
        <pc:picChg chg="add del mod">
          <ac:chgData name="Mari Powell" userId="S::mari.powell@uwtsd.ac.uk::a1b98dd7-29dc-4131-8e37-1423e6a9ecca" providerId="AD" clId="Web-{D0654E57-B1A4-C21B-AC68-DE6CCCDCEE0F}" dt="2024-02-15T11:04:33.916" v="90"/>
          <ac:picMkLst>
            <pc:docMk/>
            <pc:sldMk cId="3949759579" sldId="259"/>
            <ac:picMk id="4" creationId="{7083ACE6-8720-39BA-1E26-A120369710A1}"/>
          </ac:picMkLst>
        </pc:picChg>
      </pc:sldChg>
      <pc:sldChg chg="modSp">
        <pc:chgData name="Mari Powell" userId="S::mari.powell@uwtsd.ac.uk::a1b98dd7-29dc-4131-8e37-1423e6a9ecca" providerId="AD" clId="Web-{D0654E57-B1A4-C21B-AC68-DE6CCCDCEE0F}" dt="2024-02-15T11:13:09.136" v="170" actId="20577"/>
        <pc:sldMkLst>
          <pc:docMk/>
          <pc:sldMk cId="716421889" sldId="263"/>
        </pc:sldMkLst>
        <pc:spChg chg="mod">
          <ac:chgData name="Mari Powell" userId="S::mari.powell@uwtsd.ac.uk::a1b98dd7-29dc-4131-8e37-1423e6a9ecca" providerId="AD" clId="Web-{D0654E57-B1A4-C21B-AC68-DE6CCCDCEE0F}" dt="2024-02-15T11:13:09.136" v="170" actId="20577"/>
          <ac:spMkLst>
            <pc:docMk/>
            <pc:sldMk cId="716421889" sldId="263"/>
            <ac:spMk id="5" creationId="{9EC94526-3D11-AA9A-A5E5-E81B5A0FDEFB}"/>
          </ac:spMkLst>
        </pc:spChg>
      </pc:sldChg>
      <pc:sldChg chg="modSp add ord replId">
        <pc:chgData name="Mari Powell" userId="S::mari.powell@uwtsd.ac.uk::a1b98dd7-29dc-4131-8e37-1423e6a9ecca" providerId="AD" clId="Web-{D0654E57-B1A4-C21B-AC68-DE6CCCDCEE0F}" dt="2024-02-15T11:10:19.662" v="154" actId="1076"/>
        <pc:sldMkLst>
          <pc:docMk/>
          <pc:sldMk cId="4079130243" sldId="671"/>
        </pc:sldMkLst>
        <pc:spChg chg="mod">
          <ac:chgData name="Mari Powell" userId="S::mari.powell@uwtsd.ac.uk::a1b98dd7-29dc-4131-8e37-1423e6a9ecca" providerId="AD" clId="Web-{D0654E57-B1A4-C21B-AC68-DE6CCCDCEE0F}" dt="2024-02-15T11:10:19.662" v="154" actId="1076"/>
          <ac:spMkLst>
            <pc:docMk/>
            <pc:sldMk cId="4079130243" sldId="671"/>
            <ac:spMk id="3" creationId="{5937BB17-5B48-3DBB-17BA-C9089CD2ED15}"/>
          </ac:spMkLst>
        </pc:spChg>
      </pc:sldChg>
      <pc:sldChg chg="modSp add ord replId">
        <pc:chgData name="Mari Powell" userId="S::mari.powell@uwtsd.ac.uk::a1b98dd7-29dc-4131-8e37-1423e6a9ecca" providerId="AD" clId="Web-{D0654E57-B1A4-C21B-AC68-DE6CCCDCEE0F}" dt="2024-02-15T10:44:15.957" v="88" actId="20577"/>
        <pc:sldMkLst>
          <pc:docMk/>
          <pc:sldMk cId="619532843" sldId="672"/>
        </pc:sldMkLst>
        <pc:spChg chg="mod">
          <ac:chgData name="Mari Powell" userId="S::mari.powell@uwtsd.ac.uk::a1b98dd7-29dc-4131-8e37-1423e6a9ecca" providerId="AD" clId="Web-{D0654E57-B1A4-C21B-AC68-DE6CCCDCEE0F}" dt="2024-02-15T10:44:15.957" v="88" actId="20577"/>
          <ac:spMkLst>
            <pc:docMk/>
            <pc:sldMk cId="619532843" sldId="672"/>
            <ac:spMk id="3" creationId="{5937BB17-5B48-3DBB-17BA-C9089CD2ED15}"/>
          </ac:spMkLst>
        </pc:spChg>
      </pc:sldChg>
    </pc:docChg>
  </pc:docChgLst>
  <pc:docChgLst>
    <pc:chgData name="Mari Powell" userId="S::mari.powell@uwtsd.ac.uk::a1b98dd7-29dc-4131-8e37-1423e6a9ecca" providerId="AD" clId="Web-{ABB83605-A10D-882B-17F8-760E8BE0CF76}"/>
    <pc:docChg chg="addSld delSld modSld">
      <pc:chgData name="Mari Powell" userId="S::mari.powell@uwtsd.ac.uk::a1b98dd7-29dc-4131-8e37-1423e6a9ecca" providerId="AD" clId="Web-{ABB83605-A10D-882B-17F8-760E8BE0CF76}" dt="2024-02-15T13:11:24.272" v="110"/>
      <pc:docMkLst>
        <pc:docMk/>
      </pc:docMkLst>
      <pc:sldChg chg="modSp add">
        <pc:chgData name="Mari Powell" userId="S::mari.powell@uwtsd.ac.uk::a1b98dd7-29dc-4131-8e37-1423e6a9ecca" providerId="AD" clId="Web-{ABB83605-A10D-882B-17F8-760E8BE0CF76}" dt="2024-02-15T13:09:59.378" v="101" actId="1076"/>
        <pc:sldMkLst>
          <pc:docMk/>
          <pc:sldMk cId="0" sldId="273"/>
        </pc:sldMkLst>
        <pc:spChg chg="mod">
          <ac:chgData name="Mari Powell" userId="S::mari.powell@uwtsd.ac.uk::a1b98dd7-29dc-4131-8e37-1423e6a9ecca" providerId="AD" clId="Web-{ABB83605-A10D-882B-17F8-760E8BE0CF76}" dt="2024-02-15T13:07:56.373" v="66" actId="1076"/>
          <ac:spMkLst>
            <pc:docMk/>
            <pc:sldMk cId="0" sldId="273"/>
            <ac:spMk id="6" creationId="{00000000-0000-0000-0000-000000000000}"/>
          </ac:spMkLst>
        </pc:spChg>
        <pc:spChg chg="mod">
          <ac:chgData name="Mari Powell" userId="S::mari.powell@uwtsd.ac.uk::a1b98dd7-29dc-4131-8e37-1423e6a9ecca" providerId="AD" clId="Web-{ABB83605-A10D-882B-17F8-760E8BE0CF76}" dt="2024-02-15T13:08:34.047" v="75" actId="1076"/>
          <ac:spMkLst>
            <pc:docMk/>
            <pc:sldMk cId="0" sldId="273"/>
            <ac:spMk id="7" creationId="{00000000-0000-0000-0000-000000000000}"/>
          </ac:spMkLst>
        </pc:spChg>
        <pc:spChg chg="mod">
          <ac:chgData name="Mari Powell" userId="S::mari.powell@uwtsd.ac.uk::a1b98dd7-29dc-4131-8e37-1423e6a9ecca" providerId="AD" clId="Web-{ABB83605-A10D-882B-17F8-760E8BE0CF76}" dt="2024-02-15T13:09:28.752" v="94" actId="1076"/>
          <ac:spMkLst>
            <pc:docMk/>
            <pc:sldMk cId="0" sldId="273"/>
            <ac:spMk id="8" creationId="{00000000-0000-0000-0000-000000000000}"/>
          </ac:spMkLst>
        </pc:spChg>
        <pc:spChg chg="mod">
          <ac:chgData name="Mari Powell" userId="S::mari.powell@uwtsd.ac.uk::a1b98dd7-29dc-4131-8e37-1423e6a9ecca" providerId="AD" clId="Web-{ABB83605-A10D-882B-17F8-760E8BE0CF76}" dt="2024-02-15T13:09:59.378" v="101" actId="1076"/>
          <ac:spMkLst>
            <pc:docMk/>
            <pc:sldMk cId="0" sldId="273"/>
            <ac:spMk id="11" creationId="{00000000-0000-0000-0000-000000000000}"/>
          </ac:spMkLst>
        </pc:spChg>
        <pc:spChg chg="mod">
          <ac:chgData name="Mari Powell" userId="S::mari.powell@uwtsd.ac.uk::a1b98dd7-29dc-4131-8e37-1423e6a9ecca" providerId="AD" clId="Web-{ABB83605-A10D-882B-17F8-760E8BE0CF76}" dt="2024-02-15T13:09:52.644" v="100" actId="1076"/>
          <ac:spMkLst>
            <pc:docMk/>
            <pc:sldMk cId="0" sldId="273"/>
            <ac:spMk id="12" creationId="{00000000-0000-0000-0000-000000000000}"/>
          </ac:spMkLst>
        </pc:spChg>
        <pc:spChg chg="mod">
          <ac:chgData name="Mari Powell" userId="S::mari.powell@uwtsd.ac.uk::a1b98dd7-29dc-4131-8e37-1423e6a9ecca" providerId="AD" clId="Web-{ABB83605-A10D-882B-17F8-760E8BE0CF76}" dt="2024-02-15T13:09:45.799" v="99" actId="1076"/>
          <ac:spMkLst>
            <pc:docMk/>
            <pc:sldMk cId="0" sldId="273"/>
            <ac:spMk id="13" creationId="{00000000-0000-0000-0000-000000000000}"/>
          </ac:spMkLst>
        </pc:spChg>
        <pc:spChg chg="mod">
          <ac:chgData name="Mari Powell" userId="S::mari.powell@uwtsd.ac.uk::a1b98dd7-29dc-4131-8e37-1423e6a9ecca" providerId="AD" clId="Web-{ABB83605-A10D-882B-17F8-760E8BE0CF76}" dt="2024-02-15T13:09:36.518" v="98" actId="1076"/>
          <ac:spMkLst>
            <pc:docMk/>
            <pc:sldMk cId="0" sldId="273"/>
            <ac:spMk id="14" creationId="{00000000-0000-0000-0000-000000000000}"/>
          </ac:spMkLst>
        </pc:spChg>
        <pc:picChg chg="mod">
          <ac:chgData name="Mari Powell" userId="S::mari.powell@uwtsd.ac.uk::a1b98dd7-29dc-4131-8e37-1423e6a9ecca" providerId="AD" clId="Web-{ABB83605-A10D-882B-17F8-760E8BE0CF76}" dt="2024-02-15T13:07:22.044" v="55" actId="1076"/>
          <ac:picMkLst>
            <pc:docMk/>
            <pc:sldMk cId="0" sldId="273"/>
            <ac:picMk id="3" creationId="{00000000-0000-0000-0000-000000000000}"/>
          </ac:picMkLst>
        </pc:picChg>
        <pc:picChg chg="mod">
          <ac:chgData name="Mari Powell" userId="S::mari.powell@uwtsd.ac.uk::a1b98dd7-29dc-4131-8e37-1423e6a9ecca" providerId="AD" clId="Web-{ABB83605-A10D-882B-17F8-760E8BE0CF76}" dt="2024-02-15T13:06:53.809" v="48" actId="1076"/>
          <ac:picMkLst>
            <pc:docMk/>
            <pc:sldMk cId="0" sldId="273"/>
            <ac:picMk id="4" creationId="{00000000-0000-0000-0000-000000000000}"/>
          </ac:picMkLst>
        </pc:picChg>
        <pc:picChg chg="mod">
          <ac:chgData name="Mari Powell" userId="S::mari.powell@uwtsd.ac.uk::a1b98dd7-29dc-4131-8e37-1423e6a9ecca" providerId="AD" clId="Web-{ABB83605-A10D-882B-17F8-760E8BE0CF76}" dt="2024-02-15T13:07:01.387" v="49" actId="1076"/>
          <ac:picMkLst>
            <pc:docMk/>
            <pc:sldMk cId="0" sldId="273"/>
            <ac:picMk id="5" creationId="{00000000-0000-0000-0000-000000000000}"/>
          </ac:picMkLst>
        </pc:picChg>
        <pc:picChg chg="mod">
          <ac:chgData name="Mari Powell" userId="S::mari.powell@uwtsd.ac.uk::a1b98dd7-29dc-4131-8e37-1423e6a9ecca" providerId="AD" clId="Web-{ABB83605-A10D-882B-17F8-760E8BE0CF76}" dt="2024-02-15T13:07:08.372" v="50" actId="1076"/>
          <ac:picMkLst>
            <pc:docMk/>
            <pc:sldMk cId="0" sldId="273"/>
            <ac:picMk id="9" creationId="{00000000-0000-0000-0000-000000000000}"/>
          </ac:picMkLst>
        </pc:picChg>
        <pc:picChg chg="mod">
          <ac:chgData name="Mari Powell" userId="S::mari.powell@uwtsd.ac.uk::a1b98dd7-29dc-4131-8e37-1423e6a9ecca" providerId="AD" clId="Web-{ABB83605-A10D-882B-17F8-760E8BE0CF76}" dt="2024-02-15T13:07:10.403" v="53" actId="1076"/>
          <ac:picMkLst>
            <pc:docMk/>
            <pc:sldMk cId="0" sldId="273"/>
            <ac:picMk id="10" creationId="{00000000-0000-0000-0000-000000000000}"/>
          </ac:picMkLst>
        </pc:picChg>
      </pc:sldChg>
      <pc:sldChg chg="add del">
        <pc:chgData name="Mari Powell" userId="S::mari.powell@uwtsd.ac.uk::a1b98dd7-29dc-4131-8e37-1423e6a9ecca" providerId="AD" clId="Web-{ABB83605-A10D-882B-17F8-760E8BE0CF76}" dt="2024-02-15T13:05:42.728" v="1"/>
        <pc:sldMkLst>
          <pc:docMk/>
          <pc:sldMk cId="453969201" sldId="667"/>
        </pc:sldMkLst>
      </pc:sldChg>
      <pc:sldChg chg="modSp mod setBg">
        <pc:chgData name="Mari Powell" userId="S::mari.powell@uwtsd.ac.uk::a1b98dd7-29dc-4131-8e37-1423e6a9ecca" providerId="AD" clId="Web-{ABB83605-A10D-882B-17F8-760E8BE0CF76}" dt="2024-02-15T13:11:24.272" v="110"/>
        <pc:sldMkLst>
          <pc:docMk/>
          <pc:sldMk cId="1318476242" sldId="674"/>
        </pc:sldMkLst>
        <pc:picChg chg="mod modCrop">
          <ac:chgData name="Mari Powell" userId="S::mari.powell@uwtsd.ac.uk::a1b98dd7-29dc-4131-8e37-1423e6a9ecca" providerId="AD" clId="Web-{ABB83605-A10D-882B-17F8-760E8BE0CF76}" dt="2024-02-15T13:11:24.272" v="110"/>
          <ac:picMkLst>
            <pc:docMk/>
            <pc:sldMk cId="1318476242" sldId="674"/>
            <ac:picMk id="2" creationId="{E21601E3-B697-210B-0695-8E6D85671572}"/>
          </ac:picMkLst>
        </pc:picChg>
      </pc:sldChg>
      <pc:sldChg chg="del">
        <pc:chgData name="Mari Powell" userId="S::mari.powell@uwtsd.ac.uk::a1b98dd7-29dc-4131-8e37-1423e6a9ecca" providerId="AD" clId="Web-{ABB83605-A10D-882B-17F8-760E8BE0CF76}" dt="2024-02-15T13:10:15.848" v="102"/>
        <pc:sldMkLst>
          <pc:docMk/>
          <pc:sldMk cId="2361911748" sldId="692"/>
        </pc:sldMkLst>
      </pc:sldChg>
      <pc:sldChg chg="del">
        <pc:chgData name="Mari Powell" userId="S::mari.powell@uwtsd.ac.uk::a1b98dd7-29dc-4131-8e37-1423e6a9ecca" providerId="AD" clId="Web-{ABB83605-A10D-882B-17F8-760E8BE0CF76}" dt="2024-02-15T13:05:59.744" v="2"/>
        <pc:sldMkLst>
          <pc:docMk/>
          <pc:sldMk cId="1945208298" sldId="704"/>
        </pc:sldMkLst>
      </pc:sldChg>
      <pc:sldChg chg="modSp add replId">
        <pc:chgData name="Mari Powell" userId="S::mari.powell@uwtsd.ac.uk::a1b98dd7-29dc-4131-8e37-1423e6a9ecca" providerId="AD" clId="Web-{ABB83605-A10D-882B-17F8-760E8BE0CF76}" dt="2024-02-15T13:06:20.151" v="39" actId="20577"/>
        <pc:sldMkLst>
          <pc:docMk/>
          <pc:sldMk cId="3095295257" sldId="704"/>
        </pc:sldMkLst>
        <pc:spChg chg="mod">
          <ac:chgData name="Mari Powell" userId="S::mari.powell@uwtsd.ac.uk::a1b98dd7-29dc-4131-8e37-1423e6a9ecca" providerId="AD" clId="Web-{ABB83605-A10D-882B-17F8-760E8BE0CF76}" dt="2024-02-15T13:06:20.151" v="39" actId="20577"/>
          <ac:spMkLst>
            <pc:docMk/>
            <pc:sldMk cId="3095295257" sldId="704"/>
            <ac:spMk id="25" creationId="{00000000-0000-0000-0000-000000000000}"/>
          </ac:spMkLst>
        </pc:spChg>
      </pc:sldChg>
    </pc:docChg>
  </pc:docChgLst>
  <pc:docChgLst>
    <pc:chgData name="Mari Powell" userId="S::mari.powell@uwtsd.ac.uk::a1b98dd7-29dc-4131-8e37-1423e6a9ecca" providerId="AD" clId="Web-{1B57A162-AF39-B148-A991-F482DD026E72}"/>
    <pc:docChg chg="addSld delSld modSld">
      <pc:chgData name="Mari Powell" userId="S::mari.powell@uwtsd.ac.uk::a1b98dd7-29dc-4131-8e37-1423e6a9ecca" providerId="AD" clId="Web-{1B57A162-AF39-B148-A991-F482DD026E72}" dt="2024-02-15T14:34:19.579" v="47"/>
      <pc:docMkLst>
        <pc:docMk/>
      </pc:docMkLst>
      <pc:sldChg chg="addSp delSp modSp">
        <pc:chgData name="Mari Powell" userId="S::mari.powell@uwtsd.ac.uk::a1b98dd7-29dc-4131-8e37-1423e6a9ecca" providerId="AD" clId="Web-{1B57A162-AF39-B148-A991-F482DD026E72}" dt="2024-02-15T14:34:19.579" v="47"/>
        <pc:sldMkLst>
          <pc:docMk/>
          <pc:sldMk cId="2156873930" sldId="265"/>
        </pc:sldMkLst>
        <pc:spChg chg="del">
          <ac:chgData name="Mari Powell" userId="S::mari.powell@uwtsd.ac.uk::a1b98dd7-29dc-4131-8e37-1423e6a9ecca" providerId="AD" clId="Web-{1B57A162-AF39-B148-A991-F482DD026E72}" dt="2024-02-15T14:33:57.843" v="44"/>
          <ac:spMkLst>
            <pc:docMk/>
            <pc:sldMk cId="2156873930" sldId="265"/>
            <ac:spMk id="3" creationId="{00000000-0000-0000-0000-000000000000}"/>
          </ac:spMkLst>
        </pc:spChg>
        <pc:spChg chg="mod">
          <ac:chgData name="Mari Powell" userId="S::mari.powell@uwtsd.ac.uk::a1b98dd7-29dc-4131-8e37-1423e6a9ecca" providerId="AD" clId="Web-{1B57A162-AF39-B148-A991-F482DD026E72}" dt="2024-02-15T14:33:57.765" v="43" actId="20577"/>
          <ac:spMkLst>
            <pc:docMk/>
            <pc:sldMk cId="2156873930" sldId="265"/>
            <ac:spMk id="7" creationId="{0CC542CA-3363-295B-0B39-3908B0B95EE5}"/>
          </ac:spMkLst>
        </pc:spChg>
        <pc:picChg chg="add mod">
          <ac:chgData name="Mari Powell" userId="S::mari.powell@uwtsd.ac.uk::a1b98dd7-29dc-4131-8e37-1423e6a9ecca" providerId="AD" clId="Web-{1B57A162-AF39-B148-A991-F482DD026E72}" dt="2024-02-15T14:34:12.454" v="46" actId="1076"/>
          <ac:picMkLst>
            <pc:docMk/>
            <pc:sldMk cId="2156873930" sldId="265"/>
            <ac:picMk id="2" creationId="{695145E1-10EA-7F31-329C-6ADB4ABF84BF}"/>
          </ac:picMkLst>
        </pc:picChg>
        <pc:picChg chg="add mod">
          <ac:chgData name="Mari Powell" userId="S::mari.powell@uwtsd.ac.uk::a1b98dd7-29dc-4131-8e37-1423e6a9ecca" providerId="AD" clId="Web-{1B57A162-AF39-B148-A991-F482DD026E72}" dt="2024-02-15T14:34:19.579" v="47"/>
          <ac:picMkLst>
            <pc:docMk/>
            <pc:sldMk cId="2156873930" sldId="265"/>
            <ac:picMk id="8" creationId="{916DA2AC-126B-486B-0EEA-4006059FFF20}"/>
          </ac:picMkLst>
        </pc:picChg>
      </pc:sldChg>
      <pc:sldChg chg="del">
        <pc:chgData name="Mari Powell" userId="S::mari.powell@uwtsd.ac.uk::a1b98dd7-29dc-4131-8e37-1423e6a9ecca" providerId="AD" clId="Web-{1B57A162-AF39-B148-A991-F482DD026E72}" dt="2024-02-15T14:22:26.160" v="11"/>
        <pc:sldMkLst>
          <pc:docMk/>
          <pc:sldMk cId="3497533847" sldId="272"/>
        </pc:sldMkLst>
      </pc:sldChg>
      <pc:sldChg chg="mod setBg">
        <pc:chgData name="Mari Powell" userId="S::mari.powell@uwtsd.ac.uk::a1b98dd7-29dc-4131-8e37-1423e6a9ecca" providerId="AD" clId="Web-{1B57A162-AF39-B148-A991-F482DD026E72}" dt="2024-02-15T14:05:47.919" v="2"/>
        <pc:sldMkLst>
          <pc:docMk/>
          <pc:sldMk cId="453969201" sldId="667"/>
        </pc:sldMkLst>
      </pc:sldChg>
      <pc:sldChg chg="addSp delSp modSp">
        <pc:chgData name="Mari Powell" userId="S::mari.powell@uwtsd.ac.uk::a1b98dd7-29dc-4131-8e37-1423e6a9ecca" providerId="AD" clId="Web-{1B57A162-AF39-B148-A991-F482DD026E72}" dt="2024-02-15T14:11:17.384" v="10"/>
        <pc:sldMkLst>
          <pc:docMk/>
          <pc:sldMk cId="1318476242" sldId="674"/>
        </pc:sldMkLst>
        <pc:graphicFrameChg chg="add del mod">
          <ac:chgData name="Mari Powell" userId="S::mari.powell@uwtsd.ac.uk::a1b98dd7-29dc-4131-8e37-1423e6a9ecca" providerId="AD" clId="Web-{1B57A162-AF39-B148-A991-F482DD026E72}" dt="2024-02-15T14:10:40.273" v="5"/>
          <ac:graphicFrameMkLst>
            <pc:docMk/>
            <pc:sldMk cId="1318476242" sldId="674"/>
            <ac:graphicFrameMk id="4" creationId="{A09FFCF4-D3D1-AEEE-3F64-9DF56A5E18A5}"/>
          </ac:graphicFrameMkLst>
        </pc:graphicFrameChg>
        <pc:picChg chg="del">
          <ac:chgData name="Mari Powell" userId="S::mari.powell@uwtsd.ac.uk::a1b98dd7-29dc-4131-8e37-1423e6a9ecca" providerId="AD" clId="Web-{1B57A162-AF39-B148-A991-F482DD026E72}" dt="2024-02-15T14:10:15.193" v="3"/>
          <ac:picMkLst>
            <pc:docMk/>
            <pc:sldMk cId="1318476242" sldId="674"/>
            <ac:picMk id="2" creationId="{E21601E3-B697-210B-0695-8E6D85671572}"/>
          </ac:picMkLst>
        </pc:picChg>
        <pc:picChg chg="add mod">
          <ac:chgData name="Mari Powell" userId="S::mari.powell@uwtsd.ac.uk::a1b98dd7-29dc-4131-8e37-1423e6a9ecca" providerId="AD" clId="Web-{1B57A162-AF39-B148-A991-F482DD026E72}" dt="2024-02-15T14:11:17.384" v="10"/>
          <ac:picMkLst>
            <pc:docMk/>
            <pc:sldMk cId="1318476242" sldId="674"/>
            <ac:picMk id="5" creationId="{76AEC444-F6EE-A2F9-34A7-9A0BBB75CCCD}"/>
          </ac:picMkLst>
        </pc:picChg>
      </pc:sldChg>
      <pc:sldChg chg="del">
        <pc:chgData name="Mari Powell" userId="S::mari.powell@uwtsd.ac.uk::a1b98dd7-29dc-4131-8e37-1423e6a9ecca" providerId="AD" clId="Web-{1B57A162-AF39-B148-A991-F482DD026E72}" dt="2024-02-15T14:33:33.967" v="39"/>
        <pc:sldMkLst>
          <pc:docMk/>
          <pc:sldMk cId="3262611317" sldId="676"/>
        </pc:sldMkLst>
      </pc:sldChg>
      <pc:sldChg chg="del">
        <pc:chgData name="Mari Powell" userId="S::mari.powell@uwtsd.ac.uk::a1b98dd7-29dc-4131-8e37-1423e6a9ecca" providerId="AD" clId="Web-{1B57A162-AF39-B148-A991-F482DD026E72}" dt="2024-02-15T14:33:33.951" v="38"/>
        <pc:sldMkLst>
          <pc:docMk/>
          <pc:sldMk cId="3999791207" sldId="677"/>
        </pc:sldMkLst>
      </pc:sldChg>
      <pc:sldChg chg="del">
        <pc:chgData name="Mari Powell" userId="S::mari.powell@uwtsd.ac.uk::a1b98dd7-29dc-4131-8e37-1423e6a9ecca" providerId="AD" clId="Web-{1B57A162-AF39-B148-A991-F482DD026E72}" dt="2024-02-15T14:33:33.748" v="37"/>
        <pc:sldMkLst>
          <pc:docMk/>
          <pc:sldMk cId="1860784502" sldId="678"/>
        </pc:sldMkLst>
      </pc:sldChg>
      <pc:sldChg chg="del">
        <pc:chgData name="Mari Powell" userId="S::mari.powell@uwtsd.ac.uk::a1b98dd7-29dc-4131-8e37-1423e6a9ecca" providerId="AD" clId="Web-{1B57A162-AF39-B148-A991-F482DD026E72}" dt="2024-02-15T14:33:27.107" v="36"/>
        <pc:sldMkLst>
          <pc:docMk/>
          <pc:sldMk cId="3615015698" sldId="679"/>
        </pc:sldMkLst>
      </pc:sldChg>
      <pc:sldChg chg="del">
        <pc:chgData name="Mari Powell" userId="S::mari.powell@uwtsd.ac.uk::a1b98dd7-29dc-4131-8e37-1423e6a9ecca" providerId="AD" clId="Web-{1B57A162-AF39-B148-A991-F482DD026E72}" dt="2024-02-15T14:22:34.129" v="12"/>
        <pc:sldMkLst>
          <pc:docMk/>
          <pc:sldMk cId="2982385651" sldId="689"/>
        </pc:sldMkLst>
      </pc:sldChg>
      <pc:sldChg chg="addSp delSp modSp add replId">
        <pc:chgData name="Mari Powell" userId="S::mari.powell@uwtsd.ac.uk::a1b98dd7-29dc-4131-8e37-1423e6a9ecca" providerId="AD" clId="Web-{1B57A162-AF39-B148-A991-F482DD026E72}" dt="2024-02-15T14:24:43.934" v="19"/>
        <pc:sldMkLst>
          <pc:docMk/>
          <pc:sldMk cId="2969725735" sldId="705"/>
        </pc:sldMkLst>
        <pc:picChg chg="add del mod">
          <ac:chgData name="Mari Powell" userId="S::mari.powell@uwtsd.ac.uk::a1b98dd7-29dc-4131-8e37-1423e6a9ecca" providerId="AD" clId="Web-{1B57A162-AF39-B148-A991-F482DD026E72}" dt="2024-02-15T14:24:23.136" v="15"/>
          <ac:picMkLst>
            <pc:docMk/>
            <pc:sldMk cId="2969725735" sldId="705"/>
            <ac:picMk id="11" creationId="{425D4F70-904B-149F-3856-A5661D91EE3B}"/>
          </ac:picMkLst>
        </pc:picChg>
        <pc:picChg chg="add del mod">
          <ac:chgData name="Mari Powell" userId="S::mari.powell@uwtsd.ac.uk::a1b98dd7-29dc-4131-8e37-1423e6a9ecca" providerId="AD" clId="Web-{1B57A162-AF39-B148-A991-F482DD026E72}" dt="2024-02-15T14:24:43.934" v="19"/>
          <ac:picMkLst>
            <pc:docMk/>
            <pc:sldMk cId="2969725735" sldId="705"/>
            <ac:picMk id="12" creationId="{38497958-CF5F-78C9-CB12-2758C86C4D0F}"/>
          </ac:picMkLst>
        </pc:picChg>
      </pc:sldChg>
      <pc:sldChg chg="addSp modSp new">
        <pc:chgData name="Mari Powell" userId="S::mari.powell@uwtsd.ac.uk::a1b98dd7-29dc-4131-8e37-1423e6a9ecca" providerId="AD" clId="Web-{1B57A162-AF39-B148-A991-F482DD026E72}" dt="2024-02-15T14:25:54.048" v="21"/>
        <pc:sldMkLst>
          <pc:docMk/>
          <pc:sldMk cId="3929125895" sldId="706"/>
        </pc:sldMkLst>
        <pc:picChg chg="add mod">
          <ac:chgData name="Mari Powell" userId="S::mari.powell@uwtsd.ac.uk::a1b98dd7-29dc-4131-8e37-1423e6a9ecca" providerId="AD" clId="Web-{1B57A162-AF39-B148-A991-F482DD026E72}" dt="2024-02-15T14:25:54.048" v="21"/>
          <ac:picMkLst>
            <pc:docMk/>
            <pc:sldMk cId="3929125895" sldId="706"/>
            <ac:picMk id="2" creationId="{AC4EB9EF-5015-FEE8-6112-0E30A8F29DEC}"/>
          </ac:picMkLst>
        </pc:picChg>
      </pc:sldChg>
      <pc:sldChg chg="addSp modSp new">
        <pc:chgData name="Mari Powell" userId="S::mari.powell@uwtsd.ac.uk::a1b98dd7-29dc-4131-8e37-1423e6a9ecca" providerId="AD" clId="Web-{1B57A162-AF39-B148-A991-F482DD026E72}" dt="2024-02-15T14:26:45.863" v="23"/>
        <pc:sldMkLst>
          <pc:docMk/>
          <pc:sldMk cId="921035279" sldId="707"/>
        </pc:sldMkLst>
        <pc:picChg chg="add mod">
          <ac:chgData name="Mari Powell" userId="S::mari.powell@uwtsd.ac.uk::a1b98dd7-29dc-4131-8e37-1423e6a9ecca" providerId="AD" clId="Web-{1B57A162-AF39-B148-A991-F482DD026E72}" dt="2024-02-15T14:26:45.863" v="23"/>
          <ac:picMkLst>
            <pc:docMk/>
            <pc:sldMk cId="921035279" sldId="707"/>
            <ac:picMk id="2" creationId="{56389C8E-BC6E-BFF5-0603-3E1B23AD3672}"/>
          </ac:picMkLst>
        </pc:picChg>
      </pc:sldChg>
      <pc:sldChg chg="addSp delSp modSp new">
        <pc:chgData name="Mari Powell" userId="S::mari.powell@uwtsd.ac.uk::a1b98dd7-29dc-4131-8e37-1423e6a9ecca" providerId="AD" clId="Web-{1B57A162-AF39-B148-A991-F482DD026E72}" dt="2024-02-15T14:28:05.150" v="28"/>
        <pc:sldMkLst>
          <pc:docMk/>
          <pc:sldMk cId="1948020949" sldId="708"/>
        </pc:sldMkLst>
        <pc:picChg chg="add del mod">
          <ac:chgData name="Mari Powell" userId="S::mari.powell@uwtsd.ac.uk::a1b98dd7-29dc-4131-8e37-1423e6a9ecca" providerId="AD" clId="Web-{1B57A162-AF39-B148-A991-F482DD026E72}" dt="2024-02-15T14:27:55.055" v="27"/>
          <ac:picMkLst>
            <pc:docMk/>
            <pc:sldMk cId="1948020949" sldId="708"/>
            <ac:picMk id="2" creationId="{C7EB5055-19D1-C9E7-465F-0856084CCF36}"/>
          </ac:picMkLst>
        </pc:picChg>
        <pc:picChg chg="add mod">
          <ac:chgData name="Mari Powell" userId="S::mari.powell@uwtsd.ac.uk::a1b98dd7-29dc-4131-8e37-1423e6a9ecca" providerId="AD" clId="Web-{1B57A162-AF39-B148-A991-F482DD026E72}" dt="2024-02-15T14:28:05.150" v="28"/>
          <ac:picMkLst>
            <pc:docMk/>
            <pc:sldMk cId="1948020949" sldId="708"/>
            <ac:picMk id="3" creationId="{C091A479-C387-1CDC-074A-E0F7A7DAF559}"/>
          </ac:picMkLst>
        </pc:picChg>
      </pc:sldChg>
      <pc:sldChg chg="addSp modSp new">
        <pc:chgData name="Mari Powell" userId="S::mari.powell@uwtsd.ac.uk::a1b98dd7-29dc-4131-8e37-1423e6a9ecca" providerId="AD" clId="Web-{1B57A162-AF39-B148-A991-F482DD026E72}" dt="2024-02-15T14:28:39.558" v="29"/>
        <pc:sldMkLst>
          <pc:docMk/>
          <pc:sldMk cId="3112495979" sldId="709"/>
        </pc:sldMkLst>
        <pc:picChg chg="add mod">
          <ac:chgData name="Mari Powell" userId="S::mari.powell@uwtsd.ac.uk::a1b98dd7-29dc-4131-8e37-1423e6a9ecca" providerId="AD" clId="Web-{1B57A162-AF39-B148-A991-F482DD026E72}" dt="2024-02-15T14:28:39.558" v="29"/>
          <ac:picMkLst>
            <pc:docMk/>
            <pc:sldMk cId="3112495979" sldId="709"/>
            <ac:picMk id="2" creationId="{74390916-7903-2394-8765-2569C708F0BE}"/>
          </ac:picMkLst>
        </pc:picChg>
      </pc:sldChg>
      <pc:sldChg chg="addSp modSp new">
        <pc:chgData name="Mari Powell" userId="S::mari.powell@uwtsd.ac.uk::a1b98dd7-29dc-4131-8e37-1423e6a9ecca" providerId="AD" clId="Web-{1B57A162-AF39-B148-A991-F482DD026E72}" dt="2024-02-15T14:29:55.110" v="31"/>
        <pc:sldMkLst>
          <pc:docMk/>
          <pc:sldMk cId="2707907074" sldId="710"/>
        </pc:sldMkLst>
        <pc:picChg chg="add mod">
          <ac:chgData name="Mari Powell" userId="S::mari.powell@uwtsd.ac.uk::a1b98dd7-29dc-4131-8e37-1423e6a9ecca" providerId="AD" clId="Web-{1B57A162-AF39-B148-A991-F482DD026E72}" dt="2024-02-15T14:29:55.110" v="31"/>
          <ac:picMkLst>
            <pc:docMk/>
            <pc:sldMk cId="2707907074" sldId="710"/>
            <ac:picMk id="2" creationId="{E0921409-D067-F6B2-716B-B80EDC3C7834}"/>
          </ac:picMkLst>
        </pc:picChg>
      </pc:sldChg>
      <pc:sldChg chg="addSp modSp new">
        <pc:chgData name="Mari Powell" userId="S::mari.powell@uwtsd.ac.uk::a1b98dd7-29dc-4131-8e37-1423e6a9ecca" providerId="AD" clId="Web-{1B57A162-AF39-B148-A991-F482DD026E72}" dt="2024-02-15T14:31:06.927" v="34"/>
        <pc:sldMkLst>
          <pc:docMk/>
          <pc:sldMk cId="1177021529" sldId="711"/>
        </pc:sldMkLst>
        <pc:picChg chg="add mod">
          <ac:chgData name="Mari Powell" userId="S::mari.powell@uwtsd.ac.uk::a1b98dd7-29dc-4131-8e37-1423e6a9ecca" providerId="AD" clId="Web-{1B57A162-AF39-B148-A991-F482DD026E72}" dt="2024-02-15T14:31:06.927" v="34"/>
          <ac:picMkLst>
            <pc:docMk/>
            <pc:sldMk cId="1177021529" sldId="711"/>
            <ac:picMk id="2" creationId="{07E768CC-E784-A7BA-737F-B0562B7E503B}"/>
          </ac:picMkLst>
        </pc:picChg>
      </pc:sldChg>
      <pc:sldChg chg="addSp modSp new">
        <pc:chgData name="Mari Powell" userId="S::mari.powell@uwtsd.ac.uk::a1b98dd7-29dc-4131-8e37-1423e6a9ecca" providerId="AD" clId="Web-{1B57A162-AF39-B148-A991-F482DD026E72}" dt="2024-02-15T14:32:02.086" v="35"/>
        <pc:sldMkLst>
          <pc:docMk/>
          <pc:sldMk cId="3186280349" sldId="712"/>
        </pc:sldMkLst>
        <pc:picChg chg="add mod">
          <ac:chgData name="Mari Powell" userId="S::mari.powell@uwtsd.ac.uk::a1b98dd7-29dc-4131-8e37-1423e6a9ecca" providerId="AD" clId="Web-{1B57A162-AF39-B148-A991-F482DD026E72}" dt="2024-02-15T14:32:02.086" v="35"/>
          <ac:picMkLst>
            <pc:docMk/>
            <pc:sldMk cId="3186280349" sldId="712"/>
            <ac:picMk id="2" creationId="{5E4BCC34-6216-DD42-3213-21FC9D5EC748}"/>
          </ac:picMkLst>
        </pc:picChg>
      </pc:sldChg>
    </pc:docChg>
  </pc:docChgLst>
  <pc:docChgLst>
    <pc:chgData name="Mari Powell" userId="S::mari.powell@uwtsd.ac.uk::a1b98dd7-29dc-4131-8e37-1423e6a9ecca" providerId="AD" clId="Web-{7483BA8C-7AD0-A96B-4DD6-3F623B06C3E4}"/>
    <pc:docChg chg="addSld delSld modSld sldOrd">
      <pc:chgData name="Mari Powell" userId="S::mari.powell@uwtsd.ac.uk::a1b98dd7-29dc-4131-8e37-1423e6a9ecca" providerId="AD" clId="Web-{7483BA8C-7AD0-A96B-4DD6-3F623B06C3E4}" dt="2024-02-15T13:04:25.123" v="1176"/>
      <pc:docMkLst>
        <pc:docMk/>
      </pc:docMkLst>
      <pc:sldChg chg="modSp">
        <pc:chgData name="Mari Powell" userId="S::mari.powell@uwtsd.ac.uk::a1b98dd7-29dc-4131-8e37-1423e6a9ecca" providerId="AD" clId="Web-{7483BA8C-7AD0-A96B-4DD6-3F623B06C3E4}" dt="2024-02-15T11:23:37.841" v="247" actId="20577"/>
        <pc:sldMkLst>
          <pc:docMk/>
          <pc:sldMk cId="0" sldId="256"/>
        </pc:sldMkLst>
        <pc:spChg chg="mod">
          <ac:chgData name="Mari Powell" userId="S::mari.powell@uwtsd.ac.uk::a1b98dd7-29dc-4131-8e37-1423e6a9ecca" providerId="AD" clId="Web-{7483BA8C-7AD0-A96B-4DD6-3F623B06C3E4}" dt="2024-02-15T11:23:37.841" v="247" actId="20577"/>
          <ac:spMkLst>
            <pc:docMk/>
            <pc:sldMk cId="0" sldId="256"/>
            <ac:spMk id="10" creationId="{00000000-0000-0000-0000-000000000000}"/>
          </ac:spMkLst>
        </pc:spChg>
        <pc:picChg chg="mod">
          <ac:chgData name="Mari Powell" userId="S::mari.powell@uwtsd.ac.uk::a1b98dd7-29dc-4131-8e37-1423e6a9ecca" providerId="AD" clId="Web-{7483BA8C-7AD0-A96B-4DD6-3F623B06C3E4}" dt="2024-02-15T11:23:20.778" v="237" actId="1076"/>
          <ac:picMkLst>
            <pc:docMk/>
            <pc:sldMk cId="0" sldId="256"/>
            <ac:picMk id="11" creationId="{00000000-0000-0000-0000-000000000000}"/>
          </ac:picMkLst>
        </pc:picChg>
      </pc:sldChg>
      <pc:sldChg chg="modSp add mod setBg">
        <pc:chgData name="Mari Powell" userId="S::mari.powell@uwtsd.ac.uk::a1b98dd7-29dc-4131-8e37-1423e6a9ecca" providerId="AD" clId="Web-{7483BA8C-7AD0-A96B-4DD6-3F623B06C3E4}" dt="2024-02-15T11:26:08.735" v="270" actId="20577"/>
        <pc:sldMkLst>
          <pc:docMk/>
          <pc:sldMk cId="0" sldId="257"/>
        </pc:sldMkLst>
        <pc:spChg chg="mod">
          <ac:chgData name="Mari Powell" userId="S::mari.powell@uwtsd.ac.uk::a1b98dd7-29dc-4131-8e37-1423e6a9ecca" providerId="AD" clId="Web-{7483BA8C-7AD0-A96B-4DD6-3F623B06C3E4}" dt="2024-02-15T11:24:21.967" v="252"/>
          <ac:spMkLst>
            <pc:docMk/>
            <pc:sldMk cId="0" sldId="257"/>
            <ac:spMk id="13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24:26.764" v="254"/>
          <ac:spMkLst>
            <pc:docMk/>
            <pc:sldMk cId="0" sldId="257"/>
            <ac:spMk id="14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24:49.562" v="262" actId="20577"/>
          <ac:spMkLst>
            <pc:docMk/>
            <pc:sldMk cId="0" sldId="257"/>
            <ac:spMk id="15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24:36.202" v="258"/>
          <ac:spMkLst>
            <pc:docMk/>
            <pc:sldMk cId="0" sldId="257"/>
            <ac:spMk id="16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26:08.735" v="270" actId="20577"/>
          <ac:spMkLst>
            <pc:docMk/>
            <pc:sldMk cId="0" sldId="257"/>
            <ac:spMk id="17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24:31.733" v="256"/>
          <ac:spMkLst>
            <pc:docMk/>
            <pc:sldMk cId="0" sldId="257"/>
            <ac:spMk id="18" creationId="{00000000-0000-0000-0000-000000000000}"/>
          </ac:spMkLst>
        </pc:spChg>
      </pc:sldChg>
      <pc:sldChg chg="modSp add mod setBg">
        <pc:chgData name="Mari Powell" userId="S::mari.powell@uwtsd.ac.uk::a1b98dd7-29dc-4131-8e37-1423e6a9ecca" providerId="AD" clId="Web-{7483BA8C-7AD0-A96B-4DD6-3F623B06C3E4}" dt="2024-02-15T11:27:27.924" v="291" actId="1076"/>
        <pc:sldMkLst>
          <pc:docMk/>
          <pc:sldMk cId="0" sldId="258"/>
        </pc:sldMkLst>
        <pc:spChg chg="mod">
          <ac:chgData name="Mari Powell" userId="S::mari.powell@uwtsd.ac.uk::a1b98dd7-29dc-4131-8e37-1423e6a9ecca" providerId="AD" clId="Web-{7483BA8C-7AD0-A96B-4DD6-3F623B06C3E4}" dt="2024-02-15T11:26:53.205" v="284" actId="20577"/>
          <ac:spMkLst>
            <pc:docMk/>
            <pc:sldMk cId="0" sldId="258"/>
            <ac:spMk id="12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27:27.924" v="291" actId="1076"/>
          <ac:spMkLst>
            <pc:docMk/>
            <pc:sldMk cId="0" sldId="258"/>
            <ac:spMk id="13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27:20.221" v="289" actId="1076"/>
          <ac:spMkLst>
            <pc:docMk/>
            <pc:sldMk cId="0" sldId="258"/>
            <ac:spMk id="14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26:37.236" v="278"/>
          <ac:spMkLst>
            <pc:docMk/>
            <pc:sldMk cId="0" sldId="258"/>
            <ac:spMk id="15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1:27:12.221" v="286" actId="1076"/>
          <ac:grpSpMkLst>
            <pc:docMk/>
            <pc:sldMk cId="0" sldId="258"/>
            <ac:grpSpMk id="2" creationId="{00000000-0000-0000-0000-000000000000}"/>
          </ac:grpSpMkLst>
        </pc:grpChg>
        <pc:picChg chg="mod">
          <ac:chgData name="Mari Powell" userId="S::mari.powell@uwtsd.ac.uk::a1b98dd7-29dc-4131-8e37-1423e6a9ecca" providerId="AD" clId="Web-{7483BA8C-7AD0-A96B-4DD6-3F623B06C3E4}" dt="2024-02-15T11:27:14.971" v="287" actId="1076"/>
          <ac:picMkLst>
            <pc:docMk/>
            <pc:sldMk cId="0" sldId="258"/>
            <ac:picMk id="9" creationId="{00000000-0000-0000-0000-000000000000}"/>
          </ac:picMkLst>
        </pc:picChg>
        <pc:picChg chg="mod">
          <ac:chgData name="Mari Powell" userId="S::mari.powell@uwtsd.ac.uk::a1b98dd7-29dc-4131-8e37-1423e6a9ecca" providerId="AD" clId="Web-{7483BA8C-7AD0-A96B-4DD6-3F623B06C3E4}" dt="2024-02-15T11:27:17.002" v="288" actId="1076"/>
          <ac:picMkLst>
            <pc:docMk/>
            <pc:sldMk cId="0" sldId="258"/>
            <ac:picMk id="10" creationId="{00000000-0000-0000-0000-000000000000}"/>
          </ac:picMkLst>
        </pc:picChg>
        <pc:picChg chg="mod">
          <ac:chgData name="Mari Powell" userId="S::mari.powell@uwtsd.ac.uk::a1b98dd7-29dc-4131-8e37-1423e6a9ecca" providerId="AD" clId="Web-{7483BA8C-7AD0-A96B-4DD6-3F623B06C3E4}" dt="2024-02-15T11:27:23.033" v="290" actId="1076"/>
          <ac:picMkLst>
            <pc:docMk/>
            <pc:sldMk cId="0" sldId="258"/>
            <ac:picMk id="11" creationId="{00000000-0000-0000-0000-000000000000}"/>
          </ac:picMkLst>
        </pc:picChg>
      </pc:sldChg>
      <pc:sldChg chg="ord">
        <pc:chgData name="Mari Powell" userId="S::mari.powell@uwtsd.ac.uk::a1b98dd7-29dc-4131-8e37-1423e6a9ecca" providerId="AD" clId="Web-{7483BA8C-7AD0-A96B-4DD6-3F623B06C3E4}" dt="2024-02-15T11:19:54.102" v="178"/>
        <pc:sldMkLst>
          <pc:docMk/>
          <pc:sldMk cId="3949759579" sldId="259"/>
        </pc:sldMkLst>
      </pc:sldChg>
      <pc:sldChg chg="delSp modSp add mod setBg">
        <pc:chgData name="Mari Powell" userId="S::mari.powell@uwtsd.ac.uk::a1b98dd7-29dc-4131-8e37-1423e6a9ecca" providerId="AD" clId="Web-{7483BA8C-7AD0-A96B-4DD6-3F623B06C3E4}" dt="2024-02-15T11:43:18.616" v="488"/>
        <pc:sldMkLst>
          <pc:docMk/>
          <pc:sldMk cId="0" sldId="260"/>
        </pc:sldMkLst>
        <pc:spChg chg="mod">
          <ac:chgData name="Mari Powell" userId="S::mari.powell@uwtsd.ac.uk::a1b98dd7-29dc-4131-8e37-1423e6a9ecca" providerId="AD" clId="Web-{7483BA8C-7AD0-A96B-4DD6-3F623B06C3E4}" dt="2024-02-15T11:40:01.018" v="455" actId="20577"/>
          <ac:spMkLst>
            <pc:docMk/>
            <pc:sldMk cId="0" sldId="260"/>
            <ac:spMk id="11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39:51.143" v="451" actId="1076"/>
          <ac:spMkLst>
            <pc:docMk/>
            <pc:sldMk cId="0" sldId="260"/>
            <ac:spMk id="13" creationId="{00000000-0000-0000-0000-000000000000}"/>
          </ac:spMkLst>
        </pc:spChg>
        <pc:picChg chg="del mod">
          <ac:chgData name="Mari Powell" userId="S::mari.powell@uwtsd.ac.uk::a1b98dd7-29dc-4131-8e37-1423e6a9ecca" providerId="AD" clId="Web-{7483BA8C-7AD0-A96B-4DD6-3F623B06C3E4}" dt="2024-02-15T11:43:18.616" v="488"/>
          <ac:picMkLst>
            <pc:docMk/>
            <pc:sldMk cId="0" sldId="260"/>
            <ac:picMk id="12" creationId="{00000000-0000-0000-0000-000000000000}"/>
          </ac:picMkLst>
        </pc:picChg>
        <pc:picChg chg="mod">
          <ac:chgData name="Mari Powell" userId="S::mari.powell@uwtsd.ac.uk::a1b98dd7-29dc-4131-8e37-1423e6a9ecca" providerId="AD" clId="Web-{7483BA8C-7AD0-A96B-4DD6-3F623B06C3E4}" dt="2024-02-15T11:39:37.033" v="448" actId="1076"/>
          <ac:picMkLst>
            <pc:docMk/>
            <pc:sldMk cId="0" sldId="260"/>
            <ac:picMk id="14" creationId="{00000000-0000-0000-0000-000000000000}"/>
          </ac:picMkLst>
        </pc:picChg>
      </pc:sldChg>
      <pc:sldChg chg="addSp delSp modSp add mod setBg">
        <pc:chgData name="Mari Powell" userId="S::mari.powell@uwtsd.ac.uk::a1b98dd7-29dc-4131-8e37-1423e6a9ecca" providerId="AD" clId="Web-{7483BA8C-7AD0-A96B-4DD6-3F623B06C3E4}" dt="2024-02-15T11:46:01.025" v="516" actId="1076"/>
        <pc:sldMkLst>
          <pc:docMk/>
          <pc:sldMk cId="0" sldId="261"/>
        </pc:sldMkLst>
        <pc:spChg chg="mod">
          <ac:chgData name="Mari Powell" userId="S::mari.powell@uwtsd.ac.uk::a1b98dd7-29dc-4131-8e37-1423e6a9ecca" providerId="AD" clId="Web-{7483BA8C-7AD0-A96B-4DD6-3F623B06C3E4}" dt="2024-02-15T11:40:59.191" v="461" actId="20577"/>
          <ac:spMkLst>
            <pc:docMk/>
            <pc:sldMk cId="0" sldId="261"/>
            <ac:spMk id="9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41:05.519" v="464" actId="20577"/>
          <ac:spMkLst>
            <pc:docMk/>
            <pc:sldMk cId="0" sldId="261"/>
            <ac:spMk id="10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42:00.708" v="482" actId="1076"/>
          <ac:spMkLst>
            <pc:docMk/>
            <pc:sldMk cId="0" sldId="261"/>
            <ac:spMk id="15" creationId="{00000000-0000-0000-0000-000000000000}"/>
          </ac:spMkLst>
        </pc:spChg>
        <pc:picChg chg="del">
          <ac:chgData name="Mari Powell" userId="S::mari.powell@uwtsd.ac.uk::a1b98dd7-29dc-4131-8e37-1423e6a9ecca" providerId="AD" clId="Web-{7483BA8C-7AD0-A96B-4DD6-3F623B06C3E4}" dt="2024-02-15T11:42:33.584" v="484"/>
          <ac:picMkLst>
            <pc:docMk/>
            <pc:sldMk cId="0" sldId="261"/>
            <ac:picMk id="13" creationId="{00000000-0000-0000-0000-000000000000}"/>
          </ac:picMkLst>
        </pc:picChg>
        <pc:picChg chg="mod">
          <ac:chgData name="Mari Powell" userId="S::mari.powell@uwtsd.ac.uk::a1b98dd7-29dc-4131-8e37-1423e6a9ecca" providerId="AD" clId="Web-{7483BA8C-7AD0-A96B-4DD6-3F623B06C3E4}" dt="2024-02-15T11:42:05.255" v="483" actId="14100"/>
          <ac:picMkLst>
            <pc:docMk/>
            <pc:sldMk cId="0" sldId="261"/>
            <ac:picMk id="14" creationId="{00000000-0000-0000-0000-000000000000}"/>
          </ac:picMkLst>
        </pc:picChg>
        <pc:picChg chg="add mod">
          <ac:chgData name="Mari Powell" userId="S::mari.powell@uwtsd.ac.uk::a1b98dd7-29dc-4131-8e37-1423e6a9ecca" providerId="AD" clId="Web-{7483BA8C-7AD0-A96B-4DD6-3F623B06C3E4}" dt="2024-02-15T11:46:01.025" v="516" actId="1076"/>
          <ac:picMkLst>
            <pc:docMk/>
            <pc:sldMk cId="0" sldId="261"/>
            <ac:picMk id="17" creationId="{AB6E8976-9F1D-2B39-A6F1-8D1382624C01}"/>
          </ac:picMkLst>
        </pc:picChg>
      </pc:sldChg>
      <pc:sldChg chg="addSp delSp modSp add mod setBg">
        <pc:chgData name="Mari Powell" userId="S::mari.powell@uwtsd.ac.uk::a1b98dd7-29dc-4131-8e37-1423e6a9ecca" providerId="AD" clId="Web-{7483BA8C-7AD0-A96B-4DD6-3F623B06C3E4}" dt="2024-02-15T11:47:16.042" v="530" actId="1076"/>
        <pc:sldMkLst>
          <pc:docMk/>
          <pc:sldMk cId="0" sldId="262"/>
        </pc:sldMkLst>
        <pc:spChg chg="mod">
          <ac:chgData name="Mari Powell" userId="S::mari.powell@uwtsd.ac.uk::a1b98dd7-29dc-4131-8e37-1423e6a9ecca" providerId="AD" clId="Web-{7483BA8C-7AD0-A96B-4DD6-3F623B06C3E4}" dt="2024-02-15T11:47:13.746" v="529" actId="1076"/>
          <ac:spMkLst>
            <pc:docMk/>
            <pc:sldMk cId="0" sldId="262"/>
            <ac:spMk id="9" creationId="{00000000-0000-0000-0000-000000000000}"/>
          </ac:spMkLst>
        </pc:spChg>
        <pc:spChg chg="del mod">
          <ac:chgData name="Mari Powell" userId="S::mari.powell@uwtsd.ac.uk::a1b98dd7-29dc-4131-8e37-1423e6a9ecca" providerId="AD" clId="Web-{7483BA8C-7AD0-A96B-4DD6-3F623B06C3E4}" dt="2024-02-15T11:44:28.070" v="499"/>
          <ac:spMkLst>
            <pc:docMk/>
            <pc:sldMk cId="0" sldId="262"/>
            <ac:spMk id="14" creationId="{00000000-0000-0000-0000-000000000000}"/>
          </ac:spMkLst>
        </pc:spChg>
        <pc:spChg chg="add mod">
          <ac:chgData name="Mari Powell" userId="S::mari.powell@uwtsd.ac.uk::a1b98dd7-29dc-4131-8e37-1423e6a9ecca" providerId="AD" clId="Web-{7483BA8C-7AD0-A96B-4DD6-3F623B06C3E4}" dt="2024-02-15T11:45:15.649" v="513" actId="1076"/>
          <ac:spMkLst>
            <pc:docMk/>
            <pc:sldMk cId="0" sldId="262"/>
            <ac:spMk id="17" creationId="{7D672289-F883-B611-2EF8-7DAD555715DE}"/>
          </ac:spMkLst>
        </pc:spChg>
        <pc:picChg chg="mod">
          <ac:chgData name="Mari Powell" userId="S::mari.powell@uwtsd.ac.uk::a1b98dd7-29dc-4131-8e37-1423e6a9ecca" providerId="AD" clId="Web-{7483BA8C-7AD0-A96B-4DD6-3F623B06C3E4}" dt="2024-02-15T11:47:16.042" v="530" actId="1076"/>
          <ac:picMkLst>
            <pc:docMk/>
            <pc:sldMk cId="0" sldId="262"/>
            <ac:picMk id="11" creationId="{00000000-0000-0000-0000-000000000000}"/>
          </ac:picMkLst>
        </pc:picChg>
        <pc:picChg chg="mod">
          <ac:chgData name="Mari Powell" userId="S::mari.powell@uwtsd.ac.uk::a1b98dd7-29dc-4131-8e37-1423e6a9ecca" providerId="AD" clId="Web-{7483BA8C-7AD0-A96B-4DD6-3F623B06C3E4}" dt="2024-02-15T11:45:56.978" v="515" actId="1076"/>
          <ac:picMkLst>
            <pc:docMk/>
            <pc:sldMk cId="0" sldId="262"/>
            <ac:picMk id="12" creationId="{00000000-0000-0000-0000-000000000000}"/>
          </ac:picMkLst>
        </pc:picChg>
        <pc:picChg chg="del">
          <ac:chgData name="Mari Powell" userId="S::mari.powell@uwtsd.ac.uk::a1b98dd7-29dc-4131-8e37-1423e6a9ecca" providerId="AD" clId="Web-{7483BA8C-7AD0-A96B-4DD6-3F623B06C3E4}" dt="2024-02-15T11:43:24.116" v="489"/>
          <ac:picMkLst>
            <pc:docMk/>
            <pc:sldMk cId="0" sldId="262"/>
            <ac:picMk id="13" creationId="{00000000-0000-0000-0000-000000000000}"/>
          </ac:picMkLst>
        </pc:picChg>
        <pc:picChg chg="add mod">
          <ac:chgData name="Mari Powell" userId="S::mari.powell@uwtsd.ac.uk::a1b98dd7-29dc-4131-8e37-1423e6a9ecca" providerId="AD" clId="Web-{7483BA8C-7AD0-A96B-4DD6-3F623B06C3E4}" dt="2024-02-15T11:45:06.040" v="511" actId="1076"/>
          <ac:picMkLst>
            <pc:docMk/>
            <pc:sldMk cId="0" sldId="262"/>
            <ac:picMk id="16" creationId="{92228727-F3D4-6D4F-5264-63C53354A26F}"/>
          </ac:picMkLst>
        </pc:picChg>
      </pc:sldChg>
      <pc:sldChg chg="delSp modSp add mod setBg">
        <pc:chgData name="Mari Powell" userId="S::mari.powell@uwtsd.ac.uk::a1b98dd7-29dc-4131-8e37-1423e6a9ecca" providerId="AD" clId="Web-{7483BA8C-7AD0-A96B-4DD6-3F623B06C3E4}" dt="2024-02-15T11:47:27.215" v="534" actId="1076"/>
        <pc:sldMkLst>
          <pc:docMk/>
          <pc:sldMk cId="0" sldId="263"/>
        </pc:sldMkLst>
        <pc:spChg chg="mod">
          <ac:chgData name="Mari Powell" userId="S::mari.powell@uwtsd.ac.uk::a1b98dd7-29dc-4131-8e37-1423e6a9ecca" providerId="AD" clId="Web-{7483BA8C-7AD0-A96B-4DD6-3F623B06C3E4}" dt="2024-02-15T11:47:24.340" v="533" actId="1076"/>
          <ac:spMkLst>
            <pc:docMk/>
            <pc:sldMk cId="0" sldId="263"/>
            <ac:spMk id="9" creationId="{00000000-0000-0000-0000-000000000000}"/>
          </ac:spMkLst>
        </pc:spChg>
        <pc:spChg chg="del mod">
          <ac:chgData name="Mari Powell" userId="S::mari.powell@uwtsd.ac.uk::a1b98dd7-29dc-4131-8e37-1423e6a9ecca" providerId="AD" clId="Web-{7483BA8C-7AD0-A96B-4DD6-3F623B06C3E4}" dt="2024-02-15T11:46:46.323" v="525"/>
          <ac:spMkLst>
            <pc:docMk/>
            <pc:sldMk cId="0" sldId="263"/>
            <ac:spMk id="14" creationId="{00000000-0000-0000-0000-000000000000}"/>
          </ac:spMkLst>
        </pc:spChg>
        <pc:picChg chg="mod">
          <ac:chgData name="Mari Powell" userId="S::mari.powell@uwtsd.ac.uk::a1b98dd7-29dc-4131-8e37-1423e6a9ecca" providerId="AD" clId="Web-{7483BA8C-7AD0-A96B-4DD6-3F623B06C3E4}" dt="2024-02-15T11:47:27.215" v="534" actId="1076"/>
          <ac:picMkLst>
            <pc:docMk/>
            <pc:sldMk cId="0" sldId="263"/>
            <ac:picMk id="11" creationId="{00000000-0000-0000-0000-000000000000}"/>
          </ac:picMkLst>
        </pc:picChg>
        <pc:picChg chg="mod">
          <ac:chgData name="Mari Powell" userId="S::mari.powell@uwtsd.ac.uk::a1b98dd7-29dc-4131-8e37-1423e6a9ecca" providerId="AD" clId="Web-{7483BA8C-7AD0-A96B-4DD6-3F623B06C3E4}" dt="2024-02-15T11:46:09.260" v="517" actId="1076"/>
          <ac:picMkLst>
            <pc:docMk/>
            <pc:sldMk cId="0" sldId="263"/>
            <ac:picMk id="12" creationId="{00000000-0000-0000-0000-000000000000}"/>
          </ac:picMkLst>
        </pc:picChg>
        <pc:picChg chg="del">
          <ac:chgData name="Mari Powell" userId="S::mari.powell@uwtsd.ac.uk::a1b98dd7-29dc-4131-8e37-1423e6a9ecca" providerId="AD" clId="Web-{7483BA8C-7AD0-A96B-4DD6-3F623B06C3E4}" dt="2024-02-15T11:46:12.135" v="518"/>
          <ac:picMkLst>
            <pc:docMk/>
            <pc:sldMk cId="0" sldId="263"/>
            <ac:picMk id="13" creationId="{00000000-0000-0000-0000-000000000000}"/>
          </ac:picMkLst>
        </pc:picChg>
      </pc:sldChg>
      <pc:sldChg chg="modSp del ord">
        <pc:chgData name="Mari Powell" userId="S::mari.powell@uwtsd.ac.uk::a1b98dd7-29dc-4131-8e37-1423e6a9ecca" providerId="AD" clId="Web-{7483BA8C-7AD0-A96B-4DD6-3F623B06C3E4}" dt="2024-02-15T11:22:40.996" v="234"/>
        <pc:sldMkLst>
          <pc:docMk/>
          <pc:sldMk cId="716421889" sldId="263"/>
        </pc:sldMkLst>
        <pc:spChg chg="mod">
          <ac:chgData name="Mari Powell" userId="S::mari.powell@uwtsd.ac.uk::a1b98dd7-29dc-4131-8e37-1423e6a9ecca" providerId="AD" clId="Web-{7483BA8C-7AD0-A96B-4DD6-3F623B06C3E4}" dt="2024-02-15T11:20:27.415" v="186" actId="20577"/>
          <ac:spMkLst>
            <pc:docMk/>
            <pc:sldMk cId="716421889" sldId="263"/>
            <ac:spMk id="5" creationId="{9EC94526-3D11-AA9A-A5E5-E81B5A0FDEFB}"/>
          </ac:spMkLst>
        </pc:spChg>
        <pc:picChg chg="mod">
          <ac:chgData name="Mari Powell" userId="S::mari.powell@uwtsd.ac.uk::a1b98dd7-29dc-4131-8e37-1423e6a9ecca" providerId="AD" clId="Web-{7483BA8C-7AD0-A96B-4DD6-3F623B06C3E4}" dt="2024-02-15T11:17:12.099" v="117" actId="14100"/>
          <ac:picMkLst>
            <pc:docMk/>
            <pc:sldMk cId="716421889" sldId="263"/>
            <ac:picMk id="3" creationId="{056C21F6-0EEE-89F6-A0C6-546822E21739}"/>
          </ac:picMkLst>
        </pc:picChg>
      </pc:sldChg>
      <pc:sldChg chg="addSp delSp modSp add mod setBg">
        <pc:chgData name="Mari Powell" userId="S::mari.powell@uwtsd.ac.uk::a1b98dd7-29dc-4131-8e37-1423e6a9ecca" providerId="AD" clId="Web-{7483BA8C-7AD0-A96B-4DD6-3F623B06C3E4}" dt="2024-02-15T12:33:14.474" v="904" actId="20577"/>
        <pc:sldMkLst>
          <pc:docMk/>
          <pc:sldMk cId="0" sldId="264"/>
        </pc:sldMkLst>
        <pc:spChg chg="mod">
          <ac:chgData name="Mari Powell" userId="S::mari.powell@uwtsd.ac.uk::a1b98dd7-29dc-4131-8e37-1423e6a9ecca" providerId="AD" clId="Web-{7483BA8C-7AD0-A96B-4DD6-3F623B06C3E4}" dt="2024-02-15T12:33:14.474" v="904" actId="20577"/>
          <ac:spMkLst>
            <pc:docMk/>
            <pc:sldMk cId="0" sldId="264"/>
            <ac:spMk id="9" creationId="{00000000-0000-0000-0000-000000000000}"/>
          </ac:spMkLst>
        </pc:spChg>
        <pc:picChg chg="del">
          <ac:chgData name="Mari Powell" userId="S::mari.powell@uwtsd.ac.uk::a1b98dd7-29dc-4131-8e37-1423e6a9ecca" providerId="AD" clId="Web-{7483BA8C-7AD0-A96B-4DD6-3F623B06C3E4}" dt="2024-02-15T12:32:15.364" v="892"/>
          <ac:picMkLst>
            <pc:docMk/>
            <pc:sldMk cId="0" sldId="264"/>
            <ac:picMk id="10" creationId="{00000000-0000-0000-0000-000000000000}"/>
          </ac:picMkLst>
        </pc:picChg>
        <pc:picChg chg="del">
          <ac:chgData name="Mari Powell" userId="S::mari.powell@uwtsd.ac.uk::a1b98dd7-29dc-4131-8e37-1423e6a9ecca" providerId="AD" clId="Web-{7483BA8C-7AD0-A96B-4DD6-3F623B06C3E4}" dt="2024-02-15T12:32:36.474" v="895"/>
          <ac:picMkLst>
            <pc:docMk/>
            <pc:sldMk cId="0" sldId="264"/>
            <ac:picMk id="12" creationId="{00000000-0000-0000-0000-000000000000}"/>
          </ac:picMkLst>
        </pc:picChg>
        <pc:picChg chg="add mod">
          <ac:chgData name="Mari Powell" userId="S::mari.powell@uwtsd.ac.uk::a1b98dd7-29dc-4131-8e37-1423e6a9ecca" providerId="AD" clId="Web-{7483BA8C-7AD0-A96B-4DD6-3F623B06C3E4}" dt="2024-02-15T12:32:28.020" v="894" actId="1076"/>
          <ac:picMkLst>
            <pc:docMk/>
            <pc:sldMk cId="0" sldId="264"/>
            <ac:picMk id="14" creationId="{F4C35EA3-1DD3-27A3-9694-496397BB13FA}"/>
          </ac:picMkLst>
        </pc:picChg>
      </pc:sldChg>
      <pc:sldChg chg="modSp add mod setBg">
        <pc:chgData name="Mari Powell" userId="S::mari.powell@uwtsd.ac.uk::a1b98dd7-29dc-4131-8e37-1423e6a9ecca" providerId="AD" clId="Web-{7483BA8C-7AD0-A96B-4DD6-3F623B06C3E4}" dt="2024-02-15T11:56:33.241" v="577" actId="20577"/>
        <pc:sldMkLst>
          <pc:docMk/>
          <pc:sldMk cId="2156873930" sldId="265"/>
        </pc:sldMkLst>
        <pc:spChg chg="mod">
          <ac:chgData name="Mari Powell" userId="S::mari.powell@uwtsd.ac.uk::a1b98dd7-29dc-4131-8e37-1423e6a9ecca" providerId="AD" clId="Web-{7483BA8C-7AD0-A96B-4DD6-3F623B06C3E4}" dt="2024-02-15T11:56:33.241" v="577" actId="20577"/>
          <ac:spMkLst>
            <pc:docMk/>
            <pc:sldMk cId="2156873930" sldId="265"/>
            <ac:spMk id="3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55:38.037" v="572"/>
          <ac:spMkLst>
            <pc:docMk/>
            <pc:sldMk cId="2156873930" sldId="265"/>
            <ac:spMk id="5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53:47.691" v="557" actId="20577"/>
          <ac:spMkLst>
            <pc:docMk/>
            <pc:sldMk cId="2156873930" sldId="265"/>
            <ac:spMk id="6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53:25.284" v="553" actId="1076"/>
          <ac:spMkLst>
            <pc:docMk/>
            <pc:sldMk cId="2156873930" sldId="265"/>
            <ac:spMk id="7" creationId="{0CC542CA-3363-295B-0B39-3908B0B95EE5}"/>
          </ac:spMkLst>
        </pc:spChg>
        <pc:grpChg chg="mod">
          <ac:chgData name="Mari Powell" userId="S::mari.powell@uwtsd.ac.uk::a1b98dd7-29dc-4131-8e37-1423e6a9ecca" providerId="AD" clId="Web-{7483BA8C-7AD0-A96B-4DD6-3F623B06C3E4}" dt="2024-02-15T11:54:05.426" v="561" actId="14100"/>
          <ac:grpSpMkLst>
            <pc:docMk/>
            <pc:sldMk cId="2156873930" sldId="265"/>
            <ac:grpSpMk id="4" creationId="{00000000-0000-0000-0000-000000000000}"/>
          </ac:grpSpMkLst>
        </pc:grpChg>
      </pc:sldChg>
      <pc:sldChg chg="addSp delSp modSp add">
        <pc:chgData name="Mari Powell" userId="S::mari.powell@uwtsd.ac.uk::a1b98dd7-29dc-4131-8e37-1423e6a9ecca" providerId="AD" clId="Web-{7483BA8C-7AD0-A96B-4DD6-3F623B06C3E4}" dt="2024-02-15T12:13:15.262" v="771" actId="20577"/>
        <pc:sldMkLst>
          <pc:docMk/>
          <pc:sldMk cId="1149933435" sldId="267"/>
        </pc:sldMkLst>
        <pc:spChg chg="mod">
          <ac:chgData name="Mari Powell" userId="S::mari.powell@uwtsd.ac.uk::a1b98dd7-29dc-4131-8e37-1423e6a9ecca" providerId="AD" clId="Web-{7483BA8C-7AD0-A96B-4DD6-3F623B06C3E4}" dt="2024-02-15T12:13:15.262" v="771" actId="20577"/>
          <ac:spMkLst>
            <pc:docMk/>
            <pc:sldMk cId="1149933435" sldId="267"/>
            <ac:spMk id="9" creationId="{00000000-0000-0000-0000-000000000000}"/>
          </ac:spMkLst>
        </pc:spChg>
        <pc:picChg chg="del">
          <ac:chgData name="Mari Powell" userId="S::mari.powell@uwtsd.ac.uk::a1b98dd7-29dc-4131-8e37-1423e6a9ecca" providerId="AD" clId="Web-{7483BA8C-7AD0-A96B-4DD6-3F623B06C3E4}" dt="2024-02-15T12:12:44.933" v="765"/>
          <ac:picMkLst>
            <pc:docMk/>
            <pc:sldMk cId="1149933435" sldId="267"/>
            <ac:picMk id="10" creationId="{00000000-0000-0000-0000-000000000000}"/>
          </ac:picMkLst>
        </pc:picChg>
        <pc:picChg chg="add">
          <ac:chgData name="Mari Powell" userId="S::mari.powell@uwtsd.ac.uk::a1b98dd7-29dc-4131-8e37-1423e6a9ecca" providerId="AD" clId="Web-{7483BA8C-7AD0-A96B-4DD6-3F623B06C3E4}" dt="2024-02-15T12:12:53.340" v="766"/>
          <ac:picMkLst>
            <pc:docMk/>
            <pc:sldMk cId="1149933435" sldId="267"/>
            <ac:picMk id="12" creationId="{3B6911DD-A379-C354-00BF-E4946B46640A}"/>
          </ac:picMkLst>
        </pc:picChg>
      </pc:sldChg>
      <pc:sldChg chg="modSp add">
        <pc:chgData name="Mari Powell" userId="S::mari.powell@uwtsd.ac.uk::a1b98dd7-29dc-4131-8e37-1423e6a9ecca" providerId="AD" clId="Web-{7483BA8C-7AD0-A96B-4DD6-3F623B06C3E4}" dt="2024-02-15T12:13:21.919" v="772" actId="1076"/>
        <pc:sldMkLst>
          <pc:docMk/>
          <pc:sldMk cId="2182328239" sldId="268"/>
        </pc:sldMkLst>
        <pc:spChg chg="mod">
          <ac:chgData name="Mari Powell" userId="S::mari.powell@uwtsd.ac.uk::a1b98dd7-29dc-4131-8e37-1423e6a9ecca" providerId="AD" clId="Web-{7483BA8C-7AD0-A96B-4DD6-3F623B06C3E4}" dt="2024-02-15T12:13:21.919" v="772" actId="1076"/>
          <ac:spMkLst>
            <pc:docMk/>
            <pc:sldMk cId="2182328239" sldId="268"/>
            <ac:spMk id="9" creationId="{00000000-0000-0000-0000-000000000000}"/>
          </ac:spMkLst>
        </pc:spChg>
        <pc:picChg chg="mod">
          <ac:chgData name="Mari Powell" userId="S::mari.powell@uwtsd.ac.uk::a1b98dd7-29dc-4131-8e37-1423e6a9ecca" providerId="AD" clId="Web-{7483BA8C-7AD0-A96B-4DD6-3F623B06C3E4}" dt="2024-02-15T12:12:02.917" v="756" actId="1076"/>
          <ac:picMkLst>
            <pc:docMk/>
            <pc:sldMk cId="2182328239" sldId="268"/>
            <ac:picMk id="10" creationId="{00000000-0000-0000-0000-000000000000}"/>
          </ac:picMkLst>
        </pc:picChg>
      </pc:sldChg>
      <pc:sldChg chg="modSp add mod setBg">
        <pc:chgData name="Mari Powell" userId="S::mari.powell@uwtsd.ac.uk::a1b98dd7-29dc-4131-8e37-1423e6a9ecca" providerId="AD" clId="Web-{7483BA8C-7AD0-A96B-4DD6-3F623B06C3E4}" dt="2024-02-15T12:18:22.597" v="840"/>
        <pc:sldMkLst>
          <pc:docMk/>
          <pc:sldMk cId="1403142657" sldId="269"/>
        </pc:sldMkLst>
        <pc:spChg chg="mod">
          <ac:chgData name="Mari Powell" userId="S::mari.powell@uwtsd.ac.uk::a1b98dd7-29dc-4131-8e37-1423e6a9ecca" providerId="AD" clId="Web-{7483BA8C-7AD0-A96B-4DD6-3F623B06C3E4}" dt="2024-02-15T12:16:54.235" v="807" actId="1076"/>
          <ac:spMkLst>
            <pc:docMk/>
            <pc:sldMk cId="1403142657" sldId="269"/>
            <ac:spMk id="9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2:16:07.688" v="790" actId="20577"/>
          <ac:spMkLst>
            <pc:docMk/>
            <pc:sldMk cId="1403142657" sldId="269"/>
            <ac:spMk id="12" creationId="{00000000-0000-0000-0000-000000000000}"/>
          </ac:spMkLst>
        </pc:spChg>
      </pc:sldChg>
      <pc:sldChg chg="modSp add mod setBg">
        <pc:chgData name="Mari Powell" userId="S::mari.powell@uwtsd.ac.uk::a1b98dd7-29dc-4131-8e37-1423e6a9ecca" providerId="AD" clId="Web-{7483BA8C-7AD0-A96B-4DD6-3F623B06C3E4}" dt="2024-02-15T12:35:32.680" v="942" actId="20577"/>
        <pc:sldMkLst>
          <pc:docMk/>
          <pc:sldMk cId="3497533847" sldId="272"/>
        </pc:sldMkLst>
        <pc:spChg chg="mod">
          <ac:chgData name="Mari Powell" userId="S::mari.powell@uwtsd.ac.uk::a1b98dd7-29dc-4131-8e37-1423e6a9ecca" providerId="AD" clId="Web-{7483BA8C-7AD0-A96B-4DD6-3F623B06C3E4}" dt="2024-02-15T12:35:32.680" v="942" actId="20577"/>
          <ac:spMkLst>
            <pc:docMk/>
            <pc:sldMk cId="3497533847" sldId="272"/>
            <ac:spMk id="9" creationId="{00000000-0000-0000-0000-000000000000}"/>
          </ac:spMkLst>
        </pc:spChg>
      </pc:sldChg>
      <pc:sldChg chg="del">
        <pc:chgData name="Mari Powell" userId="S::mari.powell@uwtsd.ac.uk::a1b98dd7-29dc-4131-8e37-1423e6a9ecca" providerId="AD" clId="Web-{7483BA8C-7AD0-A96B-4DD6-3F623B06C3E4}" dt="2024-02-15T12:38:08.543" v="961"/>
        <pc:sldMkLst>
          <pc:docMk/>
          <pc:sldMk cId="4079130243" sldId="671"/>
        </pc:sldMkLst>
      </pc:sldChg>
      <pc:sldChg chg="del">
        <pc:chgData name="Mari Powell" userId="S::mari.powell@uwtsd.ac.uk::a1b98dd7-29dc-4131-8e37-1423e6a9ecca" providerId="AD" clId="Web-{7483BA8C-7AD0-A96B-4DD6-3F623B06C3E4}" dt="2024-02-15T12:37:55.402" v="959"/>
        <pc:sldMkLst>
          <pc:docMk/>
          <pc:sldMk cId="619532843" sldId="672"/>
        </pc:sldMkLst>
      </pc:sldChg>
      <pc:sldChg chg="modSp add replId">
        <pc:chgData name="Mari Powell" userId="S::mari.powell@uwtsd.ac.uk::a1b98dd7-29dc-4131-8e37-1423e6a9ecca" providerId="AD" clId="Web-{7483BA8C-7AD0-A96B-4DD6-3F623B06C3E4}" dt="2024-02-15T12:15:08.780" v="787"/>
        <pc:sldMkLst>
          <pc:docMk/>
          <pc:sldMk cId="3608147445" sldId="673"/>
        </pc:sldMkLst>
        <pc:spChg chg="mod">
          <ac:chgData name="Mari Powell" userId="S::mari.powell@uwtsd.ac.uk::a1b98dd7-29dc-4131-8e37-1423e6a9ecca" providerId="AD" clId="Web-{7483BA8C-7AD0-A96B-4DD6-3F623B06C3E4}" dt="2024-02-15T12:15:08.780" v="787"/>
          <ac:spMkLst>
            <pc:docMk/>
            <pc:sldMk cId="3608147445" sldId="673"/>
            <ac:spMk id="5" creationId="{9EC94526-3D11-AA9A-A5E5-E81B5A0FDEFB}"/>
          </ac:spMkLst>
        </pc:spChg>
        <pc:picChg chg="mod">
          <ac:chgData name="Mari Powell" userId="S::mari.powell@uwtsd.ac.uk::a1b98dd7-29dc-4131-8e37-1423e6a9ecca" providerId="AD" clId="Web-{7483BA8C-7AD0-A96B-4DD6-3F623B06C3E4}" dt="2024-02-15T12:15:01.077" v="785" actId="14100"/>
          <ac:picMkLst>
            <pc:docMk/>
            <pc:sldMk cId="3608147445" sldId="673"/>
            <ac:picMk id="3" creationId="{056C21F6-0EEE-89F6-A0C6-546822E21739}"/>
          </ac:picMkLst>
        </pc:picChg>
      </pc:sldChg>
      <pc:sldChg chg="addSp modSp new">
        <pc:chgData name="Mari Powell" userId="S::mari.powell@uwtsd.ac.uk::a1b98dd7-29dc-4131-8e37-1423e6a9ecca" providerId="AD" clId="Web-{7483BA8C-7AD0-A96B-4DD6-3F623B06C3E4}" dt="2024-02-15T12:38:03.527" v="960"/>
        <pc:sldMkLst>
          <pc:docMk/>
          <pc:sldMk cId="1318476242" sldId="674"/>
        </pc:sldMkLst>
        <pc:picChg chg="add mod">
          <ac:chgData name="Mari Powell" userId="S::mari.powell@uwtsd.ac.uk::a1b98dd7-29dc-4131-8e37-1423e6a9ecca" providerId="AD" clId="Web-{7483BA8C-7AD0-A96B-4DD6-3F623B06C3E4}" dt="2024-02-15T12:38:03.527" v="960"/>
          <ac:picMkLst>
            <pc:docMk/>
            <pc:sldMk cId="1318476242" sldId="674"/>
            <ac:picMk id="2" creationId="{E21601E3-B697-210B-0695-8E6D85671572}"/>
          </ac:picMkLst>
        </pc:picChg>
      </pc:sldChg>
      <pc:sldChg chg="addSp delSp modSp add addAnim delAnim">
        <pc:chgData name="Mari Powell" userId="S::mari.powell@uwtsd.ac.uk::a1b98dd7-29dc-4131-8e37-1423e6a9ecca" providerId="AD" clId="Web-{7483BA8C-7AD0-A96B-4DD6-3F623B06C3E4}" dt="2024-02-15T11:48:07.747" v="535" actId="1076"/>
        <pc:sldMkLst>
          <pc:docMk/>
          <pc:sldMk cId="303634044" sldId="675"/>
        </pc:sldMkLst>
        <pc:spChg chg="del topLvl">
          <ac:chgData name="Mari Powell" userId="S::mari.powell@uwtsd.ac.uk::a1b98dd7-29dc-4131-8e37-1423e6a9ecca" providerId="AD" clId="Web-{7483BA8C-7AD0-A96B-4DD6-3F623B06C3E4}" dt="2024-02-15T11:35:01.559" v="399"/>
          <ac:spMkLst>
            <pc:docMk/>
            <pc:sldMk cId="303634044" sldId="675"/>
            <ac:spMk id="4" creationId="{00000000-0000-0000-0000-000000000000}"/>
          </ac:spMkLst>
        </pc:spChg>
        <pc:spChg chg="mod topLvl">
          <ac:chgData name="Mari Powell" userId="S::mari.powell@uwtsd.ac.uk::a1b98dd7-29dc-4131-8e37-1423e6a9ecca" providerId="AD" clId="Web-{7483BA8C-7AD0-A96B-4DD6-3F623B06C3E4}" dt="2024-02-15T11:38:53.048" v="437" actId="20577"/>
          <ac:spMkLst>
            <pc:docMk/>
            <pc:sldMk cId="303634044" sldId="675"/>
            <ac:spMk id="5" creationId="{00000000-0000-0000-0000-000000000000}"/>
          </ac:spMkLst>
        </pc:spChg>
        <pc:spChg chg="del topLvl">
          <ac:chgData name="Mari Powell" userId="S::mari.powell@uwtsd.ac.uk::a1b98dd7-29dc-4131-8e37-1423e6a9ecca" providerId="AD" clId="Web-{7483BA8C-7AD0-A96B-4DD6-3F623B06C3E4}" dt="2024-02-15T11:35:09.559" v="401"/>
          <ac:spMkLst>
            <pc:docMk/>
            <pc:sldMk cId="303634044" sldId="675"/>
            <ac:spMk id="8" creationId="{00000000-0000-0000-0000-000000000000}"/>
          </ac:spMkLst>
        </pc:spChg>
        <pc:spChg chg="mod topLvl">
          <ac:chgData name="Mari Powell" userId="S::mari.powell@uwtsd.ac.uk::a1b98dd7-29dc-4131-8e37-1423e6a9ecca" providerId="AD" clId="Web-{7483BA8C-7AD0-A96B-4DD6-3F623B06C3E4}" dt="2024-02-15T11:38:55.298" v="439" actId="20577"/>
          <ac:spMkLst>
            <pc:docMk/>
            <pc:sldMk cId="303634044" sldId="675"/>
            <ac:spMk id="9" creationId="{00000000-0000-0000-0000-000000000000}"/>
          </ac:spMkLst>
        </pc:spChg>
        <pc:spChg chg="del topLvl">
          <ac:chgData name="Mari Powell" userId="S::mari.powell@uwtsd.ac.uk::a1b98dd7-29dc-4131-8e37-1423e6a9ecca" providerId="AD" clId="Web-{7483BA8C-7AD0-A96B-4DD6-3F623B06C3E4}" dt="2024-02-15T11:35:14.371" v="403"/>
          <ac:spMkLst>
            <pc:docMk/>
            <pc:sldMk cId="303634044" sldId="675"/>
            <ac:spMk id="12" creationId="{00000000-0000-0000-0000-000000000000}"/>
          </ac:spMkLst>
        </pc:spChg>
        <pc:spChg chg="mod topLvl">
          <ac:chgData name="Mari Powell" userId="S::mari.powell@uwtsd.ac.uk::a1b98dd7-29dc-4131-8e37-1423e6a9ecca" providerId="AD" clId="Web-{7483BA8C-7AD0-A96B-4DD6-3F623B06C3E4}" dt="2024-02-15T11:39:02.814" v="446" actId="20577"/>
          <ac:spMkLst>
            <pc:docMk/>
            <pc:sldMk cId="303634044" sldId="675"/>
            <ac:spMk id="13" creationId="{00000000-0000-0000-0000-000000000000}"/>
          </ac:spMkLst>
        </pc:spChg>
        <pc:spChg chg="del topLvl">
          <ac:chgData name="Mari Powell" userId="S::mari.powell@uwtsd.ac.uk::a1b98dd7-29dc-4131-8e37-1423e6a9ecca" providerId="AD" clId="Web-{7483BA8C-7AD0-A96B-4DD6-3F623B06C3E4}" dt="2024-02-15T11:35:05.027" v="400"/>
          <ac:spMkLst>
            <pc:docMk/>
            <pc:sldMk cId="303634044" sldId="675"/>
            <ac:spMk id="16" creationId="{00000000-0000-0000-0000-000000000000}"/>
          </ac:spMkLst>
        </pc:spChg>
        <pc:spChg chg="mod topLvl">
          <ac:chgData name="Mari Powell" userId="S::mari.powell@uwtsd.ac.uk::a1b98dd7-29dc-4131-8e37-1423e6a9ecca" providerId="AD" clId="Web-{7483BA8C-7AD0-A96B-4DD6-3F623B06C3E4}" dt="2024-02-15T11:38:54.626" v="438" actId="20577"/>
          <ac:spMkLst>
            <pc:docMk/>
            <pc:sldMk cId="303634044" sldId="675"/>
            <ac:spMk id="17" creationId="{00000000-0000-0000-0000-000000000000}"/>
          </ac:spMkLst>
        </pc:spChg>
        <pc:spChg chg="del topLvl">
          <ac:chgData name="Mari Powell" userId="S::mari.powell@uwtsd.ac.uk::a1b98dd7-29dc-4131-8e37-1423e6a9ecca" providerId="AD" clId="Web-{7483BA8C-7AD0-A96B-4DD6-3F623B06C3E4}" dt="2024-02-15T11:35:11.840" v="402"/>
          <ac:spMkLst>
            <pc:docMk/>
            <pc:sldMk cId="303634044" sldId="675"/>
            <ac:spMk id="20" creationId="{00000000-0000-0000-0000-000000000000}"/>
          </ac:spMkLst>
        </pc:spChg>
        <pc:spChg chg="mod topLvl">
          <ac:chgData name="Mari Powell" userId="S::mari.powell@uwtsd.ac.uk::a1b98dd7-29dc-4131-8e37-1423e6a9ecca" providerId="AD" clId="Web-{7483BA8C-7AD0-A96B-4DD6-3F623B06C3E4}" dt="2024-02-15T11:38:58.235" v="442" actId="14100"/>
          <ac:spMkLst>
            <pc:docMk/>
            <pc:sldMk cId="303634044" sldId="675"/>
            <ac:spMk id="21" creationId="{00000000-0000-0000-0000-000000000000}"/>
          </ac:spMkLst>
        </pc:spChg>
        <pc:spChg chg="del topLvl">
          <ac:chgData name="Mari Powell" userId="S::mari.powell@uwtsd.ac.uk::a1b98dd7-29dc-4131-8e37-1423e6a9ecca" providerId="AD" clId="Web-{7483BA8C-7AD0-A96B-4DD6-3F623B06C3E4}" dt="2024-02-15T11:35:16.278" v="404"/>
          <ac:spMkLst>
            <pc:docMk/>
            <pc:sldMk cId="303634044" sldId="675"/>
            <ac:spMk id="24" creationId="{00000000-0000-0000-0000-000000000000}"/>
          </ac:spMkLst>
        </pc:spChg>
        <pc:spChg chg="mod topLvl">
          <ac:chgData name="Mari Powell" userId="S::mari.powell@uwtsd.ac.uk::a1b98dd7-29dc-4131-8e37-1423e6a9ecca" providerId="AD" clId="Web-{7483BA8C-7AD0-A96B-4DD6-3F623B06C3E4}" dt="2024-02-15T11:38:05.281" v="432" actId="1076"/>
          <ac:spMkLst>
            <pc:docMk/>
            <pc:sldMk cId="303634044" sldId="675"/>
            <ac:spMk id="25" creationId="{00000000-0000-0000-0000-000000000000}"/>
          </ac:spMkLst>
        </pc:spChg>
        <pc:spChg chg="del topLvl">
          <ac:chgData name="Mari Powell" userId="S::mari.powell@uwtsd.ac.uk::a1b98dd7-29dc-4131-8e37-1423e6a9ecca" providerId="AD" clId="Web-{7483BA8C-7AD0-A96B-4DD6-3F623B06C3E4}" dt="2024-02-15T11:35:18.935" v="405"/>
          <ac:spMkLst>
            <pc:docMk/>
            <pc:sldMk cId="303634044" sldId="675"/>
            <ac:spMk id="28" creationId="{00000000-0000-0000-0000-000000000000}"/>
          </ac:spMkLst>
        </pc:spChg>
        <pc:spChg chg="mod topLvl">
          <ac:chgData name="Mari Powell" userId="S::mari.powell@uwtsd.ac.uk::a1b98dd7-29dc-4131-8e37-1423e6a9ecca" providerId="AD" clId="Web-{7483BA8C-7AD0-A96B-4DD6-3F623B06C3E4}" dt="2024-02-15T11:37:00.686" v="415" actId="1076"/>
          <ac:spMkLst>
            <pc:docMk/>
            <pc:sldMk cId="303634044" sldId="675"/>
            <ac:spMk id="29" creationId="{00000000-0000-0000-0000-000000000000}"/>
          </ac:spMkLst>
        </pc:spChg>
        <pc:spChg chg="del topLvl">
          <ac:chgData name="Mari Powell" userId="S::mari.powell@uwtsd.ac.uk::a1b98dd7-29dc-4131-8e37-1423e6a9ecca" providerId="AD" clId="Web-{7483BA8C-7AD0-A96B-4DD6-3F623B06C3E4}" dt="2024-02-15T11:35:21.325" v="406"/>
          <ac:spMkLst>
            <pc:docMk/>
            <pc:sldMk cId="303634044" sldId="675"/>
            <ac:spMk id="32" creationId="{00000000-0000-0000-0000-000000000000}"/>
          </ac:spMkLst>
        </pc:spChg>
        <pc:spChg chg="mod topLvl">
          <ac:chgData name="Mari Powell" userId="S::mari.powell@uwtsd.ac.uk::a1b98dd7-29dc-4131-8e37-1423e6a9ecca" providerId="AD" clId="Web-{7483BA8C-7AD0-A96B-4DD6-3F623B06C3E4}" dt="2024-02-15T11:38:07.625" v="433" actId="1076"/>
          <ac:spMkLst>
            <pc:docMk/>
            <pc:sldMk cId="303634044" sldId="675"/>
            <ac:spMk id="33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30:49.381" v="343" actId="20577"/>
          <ac:spMkLst>
            <pc:docMk/>
            <pc:sldMk cId="303634044" sldId="675"/>
            <ac:spMk id="35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1:48:07.747" v="535" actId="1076"/>
          <ac:spMkLst>
            <pc:docMk/>
            <pc:sldMk cId="303634044" sldId="675"/>
            <ac:spMk id="43" creationId="{00000000-0000-0000-0000-000000000000}"/>
          </ac:spMkLst>
        </pc:spChg>
        <pc:spChg chg="add mod">
          <ac:chgData name="Mari Powell" userId="S::mari.powell@uwtsd.ac.uk::a1b98dd7-29dc-4131-8e37-1423e6a9ecca" providerId="AD" clId="Web-{7483BA8C-7AD0-A96B-4DD6-3F623B06C3E4}" dt="2024-02-15T11:38:26.328" v="434" actId="20577"/>
          <ac:spMkLst>
            <pc:docMk/>
            <pc:sldMk cId="303634044" sldId="675"/>
            <ac:spMk id="46" creationId="{CA9AE3FC-8844-1008-B994-B0638F08DE95}"/>
          </ac:spMkLst>
        </pc:spChg>
        <pc:spChg chg="add mod">
          <ac:chgData name="Mari Powell" userId="S::mari.powell@uwtsd.ac.uk::a1b98dd7-29dc-4131-8e37-1423e6a9ecca" providerId="AD" clId="Web-{7483BA8C-7AD0-A96B-4DD6-3F623B06C3E4}" dt="2024-02-15T11:38:30.078" v="435" actId="20577"/>
          <ac:spMkLst>
            <pc:docMk/>
            <pc:sldMk cId="303634044" sldId="675"/>
            <ac:spMk id="47" creationId="{B6D31B2A-2971-49EF-942D-CA24C0EBFAA9}"/>
          </ac:spMkLst>
        </pc:spChg>
        <pc:grpChg chg="add del">
          <ac:chgData name="Mari Powell" userId="S::mari.powell@uwtsd.ac.uk::a1b98dd7-29dc-4131-8e37-1423e6a9ecca" providerId="AD" clId="Web-{7483BA8C-7AD0-A96B-4DD6-3F623B06C3E4}" dt="2024-02-15T11:35:01.559" v="399"/>
          <ac:grpSpMkLst>
            <pc:docMk/>
            <pc:sldMk cId="303634044" sldId="675"/>
            <ac:grpSpMk id="2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01.559" v="399"/>
          <ac:grpSpMkLst>
            <pc:docMk/>
            <pc:sldMk cId="303634044" sldId="675"/>
            <ac:grpSpMk id="3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09.559" v="401"/>
          <ac:grpSpMkLst>
            <pc:docMk/>
            <pc:sldMk cId="303634044" sldId="675"/>
            <ac:grpSpMk id="6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09.559" v="401"/>
          <ac:grpSpMkLst>
            <pc:docMk/>
            <pc:sldMk cId="303634044" sldId="675"/>
            <ac:grpSpMk id="7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14.371" v="403"/>
          <ac:grpSpMkLst>
            <pc:docMk/>
            <pc:sldMk cId="303634044" sldId="675"/>
            <ac:grpSpMk id="10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14.371" v="403"/>
          <ac:grpSpMkLst>
            <pc:docMk/>
            <pc:sldMk cId="303634044" sldId="675"/>
            <ac:grpSpMk id="11" creationId="{00000000-0000-0000-0000-000000000000}"/>
          </ac:grpSpMkLst>
        </pc:grpChg>
        <pc:grpChg chg="del mod">
          <ac:chgData name="Mari Powell" userId="S::mari.powell@uwtsd.ac.uk::a1b98dd7-29dc-4131-8e37-1423e6a9ecca" providerId="AD" clId="Web-{7483BA8C-7AD0-A96B-4DD6-3F623B06C3E4}" dt="2024-02-15T11:35:05.027" v="400"/>
          <ac:grpSpMkLst>
            <pc:docMk/>
            <pc:sldMk cId="303634044" sldId="675"/>
            <ac:grpSpMk id="14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05.027" v="400"/>
          <ac:grpSpMkLst>
            <pc:docMk/>
            <pc:sldMk cId="303634044" sldId="675"/>
            <ac:grpSpMk id="15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11.840" v="402"/>
          <ac:grpSpMkLst>
            <pc:docMk/>
            <pc:sldMk cId="303634044" sldId="675"/>
            <ac:grpSpMk id="18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11.840" v="402"/>
          <ac:grpSpMkLst>
            <pc:docMk/>
            <pc:sldMk cId="303634044" sldId="675"/>
            <ac:grpSpMk id="19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16.278" v="404"/>
          <ac:grpSpMkLst>
            <pc:docMk/>
            <pc:sldMk cId="303634044" sldId="675"/>
            <ac:grpSpMk id="22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16.278" v="404"/>
          <ac:grpSpMkLst>
            <pc:docMk/>
            <pc:sldMk cId="303634044" sldId="675"/>
            <ac:grpSpMk id="23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18.935" v="405"/>
          <ac:grpSpMkLst>
            <pc:docMk/>
            <pc:sldMk cId="303634044" sldId="675"/>
            <ac:grpSpMk id="26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18.935" v="405"/>
          <ac:grpSpMkLst>
            <pc:docMk/>
            <pc:sldMk cId="303634044" sldId="675"/>
            <ac:grpSpMk id="27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21.325" v="406"/>
          <ac:grpSpMkLst>
            <pc:docMk/>
            <pc:sldMk cId="303634044" sldId="675"/>
            <ac:grpSpMk id="30" creationId="{00000000-0000-0000-0000-000000000000}"/>
          </ac:grpSpMkLst>
        </pc:grpChg>
        <pc:grpChg chg="del">
          <ac:chgData name="Mari Powell" userId="S::mari.powell@uwtsd.ac.uk::a1b98dd7-29dc-4131-8e37-1423e6a9ecca" providerId="AD" clId="Web-{7483BA8C-7AD0-A96B-4DD6-3F623B06C3E4}" dt="2024-02-15T11:35:21.325" v="406"/>
          <ac:grpSpMkLst>
            <pc:docMk/>
            <pc:sldMk cId="303634044" sldId="675"/>
            <ac:grpSpMk id="31" creationId="{00000000-0000-0000-0000-000000000000}"/>
          </ac:grpSpMkLst>
        </pc:grpChg>
        <pc:picChg chg="mod">
          <ac:chgData name="Mari Powell" userId="S::mari.powell@uwtsd.ac.uk::a1b98dd7-29dc-4131-8e37-1423e6a9ecca" providerId="AD" clId="Web-{7483BA8C-7AD0-A96B-4DD6-3F623B06C3E4}" dt="2024-02-15T11:30:52.272" v="344" actId="14100"/>
          <ac:picMkLst>
            <pc:docMk/>
            <pc:sldMk cId="303634044" sldId="675"/>
            <ac:picMk id="34" creationId="{00000000-0000-0000-0000-000000000000}"/>
          </ac:picMkLst>
        </pc:picChg>
        <pc:picChg chg="del">
          <ac:chgData name="Mari Powell" userId="S::mari.powell@uwtsd.ac.uk::a1b98dd7-29dc-4131-8e37-1423e6a9ecca" providerId="AD" clId="Web-{7483BA8C-7AD0-A96B-4DD6-3F623B06C3E4}" dt="2024-02-15T11:30:26.537" v="331"/>
          <ac:picMkLst>
            <pc:docMk/>
            <pc:sldMk cId="303634044" sldId="675"/>
            <ac:picMk id="44" creationId="{00000000-0000-0000-0000-000000000000}"/>
          </ac:picMkLst>
        </pc:picChg>
      </pc:sldChg>
      <pc:sldChg chg="addSp modSp add replId addAnim">
        <pc:chgData name="Mari Powell" userId="S::mari.powell@uwtsd.ac.uk::a1b98dd7-29dc-4131-8e37-1423e6a9ecca" providerId="AD" clId="Web-{7483BA8C-7AD0-A96B-4DD6-3F623B06C3E4}" dt="2024-02-15T12:00:43.044" v="610"/>
        <pc:sldMkLst>
          <pc:docMk/>
          <pc:sldMk cId="3262611317" sldId="676"/>
        </pc:sldMkLst>
        <pc:spChg chg="add mod">
          <ac:chgData name="Mari Powell" userId="S::mari.powell@uwtsd.ac.uk::a1b98dd7-29dc-4131-8e37-1423e6a9ecca" providerId="AD" clId="Web-{7483BA8C-7AD0-A96B-4DD6-3F623B06C3E4}" dt="2024-02-15T11:57:06.758" v="583" actId="14100"/>
          <ac:spMkLst>
            <pc:docMk/>
            <pc:sldMk cId="3262611317" sldId="676"/>
            <ac:spMk id="2" creationId="{B8F02837-E219-FAF0-6FD1-A8A67C746C4E}"/>
          </ac:spMkLst>
        </pc:spChg>
        <pc:spChg chg="mod">
          <ac:chgData name="Mari Powell" userId="S::mari.powell@uwtsd.ac.uk::a1b98dd7-29dc-4131-8e37-1423e6a9ecca" providerId="AD" clId="Web-{7483BA8C-7AD0-A96B-4DD6-3F623B06C3E4}" dt="2024-02-15T11:56:37.585" v="578" actId="20577"/>
          <ac:spMkLst>
            <pc:docMk/>
            <pc:sldMk cId="3262611317" sldId="676"/>
            <ac:spMk id="3" creationId="{00000000-0000-0000-0000-000000000000}"/>
          </ac:spMkLst>
        </pc:spChg>
        <pc:spChg chg="add mod">
          <ac:chgData name="Mari Powell" userId="S::mari.powell@uwtsd.ac.uk::a1b98dd7-29dc-4131-8e37-1423e6a9ecca" providerId="AD" clId="Web-{7483BA8C-7AD0-A96B-4DD6-3F623B06C3E4}" dt="2024-02-15T11:57:39.368" v="586" actId="14100"/>
          <ac:spMkLst>
            <pc:docMk/>
            <pc:sldMk cId="3262611317" sldId="676"/>
            <ac:spMk id="8" creationId="{7D45A5CB-1833-E690-74F3-3E9E7B0EBBFA}"/>
          </ac:spMkLst>
        </pc:spChg>
        <pc:spChg chg="add mod">
          <ac:chgData name="Mari Powell" userId="S::mari.powell@uwtsd.ac.uk::a1b98dd7-29dc-4131-8e37-1423e6a9ecca" providerId="AD" clId="Web-{7483BA8C-7AD0-A96B-4DD6-3F623B06C3E4}" dt="2024-02-15T11:57:57.899" v="589" actId="14100"/>
          <ac:spMkLst>
            <pc:docMk/>
            <pc:sldMk cId="3262611317" sldId="676"/>
            <ac:spMk id="9" creationId="{CE286738-7482-DF9E-C171-2F96C0A0DB7D}"/>
          </ac:spMkLst>
        </pc:spChg>
        <pc:spChg chg="add mod">
          <ac:chgData name="Mari Powell" userId="S::mari.powell@uwtsd.ac.uk::a1b98dd7-29dc-4131-8e37-1423e6a9ecca" providerId="AD" clId="Web-{7483BA8C-7AD0-A96B-4DD6-3F623B06C3E4}" dt="2024-02-15T11:58:24.338" v="591" actId="1076"/>
          <ac:spMkLst>
            <pc:docMk/>
            <pc:sldMk cId="3262611317" sldId="676"/>
            <ac:spMk id="10" creationId="{58CF7E1C-110F-E556-2E3B-ED71B596E009}"/>
          </ac:spMkLst>
        </pc:spChg>
        <pc:spChg chg="add mod">
          <ac:chgData name="Mari Powell" userId="S::mari.powell@uwtsd.ac.uk::a1b98dd7-29dc-4131-8e37-1423e6a9ecca" providerId="AD" clId="Web-{7483BA8C-7AD0-A96B-4DD6-3F623B06C3E4}" dt="2024-02-15T11:58:52.166" v="595" actId="1076"/>
          <ac:spMkLst>
            <pc:docMk/>
            <pc:sldMk cId="3262611317" sldId="676"/>
            <ac:spMk id="11" creationId="{E5B4C429-9A43-9B47-A196-97066588DCEC}"/>
          </ac:spMkLst>
        </pc:spChg>
      </pc:sldChg>
      <pc:sldChg chg="modSp add replId addAnim">
        <pc:chgData name="Mari Powell" userId="S::mari.powell@uwtsd.ac.uk::a1b98dd7-29dc-4131-8e37-1423e6a9ecca" providerId="AD" clId="Web-{7483BA8C-7AD0-A96B-4DD6-3F623B06C3E4}" dt="2024-02-15T12:01:22.326" v="615"/>
        <pc:sldMkLst>
          <pc:docMk/>
          <pc:sldMk cId="3999791207" sldId="677"/>
        </pc:sldMkLst>
        <pc:spChg chg="mod">
          <ac:chgData name="Mari Powell" userId="S::mari.powell@uwtsd.ac.uk::a1b98dd7-29dc-4131-8e37-1423e6a9ecca" providerId="AD" clId="Web-{7483BA8C-7AD0-A96B-4DD6-3F623B06C3E4}" dt="2024-02-15T11:59:07.917" v="598" actId="14100"/>
          <ac:spMkLst>
            <pc:docMk/>
            <pc:sldMk cId="3999791207" sldId="677"/>
            <ac:spMk id="2" creationId="{B8F02837-E219-FAF0-6FD1-A8A67C746C4E}"/>
          </ac:spMkLst>
        </pc:spChg>
        <pc:spChg chg="mod">
          <ac:chgData name="Mari Powell" userId="S::mari.powell@uwtsd.ac.uk::a1b98dd7-29dc-4131-8e37-1423e6a9ecca" providerId="AD" clId="Web-{7483BA8C-7AD0-A96B-4DD6-3F623B06C3E4}" dt="2024-02-15T11:59:20.854" v="599" actId="1076"/>
          <ac:spMkLst>
            <pc:docMk/>
            <pc:sldMk cId="3999791207" sldId="677"/>
            <ac:spMk id="8" creationId="{7D45A5CB-1833-E690-74F3-3E9E7B0EBBFA}"/>
          </ac:spMkLst>
        </pc:spChg>
        <pc:spChg chg="mod">
          <ac:chgData name="Mari Powell" userId="S::mari.powell@uwtsd.ac.uk::a1b98dd7-29dc-4131-8e37-1423e6a9ecca" providerId="AD" clId="Web-{7483BA8C-7AD0-A96B-4DD6-3F623B06C3E4}" dt="2024-02-15T11:59:30.651" v="601" actId="14100"/>
          <ac:spMkLst>
            <pc:docMk/>
            <pc:sldMk cId="3999791207" sldId="677"/>
            <ac:spMk id="9" creationId="{CE286738-7482-DF9E-C171-2F96C0A0DB7D}"/>
          </ac:spMkLst>
        </pc:spChg>
        <pc:spChg chg="mod">
          <ac:chgData name="Mari Powell" userId="S::mari.powell@uwtsd.ac.uk::a1b98dd7-29dc-4131-8e37-1423e6a9ecca" providerId="AD" clId="Web-{7483BA8C-7AD0-A96B-4DD6-3F623B06C3E4}" dt="2024-02-15T11:59:40.261" v="603" actId="14100"/>
          <ac:spMkLst>
            <pc:docMk/>
            <pc:sldMk cId="3999791207" sldId="677"/>
            <ac:spMk id="10" creationId="{58CF7E1C-110F-E556-2E3B-ED71B596E009}"/>
          </ac:spMkLst>
        </pc:spChg>
        <pc:spChg chg="mod">
          <ac:chgData name="Mari Powell" userId="S::mari.powell@uwtsd.ac.uk::a1b98dd7-29dc-4131-8e37-1423e6a9ecca" providerId="AD" clId="Web-{7483BA8C-7AD0-A96B-4DD6-3F623B06C3E4}" dt="2024-02-15T11:59:50.433" v="605" actId="14100"/>
          <ac:spMkLst>
            <pc:docMk/>
            <pc:sldMk cId="3999791207" sldId="677"/>
            <ac:spMk id="11" creationId="{E5B4C429-9A43-9B47-A196-97066588DCEC}"/>
          </ac:spMkLst>
        </pc:spChg>
      </pc:sldChg>
      <pc:sldChg chg="modSp add replId">
        <pc:chgData name="Mari Powell" userId="S::mari.powell@uwtsd.ac.uk::a1b98dd7-29dc-4131-8e37-1423e6a9ecca" providerId="AD" clId="Web-{7483BA8C-7AD0-A96B-4DD6-3F623B06C3E4}" dt="2024-02-15T12:02:20.311" v="626" actId="1076"/>
        <pc:sldMkLst>
          <pc:docMk/>
          <pc:sldMk cId="1860784502" sldId="678"/>
        </pc:sldMkLst>
        <pc:spChg chg="mod">
          <ac:chgData name="Mari Powell" userId="S::mari.powell@uwtsd.ac.uk::a1b98dd7-29dc-4131-8e37-1423e6a9ecca" providerId="AD" clId="Web-{7483BA8C-7AD0-A96B-4DD6-3F623B06C3E4}" dt="2024-02-15T12:01:37.810" v="618" actId="14100"/>
          <ac:spMkLst>
            <pc:docMk/>
            <pc:sldMk cId="1860784502" sldId="678"/>
            <ac:spMk id="2" creationId="{B8F02837-E219-FAF0-6FD1-A8A67C746C4E}"/>
          </ac:spMkLst>
        </pc:spChg>
        <pc:spChg chg="mod">
          <ac:chgData name="Mari Powell" userId="S::mari.powell@uwtsd.ac.uk::a1b98dd7-29dc-4131-8e37-1423e6a9ecca" providerId="AD" clId="Web-{7483BA8C-7AD0-A96B-4DD6-3F623B06C3E4}" dt="2024-02-15T12:01:47.264" v="620" actId="14100"/>
          <ac:spMkLst>
            <pc:docMk/>
            <pc:sldMk cId="1860784502" sldId="678"/>
            <ac:spMk id="8" creationId="{7D45A5CB-1833-E690-74F3-3E9E7B0EBBFA}"/>
          </ac:spMkLst>
        </pc:spChg>
        <pc:spChg chg="mod">
          <ac:chgData name="Mari Powell" userId="S::mari.powell@uwtsd.ac.uk::a1b98dd7-29dc-4131-8e37-1423e6a9ecca" providerId="AD" clId="Web-{7483BA8C-7AD0-A96B-4DD6-3F623B06C3E4}" dt="2024-02-15T12:02:00.780" v="623" actId="1076"/>
          <ac:spMkLst>
            <pc:docMk/>
            <pc:sldMk cId="1860784502" sldId="678"/>
            <ac:spMk id="9" creationId="{CE286738-7482-DF9E-C171-2F96C0A0DB7D}"/>
          </ac:spMkLst>
        </pc:spChg>
        <pc:spChg chg="mod">
          <ac:chgData name="Mari Powell" userId="S::mari.powell@uwtsd.ac.uk::a1b98dd7-29dc-4131-8e37-1423e6a9ecca" providerId="AD" clId="Web-{7483BA8C-7AD0-A96B-4DD6-3F623B06C3E4}" dt="2024-02-15T12:02:10.030" v="625" actId="14100"/>
          <ac:spMkLst>
            <pc:docMk/>
            <pc:sldMk cId="1860784502" sldId="678"/>
            <ac:spMk id="10" creationId="{58CF7E1C-110F-E556-2E3B-ED71B596E009}"/>
          </ac:spMkLst>
        </pc:spChg>
        <pc:spChg chg="mod">
          <ac:chgData name="Mari Powell" userId="S::mari.powell@uwtsd.ac.uk::a1b98dd7-29dc-4131-8e37-1423e6a9ecca" providerId="AD" clId="Web-{7483BA8C-7AD0-A96B-4DD6-3F623B06C3E4}" dt="2024-02-15T12:02:20.311" v="626" actId="1076"/>
          <ac:spMkLst>
            <pc:docMk/>
            <pc:sldMk cId="1860784502" sldId="678"/>
            <ac:spMk id="11" creationId="{E5B4C429-9A43-9B47-A196-97066588DCEC}"/>
          </ac:spMkLst>
        </pc:spChg>
      </pc:sldChg>
      <pc:sldChg chg="modSp add replId">
        <pc:chgData name="Mari Powell" userId="S::mari.powell@uwtsd.ac.uk::a1b98dd7-29dc-4131-8e37-1423e6a9ecca" providerId="AD" clId="Web-{7483BA8C-7AD0-A96B-4DD6-3F623B06C3E4}" dt="2024-02-15T12:04:01.657" v="658" actId="20577"/>
        <pc:sldMkLst>
          <pc:docMk/>
          <pc:sldMk cId="3615015698" sldId="679"/>
        </pc:sldMkLst>
        <pc:spChg chg="mod">
          <ac:chgData name="Mari Powell" userId="S::mari.powell@uwtsd.ac.uk::a1b98dd7-29dc-4131-8e37-1423e6a9ecca" providerId="AD" clId="Web-{7483BA8C-7AD0-A96B-4DD6-3F623B06C3E4}" dt="2024-02-15T12:04:01.657" v="658" actId="20577"/>
          <ac:spMkLst>
            <pc:docMk/>
            <pc:sldMk cId="3615015698" sldId="679"/>
            <ac:spMk id="3" creationId="{00000000-0000-0000-0000-000000000000}"/>
          </ac:spMkLst>
        </pc:spChg>
      </pc:sldChg>
      <pc:sldChg chg="modSp add">
        <pc:chgData name="Mari Powell" userId="S::mari.powell@uwtsd.ac.uk::a1b98dd7-29dc-4131-8e37-1423e6a9ecca" providerId="AD" clId="Web-{7483BA8C-7AD0-A96B-4DD6-3F623B06C3E4}" dt="2024-02-15T12:06:18.879" v="685" actId="20577"/>
        <pc:sldMkLst>
          <pc:docMk/>
          <pc:sldMk cId="3148835420" sldId="680"/>
        </pc:sldMkLst>
        <pc:spChg chg="mod">
          <ac:chgData name="Mari Powell" userId="S::mari.powell@uwtsd.ac.uk::a1b98dd7-29dc-4131-8e37-1423e6a9ecca" providerId="AD" clId="Web-{7483BA8C-7AD0-A96B-4DD6-3F623B06C3E4}" dt="2024-02-15T12:06:18.879" v="685" actId="20577"/>
          <ac:spMkLst>
            <pc:docMk/>
            <pc:sldMk cId="3148835420" sldId="680"/>
            <ac:spMk id="12" creationId="{00000000-0000-0000-0000-000000000000}"/>
          </ac:spMkLst>
        </pc:spChg>
        <pc:picChg chg="mod">
          <ac:chgData name="Mari Powell" userId="S::mari.powell@uwtsd.ac.uk::a1b98dd7-29dc-4131-8e37-1423e6a9ecca" providerId="AD" clId="Web-{7483BA8C-7AD0-A96B-4DD6-3F623B06C3E4}" dt="2024-02-15T12:05:51.097" v="682" actId="1076"/>
          <ac:picMkLst>
            <pc:docMk/>
            <pc:sldMk cId="3148835420" sldId="680"/>
            <ac:picMk id="10" creationId="{00000000-0000-0000-0000-000000000000}"/>
          </ac:picMkLst>
        </pc:picChg>
      </pc:sldChg>
      <pc:sldChg chg="delSp modSp add mod setBg">
        <pc:chgData name="Mari Powell" userId="S::mari.powell@uwtsd.ac.uk::a1b98dd7-29dc-4131-8e37-1423e6a9ecca" providerId="AD" clId="Web-{7483BA8C-7AD0-A96B-4DD6-3F623B06C3E4}" dt="2024-02-15T12:10:31.118" v="735"/>
        <pc:sldMkLst>
          <pc:docMk/>
          <pc:sldMk cId="3540504536" sldId="681"/>
        </pc:sldMkLst>
        <pc:spChg chg="mod">
          <ac:chgData name="Mari Powell" userId="S::mari.powell@uwtsd.ac.uk::a1b98dd7-29dc-4131-8e37-1423e6a9ecca" providerId="AD" clId="Web-{7483BA8C-7AD0-A96B-4DD6-3F623B06C3E4}" dt="2024-02-15T12:10:07.149" v="732" actId="20577"/>
          <ac:spMkLst>
            <pc:docMk/>
            <pc:sldMk cId="3540504536" sldId="681"/>
            <ac:spMk id="13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2:08:52.522" v="705" actId="20577"/>
          <ac:spMkLst>
            <pc:docMk/>
            <pc:sldMk cId="3540504536" sldId="681"/>
            <ac:spMk id="15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2:09:08.616" v="713" actId="20577"/>
          <ac:spMkLst>
            <pc:docMk/>
            <pc:sldMk cId="3540504536" sldId="681"/>
            <ac:spMk id="16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2:10:12.430" v="733" actId="1076"/>
          <ac:grpSpMkLst>
            <pc:docMk/>
            <pc:sldMk cId="3540504536" sldId="681"/>
            <ac:grpSpMk id="12" creationId="{00000000-0000-0000-0000-000000000000}"/>
          </ac:grpSpMkLst>
        </pc:grpChg>
        <pc:picChg chg="del">
          <ac:chgData name="Mari Powell" userId="S::mari.powell@uwtsd.ac.uk::a1b98dd7-29dc-4131-8e37-1423e6a9ecca" providerId="AD" clId="Web-{7483BA8C-7AD0-A96B-4DD6-3F623B06C3E4}" dt="2024-02-15T12:09:17.804" v="714"/>
          <ac:picMkLst>
            <pc:docMk/>
            <pc:sldMk cId="3540504536" sldId="681"/>
            <ac:picMk id="11" creationId="{00000000-0000-0000-0000-000000000000}"/>
          </ac:picMkLst>
        </pc:picChg>
      </pc:sldChg>
      <pc:sldChg chg="modSp add mod setBg">
        <pc:chgData name="Mari Powell" userId="S::mari.powell@uwtsd.ac.uk::a1b98dd7-29dc-4131-8e37-1423e6a9ecca" providerId="AD" clId="Web-{7483BA8C-7AD0-A96B-4DD6-3F623B06C3E4}" dt="2024-02-15T12:11:23.479" v="751" actId="1076"/>
        <pc:sldMkLst>
          <pc:docMk/>
          <pc:sldMk cId="2790304209" sldId="682"/>
        </pc:sldMkLst>
        <pc:spChg chg="mod">
          <ac:chgData name="Mari Powell" userId="S::mari.powell@uwtsd.ac.uk::a1b98dd7-29dc-4131-8e37-1423e6a9ecca" providerId="AD" clId="Web-{7483BA8C-7AD0-A96B-4DD6-3F623B06C3E4}" dt="2024-02-15T12:11:23.479" v="751" actId="1076"/>
          <ac:spMkLst>
            <pc:docMk/>
            <pc:sldMk cId="2790304209" sldId="682"/>
            <ac:spMk id="9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2:11:19.666" v="750" actId="1076"/>
          <ac:grpSpMkLst>
            <pc:docMk/>
            <pc:sldMk cId="2790304209" sldId="682"/>
            <ac:grpSpMk id="2" creationId="{00000000-0000-0000-0000-000000000000}"/>
          </ac:grpSpMkLst>
        </pc:grpChg>
        <pc:picChg chg="mod">
          <ac:chgData name="Mari Powell" userId="S::mari.powell@uwtsd.ac.uk::a1b98dd7-29dc-4131-8e37-1423e6a9ecca" providerId="AD" clId="Web-{7483BA8C-7AD0-A96B-4DD6-3F623B06C3E4}" dt="2024-02-15T12:11:14.807" v="749" actId="1076"/>
          <ac:picMkLst>
            <pc:docMk/>
            <pc:sldMk cId="2790304209" sldId="682"/>
            <ac:picMk id="10" creationId="{00000000-0000-0000-0000-000000000000}"/>
          </ac:picMkLst>
        </pc:picChg>
      </pc:sldChg>
      <pc:sldChg chg="modSp add">
        <pc:chgData name="Mari Powell" userId="S::mari.powell@uwtsd.ac.uk::a1b98dd7-29dc-4131-8e37-1423e6a9ecca" providerId="AD" clId="Web-{7483BA8C-7AD0-A96B-4DD6-3F623B06C3E4}" dt="2024-02-15T12:14:09.904" v="778" actId="1076"/>
        <pc:sldMkLst>
          <pc:docMk/>
          <pc:sldMk cId="3022194600" sldId="683"/>
        </pc:sldMkLst>
        <pc:spChg chg="mod">
          <ac:chgData name="Mari Powell" userId="S::mari.powell@uwtsd.ac.uk::a1b98dd7-29dc-4131-8e37-1423e6a9ecca" providerId="AD" clId="Web-{7483BA8C-7AD0-A96B-4DD6-3F623B06C3E4}" dt="2024-02-15T12:13:57.732" v="776" actId="20577"/>
          <ac:spMkLst>
            <pc:docMk/>
            <pc:sldMk cId="3022194600" sldId="683"/>
            <ac:spMk id="9" creationId="{00000000-0000-0000-0000-000000000000}"/>
          </ac:spMkLst>
        </pc:spChg>
        <pc:picChg chg="mod">
          <ac:chgData name="Mari Powell" userId="S::mari.powell@uwtsd.ac.uk::a1b98dd7-29dc-4131-8e37-1423e6a9ecca" providerId="AD" clId="Web-{7483BA8C-7AD0-A96B-4DD6-3F623B06C3E4}" dt="2024-02-15T12:14:09.904" v="778" actId="1076"/>
          <ac:picMkLst>
            <pc:docMk/>
            <pc:sldMk cId="3022194600" sldId="683"/>
            <ac:picMk id="10" creationId="{00000000-0000-0000-0000-000000000000}"/>
          </ac:picMkLst>
        </pc:picChg>
      </pc:sldChg>
      <pc:sldChg chg="add del">
        <pc:chgData name="Mari Powell" userId="S::mari.powell@uwtsd.ac.uk::a1b98dd7-29dc-4131-8e37-1423e6a9ecca" providerId="AD" clId="Web-{7483BA8C-7AD0-A96B-4DD6-3F623B06C3E4}" dt="2024-02-15T12:17:46.877" v="838"/>
        <pc:sldMkLst>
          <pc:docMk/>
          <pc:sldMk cId="4052174696" sldId="684"/>
        </pc:sldMkLst>
      </pc:sldChg>
      <pc:sldChg chg="modSp add mod replId setBg">
        <pc:chgData name="Mari Powell" userId="S::mari.powell@uwtsd.ac.uk::a1b98dd7-29dc-4131-8e37-1423e6a9ecca" providerId="AD" clId="Web-{7483BA8C-7AD0-A96B-4DD6-3F623B06C3E4}" dt="2024-02-15T12:18:26.925" v="841"/>
        <pc:sldMkLst>
          <pc:docMk/>
          <pc:sldMk cId="365567314" sldId="685"/>
        </pc:sldMkLst>
        <pc:spChg chg="mod">
          <ac:chgData name="Mari Powell" userId="S::mari.powell@uwtsd.ac.uk::a1b98dd7-29dc-4131-8e37-1423e6a9ecca" providerId="AD" clId="Web-{7483BA8C-7AD0-A96B-4DD6-3F623B06C3E4}" dt="2024-02-15T12:17:44.455" v="837" actId="20577"/>
          <ac:spMkLst>
            <pc:docMk/>
            <pc:sldMk cId="365567314" sldId="685"/>
            <ac:spMk id="9" creationId="{00000000-0000-0000-0000-000000000000}"/>
          </ac:spMkLst>
        </pc:spChg>
      </pc:sldChg>
      <pc:sldChg chg="modSp add">
        <pc:chgData name="Mari Powell" userId="S::mari.powell@uwtsd.ac.uk::a1b98dd7-29dc-4131-8e37-1423e6a9ecca" providerId="AD" clId="Web-{7483BA8C-7AD0-A96B-4DD6-3F623B06C3E4}" dt="2024-02-15T12:18:53.410" v="848" actId="1076"/>
        <pc:sldMkLst>
          <pc:docMk/>
          <pc:sldMk cId="3071494667" sldId="686"/>
        </pc:sldMkLst>
        <pc:spChg chg="mod">
          <ac:chgData name="Mari Powell" userId="S::mari.powell@uwtsd.ac.uk::a1b98dd7-29dc-4131-8e37-1423e6a9ecca" providerId="AD" clId="Web-{7483BA8C-7AD0-A96B-4DD6-3F623B06C3E4}" dt="2024-02-15T12:18:53.410" v="848" actId="1076"/>
          <ac:spMkLst>
            <pc:docMk/>
            <pc:sldMk cId="3071494667" sldId="686"/>
            <ac:spMk id="10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2:18:49.566" v="847" actId="1076"/>
          <ac:grpSpMkLst>
            <pc:docMk/>
            <pc:sldMk cId="3071494667" sldId="686"/>
            <ac:grpSpMk id="2" creationId="{00000000-0000-0000-0000-000000000000}"/>
          </ac:grpSpMkLst>
        </pc:grpChg>
      </pc:sldChg>
      <pc:sldChg chg="addSp delSp modSp add mod setBg">
        <pc:chgData name="Mari Powell" userId="S::mari.powell@uwtsd.ac.uk::a1b98dd7-29dc-4131-8e37-1423e6a9ecca" providerId="AD" clId="Web-{7483BA8C-7AD0-A96B-4DD6-3F623B06C3E4}" dt="2024-02-15T12:33:19.021" v="906" actId="20577"/>
        <pc:sldMkLst>
          <pc:docMk/>
          <pc:sldMk cId="661306810" sldId="687"/>
        </pc:sldMkLst>
        <pc:spChg chg="mod">
          <ac:chgData name="Mari Powell" userId="S::mari.powell@uwtsd.ac.uk::a1b98dd7-29dc-4131-8e37-1423e6a9ecca" providerId="AD" clId="Web-{7483BA8C-7AD0-A96B-4DD6-3F623B06C3E4}" dt="2024-02-15T12:33:19.021" v="906" actId="20577"/>
          <ac:spMkLst>
            <pc:docMk/>
            <pc:sldMk cId="661306810" sldId="687"/>
            <ac:spMk id="9" creationId="{00000000-0000-0000-0000-000000000000}"/>
          </ac:spMkLst>
        </pc:spChg>
        <pc:picChg chg="del">
          <ac:chgData name="Mari Powell" userId="S::mari.powell@uwtsd.ac.uk::a1b98dd7-29dc-4131-8e37-1423e6a9ecca" providerId="AD" clId="Web-{7483BA8C-7AD0-A96B-4DD6-3F623B06C3E4}" dt="2024-02-15T12:32:07.067" v="890"/>
          <ac:picMkLst>
            <pc:docMk/>
            <pc:sldMk cId="661306810" sldId="687"/>
            <ac:picMk id="10" creationId="{00000000-0000-0000-0000-000000000000}"/>
          </ac:picMkLst>
        </pc:picChg>
        <pc:picChg chg="del">
          <ac:chgData name="Mari Powell" userId="S::mari.powell@uwtsd.ac.uk::a1b98dd7-29dc-4131-8e37-1423e6a9ecca" providerId="AD" clId="Web-{7483BA8C-7AD0-A96B-4DD6-3F623B06C3E4}" dt="2024-02-15T12:31:59.973" v="888"/>
          <ac:picMkLst>
            <pc:docMk/>
            <pc:sldMk cId="661306810" sldId="687"/>
            <ac:picMk id="12" creationId="{00000000-0000-0000-0000-000000000000}"/>
          </ac:picMkLst>
        </pc:picChg>
        <pc:picChg chg="add mod">
          <ac:chgData name="Mari Powell" userId="S::mari.powell@uwtsd.ac.uk::a1b98dd7-29dc-4131-8e37-1423e6a9ecca" providerId="AD" clId="Web-{7483BA8C-7AD0-A96B-4DD6-3F623B06C3E4}" dt="2024-02-15T12:32:11.567" v="891" actId="1076"/>
          <ac:picMkLst>
            <pc:docMk/>
            <pc:sldMk cId="661306810" sldId="687"/>
            <ac:picMk id="14" creationId="{851A95EF-FEEE-D3F4-0AFD-9D73B5E83729}"/>
          </ac:picMkLst>
        </pc:picChg>
      </pc:sldChg>
      <pc:sldChg chg="addSp delSp modSp add mod setBg">
        <pc:chgData name="Mari Powell" userId="S::mari.powell@uwtsd.ac.uk::a1b98dd7-29dc-4131-8e37-1423e6a9ecca" providerId="AD" clId="Web-{7483BA8C-7AD0-A96B-4DD6-3F623B06C3E4}" dt="2024-02-15T12:33:29.725" v="908" actId="1076"/>
        <pc:sldMkLst>
          <pc:docMk/>
          <pc:sldMk cId="3651854859" sldId="688"/>
        </pc:sldMkLst>
        <pc:spChg chg="mod">
          <ac:chgData name="Mari Powell" userId="S::mari.powell@uwtsd.ac.uk::a1b98dd7-29dc-4131-8e37-1423e6a9ecca" providerId="AD" clId="Web-{7483BA8C-7AD0-A96B-4DD6-3F623B06C3E4}" dt="2024-02-15T12:31:34.019" v="887" actId="1076"/>
          <ac:spMkLst>
            <pc:docMk/>
            <pc:sldMk cId="3651854859" sldId="688"/>
            <ac:spMk id="10" creationId="{00000000-0000-0000-0000-000000000000}"/>
          </ac:spMkLst>
        </pc:spChg>
        <pc:grpChg chg="del">
          <ac:chgData name="Mari Powell" userId="S::mari.powell@uwtsd.ac.uk::a1b98dd7-29dc-4131-8e37-1423e6a9ecca" providerId="AD" clId="Web-{7483BA8C-7AD0-A96B-4DD6-3F623B06C3E4}" dt="2024-02-15T12:30:59.175" v="875"/>
          <ac:grpSpMkLst>
            <pc:docMk/>
            <pc:sldMk cId="3651854859" sldId="688"/>
            <ac:grpSpMk id="11" creationId="{00000000-0000-0000-0000-000000000000}"/>
          </ac:grpSpMkLst>
        </pc:grpChg>
        <pc:picChg chg="add mod">
          <ac:chgData name="Mari Powell" userId="S::mari.powell@uwtsd.ac.uk::a1b98dd7-29dc-4131-8e37-1423e6a9ecca" providerId="AD" clId="Web-{7483BA8C-7AD0-A96B-4DD6-3F623B06C3E4}" dt="2024-02-15T12:33:29.725" v="908" actId="1076"/>
          <ac:picMkLst>
            <pc:docMk/>
            <pc:sldMk cId="3651854859" sldId="688"/>
            <ac:picMk id="14" creationId="{76DE7C50-8D40-650B-AF6E-8B3385B3020A}"/>
          </ac:picMkLst>
        </pc:picChg>
      </pc:sldChg>
      <pc:sldChg chg="modSp add replId">
        <pc:chgData name="Mari Powell" userId="S::mari.powell@uwtsd.ac.uk::a1b98dd7-29dc-4131-8e37-1423e6a9ecca" providerId="AD" clId="Web-{7483BA8C-7AD0-A96B-4DD6-3F623B06C3E4}" dt="2024-02-15T12:36:08.556" v="958" actId="20577"/>
        <pc:sldMkLst>
          <pc:docMk/>
          <pc:sldMk cId="2982385651" sldId="689"/>
        </pc:sldMkLst>
        <pc:spChg chg="mod">
          <ac:chgData name="Mari Powell" userId="S::mari.powell@uwtsd.ac.uk::a1b98dd7-29dc-4131-8e37-1423e6a9ecca" providerId="AD" clId="Web-{7483BA8C-7AD0-A96B-4DD6-3F623B06C3E4}" dt="2024-02-15T12:36:08.556" v="958" actId="20577"/>
          <ac:spMkLst>
            <pc:docMk/>
            <pc:sldMk cId="2982385651" sldId="689"/>
            <ac:spMk id="9" creationId="{00000000-0000-0000-0000-000000000000}"/>
          </ac:spMkLst>
        </pc:spChg>
      </pc:sldChg>
      <pc:sldChg chg="modSp add">
        <pc:chgData name="Mari Powell" userId="S::mari.powell@uwtsd.ac.uk::a1b98dd7-29dc-4131-8e37-1423e6a9ecca" providerId="AD" clId="Web-{7483BA8C-7AD0-A96B-4DD6-3F623B06C3E4}" dt="2024-02-15T12:40:38.562" v="982" actId="20577"/>
        <pc:sldMkLst>
          <pc:docMk/>
          <pc:sldMk cId="1982308945" sldId="690"/>
        </pc:sldMkLst>
        <pc:spChg chg="mod">
          <ac:chgData name="Mari Powell" userId="S::mari.powell@uwtsd.ac.uk::a1b98dd7-29dc-4131-8e37-1423e6a9ecca" providerId="AD" clId="Web-{7483BA8C-7AD0-A96B-4DD6-3F623B06C3E4}" dt="2024-02-15T12:40:32.890" v="980" actId="20577"/>
          <ac:spMkLst>
            <pc:docMk/>
            <pc:sldMk cId="1982308945" sldId="690"/>
            <ac:spMk id="18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2:40:38.562" v="982" actId="20577"/>
          <ac:spMkLst>
            <pc:docMk/>
            <pc:sldMk cId="1982308945" sldId="690"/>
            <ac:spMk id="19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2:38:53.200" v="970" actId="14100"/>
          <ac:grpSpMkLst>
            <pc:docMk/>
            <pc:sldMk cId="1982308945" sldId="690"/>
            <ac:grpSpMk id="2" creationId="{00000000-0000-0000-0000-000000000000}"/>
          </ac:grpSpMkLst>
        </pc:grpChg>
      </pc:sldChg>
      <pc:sldChg chg="modSp add">
        <pc:chgData name="Mari Powell" userId="S::mari.powell@uwtsd.ac.uk::a1b98dd7-29dc-4131-8e37-1423e6a9ecca" providerId="AD" clId="Web-{7483BA8C-7AD0-A96B-4DD6-3F623B06C3E4}" dt="2024-02-15T12:40:09.780" v="975" actId="20577"/>
        <pc:sldMkLst>
          <pc:docMk/>
          <pc:sldMk cId="1448857605" sldId="691"/>
        </pc:sldMkLst>
        <pc:spChg chg="mod">
          <ac:chgData name="Mari Powell" userId="S::mari.powell@uwtsd.ac.uk::a1b98dd7-29dc-4131-8e37-1423e6a9ecca" providerId="AD" clId="Web-{7483BA8C-7AD0-A96B-4DD6-3F623B06C3E4}" dt="2024-02-15T12:40:09.780" v="975" actId="20577"/>
          <ac:spMkLst>
            <pc:docMk/>
            <pc:sldMk cId="1448857605" sldId="691"/>
            <ac:spMk id="15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2:39:57.592" v="973" actId="14100"/>
          <ac:grpSpMkLst>
            <pc:docMk/>
            <pc:sldMk cId="1448857605" sldId="691"/>
            <ac:grpSpMk id="2" creationId="{00000000-0000-0000-0000-000000000000}"/>
          </ac:grpSpMkLst>
        </pc:grpChg>
      </pc:sldChg>
      <pc:sldChg chg="new">
        <pc:chgData name="Mari Powell" userId="S::mari.powell@uwtsd.ac.uk::a1b98dd7-29dc-4131-8e37-1423e6a9ecca" providerId="AD" clId="Web-{7483BA8C-7AD0-A96B-4DD6-3F623B06C3E4}" dt="2024-02-15T12:40:47.171" v="983"/>
        <pc:sldMkLst>
          <pc:docMk/>
          <pc:sldMk cId="2361911748" sldId="692"/>
        </pc:sldMkLst>
      </pc:sldChg>
      <pc:sldChg chg="delSp modSp add">
        <pc:chgData name="Mari Powell" userId="S::mari.powell@uwtsd.ac.uk::a1b98dd7-29dc-4131-8e37-1423e6a9ecca" providerId="AD" clId="Web-{7483BA8C-7AD0-A96B-4DD6-3F623B06C3E4}" dt="2024-02-15T12:56:32.253" v="998"/>
        <pc:sldMkLst>
          <pc:docMk/>
          <pc:sldMk cId="911795776" sldId="693"/>
        </pc:sldMkLst>
        <pc:spChg chg="mod">
          <ac:chgData name="Mari Powell" userId="S::mari.powell@uwtsd.ac.uk::a1b98dd7-29dc-4131-8e37-1423e6a9ecca" providerId="AD" clId="Web-{7483BA8C-7AD0-A96B-4DD6-3F623B06C3E4}" dt="2024-02-15T12:41:29.500" v="990" actId="20577"/>
          <ac:spMkLst>
            <pc:docMk/>
            <pc:sldMk cId="911795776" sldId="693"/>
            <ac:spMk id="18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2:41:39.954" v="994" actId="1076"/>
          <ac:spMkLst>
            <pc:docMk/>
            <pc:sldMk cId="911795776" sldId="693"/>
            <ac:spMk id="19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2:56:26.535" v="997" actId="20577"/>
          <ac:spMkLst>
            <pc:docMk/>
            <pc:sldMk cId="911795776" sldId="693"/>
            <ac:spMk id="20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2:41:17.531" v="986" actId="14100"/>
          <ac:grpSpMkLst>
            <pc:docMk/>
            <pc:sldMk cId="911795776" sldId="693"/>
            <ac:grpSpMk id="2" creationId="{00000000-0000-0000-0000-000000000000}"/>
          </ac:grpSpMkLst>
        </pc:grpChg>
        <pc:picChg chg="del">
          <ac:chgData name="Mari Powell" userId="S::mari.powell@uwtsd.ac.uk::a1b98dd7-29dc-4131-8e37-1423e6a9ecca" providerId="AD" clId="Web-{7483BA8C-7AD0-A96B-4DD6-3F623B06C3E4}" dt="2024-02-15T12:56:32.253" v="998"/>
          <ac:picMkLst>
            <pc:docMk/>
            <pc:sldMk cId="911795776" sldId="693"/>
            <ac:picMk id="14" creationId="{00000000-0000-0000-0000-000000000000}"/>
          </ac:picMkLst>
        </pc:picChg>
      </pc:sldChg>
      <pc:sldChg chg="modSp add">
        <pc:chgData name="Mari Powell" userId="S::mari.powell@uwtsd.ac.uk::a1b98dd7-29dc-4131-8e37-1423e6a9ecca" providerId="AD" clId="Web-{7483BA8C-7AD0-A96B-4DD6-3F623B06C3E4}" dt="2024-02-15T12:57:22.176" v="1005" actId="14100"/>
        <pc:sldMkLst>
          <pc:docMk/>
          <pc:sldMk cId="3087276019" sldId="694"/>
        </pc:sldMkLst>
        <pc:spChg chg="mod">
          <ac:chgData name="Mari Powell" userId="S::mari.powell@uwtsd.ac.uk::a1b98dd7-29dc-4131-8e37-1423e6a9ecca" providerId="AD" clId="Web-{7483BA8C-7AD0-A96B-4DD6-3F623B06C3E4}" dt="2024-02-15T12:57:14.864" v="1003" actId="20577"/>
          <ac:spMkLst>
            <pc:docMk/>
            <pc:sldMk cId="3087276019" sldId="694"/>
            <ac:spMk id="14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2:57:22.176" v="1005" actId="14100"/>
          <ac:grpSpMkLst>
            <pc:docMk/>
            <pc:sldMk cId="3087276019" sldId="694"/>
            <ac:grpSpMk id="2" creationId="{00000000-0000-0000-0000-000000000000}"/>
          </ac:grpSpMkLst>
        </pc:grpChg>
      </pc:sldChg>
      <pc:sldChg chg="modSp add">
        <pc:chgData name="Mari Powell" userId="S::mari.powell@uwtsd.ac.uk::a1b98dd7-29dc-4131-8e37-1423e6a9ecca" providerId="AD" clId="Web-{7483BA8C-7AD0-A96B-4DD6-3F623B06C3E4}" dt="2024-02-15T12:58:22.240" v="1017" actId="14100"/>
        <pc:sldMkLst>
          <pc:docMk/>
          <pc:sldMk cId="1571167690" sldId="695"/>
        </pc:sldMkLst>
        <pc:spChg chg="mod">
          <ac:chgData name="Mari Powell" userId="S::mari.powell@uwtsd.ac.uk::a1b98dd7-29dc-4131-8e37-1423e6a9ecca" providerId="AD" clId="Web-{7483BA8C-7AD0-A96B-4DD6-3F623B06C3E4}" dt="2024-02-15T12:58:15.771" v="1015" actId="20577"/>
          <ac:spMkLst>
            <pc:docMk/>
            <pc:sldMk cId="1571167690" sldId="695"/>
            <ac:spMk id="14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2:58:22.240" v="1017" actId="14100"/>
          <ac:grpSpMkLst>
            <pc:docMk/>
            <pc:sldMk cId="1571167690" sldId="695"/>
            <ac:grpSpMk id="2" creationId="{00000000-0000-0000-0000-000000000000}"/>
          </ac:grpSpMkLst>
        </pc:grpChg>
        <pc:picChg chg="mod">
          <ac:chgData name="Mari Powell" userId="S::mari.powell@uwtsd.ac.uk::a1b98dd7-29dc-4131-8e37-1423e6a9ecca" providerId="AD" clId="Web-{7483BA8C-7AD0-A96B-4DD6-3F623B06C3E4}" dt="2024-02-15T12:57:54.068" v="1010" actId="14100"/>
          <ac:picMkLst>
            <pc:docMk/>
            <pc:sldMk cId="1571167690" sldId="695"/>
            <ac:picMk id="15" creationId="{00000000-0000-0000-0000-000000000000}"/>
          </ac:picMkLst>
        </pc:picChg>
        <pc:picChg chg="mod">
          <ac:chgData name="Mari Powell" userId="S::mari.powell@uwtsd.ac.uk::a1b98dd7-29dc-4131-8e37-1423e6a9ecca" providerId="AD" clId="Web-{7483BA8C-7AD0-A96B-4DD6-3F623B06C3E4}" dt="2024-02-15T12:58:03.552" v="1013" actId="14100"/>
          <ac:picMkLst>
            <pc:docMk/>
            <pc:sldMk cId="1571167690" sldId="695"/>
            <ac:picMk id="16" creationId="{00000000-0000-0000-0000-000000000000}"/>
          </ac:picMkLst>
        </pc:picChg>
        <pc:picChg chg="mod">
          <ac:chgData name="Mari Powell" userId="S::mari.powell@uwtsd.ac.uk::a1b98dd7-29dc-4131-8e37-1423e6a9ecca" providerId="AD" clId="Web-{7483BA8C-7AD0-A96B-4DD6-3F623B06C3E4}" dt="2024-02-15T12:57:56.068" v="1011" actId="1076"/>
          <ac:picMkLst>
            <pc:docMk/>
            <pc:sldMk cId="1571167690" sldId="695"/>
            <ac:picMk id="17" creationId="{00000000-0000-0000-0000-000000000000}"/>
          </ac:picMkLst>
        </pc:picChg>
      </pc:sldChg>
      <pc:sldChg chg="modSp add">
        <pc:chgData name="Mari Powell" userId="S::mari.powell@uwtsd.ac.uk::a1b98dd7-29dc-4131-8e37-1423e6a9ecca" providerId="AD" clId="Web-{7483BA8C-7AD0-A96B-4DD6-3F623B06C3E4}" dt="2024-02-15T12:59:03.038" v="1024" actId="20577"/>
        <pc:sldMkLst>
          <pc:docMk/>
          <pc:sldMk cId="1029035846" sldId="696"/>
        </pc:sldMkLst>
        <pc:spChg chg="mod">
          <ac:chgData name="Mari Powell" userId="S::mari.powell@uwtsd.ac.uk::a1b98dd7-29dc-4131-8e37-1423e6a9ecca" providerId="AD" clId="Web-{7483BA8C-7AD0-A96B-4DD6-3F623B06C3E4}" dt="2024-02-15T12:59:03.038" v="1024" actId="20577"/>
          <ac:spMkLst>
            <pc:docMk/>
            <pc:sldMk cId="1029035846" sldId="696"/>
            <ac:spMk id="14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2:58:46.053" v="1020" actId="14100"/>
          <ac:grpSpMkLst>
            <pc:docMk/>
            <pc:sldMk cId="1029035846" sldId="696"/>
            <ac:grpSpMk id="2" creationId="{00000000-0000-0000-0000-000000000000}"/>
          </ac:grpSpMkLst>
        </pc:grpChg>
      </pc:sldChg>
      <pc:sldChg chg="modSp add replId">
        <pc:chgData name="Mari Powell" userId="S::mari.powell@uwtsd.ac.uk::a1b98dd7-29dc-4131-8e37-1423e6a9ecca" providerId="AD" clId="Web-{7483BA8C-7AD0-A96B-4DD6-3F623B06C3E4}" dt="2024-02-15T12:59:21.882" v="1027" actId="20577"/>
        <pc:sldMkLst>
          <pc:docMk/>
          <pc:sldMk cId="2269280296" sldId="697"/>
        </pc:sldMkLst>
        <pc:spChg chg="mod">
          <ac:chgData name="Mari Powell" userId="S::mari.powell@uwtsd.ac.uk::a1b98dd7-29dc-4131-8e37-1423e6a9ecca" providerId="AD" clId="Web-{7483BA8C-7AD0-A96B-4DD6-3F623B06C3E4}" dt="2024-02-15T12:59:21.882" v="1027" actId="20577"/>
          <ac:spMkLst>
            <pc:docMk/>
            <pc:sldMk cId="2269280296" sldId="697"/>
            <ac:spMk id="14" creationId="{00000000-0000-0000-0000-000000000000}"/>
          </ac:spMkLst>
        </pc:spChg>
      </pc:sldChg>
      <pc:sldChg chg="delSp modSp add">
        <pc:chgData name="Mari Powell" userId="S::mari.powell@uwtsd.ac.uk::a1b98dd7-29dc-4131-8e37-1423e6a9ecca" providerId="AD" clId="Web-{7483BA8C-7AD0-A96B-4DD6-3F623B06C3E4}" dt="2024-02-15T13:00:51.712" v="1050" actId="20577"/>
        <pc:sldMkLst>
          <pc:docMk/>
          <pc:sldMk cId="2116120553" sldId="698"/>
        </pc:sldMkLst>
        <pc:spChg chg="del mod">
          <ac:chgData name="Mari Powell" userId="S::mari.powell@uwtsd.ac.uk::a1b98dd7-29dc-4131-8e37-1423e6a9ecca" providerId="AD" clId="Web-{7483BA8C-7AD0-A96B-4DD6-3F623B06C3E4}" dt="2024-02-15T13:00:07.070" v="1033"/>
          <ac:spMkLst>
            <pc:docMk/>
            <pc:sldMk cId="2116120553" sldId="698"/>
            <ac:spMk id="24" creationId="{00000000-0000-0000-0000-000000000000}"/>
          </ac:spMkLst>
        </pc:spChg>
        <pc:spChg chg="mod">
          <ac:chgData name="Mari Powell" userId="S::mari.powell@uwtsd.ac.uk::a1b98dd7-29dc-4131-8e37-1423e6a9ecca" providerId="AD" clId="Web-{7483BA8C-7AD0-A96B-4DD6-3F623B06C3E4}" dt="2024-02-15T13:00:51.712" v="1050" actId="20577"/>
          <ac:spMkLst>
            <pc:docMk/>
            <pc:sldMk cId="2116120553" sldId="698"/>
            <ac:spMk id="25" creationId="{00000000-0000-0000-0000-000000000000}"/>
          </ac:spMkLst>
        </pc:spChg>
        <pc:grpChg chg="mod">
          <ac:chgData name="Mari Powell" userId="S::mari.powell@uwtsd.ac.uk::a1b98dd7-29dc-4131-8e37-1423e6a9ecca" providerId="AD" clId="Web-{7483BA8C-7AD0-A96B-4DD6-3F623B06C3E4}" dt="2024-02-15T12:59:53.195" v="1030" actId="14100"/>
          <ac:grpSpMkLst>
            <pc:docMk/>
            <pc:sldMk cId="2116120553" sldId="698"/>
            <ac:grpSpMk id="2" creationId="{00000000-0000-0000-0000-000000000000}"/>
          </ac:grpSpMkLst>
        </pc:grpChg>
      </pc:sldChg>
      <pc:sldChg chg="modSp add replId">
        <pc:chgData name="Mari Powell" userId="S::mari.powell@uwtsd.ac.uk::a1b98dd7-29dc-4131-8e37-1423e6a9ecca" providerId="AD" clId="Web-{7483BA8C-7AD0-A96B-4DD6-3F623B06C3E4}" dt="2024-02-15T13:01:20.806" v="1066" actId="20577"/>
        <pc:sldMkLst>
          <pc:docMk/>
          <pc:sldMk cId="4009904852" sldId="699"/>
        </pc:sldMkLst>
        <pc:spChg chg="mod">
          <ac:chgData name="Mari Powell" userId="S::mari.powell@uwtsd.ac.uk::a1b98dd7-29dc-4131-8e37-1423e6a9ecca" providerId="AD" clId="Web-{7483BA8C-7AD0-A96B-4DD6-3F623B06C3E4}" dt="2024-02-15T13:01:20.806" v="1066" actId="20577"/>
          <ac:spMkLst>
            <pc:docMk/>
            <pc:sldMk cId="4009904852" sldId="699"/>
            <ac:spMk id="25" creationId="{00000000-0000-0000-0000-000000000000}"/>
          </ac:spMkLst>
        </pc:spChg>
      </pc:sldChg>
      <pc:sldChg chg="modSp add replId">
        <pc:chgData name="Mari Powell" userId="S::mari.powell@uwtsd.ac.uk::a1b98dd7-29dc-4131-8e37-1423e6a9ecca" providerId="AD" clId="Web-{7483BA8C-7AD0-A96B-4DD6-3F623B06C3E4}" dt="2024-02-15T13:01:50.807" v="1096" actId="20577"/>
        <pc:sldMkLst>
          <pc:docMk/>
          <pc:sldMk cId="2954808843" sldId="700"/>
        </pc:sldMkLst>
        <pc:spChg chg="mod">
          <ac:chgData name="Mari Powell" userId="S::mari.powell@uwtsd.ac.uk::a1b98dd7-29dc-4131-8e37-1423e6a9ecca" providerId="AD" clId="Web-{7483BA8C-7AD0-A96B-4DD6-3F623B06C3E4}" dt="2024-02-15T13:01:50.807" v="1096" actId="20577"/>
          <ac:spMkLst>
            <pc:docMk/>
            <pc:sldMk cId="2954808843" sldId="700"/>
            <ac:spMk id="25" creationId="{00000000-0000-0000-0000-000000000000}"/>
          </ac:spMkLst>
        </pc:spChg>
      </pc:sldChg>
      <pc:sldChg chg="modSp add replId">
        <pc:chgData name="Mari Powell" userId="S::mari.powell@uwtsd.ac.uk::a1b98dd7-29dc-4131-8e37-1423e6a9ecca" providerId="AD" clId="Web-{7483BA8C-7AD0-A96B-4DD6-3F623B06C3E4}" dt="2024-02-15T13:02:37.527" v="1118" actId="1076"/>
        <pc:sldMkLst>
          <pc:docMk/>
          <pc:sldMk cId="60630207" sldId="701"/>
        </pc:sldMkLst>
        <pc:spChg chg="mod">
          <ac:chgData name="Mari Powell" userId="S::mari.powell@uwtsd.ac.uk::a1b98dd7-29dc-4131-8e37-1423e6a9ecca" providerId="AD" clId="Web-{7483BA8C-7AD0-A96B-4DD6-3F623B06C3E4}" dt="2024-02-15T13:02:37.527" v="1118" actId="1076"/>
          <ac:spMkLst>
            <pc:docMk/>
            <pc:sldMk cId="60630207" sldId="701"/>
            <ac:spMk id="25" creationId="{00000000-0000-0000-0000-000000000000}"/>
          </ac:spMkLst>
        </pc:spChg>
      </pc:sldChg>
      <pc:sldChg chg="modSp add replId">
        <pc:chgData name="Mari Powell" userId="S::mari.powell@uwtsd.ac.uk::a1b98dd7-29dc-4131-8e37-1423e6a9ecca" providerId="AD" clId="Web-{7483BA8C-7AD0-A96B-4DD6-3F623B06C3E4}" dt="2024-02-15T13:03:33.371" v="1146" actId="1076"/>
        <pc:sldMkLst>
          <pc:docMk/>
          <pc:sldMk cId="396908323" sldId="702"/>
        </pc:sldMkLst>
        <pc:spChg chg="mod">
          <ac:chgData name="Mari Powell" userId="S::mari.powell@uwtsd.ac.uk::a1b98dd7-29dc-4131-8e37-1423e6a9ecca" providerId="AD" clId="Web-{7483BA8C-7AD0-A96B-4DD6-3F623B06C3E4}" dt="2024-02-15T13:03:33.371" v="1146" actId="1076"/>
          <ac:spMkLst>
            <pc:docMk/>
            <pc:sldMk cId="396908323" sldId="702"/>
            <ac:spMk id="25" creationId="{00000000-0000-0000-0000-000000000000}"/>
          </ac:spMkLst>
        </pc:spChg>
      </pc:sldChg>
      <pc:sldChg chg="modSp add replId">
        <pc:chgData name="Mari Powell" userId="S::mari.powell@uwtsd.ac.uk::a1b98dd7-29dc-4131-8e37-1423e6a9ecca" providerId="AD" clId="Web-{7483BA8C-7AD0-A96B-4DD6-3F623B06C3E4}" dt="2024-02-15T13:04:24.623" v="1175" actId="20577"/>
        <pc:sldMkLst>
          <pc:docMk/>
          <pc:sldMk cId="2075600922" sldId="703"/>
        </pc:sldMkLst>
        <pc:spChg chg="mod">
          <ac:chgData name="Mari Powell" userId="S::mari.powell@uwtsd.ac.uk::a1b98dd7-29dc-4131-8e37-1423e6a9ecca" providerId="AD" clId="Web-{7483BA8C-7AD0-A96B-4DD6-3F623B06C3E4}" dt="2024-02-15T13:04:24.623" v="1175" actId="20577"/>
          <ac:spMkLst>
            <pc:docMk/>
            <pc:sldMk cId="2075600922" sldId="703"/>
            <ac:spMk id="25" creationId="{00000000-0000-0000-0000-000000000000}"/>
          </ac:spMkLst>
        </pc:spChg>
      </pc:sldChg>
      <pc:sldChg chg="new">
        <pc:chgData name="Mari Powell" userId="S::mari.powell@uwtsd.ac.uk::a1b98dd7-29dc-4131-8e37-1423e6a9ecca" providerId="AD" clId="Web-{7483BA8C-7AD0-A96B-4DD6-3F623B06C3E4}" dt="2024-02-15T13:04:25.123" v="1176"/>
        <pc:sldMkLst>
          <pc:docMk/>
          <pc:sldMk cId="1945208298" sldId="70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685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7" Type="http://schemas.openxmlformats.org/officeDocument/2006/relationships/image" Target="../media/image23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21.svg"/><Relationship Id="rId7" Type="http://schemas.openxmlformats.org/officeDocument/2006/relationships/image" Target="../media/image25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23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1.svg"/><Relationship Id="rId7" Type="http://schemas.openxmlformats.org/officeDocument/2006/relationships/image" Target="../media/image23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25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7" Type="http://schemas.openxmlformats.org/officeDocument/2006/relationships/image" Target="../media/image23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svg"/><Relationship Id="rId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13" Type="http://schemas.openxmlformats.org/officeDocument/2006/relationships/image" Target="../media/image54.svg"/><Relationship Id="rId3" Type="http://schemas.openxmlformats.org/officeDocument/2006/relationships/image" Target="../media/image44.svg"/><Relationship Id="rId7" Type="http://schemas.openxmlformats.org/officeDocument/2006/relationships/image" Target="../media/image48.svg"/><Relationship Id="rId12" Type="http://schemas.openxmlformats.org/officeDocument/2006/relationships/image" Target="../media/image53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52.png"/><Relationship Id="rId5" Type="http://schemas.openxmlformats.org/officeDocument/2006/relationships/image" Target="../media/image46.svg"/><Relationship Id="rId10" Type="http://schemas.openxmlformats.org/officeDocument/2006/relationships/image" Target="../media/image51.png"/><Relationship Id="rId4" Type="http://schemas.openxmlformats.org/officeDocument/2006/relationships/image" Target="../media/image45.png"/><Relationship Id="rId9" Type="http://schemas.openxmlformats.org/officeDocument/2006/relationships/image" Target="../media/image50.svg"/><Relationship Id="rId14" Type="http://schemas.openxmlformats.org/officeDocument/2006/relationships/image" Target="../media/image55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jpeg"/><Relationship Id="rId3" Type="http://schemas.openxmlformats.org/officeDocument/2006/relationships/image" Target="../media/image44.svg"/><Relationship Id="rId7" Type="http://schemas.openxmlformats.org/officeDocument/2006/relationships/image" Target="../media/image59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5" Type="http://schemas.openxmlformats.org/officeDocument/2006/relationships/image" Target="../media/image57.svg"/><Relationship Id="rId4" Type="http://schemas.openxmlformats.org/officeDocument/2006/relationships/image" Target="../media/image56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jpeg"/><Relationship Id="rId3" Type="http://schemas.openxmlformats.org/officeDocument/2006/relationships/image" Target="../media/image44.svg"/><Relationship Id="rId7" Type="http://schemas.openxmlformats.org/officeDocument/2006/relationships/image" Target="../media/image64.jpe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jpeg"/><Relationship Id="rId5" Type="http://schemas.openxmlformats.org/officeDocument/2006/relationships/image" Target="../media/image62.svg"/><Relationship Id="rId4" Type="http://schemas.openxmlformats.org/officeDocument/2006/relationships/image" Target="../media/image61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3" Type="http://schemas.openxmlformats.org/officeDocument/2006/relationships/image" Target="../media/image44.svg"/><Relationship Id="rId7" Type="http://schemas.openxmlformats.org/officeDocument/2006/relationships/image" Target="../media/image59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5" Type="http://schemas.openxmlformats.org/officeDocument/2006/relationships/image" Target="../media/image57.svg"/><Relationship Id="rId4" Type="http://schemas.openxmlformats.org/officeDocument/2006/relationships/image" Target="../media/image56.png"/><Relationship Id="rId9" Type="http://schemas.openxmlformats.org/officeDocument/2006/relationships/image" Target="../media/image67.sv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13" Type="http://schemas.openxmlformats.org/officeDocument/2006/relationships/image" Target="../media/image73.svg"/><Relationship Id="rId3" Type="http://schemas.openxmlformats.org/officeDocument/2006/relationships/image" Target="../media/image44.svg"/><Relationship Id="rId7" Type="http://schemas.openxmlformats.org/officeDocument/2006/relationships/image" Target="../media/image59.svg"/><Relationship Id="rId12" Type="http://schemas.openxmlformats.org/officeDocument/2006/relationships/image" Target="../media/image72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11" Type="http://schemas.openxmlformats.org/officeDocument/2006/relationships/image" Target="../media/image71.svg"/><Relationship Id="rId5" Type="http://schemas.openxmlformats.org/officeDocument/2006/relationships/image" Target="../media/image57.svg"/><Relationship Id="rId10" Type="http://schemas.openxmlformats.org/officeDocument/2006/relationships/image" Target="../media/image70.png"/><Relationship Id="rId4" Type="http://schemas.openxmlformats.org/officeDocument/2006/relationships/image" Target="../media/image56.png"/><Relationship Id="rId9" Type="http://schemas.openxmlformats.org/officeDocument/2006/relationships/image" Target="../media/image69.sv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3" Type="http://schemas.openxmlformats.org/officeDocument/2006/relationships/image" Target="../media/image44.svg"/><Relationship Id="rId7" Type="http://schemas.openxmlformats.org/officeDocument/2006/relationships/image" Target="../media/image59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5" Type="http://schemas.openxmlformats.org/officeDocument/2006/relationships/image" Target="../media/image57.svg"/><Relationship Id="rId4" Type="http://schemas.openxmlformats.org/officeDocument/2006/relationships/image" Target="../media/image56.png"/><Relationship Id="rId9" Type="http://schemas.openxmlformats.org/officeDocument/2006/relationships/image" Target="../media/image75.sv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3" Type="http://schemas.openxmlformats.org/officeDocument/2006/relationships/image" Target="../media/image44.svg"/><Relationship Id="rId7" Type="http://schemas.openxmlformats.org/officeDocument/2006/relationships/image" Target="../media/image59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5" Type="http://schemas.openxmlformats.org/officeDocument/2006/relationships/image" Target="../media/image57.svg"/><Relationship Id="rId4" Type="http://schemas.openxmlformats.org/officeDocument/2006/relationships/image" Target="../media/image56.png"/><Relationship Id="rId9" Type="http://schemas.openxmlformats.org/officeDocument/2006/relationships/image" Target="../media/image75.sv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3" Type="http://schemas.openxmlformats.org/officeDocument/2006/relationships/image" Target="../media/image44.svg"/><Relationship Id="rId7" Type="http://schemas.openxmlformats.org/officeDocument/2006/relationships/image" Target="../media/image77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png"/><Relationship Id="rId11" Type="http://schemas.openxmlformats.org/officeDocument/2006/relationships/image" Target="../media/image81.svg"/><Relationship Id="rId5" Type="http://schemas.openxmlformats.org/officeDocument/2006/relationships/image" Target="../media/image62.svg"/><Relationship Id="rId10" Type="http://schemas.openxmlformats.org/officeDocument/2006/relationships/image" Target="../media/image80.png"/><Relationship Id="rId4" Type="http://schemas.openxmlformats.org/officeDocument/2006/relationships/image" Target="../media/image61.png"/><Relationship Id="rId9" Type="http://schemas.openxmlformats.org/officeDocument/2006/relationships/image" Target="../media/image79.sv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3" Type="http://schemas.openxmlformats.org/officeDocument/2006/relationships/image" Target="../media/image44.svg"/><Relationship Id="rId7" Type="http://schemas.openxmlformats.org/officeDocument/2006/relationships/image" Target="../media/image77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png"/><Relationship Id="rId11" Type="http://schemas.openxmlformats.org/officeDocument/2006/relationships/image" Target="../media/image81.svg"/><Relationship Id="rId5" Type="http://schemas.openxmlformats.org/officeDocument/2006/relationships/image" Target="../media/image62.svg"/><Relationship Id="rId10" Type="http://schemas.openxmlformats.org/officeDocument/2006/relationships/image" Target="../media/image80.png"/><Relationship Id="rId4" Type="http://schemas.openxmlformats.org/officeDocument/2006/relationships/image" Target="../media/image61.png"/><Relationship Id="rId9" Type="http://schemas.openxmlformats.org/officeDocument/2006/relationships/image" Target="../media/image79.sv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3" Type="http://schemas.openxmlformats.org/officeDocument/2006/relationships/image" Target="../media/image44.svg"/><Relationship Id="rId7" Type="http://schemas.openxmlformats.org/officeDocument/2006/relationships/image" Target="../media/image77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png"/><Relationship Id="rId11" Type="http://schemas.openxmlformats.org/officeDocument/2006/relationships/image" Target="../media/image81.svg"/><Relationship Id="rId5" Type="http://schemas.openxmlformats.org/officeDocument/2006/relationships/image" Target="../media/image62.svg"/><Relationship Id="rId10" Type="http://schemas.openxmlformats.org/officeDocument/2006/relationships/image" Target="../media/image80.png"/><Relationship Id="rId4" Type="http://schemas.openxmlformats.org/officeDocument/2006/relationships/image" Target="../media/image61.png"/><Relationship Id="rId9" Type="http://schemas.openxmlformats.org/officeDocument/2006/relationships/image" Target="../media/image79.sv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3" Type="http://schemas.openxmlformats.org/officeDocument/2006/relationships/image" Target="../media/image44.svg"/><Relationship Id="rId7" Type="http://schemas.openxmlformats.org/officeDocument/2006/relationships/image" Target="../media/image77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png"/><Relationship Id="rId11" Type="http://schemas.openxmlformats.org/officeDocument/2006/relationships/image" Target="../media/image81.svg"/><Relationship Id="rId5" Type="http://schemas.openxmlformats.org/officeDocument/2006/relationships/image" Target="../media/image62.svg"/><Relationship Id="rId10" Type="http://schemas.openxmlformats.org/officeDocument/2006/relationships/image" Target="../media/image80.png"/><Relationship Id="rId4" Type="http://schemas.openxmlformats.org/officeDocument/2006/relationships/image" Target="../media/image61.png"/><Relationship Id="rId9" Type="http://schemas.openxmlformats.org/officeDocument/2006/relationships/image" Target="../media/image79.sv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3" Type="http://schemas.openxmlformats.org/officeDocument/2006/relationships/image" Target="../media/image44.svg"/><Relationship Id="rId7" Type="http://schemas.openxmlformats.org/officeDocument/2006/relationships/image" Target="../media/image77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png"/><Relationship Id="rId11" Type="http://schemas.openxmlformats.org/officeDocument/2006/relationships/image" Target="../media/image81.svg"/><Relationship Id="rId5" Type="http://schemas.openxmlformats.org/officeDocument/2006/relationships/image" Target="../media/image62.svg"/><Relationship Id="rId10" Type="http://schemas.openxmlformats.org/officeDocument/2006/relationships/image" Target="../media/image80.png"/><Relationship Id="rId4" Type="http://schemas.openxmlformats.org/officeDocument/2006/relationships/image" Target="../media/image61.png"/><Relationship Id="rId9" Type="http://schemas.openxmlformats.org/officeDocument/2006/relationships/image" Target="../media/image79.sv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3" Type="http://schemas.openxmlformats.org/officeDocument/2006/relationships/image" Target="../media/image44.svg"/><Relationship Id="rId7" Type="http://schemas.openxmlformats.org/officeDocument/2006/relationships/image" Target="../media/image77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png"/><Relationship Id="rId11" Type="http://schemas.openxmlformats.org/officeDocument/2006/relationships/image" Target="../media/image81.svg"/><Relationship Id="rId5" Type="http://schemas.openxmlformats.org/officeDocument/2006/relationships/image" Target="../media/image62.svg"/><Relationship Id="rId10" Type="http://schemas.openxmlformats.org/officeDocument/2006/relationships/image" Target="../media/image80.png"/><Relationship Id="rId4" Type="http://schemas.openxmlformats.org/officeDocument/2006/relationships/image" Target="../media/image61.png"/><Relationship Id="rId9" Type="http://schemas.openxmlformats.org/officeDocument/2006/relationships/image" Target="../media/image79.sv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3" Type="http://schemas.openxmlformats.org/officeDocument/2006/relationships/image" Target="../media/image44.svg"/><Relationship Id="rId7" Type="http://schemas.openxmlformats.org/officeDocument/2006/relationships/image" Target="../media/image77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png"/><Relationship Id="rId11" Type="http://schemas.openxmlformats.org/officeDocument/2006/relationships/image" Target="../media/image81.svg"/><Relationship Id="rId5" Type="http://schemas.openxmlformats.org/officeDocument/2006/relationships/image" Target="../media/image62.svg"/><Relationship Id="rId10" Type="http://schemas.openxmlformats.org/officeDocument/2006/relationships/image" Target="../media/image80.png"/><Relationship Id="rId4" Type="http://schemas.openxmlformats.org/officeDocument/2006/relationships/image" Target="../media/image61.png"/><Relationship Id="rId9" Type="http://schemas.openxmlformats.org/officeDocument/2006/relationships/image" Target="../media/image79.sv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png"/><Relationship Id="rId3" Type="http://schemas.openxmlformats.org/officeDocument/2006/relationships/image" Target="../media/image83.svg"/><Relationship Id="rId7" Type="http://schemas.openxmlformats.org/officeDocument/2006/relationships/image" Target="../media/image87.sv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6.png"/><Relationship Id="rId5" Type="http://schemas.openxmlformats.org/officeDocument/2006/relationships/image" Target="../media/image85.svg"/><Relationship Id="rId4" Type="http://schemas.openxmlformats.org/officeDocument/2006/relationships/image" Target="../media/image84.png"/><Relationship Id="rId9" Type="http://schemas.openxmlformats.org/officeDocument/2006/relationships/image" Target="../media/image89.sv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2" y="233999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716296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2770911" y="4059382"/>
            <a:ext cx="6636325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6000" dirty="0">
                <a:solidFill>
                  <a:srgbClr val="F01A70"/>
                </a:solidFill>
                <a:ea typeface="Calibri"/>
                <a:cs typeface="Calibri"/>
              </a:rPr>
              <a:t>Cymraeg </a:t>
            </a:r>
            <a:r>
              <a:rPr lang="en-GB" sz="6000" dirty="0" err="1">
                <a:solidFill>
                  <a:srgbClr val="F01A70"/>
                </a:solidFill>
                <a:ea typeface="Calibri"/>
                <a:cs typeface="Calibri"/>
              </a:rPr>
              <a:t>i</a:t>
            </a:r>
            <a:r>
              <a:rPr lang="en-GB" sz="6000" dirty="0">
                <a:solidFill>
                  <a:srgbClr val="F01A70"/>
                </a:solidFill>
                <a:ea typeface="Calibri"/>
                <a:cs typeface="Calibri"/>
              </a:rPr>
              <a:t> </a:t>
            </a:r>
            <a:r>
              <a:rPr lang="en-GB" sz="6000" dirty="0" err="1">
                <a:solidFill>
                  <a:srgbClr val="F01A70"/>
                </a:solidFill>
                <a:ea typeface="Calibri"/>
                <a:cs typeface="Calibri"/>
              </a:rPr>
              <a:t>Bawb</a:t>
            </a:r>
            <a:endParaRPr lang="en-GB" sz="6000" dirty="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endParaRPr lang="en-GB" sz="3600" dirty="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r>
              <a:rPr lang="en-GB" sz="3600" dirty="0" err="1">
                <a:solidFill>
                  <a:srgbClr val="F01A70"/>
                </a:solidFill>
                <a:ea typeface="Calibri"/>
                <a:cs typeface="Calibri"/>
              </a:rPr>
              <a:t>Diwrnod</a:t>
            </a:r>
            <a:r>
              <a:rPr lang="en-GB" sz="3600" dirty="0">
                <a:solidFill>
                  <a:srgbClr val="F01A70"/>
                </a:solidFill>
                <a:ea typeface="Calibri"/>
                <a:cs typeface="Calibri"/>
              </a:rPr>
              <a:t> 5 – 27 </a:t>
            </a:r>
            <a:r>
              <a:rPr lang="en-GB" sz="3600" dirty="0" err="1">
                <a:solidFill>
                  <a:srgbClr val="F01A70"/>
                </a:solidFill>
                <a:ea typeface="Calibri"/>
                <a:cs typeface="Calibri"/>
              </a:rPr>
              <a:t>Chwefror</a:t>
            </a:r>
            <a:r>
              <a:rPr lang="en-GB" sz="3600" dirty="0">
                <a:solidFill>
                  <a:srgbClr val="F01A70"/>
                </a:solidFill>
                <a:ea typeface="Calibri"/>
                <a:cs typeface="Calibri"/>
              </a:rPr>
              <a:t> 2024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53969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717599" y="899583"/>
            <a:ext cx="6203287" cy="504479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Heddiw, 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byddwn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48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ni'n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 sz="4800" dirty="0">
              <a:solidFill>
                <a:srgbClr val="00000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i="1" dirty="0">
                <a:solidFill>
                  <a:srgbClr val="0070C0"/>
                </a:solidFill>
                <a:latin typeface="Calibri"/>
                <a:ea typeface="+mj-ea"/>
                <a:cs typeface="Calibri"/>
              </a:rPr>
              <a:t>Today, we will be...</a:t>
            </a:r>
            <a:endParaRPr lang="en-US" sz="2400" i="1">
              <a:solidFill>
                <a:srgbClr val="00000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marL="685800" indent="-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4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dysgu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sut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roi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adborth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dirty="0">
                <a:cs typeface="Calibri"/>
              </a:rPr>
              <a:t>              </a:t>
            </a:r>
            <a:r>
              <a:rPr lang="en-US" sz="2400" i="1" dirty="0">
                <a:solidFill>
                  <a:srgbClr val="0070C0"/>
                </a:solidFill>
                <a:cs typeface="Calibri"/>
              </a:rPr>
              <a:t>learning how to give feedback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>
              <a:solidFill>
                <a:srgbClr val="00206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 marL="685800" indent="-6858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4400" b="1" dirty="0" err="1">
                <a:solidFill>
                  <a:srgbClr val="002060"/>
                </a:solidFill>
                <a:latin typeface="Calibri" panose="020F0502020204030204"/>
                <a:ea typeface="+mj-ea"/>
                <a:cs typeface="Calibri" panose="020F0502020204030204"/>
              </a:rPr>
              <a:t>trafod</a:t>
            </a:r>
            <a:r>
              <a:rPr lang="en-US" sz="4400" b="1" dirty="0">
                <a:solidFill>
                  <a:srgbClr val="002060"/>
                </a:solidFill>
                <a:latin typeface="Calibri" panose="020F0502020204030204"/>
                <a:ea typeface="+mj-ea"/>
                <a:cs typeface="Calibri" panose="020F0502020204030204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 panose="020F0502020204030204"/>
                <a:ea typeface="+mj-ea"/>
                <a:cs typeface="Calibri" panose="020F0502020204030204"/>
              </a:rPr>
              <a:t>eich</a:t>
            </a:r>
            <a:r>
              <a:rPr lang="en-US" sz="4400" b="1" dirty="0">
                <a:solidFill>
                  <a:srgbClr val="002060"/>
                </a:solidFill>
                <a:latin typeface="Calibri" panose="020F0502020204030204"/>
                <a:ea typeface="+mj-ea"/>
                <a:cs typeface="Calibri" panose="020F0502020204030204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 panose="020F0502020204030204"/>
                <a:ea typeface="+mj-ea"/>
                <a:cs typeface="Calibri" panose="020F0502020204030204"/>
              </a:rPr>
              <a:t>Portffolio</a:t>
            </a:r>
            <a:endParaRPr lang="en-US" sz="4400" b="1" dirty="0">
              <a:solidFill>
                <a:srgbClr val="00206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i="1" dirty="0">
                <a:solidFill>
                  <a:srgbClr val="0070C0"/>
                </a:solidFill>
                <a:latin typeface="Calibri" panose="020F0502020204030204"/>
                <a:ea typeface="+mj-ea"/>
                <a:cs typeface="Calibri" panose="020F0502020204030204"/>
              </a:rPr>
              <a:t>          discussing your Portfolio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459294" cy="6852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1474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33142" y="4628188"/>
            <a:ext cx="5957322" cy="178510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 dirty="0" err="1">
                <a:solidFill>
                  <a:srgbClr val="002060"/>
                </a:solidFill>
                <a:cs typeface="Calibri"/>
              </a:rPr>
              <a:t>Rhoi</a:t>
            </a:r>
            <a:r>
              <a:rPr lang="en-US" sz="5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cs typeface="Calibri"/>
              </a:rPr>
              <a:t>Adborth</a:t>
            </a:r>
            <a:endParaRPr lang="en-US" sz="5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Giving Feedback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49759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067256" y="250143"/>
            <a:ext cx="8247988" cy="6357715"/>
            <a:chOff x="0" y="0"/>
            <a:chExt cx="16495976" cy="12715430"/>
          </a:xfrm>
        </p:grpSpPr>
        <p:grpSp>
          <p:nvGrpSpPr>
            <p:cNvPr id="3" name="Group 3"/>
            <p:cNvGrpSpPr/>
            <p:nvPr/>
          </p:nvGrpSpPr>
          <p:grpSpPr>
            <a:xfrm>
              <a:off x="433075" y="470220"/>
              <a:ext cx="16062901" cy="12245210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6062901" cy="12245210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314686" y="0"/>
            <a:ext cx="3562629" cy="900373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494166" y="1752356"/>
            <a:ext cx="5394169" cy="32958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9044"/>
              </a:lnSpc>
            </a:pPr>
            <a:r>
              <a:rPr lang="en-US" sz="9100" err="1">
                <a:solidFill>
                  <a:srgbClr val="002060"/>
                </a:solidFill>
                <a:latin typeface="Calibri"/>
                <a:cs typeface="Calibri"/>
              </a:rPr>
              <a:t>Gwella'r</a:t>
            </a:r>
            <a:r>
              <a:rPr lang="en-US" sz="91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9100" err="1">
                <a:solidFill>
                  <a:srgbClr val="002060"/>
                </a:solidFill>
                <a:latin typeface="Calibri"/>
                <a:cs typeface="Calibri"/>
              </a:rPr>
              <a:t>gwaith</a:t>
            </a:r>
            <a:endParaRPr lang="en-US" sz="9100" dirty="0">
              <a:solidFill>
                <a:srgbClr val="002060"/>
              </a:solidFill>
              <a:latin typeface="Calibri"/>
              <a:cs typeface="Calibri"/>
            </a:endParaRPr>
          </a:p>
          <a:p>
            <a:pPr algn="ctr">
              <a:lnSpc>
                <a:spcPts val="9044"/>
              </a:lnSpc>
            </a:pPr>
            <a:r>
              <a:rPr lang="en-US" sz="3600" i="1" dirty="0">
                <a:solidFill>
                  <a:srgbClr val="002060"/>
                </a:solidFill>
                <a:latin typeface="Calibri"/>
                <a:cs typeface="Calibri"/>
              </a:rPr>
              <a:t>Improving work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97867">
            <a:off x="7177812" y="4562249"/>
            <a:ext cx="2698458" cy="160926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3657600" y="2665819"/>
            <a:ext cx="4876800" cy="37241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3752850" y="3930588"/>
            <a:ext cx="4876800" cy="37241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74874" y="825500"/>
            <a:ext cx="4986401" cy="5486400"/>
            <a:chOff x="0" y="0"/>
            <a:chExt cx="9972803" cy="10972800"/>
          </a:xfrm>
        </p:grpSpPr>
        <p:grpSp>
          <p:nvGrpSpPr>
            <p:cNvPr id="3" name="Group 3"/>
            <p:cNvGrpSpPr/>
            <p:nvPr/>
          </p:nvGrpSpPr>
          <p:grpSpPr>
            <a:xfrm rot="5400000">
              <a:off x="-15528" y="984469"/>
              <a:ext cx="10566400" cy="9410262"/>
              <a:chOff x="0" y="0"/>
              <a:chExt cx="6783283" cy="604108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597758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5977580">
                    <a:moveTo>
                      <a:pt x="6627073" y="5977580"/>
                    </a:moveTo>
                    <a:lnTo>
                      <a:pt x="92710" y="5977580"/>
                    </a:lnTo>
                    <a:cubicBezTo>
                      <a:pt x="41910" y="5977580"/>
                      <a:pt x="0" y="5935670"/>
                      <a:pt x="0" y="588487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5883600"/>
                    </a:lnTo>
                    <a:cubicBezTo>
                      <a:pt x="6719783" y="5935670"/>
                      <a:pt x="6677873" y="5977580"/>
                      <a:pt x="6627073" y="597758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604108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604108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5916620"/>
                    </a:lnTo>
                    <a:cubicBezTo>
                      <a:pt x="6723593" y="5952180"/>
                      <a:pt x="6694383" y="5981390"/>
                      <a:pt x="6658823" y="5981390"/>
                    </a:cubicBezTo>
                    <a:lnTo>
                      <a:pt x="124460" y="5981390"/>
                    </a:lnTo>
                    <a:cubicBezTo>
                      <a:pt x="88900" y="5981390"/>
                      <a:pt x="59690" y="5952180"/>
                      <a:pt x="59690" y="591662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5916620"/>
                    </a:lnTo>
                    <a:cubicBezTo>
                      <a:pt x="0" y="5985200"/>
                      <a:pt x="55880" y="6041080"/>
                      <a:pt x="124460" y="6041080"/>
                    </a:cubicBezTo>
                    <a:lnTo>
                      <a:pt x="6658823" y="6041080"/>
                    </a:lnTo>
                    <a:cubicBezTo>
                      <a:pt x="6727403" y="6041080"/>
                      <a:pt x="6783284" y="5985200"/>
                      <a:pt x="6783284" y="591662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 rot="5400000">
              <a:off x="-501149" y="501149"/>
              <a:ext cx="10603175" cy="9600876"/>
              <a:chOff x="0" y="0"/>
              <a:chExt cx="6806891" cy="616344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6099949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6099949">
                    <a:moveTo>
                      <a:pt x="6650682" y="6099949"/>
                    </a:moveTo>
                    <a:lnTo>
                      <a:pt x="92710" y="6099949"/>
                    </a:lnTo>
                    <a:cubicBezTo>
                      <a:pt x="41910" y="6099949"/>
                      <a:pt x="0" y="6058038"/>
                      <a:pt x="0" y="600723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6005968"/>
                    </a:lnTo>
                    <a:cubicBezTo>
                      <a:pt x="6743391" y="6058038"/>
                      <a:pt x="6701482" y="6099949"/>
                      <a:pt x="6650682" y="6099949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6163449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6163449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6038988"/>
                    </a:lnTo>
                    <a:cubicBezTo>
                      <a:pt x="6747201" y="6074549"/>
                      <a:pt x="6717991" y="6103758"/>
                      <a:pt x="6682432" y="6103758"/>
                    </a:cubicBezTo>
                    <a:lnTo>
                      <a:pt x="124460" y="6103758"/>
                    </a:lnTo>
                    <a:cubicBezTo>
                      <a:pt x="88900" y="6103758"/>
                      <a:pt x="59690" y="6074549"/>
                      <a:pt x="59690" y="603898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038988"/>
                    </a:lnTo>
                    <a:cubicBezTo>
                      <a:pt x="0" y="6107569"/>
                      <a:pt x="55880" y="6163449"/>
                      <a:pt x="124460" y="6163449"/>
                    </a:cubicBezTo>
                    <a:lnTo>
                      <a:pt x="6682432" y="6163449"/>
                    </a:lnTo>
                    <a:cubicBezTo>
                      <a:pt x="6751012" y="6163449"/>
                      <a:pt x="6806891" y="6107569"/>
                      <a:pt x="6806891" y="603898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227568" y="4958854"/>
            <a:ext cx="1180282" cy="1696656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6990">
            <a:off x="710702" y="772421"/>
            <a:ext cx="1521126" cy="705249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5158246">
            <a:off x="4057146" y="723782"/>
            <a:ext cx="1521126" cy="705249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483630">
            <a:off x="10194273" y="242709"/>
            <a:ext cx="1616363" cy="1511300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6286163" y="939117"/>
            <a:ext cx="5622445" cy="9207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7200"/>
              </a:lnSpc>
              <a:spcBef>
                <a:spcPct val="0"/>
              </a:spcBef>
            </a:pPr>
            <a:r>
              <a:rPr lang="en-US" sz="6000">
                <a:solidFill>
                  <a:srgbClr val="002060"/>
                </a:solidFill>
                <a:latin typeface="Calibri"/>
                <a:cs typeface="Calibri"/>
              </a:rPr>
              <a:t>Syniad da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86163" y="2205185"/>
            <a:ext cx="5789911" cy="9271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7200"/>
              </a:lnSpc>
              <a:spcBef>
                <a:spcPct val="0"/>
              </a:spcBef>
            </a:pPr>
            <a:r>
              <a:rPr lang="en-US" sz="6000">
                <a:solidFill>
                  <a:srgbClr val="002060"/>
                </a:solidFill>
                <a:latin typeface="Calibri"/>
                <a:cs typeface="Calibri"/>
              </a:rPr>
              <a:t>Syniad diddorol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211252" y="6139589"/>
            <a:ext cx="2859707" cy="5143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000"/>
              </a:lnSpc>
              <a:spcBef>
                <a:spcPct val="0"/>
              </a:spcBef>
            </a:pPr>
            <a:r>
              <a:rPr lang="en-US" sz="3300" dirty="0">
                <a:solidFill>
                  <a:srgbClr val="0070C0"/>
                </a:solidFill>
                <a:latin typeface="Calibri"/>
                <a:cs typeface="Calibri"/>
              </a:rPr>
              <a:t>*</a:t>
            </a:r>
            <a:r>
              <a:rPr lang="en-US" sz="3300" err="1">
                <a:solidFill>
                  <a:srgbClr val="0070C0"/>
                </a:solidFill>
                <a:latin typeface="Calibri"/>
                <a:cs typeface="Calibri"/>
              </a:rPr>
              <a:t>syniad</a:t>
            </a:r>
            <a:r>
              <a:rPr lang="en-US" sz="3300" dirty="0">
                <a:solidFill>
                  <a:srgbClr val="0070C0"/>
                </a:solidFill>
                <a:latin typeface="Calibri"/>
                <a:cs typeface="Calibri"/>
              </a:rPr>
              <a:t> = </a:t>
            </a:r>
            <a:r>
              <a:rPr lang="en-US" sz="3300" i="1" dirty="0">
                <a:solidFill>
                  <a:srgbClr val="0070C0"/>
                </a:solidFill>
                <a:latin typeface="Calibri"/>
                <a:cs typeface="Calibri"/>
              </a:rPr>
              <a:t>idea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86163" y="4677565"/>
            <a:ext cx="6110908" cy="9271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7200"/>
              </a:lnSpc>
              <a:spcBef>
                <a:spcPct val="0"/>
              </a:spcBef>
            </a:pPr>
            <a:r>
              <a:rPr lang="en-US" sz="6000">
                <a:solidFill>
                  <a:srgbClr val="002060"/>
                </a:solidFill>
                <a:latin typeface="Calibri"/>
                <a:cs typeface="Calibri"/>
              </a:rPr>
              <a:t>Gwaith diddorol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87007" y="2485908"/>
            <a:ext cx="4173995" cy="17063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98"/>
              </a:lnSpc>
            </a:pPr>
            <a:r>
              <a:rPr lang="en-US" sz="7050" err="1">
                <a:solidFill>
                  <a:srgbClr val="002060"/>
                </a:solidFill>
                <a:latin typeface="Calibri"/>
                <a:cs typeface="Calibri"/>
              </a:rPr>
              <a:t>Sylwadau</a:t>
            </a:r>
            <a:endParaRPr lang="en-US" sz="7050">
              <a:solidFill>
                <a:srgbClr val="002060"/>
              </a:solidFill>
              <a:latin typeface="Calibri"/>
              <a:cs typeface="Calibri"/>
            </a:endParaRPr>
          </a:p>
          <a:p>
            <a:pPr algn="ctr">
              <a:lnSpc>
                <a:spcPts val="6998"/>
              </a:lnSpc>
            </a:pPr>
            <a:r>
              <a:rPr lang="en-US" sz="4000" i="1" dirty="0">
                <a:solidFill>
                  <a:srgbClr val="002060"/>
                </a:solidFill>
                <a:latin typeface="Calibri"/>
                <a:cs typeface="Calibri"/>
              </a:rPr>
              <a:t>Comments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286163" y="3422650"/>
            <a:ext cx="5622445" cy="9207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7200"/>
              </a:lnSpc>
              <a:spcBef>
                <a:spcPct val="0"/>
              </a:spcBef>
            </a:pPr>
            <a:r>
              <a:rPr lang="en-US" sz="6000">
                <a:solidFill>
                  <a:srgbClr val="002060"/>
                </a:solidFill>
                <a:latin typeface="Calibri"/>
                <a:cs typeface="Calibri"/>
              </a:rPr>
              <a:t>Gwaith da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6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49086" y="1111439"/>
            <a:ext cx="4527681" cy="4981682"/>
            <a:chOff x="0" y="0"/>
            <a:chExt cx="9055361" cy="9963364"/>
          </a:xfrm>
        </p:grpSpPr>
        <p:grpSp>
          <p:nvGrpSpPr>
            <p:cNvPr id="3" name="Group 3"/>
            <p:cNvGrpSpPr/>
            <p:nvPr/>
          </p:nvGrpSpPr>
          <p:grpSpPr>
            <a:xfrm rot="5400000">
              <a:off x="-14100" y="893904"/>
              <a:ext cx="9594351" cy="8544571"/>
              <a:chOff x="0" y="0"/>
              <a:chExt cx="6783283" cy="604108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597758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5977580">
                    <a:moveTo>
                      <a:pt x="6627073" y="5977580"/>
                    </a:moveTo>
                    <a:lnTo>
                      <a:pt x="92710" y="5977580"/>
                    </a:lnTo>
                    <a:cubicBezTo>
                      <a:pt x="41910" y="5977580"/>
                      <a:pt x="0" y="5935670"/>
                      <a:pt x="0" y="588487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5883600"/>
                    </a:lnTo>
                    <a:cubicBezTo>
                      <a:pt x="6719783" y="5935670"/>
                      <a:pt x="6677873" y="5977580"/>
                      <a:pt x="6627073" y="597758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604108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604108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5916620"/>
                    </a:lnTo>
                    <a:cubicBezTo>
                      <a:pt x="6723593" y="5952180"/>
                      <a:pt x="6694383" y="5981390"/>
                      <a:pt x="6658823" y="5981390"/>
                    </a:cubicBezTo>
                    <a:lnTo>
                      <a:pt x="124460" y="5981390"/>
                    </a:lnTo>
                    <a:cubicBezTo>
                      <a:pt x="88900" y="5981390"/>
                      <a:pt x="59690" y="5952180"/>
                      <a:pt x="59690" y="591662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5916620"/>
                    </a:lnTo>
                    <a:cubicBezTo>
                      <a:pt x="0" y="5985200"/>
                      <a:pt x="55880" y="6041080"/>
                      <a:pt x="124460" y="6041080"/>
                    </a:cubicBezTo>
                    <a:lnTo>
                      <a:pt x="6658823" y="6041080"/>
                    </a:lnTo>
                    <a:cubicBezTo>
                      <a:pt x="6727403" y="6041080"/>
                      <a:pt x="6783284" y="5985200"/>
                      <a:pt x="6783284" y="591662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 rot="5400000">
              <a:off x="-455046" y="455046"/>
              <a:ext cx="9627743" cy="8717650"/>
              <a:chOff x="0" y="0"/>
              <a:chExt cx="6806891" cy="616344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6099949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6099949">
                    <a:moveTo>
                      <a:pt x="6650682" y="6099949"/>
                    </a:moveTo>
                    <a:lnTo>
                      <a:pt x="92710" y="6099949"/>
                    </a:lnTo>
                    <a:cubicBezTo>
                      <a:pt x="41910" y="6099949"/>
                      <a:pt x="0" y="6058038"/>
                      <a:pt x="0" y="600723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6005968"/>
                    </a:lnTo>
                    <a:cubicBezTo>
                      <a:pt x="6743391" y="6058038"/>
                      <a:pt x="6701482" y="6099949"/>
                      <a:pt x="6650682" y="6099949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6163449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6163449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6038988"/>
                    </a:lnTo>
                    <a:cubicBezTo>
                      <a:pt x="6747201" y="6074549"/>
                      <a:pt x="6717991" y="6103758"/>
                      <a:pt x="6682432" y="6103758"/>
                    </a:cubicBezTo>
                    <a:lnTo>
                      <a:pt x="124460" y="6103758"/>
                    </a:lnTo>
                    <a:cubicBezTo>
                      <a:pt x="88900" y="6103758"/>
                      <a:pt x="59690" y="6074549"/>
                      <a:pt x="59690" y="603898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038988"/>
                    </a:lnTo>
                    <a:cubicBezTo>
                      <a:pt x="0" y="6107569"/>
                      <a:pt x="55880" y="6163449"/>
                      <a:pt x="124460" y="6163449"/>
                    </a:cubicBezTo>
                    <a:lnTo>
                      <a:pt x="6682432" y="6163449"/>
                    </a:lnTo>
                    <a:cubicBezTo>
                      <a:pt x="6751012" y="6163449"/>
                      <a:pt x="6806891" y="6107569"/>
                      <a:pt x="6806891" y="603898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6990">
            <a:off x="814277" y="797746"/>
            <a:ext cx="1363709" cy="632265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5158246">
            <a:off x="3960499" y="792371"/>
            <a:ext cx="1402603" cy="65029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881781" y="3995965"/>
            <a:ext cx="2326219" cy="1360838"/>
          </a:xfrm>
          <a:prstGeom prst="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9242629" y="6165850"/>
            <a:ext cx="2859707" cy="5143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000"/>
              </a:lnSpc>
              <a:spcBef>
                <a:spcPct val="0"/>
              </a:spcBef>
            </a:pPr>
            <a:r>
              <a:rPr lang="en-US" sz="3300" dirty="0">
                <a:solidFill>
                  <a:srgbClr val="0070C0"/>
                </a:solidFill>
                <a:latin typeface="Calibri"/>
                <a:cs typeface="Calibri"/>
              </a:rPr>
              <a:t>*</a:t>
            </a:r>
            <a:r>
              <a:rPr lang="en-US" sz="3300" err="1">
                <a:solidFill>
                  <a:srgbClr val="0070C0"/>
                </a:solidFill>
                <a:latin typeface="Calibri"/>
                <a:cs typeface="Calibri"/>
              </a:rPr>
              <a:t>hynny</a:t>
            </a:r>
            <a:r>
              <a:rPr lang="en-US" sz="3300" dirty="0">
                <a:solidFill>
                  <a:srgbClr val="0070C0"/>
                </a:solidFill>
                <a:latin typeface="Calibri"/>
                <a:cs typeface="Calibri"/>
              </a:rPr>
              <a:t> = </a:t>
            </a:r>
            <a:r>
              <a:rPr lang="en-US" sz="3300" i="1" dirty="0">
                <a:solidFill>
                  <a:srgbClr val="0070C0"/>
                </a:solidFill>
                <a:latin typeface="Calibri"/>
                <a:cs typeface="Calibri"/>
              </a:rPr>
              <a:t>that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797699" y="3771901"/>
            <a:ext cx="6110908" cy="15303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ts val="6000"/>
              </a:lnSpc>
              <a:spcBef>
                <a:spcPct val="0"/>
              </a:spcBef>
            </a:pPr>
            <a:r>
              <a:rPr lang="cy-GB" sz="5000" dirty="0">
                <a:solidFill>
                  <a:srgbClr val="002060"/>
                </a:solidFill>
                <a:latin typeface="Calibri"/>
                <a:cs typeface="Calibri"/>
              </a:rPr>
              <a:t>Pam rydych chi'n dweud hynny?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58675" y="2224189"/>
            <a:ext cx="4173995" cy="8976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98"/>
              </a:lnSpc>
            </a:pPr>
            <a:r>
              <a:rPr lang="en-US" sz="6600" err="1">
                <a:solidFill>
                  <a:srgbClr val="002060"/>
                </a:solidFill>
                <a:latin typeface="Calibri"/>
                <a:cs typeface="Calibri"/>
              </a:rPr>
              <a:t>Cwestiynau</a:t>
            </a:r>
            <a:endParaRPr lang="en-US" sz="660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5946850" y="1610745"/>
            <a:ext cx="5812607" cy="15049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ts val="5920"/>
              </a:lnSpc>
              <a:spcBef>
                <a:spcPct val="0"/>
              </a:spcBef>
            </a:pPr>
            <a:r>
              <a:rPr lang="cy-GB" sz="4933" dirty="0">
                <a:solidFill>
                  <a:srgbClr val="002060"/>
                </a:solidFill>
                <a:latin typeface="Calibri"/>
                <a:cs typeface="Calibri"/>
              </a:rPr>
              <a:t>Pam rwyt ti'n dweud hynny?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5378711" y="1351812"/>
            <a:ext cx="2517273" cy="619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cy-GB" sz="4000" dirty="0" err="1">
                <a:solidFill>
                  <a:srgbClr val="002060"/>
                </a:solidFill>
                <a:latin typeface="Calibri"/>
                <a:cs typeface="Calibri"/>
              </a:rPr>
              <a:t>Tria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 eto!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51461" y="2710324"/>
            <a:ext cx="2517273" cy="619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Ceisia eto!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351497" y="4096410"/>
            <a:ext cx="2734987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Esbonia</a:t>
            </a:r>
            <a:r>
              <a:rPr lang="cy-GB" sz="4000" dirty="0">
                <a:solidFill>
                  <a:srgbClr val="000000"/>
                </a:solidFill>
                <a:latin typeface="Chewy"/>
              </a:rPr>
              <a:t>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pam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786951" y="1351811"/>
            <a:ext cx="2535493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cy-GB" sz="4000" dirty="0" err="1">
                <a:solidFill>
                  <a:srgbClr val="002060"/>
                </a:solidFill>
                <a:latin typeface="Calibri"/>
                <a:cs typeface="Calibri"/>
              </a:rPr>
              <a:t>Triwch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 eto!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786951" y="2705988"/>
            <a:ext cx="2984528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Ceisiwch</a:t>
            </a:r>
            <a:r>
              <a:rPr lang="cy-GB" sz="4000" dirty="0">
                <a:solidFill>
                  <a:srgbClr val="000000"/>
                </a:solidFill>
                <a:latin typeface="Chewy"/>
              </a:rPr>
              <a:t>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eto!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86951" y="4096410"/>
            <a:ext cx="3283886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ts val="4800"/>
              </a:lnSpc>
            </a:pP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Esboniwch</a:t>
            </a:r>
            <a:r>
              <a:rPr lang="cy-GB" sz="4000" dirty="0">
                <a:solidFill>
                  <a:srgbClr val="000000"/>
                </a:solidFill>
                <a:latin typeface="Chewy"/>
              </a:rPr>
              <a:t>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pam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378711" y="5463872"/>
            <a:ext cx="5573898" cy="619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cy-GB" sz="4000">
                <a:solidFill>
                  <a:srgbClr val="002060"/>
                </a:solidFill>
                <a:latin typeface="Calibri"/>
                <a:cs typeface="Calibri"/>
              </a:rPr>
              <a:t>Rho reswm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788717" y="5468635"/>
            <a:ext cx="4815489" cy="614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Rhowch</a:t>
            </a:r>
            <a:r>
              <a:rPr lang="en-US" sz="40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cy-GB" sz="4000" dirty="0">
                <a:solidFill>
                  <a:srgbClr val="002060"/>
                </a:solidFill>
                <a:latin typeface="Calibri"/>
                <a:cs typeface="Calibri"/>
              </a:rPr>
              <a:t>reswm</a:t>
            </a:r>
          </a:p>
        </p:txBody>
      </p:sp>
      <p:pic>
        <p:nvPicPr>
          <p:cNvPr id="34" name="Picture 3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83586" y="3893584"/>
            <a:ext cx="3964158" cy="1940402"/>
          </a:xfrm>
          <a:prstGeom prst="rect">
            <a:avLst/>
          </a:prstGeom>
        </p:spPr>
      </p:pic>
      <p:sp>
        <p:nvSpPr>
          <p:cNvPr id="35" name="TextBox 35"/>
          <p:cNvSpPr txBox="1"/>
          <p:nvPr/>
        </p:nvSpPr>
        <p:spPr>
          <a:xfrm>
            <a:off x="730591" y="4275853"/>
            <a:ext cx="3473851" cy="12386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2740" lvl="1" indent="-166370">
              <a:lnSpc>
                <a:spcPts val="1852"/>
              </a:lnSpc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Tria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 / </a:t>
            </a:r>
            <a:r>
              <a:rPr lang="en-US" sz="2400" b="1" err="1">
                <a:solidFill>
                  <a:srgbClr val="002060"/>
                </a:solidFill>
                <a:latin typeface="Calibri"/>
                <a:cs typeface="Calibri"/>
              </a:rPr>
              <a:t>Ceisia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 = Try</a:t>
            </a:r>
            <a:endParaRPr lang="en-US" sz="2400" dirty="0"/>
          </a:p>
          <a:p>
            <a:pPr marL="332740" lvl="1" indent="-166370">
              <a:lnSpc>
                <a:spcPts val="1852"/>
              </a:lnSpc>
              <a:buFont typeface="Arial"/>
              <a:buChar char="•"/>
            </a:pPr>
            <a:endParaRPr lang="en-US" sz="2400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342900" lvl="1" indent="-171450">
              <a:lnSpc>
                <a:spcPts val="1908"/>
              </a:lnSpc>
              <a:buFont typeface="Arial"/>
              <a:buChar char="•"/>
            </a:pPr>
            <a:r>
              <a:rPr lang="en-US" sz="2400" b="1" err="1">
                <a:solidFill>
                  <a:srgbClr val="002060"/>
                </a:solidFill>
                <a:latin typeface="Calibri"/>
                <a:cs typeface="Calibri"/>
              </a:rPr>
              <a:t>Esbonia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 = Explain</a:t>
            </a:r>
          </a:p>
          <a:p>
            <a:pPr marL="342900" lvl="1" indent="-171450">
              <a:lnSpc>
                <a:spcPts val="1907"/>
              </a:lnSpc>
              <a:buFont typeface="Arial"/>
              <a:buChar char="•"/>
            </a:pPr>
            <a:endParaRPr lang="en-US" sz="2400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332740" lvl="1" indent="-166370">
              <a:lnSpc>
                <a:spcPts val="1852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Rho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 / </a:t>
            </a:r>
            <a:r>
              <a:rPr lang="en-US" sz="2400" b="1" dirty="0" err="1">
                <a:solidFill>
                  <a:srgbClr val="002060"/>
                </a:solidFill>
                <a:latin typeface="Calibri"/>
                <a:cs typeface="Calibri"/>
              </a:rPr>
              <a:t>Rhowch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 = Give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299088" y="494639"/>
            <a:ext cx="4343472" cy="2431105"/>
            <a:chOff x="0" y="0"/>
            <a:chExt cx="8686943" cy="4862209"/>
          </a:xfrm>
        </p:grpSpPr>
        <p:grpSp>
          <p:nvGrpSpPr>
            <p:cNvPr id="37" name="Group 37"/>
            <p:cNvGrpSpPr/>
            <p:nvPr/>
          </p:nvGrpSpPr>
          <p:grpSpPr>
            <a:xfrm>
              <a:off x="321739" y="295020"/>
              <a:ext cx="8365205" cy="4567189"/>
              <a:chOff x="0" y="0"/>
              <a:chExt cx="6783283" cy="3703500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31750" y="31750"/>
                <a:ext cx="6719783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39" name="Freeform 39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0" y="0"/>
              <a:ext cx="8394319" cy="4559318"/>
              <a:chOff x="0" y="0"/>
              <a:chExt cx="6806891" cy="3697118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31750" y="31750"/>
                <a:ext cx="6743391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7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42" name="Freeform 42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2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43" name="TextBox 43"/>
          <p:cNvSpPr txBox="1"/>
          <p:nvPr/>
        </p:nvSpPr>
        <p:spPr>
          <a:xfrm>
            <a:off x="-184480" y="805911"/>
            <a:ext cx="5310608" cy="18230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162"/>
              </a:lnSpc>
            </a:pPr>
            <a:r>
              <a:rPr lang="en-US" sz="5400" err="1">
                <a:solidFill>
                  <a:srgbClr val="002060"/>
                </a:solidFill>
                <a:latin typeface="Calibri"/>
                <a:cs typeface="Calibri"/>
              </a:rPr>
              <a:t>Gorchmynion</a:t>
            </a:r>
            <a:r>
              <a:rPr lang="en-US" sz="54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</a:p>
          <a:p>
            <a:pPr algn="ctr">
              <a:lnSpc>
                <a:spcPts val="7162"/>
              </a:lnSpc>
            </a:pPr>
            <a:r>
              <a:rPr lang="en-US" sz="5400" err="1">
                <a:solidFill>
                  <a:srgbClr val="002060"/>
                </a:solidFill>
                <a:latin typeface="Calibri"/>
                <a:cs typeface="Calibri"/>
              </a:rPr>
              <a:t>eto</a:t>
            </a:r>
            <a:r>
              <a:rPr lang="en-US" sz="5400" dirty="0">
                <a:solidFill>
                  <a:srgbClr val="002060"/>
                </a:solidFill>
                <a:latin typeface="Calibri"/>
                <a:cs typeface="Calibri"/>
              </a:rPr>
              <a:t>! </a:t>
            </a:r>
          </a:p>
        </p:txBody>
      </p:sp>
      <p:pic>
        <p:nvPicPr>
          <p:cNvPr id="45" name="Picture 4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06111" y="145541"/>
            <a:ext cx="1320635" cy="540259"/>
          </a:xfrm>
          <a:prstGeom prst="rect">
            <a:avLst/>
          </a:prstGeom>
        </p:spPr>
      </p:pic>
      <p:sp>
        <p:nvSpPr>
          <p:cNvPr id="46" name="TextBox 5">
            <a:extLst>
              <a:ext uri="{FF2B5EF4-FFF2-40B4-BE49-F238E27FC236}">
                <a16:creationId xmlns:a16="http://schemas.microsoft.com/office/drawing/2014/main" id="{CA9AE3FC-8844-1008-B994-B0638F08DE95}"/>
              </a:ext>
            </a:extLst>
          </p:cNvPr>
          <p:cNvSpPr txBox="1"/>
          <p:nvPr/>
        </p:nvSpPr>
        <p:spPr>
          <a:xfrm>
            <a:off x="5147389" y="181597"/>
            <a:ext cx="2517273" cy="619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800"/>
              </a:lnSpc>
            </a:pP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ti</a:t>
            </a:r>
            <a:endParaRPr lang="en-US">
              <a:solidFill>
                <a:srgbClr val="FF0000"/>
              </a:solidFill>
              <a:cs typeface="Calibri"/>
            </a:endParaRPr>
          </a:p>
        </p:txBody>
      </p:sp>
      <p:sp>
        <p:nvSpPr>
          <p:cNvPr id="47" name="TextBox 5">
            <a:extLst>
              <a:ext uri="{FF2B5EF4-FFF2-40B4-BE49-F238E27FC236}">
                <a16:creationId xmlns:a16="http://schemas.microsoft.com/office/drawing/2014/main" id="{B6D31B2A-2971-49EF-942D-CA24C0EBFAA9}"/>
              </a:ext>
            </a:extLst>
          </p:cNvPr>
          <p:cNvSpPr txBox="1"/>
          <p:nvPr/>
        </p:nvSpPr>
        <p:spPr>
          <a:xfrm>
            <a:off x="8685246" y="181596"/>
            <a:ext cx="2517273" cy="619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800"/>
              </a:lnSpc>
            </a:pPr>
            <a:r>
              <a:rPr lang="cy-GB" sz="4000" b="1" dirty="0">
                <a:solidFill>
                  <a:srgbClr val="FF0000"/>
                </a:solidFill>
                <a:latin typeface="Calibri"/>
                <a:cs typeface="Calibri"/>
              </a:rPr>
              <a:t>chi</a:t>
            </a:r>
            <a:endParaRPr lang="en-US">
              <a:solidFill>
                <a:srgbClr val="FF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3634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427221" y="425212"/>
            <a:ext cx="7793747" cy="6007577"/>
            <a:chOff x="0" y="0"/>
            <a:chExt cx="15587495" cy="12015154"/>
          </a:xfrm>
        </p:grpSpPr>
        <p:grpSp>
          <p:nvGrpSpPr>
            <p:cNvPr id="3" name="Group 3"/>
            <p:cNvGrpSpPr/>
            <p:nvPr/>
          </p:nvGrpSpPr>
          <p:grpSpPr>
            <a:xfrm>
              <a:off x="409224" y="444324"/>
              <a:ext cx="15178270" cy="11570830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5178270" cy="11570830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291053" y="55227"/>
            <a:ext cx="1808810" cy="739968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13187" y="3155481"/>
            <a:ext cx="2164540" cy="547039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3034200" y="4052034"/>
            <a:ext cx="6314100" cy="15247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979"/>
              </a:lnSpc>
            </a:pPr>
            <a:r>
              <a:rPr lang="cy-GB" sz="4950" dirty="0">
                <a:solidFill>
                  <a:srgbClr val="002060"/>
                </a:solidFill>
                <a:latin typeface="Calibri"/>
                <a:cs typeface="Calibri"/>
              </a:rPr>
              <a:t>Tanlinellwch y teitl.</a:t>
            </a:r>
          </a:p>
          <a:p>
            <a:pPr algn="ctr">
              <a:lnSpc>
                <a:spcPts val="5979"/>
              </a:lnSpc>
            </a:pPr>
            <a:r>
              <a:rPr lang="cy-GB" sz="4950" dirty="0">
                <a:solidFill>
                  <a:srgbClr val="002060"/>
                </a:solidFill>
                <a:latin typeface="Calibri"/>
                <a:cs typeface="Calibri"/>
              </a:rPr>
              <a:t>Tanlinella'r teitl.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034200" y="1135629"/>
            <a:ext cx="6314100" cy="15247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979"/>
              </a:lnSpc>
            </a:pPr>
            <a:r>
              <a:rPr lang="cy-GB" sz="4950" dirty="0">
                <a:solidFill>
                  <a:srgbClr val="002060"/>
                </a:solidFill>
                <a:latin typeface="Calibri"/>
                <a:cs typeface="Calibri"/>
              </a:rPr>
              <a:t>Gorffennwch y gwaith.</a:t>
            </a:r>
          </a:p>
          <a:p>
            <a:pPr algn="ctr">
              <a:lnSpc>
                <a:spcPts val="5979"/>
              </a:lnSpc>
            </a:pPr>
            <a:r>
              <a:rPr lang="cy-GB" sz="4950" err="1">
                <a:solidFill>
                  <a:srgbClr val="002060"/>
                </a:solidFill>
                <a:latin typeface="Calibri"/>
                <a:cs typeface="Calibri"/>
              </a:rPr>
              <a:t>Gorffena'r</a:t>
            </a:r>
            <a:r>
              <a:rPr lang="cy-GB" sz="4950" dirty="0">
                <a:solidFill>
                  <a:srgbClr val="002060"/>
                </a:solidFill>
                <a:latin typeface="Calibri"/>
                <a:cs typeface="Calibri"/>
              </a:rPr>
              <a:t> gwaith.</a:t>
            </a:r>
            <a:endParaRPr lang="cy-GB" sz="4950">
              <a:solidFill>
                <a:srgbClr val="002060"/>
              </a:solidFill>
              <a:latin typeface="Calibri"/>
              <a:ea typeface="Chewy"/>
              <a:cs typeface="Calibri"/>
            </a:endParaRP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47455" y="1776373"/>
            <a:ext cx="2592183" cy="50816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287201" y="573639"/>
            <a:ext cx="7816515" cy="6025127"/>
            <a:chOff x="0" y="0"/>
            <a:chExt cx="15633031" cy="12050254"/>
          </a:xfrm>
        </p:grpSpPr>
        <p:grpSp>
          <p:nvGrpSpPr>
            <p:cNvPr id="3" name="Group 3"/>
            <p:cNvGrpSpPr/>
            <p:nvPr/>
          </p:nvGrpSpPr>
          <p:grpSpPr>
            <a:xfrm>
              <a:off x="410420" y="445622"/>
              <a:ext cx="15222611" cy="11604632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5222611" cy="11604632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3038407" y="1312057"/>
            <a:ext cx="6314100" cy="15247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979"/>
              </a:lnSpc>
            </a:pPr>
            <a:r>
              <a:rPr lang="cy-GB" sz="4950" dirty="0">
                <a:solidFill>
                  <a:srgbClr val="002060"/>
                </a:solidFill>
                <a:latin typeface="Calibri"/>
                <a:cs typeface="Calibri"/>
              </a:rPr>
              <a:t>Gwyliwch y sillafu.</a:t>
            </a:r>
          </a:p>
          <a:p>
            <a:pPr algn="ctr">
              <a:lnSpc>
                <a:spcPts val="5979"/>
              </a:lnSpc>
            </a:pPr>
            <a:r>
              <a:rPr lang="cy-GB" sz="4950" dirty="0">
                <a:solidFill>
                  <a:srgbClr val="002060"/>
                </a:solidFill>
                <a:latin typeface="Calibri"/>
                <a:cs typeface="Calibri"/>
              </a:rPr>
              <a:t>Gwylia'r sillafu.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038407" y="4068316"/>
            <a:ext cx="6314100" cy="15247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979"/>
              </a:lnSpc>
            </a:pPr>
            <a:r>
              <a:rPr lang="cy-GB" sz="4950" dirty="0">
                <a:solidFill>
                  <a:srgbClr val="002060"/>
                </a:solidFill>
                <a:latin typeface="Calibri"/>
                <a:cs typeface="Calibri"/>
              </a:rPr>
              <a:t>Gwyliwch yr atalnodi.</a:t>
            </a:r>
          </a:p>
          <a:p>
            <a:pPr algn="ctr">
              <a:lnSpc>
                <a:spcPts val="5979"/>
              </a:lnSpc>
            </a:pPr>
            <a:r>
              <a:rPr lang="cy-GB" sz="4950" dirty="0">
                <a:solidFill>
                  <a:srgbClr val="002060"/>
                </a:solidFill>
                <a:latin typeface="Calibri"/>
                <a:cs typeface="Calibri"/>
              </a:rPr>
              <a:t>Gwylia'r atalnodi.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291053" y="55227"/>
            <a:ext cx="1808810" cy="739968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13187" y="3155481"/>
            <a:ext cx="2164540" cy="547039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9546253" y="5662894"/>
            <a:ext cx="2496069" cy="1018613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9695932" y="5806168"/>
            <a:ext cx="2494137" cy="7255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32740" lvl="1" indent="-166370">
              <a:lnSpc>
                <a:spcPts val="1852"/>
              </a:lnSpc>
              <a:buFont typeface="Arial"/>
              <a:buChar char="•"/>
            </a:pPr>
            <a:r>
              <a:rPr lang="en-US" sz="1500" b="1" err="1">
                <a:solidFill>
                  <a:srgbClr val="002060"/>
                </a:solidFill>
                <a:latin typeface="Calibri"/>
                <a:cs typeface="Calibri"/>
              </a:rPr>
              <a:t>atalnodi</a:t>
            </a:r>
            <a:r>
              <a:rPr lang="en-US" sz="1500" dirty="0">
                <a:solidFill>
                  <a:srgbClr val="002060"/>
                </a:solidFill>
                <a:latin typeface="Calibri"/>
                <a:cs typeface="Calibri"/>
              </a:rPr>
              <a:t> = </a:t>
            </a:r>
            <a:r>
              <a:rPr lang="en-US" sz="1500" i="1" dirty="0">
                <a:solidFill>
                  <a:srgbClr val="002060"/>
                </a:solidFill>
                <a:latin typeface="Calibri"/>
                <a:cs typeface="Calibri"/>
              </a:rPr>
              <a:t>punctuation</a:t>
            </a:r>
          </a:p>
          <a:p>
            <a:pPr marL="332740" lvl="1" indent="-166370">
              <a:lnSpc>
                <a:spcPts val="1852"/>
              </a:lnSpc>
              <a:buFont typeface="Arial"/>
              <a:buChar char="•"/>
            </a:pPr>
            <a:r>
              <a:rPr lang="en-US" sz="1500" b="1" err="1">
                <a:solidFill>
                  <a:srgbClr val="002060"/>
                </a:solidFill>
                <a:latin typeface="Calibri"/>
                <a:cs typeface="Calibri"/>
              </a:rPr>
              <a:t>sillafu</a:t>
            </a:r>
            <a:r>
              <a:rPr lang="en-US" sz="1500" dirty="0">
                <a:solidFill>
                  <a:srgbClr val="002060"/>
                </a:solidFill>
                <a:latin typeface="Calibri"/>
                <a:cs typeface="Calibri"/>
              </a:rPr>
              <a:t> = </a:t>
            </a:r>
            <a:r>
              <a:rPr lang="en-US" sz="1500" i="1" dirty="0">
                <a:solidFill>
                  <a:srgbClr val="002060"/>
                </a:solidFill>
                <a:latin typeface="Calibri"/>
                <a:cs typeface="Calibri"/>
              </a:rPr>
              <a:t>spelling</a:t>
            </a:r>
          </a:p>
          <a:p>
            <a:pPr marL="332740" lvl="1" indent="-166370">
              <a:lnSpc>
                <a:spcPts val="1852"/>
              </a:lnSpc>
              <a:spcBef>
                <a:spcPct val="0"/>
              </a:spcBef>
              <a:buFont typeface="Arial"/>
              <a:buChar char="•"/>
            </a:pPr>
            <a:r>
              <a:rPr lang="en-US" sz="1500" b="1" err="1">
                <a:solidFill>
                  <a:srgbClr val="002060"/>
                </a:solidFill>
                <a:latin typeface="Calibri"/>
                <a:cs typeface="Calibri"/>
              </a:rPr>
              <a:t>Gwylia</a:t>
            </a:r>
            <a:r>
              <a:rPr lang="en-US" sz="1500" dirty="0">
                <a:solidFill>
                  <a:srgbClr val="002060"/>
                </a:solidFill>
                <a:latin typeface="Calibri"/>
                <a:cs typeface="Calibri"/>
              </a:rPr>
              <a:t> = </a:t>
            </a:r>
            <a:r>
              <a:rPr lang="en-US" sz="1500" i="1" dirty="0">
                <a:solidFill>
                  <a:srgbClr val="002060"/>
                </a:solidFill>
                <a:latin typeface="Calibri"/>
                <a:cs typeface="Calibri"/>
              </a:rPr>
              <a:t>Watch </a:t>
            </a:r>
          </a:p>
        </p:txBody>
      </p:sp>
      <p:pic>
        <p:nvPicPr>
          <p:cNvPr id="17" name="Picture 14">
            <a:extLst>
              <a:ext uri="{FF2B5EF4-FFF2-40B4-BE49-F238E27FC236}">
                <a16:creationId xmlns:a16="http://schemas.microsoft.com/office/drawing/2014/main" id="{AB6E8976-9F1D-2B39-A6F1-8D1382624C0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38598" y="1776373"/>
            <a:ext cx="2592183" cy="50816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376033" y="561574"/>
            <a:ext cx="7771662" cy="5990553"/>
            <a:chOff x="0" y="0"/>
            <a:chExt cx="15543324" cy="11981107"/>
          </a:xfrm>
        </p:grpSpPr>
        <p:grpSp>
          <p:nvGrpSpPr>
            <p:cNvPr id="3" name="Group 3"/>
            <p:cNvGrpSpPr/>
            <p:nvPr/>
          </p:nvGrpSpPr>
          <p:grpSpPr>
            <a:xfrm>
              <a:off x="408065" y="443065"/>
              <a:ext cx="15135260" cy="11538042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5135260" cy="11538042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2682204" y="1053716"/>
            <a:ext cx="6909235" cy="50013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542"/>
              </a:lnSpc>
            </a:pPr>
            <a:r>
              <a:rPr lang="cy-GB" sz="5450" dirty="0">
                <a:solidFill>
                  <a:srgbClr val="002060"/>
                </a:solidFill>
                <a:latin typeface="Calibri"/>
                <a:cs typeface="Calibri"/>
              </a:rPr>
              <a:t>Ysgrifennwch mewn brawddegau.</a:t>
            </a:r>
          </a:p>
          <a:p>
            <a:pPr algn="ctr">
              <a:lnSpc>
                <a:spcPts val="6542"/>
              </a:lnSpc>
            </a:pPr>
            <a:endParaRPr lang="cy-GB" sz="5452" dirty="0">
              <a:solidFill>
                <a:srgbClr val="000000"/>
              </a:solidFill>
              <a:latin typeface="Chewy"/>
            </a:endParaRPr>
          </a:p>
          <a:p>
            <a:pPr algn="ctr">
              <a:lnSpc>
                <a:spcPts val="6542"/>
              </a:lnSpc>
            </a:pPr>
            <a:endParaRPr lang="cy-GB" sz="5450" dirty="0">
              <a:solidFill>
                <a:srgbClr val="002060"/>
              </a:solidFill>
              <a:latin typeface="Calibri"/>
              <a:cs typeface="Calibri"/>
            </a:endParaRPr>
          </a:p>
          <a:p>
            <a:pPr algn="ctr">
              <a:lnSpc>
                <a:spcPts val="6542"/>
              </a:lnSpc>
            </a:pPr>
            <a:r>
              <a:rPr lang="cy-GB" sz="5450" dirty="0">
                <a:solidFill>
                  <a:srgbClr val="002060"/>
                </a:solidFill>
                <a:latin typeface="Calibri"/>
                <a:cs typeface="Calibri"/>
              </a:rPr>
              <a:t>Ysgrifenna mewn brawddegau.</a:t>
            </a:r>
            <a:endParaRPr lang="cy-GB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191596" y="191591"/>
            <a:ext cx="1808810" cy="739968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054551" y="3291552"/>
            <a:ext cx="2164540" cy="547039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20240" y="1770044"/>
            <a:ext cx="2595412" cy="5087957"/>
          </a:xfrm>
          <a:prstGeom prst="rect">
            <a:avLst/>
          </a:prstGeom>
        </p:spPr>
      </p:pic>
      <p:pic>
        <p:nvPicPr>
          <p:cNvPr id="16" name="Picture 14">
            <a:extLst>
              <a:ext uri="{FF2B5EF4-FFF2-40B4-BE49-F238E27FC236}">
                <a16:creationId xmlns:a16="http://schemas.microsoft.com/office/drawing/2014/main" id="{92228727-F3D4-6D4F-5264-63C53354A26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9559860" y="5935037"/>
            <a:ext cx="2482462" cy="78729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D672289-F883-B611-2EF8-7DAD555715DE}"/>
              </a:ext>
            </a:extLst>
          </p:cNvPr>
          <p:cNvSpPr txBox="1"/>
          <p:nvPr/>
        </p:nvSpPr>
        <p:spPr>
          <a:xfrm>
            <a:off x="9595757" y="6139543"/>
            <a:ext cx="2743200" cy="3616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750" b="1" err="1">
                <a:solidFill>
                  <a:srgbClr val="002060"/>
                </a:solidFill>
                <a:latin typeface="Calibri"/>
                <a:cs typeface="Calibri"/>
              </a:rPr>
              <a:t>brawddegau</a:t>
            </a:r>
            <a:r>
              <a:rPr lang="en-US" sz="1750" dirty="0">
                <a:latin typeface="Calibri"/>
                <a:cs typeface="Calibri"/>
              </a:rPr>
              <a:t> </a:t>
            </a:r>
            <a:r>
              <a:rPr lang="en-US" sz="1750" dirty="0">
                <a:solidFill>
                  <a:srgbClr val="002060"/>
                </a:solidFill>
                <a:latin typeface="Calibri"/>
                <a:cs typeface="Calibri"/>
              </a:rPr>
              <a:t>= </a:t>
            </a:r>
            <a:r>
              <a:rPr lang="en-US" sz="1750" i="1" dirty="0">
                <a:solidFill>
                  <a:srgbClr val="002060"/>
                </a:solidFill>
                <a:latin typeface="Calibri"/>
                <a:cs typeface="Calibri"/>
              </a:rPr>
              <a:t>sentences </a:t>
            </a:r>
            <a:endParaRPr lang="en-GB" i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376033" y="561574"/>
            <a:ext cx="7771662" cy="5990553"/>
            <a:chOff x="0" y="0"/>
            <a:chExt cx="15543324" cy="11981107"/>
          </a:xfrm>
        </p:grpSpPr>
        <p:grpSp>
          <p:nvGrpSpPr>
            <p:cNvPr id="3" name="Group 3"/>
            <p:cNvGrpSpPr/>
            <p:nvPr/>
          </p:nvGrpSpPr>
          <p:grpSpPr>
            <a:xfrm>
              <a:off x="408065" y="443065"/>
              <a:ext cx="15135260" cy="11538042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5135260" cy="11538042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2641383" y="1121752"/>
            <a:ext cx="6909235" cy="50013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542"/>
              </a:lnSpc>
            </a:pPr>
            <a:r>
              <a:rPr lang="cy-GB" sz="5450" dirty="0">
                <a:solidFill>
                  <a:srgbClr val="002060"/>
                </a:solidFill>
                <a:latin typeface="Calibri"/>
                <a:cs typeface="Calibri"/>
              </a:rPr>
              <a:t>Ysgrifennwch baragraff arall.</a:t>
            </a:r>
          </a:p>
          <a:p>
            <a:pPr algn="ctr">
              <a:lnSpc>
                <a:spcPts val="6542"/>
              </a:lnSpc>
            </a:pPr>
            <a:endParaRPr lang="cy-GB" sz="5452" dirty="0">
              <a:solidFill>
                <a:srgbClr val="000000"/>
              </a:solidFill>
              <a:latin typeface="Chewy"/>
            </a:endParaRPr>
          </a:p>
          <a:p>
            <a:pPr algn="ctr">
              <a:lnSpc>
                <a:spcPts val="6542"/>
              </a:lnSpc>
            </a:pPr>
            <a:endParaRPr lang="cy-GB" sz="5450" dirty="0">
              <a:solidFill>
                <a:srgbClr val="002060"/>
              </a:solidFill>
              <a:latin typeface="Calibri"/>
              <a:cs typeface="Calibri"/>
            </a:endParaRPr>
          </a:p>
          <a:p>
            <a:pPr algn="ctr">
              <a:lnSpc>
                <a:spcPts val="6542"/>
              </a:lnSpc>
            </a:pPr>
            <a:r>
              <a:rPr lang="cy-GB" sz="5450" dirty="0">
                <a:solidFill>
                  <a:srgbClr val="002060"/>
                </a:solidFill>
                <a:latin typeface="Calibri"/>
                <a:cs typeface="Calibri"/>
              </a:rPr>
              <a:t>Ysgrifenna baragraff arall.</a:t>
            </a:r>
            <a:endParaRPr lang="cy-GB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191596" y="191591"/>
            <a:ext cx="1808810" cy="739968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013730" y="3359588"/>
            <a:ext cx="2164540" cy="547039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65812" y="1770044"/>
            <a:ext cx="2595412" cy="508795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10652267" y="0"/>
            <a:ext cx="1785257" cy="6858000"/>
            <a:chOff x="0" y="0"/>
            <a:chExt cx="1913890" cy="3479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13890" cy="3479800"/>
            </a:xfrm>
            <a:custGeom>
              <a:avLst/>
              <a:gdLst/>
              <a:ahLst/>
              <a:cxnLst/>
              <a:rect l="l" t="t" r="r" b="b"/>
              <a:pathLst>
                <a:path w="1913890" h="3479800">
                  <a:moveTo>
                    <a:pt x="1789430" y="3479800"/>
                  </a:moveTo>
                  <a:lnTo>
                    <a:pt x="124460" y="3479800"/>
                  </a:lnTo>
                  <a:cubicBezTo>
                    <a:pt x="55880" y="3479800"/>
                    <a:pt x="0" y="3423920"/>
                    <a:pt x="0" y="335534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789430" y="0"/>
                  </a:lnTo>
                  <a:cubicBezTo>
                    <a:pt x="1858010" y="0"/>
                    <a:pt x="1913890" y="55880"/>
                    <a:pt x="1913890" y="124460"/>
                  </a:cubicBezTo>
                  <a:lnTo>
                    <a:pt x="1913890" y="3355340"/>
                  </a:lnTo>
                  <a:cubicBezTo>
                    <a:pt x="1913890" y="3423920"/>
                    <a:pt x="1858010" y="3479800"/>
                    <a:pt x="1789430" y="3479800"/>
                  </a:cubicBezTo>
                  <a:close/>
                </a:path>
              </a:pathLst>
            </a:custGeom>
            <a:solidFill>
              <a:srgbClr val="CCF9FF"/>
            </a:solidFill>
          </p:spPr>
        </p:sp>
      </p:grpSp>
      <p:sp>
        <p:nvSpPr>
          <p:cNvPr id="6" name="TextBox 6"/>
          <p:cNvSpPr txBox="1"/>
          <p:nvPr/>
        </p:nvSpPr>
        <p:spPr>
          <a:xfrm rot="16200000">
            <a:off x="9662414" y="2614825"/>
            <a:ext cx="3332447" cy="16283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512"/>
              </a:lnSpc>
            </a:pPr>
            <a:r>
              <a:rPr lang="en-US" sz="9650" err="1">
                <a:solidFill>
                  <a:srgbClr val="002060"/>
                </a:solidFill>
                <a:latin typeface="Calibri"/>
                <a:cs typeface="Calibri"/>
              </a:rPr>
              <a:t>Sgwrs</a:t>
            </a:r>
            <a:endParaRPr lang="en-US" sz="965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0CC542CA-3363-295B-0B39-3908B0B95EE5}"/>
              </a:ext>
            </a:extLst>
          </p:cNvPr>
          <p:cNvSpPr txBox="1"/>
          <p:nvPr/>
        </p:nvSpPr>
        <p:spPr>
          <a:xfrm>
            <a:off x="-758463" y="6071837"/>
            <a:ext cx="6332206" cy="6948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788"/>
              </a:lnSpc>
            </a:pPr>
            <a:r>
              <a:rPr lang="en-US" sz="4100" b="1" err="1">
                <a:solidFill>
                  <a:srgbClr val="002060"/>
                </a:solidFill>
                <a:latin typeface="Calibri"/>
                <a:cs typeface="Calibri"/>
              </a:rPr>
              <a:t>Lefel</a:t>
            </a:r>
            <a:r>
              <a:rPr lang="en-US" sz="4100" b="1">
                <a:solidFill>
                  <a:srgbClr val="002060"/>
                </a:solidFill>
                <a:latin typeface="Calibri"/>
                <a:cs typeface="Calibri"/>
              </a:rPr>
              <a:t> 2 - Sylfaen</a:t>
            </a:r>
            <a:endParaRPr lang="en-US" sz="4134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497927-59C4-E202-9BEE-6B9D2963AF23}"/>
              </a:ext>
            </a:extLst>
          </p:cNvPr>
          <p:cNvSpPr txBox="1"/>
          <p:nvPr/>
        </p:nvSpPr>
        <p:spPr>
          <a:xfrm>
            <a:off x="655865" y="220436"/>
            <a:ext cx="9329056" cy="53707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Athrawes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:     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Gorffennwch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eich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gwaith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nawr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blant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.  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Rydych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chi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wedi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endParaRPr lang="en-US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 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gweithio'n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galed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. Nel, ga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dy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weld di,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os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gweli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di'n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endParaRPr lang="en-US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 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  <a:endParaRPr lang="en-US">
              <a:solidFill>
                <a:srgbClr val="000000"/>
              </a:solidFill>
              <a:latin typeface="Calibri"/>
              <a:cs typeface="Calibri"/>
            </a:endParaRPr>
          </a:p>
          <a:p>
            <a:endParaRPr lang="en-US" sz="2450" b="1" dirty="0">
              <a:solidFill>
                <a:srgbClr val="002060"/>
              </a:solidFill>
              <a:cs typeface="Calibri"/>
            </a:endParaRPr>
          </a:p>
          <a:p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Nel:                 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Wrth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gwrs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endParaRPr lang="en-US" sz="245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Athrawes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:     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Rwyt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wedi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gweithio'n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galed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, Nel.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Rwyt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</a:p>
          <a:p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   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wedi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defnyddio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geiriau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newydd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'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bwyd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' ac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rwyt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wedi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  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   </a:t>
            </a:r>
            <a:r>
              <a:rPr lang="en-US" sz="2450" b="1" err="1">
                <a:solidFill>
                  <a:srgbClr val="002060"/>
                </a:solidFill>
                <a:latin typeface="Calibri"/>
                <a:cs typeface="Calibri"/>
              </a:rPr>
              <a:t>sillafu'n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err="1">
                <a:solidFill>
                  <a:srgbClr val="002060"/>
                </a:solidFill>
                <a:latin typeface="Calibri"/>
                <a:cs typeface="Calibri"/>
              </a:rPr>
              <a:t>gywir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. </a:t>
            </a:r>
            <a:r>
              <a:rPr lang="en-US" sz="2450" b="1" err="1">
                <a:solidFill>
                  <a:srgbClr val="002060"/>
                </a:solidFill>
                <a:latin typeface="Calibri"/>
                <a:cs typeface="Calibri"/>
              </a:rPr>
              <a:t>Dwyt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err="1">
                <a:solidFill>
                  <a:srgbClr val="002060"/>
                </a:solidFill>
                <a:latin typeface="Calibri"/>
                <a:cs typeface="Calibri"/>
              </a:rPr>
              <a:t>ddim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err="1">
                <a:solidFill>
                  <a:srgbClr val="002060"/>
                </a:solidFill>
                <a:latin typeface="Calibri"/>
                <a:cs typeface="Calibri"/>
              </a:rPr>
              <a:t>wedi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err="1">
                <a:solidFill>
                  <a:srgbClr val="002060"/>
                </a:solidFill>
                <a:latin typeface="Calibri"/>
                <a:cs typeface="Calibri"/>
              </a:rPr>
              <a:t>cofio'r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err="1">
                <a:solidFill>
                  <a:srgbClr val="002060"/>
                </a:solidFill>
                <a:latin typeface="Calibri"/>
                <a:cs typeface="Calibri"/>
              </a:rPr>
              <a:t>atalnodi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450" b="1" err="1">
                <a:solidFill>
                  <a:srgbClr val="002060"/>
                </a:solidFill>
                <a:latin typeface="Calibri"/>
                <a:cs typeface="Calibri"/>
              </a:rPr>
              <a:t>wyt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   </a:t>
            </a:r>
            <a:r>
              <a:rPr lang="en-US" sz="2450" b="1" err="1">
                <a:solidFill>
                  <a:srgbClr val="002060"/>
                </a:solidFill>
                <a:latin typeface="Calibri"/>
                <a:cs typeface="Calibri"/>
              </a:rPr>
              <a:t>eisiau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help?</a:t>
            </a:r>
            <a:endParaRPr lang="en-US">
              <a:solidFill>
                <a:srgbClr val="000000"/>
              </a:solidFill>
              <a:latin typeface="Calibri"/>
              <a:cs typeface="Calibri"/>
            </a:endParaRPr>
          </a:p>
          <a:p>
            <a:endParaRPr lang="en-US" sz="245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Nel:                 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Ydw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os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gwelwch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endParaRPr lang="en-US" sz="245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Athrawes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:       Dim problem. Mae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dy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waith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di'n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, Nel. Dal </a:t>
            </a:r>
            <a:r>
              <a:rPr lang="en-US" sz="2450" b="1" dirty="0" err="1">
                <a:solidFill>
                  <a:srgbClr val="002060"/>
                </a:solidFill>
                <a:latin typeface="Calibri"/>
                <a:cs typeface="Calibri"/>
              </a:rPr>
              <a:t>ati</a:t>
            </a:r>
            <a:r>
              <a:rPr lang="en-US" sz="245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568739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10652267" y="0"/>
            <a:ext cx="1785257" cy="6858000"/>
            <a:chOff x="0" y="0"/>
            <a:chExt cx="1913890" cy="3479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13890" cy="3479800"/>
            </a:xfrm>
            <a:custGeom>
              <a:avLst/>
              <a:gdLst/>
              <a:ahLst/>
              <a:cxnLst/>
              <a:rect l="l" t="t" r="r" b="b"/>
              <a:pathLst>
                <a:path w="1913890" h="3479800">
                  <a:moveTo>
                    <a:pt x="1789430" y="3479800"/>
                  </a:moveTo>
                  <a:lnTo>
                    <a:pt x="124460" y="3479800"/>
                  </a:lnTo>
                  <a:cubicBezTo>
                    <a:pt x="55880" y="3479800"/>
                    <a:pt x="0" y="3423920"/>
                    <a:pt x="0" y="335534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789430" y="0"/>
                  </a:lnTo>
                  <a:cubicBezTo>
                    <a:pt x="1858010" y="0"/>
                    <a:pt x="1913890" y="55880"/>
                    <a:pt x="1913890" y="124460"/>
                  </a:cubicBezTo>
                  <a:lnTo>
                    <a:pt x="1913890" y="3355340"/>
                  </a:lnTo>
                  <a:cubicBezTo>
                    <a:pt x="1913890" y="3423920"/>
                    <a:pt x="1858010" y="3479800"/>
                    <a:pt x="1789430" y="3479800"/>
                  </a:cubicBezTo>
                  <a:close/>
                </a:path>
              </a:pathLst>
            </a:custGeom>
            <a:solidFill>
              <a:srgbClr val="CCF9FF"/>
            </a:solidFill>
          </p:spPr>
        </p:sp>
      </p:grpSp>
      <p:sp>
        <p:nvSpPr>
          <p:cNvPr id="6" name="TextBox 6"/>
          <p:cNvSpPr txBox="1"/>
          <p:nvPr/>
        </p:nvSpPr>
        <p:spPr>
          <a:xfrm rot="16200000">
            <a:off x="9662414" y="2614825"/>
            <a:ext cx="3332447" cy="16283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512"/>
              </a:lnSpc>
            </a:pPr>
            <a:r>
              <a:rPr lang="en-US" sz="9650" err="1">
                <a:solidFill>
                  <a:srgbClr val="002060"/>
                </a:solidFill>
                <a:latin typeface="Calibri"/>
                <a:cs typeface="Calibri"/>
              </a:rPr>
              <a:t>Sgwrs</a:t>
            </a:r>
            <a:endParaRPr lang="en-US" sz="965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0CC542CA-3363-295B-0B39-3908B0B95EE5}"/>
              </a:ext>
            </a:extLst>
          </p:cNvPr>
          <p:cNvSpPr txBox="1"/>
          <p:nvPr/>
        </p:nvSpPr>
        <p:spPr>
          <a:xfrm>
            <a:off x="-744856" y="5935766"/>
            <a:ext cx="6332206" cy="6948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788"/>
              </a:lnSpc>
            </a:pPr>
            <a:r>
              <a:rPr lang="en-US" sz="4100" b="1" err="1">
                <a:solidFill>
                  <a:srgbClr val="002060"/>
                </a:solidFill>
                <a:latin typeface="Calibri"/>
                <a:cs typeface="Calibri"/>
              </a:rPr>
              <a:t>Lefel</a:t>
            </a:r>
            <a:r>
              <a:rPr lang="en-US" sz="4100" b="1">
                <a:solidFill>
                  <a:srgbClr val="002060"/>
                </a:solidFill>
                <a:latin typeface="Calibri"/>
                <a:cs typeface="Calibri"/>
              </a:rPr>
              <a:t> 2 - Sylfaen</a:t>
            </a:r>
            <a:endParaRPr lang="en-US" sz="4134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1C8BA15-CEA3-9590-68A9-F0F17A21A9EC}"/>
              </a:ext>
            </a:extLst>
          </p:cNvPr>
          <p:cNvSpPr txBox="1"/>
          <p:nvPr/>
        </p:nvSpPr>
        <p:spPr>
          <a:xfrm>
            <a:off x="615043" y="356507"/>
            <a:ext cx="9505949" cy="44702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Athrawes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:    Eisteddwch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dawel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blant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! Dim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siarad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nawr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endParaRPr lang="en-US"/>
          </a:p>
          <a:p>
            <a:pPr>
              <a:lnSpc>
                <a:spcPct val="150000"/>
              </a:lnSpc>
            </a:pP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Blant!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Peidiwch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â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gweiddi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.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Dewch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i'r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dosbarth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ac</a:t>
            </a:r>
          </a:p>
          <a:p>
            <a:pPr>
              <a:lnSpc>
                <a:spcPct val="150000"/>
              </a:lnSpc>
            </a:pP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 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eisteddwch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. Dyna chi.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Diolch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.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Rhowch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eich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bagiau</a:t>
            </a:r>
            <a:endParaRPr lang="en-US" sz="275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 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ar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llawr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os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gwelwch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. Iestyn! Rho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dy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fag</a:t>
            </a:r>
          </a:p>
          <a:p>
            <a:pPr>
              <a:lnSpc>
                <a:spcPct val="150000"/>
              </a:lnSpc>
            </a:pP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 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ar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llawr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nawr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os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gweli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di'n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! Nawr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te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ydych</a:t>
            </a:r>
            <a:endParaRPr lang="en-US" sz="2750" b="1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 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chi'n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barod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? Iestyn? Wyt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ti'n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cnoi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gwm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? Rho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fe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endParaRPr lang="en-US" sz="2750" b="1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y bin!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O'r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diwedd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blant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....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croeso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i'r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8717002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10652267" y="0"/>
            <a:ext cx="1785257" cy="6858000"/>
            <a:chOff x="0" y="0"/>
            <a:chExt cx="1913890" cy="3479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13890" cy="3479800"/>
            </a:xfrm>
            <a:custGeom>
              <a:avLst/>
              <a:gdLst/>
              <a:ahLst/>
              <a:cxnLst/>
              <a:rect l="l" t="t" r="r" b="b"/>
              <a:pathLst>
                <a:path w="1913890" h="3479800">
                  <a:moveTo>
                    <a:pt x="1789430" y="3479800"/>
                  </a:moveTo>
                  <a:lnTo>
                    <a:pt x="124460" y="3479800"/>
                  </a:lnTo>
                  <a:cubicBezTo>
                    <a:pt x="55880" y="3479800"/>
                    <a:pt x="0" y="3423920"/>
                    <a:pt x="0" y="335534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789430" y="0"/>
                  </a:lnTo>
                  <a:cubicBezTo>
                    <a:pt x="1858010" y="0"/>
                    <a:pt x="1913890" y="55880"/>
                    <a:pt x="1913890" y="124460"/>
                  </a:cubicBezTo>
                  <a:lnTo>
                    <a:pt x="1913890" y="3355340"/>
                  </a:lnTo>
                  <a:cubicBezTo>
                    <a:pt x="1913890" y="3423920"/>
                    <a:pt x="1858010" y="3479800"/>
                    <a:pt x="1789430" y="3479800"/>
                  </a:cubicBezTo>
                  <a:close/>
                </a:path>
              </a:pathLst>
            </a:custGeom>
            <a:solidFill>
              <a:srgbClr val="CCF9FF"/>
            </a:solidFill>
          </p:spPr>
        </p:sp>
      </p:grpSp>
      <p:sp>
        <p:nvSpPr>
          <p:cNvPr id="6" name="TextBox 6"/>
          <p:cNvSpPr txBox="1"/>
          <p:nvPr/>
        </p:nvSpPr>
        <p:spPr>
          <a:xfrm rot="16200000">
            <a:off x="9662414" y="2614825"/>
            <a:ext cx="3332447" cy="16283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512"/>
              </a:lnSpc>
            </a:pPr>
            <a:r>
              <a:rPr lang="en-US" sz="9650" err="1">
                <a:solidFill>
                  <a:srgbClr val="002060"/>
                </a:solidFill>
                <a:latin typeface="Calibri"/>
                <a:cs typeface="Calibri"/>
              </a:rPr>
              <a:t>Sgwrs</a:t>
            </a:r>
            <a:endParaRPr lang="en-US" sz="965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0CC542CA-3363-295B-0B39-3908B0B95EE5}"/>
              </a:ext>
            </a:extLst>
          </p:cNvPr>
          <p:cNvSpPr txBox="1"/>
          <p:nvPr/>
        </p:nvSpPr>
        <p:spPr>
          <a:xfrm>
            <a:off x="-744856" y="5935766"/>
            <a:ext cx="6332206" cy="6948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788"/>
              </a:lnSpc>
            </a:pPr>
            <a:r>
              <a:rPr lang="en-US" sz="4100" b="1" err="1">
                <a:solidFill>
                  <a:srgbClr val="002060"/>
                </a:solidFill>
                <a:latin typeface="Calibri"/>
                <a:cs typeface="Calibri"/>
              </a:rPr>
              <a:t>Lefel</a:t>
            </a:r>
            <a:r>
              <a:rPr lang="en-US" sz="4100" b="1">
                <a:solidFill>
                  <a:srgbClr val="002060"/>
                </a:solidFill>
                <a:latin typeface="Calibri"/>
                <a:cs typeface="Calibri"/>
              </a:rPr>
              <a:t> 2 - Sylfaen</a:t>
            </a:r>
            <a:endParaRPr lang="en-US" sz="4134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1C8BA15-CEA3-9590-68A9-F0F17A21A9EC}"/>
              </a:ext>
            </a:extLst>
          </p:cNvPr>
          <p:cNvSpPr txBox="1"/>
          <p:nvPr/>
        </p:nvSpPr>
        <p:spPr>
          <a:xfrm>
            <a:off x="615043" y="356507"/>
            <a:ext cx="9505949" cy="44702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Athrawes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:    Eisteddwch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dawel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blant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! Dim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siarad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nawr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endParaRPr lang="en-US"/>
          </a:p>
          <a:p>
            <a:pPr>
              <a:lnSpc>
                <a:spcPct val="150000"/>
              </a:lnSpc>
            </a:pP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Blant!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Peidiwch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â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gweiddi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.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Dewch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i'r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dosbarth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ac</a:t>
            </a:r>
          </a:p>
          <a:p>
            <a:pPr>
              <a:lnSpc>
                <a:spcPct val="150000"/>
              </a:lnSpc>
            </a:pP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 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eisteddwch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. Dyna chi.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Diolch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.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Rhowch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eich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bagiau</a:t>
            </a:r>
            <a:endParaRPr lang="en-US" sz="275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 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ar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llawr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os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gwelwch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. Iestyn! Rho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dy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fag</a:t>
            </a:r>
          </a:p>
          <a:p>
            <a:pPr>
              <a:lnSpc>
                <a:spcPct val="150000"/>
              </a:lnSpc>
            </a:pP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 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ar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llawr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nawr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os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gweli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di'n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! Nawr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te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ydych</a:t>
            </a:r>
            <a:endParaRPr lang="en-US" sz="2750" b="1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 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chi'n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barod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? Iestyn? Wyt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ti'n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cnoi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gwm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? Rho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fe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endParaRPr lang="en-US" sz="2750" b="1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y bin!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O'r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diwedd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blant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....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croeso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i'r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750" b="1" dirty="0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2750" b="1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092C096-AFD7-FA27-7BD8-258CBB91D7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1167" y="557893"/>
            <a:ext cx="771525" cy="381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67EBA91-6038-0388-5C9E-0B8E2D874C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0631" y="1183822"/>
            <a:ext cx="1288596" cy="43542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3E16408-4010-6A60-4C73-AE4F9D0539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8202" y="1836964"/>
            <a:ext cx="771525" cy="381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D6DA605-3C02-ACEB-0A76-F287D9A7D6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4309" y="2462893"/>
            <a:ext cx="771525" cy="381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36028D1-2E09-CD04-696D-050E67A049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1095" y="3728357"/>
            <a:ext cx="771525" cy="381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BB31C92-0F5A-B082-63DF-570499A141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0132" y="3728357"/>
            <a:ext cx="839560" cy="38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420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10652267" y="0"/>
            <a:ext cx="1785257" cy="6858000"/>
            <a:chOff x="0" y="0"/>
            <a:chExt cx="1913890" cy="3479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13890" cy="3479800"/>
            </a:xfrm>
            <a:custGeom>
              <a:avLst/>
              <a:gdLst/>
              <a:ahLst/>
              <a:cxnLst/>
              <a:rect l="l" t="t" r="r" b="b"/>
              <a:pathLst>
                <a:path w="1913890" h="3479800">
                  <a:moveTo>
                    <a:pt x="1789430" y="3479800"/>
                  </a:moveTo>
                  <a:lnTo>
                    <a:pt x="124460" y="3479800"/>
                  </a:lnTo>
                  <a:cubicBezTo>
                    <a:pt x="55880" y="3479800"/>
                    <a:pt x="0" y="3423920"/>
                    <a:pt x="0" y="335534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789430" y="0"/>
                  </a:lnTo>
                  <a:cubicBezTo>
                    <a:pt x="1858010" y="0"/>
                    <a:pt x="1913890" y="55880"/>
                    <a:pt x="1913890" y="124460"/>
                  </a:cubicBezTo>
                  <a:lnTo>
                    <a:pt x="1913890" y="3355340"/>
                  </a:lnTo>
                  <a:cubicBezTo>
                    <a:pt x="1913890" y="3423920"/>
                    <a:pt x="1858010" y="3479800"/>
                    <a:pt x="1789430" y="3479800"/>
                  </a:cubicBezTo>
                  <a:close/>
                </a:path>
              </a:pathLst>
            </a:custGeom>
            <a:solidFill>
              <a:srgbClr val="CCF9FF"/>
            </a:solidFill>
          </p:spPr>
        </p:sp>
      </p:grpSp>
      <p:sp>
        <p:nvSpPr>
          <p:cNvPr id="6" name="TextBox 6"/>
          <p:cNvSpPr txBox="1"/>
          <p:nvPr/>
        </p:nvSpPr>
        <p:spPr>
          <a:xfrm rot="16200000">
            <a:off x="9662414" y="2614825"/>
            <a:ext cx="3332447" cy="16283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512"/>
              </a:lnSpc>
            </a:pPr>
            <a:r>
              <a:rPr lang="en-US" sz="9650" err="1">
                <a:solidFill>
                  <a:srgbClr val="002060"/>
                </a:solidFill>
                <a:latin typeface="Calibri"/>
                <a:cs typeface="Calibri"/>
              </a:rPr>
              <a:t>Sgwrs</a:t>
            </a:r>
            <a:endParaRPr lang="en-US" sz="965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0CC542CA-3363-295B-0B39-3908B0B95EE5}"/>
              </a:ext>
            </a:extLst>
          </p:cNvPr>
          <p:cNvSpPr txBox="1"/>
          <p:nvPr/>
        </p:nvSpPr>
        <p:spPr>
          <a:xfrm>
            <a:off x="-744856" y="5935766"/>
            <a:ext cx="6332206" cy="6948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788"/>
              </a:lnSpc>
            </a:pPr>
            <a:r>
              <a:rPr lang="en-US" sz="4100" b="1" err="1">
                <a:solidFill>
                  <a:srgbClr val="002060"/>
                </a:solidFill>
                <a:latin typeface="Calibri"/>
                <a:cs typeface="Calibri"/>
              </a:rPr>
              <a:t>Lefel</a:t>
            </a:r>
            <a:r>
              <a:rPr lang="en-US" sz="4100" b="1">
                <a:solidFill>
                  <a:srgbClr val="002060"/>
                </a:solidFill>
                <a:latin typeface="Calibri"/>
                <a:cs typeface="Calibri"/>
              </a:rPr>
              <a:t> 2 - Sylfaen</a:t>
            </a:r>
            <a:endParaRPr lang="en-US" sz="4134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3" name="Picture 2" descr="A group of children running&#10;&#10;Description automatically generated">
            <a:extLst>
              <a:ext uri="{FF2B5EF4-FFF2-40B4-BE49-F238E27FC236}">
                <a16:creationId xmlns:a16="http://schemas.microsoft.com/office/drawing/2014/main" id="{26F2B9D1-B063-4914-410D-F034AF0C10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4486" y="4595133"/>
            <a:ext cx="4405992" cy="181791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AF03133-8B8F-1F71-5CB5-8F1409498642}"/>
              </a:ext>
            </a:extLst>
          </p:cNvPr>
          <p:cNvSpPr txBox="1"/>
          <p:nvPr/>
        </p:nvSpPr>
        <p:spPr>
          <a:xfrm>
            <a:off x="683079" y="492578"/>
            <a:ext cx="3886200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Eisteddwch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dawel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Dim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siarad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nawr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Peidiwch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â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gweiddi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Dewch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i'r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dosbarth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ac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eisteddwch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Rhowch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eich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bagiau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ar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llawr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Rho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dy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fag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ar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llawr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Wyt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ti'n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cnoi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gwm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? </a:t>
            </a: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Rho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fe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y bin! 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D2B64D-B64A-975F-83D3-05C950FE7ABF}"/>
              </a:ext>
            </a:extLst>
          </p:cNvPr>
          <p:cNvSpPr txBox="1"/>
          <p:nvPr/>
        </p:nvSpPr>
        <p:spPr>
          <a:xfrm>
            <a:off x="5010150" y="492578"/>
            <a:ext cx="4566557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Sit quietly.</a:t>
            </a:r>
          </a:p>
          <a:p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No talking now.</a:t>
            </a:r>
          </a:p>
          <a:p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Don't shout.</a:t>
            </a:r>
          </a:p>
          <a:p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Come to class and sit down. </a:t>
            </a:r>
          </a:p>
          <a:p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Put your bags on the floor.</a:t>
            </a:r>
          </a:p>
          <a:p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Put your bag on the floor.</a:t>
            </a:r>
          </a:p>
          <a:p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Are you chewing gum?</a:t>
            </a:r>
          </a:p>
          <a:p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Put it in the bin!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FB0EC89-90A1-27CE-3583-E42590B0EA46}"/>
              </a:ext>
            </a:extLst>
          </p:cNvPr>
          <p:cNvSpPr txBox="1"/>
          <p:nvPr/>
        </p:nvSpPr>
        <p:spPr>
          <a:xfrm>
            <a:off x="683079" y="3622221"/>
            <a:ext cx="6090557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nawrte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000" dirty="0">
                <a:latin typeface="Calibri"/>
                <a:cs typeface="Calibri"/>
              </a:rPr>
              <a:t>                                </a:t>
            </a:r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now then</a:t>
            </a: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dyna chi   </a:t>
            </a:r>
            <a:r>
              <a:rPr lang="en-US" sz="2000" dirty="0">
                <a:latin typeface="Calibri"/>
                <a:cs typeface="Calibri"/>
              </a:rPr>
              <a:t>                            </a:t>
            </a:r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there you are</a:t>
            </a:r>
          </a:p>
          <a:p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os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gwelwch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000" dirty="0">
                <a:solidFill>
                  <a:srgbClr val="737373"/>
                </a:solidFill>
                <a:latin typeface="Calibri"/>
                <a:cs typeface="Calibri"/>
              </a:rPr>
              <a:t>           </a:t>
            </a:r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please (plural)</a:t>
            </a:r>
          </a:p>
          <a:p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os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gweli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di'n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000" dirty="0">
                <a:solidFill>
                  <a:srgbClr val="737373"/>
                </a:solidFill>
                <a:latin typeface="Calibri"/>
                <a:cs typeface="Calibri"/>
              </a:rPr>
              <a:t>                </a:t>
            </a:r>
            <a:r>
              <a:rPr lang="en-US" sz="2000" i="1" dirty="0">
                <a:solidFill>
                  <a:srgbClr val="0070C0"/>
                </a:solidFill>
                <a:latin typeface="Calibri"/>
                <a:cs typeface="Calibri"/>
              </a:rPr>
              <a:t>please (singular)</a:t>
            </a:r>
          </a:p>
          <a:p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O'r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diwedd</a:t>
            </a:r>
            <a:r>
              <a:rPr lang="en-US" sz="2000" b="1">
                <a:solidFill>
                  <a:srgbClr val="002060"/>
                </a:solidFill>
                <a:latin typeface="Calibri"/>
                <a:cs typeface="Calibri"/>
              </a:rPr>
              <a:t>   </a:t>
            </a:r>
            <a:r>
              <a:rPr lang="en-US" sz="2000" dirty="0">
                <a:solidFill>
                  <a:srgbClr val="737373"/>
                </a:solidFill>
                <a:latin typeface="Calibri"/>
                <a:cs typeface="Calibri"/>
              </a:rPr>
              <a:t>                       </a:t>
            </a:r>
            <a:r>
              <a:rPr lang="en-US" sz="2000" i="1">
                <a:solidFill>
                  <a:srgbClr val="0070C0"/>
                </a:solidFill>
                <a:latin typeface="Calibri"/>
                <a:cs typeface="Calibri"/>
              </a:rPr>
              <a:t>at last</a:t>
            </a:r>
          </a:p>
          <a:p>
            <a:r>
              <a:rPr lang="en-US" sz="2000" b="1">
                <a:solidFill>
                  <a:srgbClr val="002060"/>
                </a:solidFill>
                <a:latin typeface="Calibri"/>
                <a:cs typeface="Calibri"/>
              </a:rPr>
              <a:t>y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  </a:t>
            </a:r>
            <a:r>
              <a:rPr lang="en-US" sz="2000" dirty="0">
                <a:solidFill>
                  <a:srgbClr val="737373"/>
                </a:solidFill>
                <a:latin typeface="Calibri"/>
                <a:cs typeface="Calibri"/>
              </a:rPr>
              <a:t>                               </a:t>
            </a:r>
            <a:r>
              <a:rPr lang="en-US" sz="2000" i="1">
                <a:solidFill>
                  <a:srgbClr val="0070C0"/>
                </a:solidFill>
                <a:latin typeface="Calibri"/>
                <a:cs typeface="Calibri"/>
              </a:rPr>
              <a:t>the lesson</a:t>
            </a:r>
          </a:p>
        </p:txBody>
      </p:sp>
    </p:spTree>
    <p:extLst>
      <p:ext uri="{BB962C8B-B14F-4D97-AF65-F5344CB8AC3E}">
        <p14:creationId xmlns:p14="http://schemas.microsoft.com/office/powerpoint/2010/main" val="33341779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563146" y="785807"/>
            <a:ext cx="7256209" cy="5593232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314686" y="510710"/>
            <a:ext cx="3562629" cy="900373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002181" y="3313270"/>
            <a:ext cx="2242566" cy="2743200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3282531" y="1377746"/>
            <a:ext cx="5817439" cy="2300923"/>
            <a:chOff x="0" y="-66675"/>
            <a:chExt cx="11634878" cy="4601844"/>
          </a:xfrm>
        </p:grpSpPr>
        <p:sp>
          <p:nvSpPr>
            <p:cNvPr id="12" name="TextBox 12"/>
            <p:cNvSpPr txBox="1"/>
            <p:nvPr/>
          </p:nvSpPr>
          <p:spPr>
            <a:xfrm>
              <a:off x="0" y="655775"/>
              <a:ext cx="11634878" cy="38793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67"/>
                </a:lnSpc>
              </a:pPr>
              <a:r>
                <a:rPr lang="en-US" sz="9100" spc="147" err="1">
                  <a:solidFill>
                    <a:srgbClr val="002060"/>
                  </a:solidFill>
                  <a:latin typeface="Calibri"/>
                  <a:cs typeface="Calibri"/>
                </a:rPr>
                <a:t>Canmol</a:t>
              </a:r>
              <a:endParaRPr lang="en-US" sz="9100" spc="147">
                <a:solidFill>
                  <a:srgbClr val="002060"/>
                </a:solidFill>
                <a:latin typeface="Calibri"/>
                <a:cs typeface="Calibri"/>
              </a:endParaRPr>
            </a:p>
            <a:p>
              <a:pPr algn="ctr">
                <a:lnSpc>
                  <a:spcPts val="8067"/>
                </a:lnSpc>
              </a:pPr>
              <a:r>
                <a:rPr lang="en-US" sz="3600" i="1" spc="147" dirty="0">
                  <a:solidFill>
                    <a:srgbClr val="002060"/>
                  </a:solidFill>
                  <a:latin typeface="Calibri"/>
                  <a:cs typeface="Calibri"/>
                </a:rPr>
                <a:t>Praise</a:t>
              </a:r>
              <a:endParaRPr lang="en-US" sz="7300" spc="147" dirty="0">
                <a:solidFill>
                  <a:srgbClr val="002060"/>
                </a:solidFill>
                <a:latin typeface="Calibri"/>
                <a:cs typeface="Calibri"/>
              </a:endParaRP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3855022"/>
              <a:ext cx="11634878" cy="6762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800"/>
                </a:lnSpc>
              </a:pPr>
              <a:endParaRPr sz="800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66675"/>
              <a:ext cx="11634878" cy="6762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800"/>
                </a:lnSpc>
              </a:pPr>
              <a:endParaRPr sz="800"/>
            </a:p>
          </p:txBody>
        </p:sp>
      </p:grpSp>
    </p:spTree>
    <p:extLst>
      <p:ext uri="{BB962C8B-B14F-4D97-AF65-F5344CB8AC3E}">
        <p14:creationId xmlns:p14="http://schemas.microsoft.com/office/powerpoint/2010/main" val="3148835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74874" y="685800"/>
            <a:ext cx="4986401" cy="5486400"/>
            <a:chOff x="0" y="0"/>
            <a:chExt cx="9972803" cy="10972800"/>
          </a:xfrm>
        </p:grpSpPr>
        <p:grpSp>
          <p:nvGrpSpPr>
            <p:cNvPr id="3" name="Group 3"/>
            <p:cNvGrpSpPr/>
            <p:nvPr/>
          </p:nvGrpSpPr>
          <p:grpSpPr>
            <a:xfrm rot="5400000">
              <a:off x="-15528" y="984469"/>
              <a:ext cx="10566400" cy="9410262"/>
              <a:chOff x="0" y="0"/>
              <a:chExt cx="6783283" cy="604108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597758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5977580">
                    <a:moveTo>
                      <a:pt x="6627073" y="5977580"/>
                    </a:moveTo>
                    <a:lnTo>
                      <a:pt x="92710" y="5977580"/>
                    </a:lnTo>
                    <a:cubicBezTo>
                      <a:pt x="41910" y="5977580"/>
                      <a:pt x="0" y="5935670"/>
                      <a:pt x="0" y="588487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5883600"/>
                    </a:lnTo>
                    <a:cubicBezTo>
                      <a:pt x="6719783" y="5935670"/>
                      <a:pt x="6677873" y="5977580"/>
                      <a:pt x="6627073" y="597758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604108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604108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5916620"/>
                    </a:lnTo>
                    <a:cubicBezTo>
                      <a:pt x="6723593" y="5952180"/>
                      <a:pt x="6694383" y="5981390"/>
                      <a:pt x="6658823" y="5981390"/>
                    </a:cubicBezTo>
                    <a:lnTo>
                      <a:pt x="124460" y="5981390"/>
                    </a:lnTo>
                    <a:cubicBezTo>
                      <a:pt x="88900" y="5981390"/>
                      <a:pt x="59690" y="5952180"/>
                      <a:pt x="59690" y="591662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5916620"/>
                    </a:lnTo>
                    <a:cubicBezTo>
                      <a:pt x="0" y="5985200"/>
                      <a:pt x="55880" y="6041080"/>
                      <a:pt x="124460" y="6041080"/>
                    </a:cubicBezTo>
                    <a:lnTo>
                      <a:pt x="6658823" y="6041080"/>
                    </a:lnTo>
                    <a:cubicBezTo>
                      <a:pt x="6727403" y="6041080"/>
                      <a:pt x="6783284" y="5985200"/>
                      <a:pt x="6783284" y="591662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 rot="5400000">
              <a:off x="-501149" y="501149"/>
              <a:ext cx="10603175" cy="9600876"/>
              <a:chOff x="0" y="0"/>
              <a:chExt cx="6806891" cy="616344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6099949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6099949">
                    <a:moveTo>
                      <a:pt x="6650682" y="6099949"/>
                    </a:moveTo>
                    <a:lnTo>
                      <a:pt x="92710" y="6099949"/>
                    </a:lnTo>
                    <a:cubicBezTo>
                      <a:pt x="41910" y="6099949"/>
                      <a:pt x="0" y="6058038"/>
                      <a:pt x="0" y="600723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6005968"/>
                    </a:lnTo>
                    <a:cubicBezTo>
                      <a:pt x="6743391" y="6058038"/>
                      <a:pt x="6701482" y="6099949"/>
                      <a:pt x="6650682" y="6099949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6163449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6163449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6038988"/>
                    </a:lnTo>
                    <a:cubicBezTo>
                      <a:pt x="6747201" y="6074549"/>
                      <a:pt x="6717991" y="6103758"/>
                      <a:pt x="6682432" y="6103758"/>
                    </a:cubicBezTo>
                    <a:lnTo>
                      <a:pt x="124460" y="6103758"/>
                    </a:lnTo>
                    <a:cubicBezTo>
                      <a:pt x="88900" y="6103758"/>
                      <a:pt x="59690" y="6074549"/>
                      <a:pt x="59690" y="603898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038988"/>
                    </a:lnTo>
                    <a:cubicBezTo>
                      <a:pt x="0" y="6107569"/>
                      <a:pt x="55880" y="6163449"/>
                      <a:pt x="124460" y="6163449"/>
                    </a:cubicBezTo>
                    <a:lnTo>
                      <a:pt x="6682432" y="6163449"/>
                    </a:lnTo>
                    <a:cubicBezTo>
                      <a:pt x="6751012" y="6163449"/>
                      <a:pt x="6806891" y="6107569"/>
                      <a:pt x="6806891" y="603898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416073" y="337254"/>
            <a:ext cx="1704003" cy="697092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536953" y="1257059"/>
            <a:ext cx="3323071" cy="4343883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6585504" y="593756"/>
            <a:ext cx="5072745" cy="2235966"/>
            <a:chOff x="0" y="0"/>
            <a:chExt cx="10145489" cy="4471932"/>
          </a:xfrm>
        </p:grpSpPr>
        <p:sp>
          <p:nvSpPr>
            <p:cNvPr id="13" name="TextBox 13"/>
            <p:cNvSpPr txBox="1"/>
            <p:nvPr/>
          </p:nvSpPr>
          <p:spPr>
            <a:xfrm>
              <a:off x="0" y="0"/>
              <a:ext cx="10145489" cy="324165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6800"/>
                </a:lnSpc>
              </a:pPr>
              <a:r>
                <a:rPr lang="en-US" sz="5650" err="1">
                  <a:solidFill>
                    <a:srgbClr val="002060"/>
                  </a:solidFill>
                  <a:latin typeface="Calibri"/>
                  <a:cs typeface="Calibri"/>
                </a:rPr>
                <a:t>Geiriau</a:t>
              </a:r>
              <a:r>
                <a:rPr lang="en-US" sz="5650" dirty="0">
                  <a:solidFill>
                    <a:srgbClr val="002060"/>
                  </a:solidFill>
                  <a:latin typeface="Calibri"/>
                  <a:cs typeface="Calibri"/>
                </a:rPr>
                <a:t> </a:t>
              </a:r>
              <a:r>
                <a:rPr lang="en-US" sz="5650" err="1">
                  <a:solidFill>
                    <a:srgbClr val="002060"/>
                  </a:solidFill>
                  <a:latin typeface="Calibri"/>
                  <a:cs typeface="Calibri"/>
                </a:rPr>
                <a:t>Canmol</a:t>
              </a:r>
              <a:endParaRPr lang="en-US" sz="5650">
                <a:solidFill>
                  <a:srgbClr val="002060"/>
                </a:solidFill>
                <a:latin typeface="Calibri"/>
                <a:cs typeface="Calibri"/>
              </a:endParaRPr>
            </a:p>
            <a:p>
              <a:pPr algn="ctr">
                <a:lnSpc>
                  <a:spcPts val="6800"/>
                </a:lnSpc>
              </a:pPr>
              <a:r>
                <a:rPr lang="en-US" sz="3200" i="1" dirty="0">
                  <a:solidFill>
                    <a:srgbClr val="0070C0"/>
                  </a:solidFill>
                  <a:latin typeface="Calibri"/>
                  <a:cs typeface="Calibri"/>
                </a:rPr>
                <a:t>Words of Praise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3852807"/>
              <a:ext cx="8648705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>
                <a:lnSpc>
                  <a:spcPts val="2400"/>
                </a:lnSpc>
                <a:spcBef>
                  <a:spcPct val="0"/>
                </a:spcBef>
              </a:pPr>
              <a:endParaRPr sz="800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6584958" y="3319591"/>
            <a:ext cx="3111341" cy="26930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Eitha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 da!                  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                  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Ardderchog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            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Bendigedi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             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Llongyfarchiadau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  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Rhagorol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                  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b="1" dirty="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2500" b="1" dirty="0">
                <a:solidFill>
                  <a:srgbClr val="002060"/>
                </a:solidFill>
                <a:latin typeface="Calibri"/>
                <a:cs typeface="Calibri"/>
              </a:rPr>
              <a:t>!              </a:t>
            </a:r>
            <a:r>
              <a:rPr lang="en-US" sz="2500" dirty="0">
                <a:solidFill>
                  <a:srgbClr val="000000"/>
                </a:solidFill>
                <a:latin typeface="DM Sans"/>
              </a:rPr>
              <a:t>       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604937" y="3319819"/>
            <a:ext cx="2432826" cy="26670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Quite good!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Very good!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Excellent!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Wonderful!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Congratulations!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Brilliant!</a:t>
            </a:r>
          </a:p>
          <a:p>
            <a:pPr>
              <a:lnSpc>
                <a:spcPts val="3014"/>
              </a:lnSpc>
              <a:spcBef>
                <a:spcPct val="0"/>
              </a:spcBef>
            </a:pPr>
            <a:r>
              <a:rPr lang="en-US" sz="2500" i="1" dirty="0">
                <a:solidFill>
                  <a:srgbClr val="0070C0"/>
                </a:solidFill>
                <a:latin typeface="Calibri"/>
                <a:cs typeface="Calibri"/>
              </a:rPr>
              <a:t>Great!</a:t>
            </a:r>
          </a:p>
        </p:txBody>
      </p:sp>
    </p:spTree>
    <p:extLst>
      <p:ext uri="{BB962C8B-B14F-4D97-AF65-F5344CB8AC3E}">
        <p14:creationId xmlns:p14="http://schemas.microsoft.com/office/powerpoint/2010/main" val="3540504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467896" y="690557"/>
            <a:ext cx="7256209" cy="5593232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3553546" y="1564930"/>
            <a:ext cx="5522863" cy="52895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230"/>
              </a:lnSpc>
            </a:pP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!     </a:t>
            </a:r>
          </a:p>
          <a:p>
            <a:pPr>
              <a:lnSpc>
                <a:spcPts val="5230"/>
              </a:lnSpc>
            </a:pP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taclus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>
              <a:lnSpc>
                <a:spcPts val="5230"/>
              </a:lnSpc>
            </a:pP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bendigedig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>
              <a:lnSpc>
                <a:spcPts val="5230"/>
              </a:lnSpc>
            </a:pPr>
            <a:r>
              <a:rPr lang="en-US" sz="4800">
                <a:solidFill>
                  <a:srgbClr val="002060"/>
                </a:solidFill>
                <a:latin typeface="Calibri"/>
                <a:cs typeface="Calibri"/>
              </a:rPr>
              <a:t>Gwaith da!</a:t>
            </a:r>
          </a:p>
          <a:p>
            <a:pPr>
              <a:lnSpc>
                <a:spcPts val="5230"/>
              </a:lnSpc>
            </a:pP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rhagorol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>
              <a:lnSpc>
                <a:spcPts val="5230"/>
              </a:lnSpc>
            </a:pPr>
            <a:r>
              <a:rPr lang="en-US" sz="850" dirty="0">
                <a:solidFill>
                  <a:srgbClr val="000000"/>
                </a:solidFill>
                <a:latin typeface="Gloria Hallelujah"/>
              </a:rPr>
              <a:t>      </a:t>
            </a:r>
          </a:p>
          <a:p>
            <a:pPr>
              <a:lnSpc>
                <a:spcPts val="5230"/>
              </a:lnSpc>
            </a:pPr>
            <a:r>
              <a:rPr lang="en-US" sz="850" dirty="0">
                <a:solidFill>
                  <a:srgbClr val="000000"/>
                </a:solidFill>
                <a:latin typeface="Gloria Hallelujah"/>
              </a:rPr>
              <a:t>   </a:t>
            </a:r>
          </a:p>
          <a:p>
            <a:pPr>
              <a:lnSpc>
                <a:spcPts val="5230"/>
              </a:lnSpc>
            </a:pPr>
            <a:endParaRPr lang="en-US" sz="871">
              <a:solidFill>
                <a:srgbClr val="000000"/>
              </a:solidFill>
              <a:latin typeface="Gloria Hallelujah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245505" y="4610980"/>
            <a:ext cx="3161409" cy="1928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0304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mph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" dur="2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12D">
            <a:alpha val="52116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050357" y="1253278"/>
            <a:ext cx="7744271" cy="4334581"/>
            <a:chOff x="0" y="0"/>
            <a:chExt cx="15488543" cy="8669163"/>
          </a:xfrm>
        </p:grpSpPr>
        <p:grpSp>
          <p:nvGrpSpPr>
            <p:cNvPr id="3" name="Group 3"/>
            <p:cNvGrpSpPr/>
            <p:nvPr/>
          </p:nvGrpSpPr>
          <p:grpSpPr>
            <a:xfrm>
              <a:off x="573650" y="526012"/>
              <a:ext cx="14914893" cy="8143151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966802" cy="8129119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7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2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2691195" y="1996208"/>
            <a:ext cx="8206381" cy="28412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7904"/>
              </a:lnSpc>
            </a:pPr>
            <a:r>
              <a:rPr lang="en-US" sz="6550" err="1">
                <a:solidFill>
                  <a:srgbClr val="002060"/>
                </a:solidFill>
                <a:latin typeface="Calibri"/>
                <a:cs typeface="Calibri"/>
              </a:rPr>
              <a:t>Gwell</a:t>
            </a:r>
            <a:r>
              <a:rPr lang="en-US" sz="6550" dirty="0">
                <a:solidFill>
                  <a:srgbClr val="002060"/>
                </a:solidFill>
                <a:latin typeface="Calibri"/>
                <a:cs typeface="Calibri"/>
              </a:rPr>
              <a:t> o </a:t>
            </a:r>
            <a:r>
              <a:rPr lang="en-US" sz="6550" err="1">
                <a:solidFill>
                  <a:srgbClr val="002060"/>
                </a:solidFill>
                <a:latin typeface="Calibri"/>
                <a:cs typeface="Calibri"/>
              </a:rPr>
              <a:t>lawer</a:t>
            </a:r>
            <a:r>
              <a:rPr lang="en-US" sz="655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>
              <a:lnSpc>
                <a:spcPts val="7904"/>
              </a:lnSpc>
            </a:pPr>
            <a:r>
              <a:rPr lang="en-US" sz="4000" i="1" dirty="0">
                <a:solidFill>
                  <a:srgbClr val="0070C0"/>
                </a:solidFill>
                <a:latin typeface="Calibri"/>
                <a:cs typeface="Calibri"/>
              </a:rPr>
              <a:t>Much better!</a:t>
            </a:r>
            <a:r>
              <a:rPr lang="en-US" sz="6550" dirty="0">
                <a:solidFill>
                  <a:srgbClr val="0070C0"/>
                </a:solidFill>
                <a:latin typeface="Calibri"/>
                <a:cs typeface="Calibri"/>
              </a:rPr>
              <a:t>      </a:t>
            </a:r>
          </a:p>
          <a:p>
            <a:pPr>
              <a:lnSpc>
                <a:spcPts val="7904"/>
              </a:lnSpc>
            </a:pPr>
            <a:endParaRPr lang="en-US" sz="1129">
              <a:solidFill>
                <a:srgbClr val="000000"/>
              </a:solidFill>
              <a:latin typeface="Gloria Hallelujah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474638" y="3031021"/>
            <a:ext cx="2999663" cy="3597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328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12D">
            <a:alpha val="4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050357" y="1253278"/>
            <a:ext cx="7744271" cy="4334581"/>
            <a:chOff x="0" y="0"/>
            <a:chExt cx="15488543" cy="8669163"/>
          </a:xfrm>
        </p:grpSpPr>
        <p:grpSp>
          <p:nvGrpSpPr>
            <p:cNvPr id="3" name="Group 3"/>
            <p:cNvGrpSpPr/>
            <p:nvPr/>
          </p:nvGrpSpPr>
          <p:grpSpPr>
            <a:xfrm>
              <a:off x="573650" y="526012"/>
              <a:ext cx="14914893" cy="8143151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966802" cy="8129119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7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2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2893534" y="2070755"/>
            <a:ext cx="6191602" cy="28242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7904"/>
              </a:lnSpc>
            </a:pPr>
            <a:r>
              <a:rPr lang="en-US" sz="6550" dirty="0" err="1">
                <a:solidFill>
                  <a:srgbClr val="002060"/>
                </a:solidFill>
                <a:latin typeface="Calibri"/>
                <a:cs typeface="Calibri"/>
              </a:rPr>
              <a:t>Gwell</a:t>
            </a:r>
            <a:endParaRPr lang="en-US" sz="6550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7904"/>
              </a:lnSpc>
            </a:pPr>
            <a:r>
              <a:rPr lang="en-US" sz="4000" i="1" dirty="0">
                <a:solidFill>
                  <a:srgbClr val="0070C0"/>
                </a:solidFill>
                <a:latin typeface="Calibri"/>
                <a:cs typeface="Calibri"/>
              </a:rPr>
              <a:t>Better</a:t>
            </a:r>
            <a:endParaRPr lang="en-US" sz="4000">
              <a:cs typeface="Calibri" panose="020F0502020204030204"/>
            </a:endParaRPr>
          </a:p>
          <a:p>
            <a:pPr>
              <a:lnSpc>
                <a:spcPts val="7904"/>
              </a:lnSpc>
            </a:pPr>
            <a:endParaRPr lang="en-US" sz="1129">
              <a:solidFill>
                <a:srgbClr val="000000"/>
              </a:solidFill>
              <a:latin typeface="Gloria Hallelujah"/>
            </a:endParaRPr>
          </a:p>
        </p:txBody>
      </p:sp>
      <p:pic>
        <p:nvPicPr>
          <p:cNvPr id="12" name="Picture 10">
            <a:extLst>
              <a:ext uri="{FF2B5EF4-FFF2-40B4-BE49-F238E27FC236}">
                <a16:creationId xmlns:a16="http://schemas.microsoft.com/office/drawing/2014/main" id="{3B6911DD-A379-C354-00BF-E4946B466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474638" y="3031021"/>
            <a:ext cx="2999663" cy="3597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99334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050357" y="1253278"/>
            <a:ext cx="7744271" cy="4334581"/>
            <a:chOff x="0" y="0"/>
            <a:chExt cx="15488543" cy="8669163"/>
          </a:xfrm>
        </p:grpSpPr>
        <p:grpSp>
          <p:nvGrpSpPr>
            <p:cNvPr id="3" name="Group 3"/>
            <p:cNvGrpSpPr/>
            <p:nvPr/>
          </p:nvGrpSpPr>
          <p:grpSpPr>
            <a:xfrm>
              <a:off x="573650" y="526012"/>
              <a:ext cx="14914893" cy="8143151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966802" cy="8129119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7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2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2826692" y="1923702"/>
            <a:ext cx="6191602" cy="28412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7904"/>
              </a:lnSpc>
            </a:pPr>
            <a:r>
              <a:rPr lang="en-US" sz="6400" err="1">
                <a:solidFill>
                  <a:srgbClr val="002060"/>
                </a:solidFill>
                <a:latin typeface="Calibri"/>
                <a:cs typeface="Calibri"/>
              </a:rPr>
              <a:t>Ddim</a:t>
            </a:r>
            <a:r>
              <a:rPr lang="en-US" sz="6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40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6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400" err="1">
                <a:solidFill>
                  <a:srgbClr val="002060"/>
                </a:solidFill>
                <a:latin typeface="Calibri"/>
                <a:cs typeface="Calibri"/>
              </a:rPr>
              <a:t>ddrwg</a:t>
            </a:r>
            <a:r>
              <a:rPr lang="en-US" sz="64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endParaRPr lang="en-US" sz="80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7904"/>
              </a:lnSpc>
            </a:pPr>
            <a:r>
              <a:rPr lang="en-US" sz="3600" i="1" dirty="0">
                <a:solidFill>
                  <a:srgbClr val="0070C0"/>
                </a:solidFill>
                <a:latin typeface="Calibri"/>
                <a:cs typeface="Calibri"/>
              </a:rPr>
              <a:t>Not bad </a:t>
            </a:r>
            <a:r>
              <a:rPr lang="en-US" sz="64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endParaRPr lang="en-US" sz="80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7904"/>
              </a:lnSpc>
            </a:pPr>
            <a:endParaRPr lang="en-US" sz="1129">
              <a:solidFill>
                <a:srgbClr val="000000"/>
              </a:solidFill>
              <a:latin typeface="Gloria Hallelujah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488245" y="3017414"/>
            <a:ext cx="2999663" cy="3597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1946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16200000">
            <a:off x="4972619" y="514629"/>
            <a:ext cx="4598135" cy="7272705"/>
            <a:chOff x="0" y="0"/>
            <a:chExt cx="9196269" cy="14545410"/>
          </a:xfrm>
        </p:grpSpPr>
        <p:grpSp>
          <p:nvGrpSpPr>
            <p:cNvPr id="3" name="Group 3"/>
            <p:cNvGrpSpPr/>
            <p:nvPr/>
          </p:nvGrpSpPr>
          <p:grpSpPr>
            <a:xfrm rot="5400000">
              <a:off x="-2007110" y="3342031"/>
              <a:ext cx="14006691" cy="8400067"/>
              <a:chOff x="0" y="0"/>
              <a:chExt cx="6783283" cy="406805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4004558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4004558">
                    <a:moveTo>
                      <a:pt x="6627073" y="4004558"/>
                    </a:moveTo>
                    <a:lnTo>
                      <a:pt x="92710" y="4004558"/>
                    </a:lnTo>
                    <a:cubicBezTo>
                      <a:pt x="41910" y="4004558"/>
                      <a:pt x="0" y="3962648"/>
                      <a:pt x="0" y="391184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910578"/>
                    </a:lnTo>
                    <a:cubicBezTo>
                      <a:pt x="6719783" y="3962648"/>
                      <a:pt x="6677873" y="4004558"/>
                      <a:pt x="6627073" y="4004558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4068058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4068058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943598"/>
                    </a:lnTo>
                    <a:cubicBezTo>
                      <a:pt x="6723593" y="3979158"/>
                      <a:pt x="6694383" y="4008368"/>
                      <a:pt x="6658823" y="4008368"/>
                    </a:cubicBezTo>
                    <a:lnTo>
                      <a:pt x="124460" y="4008368"/>
                    </a:lnTo>
                    <a:cubicBezTo>
                      <a:pt x="88900" y="4008368"/>
                      <a:pt x="59690" y="3979158"/>
                      <a:pt x="59690" y="394359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943598"/>
                    </a:lnTo>
                    <a:cubicBezTo>
                      <a:pt x="0" y="4012178"/>
                      <a:pt x="55880" y="4068058"/>
                      <a:pt x="124460" y="4068058"/>
                    </a:cubicBezTo>
                    <a:lnTo>
                      <a:pt x="6658823" y="4068058"/>
                    </a:lnTo>
                    <a:cubicBezTo>
                      <a:pt x="6727403" y="4068058"/>
                      <a:pt x="6783284" y="4012178"/>
                      <a:pt x="6783284" y="3943598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 rot="5400000">
              <a:off x="-2655107" y="2655107"/>
              <a:ext cx="14055440" cy="8745226"/>
              <a:chOff x="0" y="0"/>
              <a:chExt cx="6806891" cy="4235215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4171715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4171715">
                    <a:moveTo>
                      <a:pt x="6650682" y="4171714"/>
                    </a:moveTo>
                    <a:lnTo>
                      <a:pt x="92710" y="4171714"/>
                    </a:lnTo>
                    <a:cubicBezTo>
                      <a:pt x="41910" y="4171714"/>
                      <a:pt x="0" y="4129805"/>
                      <a:pt x="0" y="4079005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4077734"/>
                    </a:lnTo>
                    <a:cubicBezTo>
                      <a:pt x="6743391" y="4129805"/>
                      <a:pt x="6701482" y="4171715"/>
                      <a:pt x="6650682" y="4171715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4235215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4235215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4110755"/>
                    </a:lnTo>
                    <a:cubicBezTo>
                      <a:pt x="6747201" y="4146315"/>
                      <a:pt x="6717991" y="4175525"/>
                      <a:pt x="6682432" y="4175525"/>
                    </a:cubicBezTo>
                    <a:lnTo>
                      <a:pt x="124460" y="4175525"/>
                    </a:lnTo>
                    <a:cubicBezTo>
                      <a:pt x="88900" y="4175525"/>
                      <a:pt x="59690" y="4146315"/>
                      <a:pt x="59690" y="4110755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4110755"/>
                    </a:lnTo>
                    <a:cubicBezTo>
                      <a:pt x="0" y="4179335"/>
                      <a:pt x="55880" y="4235215"/>
                      <a:pt x="124460" y="4235215"/>
                    </a:cubicBezTo>
                    <a:lnTo>
                      <a:pt x="6682432" y="4235215"/>
                    </a:lnTo>
                    <a:cubicBezTo>
                      <a:pt x="6751012" y="4235215"/>
                      <a:pt x="6806891" y="4179335"/>
                      <a:pt x="6806891" y="4110755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3921103" y="2547344"/>
            <a:ext cx="6489488" cy="34856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466"/>
              </a:lnSpc>
            </a:pPr>
            <a:r>
              <a:rPr lang="en-US" sz="5850" dirty="0" err="1">
                <a:solidFill>
                  <a:srgbClr val="002060"/>
                </a:solidFill>
                <a:latin typeface="Calibri"/>
                <a:cs typeface="Calibri"/>
              </a:rPr>
              <a:t>Daliwch</a:t>
            </a:r>
            <a:r>
              <a:rPr lang="en-US" sz="585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850" dirty="0" err="1">
                <a:solidFill>
                  <a:srgbClr val="002060"/>
                </a:solidFill>
                <a:latin typeface="Calibri"/>
                <a:cs typeface="Calibri"/>
              </a:rPr>
              <a:t>ati</a:t>
            </a:r>
            <a:r>
              <a:rPr lang="en-US" sz="585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  <a:endParaRPr lang="en-US" sz="5867">
              <a:solidFill>
                <a:srgbClr val="000000"/>
              </a:solidFill>
              <a:latin typeface="Gloria Hallelujah"/>
              <a:cs typeface="Calibri"/>
            </a:endParaRPr>
          </a:p>
          <a:p>
            <a:pPr algn="ctr">
              <a:lnSpc>
                <a:spcPts val="5466"/>
              </a:lnSpc>
            </a:pPr>
            <a:br>
              <a:rPr lang="en-US" sz="5850" dirty="0">
                <a:solidFill>
                  <a:srgbClr val="002060"/>
                </a:solidFill>
                <a:latin typeface="Calibri"/>
              </a:rPr>
            </a:br>
            <a:r>
              <a:rPr lang="en-US" sz="5850" dirty="0">
                <a:solidFill>
                  <a:srgbClr val="002060"/>
                </a:solidFill>
                <a:latin typeface="Calibri"/>
                <a:cs typeface="Calibri"/>
              </a:rPr>
              <a:t>Dal </a:t>
            </a:r>
            <a:r>
              <a:rPr lang="en-US" sz="5850" err="1">
                <a:solidFill>
                  <a:srgbClr val="002060"/>
                </a:solidFill>
                <a:latin typeface="Calibri"/>
                <a:cs typeface="Calibri"/>
              </a:rPr>
              <a:t>ati</a:t>
            </a:r>
            <a:r>
              <a:rPr lang="en-US" sz="585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>
              <a:lnSpc>
                <a:spcPts val="5466"/>
              </a:lnSpc>
            </a:pPr>
            <a:endParaRPr lang="en-US" sz="5850" dirty="0">
              <a:solidFill>
                <a:srgbClr val="002060"/>
              </a:solidFill>
              <a:latin typeface="Calibri"/>
              <a:cs typeface="Calibri"/>
            </a:endParaRPr>
          </a:p>
          <a:p>
            <a:pPr algn="ctr">
              <a:lnSpc>
                <a:spcPts val="5466"/>
              </a:lnSpc>
            </a:pPr>
            <a:r>
              <a:rPr lang="en-US" sz="4000" i="1" dirty="0">
                <a:solidFill>
                  <a:srgbClr val="0070C0"/>
                </a:solidFill>
                <a:latin typeface="Calibri"/>
                <a:cs typeface="Calibri"/>
              </a:rPr>
              <a:t>Keep at it!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2" r="-32"/>
          <a:stretch/>
        </p:blipFill>
        <p:spPr>
          <a:xfrm>
            <a:off x="686837" y="2997877"/>
            <a:ext cx="3287811" cy="3279592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685801" y="347030"/>
            <a:ext cx="7432515" cy="1372366"/>
            <a:chOff x="0" y="0"/>
            <a:chExt cx="14865031" cy="2744732"/>
          </a:xfrm>
        </p:grpSpPr>
        <p:sp>
          <p:nvSpPr>
            <p:cNvPr id="12" name="TextBox 12"/>
            <p:cNvSpPr txBox="1"/>
            <p:nvPr/>
          </p:nvSpPr>
          <p:spPr>
            <a:xfrm>
              <a:off x="0" y="0"/>
              <a:ext cx="14865031" cy="17272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6800"/>
                </a:lnSpc>
              </a:pPr>
              <a:r>
                <a:rPr lang="en-US" sz="5650" err="1">
                  <a:solidFill>
                    <a:srgbClr val="002060"/>
                  </a:solidFill>
                  <a:latin typeface="Calibri"/>
                  <a:cs typeface="Calibri"/>
                </a:rPr>
                <a:t>Gorchmynion</a:t>
              </a:r>
              <a:r>
                <a:rPr lang="en-US" sz="5650" dirty="0">
                  <a:solidFill>
                    <a:srgbClr val="002060"/>
                  </a:solidFill>
                  <a:latin typeface="Calibri"/>
                  <a:cs typeface="Calibri"/>
                </a:rPr>
                <a:t> </a:t>
              </a:r>
              <a:r>
                <a:rPr lang="en-US" sz="5650" err="1">
                  <a:solidFill>
                    <a:srgbClr val="002060"/>
                  </a:solidFill>
                  <a:latin typeface="Calibri"/>
                  <a:cs typeface="Calibri"/>
                </a:rPr>
                <a:t>eto</a:t>
              </a:r>
              <a:r>
                <a:rPr lang="en-US" sz="5650" dirty="0">
                  <a:solidFill>
                    <a:srgbClr val="002060"/>
                  </a:solidFill>
                  <a:latin typeface="Calibri"/>
                  <a:cs typeface="Calibri"/>
                </a:rPr>
                <a:t>!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2125607"/>
              <a:ext cx="14865031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>
                <a:lnSpc>
                  <a:spcPts val="2400"/>
                </a:lnSpc>
                <a:spcBef>
                  <a:spcPct val="0"/>
                </a:spcBef>
              </a:pPr>
              <a:endParaRPr sz="800"/>
            </a:p>
          </p:txBody>
        </p:sp>
      </p:grpSp>
    </p:spTree>
    <p:extLst>
      <p:ext uri="{BB962C8B-B14F-4D97-AF65-F5344CB8AC3E}">
        <p14:creationId xmlns:p14="http://schemas.microsoft.com/office/powerpoint/2010/main" val="1403142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75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125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125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125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16200000">
            <a:off x="4972619" y="514629"/>
            <a:ext cx="4598135" cy="7272705"/>
            <a:chOff x="0" y="0"/>
            <a:chExt cx="9196269" cy="14545410"/>
          </a:xfrm>
        </p:grpSpPr>
        <p:grpSp>
          <p:nvGrpSpPr>
            <p:cNvPr id="3" name="Group 3"/>
            <p:cNvGrpSpPr/>
            <p:nvPr/>
          </p:nvGrpSpPr>
          <p:grpSpPr>
            <a:xfrm rot="5400000">
              <a:off x="-2007110" y="3342031"/>
              <a:ext cx="14006691" cy="8400067"/>
              <a:chOff x="0" y="0"/>
              <a:chExt cx="6783283" cy="406805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4004558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4004558">
                    <a:moveTo>
                      <a:pt x="6627073" y="4004558"/>
                    </a:moveTo>
                    <a:lnTo>
                      <a:pt x="92710" y="4004558"/>
                    </a:lnTo>
                    <a:cubicBezTo>
                      <a:pt x="41910" y="4004558"/>
                      <a:pt x="0" y="3962648"/>
                      <a:pt x="0" y="391184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910578"/>
                    </a:lnTo>
                    <a:cubicBezTo>
                      <a:pt x="6719783" y="3962648"/>
                      <a:pt x="6677873" y="4004558"/>
                      <a:pt x="6627073" y="4004558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4068058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4068058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943598"/>
                    </a:lnTo>
                    <a:cubicBezTo>
                      <a:pt x="6723593" y="3979158"/>
                      <a:pt x="6694383" y="4008368"/>
                      <a:pt x="6658823" y="4008368"/>
                    </a:cubicBezTo>
                    <a:lnTo>
                      <a:pt x="124460" y="4008368"/>
                    </a:lnTo>
                    <a:cubicBezTo>
                      <a:pt x="88900" y="4008368"/>
                      <a:pt x="59690" y="3979158"/>
                      <a:pt x="59690" y="394359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943598"/>
                    </a:lnTo>
                    <a:cubicBezTo>
                      <a:pt x="0" y="4012178"/>
                      <a:pt x="55880" y="4068058"/>
                      <a:pt x="124460" y="4068058"/>
                    </a:cubicBezTo>
                    <a:lnTo>
                      <a:pt x="6658823" y="4068058"/>
                    </a:lnTo>
                    <a:cubicBezTo>
                      <a:pt x="6727403" y="4068058"/>
                      <a:pt x="6783284" y="4012178"/>
                      <a:pt x="6783284" y="3943598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 rot="5400000">
              <a:off x="-2655107" y="2655107"/>
              <a:ext cx="14055440" cy="8745226"/>
              <a:chOff x="0" y="0"/>
              <a:chExt cx="6806891" cy="4235215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4171715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4171715">
                    <a:moveTo>
                      <a:pt x="6650682" y="4171714"/>
                    </a:moveTo>
                    <a:lnTo>
                      <a:pt x="92710" y="4171714"/>
                    </a:lnTo>
                    <a:cubicBezTo>
                      <a:pt x="41910" y="4171714"/>
                      <a:pt x="0" y="4129805"/>
                      <a:pt x="0" y="4079005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4077734"/>
                    </a:lnTo>
                    <a:cubicBezTo>
                      <a:pt x="6743391" y="4129805"/>
                      <a:pt x="6701482" y="4171715"/>
                      <a:pt x="6650682" y="4171715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4235215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4235215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4110755"/>
                    </a:lnTo>
                    <a:cubicBezTo>
                      <a:pt x="6747201" y="4146315"/>
                      <a:pt x="6717991" y="4175525"/>
                      <a:pt x="6682432" y="4175525"/>
                    </a:cubicBezTo>
                    <a:lnTo>
                      <a:pt x="124460" y="4175525"/>
                    </a:lnTo>
                    <a:cubicBezTo>
                      <a:pt x="88900" y="4175525"/>
                      <a:pt x="59690" y="4146315"/>
                      <a:pt x="59690" y="4110755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4110755"/>
                    </a:lnTo>
                    <a:cubicBezTo>
                      <a:pt x="0" y="4179335"/>
                      <a:pt x="55880" y="4235215"/>
                      <a:pt x="124460" y="4235215"/>
                    </a:cubicBezTo>
                    <a:lnTo>
                      <a:pt x="6682432" y="4235215"/>
                    </a:lnTo>
                    <a:cubicBezTo>
                      <a:pt x="6751012" y="4235215"/>
                      <a:pt x="6806891" y="4179335"/>
                      <a:pt x="6806891" y="4110755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3921103" y="2547344"/>
            <a:ext cx="6489488" cy="34856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466"/>
              </a:lnSpc>
            </a:pPr>
            <a:r>
              <a:rPr lang="en-US" sz="5850" dirty="0" err="1">
                <a:solidFill>
                  <a:srgbClr val="002060"/>
                </a:solidFill>
                <a:latin typeface="Calibri"/>
                <a:cs typeface="Calibri"/>
              </a:rPr>
              <a:t>Ceisiwch</a:t>
            </a:r>
            <a:r>
              <a:rPr lang="en-US" sz="585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5850" dirty="0" err="1">
                <a:solidFill>
                  <a:srgbClr val="002060"/>
                </a:solidFill>
                <a:latin typeface="Calibri"/>
                <a:cs typeface="Calibri"/>
              </a:rPr>
              <a:t>eto</a:t>
            </a:r>
            <a:r>
              <a:rPr lang="en-US" sz="585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  <a:endParaRPr lang="en-US" sz="5867" dirty="0">
              <a:solidFill>
                <a:srgbClr val="000000"/>
              </a:solidFill>
              <a:latin typeface="Gloria Hallelujah"/>
              <a:cs typeface="Calibri"/>
            </a:endParaRPr>
          </a:p>
          <a:p>
            <a:pPr algn="ctr">
              <a:lnSpc>
                <a:spcPts val="5466"/>
              </a:lnSpc>
            </a:pPr>
            <a:br>
              <a:rPr lang="en-US" sz="5850" dirty="0">
                <a:solidFill>
                  <a:srgbClr val="002060"/>
                </a:solidFill>
                <a:latin typeface="Calibri"/>
              </a:rPr>
            </a:br>
            <a:r>
              <a:rPr lang="en-US" sz="5850" dirty="0" err="1">
                <a:solidFill>
                  <a:srgbClr val="002060"/>
                </a:solidFill>
                <a:latin typeface="Calibri"/>
                <a:cs typeface="Calibri"/>
              </a:rPr>
              <a:t>Ceisia</a:t>
            </a:r>
            <a:r>
              <a:rPr lang="en-US" sz="585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5850" dirty="0" err="1">
                <a:solidFill>
                  <a:srgbClr val="002060"/>
                </a:solidFill>
                <a:latin typeface="Calibri"/>
                <a:cs typeface="Calibri"/>
              </a:rPr>
              <a:t>eto</a:t>
            </a:r>
            <a:r>
              <a:rPr lang="en-US" sz="585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>
              <a:lnSpc>
                <a:spcPts val="5466"/>
              </a:lnSpc>
            </a:pPr>
            <a:endParaRPr lang="en-US" sz="5850" dirty="0">
              <a:solidFill>
                <a:srgbClr val="002060"/>
              </a:solidFill>
              <a:latin typeface="Calibri"/>
              <a:cs typeface="Calibri"/>
            </a:endParaRPr>
          </a:p>
          <a:p>
            <a:pPr algn="ctr">
              <a:lnSpc>
                <a:spcPts val="5466"/>
              </a:lnSpc>
            </a:pPr>
            <a:r>
              <a:rPr lang="en-US" sz="4000" i="1" dirty="0">
                <a:solidFill>
                  <a:srgbClr val="0070C0"/>
                </a:solidFill>
                <a:latin typeface="Calibri"/>
                <a:cs typeface="Calibri"/>
              </a:rPr>
              <a:t>Try again!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2" r="-32"/>
          <a:stretch/>
        </p:blipFill>
        <p:spPr>
          <a:xfrm>
            <a:off x="686837" y="2997877"/>
            <a:ext cx="3287811" cy="3279592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685801" y="347030"/>
            <a:ext cx="7432515" cy="1372366"/>
            <a:chOff x="0" y="0"/>
            <a:chExt cx="14865031" cy="2744732"/>
          </a:xfrm>
        </p:grpSpPr>
        <p:sp>
          <p:nvSpPr>
            <p:cNvPr id="12" name="TextBox 12"/>
            <p:cNvSpPr txBox="1"/>
            <p:nvPr/>
          </p:nvSpPr>
          <p:spPr>
            <a:xfrm>
              <a:off x="0" y="0"/>
              <a:ext cx="14865031" cy="17272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6800"/>
                </a:lnSpc>
              </a:pPr>
              <a:r>
                <a:rPr lang="en-US" sz="5650" err="1">
                  <a:solidFill>
                    <a:srgbClr val="002060"/>
                  </a:solidFill>
                  <a:latin typeface="Calibri"/>
                  <a:cs typeface="Calibri"/>
                </a:rPr>
                <a:t>Gorchmynion</a:t>
              </a:r>
              <a:r>
                <a:rPr lang="en-US" sz="5650" dirty="0">
                  <a:solidFill>
                    <a:srgbClr val="002060"/>
                  </a:solidFill>
                  <a:latin typeface="Calibri"/>
                  <a:cs typeface="Calibri"/>
                </a:rPr>
                <a:t> </a:t>
              </a:r>
              <a:r>
                <a:rPr lang="en-US" sz="5650" err="1">
                  <a:solidFill>
                    <a:srgbClr val="002060"/>
                  </a:solidFill>
                  <a:latin typeface="Calibri"/>
                  <a:cs typeface="Calibri"/>
                </a:rPr>
                <a:t>eto</a:t>
              </a:r>
              <a:r>
                <a:rPr lang="en-US" sz="5650" dirty="0">
                  <a:solidFill>
                    <a:srgbClr val="002060"/>
                  </a:solidFill>
                  <a:latin typeface="Calibri"/>
                  <a:cs typeface="Calibri"/>
                </a:rPr>
                <a:t>!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2125607"/>
              <a:ext cx="14865031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04770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0953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914309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21907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523848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82861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33387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438156" algn="l" defTabSz="609539" rtl="0" eaLnBrk="1" latinLnBrk="0" hangingPunct="1"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>
                <a:lnSpc>
                  <a:spcPts val="2400"/>
                </a:lnSpc>
                <a:spcBef>
                  <a:spcPct val="0"/>
                </a:spcBef>
              </a:pPr>
              <a:endParaRPr sz="800"/>
            </a:p>
          </p:txBody>
        </p:sp>
      </p:grpSp>
    </p:spTree>
    <p:extLst>
      <p:ext uri="{BB962C8B-B14F-4D97-AF65-F5344CB8AC3E}">
        <p14:creationId xmlns:p14="http://schemas.microsoft.com/office/powerpoint/2010/main" val="365567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75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125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125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125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227250" y="1253278"/>
            <a:ext cx="7744271" cy="4334581"/>
            <a:chOff x="0" y="0"/>
            <a:chExt cx="15488543" cy="8669163"/>
          </a:xfrm>
        </p:grpSpPr>
        <p:grpSp>
          <p:nvGrpSpPr>
            <p:cNvPr id="3" name="Group 3"/>
            <p:cNvGrpSpPr/>
            <p:nvPr/>
          </p:nvGrpSpPr>
          <p:grpSpPr>
            <a:xfrm>
              <a:off x="573650" y="526012"/>
              <a:ext cx="14914893" cy="8143151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966802" cy="8129119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7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2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08796" y="850183"/>
            <a:ext cx="2276341" cy="5403777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382260" y="2666092"/>
            <a:ext cx="6191602" cy="28242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7904"/>
              </a:lnSpc>
            </a:pPr>
            <a:r>
              <a:rPr lang="en-US" sz="9600" err="1">
                <a:solidFill>
                  <a:srgbClr val="002060"/>
                </a:solidFill>
                <a:latin typeface="Calibri"/>
                <a:cs typeface="Calibri"/>
              </a:rPr>
              <a:t>Ymestyn</a:t>
            </a:r>
            <a:r>
              <a:rPr lang="en-US" sz="9600" dirty="0">
                <a:solidFill>
                  <a:srgbClr val="002060"/>
                </a:solidFill>
                <a:latin typeface="Calibri"/>
                <a:cs typeface="Calibri"/>
              </a:rPr>
              <a:t>....   </a:t>
            </a:r>
          </a:p>
          <a:p>
            <a:pPr>
              <a:lnSpc>
                <a:spcPts val="7904"/>
              </a:lnSpc>
            </a:pPr>
            <a:endParaRPr lang="en-US" sz="1129">
              <a:solidFill>
                <a:srgbClr val="000000"/>
              </a:solidFill>
              <a:latin typeface="Gloria Hallelujah"/>
            </a:endParaRPr>
          </a:p>
        </p:txBody>
      </p:sp>
    </p:spTree>
    <p:extLst>
      <p:ext uri="{BB962C8B-B14F-4D97-AF65-F5344CB8AC3E}">
        <p14:creationId xmlns:p14="http://schemas.microsoft.com/office/powerpoint/2010/main" val="3071494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mp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25000" y="1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550446" y="679605"/>
            <a:ext cx="7256209" cy="5593232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3042015" y="1930968"/>
            <a:ext cx="6182639" cy="32829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200"/>
              </a:lnSpc>
            </a:pPr>
            <a:r>
              <a:rPr lang="en-US" sz="2900" b="1" err="1">
                <a:solidFill>
                  <a:srgbClr val="002060"/>
                </a:solidFill>
                <a:latin typeface="Calibri"/>
                <a:cs typeface="Calibri"/>
              </a:rPr>
              <a:t>Rydych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err="1">
                <a:solidFill>
                  <a:srgbClr val="002060"/>
                </a:solidFill>
                <a:latin typeface="Calibri"/>
                <a:cs typeface="Calibri"/>
              </a:rPr>
              <a:t>chi’n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err="1">
                <a:solidFill>
                  <a:srgbClr val="002060"/>
                </a:solidFill>
                <a:latin typeface="Calibri"/>
                <a:cs typeface="Calibri"/>
              </a:rPr>
              <a:t>gweithio’n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algn="ctr">
              <a:lnSpc>
                <a:spcPts val="3200"/>
              </a:lnSpc>
            </a:pPr>
            <a:endParaRPr lang="en-US" sz="29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algn="ctr">
              <a:lnSpc>
                <a:spcPts val="3200"/>
              </a:lnSpc>
            </a:pPr>
            <a:r>
              <a:rPr lang="en-US" sz="2900" b="1" err="1">
                <a:solidFill>
                  <a:srgbClr val="002060"/>
                </a:solidFill>
                <a:latin typeface="Calibri"/>
                <a:cs typeface="Calibri"/>
              </a:rPr>
              <a:t>Rwyt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err="1">
                <a:solidFill>
                  <a:srgbClr val="002060"/>
                </a:solidFill>
                <a:latin typeface="Calibri"/>
                <a:cs typeface="Calibri"/>
              </a:rPr>
              <a:t>ti’n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err="1">
                <a:solidFill>
                  <a:srgbClr val="002060"/>
                </a:solidFill>
                <a:latin typeface="Calibri"/>
                <a:cs typeface="Calibri"/>
              </a:rPr>
              <a:t>gweithio’n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algn="ctr">
              <a:lnSpc>
                <a:spcPts val="3200"/>
              </a:lnSpc>
            </a:pPr>
            <a:endParaRPr lang="en-US" sz="2900" i="1" dirty="0">
              <a:solidFill>
                <a:srgbClr val="000000"/>
              </a:solidFill>
              <a:latin typeface="Calibri"/>
              <a:cs typeface="Calibri"/>
            </a:endParaRPr>
          </a:p>
          <a:p>
            <a:pPr algn="ctr">
              <a:lnSpc>
                <a:spcPts val="3200"/>
              </a:lnSpc>
            </a:pPr>
            <a:endParaRPr lang="en-US" sz="2900" i="1" dirty="0">
              <a:solidFill>
                <a:srgbClr val="0070C0"/>
              </a:solidFill>
              <a:latin typeface="Calibri"/>
              <a:cs typeface="Calibri"/>
            </a:endParaRPr>
          </a:p>
          <a:p>
            <a:pPr algn="ctr">
              <a:lnSpc>
                <a:spcPts val="3200"/>
              </a:lnSpc>
            </a:pPr>
            <a:endParaRPr lang="en-US" sz="2900" i="1" dirty="0">
              <a:solidFill>
                <a:srgbClr val="0070C0"/>
              </a:solidFill>
              <a:latin typeface="Calibri"/>
              <a:cs typeface="Calibri"/>
            </a:endParaRPr>
          </a:p>
          <a:p>
            <a:pPr algn="ctr">
              <a:lnSpc>
                <a:spcPts val="3200"/>
              </a:lnSpc>
            </a:pPr>
            <a:r>
              <a:rPr lang="en-US" sz="2900" i="1" dirty="0">
                <a:solidFill>
                  <a:srgbClr val="0070C0"/>
                </a:solidFill>
                <a:latin typeface="Calibri"/>
                <a:cs typeface="Calibri"/>
              </a:rPr>
              <a:t>You are working well today.</a:t>
            </a:r>
            <a:endParaRPr lang="en-US" sz="800" dirty="0">
              <a:solidFill>
                <a:srgbClr val="0070C0"/>
              </a:solidFill>
              <a:latin typeface="Calibri"/>
              <a:cs typeface="Calibri"/>
            </a:endParaRPr>
          </a:p>
          <a:p>
            <a:pPr algn="ctr">
              <a:lnSpc>
                <a:spcPts val="3200"/>
              </a:lnSpc>
            </a:pPr>
            <a:endParaRPr lang="en-US" sz="2933" i="1">
              <a:solidFill>
                <a:srgbClr val="000000"/>
              </a:solidFill>
              <a:latin typeface="Gloria Hallelujah"/>
            </a:endParaRP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754462">
            <a:off x="8767224" y="412649"/>
            <a:ext cx="1921953" cy="891087"/>
          </a:xfrm>
          <a:prstGeom prst="rect">
            <a:avLst/>
          </a:prstGeom>
        </p:spPr>
      </p:pic>
      <p:pic>
        <p:nvPicPr>
          <p:cNvPr id="14" name="Picture 12" descr="A cartoon of a person waving&#10;&#10;Description automatically generated">
            <a:extLst>
              <a:ext uri="{FF2B5EF4-FFF2-40B4-BE49-F238E27FC236}">
                <a16:creationId xmlns:a16="http://schemas.microsoft.com/office/drawing/2014/main" id="{851A95EF-FEEE-D3F4-0AFD-9D73B5E837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56312" y="1770044"/>
            <a:ext cx="2595412" cy="5087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306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125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125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125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125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125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125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550446" y="679605"/>
            <a:ext cx="7256209" cy="5593232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3001194" y="1762609"/>
            <a:ext cx="6182639" cy="32829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200"/>
              </a:lnSpc>
            </a:pPr>
            <a:r>
              <a:rPr lang="en-US" sz="2900" b="1" err="1">
                <a:solidFill>
                  <a:srgbClr val="002060"/>
                </a:solidFill>
                <a:latin typeface="Calibri"/>
                <a:cs typeface="Calibri"/>
              </a:rPr>
              <a:t>Rydych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chi </a:t>
            </a:r>
            <a:r>
              <a:rPr lang="en-US" sz="2900" b="1" err="1">
                <a:solidFill>
                  <a:srgbClr val="E44650"/>
                </a:solidFill>
                <a:latin typeface="Calibri"/>
                <a:cs typeface="Calibri"/>
              </a:rPr>
              <a:t>wedi</a:t>
            </a:r>
            <a:r>
              <a:rPr lang="en-US" sz="2900" b="1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2900" b="1" err="1">
                <a:solidFill>
                  <a:srgbClr val="002060"/>
                </a:solidFill>
                <a:latin typeface="Calibri"/>
                <a:cs typeface="Calibri"/>
              </a:rPr>
              <a:t>gweithio’n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algn="ctr">
              <a:lnSpc>
                <a:spcPts val="3200"/>
              </a:lnSpc>
            </a:pPr>
            <a:endParaRPr lang="en-US" sz="2900" b="1" dirty="0">
              <a:solidFill>
                <a:srgbClr val="000000"/>
              </a:solidFill>
              <a:latin typeface="Calibri"/>
              <a:cs typeface="Calibri"/>
            </a:endParaRPr>
          </a:p>
          <a:p>
            <a:pPr algn="ctr">
              <a:lnSpc>
                <a:spcPts val="3200"/>
              </a:lnSpc>
            </a:pPr>
            <a:r>
              <a:rPr lang="en-US" sz="2900" b="1" err="1">
                <a:solidFill>
                  <a:srgbClr val="002060"/>
                </a:solidFill>
                <a:latin typeface="Calibri"/>
                <a:cs typeface="Calibri"/>
              </a:rPr>
              <a:t>Rwyt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err="1">
                <a:solidFill>
                  <a:srgbClr val="E44650"/>
                </a:solidFill>
                <a:latin typeface="Calibri"/>
                <a:cs typeface="Calibri"/>
              </a:rPr>
              <a:t>wedi</a:t>
            </a:r>
            <a:r>
              <a:rPr lang="en-US" sz="2900" b="1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2900" b="1" err="1">
                <a:solidFill>
                  <a:srgbClr val="002060"/>
                </a:solidFill>
                <a:latin typeface="Calibri"/>
                <a:cs typeface="Calibri"/>
              </a:rPr>
              <a:t>gweithio’n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9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29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algn="ctr">
              <a:lnSpc>
                <a:spcPts val="3200"/>
              </a:lnSpc>
            </a:pPr>
            <a:endParaRPr lang="en-US" sz="2900" dirty="0">
              <a:solidFill>
                <a:srgbClr val="000000"/>
              </a:solidFill>
              <a:latin typeface="Calibri"/>
              <a:cs typeface="Calibri"/>
            </a:endParaRPr>
          </a:p>
          <a:p>
            <a:pPr algn="ctr">
              <a:lnSpc>
                <a:spcPts val="3200"/>
              </a:lnSpc>
            </a:pPr>
            <a:endParaRPr lang="en-US" sz="2900" dirty="0">
              <a:solidFill>
                <a:srgbClr val="000000"/>
              </a:solidFill>
              <a:latin typeface="Calibri"/>
              <a:cs typeface="Calibri"/>
            </a:endParaRPr>
          </a:p>
          <a:p>
            <a:pPr algn="ctr">
              <a:lnSpc>
                <a:spcPts val="3200"/>
              </a:lnSpc>
            </a:pPr>
            <a:endParaRPr lang="en-US" sz="2900" i="1" dirty="0">
              <a:solidFill>
                <a:srgbClr val="0070C0"/>
              </a:solidFill>
              <a:latin typeface="Calibri"/>
              <a:cs typeface="Calibri"/>
            </a:endParaRPr>
          </a:p>
          <a:p>
            <a:pPr algn="ctr">
              <a:lnSpc>
                <a:spcPts val="3200"/>
              </a:lnSpc>
            </a:pPr>
            <a:r>
              <a:rPr lang="en-US" sz="2900" i="1" dirty="0">
                <a:solidFill>
                  <a:srgbClr val="0070C0"/>
                </a:solidFill>
                <a:latin typeface="Calibri"/>
                <a:cs typeface="Calibri"/>
              </a:rPr>
              <a:t>You have</a:t>
            </a:r>
            <a:r>
              <a:rPr lang="en-US" sz="2900" i="1" dirty="0">
                <a:solidFill>
                  <a:srgbClr val="FFC000"/>
                </a:solidFill>
                <a:latin typeface="Calibri"/>
                <a:cs typeface="Calibri"/>
              </a:rPr>
              <a:t> </a:t>
            </a:r>
            <a:r>
              <a:rPr lang="en-US" sz="2900" i="1" dirty="0">
                <a:solidFill>
                  <a:srgbClr val="FF0000"/>
                </a:solidFill>
                <a:latin typeface="Calibri"/>
                <a:cs typeface="Calibri"/>
              </a:rPr>
              <a:t>been</a:t>
            </a:r>
            <a:r>
              <a:rPr lang="en-US" sz="2900" i="1" dirty="0">
                <a:solidFill>
                  <a:srgbClr val="FFC000"/>
                </a:solidFill>
                <a:latin typeface="Calibri"/>
                <a:cs typeface="Calibri"/>
              </a:rPr>
              <a:t> </a:t>
            </a:r>
            <a:r>
              <a:rPr lang="en-US" sz="2900" i="1" dirty="0">
                <a:solidFill>
                  <a:srgbClr val="0070C0"/>
                </a:solidFill>
                <a:latin typeface="Calibri"/>
                <a:cs typeface="Calibri"/>
              </a:rPr>
              <a:t>working well today.</a:t>
            </a:r>
            <a:endParaRPr lang="en-US"/>
          </a:p>
          <a:p>
            <a:pPr algn="ctr">
              <a:lnSpc>
                <a:spcPts val="3200"/>
              </a:lnSpc>
            </a:pPr>
            <a:endParaRPr lang="en-US" sz="2667">
              <a:solidFill>
                <a:srgbClr val="000000"/>
              </a:solidFill>
              <a:latin typeface="Gloria Hallelujah"/>
            </a:endParaRP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754462">
            <a:off x="8767224" y="412649"/>
            <a:ext cx="1921953" cy="891087"/>
          </a:xfrm>
          <a:prstGeom prst="rect">
            <a:avLst/>
          </a:prstGeom>
        </p:spPr>
      </p:pic>
      <p:pic>
        <p:nvPicPr>
          <p:cNvPr id="14" name="Picture 12" descr="A cartoon of a person waving&#10;&#10;Description automatically generated">
            <a:extLst>
              <a:ext uri="{FF2B5EF4-FFF2-40B4-BE49-F238E27FC236}">
                <a16:creationId xmlns:a16="http://schemas.microsoft.com/office/drawing/2014/main" id="{F4C35EA3-1DD3-27A3-9694-496397BB13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80831" y="1755667"/>
            <a:ext cx="2595412" cy="508795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550446" y="679605"/>
            <a:ext cx="7256209" cy="5593232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754462">
            <a:off x="8767224" y="412649"/>
            <a:ext cx="1921953" cy="891087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035179" y="1874775"/>
            <a:ext cx="6121643" cy="34111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808"/>
              </a:lnSpc>
            </a:pP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Dw </a:t>
            </a:r>
            <a:r>
              <a:rPr lang="en-US" sz="3200" b="1" err="1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libri"/>
                <a:cs typeface="Calibri"/>
              </a:rPr>
              <a:t>wedi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libri"/>
                <a:cs typeface="Calibri"/>
              </a:rPr>
              <a:t>mwynhau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algn="ctr">
              <a:lnSpc>
                <a:spcPts val="3808"/>
              </a:lnSpc>
            </a:pPr>
            <a:r>
              <a:rPr lang="en-US" sz="3200" i="1" dirty="0">
                <a:solidFill>
                  <a:srgbClr val="0070C0"/>
                </a:solidFill>
                <a:latin typeface="Calibri"/>
                <a:cs typeface="Calibri"/>
              </a:rPr>
              <a:t>I have enjoyed.</a:t>
            </a:r>
          </a:p>
          <a:p>
            <a:pPr algn="ctr">
              <a:lnSpc>
                <a:spcPts val="3808"/>
              </a:lnSpc>
            </a:pPr>
            <a:endParaRPr lang="en-US" sz="3200" dirty="0">
              <a:solidFill>
                <a:srgbClr val="F1BE08"/>
              </a:solidFill>
              <a:latin typeface="Calibri"/>
              <a:cs typeface="Calibri"/>
            </a:endParaRPr>
          </a:p>
          <a:p>
            <a:pPr algn="ctr">
              <a:lnSpc>
                <a:spcPts val="3808"/>
              </a:lnSpc>
            </a:pPr>
            <a:endParaRPr lang="en-US" sz="3200" dirty="0">
              <a:solidFill>
                <a:srgbClr val="F1BE08"/>
              </a:solidFill>
              <a:latin typeface="Calibri"/>
              <a:cs typeface="Calibri"/>
            </a:endParaRPr>
          </a:p>
          <a:p>
            <a:pPr algn="ctr">
              <a:lnSpc>
                <a:spcPts val="3808"/>
              </a:lnSpc>
            </a:pPr>
            <a:r>
              <a:rPr lang="en-US" sz="3200" b="1" err="1">
                <a:solidFill>
                  <a:srgbClr val="002060"/>
                </a:solidFill>
                <a:latin typeface="Calibri"/>
                <a:cs typeface="Calibri"/>
              </a:rPr>
              <a:t>Mwynheuais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algn="ctr">
              <a:lnSpc>
                <a:spcPts val="3808"/>
              </a:lnSpc>
            </a:pPr>
            <a:r>
              <a:rPr lang="en-US" sz="3200" i="1" dirty="0">
                <a:solidFill>
                  <a:srgbClr val="0070C0"/>
                </a:solidFill>
                <a:latin typeface="Calibri"/>
                <a:cs typeface="Calibri"/>
              </a:rPr>
              <a:t>I enjoyed.</a:t>
            </a:r>
          </a:p>
          <a:p>
            <a:pPr algn="ctr">
              <a:lnSpc>
                <a:spcPts val="3808"/>
              </a:lnSpc>
            </a:pPr>
            <a:endParaRPr lang="en-US" sz="3200" dirty="0">
              <a:solidFill>
                <a:srgbClr val="F1BE08"/>
              </a:solidFill>
              <a:latin typeface="Calibri"/>
              <a:cs typeface="Calibri"/>
            </a:endParaRPr>
          </a:p>
        </p:txBody>
      </p:sp>
      <p:pic>
        <p:nvPicPr>
          <p:cNvPr id="14" name="Picture 12">
            <a:extLst>
              <a:ext uri="{FF2B5EF4-FFF2-40B4-BE49-F238E27FC236}">
                <a16:creationId xmlns:a16="http://schemas.microsoft.com/office/drawing/2014/main" id="{76DE7C50-8D40-650B-AF6E-8B3385B302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12865" y="1716570"/>
            <a:ext cx="2595412" cy="5087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854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125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125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125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125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125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125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1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16200000">
            <a:off x="2026396" y="316584"/>
            <a:ext cx="3983893" cy="6224833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5400000">
            <a:off x="2105870" y="324647"/>
            <a:ext cx="3793291" cy="5747411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65813" y="854393"/>
            <a:ext cx="1125992" cy="1165322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 rot="896793">
            <a:off x="10135209" y="2035204"/>
            <a:ext cx="1016329" cy="1284460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 rot="20693444">
            <a:off x="7804269" y="1022762"/>
            <a:ext cx="1510156" cy="1645947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9502840" y="685800"/>
            <a:ext cx="1222585" cy="938056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>
          <a:xfrm>
            <a:off x="7794742" y="3317293"/>
            <a:ext cx="2192017" cy="2967198"/>
          </a:xfrm>
          <a:prstGeom prst="rect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1160465" y="2342866"/>
            <a:ext cx="5715757" cy="8960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533"/>
              </a:lnSpc>
            </a:pPr>
            <a:r>
              <a:rPr lang="en-US" sz="8000" b="1" dirty="0">
                <a:solidFill>
                  <a:srgbClr val="002060"/>
                </a:solidFill>
                <a:latin typeface="Calibri"/>
                <a:cs typeface="Calibri"/>
              </a:rPr>
              <a:t>YMDDYGIAD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930068" y="4247171"/>
            <a:ext cx="4176549" cy="3527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400"/>
              </a:lnSpc>
              <a:spcBef>
                <a:spcPct val="0"/>
              </a:spcBef>
            </a:pPr>
            <a:r>
              <a:rPr lang="en-US" sz="3600" i="1" dirty="0" err="1">
                <a:solidFill>
                  <a:srgbClr val="002060"/>
                </a:solidFill>
                <a:latin typeface="Calibri"/>
                <a:cs typeface="Calibri"/>
              </a:rPr>
              <a:t>Behaviour</a:t>
            </a:r>
            <a:endParaRPr lang="en-US" sz="3600" i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823089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2134848" y="789424"/>
            <a:ext cx="7922305" cy="4005981"/>
            <a:chOff x="0" y="0"/>
            <a:chExt cx="15844609" cy="8011962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5844609" cy="7248909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6797278" y="6133168"/>
              <a:ext cx="2250053" cy="1878794"/>
            </a:xfrm>
            <a:prstGeom prst="rect">
              <a:avLst/>
            </a:prstGeom>
          </p:spPr>
        </p:pic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4246096" y="3083030"/>
            <a:ext cx="4097509" cy="2732526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3523644" y="1633433"/>
            <a:ext cx="5542413" cy="9074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280"/>
              </a:lnSpc>
            </a:pPr>
            <a:r>
              <a:rPr lang="en-US" sz="6050" dirty="0">
                <a:solidFill>
                  <a:srgbClr val="002060"/>
                </a:solidFill>
                <a:latin typeface="Calibri"/>
                <a:cs typeface="Calibri"/>
              </a:rPr>
              <a:t>Dim!</a:t>
            </a:r>
          </a:p>
        </p:txBody>
      </p:sp>
    </p:spTree>
    <p:extLst>
      <p:ext uri="{BB962C8B-B14F-4D97-AF65-F5344CB8AC3E}">
        <p14:creationId xmlns:p14="http://schemas.microsoft.com/office/powerpoint/2010/main" val="14488576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0821" y="-13607"/>
            <a:ext cx="12110358" cy="6871607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45830" y="3110567"/>
            <a:ext cx="3257057" cy="3061633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4437318" y="3054139"/>
            <a:ext cx="3317087" cy="3118061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8189113" y="3054139"/>
            <a:ext cx="3317087" cy="3118061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745831" y="1540779"/>
            <a:ext cx="3197027" cy="2131351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8309173" y="1540779"/>
            <a:ext cx="3197027" cy="2131351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4561369" y="1540779"/>
            <a:ext cx="3193036" cy="2131351"/>
          </a:xfrm>
          <a:prstGeom prst="rect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35251" y="4504382"/>
            <a:ext cx="4678215" cy="6283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928"/>
              </a:lnSpc>
            </a:pPr>
            <a:r>
              <a:rPr lang="en-US" sz="4100" dirty="0">
                <a:solidFill>
                  <a:srgbClr val="002060"/>
                </a:solidFill>
                <a:latin typeface="Calibri"/>
                <a:cs typeface="Calibri"/>
              </a:rPr>
              <a:t>Dim </a:t>
            </a:r>
            <a:r>
              <a:rPr lang="en-US" sz="4100" dirty="0" err="1">
                <a:solidFill>
                  <a:srgbClr val="002060"/>
                </a:solidFill>
                <a:latin typeface="Calibri"/>
                <a:cs typeface="Calibri"/>
              </a:rPr>
              <a:t>siarad</a:t>
            </a:r>
            <a:r>
              <a:rPr lang="en-US" sz="41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53422" y="4504382"/>
            <a:ext cx="4678215" cy="6283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928"/>
              </a:lnSpc>
            </a:pPr>
            <a:r>
              <a:rPr lang="en-US" sz="4100" dirty="0">
                <a:solidFill>
                  <a:srgbClr val="002060"/>
                </a:solidFill>
                <a:latin typeface="Calibri"/>
                <a:cs typeface="Calibri"/>
              </a:rPr>
              <a:t>Dim </a:t>
            </a:r>
            <a:r>
              <a:rPr lang="en-US" sz="4100" dirty="0" err="1">
                <a:solidFill>
                  <a:srgbClr val="002060"/>
                </a:solidFill>
                <a:latin typeface="Calibri"/>
                <a:cs typeface="Calibri"/>
              </a:rPr>
              <a:t>cnoi</a:t>
            </a:r>
            <a:r>
              <a:rPr lang="en-US" sz="41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513785" y="4504382"/>
            <a:ext cx="4678215" cy="6283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928"/>
              </a:lnSpc>
            </a:pPr>
            <a:r>
              <a:rPr lang="en-US" sz="4100" dirty="0">
                <a:solidFill>
                  <a:srgbClr val="002060"/>
                </a:solidFill>
                <a:latin typeface="Calibri"/>
                <a:cs typeface="Calibri"/>
              </a:rPr>
              <a:t>Dim </a:t>
            </a:r>
            <a:r>
              <a:rPr lang="en-US" sz="4100" dirty="0" err="1">
                <a:solidFill>
                  <a:srgbClr val="002060"/>
                </a:solidFill>
                <a:latin typeface="Calibri"/>
                <a:cs typeface="Calibri"/>
              </a:rPr>
              <a:t>ffônau</a:t>
            </a:r>
            <a:r>
              <a:rPr lang="en-US" sz="41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9117957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2010299" y="1426010"/>
            <a:ext cx="7922305" cy="4005981"/>
            <a:chOff x="0" y="0"/>
            <a:chExt cx="15844609" cy="8011962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5844609" cy="7248909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6797278" y="6133168"/>
              <a:ext cx="2250053" cy="1878794"/>
            </a:xfrm>
            <a:prstGeom prst="rect">
              <a:avLst/>
            </a:prstGeom>
          </p:spPr>
        </p:pic>
      </p:grpSp>
      <p:sp>
        <p:nvSpPr>
          <p:cNvPr id="14" name="TextBox 14"/>
          <p:cNvSpPr txBox="1"/>
          <p:nvPr/>
        </p:nvSpPr>
        <p:spPr>
          <a:xfrm>
            <a:off x="2134848" y="1934845"/>
            <a:ext cx="7922305" cy="30625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939"/>
              </a:lnSpc>
            </a:pPr>
            <a:endParaRPr sz="800"/>
          </a:p>
          <a:p>
            <a:pPr algn="ctr">
              <a:lnSpc>
                <a:spcPts val="8493"/>
              </a:lnSpc>
            </a:pP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Wyt </a:t>
            </a: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ti’n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cnoi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  <a:p>
            <a:pPr algn="ctr">
              <a:lnSpc>
                <a:spcPts val="6206"/>
              </a:lnSpc>
            </a:pPr>
            <a:r>
              <a:rPr lang="en-US" sz="3600" i="1" dirty="0">
                <a:solidFill>
                  <a:srgbClr val="0070C0"/>
                </a:solidFill>
                <a:latin typeface="Calibri"/>
                <a:cs typeface="Calibri"/>
              </a:rPr>
              <a:t>Are you chewing?</a:t>
            </a:r>
          </a:p>
          <a:p>
            <a:pPr algn="ctr">
              <a:lnSpc>
                <a:spcPts val="2939"/>
              </a:lnSpc>
            </a:pPr>
            <a:endParaRPr lang="en-US" sz="4433">
              <a:solidFill>
                <a:srgbClr val="276493"/>
              </a:solidFill>
              <a:latin typeface="Abril Fatface"/>
            </a:endParaRPr>
          </a:p>
          <a:p>
            <a:pPr algn="ctr">
              <a:lnSpc>
                <a:spcPts val="2939"/>
              </a:lnSpc>
            </a:pPr>
            <a:endParaRPr lang="en-US" sz="4433">
              <a:solidFill>
                <a:srgbClr val="276493"/>
              </a:solidFill>
              <a:latin typeface="Abril Fatface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9120109" y="3511415"/>
            <a:ext cx="1874088" cy="3346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27601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2010299" y="1426010"/>
            <a:ext cx="7922305" cy="4005981"/>
            <a:chOff x="0" y="0"/>
            <a:chExt cx="15844609" cy="8011962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5844609" cy="7248909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6797278" y="6133168"/>
              <a:ext cx="2250053" cy="1878794"/>
            </a:xfrm>
            <a:prstGeom prst="rect">
              <a:avLst/>
            </a:prstGeom>
          </p:spPr>
        </p:pic>
      </p:grpSp>
      <p:sp>
        <p:nvSpPr>
          <p:cNvPr id="14" name="TextBox 14"/>
          <p:cNvSpPr txBox="1"/>
          <p:nvPr/>
        </p:nvSpPr>
        <p:spPr>
          <a:xfrm>
            <a:off x="2134848" y="1934845"/>
            <a:ext cx="7922305" cy="2314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939"/>
              </a:lnSpc>
            </a:pPr>
            <a:endParaRPr sz="800"/>
          </a:p>
          <a:p>
            <a:pPr algn="ctr">
              <a:lnSpc>
                <a:spcPts val="8493"/>
              </a:lnSpc>
            </a:pPr>
            <a:r>
              <a:rPr lang="en-US" sz="6050" b="1" err="1">
                <a:solidFill>
                  <a:srgbClr val="002060"/>
                </a:solidFill>
                <a:latin typeface="Calibri"/>
                <a:cs typeface="Calibri"/>
              </a:rPr>
              <a:t>Ydych</a:t>
            </a:r>
            <a:r>
              <a:rPr lang="en-US" sz="60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50" b="1" err="1">
                <a:solidFill>
                  <a:srgbClr val="002060"/>
                </a:solidFill>
                <a:latin typeface="Calibri"/>
                <a:cs typeface="Calibri"/>
              </a:rPr>
              <a:t>chi’n</a:t>
            </a:r>
            <a:r>
              <a:rPr lang="en-US" sz="605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50" b="1" err="1">
                <a:solidFill>
                  <a:srgbClr val="002060"/>
                </a:solidFill>
                <a:latin typeface="Calibri"/>
                <a:cs typeface="Calibri"/>
              </a:rPr>
              <a:t>cnoi</a:t>
            </a:r>
            <a:r>
              <a:rPr lang="en-US" sz="605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  <a:p>
            <a:pPr algn="ctr">
              <a:lnSpc>
                <a:spcPts val="2939"/>
              </a:lnSpc>
            </a:pPr>
            <a:endParaRPr lang="en-US" sz="6066">
              <a:solidFill>
                <a:srgbClr val="276493"/>
              </a:solidFill>
              <a:latin typeface="Abril Fatface"/>
            </a:endParaRPr>
          </a:p>
          <a:p>
            <a:pPr algn="ctr">
              <a:lnSpc>
                <a:spcPts val="2939"/>
              </a:lnSpc>
            </a:pPr>
            <a:endParaRPr lang="en-US" sz="6066">
              <a:solidFill>
                <a:srgbClr val="276493"/>
              </a:solidFill>
              <a:latin typeface="Abril Fatface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8865418" y="3091605"/>
            <a:ext cx="3071490" cy="3766395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0832333" y="3927947"/>
            <a:ext cx="377457" cy="37745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9569175" y="3885766"/>
            <a:ext cx="350027" cy="332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1676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2010299" y="1426010"/>
            <a:ext cx="7922305" cy="4005981"/>
            <a:chOff x="0" y="0"/>
            <a:chExt cx="15844609" cy="8011962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5844609" cy="7248909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6797278" y="6133168"/>
              <a:ext cx="2250053" cy="1878794"/>
            </a:xfrm>
            <a:prstGeom prst="rect">
              <a:avLst/>
            </a:prstGeom>
          </p:spPr>
        </p:pic>
      </p:grpSp>
      <p:sp>
        <p:nvSpPr>
          <p:cNvPr id="14" name="TextBox 14"/>
          <p:cNvSpPr txBox="1"/>
          <p:nvPr/>
        </p:nvSpPr>
        <p:spPr>
          <a:xfrm>
            <a:off x="2134848" y="2088429"/>
            <a:ext cx="7922305" cy="23101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8493"/>
              </a:lnSpc>
            </a:pP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Rho </a:t>
            </a: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fe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y bin.</a:t>
            </a:r>
          </a:p>
          <a:p>
            <a:pPr algn="ctr">
              <a:lnSpc>
                <a:spcPts val="6206"/>
              </a:lnSpc>
            </a:pPr>
            <a:r>
              <a:rPr lang="en-US" sz="3600" i="1" dirty="0">
                <a:solidFill>
                  <a:srgbClr val="0070C0"/>
                </a:solidFill>
                <a:latin typeface="Calibri"/>
                <a:cs typeface="Calibri"/>
              </a:rPr>
              <a:t>Put it in the bin.</a:t>
            </a:r>
          </a:p>
          <a:p>
            <a:pPr algn="ctr">
              <a:lnSpc>
                <a:spcPts val="2939"/>
              </a:lnSpc>
            </a:pPr>
            <a:endParaRPr lang="en-US" sz="4433">
              <a:solidFill>
                <a:srgbClr val="276493"/>
              </a:solidFill>
              <a:latin typeface="Abril Fatface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9127097" y="3936967"/>
            <a:ext cx="2379103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03584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2010299" y="1426010"/>
            <a:ext cx="7922305" cy="4005981"/>
            <a:chOff x="0" y="0"/>
            <a:chExt cx="15844609" cy="8011962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5844609" cy="7248909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6797278" y="6133168"/>
              <a:ext cx="2250053" cy="1878794"/>
            </a:xfrm>
            <a:prstGeom prst="rect">
              <a:avLst/>
            </a:prstGeom>
          </p:spPr>
        </p:pic>
      </p:grpSp>
      <p:sp>
        <p:nvSpPr>
          <p:cNvPr id="14" name="TextBox 14"/>
          <p:cNvSpPr txBox="1"/>
          <p:nvPr/>
        </p:nvSpPr>
        <p:spPr>
          <a:xfrm>
            <a:off x="2134848" y="2088429"/>
            <a:ext cx="7922305" cy="23101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8493"/>
              </a:lnSpc>
            </a:pP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Rhowch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e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y bin.</a:t>
            </a:r>
          </a:p>
          <a:p>
            <a:pPr algn="ctr">
              <a:lnSpc>
                <a:spcPts val="6206"/>
              </a:lnSpc>
            </a:pPr>
            <a:r>
              <a:rPr lang="en-US" sz="3600" i="1" dirty="0">
                <a:solidFill>
                  <a:srgbClr val="0070C0"/>
                </a:solidFill>
                <a:latin typeface="Calibri"/>
                <a:cs typeface="Calibri"/>
              </a:rPr>
              <a:t>Put it in the bin.</a:t>
            </a:r>
          </a:p>
          <a:p>
            <a:pPr algn="ctr">
              <a:lnSpc>
                <a:spcPts val="2939"/>
              </a:lnSpc>
            </a:pPr>
            <a:endParaRPr lang="en-US" sz="4433">
              <a:solidFill>
                <a:srgbClr val="276493"/>
              </a:solidFill>
              <a:latin typeface="Abril Fatface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9127097" y="3936967"/>
            <a:ext cx="2379103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28029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85800" y="685800"/>
            <a:ext cx="8839200" cy="54864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1178740" y="1389594"/>
            <a:ext cx="342073" cy="4329367"/>
            <a:chOff x="0" y="0"/>
            <a:chExt cx="684145" cy="8658735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4145" cy="636877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1341115"/>
              <a:ext cx="684145" cy="636877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70718"/>
              <a:ext cx="684145" cy="636877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4011833"/>
              <a:ext cx="684145" cy="63687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5351140"/>
              <a:ext cx="684145" cy="636877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6680743"/>
              <a:ext cx="684145" cy="636877"/>
            </a:xfrm>
            <a:prstGeom prst="rect">
              <a:avLst/>
            </a:prstGeom>
          </p:spPr>
        </p:pic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8021858"/>
              <a:ext cx="684145" cy="636877"/>
            </a:xfrm>
            <a:prstGeom prst="rect">
              <a:avLst/>
            </a:prstGeom>
          </p:spPr>
        </p:pic>
      </p:grpSp>
      <p:pic>
        <p:nvPicPr>
          <p:cNvPr id="20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963115" y="408829"/>
            <a:ext cx="845028" cy="830240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9804104" y="5820831"/>
            <a:ext cx="2044329" cy="702738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2208044" y="2168979"/>
            <a:ext cx="10774430" cy="34170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399"/>
              </a:lnSpc>
            </a:pP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Byddwch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dawel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! </a:t>
            </a:r>
            <a:endParaRPr lang="en-US" dirty="0"/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r>
              <a:rPr lang="en-US" sz="3600" i="1" dirty="0">
                <a:solidFill>
                  <a:srgbClr val="0070C0"/>
                </a:solidFill>
                <a:latin typeface="Calibri"/>
                <a:cs typeface="Calibri"/>
              </a:rPr>
              <a:t>Be careful! 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 </a:t>
            </a:r>
            <a:r>
              <a:rPr lang="en-US" sz="5300" b="1" dirty="0">
                <a:solidFill>
                  <a:srgbClr val="276493"/>
                </a:solidFill>
                <a:latin typeface="Open Sans"/>
              </a:rPr>
              <a:t>    </a:t>
            </a:r>
            <a:r>
              <a:rPr lang="en-US" sz="3800" b="1" dirty="0">
                <a:solidFill>
                  <a:srgbClr val="276493"/>
                </a:solidFill>
                <a:latin typeface="Open Sans"/>
              </a:rPr>
              <a:t>                      </a:t>
            </a:r>
            <a:endParaRPr lang="en-US">
              <a:cs typeface="Calibri"/>
            </a:endParaRPr>
          </a:p>
          <a:p>
            <a:pPr>
              <a:lnSpc>
                <a:spcPts val="5399"/>
              </a:lnSpc>
            </a:pPr>
            <a:endParaRPr lang="en-US" sz="3856" b="1" dirty="0">
              <a:solidFill>
                <a:srgbClr val="276493"/>
              </a:solidFill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211612055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85800" y="685800"/>
            <a:ext cx="8839200" cy="54864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1178740" y="1389594"/>
            <a:ext cx="342073" cy="4329367"/>
            <a:chOff x="0" y="0"/>
            <a:chExt cx="684145" cy="8658735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4145" cy="636877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1341115"/>
              <a:ext cx="684145" cy="636877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70718"/>
              <a:ext cx="684145" cy="636877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4011833"/>
              <a:ext cx="684145" cy="63687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5351140"/>
              <a:ext cx="684145" cy="636877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6680743"/>
              <a:ext cx="684145" cy="636877"/>
            </a:xfrm>
            <a:prstGeom prst="rect">
              <a:avLst/>
            </a:prstGeom>
          </p:spPr>
        </p:pic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8021858"/>
              <a:ext cx="684145" cy="636877"/>
            </a:xfrm>
            <a:prstGeom prst="rect">
              <a:avLst/>
            </a:prstGeom>
          </p:spPr>
        </p:pic>
      </p:grpSp>
      <p:pic>
        <p:nvPicPr>
          <p:cNvPr id="20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963115" y="408829"/>
            <a:ext cx="845028" cy="830240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9804104" y="5820831"/>
            <a:ext cx="2044329" cy="702738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2208044" y="2168979"/>
            <a:ext cx="10774430" cy="34170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399"/>
              </a:lnSpc>
            </a:pP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Trowch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rownd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! </a:t>
            </a:r>
            <a:endParaRPr lang="en-US" dirty="0"/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r>
              <a:rPr lang="en-US" sz="3600" i="1" dirty="0">
                <a:solidFill>
                  <a:srgbClr val="0070C0"/>
                </a:solidFill>
                <a:latin typeface="Calibri"/>
                <a:cs typeface="Calibri"/>
              </a:rPr>
              <a:t>Turn around! 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 </a:t>
            </a:r>
            <a:r>
              <a:rPr lang="en-US" sz="5300" b="1" dirty="0">
                <a:solidFill>
                  <a:srgbClr val="276493"/>
                </a:solidFill>
                <a:latin typeface="Open Sans"/>
              </a:rPr>
              <a:t>    </a:t>
            </a:r>
            <a:r>
              <a:rPr lang="en-US" sz="3800" b="1" dirty="0">
                <a:solidFill>
                  <a:srgbClr val="276493"/>
                </a:solidFill>
                <a:latin typeface="Open Sans"/>
              </a:rPr>
              <a:t>                      </a:t>
            </a:r>
            <a:endParaRPr lang="en-US">
              <a:cs typeface="Calibri"/>
            </a:endParaRPr>
          </a:p>
          <a:p>
            <a:pPr>
              <a:lnSpc>
                <a:spcPts val="5399"/>
              </a:lnSpc>
            </a:pPr>
            <a:endParaRPr lang="en-US" sz="3856" b="1" dirty="0">
              <a:solidFill>
                <a:srgbClr val="276493"/>
              </a:solidFill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400990485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85800" y="685800"/>
            <a:ext cx="8839200" cy="54864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1178740" y="1389594"/>
            <a:ext cx="342073" cy="4329367"/>
            <a:chOff x="0" y="0"/>
            <a:chExt cx="684145" cy="8658735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4145" cy="636877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1341115"/>
              <a:ext cx="684145" cy="636877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70718"/>
              <a:ext cx="684145" cy="636877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4011833"/>
              <a:ext cx="684145" cy="63687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5351140"/>
              <a:ext cx="684145" cy="636877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6680743"/>
              <a:ext cx="684145" cy="636877"/>
            </a:xfrm>
            <a:prstGeom prst="rect">
              <a:avLst/>
            </a:prstGeom>
          </p:spPr>
        </p:pic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8021858"/>
              <a:ext cx="684145" cy="636877"/>
            </a:xfrm>
            <a:prstGeom prst="rect">
              <a:avLst/>
            </a:prstGeom>
          </p:spPr>
        </p:pic>
      </p:grpSp>
      <p:pic>
        <p:nvPicPr>
          <p:cNvPr id="20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963115" y="408829"/>
            <a:ext cx="845028" cy="830240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9804104" y="5820831"/>
            <a:ext cx="2044329" cy="702738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2208044" y="2168979"/>
            <a:ext cx="10774430" cy="34170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399"/>
              </a:lnSpc>
            </a:pP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Eisteddwch</a:t>
            </a:r>
            <a:r>
              <a:rPr lang="en-US" sz="60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60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6000" b="1">
                <a:solidFill>
                  <a:srgbClr val="002060"/>
                </a:solidFill>
                <a:latin typeface="Calibri"/>
                <a:cs typeface="Calibri"/>
              </a:rPr>
              <a:t>! </a:t>
            </a:r>
            <a:endParaRPr lang="en-US"/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r>
              <a:rPr lang="en-US" sz="3600" i="1" dirty="0">
                <a:solidFill>
                  <a:srgbClr val="0070C0"/>
                </a:solidFill>
                <a:latin typeface="Calibri"/>
                <a:cs typeface="Calibri"/>
              </a:rPr>
              <a:t>Sit properly! 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 </a:t>
            </a:r>
            <a:r>
              <a:rPr lang="en-US" sz="5300" b="1" dirty="0">
                <a:solidFill>
                  <a:srgbClr val="276493"/>
                </a:solidFill>
                <a:latin typeface="Open Sans"/>
              </a:rPr>
              <a:t>    </a:t>
            </a:r>
            <a:r>
              <a:rPr lang="en-US" sz="3800" b="1" dirty="0">
                <a:solidFill>
                  <a:srgbClr val="276493"/>
                </a:solidFill>
                <a:latin typeface="Open Sans"/>
              </a:rPr>
              <a:t>                      </a:t>
            </a:r>
            <a:endParaRPr lang="en-US">
              <a:cs typeface="Calibri"/>
            </a:endParaRPr>
          </a:p>
          <a:p>
            <a:pPr>
              <a:lnSpc>
                <a:spcPts val="5399"/>
              </a:lnSpc>
            </a:pPr>
            <a:endParaRPr lang="en-US" sz="3856" b="1" dirty="0">
              <a:solidFill>
                <a:srgbClr val="276493"/>
              </a:solidFill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295480884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85800" y="685800"/>
            <a:ext cx="8839200" cy="54864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1178740" y="1389594"/>
            <a:ext cx="342073" cy="4329367"/>
            <a:chOff x="0" y="0"/>
            <a:chExt cx="684145" cy="8658735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4145" cy="636877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1341115"/>
              <a:ext cx="684145" cy="636877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70718"/>
              <a:ext cx="684145" cy="636877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4011833"/>
              <a:ext cx="684145" cy="63687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5351140"/>
              <a:ext cx="684145" cy="636877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6680743"/>
              <a:ext cx="684145" cy="636877"/>
            </a:xfrm>
            <a:prstGeom prst="rect">
              <a:avLst/>
            </a:prstGeom>
          </p:spPr>
        </p:pic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8021858"/>
              <a:ext cx="684145" cy="636877"/>
            </a:xfrm>
            <a:prstGeom prst="rect">
              <a:avLst/>
            </a:prstGeom>
          </p:spPr>
        </p:pic>
      </p:grpSp>
      <p:pic>
        <p:nvPicPr>
          <p:cNvPr id="20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963115" y="408829"/>
            <a:ext cx="845028" cy="830240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9804104" y="5820831"/>
            <a:ext cx="2044329" cy="702738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2208044" y="1924050"/>
            <a:ext cx="7318216" cy="41095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399"/>
              </a:lnSpc>
            </a:pP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Gwrandewch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os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gwelwch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! </a:t>
            </a:r>
            <a:endParaRPr lang="en-US" dirty="0">
              <a:cs typeface="Calibri" panose="020F0502020204030204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r>
              <a:rPr lang="en-US" sz="3600" i="1" dirty="0">
                <a:solidFill>
                  <a:srgbClr val="0070C0"/>
                </a:solidFill>
                <a:latin typeface="Calibri"/>
                <a:cs typeface="Calibri"/>
              </a:rPr>
              <a:t>Listen, please! 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 </a:t>
            </a:r>
            <a:r>
              <a:rPr lang="en-US" sz="5300" b="1" dirty="0">
                <a:solidFill>
                  <a:srgbClr val="276493"/>
                </a:solidFill>
                <a:latin typeface="Open Sans"/>
              </a:rPr>
              <a:t>    </a:t>
            </a:r>
            <a:r>
              <a:rPr lang="en-US" sz="3800" b="1" dirty="0">
                <a:solidFill>
                  <a:srgbClr val="276493"/>
                </a:solidFill>
                <a:latin typeface="Open Sans"/>
              </a:rPr>
              <a:t>                      </a:t>
            </a:r>
            <a:endParaRPr lang="en-US">
              <a:cs typeface="Calibri"/>
            </a:endParaRPr>
          </a:p>
          <a:p>
            <a:pPr>
              <a:lnSpc>
                <a:spcPts val="5399"/>
              </a:lnSpc>
            </a:pPr>
            <a:endParaRPr lang="en-US" sz="3856" b="1" dirty="0">
              <a:solidFill>
                <a:srgbClr val="276493"/>
              </a:solidFill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6063020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85800" y="685800"/>
            <a:ext cx="8839200" cy="54864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1178740" y="1389594"/>
            <a:ext cx="342073" cy="4329367"/>
            <a:chOff x="0" y="0"/>
            <a:chExt cx="684145" cy="8658735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4145" cy="636877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1341115"/>
              <a:ext cx="684145" cy="636877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70718"/>
              <a:ext cx="684145" cy="636877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4011833"/>
              <a:ext cx="684145" cy="63687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5351140"/>
              <a:ext cx="684145" cy="636877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6680743"/>
              <a:ext cx="684145" cy="636877"/>
            </a:xfrm>
            <a:prstGeom prst="rect">
              <a:avLst/>
            </a:prstGeom>
          </p:spPr>
        </p:pic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8021858"/>
              <a:ext cx="684145" cy="636877"/>
            </a:xfrm>
            <a:prstGeom prst="rect">
              <a:avLst/>
            </a:prstGeom>
          </p:spPr>
        </p:pic>
      </p:grpSp>
      <p:pic>
        <p:nvPicPr>
          <p:cNvPr id="20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963115" y="408829"/>
            <a:ext cx="845028" cy="830240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9804104" y="5820831"/>
            <a:ext cx="2044329" cy="702738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2114465" y="1924050"/>
            <a:ext cx="7318216" cy="48020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399"/>
              </a:lnSpc>
            </a:pP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Peidiwch</a:t>
            </a:r>
            <a:r>
              <a:rPr lang="en-US" sz="6000" b="1">
                <a:solidFill>
                  <a:srgbClr val="002060"/>
                </a:solidFill>
                <a:latin typeface="Calibri"/>
                <a:cs typeface="Calibri"/>
              </a:rPr>
              <a:t> â </a:t>
            </a: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gweiddi'r</a:t>
            </a:r>
            <a:endParaRPr lang="en-US" err="1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ateb</a:t>
            </a:r>
            <a:r>
              <a:rPr lang="en-US" sz="6000" b="1">
                <a:solidFill>
                  <a:srgbClr val="002060"/>
                </a:solidFill>
                <a:latin typeface="Calibri"/>
                <a:cs typeface="Calibri"/>
              </a:rPr>
              <a:t>! </a:t>
            </a:r>
            <a:endParaRPr lang="en-US">
              <a:cs typeface="Calibri" panose="020F0502020204030204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r>
              <a:rPr lang="en-US" sz="3600" i="1" dirty="0">
                <a:solidFill>
                  <a:srgbClr val="0070C0"/>
                </a:solidFill>
                <a:latin typeface="Calibri"/>
                <a:cs typeface="Calibri"/>
              </a:rPr>
              <a:t>Don’t shout out the answer! 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 </a:t>
            </a:r>
            <a:r>
              <a:rPr lang="en-US" sz="5300" b="1" dirty="0">
                <a:solidFill>
                  <a:srgbClr val="276493"/>
                </a:solidFill>
                <a:latin typeface="Open Sans"/>
              </a:rPr>
              <a:t>    </a:t>
            </a:r>
            <a:r>
              <a:rPr lang="en-US" sz="3800" b="1" dirty="0">
                <a:solidFill>
                  <a:srgbClr val="276493"/>
                </a:solidFill>
                <a:latin typeface="Open Sans"/>
              </a:rPr>
              <a:t>                      </a:t>
            </a:r>
            <a:endParaRPr lang="en-US">
              <a:cs typeface="Calibri"/>
            </a:endParaRPr>
          </a:p>
          <a:p>
            <a:pPr>
              <a:lnSpc>
                <a:spcPts val="5399"/>
              </a:lnSpc>
            </a:pPr>
            <a:endParaRPr lang="en-US" sz="3856" b="1" dirty="0">
              <a:solidFill>
                <a:srgbClr val="276493"/>
              </a:solidFill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9690832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85800" y="685800"/>
            <a:ext cx="8839200" cy="54864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1178740" y="1389594"/>
            <a:ext cx="342073" cy="4329367"/>
            <a:chOff x="0" y="0"/>
            <a:chExt cx="684145" cy="8658735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4145" cy="636877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1341115"/>
              <a:ext cx="684145" cy="636877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70718"/>
              <a:ext cx="684145" cy="636877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4011833"/>
              <a:ext cx="684145" cy="63687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5351140"/>
              <a:ext cx="684145" cy="636877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6680743"/>
              <a:ext cx="684145" cy="636877"/>
            </a:xfrm>
            <a:prstGeom prst="rect">
              <a:avLst/>
            </a:prstGeom>
          </p:spPr>
        </p:pic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8021858"/>
              <a:ext cx="684145" cy="636877"/>
            </a:xfrm>
            <a:prstGeom prst="rect">
              <a:avLst/>
            </a:prstGeom>
          </p:spPr>
        </p:pic>
      </p:grpSp>
      <p:pic>
        <p:nvPicPr>
          <p:cNvPr id="20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963115" y="408829"/>
            <a:ext cx="845028" cy="830240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9804104" y="5820831"/>
            <a:ext cx="2044329" cy="702738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2114465" y="1924050"/>
            <a:ext cx="7318216" cy="41095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399"/>
              </a:lnSpc>
            </a:pP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Dwylo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fyny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, 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os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gwelwch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000" b="1" dirty="0" err="1">
                <a:solidFill>
                  <a:srgbClr val="002060"/>
                </a:solidFill>
                <a:latin typeface="Calibri"/>
                <a:cs typeface="Calibri"/>
              </a:rPr>
              <a:t>dda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! </a:t>
            </a:r>
            <a:endParaRPr lang="en-US">
              <a:cs typeface="Calibri" panose="020F0502020204030204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r>
              <a:rPr lang="en-US" sz="3600" i="1" dirty="0">
                <a:solidFill>
                  <a:srgbClr val="0070C0"/>
                </a:solidFill>
                <a:latin typeface="Calibri"/>
                <a:cs typeface="Calibri"/>
              </a:rPr>
              <a:t>Hands up, please! 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 </a:t>
            </a:r>
            <a:r>
              <a:rPr lang="en-US" sz="5300" b="1" dirty="0">
                <a:solidFill>
                  <a:srgbClr val="276493"/>
                </a:solidFill>
                <a:latin typeface="Open Sans"/>
              </a:rPr>
              <a:t>    </a:t>
            </a:r>
            <a:r>
              <a:rPr lang="en-US" sz="3800" b="1" dirty="0">
                <a:solidFill>
                  <a:srgbClr val="276493"/>
                </a:solidFill>
                <a:latin typeface="Open Sans"/>
              </a:rPr>
              <a:t>                      </a:t>
            </a:r>
            <a:endParaRPr lang="en-US">
              <a:cs typeface="Calibri"/>
            </a:endParaRPr>
          </a:p>
          <a:p>
            <a:pPr>
              <a:lnSpc>
                <a:spcPts val="5399"/>
              </a:lnSpc>
            </a:pPr>
            <a:endParaRPr lang="en-US" sz="3856" b="1" dirty="0">
              <a:solidFill>
                <a:srgbClr val="276493"/>
              </a:solidFill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207560092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7432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58000" cy="68580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0"/>
              <a:ext cx="6858000" cy="68580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6858000"/>
              <a:ext cx="6858000" cy="6858000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6858000" y="6858000"/>
              <a:ext cx="6858000" cy="6858000"/>
            </a:xfrm>
            <a:prstGeom prst="rect">
              <a:avLst/>
            </a:prstGeom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0"/>
              <a:ext cx="6858000" cy="68580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0"/>
              <a:ext cx="6858000" cy="68580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3716000" y="6858000"/>
              <a:ext cx="6858000" cy="6858000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20574000" y="6858000"/>
              <a:ext cx="6858000" cy="6858000"/>
            </a:xfrm>
            <a:prstGeom prst="rect">
              <a:avLst/>
            </a:prstGeom>
          </p:spPr>
        </p:pic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85800" y="685800"/>
            <a:ext cx="8839200" cy="54864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1178740" y="1389594"/>
            <a:ext cx="342073" cy="4329367"/>
            <a:chOff x="0" y="0"/>
            <a:chExt cx="684145" cy="8658735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684145" cy="636877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1341115"/>
              <a:ext cx="684145" cy="636877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70718"/>
              <a:ext cx="684145" cy="636877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4011833"/>
              <a:ext cx="684145" cy="63687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5351140"/>
              <a:ext cx="684145" cy="636877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6680743"/>
              <a:ext cx="684145" cy="636877"/>
            </a:xfrm>
            <a:prstGeom prst="rect">
              <a:avLst/>
            </a:prstGeom>
          </p:spPr>
        </p:pic>
        <p:pic>
          <p:nvPicPr>
            <p:cNvPr id="19" name="Picture 19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8021858"/>
              <a:ext cx="684145" cy="636877"/>
            </a:xfrm>
            <a:prstGeom prst="rect">
              <a:avLst/>
            </a:prstGeom>
          </p:spPr>
        </p:pic>
      </p:grpSp>
      <p:pic>
        <p:nvPicPr>
          <p:cNvPr id="20" name="Picture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963115" y="408829"/>
            <a:ext cx="845028" cy="830240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9804104" y="5820831"/>
            <a:ext cx="2044329" cy="702738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2114465" y="1924050"/>
            <a:ext cx="7318216" cy="34170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399"/>
              </a:lnSpc>
            </a:pP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Arhoswch</a:t>
            </a:r>
            <a:r>
              <a:rPr lang="en-US" sz="60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eich</a:t>
            </a:r>
            <a:r>
              <a:rPr lang="en-US" sz="60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tro</a:t>
            </a:r>
            <a:r>
              <a:rPr lang="en-US" sz="6000" b="1">
                <a:solidFill>
                  <a:srgbClr val="002060"/>
                </a:solidFill>
                <a:latin typeface="Calibri"/>
                <a:cs typeface="Calibri"/>
              </a:rPr>
              <a:t>! </a:t>
            </a:r>
            <a:endParaRPr lang="en-US">
              <a:cs typeface="Calibri" panose="020F0502020204030204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399"/>
              </a:lnSpc>
            </a:pPr>
            <a:r>
              <a:rPr lang="en-US" sz="3600" i="1" dirty="0">
                <a:solidFill>
                  <a:srgbClr val="0070C0"/>
                </a:solidFill>
                <a:latin typeface="Calibri"/>
                <a:cs typeface="Calibri"/>
              </a:rPr>
              <a:t>Wait your turn! 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  </a:t>
            </a:r>
            <a:r>
              <a:rPr lang="en-US" sz="5300" b="1" dirty="0">
                <a:solidFill>
                  <a:srgbClr val="276493"/>
                </a:solidFill>
                <a:latin typeface="Open Sans"/>
              </a:rPr>
              <a:t>    </a:t>
            </a:r>
            <a:r>
              <a:rPr lang="en-US" sz="3800" b="1" dirty="0">
                <a:solidFill>
                  <a:srgbClr val="276493"/>
                </a:solidFill>
                <a:latin typeface="Open Sans"/>
              </a:rPr>
              <a:t>                      </a:t>
            </a:r>
            <a:endParaRPr lang="en-US">
              <a:cs typeface="Calibri"/>
            </a:endParaRPr>
          </a:p>
          <a:p>
            <a:pPr>
              <a:lnSpc>
                <a:spcPts val="5399"/>
              </a:lnSpc>
            </a:pPr>
            <a:endParaRPr lang="en-US" sz="3856" b="1" dirty="0">
              <a:solidFill>
                <a:srgbClr val="276493"/>
              </a:solidFill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09529525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F7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90424" y="2844299"/>
            <a:ext cx="3399355" cy="21508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20095" y="2892080"/>
            <a:ext cx="1933958" cy="204865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402542" y="2824044"/>
            <a:ext cx="3399355" cy="215086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206680" y="2905687"/>
            <a:ext cx="1794045" cy="1843986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-123123" y="5212686"/>
            <a:ext cx="4762520" cy="6510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613"/>
              </a:lnSpc>
            </a:pP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Tynnwch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eich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cotiau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algn="ctr">
              <a:lnSpc>
                <a:spcPts val="2613"/>
              </a:lnSpc>
            </a:pPr>
            <a:endParaRPr lang="en-US" sz="2000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408309" y="5212685"/>
            <a:ext cx="3510663" cy="3177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613"/>
              </a:lnSpc>
            </a:pP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Rhowch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eich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bagiau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ar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llawr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.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569686" y="2051156"/>
            <a:ext cx="4762520" cy="6431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613"/>
              </a:lnSpc>
            </a:pP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Dim </a:t>
            </a: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ffônau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dosbarth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algn="ctr">
              <a:lnSpc>
                <a:spcPts val="2613"/>
              </a:lnSpc>
            </a:pPr>
            <a:r>
              <a:rPr lang="en-US" sz="1800" dirty="0">
                <a:solidFill>
                  <a:srgbClr val="276493"/>
                </a:solidFill>
                <a:latin typeface="Open Sans"/>
              </a:rPr>
              <a:t>  </a:t>
            </a:r>
            <a:endParaRPr lang="en-US" sz="1800">
              <a:solidFill>
                <a:srgbClr val="276493"/>
              </a:solidFill>
              <a:latin typeface="Open Sans"/>
              <a:ea typeface="Open Sans"/>
              <a:cs typeface="Open Sans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199609" y="2844299"/>
            <a:ext cx="3399355" cy="2150865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20403780">
            <a:off x="9260578" y="2972749"/>
            <a:ext cx="1298485" cy="1815197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619116" y="465947"/>
            <a:ext cx="8421101" cy="7513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687"/>
              </a:lnSpc>
            </a:pP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Cotiau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bagiau</a:t>
            </a:r>
            <a:r>
              <a:rPr lang="en-US" sz="6000" b="1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6000" b="1" err="1">
                <a:solidFill>
                  <a:srgbClr val="002060"/>
                </a:solidFill>
                <a:latin typeface="Calibri"/>
                <a:cs typeface="Calibri"/>
              </a:rPr>
              <a:t>ffônau</a:t>
            </a:r>
            <a:endParaRPr lang="en-US" sz="6000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-192873" y="5881479"/>
            <a:ext cx="4762520" cy="6510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613"/>
              </a:lnSpc>
            </a:pP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Tynna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latin typeface="Calibri"/>
                <a:cs typeface="Calibri"/>
              </a:rPr>
              <a:t>dy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got.</a:t>
            </a:r>
          </a:p>
          <a:p>
            <a:pPr algn="ctr">
              <a:lnSpc>
                <a:spcPts val="2613"/>
              </a:lnSpc>
            </a:pPr>
            <a:endParaRPr lang="en-US" sz="1866">
              <a:solidFill>
                <a:srgbClr val="276493"/>
              </a:solidFill>
              <a:latin typeface="Open Sans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903600" y="5890473"/>
            <a:ext cx="4762520" cy="3177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613"/>
              </a:lnSpc>
            </a:pP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Rho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dy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fag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ar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y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llawr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574300" y="4896800"/>
            <a:ext cx="4762520" cy="23123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613"/>
              </a:lnSpc>
            </a:pPr>
            <a:endParaRPr sz="800" dirty="0"/>
          </a:p>
          <a:p>
            <a:pPr algn="ctr">
              <a:lnSpc>
                <a:spcPts val="2613"/>
              </a:lnSpc>
            </a:pPr>
            <a:r>
              <a:rPr lang="en-US" sz="1800" dirty="0">
                <a:solidFill>
                  <a:srgbClr val="276493"/>
                </a:solidFill>
                <a:ea typeface="+mn-lt"/>
                <a:cs typeface="+mn-lt"/>
              </a:rPr>
              <a:t> </a:t>
            </a:r>
            <a:r>
              <a:rPr lang="en-US" sz="2000" b="1" err="1">
                <a:solidFill>
                  <a:srgbClr val="002060"/>
                </a:solidFill>
                <a:ea typeface="+mn-lt"/>
                <a:cs typeface="+mn-lt"/>
              </a:rPr>
              <a:t>Rhowch</a:t>
            </a:r>
            <a:r>
              <a:rPr lang="en-US" sz="20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000" b="1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20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000" b="1" err="1">
                <a:solidFill>
                  <a:srgbClr val="002060"/>
                </a:solidFill>
                <a:ea typeface="+mn-lt"/>
                <a:cs typeface="+mn-lt"/>
              </a:rPr>
              <a:t>ffônau</a:t>
            </a:r>
            <a:r>
              <a:rPr lang="en-US" sz="20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0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0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000" b="1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2000" b="1" dirty="0">
                <a:solidFill>
                  <a:srgbClr val="002060"/>
                </a:solidFill>
                <a:ea typeface="+mn-lt"/>
                <a:cs typeface="+mn-lt"/>
              </a:rPr>
              <a:t> bag.</a:t>
            </a:r>
          </a:p>
          <a:p>
            <a:pPr algn="ctr">
              <a:lnSpc>
                <a:spcPts val="2613"/>
              </a:lnSpc>
            </a:pPr>
            <a:endParaRPr lang="en-US" sz="20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>
              <a:lnSpc>
                <a:spcPts val="2613"/>
              </a:lnSpc>
            </a:pP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Rho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dy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ffôn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000" b="1" err="1">
                <a:solidFill>
                  <a:srgbClr val="002060"/>
                </a:solidFill>
                <a:latin typeface="Calibri"/>
                <a:cs typeface="Calibri"/>
              </a:rPr>
              <a:t>dy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 fag.</a:t>
            </a:r>
          </a:p>
          <a:p>
            <a:pPr>
              <a:lnSpc>
                <a:spcPts val="2613"/>
              </a:lnSpc>
            </a:pPr>
            <a:endParaRPr lang="en-US" sz="2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2613"/>
              </a:lnSpc>
            </a:pPr>
            <a:r>
              <a:rPr lang="en-US" sz="1866" dirty="0">
                <a:solidFill>
                  <a:srgbClr val="276493"/>
                </a:solidFill>
                <a:latin typeface="Open Sans"/>
              </a:rPr>
              <a:t> </a:t>
            </a:r>
          </a:p>
          <a:p>
            <a:pPr>
              <a:lnSpc>
                <a:spcPts val="2613"/>
              </a:lnSpc>
            </a:pPr>
            <a:endParaRPr lang="en-US" sz="1866" dirty="0">
              <a:solidFill>
                <a:srgbClr val="276493"/>
              </a:solidFill>
              <a:latin typeface="Open Sans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227250" y="1253278"/>
            <a:ext cx="7744271" cy="4334581"/>
            <a:chOff x="0" y="0"/>
            <a:chExt cx="15488543" cy="8669163"/>
          </a:xfrm>
        </p:grpSpPr>
        <p:grpSp>
          <p:nvGrpSpPr>
            <p:cNvPr id="3" name="Group 3"/>
            <p:cNvGrpSpPr/>
            <p:nvPr/>
          </p:nvGrpSpPr>
          <p:grpSpPr>
            <a:xfrm>
              <a:off x="573650" y="526012"/>
              <a:ext cx="14914893" cy="8143151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966802" cy="8129119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7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2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08796" y="850183"/>
            <a:ext cx="2276341" cy="5403777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382260" y="2666092"/>
            <a:ext cx="6191602" cy="28242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7904"/>
              </a:lnSpc>
            </a:pPr>
            <a:r>
              <a:rPr lang="en-US" sz="9600" err="1">
                <a:solidFill>
                  <a:srgbClr val="002060"/>
                </a:solidFill>
                <a:latin typeface="Calibri"/>
                <a:cs typeface="Calibri"/>
              </a:rPr>
              <a:t>Ymestyn</a:t>
            </a:r>
            <a:r>
              <a:rPr lang="en-US" sz="9600" dirty="0">
                <a:solidFill>
                  <a:srgbClr val="002060"/>
                </a:solidFill>
                <a:latin typeface="Calibri"/>
                <a:cs typeface="Calibri"/>
              </a:rPr>
              <a:t>....   </a:t>
            </a:r>
          </a:p>
          <a:p>
            <a:pPr>
              <a:lnSpc>
                <a:spcPts val="7904"/>
              </a:lnSpc>
            </a:pPr>
            <a:endParaRPr lang="en-US" sz="1129">
              <a:solidFill>
                <a:srgbClr val="000000"/>
              </a:solidFill>
              <a:latin typeface="Gloria Hallelujah"/>
            </a:endParaRPr>
          </a:p>
        </p:txBody>
      </p:sp>
    </p:spTree>
    <p:extLst>
      <p:ext uri="{BB962C8B-B14F-4D97-AF65-F5344CB8AC3E}">
        <p14:creationId xmlns:p14="http://schemas.microsoft.com/office/powerpoint/2010/main" val="2969725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mp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25000" y="1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artoon of a person holding a stick&#10;&#10;Description automatically generated">
            <a:extLst>
              <a:ext uri="{FF2B5EF4-FFF2-40B4-BE49-F238E27FC236}">
                <a16:creationId xmlns:a16="http://schemas.microsoft.com/office/drawing/2014/main" id="{AC4EB9EF-5015-FEE8-6112-0E30A8F29D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912589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children with text&#10;&#10;Description automatically generated">
            <a:extLst>
              <a:ext uri="{FF2B5EF4-FFF2-40B4-BE49-F238E27FC236}">
                <a16:creationId xmlns:a16="http://schemas.microsoft.com/office/drawing/2014/main" id="{56389C8E-BC6E-BFF5-0603-3E1B23AD36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03527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several pictures&#10;&#10;Description automatically generated">
            <a:extLst>
              <a:ext uri="{FF2B5EF4-FFF2-40B4-BE49-F238E27FC236}">
                <a16:creationId xmlns:a16="http://schemas.microsoft.com/office/drawing/2014/main" id="{C091A479-C387-1CDC-074A-E0F7A7DAF5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02094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paper with red text and blue text&#10;&#10;Description automatically generated">
            <a:extLst>
              <a:ext uri="{FF2B5EF4-FFF2-40B4-BE49-F238E27FC236}">
                <a16:creationId xmlns:a16="http://schemas.microsoft.com/office/drawing/2014/main" id="{74390916-7903-2394-8765-2569C708F0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49597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text box with blue text&#10;&#10;Description automatically generated">
            <a:extLst>
              <a:ext uri="{FF2B5EF4-FFF2-40B4-BE49-F238E27FC236}">
                <a16:creationId xmlns:a16="http://schemas.microsoft.com/office/drawing/2014/main" id="{E0921409-D067-F6B2-716B-B80EDC3C78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90707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ell phone&#10;&#10;Description automatically generated">
            <a:extLst>
              <a:ext uri="{FF2B5EF4-FFF2-40B4-BE49-F238E27FC236}">
                <a16:creationId xmlns:a16="http://schemas.microsoft.com/office/drawing/2014/main" id="{07E768CC-E784-A7BA-737F-B0562B7E50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02152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video game&#10;&#10;Description automatically generated">
            <a:extLst>
              <a:ext uri="{FF2B5EF4-FFF2-40B4-BE49-F238E27FC236}">
                <a16:creationId xmlns:a16="http://schemas.microsoft.com/office/drawing/2014/main" id="{5E4BCC34-6216-DD42-3213-21FC9D5EC7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28034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6AEC444-F6EE-A2F9-34A7-9A0BBB75CC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030" y="203697"/>
            <a:ext cx="11498036" cy="648720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31847624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FEFF">
            <a:alpha val="3158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574861" y="1581502"/>
            <a:ext cx="6451823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7"/>
            <a:ext cx="4871544" cy="566114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1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800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7" y="5609424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9789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819</cp:revision>
  <dcterms:created xsi:type="dcterms:W3CDTF">2024-02-15T10:03:11Z</dcterms:created>
  <dcterms:modified xsi:type="dcterms:W3CDTF">2024-02-15T14:57:22Z</dcterms:modified>
</cp:coreProperties>
</file>